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p:sldMasterIdLst>
    <p:sldMasterId id="2147483648" r:id="rId4"/>
  </p:sldMasterIdLst>
  <p:notesMasterIdLst>
    <p:notesMasterId r:id="rId20"/>
  </p:notesMasterIdLst>
  <p:sldIdLst>
    <p:sldId id="278" r:id="rId5"/>
    <p:sldId id="259" r:id="rId6"/>
    <p:sldId id="260" r:id="rId7"/>
    <p:sldId id="261" r:id="rId8"/>
    <p:sldId id="262" r:id="rId9"/>
    <p:sldId id="263" r:id="rId10"/>
    <p:sldId id="264" r:id="rId11"/>
    <p:sldId id="266" r:id="rId12"/>
    <p:sldId id="271" r:id="rId13"/>
    <p:sldId id="272" r:id="rId14"/>
    <p:sldId id="267" r:id="rId15"/>
    <p:sldId id="273" r:id="rId16"/>
    <p:sldId id="274" r:id="rId17"/>
    <p:sldId id="276" r:id="rId18"/>
    <p:sldId id="277" r:id="rId19"/>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EF8F4"/>
    <a:srgbClr val="FEF5F0"/>
    <a:srgbClr val="FDFDFD"/>
    <a:srgbClr val="FFE07D"/>
    <a:srgbClr val="FFD243"/>
    <a:srgbClr val="F9DACB"/>
    <a:srgbClr val="F3AF8D"/>
    <a:srgbClr val="ED8A59"/>
    <a:srgbClr val="EC804A"/>
    <a:srgbClr val="E5E4A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E680781-FA19-41D5-8623-EE8877BB3C26}" v="8" dt="2025-06-03T15:52:01.14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025" autoAdjust="0"/>
    <p:restoredTop sz="94660"/>
  </p:normalViewPr>
  <p:slideViewPr>
    <p:cSldViewPr snapToGrid="0">
      <p:cViewPr varScale="1">
        <p:scale>
          <a:sx n="77" d="100"/>
          <a:sy n="77" d="100"/>
        </p:scale>
        <p:origin x="84" y="20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松浦英宗" userId="9b03fd3a-662f-49ff-9af1-1b93cf7aab22" providerId="ADAL" clId="{CAA2BC67-9D36-42E5-9AD8-BE89CAE981C5}"/>
    <pc:docChg chg="undo redo custSel addSld delSld modSld">
      <pc:chgData name="松浦英宗" userId="9b03fd3a-662f-49ff-9af1-1b93cf7aab22" providerId="ADAL" clId="{CAA2BC67-9D36-42E5-9AD8-BE89CAE981C5}" dt="2025-05-17T11:33:48.152" v="7192" actId="6549"/>
      <pc:docMkLst>
        <pc:docMk/>
      </pc:docMkLst>
      <pc:sldChg chg="addSp delSp modSp mod">
        <pc:chgData name="松浦英宗" userId="9b03fd3a-662f-49ff-9af1-1b93cf7aab22" providerId="ADAL" clId="{CAA2BC67-9D36-42E5-9AD8-BE89CAE981C5}" dt="2025-05-17T11:09:59.809" v="7116" actId="113"/>
        <pc:sldMkLst>
          <pc:docMk/>
          <pc:sldMk cId="913356044" sldId="256"/>
        </pc:sldMkLst>
      </pc:sldChg>
      <pc:sldChg chg="addSp delSp modSp add mod">
        <pc:chgData name="松浦英宗" userId="9b03fd3a-662f-49ff-9af1-1b93cf7aab22" providerId="ADAL" clId="{CAA2BC67-9D36-42E5-9AD8-BE89CAE981C5}" dt="2025-05-17T11:01:54.556" v="7108" actId="165"/>
        <pc:sldMkLst>
          <pc:docMk/>
          <pc:sldMk cId="4173564231" sldId="257"/>
        </pc:sldMkLst>
        <pc:spChg chg="add mod">
          <ac:chgData name="松浦英宗" userId="9b03fd3a-662f-49ff-9af1-1b93cf7aab22" providerId="ADAL" clId="{CAA2BC67-9D36-42E5-9AD8-BE89CAE981C5}" dt="2025-05-17T08:12:19.143" v="3738"/>
          <ac:spMkLst>
            <pc:docMk/>
            <pc:sldMk cId="4173564231" sldId="257"/>
            <ac:spMk id="3" creationId="{6CF0A6C4-9F61-D714-6FD6-0FD564AB74F5}"/>
          </ac:spMkLst>
        </pc:spChg>
        <pc:spChg chg="add mod">
          <ac:chgData name="松浦英宗" userId="9b03fd3a-662f-49ff-9af1-1b93cf7aab22" providerId="ADAL" clId="{CAA2BC67-9D36-42E5-9AD8-BE89CAE981C5}" dt="2025-05-17T07:10:08.869" v="2781" actId="1035"/>
          <ac:spMkLst>
            <pc:docMk/>
            <pc:sldMk cId="4173564231" sldId="257"/>
            <ac:spMk id="28" creationId="{F22C3C6E-A54E-6B91-0225-6F4EB54AC2EE}"/>
          </ac:spMkLst>
        </pc:spChg>
      </pc:sldChg>
      <pc:sldChg chg="addSp delSp modSp add mod">
        <pc:chgData name="松浦英宗" userId="9b03fd3a-662f-49ff-9af1-1b93cf7aab22" providerId="ADAL" clId="{CAA2BC67-9D36-42E5-9AD8-BE89CAE981C5}" dt="2025-05-17T11:01:58.598" v="7109" actId="165"/>
        <pc:sldMkLst>
          <pc:docMk/>
          <pc:sldMk cId="4048517723" sldId="258"/>
        </pc:sldMkLst>
      </pc:sldChg>
      <pc:sldChg chg="addSp delSp modSp add mod">
        <pc:chgData name="松浦英宗" userId="9b03fd3a-662f-49ff-9af1-1b93cf7aab22" providerId="ADAL" clId="{CAA2BC67-9D36-42E5-9AD8-BE89CAE981C5}" dt="2025-05-17T11:02:02.136" v="7110" actId="165"/>
        <pc:sldMkLst>
          <pc:docMk/>
          <pc:sldMk cId="3683638786" sldId="259"/>
        </pc:sldMkLst>
      </pc:sldChg>
      <pc:sldChg chg="addSp delSp modSp add mod">
        <pc:chgData name="松浦英宗" userId="9b03fd3a-662f-49ff-9af1-1b93cf7aab22" providerId="ADAL" clId="{CAA2BC67-9D36-42E5-9AD8-BE89CAE981C5}" dt="2025-05-17T10:58:06.768" v="7106" actId="20577"/>
        <pc:sldMkLst>
          <pc:docMk/>
          <pc:sldMk cId="730990976" sldId="260"/>
        </pc:sldMkLst>
      </pc:sldChg>
      <pc:sldChg chg="addSp delSp modSp add mod">
        <pc:chgData name="松浦英宗" userId="9b03fd3a-662f-49ff-9af1-1b93cf7aab22" providerId="ADAL" clId="{CAA2BC67-9D36-42E5-9AD8-BE89CAE981C5}" dt="2025-05-17T11:31:51.293" v="7127" actId="20577"/>
        <pc:sldMkLst>
          <pc:docMk/>
          <pc:sldMk cId="3506267798" sldId="261"/>
        </pc:sldMkLst>
      </pc:sldChg>
      <pc:sldChg chg="addSp delSp modSp add mod">
        <pc:chgData name="松浦英宗" userId="9b03fd3a-662f-49ff-9af1-1b93cf7aab22" providerId="ADAL" clId="{CAA2BC67-9D36-42E5-9AD8-BE89CAE981C5}" dt="2025-05-17T11:32:43.671" v="7161" actId="20577"/>
        <pc:sldMkLst>
          <pc:docMk/>
          <pc:sldMk cId="779130493" sldId="262"/>
        </pc:sldMkLst>
      </pc:sldChg>
      <pc:sldChg chg="addSp delSp modSp add mod">
        <pc:chgData name="松浦英宗" userId="9b03fd3a-662f-49ff-9af1-1b93cf7aab22" providerId="ADAL" clId="{CAA2BC67-9D36-42E5-9AD8-BE89CAE981C5}" dt="2025-05-17T11:33:48.152" v="7192" actId="6549"/>
        <pc:sldMkLst>
          <pc:docMk/>
          <pc:sldMk cId="1707377331" sldId="263"/>
        </pc:sldMkLst>
      </pc:sldChg>
      <pc:sldChg chg="addSp delSp modSp add del mod">
        <pc:chgData name="松浦英宗" userId="9b03fd3a-662f-49ff-9af1-1b93cf7aab22" providerId="ADAL" clId="{CAA2BC67-9D36-42E5-9AD8-BE89CAE981C5}" dt="2025-05-17T10:39:54.614" v="6621" actId="47"/>
        <pc:sldMkLst>
          <pc:docMk/>
          <pc:sldMk cId="1114196223" sldId="264"/>
        </pc:sldMkLst>
      </pc:sldChg>
      <pc:sldChg chg="addSp delSp modSp add del mod">
        <pc:chgData name="松浦英宗" userId="9b03fd3a-662f-49ff-9af1-1b93cf7aab22" providerId="ADAL" clId="{CAA2BC67-9D36-42E5-9AD8-BE89CAE981C5}" dt="2025-05-17T10:39:54.614" v="6621" actId="47"/>
        <pc:sldMkLst>
          <pc:docMk/>
          <pc:sldMk cId="3183691207" sldId="265"/>
        </pc:sldMkLst>
      </pc:sldChg>
      <pc:sldChg chg="new del">
        <pc:chgData name="松浦英宗" userId="9b03fd3a-662f-49ff-9af1-1b93cf7aab22" providerId="ADAL" clId="{CAA2BC67-9D36-42E5-9AD8-BE89CAE981C5}" dt="2025-05-17T07:09:21.714" v="2690" actId="680"/>
        <pc:sldMkLst>
          <pc:docMk/>
          <pc:sldMk cId="209326745" sldId="266"/>
        </pc:sldMkLst>
      </pc:sldChg>
      <pc:sldChg chg="new del">
        <pc:chgData name="松浦英宗" userId="9b03fd3a-662f-49ff-9af1-1b93cf7aab22" providerId="ADAL" clId="{CAA2BC67-9D36-42E5-9AD8-BE89CAE981C5}" dt="2025-05-17T07:09:13.370" v="2688" actId="680"/>
        <pc:sldMkLst>
          <pc:docMk/>
          <pc:sldMk cId="1983247805" sldId="266"/>
        </pc:sldMkLst>
      </pc:sldChg>
      <pc:sldChg chg="add del">
        <pc:chgData name="松浦英宗" userId="9b03fd3a-662f-49ff-9af1-1b93cf7aab22" providerId="ADAL" clId="{CAA2BC67-9D36-42E5-9AD8-BE89CAE981C5}" dt="2025-05-17T06:31:50.356" v="1612" actId="47"/>
        <pc:sldMkLst>
          <pc:docMk/>
          <pc:sldMk cId="3733910552" sldId="266"/>
        </pc:sldMkLst>
      </pc:sldChg>
      <pc:sldChg chg="add del">
        <pc:chgData name="松浦英宗" userId="9b03fd3a-662f-49ff-9af1-1b93cf7aab22" providerId="ADAL" clId="{CAA2BC67-9D36-42E5-9AD8-BE89CAE981C5}" dt="2025-05-17T06:31:50.356" v="1612" actId="47"/>
        <pc:sldMkLst>
          <pc:docMk/>
          <pc:sldMk cId="3393173448" sldId="267"/>
        </pc:sldMkLst>
      </pc:sldChg>
      <pc:sldChg chg="add del">
        <pc:chgData name="松浦英宗" userId="9b03fd3a-662f-49ff-9af1-1b93cf7aab22" providerId="ADAL" clId="{CAA2BC67-9D36-42E5-9AD8-BE89CAE981C5}" dt="2025-05-17T06:31:50.356" v="1612" actId="47"/>
        <pc:sldMkLst>
          <pc:docMk/>
          <pc:sldMk cId="690403364" sldId="268"/>
        </pc:sldMkLst>
      </pc:sldChg>
    </pc:docChg>
  </pc:docChgLst>
  <pc:docChgLst>
    <pc:chgData name="松浦英宗" userId="9b03fd3a-662f-49ff-9af1-1b93cf7aab22" providerId="ADAL" clId="{5E680781-FA19-41D5-8623-EE8877BB3C26}"/>
    <pc:docChg chg="undo custSel modSld">
      <pc:chgData name="松浦英宗" userId="9b03fd3a-662f-49ff-9af1-1b93cf7aab22" providerId="ADAL" clId="{5E680781-FA19-41D5-8623-EE8877BB3C26}" dt="2025-06-03T15:52:35.980" v="135" actId="167"/>
      <pc:docMkLst>
        <pc:docMk/>
      </pc:docMkLst>
      <pc:sldChg chg="modSp mod">
        <pc:chgData name="松浦英宗" userId="9b03fd3a-662f-49ff-9af1-1b93cf7aab22" providerId="ADAL" clId="{5E680781-FA19-41D5-8623-EE8877BB3C26}" dt="2025-06-03T15:49:40.474" v="95" actId="20577"/>
        <pc:sldMkLst>
          <pc:docMk/>
          <pc:sldMk cId="4173564231" sldId="257"/>
        </pc:sldMkLst>
        <pc:spChg chg="mod">
          <ac:chgData name="松浦英宗" userId="9b03fd3a-662f-49ff-9af1-1b93cf7aab22" providerId="ADAL" clId="{5E680781-FA19-41D5-8623-EE8877BB3C26}" dt="2025-06-03T15:46:18.130" v="40" actId="2711"/>
          <ac:spMkLst>
            <pc:docMk/>
            <pc:sldMk cId="4173564231" sldId="257"/>
            <ac:spMk id="2" creationId="{16E53263-9F32-A51C-11A8-8BE17E51F773}"/>
          </ac:spMkLst>
        </pc:spChg>
        <pc:spChg chg="mod">
          <ac:chgData name="松浦英宗" userId="9b03fd3a-662f-49ff-9af1-1b93cf7aab22" providerId="ADAL" clId="{5E680781-FA19-41D5-8623-EE8877BB3C26}" dt="2025-06-03T15:46:18.130" v="40" actId="2711"/>
          <ac:spMkLst>
            <pc:docMk/>
            <pc:sldMk cId="4173564231" sldId="257"/>
            <ac:spMk id="8" creationId="{6F9BCB13-D111-A93C-9E12-152EFAC326C9}"/>
          </ac:spMkLst>
        </pc:spChg>
        <pc:spChg chg="mod">
          <ac:chgData name="松浦英宗" userId="9b03fd3a-662f-49ff-9af1-1b93cf7aab22" providerId="ADAL" clId="{5E680781-FA19-41D5-8623-EE8877BB3C26}" dt="2025-06-03T15:49:40.474" v="95" actId="20577"/>
          <ac:spMkLst>
            <pc:docMk/>
            <pc:sldMk cId="4173564231" sldId="257"/>
            <ac:spMk id="11" creationId="{8347DBC8-E867-FE87-ACF0-1FC4340F714E}"/>
          </ac:spMkLst>
        </pc:spChg>
        <pc:spChg chg="mod">
          <ac:chgData name="松浦英宗" userId="9b03fd3a-662f-49ff-9af1-1b93cf7aab22" providerId="ADAL" clId="{5E680781-FA19-41D5-8623-EE8877BB3C26}" dt="2025-06-03T15:46:18.130" v="40" actId="2711"/>
          <ac:spMkLst>
            <pc:docMk/>
            <pc:sldMk cId="4173564231" sldId="257"/>
            <ac:spMk id="14" creationId="{43B7B9F6-E727-45C6-D48A-9691E5C0AFE2}"/>
          </ac:spMkLst>
        </pc:spChg>
        <pc:spChg chg="mod">
          <ac:chgData name="松浦英宗" userId="9b03fd3a-662f-49ff-9af1-1b93cf7aab22" providerId="ADAL" clId="{5E680781-FA19-41D5-8623-EE8877BB3C26}" dt="2025-06-03T15:49:12.977" v="78" actId="20577"/>
          <ac:spMkLst>
            <pc:docMk/>
            <pc:sldMk cId="4173564231" sldId="257"/>
            <ac:spMk id="16" creationId="{B2CDCF6C-6286-320B-53EA-A36C90B69CBE}"/>
          </ac:spMkLst>
        </pc:spChg>
        <pc:spChg chg="mod">
          <ac:chgData name="松浦英宗" userId="9b03fd3a-662f-49ff-9af1-1b93cf7aab22" providerId="ADAL" clId="{5E680781-FA19-41D5-8623-EE8877BB3C26}" dt="2025-06-03T15:46:18.130" v="40" actId="2711"/>
          <ac:spMkLst>
            <pc:docMk/>
            <pc:sldMk cId="4173564231" sldId="257"/>
            <ac:spMk id="19" creationId="{1DED69CE-49EB-4231-1781-BA9D7A66FECF}"/>
          </ac:spMkLst>
        </pc:spChg>
        <pc:spChg chg="mod">
          <ac:chgData name="松浦英宗" userId="9b03fd3a-662f-49ff-9af1-1b93cf7aab22" providerId="ADAL" clId="{5E680781-FA19-41D5-8623-EE8877BB3C26}" dt="2025-06-03T15:49:17.320" v="79" actId="1038"/>
          <ac:spMkLst>
            <pc:docMk/>
            <pc:sldMk cId="4173564231" sldId="257"/>
            <ac:spMk id="23" creationId="{ABDB7EB4-0EF1-20EC-645D-66EA9CC3A008}"/>
          </ac:spMkLst>
        </pc:spChg>
        <pc:spChg chg="mod">
          <ac:chgData name="松浦英宗" userId="9b03fd3a-662f-49ff-9af1-1b93cf7aab22" providerId="ADAL" clId="{5E680781-FA19-41D5-8623-EE8877BB3C26}" dt="2025-06-03T15:49:17.320" v="79" actId="1038"/>
          <ac:spMkLst>
            <pc:docMk/>
            <pc:sldMk cId="4173564231" sldId="257"/>
            <ac:spMk id="24" creationId="{AA28784A-90FB-5F2F-4B33-609296BD971B}"/>
          </ac:spMkLst>
        </pc:spChg>
        <pc:spChg chg="mod">
          <ac:chgData name="松浦英宗" userId="9b03fd3a-662f-49ff-9af1-1b93cf7aab22" providerId="ADAL" clId="{5E680781-FA19-41D5-8623-EE8877BB3C26}" dt="2025-06-03T15:49:17.320" v="79" actId="1038"/>
          <ac:spMkLst>
            <pc:docMk/>
            <pc:sldMk cId="4173564231" sldId="257"/>
            <ac:spMk id="25" creationId="{062A8114-B1D0-BCC9-A9CD-A547E0FE439A}"/>
          </ac:spMkLst>
        </pc:spChg>
        <pc:spChg chg="mod">
          <ac:chgData name="松浦英宗" userId="9b03fd3a-662f-49ff-9af1-1b93cf7aab22" providerId="ADAL" clId="{5E680781-FA19-41D5-8623-EE8877BB3C26}" dt="2025-06-03T15:49:17.320" v="79" actId="1038"/>
          <ac:spMkLst>
            <pc:docMk/>
            <pc:sldMk cId="4173564231" sldId="257"/>
            <ac:spMk id="26" creationId="{D156DE8F-203B-4A59-5C50-0A97C25B7BBA}"/>
          </ac:spMkLst>
        </pc:spChg>
        <pc:spChg chg="mod">
          <ac:chgData name="松浦英宗" userId="9b03fd3a-662f-49ff-9af1-1b93cf7aab22" providerId="ADAL" clId="{5E680781-FA19-41D5-8623-EE8877BB3C26}" dt="2025-06-03T15:46:18.130" v="40" actId="2711"/>
          <ac:spMkLst>
            <pc:docMk/>
            <pc:sldMk cId="4173564231" sldId="257"/>
            <ac:spMk id="28" creationId="{F22C3C6E-A54E-6B91-0225-6F4EB54AC2EE}"/>
          </ac:spMkLst>
        </pc:spChg>
      </pc:sldChg>
      <pc:sldChg chg="modSp mod">
        <pc:chgData name="松浦英宗" userId="9b03fd3a-662f-49ff-9af1-1b93cf7aab22" providerId="ADAL" clId="{5E680781-FA19-41D5-8623-EE8877BB3C26}" dt="2025-06-03T15:46:58.041" v="44" actId="2711"/>
        <pc:sldMkLst>
          <pc:docMk/>
          <pc:sldMk cId="4082717725" sldId="258"/>
        </pc:sldMkLst>
        <pc:spChg chg="mod">
          <ac:chgData name="松浦英宗" userId="9b03fd3a-662f-49ff-9af1-1b93cf7aab22" providerId="ADAL" clId="{5E680781-FA19-41D5-8623-EE8877BB3C26}" dt="2025-06-03T15:46:58.041" v="44" actId="2711"/>
          <ac:spMkLst>
            <pc:docMk/>
            <pc:sldMk cId="4082717725" sldId="258"/>
            <ac:spMk id="97" creationId="{B129F49E-903E-C750-C201-BE1D578F9A33}"/>
          </ac:spMkLst>
        </pc:spChg>
        <pc:spChg chg="mod">
          <ac:chgData name="松浦英宗" userId="9b03fd3a-662f-49ff-9af1-1b93cf7aab22" providerId="ADAL" clId="{5E680781-FA19-41D5-8623-EE8877BB3C26}" dt="2025-06-03T15:46:58.041" v="44" actId="2711"/>
          <ac:spMkLst>
            <pc:docMk/>
            <pc:sldMk cId="4082717725" sldId="258"/>
            <ac:spMk id="124" creationId="{2C3F7E35-0CF7-ABFD-89BC-E664A1C2970E}"/>
          </ac:spMkLst>
        </pc:spChg>
        <pc:spChg chg="mod">
          <ac:chgData name="松浦英宗" userId="9b03fd3a-662f-49ff-9af1-1b93cf7aab22" providerId="ADAL" clId="{5E680781-FA19-41D5-8623-EE8877BB3C26}" dt="2025-06-03T15:46:58.041" v="44" actId="2711"/>
          <ac:spMkLst>
            <pc:docMk/>
            <pc:sldMk cId="4082717725" sldId="258"/>
            <ac:spMk id="132" creationId="{503C707C-8485-B0A9-5A3B-58BE8CA4436D}"/>
          </ac:spMkLst>
        </pc:spChg>
        <pc:spChg chg="mod">
          <ac:chgData name="松浦英宗" userId="9b03fd3a-662f-49ff-9af1-1b93cf7aab22" providerId="ADAL" clId="{5E680781-FA19-41D5-8623-EE8877BB3C26}" dt="2025-06-03T15:46:58.041" v="44" actId="2711"/>
          <ac:spMkLst>
            <pc:docMk/>
            <pc:sldMk cId="4082717725" sldId="258"/>
            <ac:spMk id="133" creationId="{3CAF4B57-AB02-7604-66CB-C4CB34C3D05E}"/>
          </ac:spMkLst>
        </pc:spChg>
        <pc:spChg chg="mod">
          <ac:chgData name="松浦英宗" userId="9b03fd3a-662f-49ff-9af1-1b93cf7aab22" providerId="ADAL" clId="{5E680781-FA19-41D5-8623-EE8877BB3C26}" dt="2025-06-03T15:46:58.041" v="44" actId="2711"/>
          <ac:spMkLst>
            <pc:docMk/>
            <pc:sldMk cId="4082717725" sldId="258"/>
            <ac:spMk id="138" creationId="{9CBAEFB3-36D0-8275-CA3C-B11E340CB66B}"/>
          </ac:spMkLst>
        </pc:spChg>
        <pc:spChg chg="mod">
          <ac:chgData name="松浦英宗" userId="9b03fd3a-662f-49ff-9af1-1b93cf7aab22" providerId="ADAL" clId="{5E680781-FA19-41D5-8623-EE8877BB3C26}" dt="2025-06-03T15:46:58.041" v="44" actId="2711"/>
          <ac:spMkLst>
            <pc:docMk/>
            <pc:sldMk cId="4082717725" sldId="258"/>
            <ac:spMk id="148" creationId="{B95E82F3-3F01-5712-96DF-4FDA43991522}"/>
          </ac:spMkLst>
        </pc:spChg>
        <pc:spChg chg="mod">
          <ac:chgData name="松浦英宗" userId="9b03fd3a-662f-49ff-9af1-1b93cf7aab22" providerId="ADAL" clId="{5E680781-FA19-41D5-8623-EE8877BB3C26}" dt="2025-06-03T15:46:58.041" v="44" actId="2711"/>
          <ac:spMkLst>
            <pc:docMk/>
            <pc:sldMk cId="4082717725" sldId="258"/>
            <ac:spMk id="186" creationId="{5F72D72B-AC26-396B-119E-FBE3D87CA369}"/>
          </ac:spMkLst>
        </pc:spChg>
        <pc:spChg chg="mod">
          <ac:chgData name="松浦英宗" userId="9b03fd3a-662f-49ff-9af1-1b93cf7aab22" providerId="ADAL" clId="{5E680781-FA19-41D5-8623-EE8877BB3C26}" dt="2025-06-03T15:46:58.041" v="44" actId="2711"/>
          <ac:spMkLst>
            <pc:docMk/>
            <pc:sldMk cId="4082717725" sldId="258"/>
            <ac:spMk id="217" creationId="{306A4CD4-9B2F-32BF-32A1-4BDF37868D4F}"/>
          </ac:spMkLst>
        </pc:spChg>
        <pc:spChg chg="mod">
          <ac:chgData name="松浦英宗" userId="9b03fd3a-662f-49ff-9af1-1b93cf7aab22" providerId="ADAL" clId="{5E680781-FA19-41D5-8623-EE8877BB3C26}" dt="2025-06-03T15:46:58.041" v="44" actId="2711"/>
          <ac:spMkLst>
            <pc:docMk/>
            <pc:sldMk cId="4082717725" sldId="258"/>
            <ac:spMk id="223" creationId="{4B04E8DF-EBEC-CE75-05E5-53F8111F024F}"/>
          </ac:spMkLst>
        </pc:spChg>
        <pc:spChg chg="mod">
          <ac:chgData name="松浦英宗" userId="9b03fd3a-662f-49ff-9af1-1b93cf7aab22" providerId="ADAL" clId="{5E680781-FA19-41D5-8623-EE8877BB3C26}" dt="2025-06-03T15:46:58.041" v="44" actId="2711"/>
          <ac:spMkLst>
            <pc:docMk/>
            <pc:sldMk cId="4082717725" sldId="258"/>
            <ac:spMk id="228" creationId="{08693D5B-83FA-CC9E-54DC-7827F981D257}"/>
          </ac:spMkLst>
        </pc:spChg>
      </pc:sldChg>
      <pc:sldChg chg="modSp mod">
        <pc:chgData name="松浦英宗" userId="9b03fd3a-662f-49ff-9af1-1b93cf7aab22" providerId="ADAL" clId="{5E680781-FA19-41D5-8623-EE8877BB3C26}" dt="2025-06-03T15:47:03.280" v="45" actId="2711"/>
        <pc:sldMkLst>
          <pc:docMk/>
          <pc:sldMk cId="2997165531" sldId="259"/>
        </pc:sldMkLst>
        <pc:spChg chg="mod">
          <ac:chgData name="松浦英宗" userId="9b03fd3a-662f-49ff-9af1-1b93cf7aab22" providerId="ADAL" clId="{5E680781-FA19-41D5-8623-EE8877BB3C26}" dt="2025-06-03T15:47:03.280" v="45" actId="2711"/>
          <ac:spMkLst>
            <pc:docMk/>
            <pc:sldMk cId="2997165531" sldId="259"/>
            <ac:spMk id="7" creationId="{220AE659-47E1-3DB0-676A-8801C05E2845}"/>
          </ac:spMkLst>
        </pc:spChg>
        <pc:spChg chg="mod">
          <ac:chgData name="松浦英宗" userId="9b03fd3a-662f-49ff-9af1-1b93cf7aab22" providerId="ADAL" clId="{5E680781-FA19-41D5-8623-EE8877BB3C26}" dt="2025-06-03T15:47:03.280" v="45" actId="2711"/>
          <ac:spMkLst>
            <pc:docMk/>
            <pc:sldMk cId="2997165531" sldId="259"/>
            <ac:spMk id="8" creationId="{01776CBC-9EE2-9443-DEBB-75A58B985DBC}"/>
          </ac:spMkLst>
        </pc:spChg>
        <pc:spChg chg="mod">
          <ac:chgData name="松浦英宗" userId="9b03fd3a-662f-49ff-9af1-1b93cf7aab22" providerId="ADAL" clId="{5E680781-FA19-41D5-8623-EE8877BB3C26}" dt="2025-06-03T15:47:03.280" v="45" actId="2711"/>
          <ac:spMkLst>
            <pc:docMk/>
            <pc:sldMk cId="2997165531" sldId="259"/>
            <ac:spMk id="9" creationId="{16AF8E7B-1C4B-0E7C-AE15-99634DFFD3CA}"/>
          </ac:spMkLst>
        </pc:spChg>
        <pc:spChg chg="mod">
          <ac:chgData name="松浦英宗" userId="9b03fd3a-662f-49ff-9af1-1b93cf7aab22" providerId="ADAL" clId="{5E680781-FA19-41D5-8623-EE8877BB3C26}" dt="2025-06-03T15:47:03.280" v="45" actId="2711"/>
          <ac:spMkLst>
            <pc:docMk/>
            <pc:sldMk cId="2997165531" sldId="259"/>
            <ac:spMk id="11" creationId="{FE49F9F4-F5A1-E98D-9FA2-56A63554BA57}"/>
          </ac:spMkLst>
        </pc:spChg>
        <pc:spChg chg="mod">
          <ac:chgData name="松浦英宗" userId="9b03fd3a-662f-49ff-9af1-1b93cf7aab22" providerId="ADAL" clId="{5E680781-FA19-41D5-8623-EE8877BB3C26}" dt="2025-06-03T15:47:03.280" v="45" actId="2711"/>
          <ac:spMkLst>
            <pc:docMk/>
            <pc:sldMk cId="2997165531" sldId="259"/>
            <ac:spMk id="14" creationId="{9943A30C-B3DE-521D-F956-0B270DB0D4C1}"/>
          </ac:spMkLst>
        </pc:spChg>
        <pc:spChg chg="mod">
          <ac:chgData name="松浦英宗" userId="9b03fd3a-662f-49ff-9af1-1b93cf7aab22" providerId="ADAL" clId="{5E680781-FA19-41D5-8623-EE8877BB3C26}" dt="2025-06-03T15:47:03.280" v="45" actId="2711"/>
          <ac:spMkLst>
            <pc:docMk/>
            <pc:sldMk cId="2997165531" sldId="259"/>
            <ac:spMk id="15" creationId="{D3F564D3-99F0-0C8B-2B65-98F8A38A9D85}"/>
          </ac:spMkLst>
        </pc:spChg>
        <pc:spChg chg="mod">
          <ac:chgData name="松浦英宗" userId="9b03fd3a-662f-49ff-9af1-1b93cf7aab22" providerId="ADAL" clId="{5E680781-FA19-41D5-8623-EE8877BB3C26}" dt="2025-06-03T15:47:03.280" v="45" actId="2711"/>
          <ac:spMkLst>
            <pc:docMk/>
            <pc:sldMk cId="2997165531" sldId="259"/>
            <ac:spMk id="16" creationId="{07C27980-C4E3-FF71-3272-B5CF6886EA13}"/>
          </ac:spMkLst>
        </pc:spChg>
        <pc:spChg chg="mod">
          <ac:chgData name="松浦英宗" userId="9b03fd3a-662f-49ff-9af1-1b93cf7aab22" providerId="ADAL" clId="{5E680781-FA19-41D5-8623-EE8877BB3C26}" dt="2025-06-03T15:47:03.280" v="45" actId="2711"/>
          <ac:spMkLst>
            <pc:docMk/>
            <pc:sldMk cId="2997165531" sldId="259"/>
            <ac:spMk id="21" creationId="{F048DAFC-1372-E7CB-F8D5-EED8C749D5BD}"/>
          </ac:spMkLst>
        </pc:spChg>
        <pc:spChg chg="mod">
          <ac:chgData name="松浦英宗" userId="9b03fd3a-662f-49ff-9af1-1b93cf7aab22" providerId="ADAL" clId="{5E680781-FA19-41D5-8623-EE8877BB3C26}" dt="2025-06-03T15:47:03.280" v="45" actId="2711"/>
          <ac:spMkLst>
            <pc:docMk/>
            <pc:sldMk cId="2997165531" sldId="259"/>
            <ac:spMk id="22" creationId="{982A4E20-8A85-F336-3E25-F01D0A8F87E4}"/>
          </ac:spMkLst>
        </pc:spChg>
        <pc:spChg chg="mod">
          <ac:chgData name="松浦英宗" userId="9b03fd3a-662f-49ff-9af1-1b93cf7aab22" providerId="ADAL" clId="{5E680781-FA19-41D5-8623-EE8877BB3C26}" dt="2025-06-03T15:47:03.280" v="45" actId="2711"/>
          <ac:spMkLst>
            <pc:docMk/>
            <pc:sldMk cId="2997165531" sldId="259"/>
            <ac:spMk id="24" creationId="{5DB816AD-6B5A-6FA7-C0DF-C713CE987B01}"/>
          </ac:spMkLst>
        </pc:spChg>
      </pc:sldChg>
      <pc:sldChg chg="addSp delSp modSp mod">
        <pc:chgData name="松浦英宗" userId="9b03fd3a-662f-49ff-9af1-1b93cf7aab22" providerId="ADAL" clId="{5E680781-FA19-41D5-8623-EE8877BB3C26}" dt="2025-06-03T15:50:45.580" v="117" actId="108"/>
        <pc:sldMkLst>
          <pc:docMk/>
          <pc:sldMk cId="1259182770" sldId="260"/>
        </pc:sldMkLst>
        <pc:spChg chg="mod">
          <ac:chgData name="松浦英宗" userId="9b03fd3a-662f-49ff-9af1-1b93cf7aab22" providerId="ADAL" clId="{5E680781-FA19-41D5-8623-EE8877BB3C26}" dt="2025-06-03T15:47:24.027" v="46" actId="2711"/>
          <ac:spMkLst>
            <pc:docMk/>
            <pc:sldMk cId="1259182770" sldId="260"/>
            <ac:spMk id="6" creationId="{8263F157-9462-A341-13CB-3DDE640774AA}"/>
          </ac:spMkLst>
        </pc:spChg>
        <pc:spChg chg="mod">
          <ac:chgData name="松浦英宗" userId="9b03fd3a-662f-49ff-9af1-1b93cf7aab22" providerId="ADAL" clId="{5E680781-FA19-41D5-8623-EE8877BB3C26}" dt="2025-06-03T15:47:24.027" v="46" actId="2711"/>
          <ac:spMkLst>
            <pc:docMk/>
            <pc:sldMk cId="1259182770" sldId="260"/>
            <ac:spMk id="7" creationId="{F850875E-7EA7-4268-A948-4E8FD17D0465}"/>
          </ac:spMkLst>
        </pc:spChg>
        <pc:spChg chg="mod">
          <ac:chgData name="松浦英宗" userId="9b03fd3a-662f-49ff-9af1-1b93cf7aab22" providerId="ADAL" clId="{5E680781-FA19-41D5-8623-EE8877BB3C26}" dt="2025-06-03T15:47:24.027" v="46" actId="2711"/>
          <ac:spMkLst>
            <pc:docMk/>
            <pc:sldMk cId="1259182770" sldId="260"/>
            <ac:spMk id="22" creationId="{8022DFAB-0A2B-98F6-81C1-90F7C840ACA7}"/>
          </ac:spMkLst>
        </pc:spChg>
        <pc:spChg chg="mod">
          <ac:chgData name="松浦英宗" userId="9b03fd3a-662f-49ff-9af1-1b93cf7aab22" providerId="ADAL" clId="{5E680781-FA19-41D5-8623-EE8877BB3C26}" dt="2025-06-03T15:47:24.027" v="46" actId="2711"/>
          <ac:spMkLst>
            <pc:docMk/>
            <pc:sldMk cId="1259182770" sldId="260"/>
            <ac:spMk id="23" creationId="{64E37A30-FA05-10D9-73D1-8835C7546482}"/>
          </ac:spMkLst>
        </pc:spChg>
        <pc:spChg chg="mod">
          <ac:chgData name="松浦英宗" userId="9b03fd3a-662f-49ff-9af1-1b93cf7aab22" providerId="ADAL" clId="{5E680781-FA19-41D5-8623-EE8877BB3C26}" dt="2025-06-03T15:47:24.027" v="46" actId="2711"/>
          <ac:spMkLst>
            <pc:docMk/>
            <pc:sldMk cId="1259182770" sldId="260"/>
            <ac:spMk id="24" creationId="{1CA375C6-9469-77CF-5135-8A41CA57395B}"/>
          </ac:spMkLst>
        </pc:spChg>
        <pc:spChg chg="mod">
          <ac:chgData name="松浦英宗" userId="9b03fd3a-662f-49ff-9af1-1b93cf7aab22" providerId="ADAL" clId="{5E680781-FA19-41D5-8623-EE8877BB3C26}" dt="2025-06-03T15:47:24.027" v="46" actId="2711"/>
          <ac:spMkLst>
            <pc:docMk/>
            <pc:sldMk cId="1259182770" sldId="260"/>
            <ac:spMk id="28" creationId="{26FAD369-E2C4-CF0A-C7FA-5F6076719C02}"/>
          </ac:spMkLst>
        </pc:spChg>
        <pc:spChg chg="mod">
          <ac:chgData name="松浦英宗" userId="9b03fd3a-662f-49ff-9af1-1b93cf7aab22" providerId="ADAL" clId="{5E680781-FA19-41D5-8623-EE8877BB3C26}" dt="2025-06-03T15:45:00.425" v="34" actId="165"/>
          <ac:spMkLst>
            <pc:docMk/>
            <pc:sldMk cId="1259182770" sldId="260"/>
            <ac:spMk id="29" creationId="{F9005053-5416-FE2A-A9AA-2D2365FDEAA9}"/>
          </ac:spMkLst>
        </pc:spChg>
        <pc:spChg chg="mod">
          <ac:chgData name="松浦英宗" userId="9b03fd3a-662f-49ff-9af1-1b93cf7aab22" providerId="ADAL" clId="{5E680781-FA19-41D5-8623-EE8877BB3C26}" dt="2025-06-03T15:47:24.027" v="46" actId="2711"/>
          <ac:spMkLst>
            <pc:docMk/>
            <pc:sldMk cId="1259182770" sldId="260"/>
            <ac:spMk id="30" creationId="{63EB47B9-22DF-63A3-E470-8DDDCA47A490}"/>
          </ac:spMkLst>
        </pc:spChg>
        <pc:spChg chg="mod">
          <ac:chgData name="松浦英宗" userId="9b03fd3a-662f-49ff-9af1-1b93cf7aab22" providerId="ADAL" clId="{5E680781-FA19-41D5-8623-EE8877BB3C26}" dt="2025-06-03T15:47:24.027" v="46" actId="2711"/>
          <ac:spMkLst>
            <pc:docMk/>
            <pc:sldMk cId="1259182770" sldId="260"/>
            <ac:spMk id="31" creationId="{937318CD-B824-2FBD-30DC-963EF21AB5A1}"/>
          </ac:spMkLst>
        </pc:spChg>
        <pc:spChg chg="mod">
          <ac:chgData name="松浦英宗" userId="9b03fd3a-662f-49ff-9af1-1b93cf7aab22" providerId="ADAL" clId="{5E680781-FA19-41D5-8623-EE8877BB3C26}" dt="2025-06-03T15:47:24.027" v="46" actId="2711"/>
          <ac:spMkLst>
            <pc:docMk/>
            <pc:sldMk cId="1259182770" sldId="260"/>
            <ac:spMk id="33" creationId="{F344564F-8DAA-F518-C8D2-FAA6543711AD}"/>
          </ac:spMkLst>
        </pc:spChg>
        <pc:spChg chg="mod">
          <ac:chgData name="松浦英宗" userId="9b03fd3a-662f-49ff-9af1-1b93cf7aab22" providerId="ADAL" clId="{5E680781-FA19-41D5-8623-EE8877BB3C26}" dt="2025-06-03T15:47:24.027" v="46" actId="2711"/>
          <ac:spMkLst>
            <pc:docMk/>
            <pc:sldMk cId="1259182770" sldId="260"/>
            <ac:spMk id="34" creationId="{2A6DC36B-A03B-F49C-011D-8835BAAEB279}"/>
          </ac:spMkLst>
        </pc:spChg>
        <pc:spChg chg="mod">
          <ac:chgData name="松浦英宗" userId="9b03fd3a-662f-49ff-9af1-1b93cf7aab22" providerId="ADAL" clId="{5E680781-FA19-41D5-8623-EE8877BB3C26}" dt="2025-06-03T15:45:00.425" v="34" actId="165"/>
          <ac:spMkLst>
            <pc:docMk/>
            <pc:sldMk cId="1259182770" sldId="260"/>
            <ac:spMk id="35" creationId="{6F2ADBE8-C34D-F231-289D-62ABCBD8D765}"/>
          </ac:spMkLst>
        </pc:spChg>
        <pc:picChg chg="add mod ord">
          <ac:chgData name="松浦英宗" userId="9b03fd3a-662f-49ff-9af1-1b93cf7aab22" providerId="ADAL" clId="{5E680781-FA19-41D5-8623-EE8877BB3C26}" dt="2025-06-03T15:50:45.580" v="117" actId="108"/>
          <ac:picMkLst>
            <pc:docMk/>
            <pc:sldMk cId="1259182770" sldId="260"/>
            <ac:picMk id="3" creationId="{BFBA65C5-A9F3-19DF-85A8-A974ED298809}"/>
          </ac:picMkLst>
        </pc:picChg>
        <pc:picChg chg="add mod ord">
          <ac:chgData name="松浦英宗" userId="9b03fd3a-662f-49ff-9af1-1b93cf7aab22" providerId="ADAL" clId="{5E680781-FA19-41D5-8623-EE8877BB3C26}" dt="2025-06-03T15:50:45.580" v="117" actId="108"/>
          <ac:picMkLst>
            <pc:docMk/>
            <pc:sldMk cId="1259182770" sldId="260"/>
            <ac:picMk id="5" creationId="{56A742B8-FDE5-2928-F898-7C940AF342FB}"/>
          </ac:picMkLst>
        </pc:picChg>
        <pc:picChg chg="add mod ord">
          <ac:chgData name="松浦英宗" userId="9b03fd3a-662f-49ff-9af1-1b93cf7aab22" providerId="ADAL" clId="{5E680781-FA19-41D5-8623-EE8877BB3C26}" dt="2025-06-03T15:50:45.580" v="117" actId="108"/>
          <ac:picMkLst>
            <pc:docMk/>
            <pc:sldMk cId="1259182770" sldId="260"/>
            <ac:picMk id="9" creationId="{C65D2865-AF6C-1613-1581-1F80EE151CE5}"/>
          </ac:picMkLst>
        </pc:picChg>
        <pc:picChg chg="del">
          <ac:chgData name="松浦英宗" userId="9b03fd3a-662f-49ff-9af1-1b93cf7aab22" providerId="ADAL" clId="{5E680781-FA19-41D5-8623-EE8877BB3C26}" dt="2025-06-03T15:50:43.170" v="116" actId="478"/>
          <ac:picMkLst>
            <pc:docMk/>
            <pc:sldMk cId="1259182770" sldId="260"/>
            <ac:picMk id="19" creationId="{1055DD27-7F14-A06E-82C9-D578BA18F02C}"/>
          </ac:picMkLst>
        </pc:picChg>
        <pc:picChg chg="del">
          <ac:chgData name="松浦英宗" userId="9b03fd3a-662f-49ff-9af1-1b93cf7aab22" providerId="ADAL" clId="{5E680781-FA19-41D5-8623-EE8877BB3C26}" dt="2025-06-03T15:45:03.512" v="35" actId="478"/>
          <ac:picMkLst>
            <pc:docMk/>
            <pc:sldMk cId="1259182770" sldId="260"/>
            <ac:picMk id="20" creationId="{908B5B55-D988-5862-3626-2A5A6835ED2A}"/>
          </ac:picMkLst>
        </pc:picChg>
        <pc:picChg chg="del mod topLvl">
          <ac:chgData name="松浦英宗" userId="9b03fd3a-662f-49ff-9af1-1b93cf7aab22" providerId="ADAL" clId="{5E680781-FA19-41D5-8623-EE8877BB3C26}" dt="2025-06-03T15:45:03.512" v="35" actId="478"/>
          <ac:picMkLst>
            <pc:docMk/>
            <pc:sldMk cId="1259182770" sldId="260"/>
            <ac:picMk id="21" creationId="{28E69F98-5590-E58E-BDA3-DF5EDB688AF2}"/>
          </ac:picMkLst>
        </pc:picChg>
      </pc:sldChg>
      <pc:sldChg chg="modSp mod">
        <pc:chgData name="松浦英宗" userId="9b03fd3a-662f-49ff-9af1-1b93cf7aab22" providerId="ADAL" clId="{5E680781-FA19-41D5-8623-EE8877BB3C26}" dt="2025-06-03T15:47:37.914" v="47" actId="2711"/>
        <pc:sldMkLst>
          <pc:docMk/>
          <pc:sldMk cId="2456256889" sldId="261"/>
        </pc:sldMkLst>
        <pc:spChg chg="mod">
          <ac:chgData name="松浦英宗" userId="9b03fd3a-662f-49ff-9af1-1b93cf7aab22" providerId="ADAL" clId="{5E680781-FA19-41D5-8623-EE8877BB3C26}" dt="2025-06-03T15:47:37.914" v="47" actId="2711"/>
          <ac:spMkLst>
            <pc:docMk/>
            <pc:sldMk cId="2456256889" sldId="261"/>
            <ac:spMk id="7" creationId="{57330FA9-56EF-A934-3492-F2B87A3DF914}"/>
          </ac:spMkLst>
        </pc:spChg>
        <pc:spChg chg="mod">
          <ac:chgData name="松浦英宗" userId="9b03fd3a-662f-49ff-9af1-1b93cf7aab22" providerId="ADAL" clId="{5E680781-FA19-41D5-8623-EE8877BB3C26}" dt="2025-06-03T15:47:37.914" v="47" actId="2711"/>
          <ac:spMkLst>
            <pc:docMk/>
            <pc:sldMk cId="2456256889" sldId="261"/>
            <ac:spMk id="24" creationId="{44EDFCF3-2A39-5DFD-BBEB-179F25B7E0BE}"/>
          </ac:spMkLst>
        </pc:spChg>
        <pc:spChg chg="mod">
          <ac:chgData name="松浦英宗" userId="9b03fd3a-662f-49ff-9af1-1b93cf7aab22" providerId="ADAL" clId="{5E680781-FA19-41D5-8623-EE8877BB3C26}" dt="2025-06-03T15:47:37.914" v="47" actId="2711"/>
          <ac:spMkLst>
            <pc:docMk/>
            <pc:sldMk cId="2456256889" sldId="261"/>
            <ac:spMk id="26" creationId="{22CC3BFD-718D-CBF5-8649-AFAF055CD8E5}"/>
          </ac:spMkLst>
        </pc:spChg>
        <pc:spChg chg="mod">
          <ac:chgData name="松浦英宗" userId="9b03fd3a-662f-49ff-9af1-1b93cf7aab22" providerId="ADAL" clId="{5E680781-FA19-41D5-8623-EE8877BB3C26}" dt="2025-06-03T15:47:37.914" v="47" actId="2711"/>
          <ac:spMkLst>
            <pc:docMk/>
            <pc:sldMk cId="2456256889" sldId="261"/>
            <ac:spMk id="28" creationId="{D1F1CD57-6580-CE21-BCCF-767A9B59E8EA}"/>
          </ac:spMkLst>
        </pc:spChg>
        <pc:spChg chg="mod">
          <ac:chgData name="松浦英宗" userId="9b03fd3a-662f-49ff-9af1-1b93cf7aab22" providerId="ADAL" clId="{5E680781-FA19-41D5-8623-EE8877BB3C26}" dt="2025-06-03T15:47:37.914" v="47" actId="2711"/>
          <ac:spMkLst>
            <pc:docMk/>
            <pc:sldMk cId="2456256889" sldId="261"/>
            <ac:spMk id="46" creationId="{90EE8E1B-EA4A-DCE4-A8B7-7C1E7E170E02}"/>
          </ac:spMkLst>
        </pc:spChg>
        <pc:spChg chg="mod">
          <ac:chgData name="松浦英宗" userId="9b03fd3a-662f-49ff-9af1-1b93cf7aab22" providerId="ADAL" clId="{5E680781-FA19-41D5-8623-EE8877BB3C26}" dt="2025-06-03T15:47:37.914" v="47" actId="2711"/>
          <ac:spMkLst>
            <pc:docMk/>
            <pc:sldMk cId="2456256889" sldId="261"/>
            <ac:spMk id="63" creationId="{B72CAEE2-F321-CDA8-4650-45F51E3EC77B}"/>
          </ac:spMkLst>
        </pc:spChg>
        <pc:spChg chg="mod">
          <ac:chgData name="松浦英宗" userId="9b03fd3a-662f-49ff-9af1-1b93cf7aab22" providerId="ADAL" clId="{5E680781-FA19-41D5-8623-EE8877BB3C26}" dt="2025-06-03T15:47:37.914" v="47" actId="2711"/>
          <ac:spMkLst>
            <pc:docMk/>
            <pc:sldMk cId="2456256889" sldId="261"/>
            <ac:spMk id="78" creationId="{C0D19284-6151-2359-28A8-9B20303637EF}"/>
          </ac:spMkLst>
        </pc:spChg>
        <pc:spChg chg="mod">
          <ac:chgData name="松浦英宗" userId="9b03fd3a-662f-49ff-9af1-1b93cf7aab22" providerId="ADAL" clId="{5E680781-FA19-41D5-8623-EE8877BB3C26}" dt="2025-06-03T15:47:37.914" v="47" actId="2711"/>
          <ac:spMkLst>
            <pc:docMk/>
            <pc:sldMk cId="2456256889" sldId="261"/>
            <ac:spMk id="203" creationId="{67CF0A39-6D49-01FE-4994-B156E99EDCF7}"/>
          </ac:spMkLst>
        </pc:spChg>
        <pc:spChg chg="mod">
          <ac:chgData name="松浦英宗" userId="9b03fd3a-662f-49ff-9af1-1b93cf7aab22" providerId="ADAL" clId="{5E680781-FA19-41D5-8623-EE8877BB3C26}" dt="2025-06-03T15:47:37.914" v="47" actId="2711"/>
          <ac:spMkLst>
            <pc:docMk/>
            <pc:sldMk cId="2456256889" sldId="261"/>
            <ac:spMk id="206" creationId="{6CDCD546-2830-60CF-A09A-4C56651C56F8}"/>
          </ac:spMkLst>
        </pc:spChg>
        <pc:spChg chg="mod">
          <ac:chgData name="松浦英宗" userId="9b03fd3a-662f-49ff-9af1-1b93cf7aab22" providerId="ADAL" clId="{5E680781-FA19-41D5-8623-EE8877BB3C26}" dt="2025-06-03T15:47:37.914" v="47" actId="2711"/>
          <ac:spMkLst>
            <pc:docMk/>
            <pc:sldMk cId="2456256889" sldId="261"/>
            <ac:spMk id="209" creationId="{BC45C0F5-00A9-C1D4-B9B1-345DF793D566}"/>
          </ac:spMkLst>
        </pc:spChg>
      </pc:sldChg>
      <pc:sldChg chg="modSp mod">
        <pc:chgData name="松浦英宗" userId="9b03fd3a-662f-49ff-9af1-1b93cf7aab22" providerId="ADAL" clId="{5E680781-FA19-41D5-8623-EE8877BB3C26}" dt="2025-06-03T15:47:45.717" v="48" actId="2711"/>
        <pc:sldMkLst>
          <pc:docMk/>
          <pc:sldMk cId="10603173" sldId="262"/>
        </pc:sldMkLst>
        <pc:spChg chg="mod">
          <ac:chgData name="松浦英宗" userId="9b03fd3a-662f-49ff-9af1-1b93cf7aab22" providerId="ADAL" clId="{5E680781-FA19-41D5-8623-EE8877BB3C26}" dt="2025-06-03T15:47:45.717" v="48" actId="2711"/>
          <ac:spMkLst>
            <pc:docMk/>
            <pc:sldMk cId="10603173" sldId="262"/>
            <ac:spMk id="6" creationId="{5652938E-9686-7010-469D-C0FC6AC3D634}"/>
          </ac:spMkLst>
        </pc:spChg>
        <pc:spChg chg="mod">
          <ac:chgData name="松浦英宗" userId="9b03fd3a-662f-49ff-9af1-1b93cf7aab22" providerId="ADAL" clId="{5E680781-FA19-41D5-8623-EE8877BB3C26}" dt="2025-06-03T15:47:45.717" v="48" actId="2711"/>
          <ac:spMkLst>
            <pc:docMk/>
            <pc:sldMk cId="10603173" sldId="262"/>
            <ac:spMk id="9" creationId="{0EE39821-D2F0-5299-3BCF-A9A388C53636}"/>
          </ac:spMkLst>
        </pc:spChg>
        <pc:spChg chg="mod">
          <ac:chgData name="松浦英宗" userId="9b03fd3a-662f-49ff-9af1-1b93cf7aab22" providerId="ADAL" clId="{5E680781-FA19-41D5-8623-EE8877BB3C26}" dt="2025-06-03T15:47:45.717" v="48" actId="2711"/>
          <ac:spMkLst>
            <pc:docMk/>
            <pc:sldMk cId="10603173" sldId="262"/>
            <ac:spMk id="10" creationId="{F3F1B3E8-F858-095C-ECBA-EA67CE045695}"/>
          </ac:spMkLst>
        </pc:spChg>
        <pc:spChg chg="mod">
          <ac:chgData name="松浦英宗" userId="9b03fd3a-662f-49ff-9af1-1b93cf7aab22" providerId="ADAL" clId="{5E680781-FA19-41D5-8623-EE8877BB3C26}" dt="2025-06-03T15:47:45.717" v="48" actId="2711"/>
          <ac:spMkLst>
            <pc:docMk/>
            <pc:sldMk cId="10603173" sldId="262"/>
            <ac:spMk id="11" creationId="{D1B7999A-E5D4-E35F-D58E-A190AD13895E}"/>
          </ac:spMkLst>
        </pc:spChg>
        <pc:spChg chg="mod">
          <ac:chgData name="松浦英宗" userId="9b03fd3a-662f-49ff-9af1-1b93cf7aab22" providerId="ADAL" clId="{5E680781-FA19-41D5-8623-EE8877BB3C26}" dt="2025-06-03T15:47:45.717" v="48" actId="2711"/>
          <ac:spMkLst>
            <pc:docMk/>
            <pc:sldMk cId="10603173" sldId="262"/>
            <ac:spMk id="12" creationId="{43FE6097-BA62-DDBF-B111-19E8DEFFA71E}"/>
          </ac:spMkLst>
        </pc:spChg>
        <pc:spChg chg="mod">
          <ac:chgData name="松浦英宗" userId="9b03fd3a-662f-49ff-9af1-1b93cf7aab22" providerId="ADAL" clId="{5E680781-FA19-41D5-8623-EE8877BB3C26}" dt="2025-06-03T15:47:45.717" v="48" actId="2711"/>
          <ac:spMkLst>
            <pc:docMk/>
            <pc:sldMk cId="10603173" sldId="262"/>
            <ac:spMk id="22" creationId="{4F448784-5760-07DA-9314-A61C9285C2B9}"/>
          </ac:spMkLst>
        </pc:spChg>
        <pc:spChg chg="mod">
          <ac:chgData name="松浦英宗" userId="9b03fd3a-662f-49ff-9af1-1b93cf7aab22" providerId="ADAL" clId="{5E680781-FA19-41D5-8623-EE8877BB3C26}" dt="2025-06-03T15:47:45.717" v="48" actId="2711"/>
          <ac:spMkLst>
            <pc:docMk/>
            <pc:sldMk cId="10603173" sldId="262"/>
            <ac:spMk id="23" creationId="{0B5633E1-FE1A-AB75-EB8C-8BEB49344C66}"/>
          </ac:spMkLst>
        </pc:spChg>
        <pc:spChg chg="mod">
          <ac:chgData name="松浦英宗" userId="9b03fd3a-662f-49ff-9af1-1b93cf7aab22" providerId="ADAL" clId="{5E680781-FA19-41D5-8623-EE8877BB3C26}" dt="2025-06-03T15:47:45.717" v="48" actId="2711"/>
          <ac:spMkLst>
            <pc:docMk/>
            <pc:sldMk cId="10603173" sldId="262"/>
            <ac:spMk id="27" creationId="{09CC6AA8-E1D4-CC46-4FF8-133532F25850}"/>
          </ac:spMkLst>
        </pc:spChg>
        <pc:spChg chg="mod">
          <ac:chgData name="松浦英宗" userId="9b03fd3a-662f-49ff-9af1-1b93cf7aab22" providerId="ADAL" clId="{5E680781-FA19-41D5-8623-EE8877BB3C26}" dt="2025-06-03T15:47:45.717" v="48" actId="2711"/>
          <ac:spMkLst>
            <pc:docMk/>
            <pc:sldMk cId="10603173" sldId="262"/>
            <ac:spMk id="29" creationId="{9A61D57B-E442-09F0-F5C3-58A6676FAD4A}"/>
          </ac:spMkLst>
        </pc:spChg>
        <pc:spChg chg="mod">
          <ac:chgData name="松浦英宗" userId="9b03fd3a-662f-49ff-9af1-1b93cf7aab22" providerId="ADAL" clId="{5E680781-FA19-41D5-8623-EE8877BB3C26}" dt="2025-06-03T15:47:45.717" v="48" actId="2711"/>
          <ac:spMkLst>
            <pc:docMk/>
            <pc:sldMk cId="10603173" sldId="262"/>
            <ac:spMk id="36" creationId="{0E1C7284-B2BF-4D4A-8DDE-28520A3F325B}"/>
          </ac:spMkLst>
        </pc:spChg>
      </pc:sldChg>
      <pc:sldChg chg="addSp delSp modSp mod">
        <pc:chgData name="松浦英宗" userId="9b03fd3a-662f-49ff-9af1-1b93cf7aab22" providerId="ADAL" clId="{5E680781-FA19-41D5-8623-EE8877BB3C26}" dt="2025-06-03T15:52:35.980" v="135" actId="167"/>
        <pc:sldMkLst>
          <pc:docMk/>
          <pc:sldMk cId="3805670091" sldId="265"/>
        </pc:sldMkLst>
        <pc:spChg chg="mod">
          <ac:chgData name="松浦英宗" userId="9b03fd3a-662f-49ff-9af1-1b93cf7aab22" providerId="ADAL" clId="{5E680781-FA19-41D5-8623-EE8877BB3C26}" dt="2025-06-03T15:47:51.112" v="49" actId="2711"/>
          <ac:spMkLst>
            <pc:docMk/>
            <pc:sldMk cId="3805670091" sldId="265"/>
            <ac:spMk id="4" creationId="{28F4075B-486A-106C-7CBB-B34AC25A278B}"/>
          </ac:spMkLst>
        </pc:spChg>
        <pc:spChg chg="mod">
          <ac:chgData name="松浦英宗" userId="9b03fd3a-662f-49ff-9af1-1b93cf7aab22" providerId="ADAL" clId="{5E680781-FA19-41D5-8623-EE8877BB3C26}" dt="2025-06-03T15:50:58.019" v="121" actId="1076"/>
          <ac:spMkLst>
            <pc:docMk/>
            <pc:sldMk cId="3805670091" sldId="265"/>
            <ac:spMk id="5" creationId="{27942DE1-BC98-18EE-5088-2A33D6A18BC9}"/>
          </ac:spMkLst>
        </pc:spChg>
        <pc:spChg chg="mod">
          <ac:chgData name="松浦英宗" userId="9b03fd3a-662f-49ff-9af1-1b93cf7aab22" providerId="ADAL" clId="{5E680781-FA19-41D5-8623-EE8877BB3C26}" dt="2025-06-03T15:47:51.112" v="49" actId="2711"/>
          <ac:spMkLst>
            <pc:docMk/>
            <pc:sldMk cId="3805670091" sldId="265"/>
            <ac:spMk id="6" creationId="{0CFDA33A-DE28-99C0-7FD6-3C8DC4D72DEF}"/>
          </ac:spMkLst>
        </pc:spChg>
        <pc:picChg chg="del mod">
          <ac:chgData name="松浦英宗" userId="9b03fd3a-662f-49ff-9af1-1b93cf7aab22" providerId="ADAL" clId="{5E680781-FA19-41D5-8623-EE8877BB3C26}" dt="2025-06-03T15:52:33.471" v="134" actId="478"/>
          <ac:picMkLst>
            <pc:docMk/>
            <pc:sldMk cId="3805670091" sldId="265"/>
            <ac:picMk id="3" creationId="{BEA96E07-5545-AC52-4D88-F889D24D6D64}"/>
          </ac:picMkLst>
        </pc:picChg>
        <pc:picChg chg="add mod ord modCrop">
          <ac:chgData name="松浦英宗" userId="9b03fd3a-662f-49ff-9af1-1b93cf7aab22" providerId="ADAL" clId="{5E680781-FA19-41D5-8623-EE8877BB3C26}" dt="2025-06-03T15:52:35.980" v="135" actId="167"/>
          <ac:picMkLst>
            <pc:docMk/>
            <pc:sldMk cId="3805670091" sldId="265"/>
            <ac:picMk id="7" creationId="{4E6D7115-AAC3-FAF2-FCE8-90D986E301F4}"/>
          </ac:picMkLst>
        </pc:picChg>
      </pc:sldChg>
    </pc:docChg>
  </pc:docChgLst>
  <pc:docChgLst>
    <pc:chgData name="松浦英宗" userId="9b03fd3a-662f-49ff-9af1-1b93cf7aab22" providerId="ADAL" clId="{5A60934E-A36F-43A6-AA9C-86BABC9D6116}"/>
    <pc:docChg chg="undo redo custSel addSld delSld modSld">
      <pc:chgData name="松浦英宗" userId="9b03fd3a-662f-49ff-9af1-1b93cf7aab22" providerId="ADAL" clId="{5A60934E-A36F-43A6-AA9C-86BABC9D6116}" dt="2025-05-19T14:23:21.449" v="5230" actId="20577"/>
      <pc:docMkLst>
        <pc:docMk/>
      </pc:docMkLst>
      <pc:sldChg chg="addSp delSp modSp mod">
        <pc:chgData name="松浦英宗" userId="9b03fd3a-662f-49ff-9af1-1b93cf7aab22" providerId="ADAL" clId="{5A60934E-A36F-43A6-AA9C-86BABC9D6116}" dt="2025-05-19T14:23:21.449" v="5230" actId="20577"/>
        <pc:sldMkLst>
          <pc:docMk/>
          <pc:sldMk cId="913356044" sldId="256"/>
        </pc:sldMkLst>
        <pc:spChg chg="mod topLvl">
          <ac:chgData name="松浦英宗" userId="9b03fd3a-662f-49ff-9af1-1b93cf7aab22" providerId="ADAL" clId="{5A60934E-A36F-43A6-AA9C-86BABC9D6116}" dt="2025-05-19T06:17:40.659" v="140" actId="1076"/>
          <ac:spMkLst>
            <pc:docMk/>
            <pc:sldMk cId="913356044" sldId="256"/>
            <ac:spMk id="4" creationId="{87FE4D59-EC74-B084-F6DA-0103B57BF7B4}"/>
          </ac:spMkLst>
        </pc:spChg>
        <pc:spChg chg="mod topLvl">
          <ac:chgData name="松浦英宗" userId="9b03fd3a-662f-49ff-9af1-1b93cf7aab22" providerId="ADAL" clId="{5A60934E-A36F-43A6-AA9C-86BABC9D6116}" dt="2025-05-19T06:14:49.778" v="10" actId="20577"/>
          <ac:spMkLst>
            <pc:docMk/>
            <pc:sldMk cId="913356044" sldId="256"/>
            <ac:spMk id="7" creationId="{BA4E0E3A-57F4-40FD-0368-0346C1901B4F}"/>
          </ac:spMkLst>
        </pc:spChg>
        <pc:spChg chg="mod topLvl">
          <ac:chgData name="松浦英宗" userId="9b03fd3a-662f-49ff-9af1-1b93cf7aab22" providerId="ADAL" clId="{5A60934E-A36F-43A6-AA9C-86BABC9D6116}" dt="2025-05-19T06:16:21.240" v="117" actId="20577"/>
          <ac:spMkLst>
            <pc:docMk/>
            <pc:sldMk cId="913356044" sldId="256"/>
            <ac:spMk id="8" creationId="{64047FD4-F10D-F899-BC84-83DA4FC2BC87}"/>
          </ac:spMkLst>
        </pc:spChg>
        <pc:spChg chg="mod topLvl">
          <ac:chgData name="松浦英宗" userId="9b03fd3a-662f-49ff-9af1-1b93cf7aab22" providerId="ADAL" clId="{5A60934E-A36F-43A6-AA9C-86BABC9D6116}" dt="2025-05-19T14:23:21.449" v="5230" actId="20577"/>
          <ac:spMkLst>
            <pc:docMk/>
            <pc:sldMk cId="913356044" sldId="256"/>
            <ac:spMk id="9" creationId="{67877700-2238-1FF9-0906-B820A98A662B}"/>
          </ac:spMkLst>
        </pc:spChg>
        <pc:spChg chg="add mod">
          <ac:chgData name="松浦英宗" userId="9b03fd3a-662f-49ff-9af1-1b93cf7aab22" providerId="ADAL" clId="{5A60934E-A36F-43A6-AA9C-86BABC9D6116}" dt="2025-05-19T07:12:14.716" v="2335" actId="20577"/>
          <ac:spMkLst>
            <pc:docMk/>
            <pc:sldMk cId="913356044" sldId="256"/>
            <ac:spMk id="10" creationId="{5792B5D3-FFD6-030D-7299-6C8293805084}"/>
          </ac:spMkLst>
        </pc:spChg>
        <pc:picChg chg="mod topLvl">
          <ac:chgData name="松浦英宗" userId="9b03fd3a-662f-49ff-9af1-1b93cf7aab22" providerId="ADAL" clId="{5A60934E-A36F-43A6-AA9C-86BABC9D6116}" dt="2025-05-19T06:16:33.279" v="119" actId="1037"/>
          <ac:picMkLst>
            <pc:docMk/>
            <pc:sldMk cId="913356044" sldId="256"/>
            <ac:picMk id="5" creationId="{835843EF-B9B4-A529-45AA-F37324A6CE0E}"/>
          </ac:picMkLst>
        </pc:picChg>
        <pc:picChg chg="mod topLvl">
          <ac:chgData name="松浦英宗" userId="9b03fd3a-662f-49ff-9af1-1b93cf7aab22" providerId="ADAL" clId="{5A60934E-A36F-43A6-AA9C-86BABC9D6116}" dt="2025-05-19T06:16:28.587" v="118" actId="1038"/>
          <ac:picMkLst>
            <pc:docMk/>
            <pc:sldMk cId="913356044" sldId="256"/>
            <ac:picMk id="6" creationId="{FBB7741C-62AE-78D7-B1C6-7D4D91968F03}"/>
          </ac:picMkLst>
        </pc:picChg>
      </pc:sldChg>
      <pc:sldChg chg="addSp delSp modSp mod">
        <pc:chgData name="松浦英宗" userId="9b03fd3a-662f-49ff-9af1-1b93cf7aab22" providerId="ADAL" clId="{5A60934E-A36F-43A6-AA9C-86BABC9D6116}" dt="2025-05-19T07:28:04.735" v="2991" actId="403"/>
        <pc:sldMkLst>
          <pc:docMk/>
          <pc:sldMk cId="4173564231" sldId="257"/>
        </pc:sldMkLst>
        <pc:spChg chg="add mod">
          <ac:chgData name="松浦英宗" userId="9b03fd3a-662f-49ff-9af1-1b93cf7aab22" providerId="ADAL" clId="{5A60934E-A36F-43A6-AA9C-86BABC9D6116}" dt="2025-05-19T07:24:29.038" v="2833" actId="207"/>
          <ac:spMkLst>
            <pc:docMk/>
            <pc:sldMk cId="4173564231" sldId="257"/>
            <ac:spMk id="2" creationId="{16E53263-9F32-A51C-11A8-8BE17E51F773}"/>
          </ac:spMkLst>
        </pc:spChg>
        <pc:spChg chg="mod">
          <ac:chgData name="松浦英宗" userId="9b03fd3a-662f-49ff-9af1-1b93cf7aab22" providerId="ADAL" clId="{5A60934E-A36F-43A6-AA9C-86BABC9D6116}" dt="2025-05-19T07:03:57.417" v="1999" actId="207"/>
          <ac:spMkLst>
            <pc:docMk/>
            <pc:sldMk cId="4173564231" sldId="257"/>
            <ac:spMk id="3" creationId="{6CF0A6C4-9F61-D714-6FD6-0FD564AB74F5}"/>
          </ac:spMkLst>
        </pc:spChg>
        <pc:spChg chg="add mod topLvl">
          <ac:chgData name="松浦英宗" userId="9b03fd3a-662f-49ff-9af1-1b93cf7aab22" providerId="ADAL" clId="{5A60934E-A36F-43A6-AA9C-86BABC9D6116}" dt="2025-05-19T07:28:04.735" v="2991" actId="403"/>
          <ac:spMkLst>
            <pc:docMk/>
            <pc:sldMk cId="4173564231" sldId="257"/>
            <ac:spMk id="8" creationId="{6F9BCB13-D111-A93C-9E12-152EFAC326C9}"/>
          </ac:spMkLst>
        </pc:spChg>
        <pc:spChg chg="add mod topLvl">
          <ac:chgData name="松浦英宗" userId="9b03fd3a-662f-49ff-9af1-1b93cf7aab22" providerId="ADAL" clId="{5A60934E-A36F-43A6-AA9C-86BABC9D6116}" dt="2025-05-19T06:32:04.498" v="840" actId="948"/>
          <ac:spMkLst>
            <pc:docMk/>
            <pc:sldMk cId="4173564231" sldId="257"/>
            <ac:spMk id="11" creationId="{8347DBC8-E867-FE87-ACF0-1FC4340F714E}"/>
          </ac:spMkLst>
        </pc:spChg>
        <pc:spChg chg="mod topLvl">
          <ac:chgData name="松浦英宗" userId="9b03fd3a-662f-49ff-9af1-1b93cf7aab22" providerId="ADAL" clId="{5A60934E-A36F-43A6-AA9C-86BABC9D6116}" dt="2025-05-19T07:28:04.735" v="2991" actId="403"/>
          <ac:spMkLst>
            <pc:docMk/>
            <pc:sldMk cId="4173564231" sldId="257"/>
            <ac:spMk id="14" creationId="{43B7B9F6-E727-45C6-D48A-9691E5C0AFE2}"/>
          </ac:spMkLst>
        </pc:spChg>
        <pc:spChg chg="mod topLvl">
          <ac:chgData name="松浦英宗" userId="9b03fd3a-662f-49ff-9af1-1b93cf7aab22" providerId="ADAL" clId="{5A60934E-A36F-43A6-AA9C-86BABC9D6116}" dt="2025-05-19T06:32:51.548" v="856" actId="20577"/>
          <ac:spMkLst>
            <pc:docMk/>
            <pc:sldMk cId="4173564231" sldId="257"/>
            <ac:spMk id="16" creationId="{B2CDCF6C-6286-320B-53EA-A36C90B69CBE}"/>
          </ac:spMkLst>
        </pc:spChg>
        <pc:spChg chg="add mod">
          <ac:chgData name="松浦英宗" userId="9b03fd3a-662f-49ff-9af1-1b93cf7aab22" providerId="ADAL" clId="{5A60934E-A36F-43A6-AA9C-86BABC9D6116}" dt="2025-05-19T06:26:02.690" v="630" actId="164"/>
          <ac:spMkLst>
            <pc:docMk/>
            <pc:sldMk cId="4173564231" sldId="257"/>
            <ac:spMk id="19" creationId="{1DED69CE-49EB-4231-1781-BA9D7A66FECF}"/>
          </ac:spMkLst>
        </pc:spChg>
        <pc:spChg chg="add mod">
          <ac:chgData name="松浦英宗" userId="9b03fd3a-662f-49ff-9af1-1b93cf7aab22" providerId="ADAL" clId="{5A60934E-A36F-43A6-AA9C-86BABC9D6116}" dt="2025-05-19T06:59:50.885" v="1956" actId="11530"/>
          <ac:spMkLst>
            <pc:docMk/>
            <pc:sldMk cId="4173564231" sldId="257"/>
            <ac:spMk id="23" creationId="{ABDB7EB4-0EF1-20EC-645D-66EA9CC3A008}"/>
          </ac:spMkLst>
        </pc:spChg>
        <pc:spChg chg="add mod">
          <ac:chgData name="松浦英宗" userId="9b03fd3a-662f-49ff-9af1-1b93cf7aab22" providerId="ADAL" clId="{5A60934E-A36F-43A6-AA9C-86BABC9D6116}" dt="2025-05-19T06:59:50.885" v="1956" actId="11530"/>
          <ac:spMkLst>
            <pc:docMk/>
            <pc:sldMk cId="4173564231" sldId="257"/>
            <ac:spMk id="24" creationId="{AA28784A-90FB-5F2F-4B33-609296BD971B}"/>
          </ac:spMkLst>
        </pc:spChg>
        <pc:spChg chg="add mod">
          <ac:chgData name="松浦英宗" userId="9b03fd3a-662f-49ff-9af1-1b93cf7aab22" providerId="ADAL" clId="{5A60934E-A36F-43A6-AA9C-86BABC9D6116}" dt="2025-05-19T06:59:50.885" v="1956" actId="11530"/>
          <ac:spMkLst>
            <pc:docMk/>
            <pc:sldMk cId="4173564231" sldId="257"/>
            <ac:spMk id="25" creationId="{062A8114-B1D0-BCC9-A9CD-A547E0FE439A}"/>
          </ac:spMkLst>
        </pc:spChg>
        <pc:spChg chg="add mod">
          <ac:chgData name="松浦英宗" userId="9b03fd3a-662f-49ff-9af1-1b93cf7aab22" providerId="ADAL" clId="{5A60934E-A36F-43A6-AA9C-86BABC9D6116}" dt="2025-05-19T06:59:50.885" v="1956" actId="11530"/>
          <ac:spMkLst>
            <pc:docMk/>
            <pc:sldMk cId="4173564231" sldId="257"/>
            <ac:spMk id="26" creationId="{D156DE8F-203B-4A59-5C50-0A97C25B7BBA}"/>
          </ac:spMkLst>
        </pc:spChg>
        <pc:grpChg chg="add mod">
          <ac:chgData name="松浦英宗" userId="9b03fd3a-662f-49ff-9af1-1b93cf7aab22" providerId="ADAL" clId="{5A60934E-A36F-43A6-AA9C-86BABC9D6116}" dt="2025-05-19T06:27:06.810" v="732" actId="1035"/>
          <ac:grpSpMkLst>
            <pc:docMk/>
            <pc:sldMk cId="4173564231" sldId="257"/>
            <ac:grpSpMk id="22" creationId="{EF389CF0-C2A9-D32E-1E6C-3C6ACA5909BC}"/>
          </ac:grpSpMkLst>
        </pc:grpChg>
        <pc:cxnChg chg="add mod topLvl">
          <ac:chgData name="松浦英宗" userId="9b03fd3a-662f-49ff-9af1-1b93cf7aab22" providerId="ADAL" clId="{5A60934E-A36F-43A6-AA9C-86BABC9D6116}" dt="2025-05-19T06:27:06.810" v="732" actId="1035"/>
          <ac:cxnSpMkLst>
            <pc:docMk/>
            <pc:sldMk cId="4173564231" sldId="257"/>
            <ac:cxnSpMk id="9" creationId="{B8447C10-72B0-280E-3B56-7C87D87C7338}"/>
          </ac:cxnSpMkLst>
        </pc:cxnChg>
        <pc:cxnChg chg="mod topLvl">
          <ac:chgData name="松浦英宗" userId="9b03fd3a-662f-49ff-9af1-1b93cf7aab22" providerId="ADAL" clId="{5A60934E-A36F-43A6-AA9C-86BABC9D6116}" dt="2025-05-19T06:27:06.810" v="732" actId="1035"/>
          <ac:cxnSpMkLst>
            <pc:docMk/>
            <pc:sldMk cId="4173564231" sldId="257"/>
            <ac:cxnSpMk id="15" creationId="{54D41869-8F93-E4CE-228A-4A202ADAFBB4}"/>
          </ac:cxnSpMkLst>
        </pc:cxnChg>
        <pc:cxnChg chg="add mod">
          <ac:chgData name="松浦英宗" userId="9b03fd3a-662f-49ff-9af1-1b93cf7aab22" providerId="ADAL" clId="{5A60934E-A36F-43A6-AA9C-86BABC9D6116}" dt="2025-05-19T06:26:02.690" v="630" actId="164"/>
          <ac:cxnSpMkLst>
            <pc:docMk/>
            <pc:sldMk cId="4173564231" sldId="257"/>
            <ac:cxnSpMk id="17" creationId="{8AB78F3F-C2E2-64C7-E217-3A4AEC42EA13}"/>
          </ac:cxnSpMkLst>
        </pc:cxnChg>
      </pc:sldChg>
      <pc:sldChg chg="addSp delSp modSp mod">
        <pc:chgData name="松浦英宗" userId="9b03fd3a-662f-49ff-9af1-1b93cf7aab22" providerId="ADAL" clId="{5A60934E-A36F-43A6-AA9C-86BABC9D6116}" dt="2025-05-19T08:55:33.500" v="5199" actId="208"/>
        <pc:sldMkLst>
          <pc:docMk/>
          <pc:sldMk cId="4082717725" sldId="258"/>
        </pc:sldMkLst>
        <pc:spChg chg="mod topLvl">
          <ac:chgData name="松浦英宗" userId="9b03fd3a-662f-49ff-9af1-1b93cf7aab22" providerId="ADAL" clId="{5A60934E-A36F-43A6-AA9C-86BABC9D6116}" dt="2025-05-19T06:47:07.631" v="1298"/>
          <ac:spMkLst>
            <pc:docMk/>
            <pc:sldMk cId="4082717725" sldId="258"/>
            <ac:spMk id="77" creationId="{2FD7AC74-14A0-E43A-18EB-776CE60EE39E}"/>
          </ac:spMkLst>
        </pc:spChg>
        <pc:spChg chg="mod topLvl">
          <ac:chgData name="松浦英宗" userId="9b03fd3a-662f-49ff-9af1-1b93cf7aab22" providerId="ADAL" clId="{5A60934E-A36F-43A6-AA9C-86BABC9D6116}" dt="2025-05-19T08:55:20.045" v="5198" actId="208"/>
          <ac:spMkLst>
            <pc:docMk/>
            <pc:sldMk cId="4082717725" sldId="258"/>
            <ac:spMk id="95" creationId="{8022DDE3-2331-2D15-E7F1-E93F58E15BD1}"/>
          </ac:spMkLst>
        </pc:spChg>
        <pc:spChg chg="mod topLvl">
          <ac:chgData name="松浦英宗" userId="9b03fd3a-662f-49ff-9af1-1b93cf7aab22" providerId="ADAL" clId="{5A60934E-A36F-43A6-AA9C-86BABC9D6116}" dt="2025-05-19T06:47:00.617" v="1291"/>
          <ac:spMkLst>
            <pc:docMk/>
            <pc:sldMk cId="4082717725" sldId="258"/>
            <ac:spMk id="97" creationId="{B129F49E-903E-C750-C201-BE1D578F9A33}"/>
          </ac:spMkLst>
        </pc:spChg>
        <pc:spChg chg="mod topLvl">
          <ac:chgData name="松浦英宗" userId="9b03fd3a-662f-49ff-9af1-1b93cf7aab22" providerId="ADAL" clId="{5A60934E-A36F-43A6-AA9C-86BABC9D6116}" dt="2025-05-19T06:46:53.851" v="1284"/>
          <ac:spMkLst>
            <pc:docMk/>
            <pc:sldMk cId="4082717725" sldId="258"/>
            <ac:spMk id="99" creationId="{B82EEF99-9497-10A8-2D44-C7AC39ADB75E}"/>
          </ac:spMkLst>
        </pc:spChg>
        <pc:spChg chg="mod topLvl">
          <ac:chgData name="松浦英宗" userId="9b03fd3a-662f-49ff-9af1-1b93cf7aab22" providerId="ADAL" clId="{5A60934E-A36F-43A6-AA9C-86BABC9D6116}" dt="2025-05-19T08:55:20.045" v="5198" actId="208"/>
          <ac:spMkLst>
            <pc:docMk/>
            <pc:sldMk cId="4082717725" sldId="258"/>
            <ac:spMk id="102" creationId="{D943FD85-C03C-5C73-0A6A-7C044D5B5192}"/>
          </ac:spMkLst>
        </pc:spChg>
        <pc:spChg chg="mod">
          <ac:chgData name="松浦英宗" userId="9b03fd3a-662f-49ff-9af1-1b93cf7aab22" providerId="ADAL" clId="{5A60934E-A36F-43A6-AA9C-86BABC9D6116}" dt="2025-05-19T06:47:21.616" v="1312"/>
          <ac:spMkLst>
            <pc:docMk/>
            <pc:sldMk cId="4082717725" sldId="258"/>
            <ac:spMk id="122" creationId="{332CC82B-A170-2403-3E35-178BD946E5A3}"/>
          </ac:spMkLst>
        </pc:spChg>
        <pc:spChg chg="mod">
          <ac:chgData name="松浦英宗" userId="9b03fd3a-662f-49ff-9af1-1b93cf7aab22" providerId="ADAL" clId="{5A60934E-A36F-43A6-AA9C-86BABC9D6116}" dt="2025-05-19T06:47:28.622" v="1319"/>
          <ac:spMkLst>
            <pc:docMk/>
            <pc:sldMk cId="4082717725" sldId="258"/>
            <ac:spMk id="123" creationId="{D17E963C-F356-0C08-5056-F765837DD2C9}"/>
          </ac:spMkLst>
        </pc:spChg>
        <pc:spChg chg="add del mod topLvl">
          <ac:chgData name="松浦英宗" userId="9b03fd3a-662f-49ff-9af1-1b93cf7aab22" providerId="ADAL" clId="{5A60934E-A36F-43A6-AA9C-86BABC9D6116}" dt="2025-05-19T08:55:20.045" v="5198" actId="208"/>
          <ac:spMkLst>
            <pc:docMk/>
            <pc:sldMk cId="4082717725" sldId="258"/>
            <ac:spMk id="124" creationId="{2C3F7E35-0CF7-ABFD-89BC-E664A1C2970E}"/>
          </ac:spMkLst>
        </pc:spChg>
        <pc:spChg chg="mod">
          <ac:chgData name="松浦英宗" userId="9b03fd3a-662f-49ff-9af1-1b93cf7aab22" providerId="ADAL" clId="{5A60934E-A36F-43A6-AA9C-86BABC9D6116}" dt="2025-05-19T06:53:31.431" v="1687" actId="404"/>
          <ac:spMkLst>
            <pc:docMk/>
            <pc:sldMk cId="4082717725" sldId="258"/>
            <ac:spMk id="125" creationId="{54B88836-844D-FEF0-8B94-31727B2F1F18}"/>
          </ac:spMkLst>
        </pc:spChg>
        <pc:spChg chg="mod topLvl">
          <ac:chgData name="松浦英宗" userId="9b03fd3a-662f-49ff-9af1-1b93cf7aab22" providerId="ADAL" clId="{5A60934E-A36F-43A6-AA9C-86BABC9D6116}" dt="2025-05-19T06:53:31.431" v="1687" actId="404"/>
          <ac:spMkLst>
            <pc:docMk/>
            <pc:sldMk cId="4082717725" sldId="258"/>
            <ac:spMk id="130" creationId="{CAE6CFCE-277F-B35B-0BCB-FC8BD49E30A6}"/>
          </ac:spMkLst>
        </pc:spChg>
        <pc:spChg chg="mod">
          <ac:chgData name="松浦英宗" userId="9b03fd3a-662f-49ff-9af1-1b93cf7aab22" providerId="ADAL" clId="{5A60934E-A36F-43A6-AA9C-86BABC9D6116}" dt="2025-05-19T08:55:17.069" v="5197" actId="208"/>
          <ac:spMkLst>
            <pc:docMk/>
            <pc:sldMk cId="4082717725" sldId="258"/>
            <ac:spMk id="131" creationId="{258C3D65-2DFD-07A5-EE83-EDCF79FF6835}"/>
          </ac:spMkLst>
        </pc:spChg>
        <pc:spChg chg="mod">
          <ac:chgData name="松浦英宗" userId="9b03fd3a-662f-49ff-9af1-1b93cf7aab22" providerId="ADAL" clId="{5A60934E-A36F-43A6-AA9C-86BABC9D6116}" dt="2025-05-19T08:55:17.069" v="5197" actId="208"/>
          <ac:spMkLst>
            <pc:docMk/>
            <pc:sldMk cId="4082717725" sldId="258"/>
            <ac:spMk id="132" creationId="{503C707C-8485-B0A9-5A3B-58BE8CA4436D}"/>
          </ac:spMkLst>
        </pc:spChg>
        <pc:spChg chg="mod">
          <ac:chgData name="松浦英宗" userId="9b03fd3a-662f-49ff-9af1-1b93cf7aab22" providerId="ADAL" clId="{5A60934E-A36F-43A6-AA9C-86BABC9D6116}" dt="2025-05-19T08:55:17.069" v="5197" actId="208"/>
          <ac:spMkLst>
            <pc:docMk/>
            <pc:sldMk cId="4082717725" sldId="258"/>
            <ac:spMk id="133" creationId="{3CAF4B57-AB02-7604-66CB-C4CB34C3D05E}"/>
          </ac:spMkLst>
        </pc:spChg>
        <pc:spChg chg="mod topLvl">
          <ac:chgData name="松浦英宗" userId="9b03fd3a-662f-49ff-9af1-1b93cf7aab22" providerId="ADAL" clId="{5A60934E-A36F-43A6-AA9C-86BABC9D6116}" dt="2025-05-19T08:55:20.045" v="5198" actId="208"/>
          <ac:spMkLst>
            <pc:docMk/>
            <pc:sldMk cId="4082717725" sldId="258"/>
            <ac:spMk id="138" creationId="{9CBAEFB3-36D0-8275-CA3C-B11E340CB66B}"/>
          </ac:spMkLst>
        </pc:spChg>
        <pc:spChg chg="mod">
          <ac:chgData name="松浦英宗" userId="9b03fd3a-662f-49ff-9af1-1b93cf7aab22" providerId="ADAL" clId="{5A60934E-A36F-43A6-AA9C-86BABC9D6116}" dt="2025-05-19T08:55:17.069" v="5197" actId="208"/>
          <ac:spMkLst>
            <pc:docMk/>
            <pc:sldMk cId="4082717725" sldId="258"/>
            <ac:spMk id="139" creationId="{42A68CF7-64BE-DC75-A0A0-3145D0EDABB5}"/>
          </ac:spMkLst>
        </pc:spChg>
        <pc:spChg chg="add del mod">
          <ac:chgData name="松浦英宗" userId="9b03fd3a-662f-49ff-9af1-1b93cf7aab22" providerId="ADAL" clId="{5A60934E-A36F-43A6-AA9C-86BABC9D6116}" dt="2025-05-19T06:53:07.794" v="1677" actId="20577"/>
          <ac:spMkLst>
            <pc:docMk/>
            <pc:sldMk cId="4082717725" sldId="258"/>
            <ac:spMk id="140" creationId="{614D01B6-F5EB-CAF3-012C-DE70555D7CC4}"/>
          </ac:spMkLst>
        </pc:spChg>
        <pc:spChg chg="mod topLvl">
          <ac:chgData name="松浦英宗" userId="9b03fd3a-662f-49ff-9af1-1b93cf7aab22" providerId="ADAL" clId="{5A60934E-A36F-43A6-AA9C-86BABC9D6116}" dt="2025-05-19T08:55:20.045" v="5198" actId="208"/>
          <ac:spMkLst>
            <pc:docMk/>
            <pc:sldMk cId="4082717725" sldId="258"/>
            <ac:spMk id="141" creationId="{7EF26296-8381-47EE-F6F3-49C338639828}"/>
          </ac:spMkLst>
        </pc:spChg>
        <pc:spChg chg="mod topLvl">
          <ac:chgData name="松浦英宗" userId="9b03fd3a-662f-49ff-9af1-1b93cf7aab22" providerId="ADAL" clId="{5A60934E-A36F-43A6-AA9C-86BABC9D6116}" dt="2025-05-19T08:55:20.045" v="5198" actId="208"/>
          <ac:spMkLst>
            <pc:docMk/>
            <pc:sldMk cId="4082717725" sldId="258"/>
            <ac:spMk id="146" creationId="{15EBB167-0FAD-C6C3-4D87-D146258C44AD}"/>
          </ac:spMkLst>
        </pc:spChg>
        <pc:spChg chg="mod topLvl">
          <ac:chgData name="松浦英宗" userId="9b03fd3a-662f-49ff-9af1-1b93cf7aab22" providerId="ADAL" clId="{5A60934E-A36F-43A6-AA9C-86BABC9D6116}" dt="2025-05-19T08:55:20.045" v="5198" actId="208"/>
          <ac:spMkLst>
            <pc:docMk/>
            <pc:sldMk cId="4082717725" sldId="258"/>
            <ac:spMk id="147" creationId="{952D396E-8148-5F63-CAD0-668D19685EA7}"/>
          </ac:spMkLst>
        </pc:spChg>
        <pc:spChg chg="mod topLvl">
          <ac:chgData name="松浦英宗" userId="9b03fd3a-662f-49ff-9af1-1b93cf7aab22" providerId="ADAL" clId="{5A60934E-A36F-43A6-AA9C-86BABC9D6116}" dt="2025-05-19T08:55:20.045" v="5198" actId="208"/>
          <ac:spMkLst>
            <pc:docMk/>
            <pc:sldMk cId="4082717725" sldId="258"/>
            <ac:spMk id="148" creationId="{B95E82F3-3F01-5712-96DF-4FDA43991522}"/>
          </ac:spMkLst>
        </pc:spChg>
        <pc:spChg chg="mod">
          <ac:chgData name="松浦英宗" userId="9b03fd3a-662f-49ff-9af1-1b93cf7aab22" providerId="ADAL" clId="{5A60934E-A36F-43A6-AA9C-86BABC9D6116}" dt="2025-05-19T08:55:17.069" v="5197" actId="208"/>
          <ac:spMkLst>
            <pc:docMk/>
            <pc:sldMk cId="4082717725" sldId="258"/>
            <ac:spMk id="149" creationId="{659D074B-0CE5-39DB-6993-539ACEEE924A}"/>
          </ac:spMkLst>
        </pc:spChg>
        <pc:spChg chg="mod">
          <ac:chgData name="松浦英宗" userId="9b03fd3a-662f-49ff-9af1-1b93cf7aab22" providerId="ADAL" clId="{5A60934E-A36F-43A6-AA9C-86BABC9D6116}" dt="2025-05-19T08:55:17.069" v="5197" actId="208"/>
          <ac:spMkLst>
            <pc:docMk/>
            <pc:sldMk cId="4082717725" sldId="258"/>
            <ac:spMk id="154" creationId="{E068EAAA-21B9-C3ED-C8B6-02AFAC04C12F}"/>
          </ac:spMkLst>
        </pc:spChg>
        <pc:spChg chg="mod topLvl">
          <ac:chgData name="松浦英宗" userId="9b03fd3a-662f-49ff-9af1-1b93cf7aab22" providerId="ADAL" clId="{5A60934E-A36F-43A6-AA9C-86BABC9D6116}" dt="2025-05-19T06:53:31.431" v="1687" actId="404"/>
          <ac:spMkLst>
            <pc:docMk/>
            <pc:sldMk cId="4082717725" sldId="258"/>
            <ac:spMk id="155" creationId="{5B81AC9E-FDF5-E0DD-5820-76BB966995C2}"/>
          </ac:spMkLst>
        </pc:spChg>
        <pc:spChg chg="add del mod topLvl">
          <ac:chgData name="松浦英宗" userId="9b03fd3a-662f-49ff-9af1-1b93cf7aab22" providerId="ADAL" clId="{5A60934E-A36F-43A6-AA9C-86BABC9D6116}" dt="2025-05-19T08:55:20.045" v="5198" actId="208"/>
          <ac:spMkLst>
            <pc:docMk/>
            <pc:sldMk cId="4082717725" sldId="258"/>
            <ac:spMk id="156" creationId="{CCD07D8D-9F2D-37B8-4BC2-255993DE2475}"/>
          </ac:spMkLst>
        </pc:spChg>
        <pc:spChg chg="mod">
          <ac:chgData name="松浦英宗" userId="9b03fd3a-662f-49ff-9af1-1b93cf7aab22" providerId="ADAL" clId="{5A60934E-A36F-43A6-AA9C-86BABC9D6116}" dt="2025-05-19T08:55:17.069" v="5197" actId="208"/>
          <ac:spMkLst>
            <pc:docMk/>
            <pc:sldMk cId="4082717725" sldId="258"/>
            <ac:spMk id="157" creationId="{531B44A2-9509-FC2E-10C1-4B932E8B7FC3}"/>
          </ac:spMkLst>
        </pc:spChg>
        <pc:spChg chg="add mod">
          <ac:chgData name="松浦英宗" userId="9b03fd3a-662f-49ff-9af1-1b93cf7aab22" providerId="ADAL" clId="{5A60934E-A36F-43A6-AA9C-86BABC9D6116}" dt="2025-05-19T06:58:53.602" v="1917" actId="20577"/>
          <ac:spMkLst>
            <pc:docMk/>
            <pc:sldMk cId="4082717725" sldId="258"/>
            <ac:spMk id="185" creationId="{DDD85FDF-F6DB-402B-4FF8-3F359D33E2FF}"/>
          </ac:spMkLst>
        </pc:spChg>
        <pc:spChg chg="add mod topLvl">
          <ac:chgData name="松浦英宗" userId="9b03fd3a-662f-49ff-9af1-1b93cf7aab22" providerId="ADAL" clId="{5A60934E-A36F-43A6-AA9C-86BABC9D6116}" dt="2025-05-19T08:55:20.045" v="5198" actId="208"/>
          <ac:spMkLst>
            <pc:docMk/>
            <pc:sldMk cId="4082717725" sldId="258"/>
            <ac:spMk id="186" creationId="{5F72D72B-AC26-396B-119E-FBE3D87CA369}"/>
          </ac:spMkLst>
        </pc:spChg>
        <pc:spChg chg="add mod">
          <ac:chgData name="松浦英宗" userId="9b03fd3a-662f-49ff-9af1-1b93cf7aab22" providerId="ADAL" clId="{5A60934E-A36F-43A6-AA9C-86BABC9D6116}" dt="2025-05-19T08:55:17.069" v="5197" actId="208"/>
          <ac:spMkLst>
            <pc:docMk/>
            <pc:sldMk cId="4082717725" sldId="258"/>
            <ac:spMk id="202" creationId="{90CC399A-B448-C33A-5CE2-E054FC186955}"/>
          </ac:spMkLst>
        </pc:spChg>
        <pc:spChg chg="add mod">
          <ac:chgData name="松浦英宗" userId="9b03fd3a-662f-49ff-9af1-1b93cf7aab22" providerId="ADAL" clId="{5A60934E-A36F-43A6-AA9C-86BABC9D6116}" dt="2025-05-19T06:55:15.883" v="1750" actId="20577"/>
          <ac:spMkLst>
            <pc:docMk/>
            <pc:sldMk cId="4082717725" sldId="258"/>
            <ac:spMk id="206" creationId="{EF61B209-629C-B075-FE91-950ECF8BBCAD}"/>
          </ac:spMkLst>
        </pc:spChg>
        <pc:spChg chg="mod">
          <ac:chgData name="松浦英宗" userId="9b03fd3a-662f-49ff-9af1-1b93cf7aab22" providerId="ADAL" clId="{5A60934E-A36F-43A6-AA9C-86BABC9D6116}" dt="2025-05-19T06:55:22.653" v="1765" actId="20577"/>
          <ac:spMkLst>
            <pc:docMk/>
            <pc:sldMk cId="4082717725" sldId="258"/>
            <ac:spMk id="217" creationId="{306A4CD4-9B2F-32BF-32A1-4BDF37868D4F}"/>
          </ac:spMkLst>
        </pc:spChg>
        <pc:spChg chg="mod">
          <ac:chgData name="松浦英宗" userId="9b03fd3a-662f-49ff-9af1-1b93cf7aab22" providerId="ADAL" clId="{5A60934E-A36F-43A6-AA9C-86BABC9D6116}" dt="2025-05-19T08:54:58.059" v="5195" actId="165"/>
          <ac:spMkLst>
            <pc:docMk/>
            <pc:sldMk cId="4082717725" sldId="258"/>
            <ac:spMk id="220" creationId="{E923CA9F-FDE1-7894-0C2C-0D0B2EA12CD0}"/>
          </ac:spMkLst>
        </pc:spChg>
        <pc:spChg chg="mod">
          <ac:chgData name="松浦英宗" userId="9b03fd3a-662f-49ff-9af1-1b93cf7aab22" providerId="ADAL" clId="{5A60934E-A36F-43A6-AA9C-86BABC9D6116}" dt="2025-05-19T06:55:42.801" v="1782" actId="20577"/>
          <ac:spMkLst>
            <pc:docMk/>
            <pc:sldMk cId="4082717725" sldId="258"/>
            <ac:spMk id="223" creationId="{4B04E8DF-EBEC-CE75-05E5-53F8111F024F}"/>
          </ac:spMkLst>
        </pc:spChg>
        <pc:spChg chg="add mod">
          <ac:chgData name="松浦英宗" userId="9b03fd3a-662f-49ff-9af1-1b93cf7aab22" providerId="ADAL" clId="{5A60934E-A36F-43A6-AA9C-86BABC9D6116}" dt="2025-05-19T06:58:59.580" v="1920" actId="1036"/>
          <ac:spMkLst>
            <pc:docMk/>
            <pc:sldMk cId="4082717725" sldId="258"/>
            <ac:spMk id="226" creationId="{6A6AF2BC-4113-C1F6-DE51-39E041349C88}"/>
          </ac:spMkLst>
        </pc:spChg>
        <pc:spChg chg="add mod">
          <ac:chgData name="松浦英宗" userId="9b03fd3a-662f-49ff-9af1-1b93cf7aab22" providerId="ADAL" clId="{5A60934E-A36F-43A6-AA9C-86BABC9D6116}" dt="2025-05-19T06:58:59.580" v="1920" actId="1036"/>
          <ac:spMkLst>
            <pc:docMk/>
            <pc:sldMk cId="4082717725" sldId="258"/>
            <ac:spMk id="227" creationId="{31D6AE15-A8BB-94CC-AC4E-4282D6364679}"/>
          </ac:spMkLst>
        </pc:spChg>
        <pc:spChg chg="add mod">
          <ac:chgData name="松浦英宗" userId="9b03fd3a-662f-49ff-9af1-1b93cf7aab22" providerId="ADAL" clId="{5A60934E-A36F-43A6-AA9C-86BABC9D6116}" dt="2025-05-19T06:58:59.580" v="1920" actId="1036"/>
          <ac:spMkLst>
            <pc:docMk/>
            <pc:sldMk cId="4082717725" sldId="258"/>
            <ac:spMk id="228" creationId="{08693D5B-83FA-CC9E-54DC-7827F981D257}"/>
          </ac:spMkLst>
        </pc:spChg>
        <pc:spChg chg="add mod">
          <ac:chgData name="松浦英宗" userId="9b03fd3a-662f-49ff-9af1-1b93cf7aab22" providerId="ADAL" clId="{5A60934E-A36F-43A6-AA9C-86BABC9D6116}" dt="2025-05-19T07:04:21.026" v="2008"/>
          <ac:spMkLst>
            <pc:docMk/>
            <pc:sldMk cId="4082717725" sldId="258"/>
            <ac:spMk id="229" creationId="{9D4F7D05-FBCA-406A-D03F-D22B9D9E52ED}"/>
          </ac:spMkLst>
        </pc:spChg>
        <pc:spChg chg="add mod">
          <ac:chgData name="松浦英宗" userId="9b03fd3a-662f-49ff-9af1-1b93cf7aab22" providerId="ADAL" clId="{5A60934E-A36F-43A6-AA9C-86BABC9D6116}" dt="2025-05-19T07:24:38.347" v="2836" actId="207"/>
          <ac:spMkLst>
            <pc:docMk/>
            <pc:sldMk cId="4082717725" sldId="258"/>
            <ac:spMk id="231" creationId="{F01FACED-0485-12D9-0558-2139D465786F}"/>
          </ac:spMkLst>
        </pc:spChg>
        <pc:grpChg chg="add mod">
          <ac:chgData name="松浦英宗" userId="9b03fd3a-662f-49ff-9af1-1b93cf7aab22" providerId="ADAL" clId="{5A60934E-A36F-43A6-AA9C-86BABC9D6116}" dt="2025-05-19T06:55:04.516" v="1730" actId="1076"/>
          <ac:grpSpMkLst>
            <pc:docMk/>
            <pc:sldMk cId="4082717725" sldId="258"/>
            <ac:grpSpMk id="208" creationId="{FD41B92F-FE3E-F5F1-5FB7-87A598F083E5}"/>
          </ac:grpSpMkLst>
        </pc:grpChg>
        <pc:grpChg chg="add mod">
          <ac:chgData name="松浦英宗" userId="9b03fd3a-662f-49ff-9af1-1b93cf7aab22" providerId="ADAL" clId="{5A60934E-A36F-43A6-AA9C-86BABC9D6116}" dt="2025-05-19T06:55:20.016" v="1751" actId="571"/>
          <ac:grpSpMkLst>
            <pc:docMk/>
            <pc:sldMk cId="4082717725" sldId="258"/>
            <ac:grpSpMk id="216" creationId="{8D3929CF-6180-5399-9577-496F7613D0BE}"/>
          </ac:grpSpMkLst>
        </pc:grpChg>
        <pc:grpChg chg="add mod">
          <ac:chgData name="松浦英宗" userId="9b03fd3a-662f-49ff-9af1-1b93cf7aab22" providerId="ADAL" clId="{5A60934E-A36F-43A6-AA9C-86BABC9D6116}" dt="2025-05-19T06:55:27.083" v="1766" actId="571"/>
          <ac:grpSpMkLst>
            <pc:docMk/>
            <pc:sldMk cId="4082717725" sldId="258"/>
            <ac:grpSpMk id="219" creationId="{50445429-A28E-C062-3FA3-1D6FC64A8D7A}"/>
          </ac:grpSpMkLst>
        </pc:grpChg>
        <pc:grpChg chg="add mod">
          <ac:chgData name="松浦英宗" userId="9b03fd3a-662f-49ff-9af1-1b93cf7aab22" providerId="ADAL" clId="{5A60934E-A36F-43A6-AA9C-86BABC9D6116}" dt="2025-05-19T06:55:40.380" v="1775" actId="14100"/>
          <ac:grpSpMkLst>
            <pc:docMk/>
            <pc:sldMk cId="4082717725" sldId="258"/>
            <ac:grpSpMk id="222" creationId="{54560BAC-F1BF-2797-129D-082164F130B2}"/>
          </ac:grpSpMkLst>
        </pc:grpChg>
        <pc:cxnChg chg="add mod">
          <ac:chgData name="松浦英宗" userId="9b03fd3a-662f-49ff-9af1-1b93cf7aab22" providerId="ADAL" clId="{5A60934E-A36F-43A6-AA9C-86BABC9D6116}" dt="2025-05-19T08:55:33.500" v="5199" actId="208"/>
          <ac:cxnSpMkLst>
            <pc:docMk/>
            <pc:sldMk cId="4082717725" sldId="258"/>
            <ac:cxnSpMk id="111" creationId="{1D5C0E76-A153-722F-1E5F-7323AAA87CC8}"/>
          </ac:cxnSpMkLst>
        </pc:cxnChg>
        <pc:cxnChg chg="add mod">
          <ac:chgData name="松浦英宗" userId="9b03fd3a-662f-49ff-9af1-1b93cf7aab22" providerId="ADAL" clId="{5A60934E-A36F-43A6-AA9C-86BABC9D6116}" dt="2025-05-19T06:50:34.234" v="1497" actId="408"/>
          <ac:cxnSpMkLst>
            <pc:docMk/>
            <pc:sldMk cId="4082717725" sldId="258"/>
            <ac:cxnSpMk id="114" creationId="{B4D5B81F-E3E7-EBE2-CE91-D6A2A51DD7E3}"/>
          </ac:cxnSpMkLst>
        </pc:cxnChg>
        <pc:cxnChg chg="add mod">
          <ac:chgData name="松浦英宗" userId="9b03fd3a-662f-49ff-9af1-1b93cf7aab22" providerId="ADAL" clId="{5A60934E-A36F-43A6-AA9C-86BABC9D6116}" dt="2025-05-19T06:50:34.234" v="1497" actId="408"/>
          <ac:cxnSpMkLst>
            <pc:docMk/>
            <pc:sldMk cId="4082717725" sldId="258"/>
            <ac:cxnSpMk id="117" creationId="{E4FBC026-4048-B05C-9CAD-EFD16292972C}"/>
          </ac:cxnSpMkLst>
        </pc:cxnChg>
        <pc:cxnChg chg="add del mod">
          <ac:chgData name="松浦英宗" userId="9b03fd3a-662f-49ff-9af1-1b93cf7aab22" providerId="ADAL" clId="{5A60934E-A36F-43A6-AA9C-86BABC9D6116}" dt="2025-05-19T06:45:57.768" v="1266" actId="478"/>
          <ac:cxnSpMkLst>
            <pc:docMk/>
            <pc:sldMk cId="4082717725" sldId="258"/>
            <ac:cxnSpMk id="126" creationId="{0A091A99-9ED0-76DC-F251-64DEBA056A90}"/>
          </ac:cxnSpMkLst>
        </pc:cxnChg>
        <pc:cxnChg chg="add del mod">
          <ac:chgData name="松浦英宗" userId="9b03fd3a-662f-49ff-9af1-1b93cf7aab22" providerId="ADAL" clId="{5A60934E-A36F-43A6-AA9C-86BABC9D6116}" dt="2025-05-19T06:45:57.768" v="1266" actId="478"/>
          <ac:cxnSpMkLst>
            <pc:docMk/>
            <pc:sldMk cId="4082717725" sldId="258"/>
            <ac:cxnSpMk id="127" creationId="{5A956C38-7FD2-5F8B-A5EB-81BC8AD5C9E7}"/>
          </ac:cxnSpMkLst>
        </pc:cxnChg>
        <pc:cxnChg chg="add del mod">
          <ac:chgData name="松浦英宗" userId="9b03fd3a-662f-49ff-9af1-1b93cf7aab22" providerId="ADAL" clId="{5A60934E-A36F-43A6-AA9C-86BABC9D6116}" dt="2025-05-19T06:45:57.768" v="1266" actId="478"/>
          <ac:cxnSpMkLst>
            <pc:docMk/>
            <pc:sldMk cId="4082717725" sldId="258"/>
            <ac:cxnSpMk id="128" creationId="{D84EB8B9-3005-6079-9627-498A31AF1974}"/>
          </ac:cxnSpMkLst>
        </pc:cxnChg>
        <pc:cxnChg chg="mod">
          <ac:chgData name="松浦英宗" userId="9b03fd3a-662f-49ff-9af1-1b93cf7aab22" providerId="ADAL" clId="{5A60934E-A36F-43A6-AA9C-86BABC9D6116}" dt="2025-05-19T08:55:33.500" v="5199" actId="208"/>
          <ac:cxnSpMkLst>
            <pc:docMk/>
            <pc:sldMk cId="4082717725" sldId="258"/>
            <ac:cxnSpMk id="134" creationId="{A92C6716-120F-5A7F-DFC6-8EA1740AA3D9}"/>
          </ac:cxnSpMkLst>
        </pc:cxnChg>
        <pc:cxnChg chg="mod">
          <ac:chgData name="松浦英宗" userId="9b03fd3a-662f-49ff-9af1-1b93cf7aab22" providerId="ADAL" clId="{5A60934E-A36F-43A6-AA9C-86BABC9D6116}" dt="2025-05-19T06:46:21.185" v="1272" actId="555"/>
          <ac:cxnSpMkLst>
            <pc:docMk/>
            <pc:sldMk cId="4082717725" sldId="258"/>
            <ac:cxnSpMk id="135" creationId="{5739A9CC-6A38-018F-C08C-DAE64638061F}"/>
          </ac:cxnSpMkLst>
        </pc:cxnChg>
        <pc:cxnChg chg="mod">
          <ac:chgData name="松浦英宗" userId="9b03fd3a-662f-49ff-9af1-1b93cf7aab22" providerId="ADAL" clId="{5A60934E-A36F-43A6-AA9C-86BABC9D6116}" dt="2025-05-19T06:46:21.185" v="1272" actId="555"/>
          <ac:cxnSpMkLst>
            <pc:docMk/>
            <pc:sldMk cId="4082717725" sldId="258"/>
            <ac:cxnSpMk id="136" creationId="{DE5829FB-E946-1DD4-DE0A-13D13EC4E197}"/>
          </ac:cxnSpMkLst>
        </pc:cxnChg>
        <pc:cxnChg chg="add del mod">
          <ac:chgData name="松浦英宗" userId="9b03fd3a-662f-49ff-9af1-1b93cf7aab22" providerId="ADAL" clId="{5A60934E-A36F-43A6-AA9C-86BABC9D6116}" dt="2025-05-19T06:45:57.768" v="1266" actId="478"/>
          <ac:cxnSpMkLst>
            <pc:docMk/>
            <pc:sldMk cId="4082717725" sldId="258"/>
            <ac:cxnSpMk id="142" creationId="{F2A3C602-43D8-F957-CBD9-6185698445FB}"/>
          </ac:cxnSpMkLst>
        </pc:cxnChg>
        <pc:cxnChg chg="add del mod">
          <ac:chgData name="松浦英宗" userId="9b03fd3a-662f-49ff-9af1-1b93cf7aab22" providerId="ADAL" clId="{5A60934E-A36F-43A6-AA9C-86BABC9D6116}" dt="2025-05-19T08:55:33.500" v="5199" actId="208"/>
          <ac:cxnSpMkLst>
            <pc:docMk/>
            <pc:sldMk cId="4082717725" sldId="258"/>
            <ac:cxnSpMk id="143" creationId="{0C29A0DB-8224-B044-E927-660AC40140E1}"/>
          </ac:cxnSpMkLst>
        </pc:cxnChg>
        <pc:cxnChg chg="add del mod">
          <ac:chgData name="松浦英宗" userId="9b03fd3a-662f-49ff-9af1-1b93cf7aab22" providerId="ADAL" clId="{5A60934E-A36F-43A6-AA9C-86BABC9D6116}" dt="2025-05-19T06:45:57.483" v="1265" actId="478"/>
          <ac:cxnSpMkLst>
            <pc:docMk/>
            <pc:sldMk cId="4082717725" sldId="258"/>
            <ac:cxnSpMk id="144" creationId="{20A4829C-C35A-79AF-8FF0-3FB9C6B7B1FD}"/>
          </ac:cxnSpMkLst>
        </pc:cxnChg>
        <pc:cxnChg chg="mod">
          <ac:chgData name="松浦英宗" userId="9b03fd3a-662f-49ff-9af1-1b93cf7aab22" providerId="ADAL" clId="{5A60934E-A36F-43A6-AA9C-86BABC9D6116}" dt="2025-05-19T06:46:15.332" v="1271" actId="555"/>
          <ac:cxnSpMkLst>
            <pc:docMk/>
            <pc:sldMk cId="4082717725" sldId="258"/>
            <ac:cxnSpMk id="150" creationId="{3406E4E3-B2FE-41F4-E46E-E21A727968F3}"/>
          </ac:cxnSpMkLst>
        </pc:cxnChg>
        <pc:cxnChg chg="mod">
          <ac:chgData name="松浦英宗" userId="9b03fd3a-662f-49ff-9af1-1b93cf7aab22" providerId="ADAL" clId="{5A60934E-A36F-43A6-AA9C-86BABC9D6116}" dt="2025-05-19T08:55:33.500" v="5199" actId="208"/>
          <ac:cxnSpMkLst>
            <pc:docMk/>
            <pc:sldMk cId="4082717725" sldId="258"/>
            <ac:cxnSpMk id="151" creationId="{41862182-1A40-AD9D-2C80-D2EB6330BD81}"/>
          </ac:cxnSpMkLst>
        </pc:cxnChg>
        <pc:cxnChg chg="mod">
          <ac:chgData name="松浦英宗" userId="9b03fd3a-662f-49ff-9af1-1b93cf7aab22" providerId="ADAL" clId="{5A60934E-A36F-43A6-AA9C-86BABC9D6116}" dt="2025-05-19T06:46:15.332" v="1271" actId="555"/>
          <ac:cxnSpMkLst>
            <pc:docMk/>
            <pc:sldMk cId="4082717725" sldId="258"/>
            <ac:cxnSpMk id="152" creationId="{485A07B6-4106-EC26-6004-09D8BF578E2B}"/>
          </ac:cxnSpMkLst>
        </pc:cxnChg>
        <pc:cxnChg chg="add del mod">
          <ac:chgData name="松浦英宗" userId="9b03fd3a-662f-49ff-9af1-1b93cf7aab22" providerId="ADAL" clId="{5A60934E-A36F-43A6-AA9C-86BABC9D6116}" dt="2025-05-19T08:55:33.500" v="5199" actId="208"/>
          <ac:cxnSpMkLst>
            <pc:docMk/>
            <pc:sldMk cId="4082717725" sldId="258"/>
            <ac:cxnSpMk id="158" creationId="{ACAE0C10-ABB7-6DFF-1294-D0F5C784D259}"/>
          </ac:cxnSpMkLst>
        </pc:cxnChg>
        <pc:cxnChg chg="add del mod">
          <ac:chgData name="松浦英宗" userId="9b03fd3a-662f-49ff-9af1-1b93cf7aab22" providerId="ADAL" clId="{5A60934E-A36F-43A6-AA9C-86BABC9D6116}" dt="2025-05-19T08:55:33.500" v="5199" actId="208"/>
          <ac:cxnSpMkLst>
            <pc:docMk/>
            <pc:sldMk cId="4082717725" sldId="258"/>
            <ac:cxnSpMk id="159" creationId="{157C983F-4B81-CA01-5555-7FB52346B134}"/>
          </ac:cxnSpMkLst>
        </pc:cxnChg>
        <pc:cxnChg chg="add del mod">
          <ac:chgData name="松浦英宗" userId="9b03fd3a-662f-49ff-9af1-1b93cf7aab22" providerId="ADAL" clId="{5A60934E-A36F-43A6-AA9C-86BABC9D6116}" dt="2025-05-19T06:45:57.483" v="1265" actId="478"/>
          <ac:cxnSpMkLst>
            <pc:docMk/>
            <pc:sldMk cId="4082717725" sldId="258"/>
            <ac:cxnSpMk id="160" creationId="{E8F4503F-2C71-E1FA-6630-BC30D9D7EEFC}"/>
          </ac:cxnSpMkLst>
        </pc:cxnChg>
        <pc:cxnChg chg="add del mod">
          <ac:chgData name="松浦英宗" userId="9b03fd3a-662f-49ff-9af1-1b93cf7aab22" providerId="ADAL" clId="{5A60934E-A36F-43A6-AA9C-86BABC9D6116}" dt="2025-05-19T06:49:55.140" v="1447" actId="1076"/>
          <ac:cxnSpMkLst>
            <pc:docMk/>
            <pc:sldMk cId="4082717725" sldId="258"/>
            <ac:cxnSpMk id="161" creationId="{1C08187C-7230-417B-AA81-7241D02672BB}"/>
          </ac:cxnSpMkLst>
        </pc:cxnChg>
        <pc:cxnChg chg="add del mod">
          <ac:chgData name="松浦英宗" userId="9b03fd3a-662f-49ff-9af1-1b93cf7aab22" providerId="ADAL" clId="{5A60934E-A36F-43A6-AA9C-86BABC9D6116}" dt="2025-05-19T06:57:16.983" v="1835" actId="554"/>
          <ac:cxnSpMkLst>
            <pc:docMk/>
            <pc:sldMk cId="4082717725" sldId="258"/>
            <ac:cxnSpMk id="167" creationId="{359F26FA-5D3D-6D7C-86EF-7413628E4C45}"/>
          </ac:cxnSpMkLst>
        </pc:cxnChg>
        <pc:cxnChg chg="add del mod">
          <ac:chgData name="松浦英宗" userId="9b03fd3a-662f-49ff-9af1-1b93cf7aab22" providerId="ADAL" clId="{5A60934E-A36F-43A6-AA9C-86BABC9D6116}" dt="2025-05-19T06:49:52.397" v="1445" actId="14100"/>
          <ac:cxnSpMkLst>
            <pc:docMk/>
            <pc:sldMk cId="4082717725" sldId="258"/>
            <ac:cxnSpMk id="173" creationId="{7F800510-613B-03F3-0A49-353E854DA1F3}"/>
          </ac:cxnSpMkLst>
        </pc:cxnChg>
        <pc:cxnChg chg="add mod">
          <ac:chgData name="松浦英宗" userId="9b03fd3a-662f-49ff-9af1-1b93cf7aab22" providerId="ADAL" clId="{5A60934E-A36F-43A6-AA9C-86BABC9D6116}" dt="2025-05-19T06:50:34.234" v="1497" actId="408"/>
          <ac:cxnSpMkLst>
            <pc:docMk/>
            <pc:sldMk cId="4082717725" sldId="258"/>
            <ac:cxnSpMk id="176" creationId="{E099A019-599B-73B8-0739-13D73178D9CF}"/>
          </ac:cxnSpMkLst>
        </pc:cxnChg>
        <pc:cxnChg chg="add mod">
          <ac:chgData name="松浦英宗" userId="9b03fd3a-662f-49ff-9af1-1b93cf7aab22" providerId="ADAL" clId="{5A60934E-A36F-43A6-AA9C-86BABC9D6116}" dt="2025-05-19T08:55:33.500" v="5199" actId="208"/>
          <ac:cxnSpMkLst>
            <pc:docMk/>
            <pc:sldMk cId="4082717725" sldId="258"/>
            <ac:cxnSpMk id="194" creationId="{5193A25D-F639-1516-E9E2-9418466442F4}"/>
          </ac:cxnSpMkLst>
        </pc:cxnChg>
        <pc:cxnChg chg="add mod">
          <ac:chgData name="松浦英宗" userId="9b03fd3a-662f-49ff-9af1-1b93cf7aab22" providerId="ADAL" clId="{5A60934E-A36F-43A6-AA9C-86BABC9D6116}" dt="2025-05-19T06:50:16.170" v="1456" actId="14100"/>
          <ac:cxnSpMkLst>
            <pc:docMk/>
            <pc:sldMk cId="4082717725" sldId="258"/>
            <ac:cxnSpMk id="197" creationId="{EE2EF6E1-DAE0-29AA-CF59-83526EDABE79}"/>
          </ac:cxnSpMkLst>
        </pc:cxnChg>
        <pc:cxnChg chg="add mod">
          <ac:chgData name="松浦英宗" userId="9b03fd3a-662f-49ff-9af1-1b93cf7aab22" providerId="ADAL" clId="{5A60934E-A36F-43A6-AA9C-86BABC9D6116}" dt="2025-05-19T08:55:33.500" v="5199" actId="208"/>
          <ac:cxnSpMkLst>
            <pc:docMk/>
            <pc:sldMk cId="4082717725" sldId="258"/>
            <ac:cxnSpMk id="203" creationId="{4451870F-484C-E4C3-53A4-1763E644EE4E}"/>
          </ac:cxnSpMkLst>
        </pc:cxnChg>
        <pc:cxnChg chg="add mod">
          <ac:chgData name="松浦英宗" userId="9b03fd3a-662f-49ff-9af1-1b93cf7aab22" providerId="ADAL" clId="{5A60934E-A36F-43A6-AA9C-86BABC9D6116}" dt="2025-05-19T06:53:43.230" v="1689" actId="164"/>
          <ac:cxnSpMkLst>
            <pc:docMk/>
            <pc:sldMk cId="4082717725" sldId="258"/>
            <ac:cxnSpMk id="207" creationId="{928A8EDB-37BA-4CEB-801B-60CA44C4CE21}"/>
          </ac:cxnSpMkLst>
        </pc:cxnChg>
        <pc:cxnChg chg="add mod">
          <ac:chgData name="松浦英宗" userId="9b03fd3a-662f-49ff-9af1-1b93cf7aab22" providerId="ADAL" clId="{5A60934E-A36F-43A6-AA9C-86BABC9D6116}" dt="2025-05-19T08:55:33.500" v="5199" actId="208"/>
          <ac:cxnSpMkLst>
            <pc:docMk/>
            <pc:sldMk cId="4082717725" sldId="258"/>
            <ac:cxnSpMk id="210" creationId="{EEA5A411-A7F3-29F1-D949-B25317A06842}"/>
          </ac:cxnSpMkLst>
        </pc:cxnChg>
        <pc:cxnChg chg="add mod">
          <ac:chgData name="松浦英宗" userId="9b03fd3a-662f-49ff-9af1-1b93cf7aab22" providerId="ADAL" clId="{5A60934E-A36F-43A6-AA9C-86BABC9D6116}" dt="2025-05-19T08:55:33.500" v="5199" actId="208"/>
          <ac:cxnSpMkLst>
            <pc:docMk/>
            <pc:sldMk cId="4082717725" sldId="258"/>
            <ac:cxnSpMk id="213" creationId="{10CA410F-88F8-3379-5D46-8FF266E03ED2}"/>
          </ac:cxnSpMkLst>
        </pc:cxnChg>
        <pc:cxnChg chg="mod">
          <ac:chgData name="松浦英宗" userId="9b03fd3a-662f-49ff-9af1-1b93cf7aab22" providerId="ADAL" clId="{5A60934E-A36F-43A6-AA9C-86BABC9D6116}" dt="2025-05-19T06:55:20.016" v="1751" actId="571"/>
          <ac:cxnSpMkLst>
            <pc:docMk/>
            <pc:sldMk cId="4082717725" sldId="258"/>
            <ac:cxnSpMk id="218" creationId="{917573CC-E8FA-8411-1CF6-D0A7FFFA1294}"/>
          </ac:cxnSpMkLst>
        </pc:cxnChg>
        <pc:cxnChg chg="mod">
          <ac:chgData name="松浦英宗" userId="9b03fd3a-662f-49ff-9af1-1b93cf7aab22" providerId="ADAL" clId="{5A60934E-A36F-43A6-AA9C-86BABC9D6116}" dt="2025-05-19T06:55:27.083" v="1766" actId="571"/>
          <ac:cxnSpMkLst>
            <pc:docMk/>
            <pc:sldMk cId="4082717725" sldId="258"/>
            <ac:cxnSpMk id="221" creationId="{E04DEBAE-9FB7-AB00-B715-AAB636EF6FFA}"/>
          </ac:cxnSpMkLst>
        </pc:cxnChg>
        <pc:cxnChg chg="mod">
          <ac:chgData name="松浦英宗" userId="9b03fd3a-662f-49ff-9af1-1b93cf7aab22" providerId="ADAL" clId="{5A60934E-A36F-43A6-AA9C-86BABC9D6116}" dt="2025-05-19T06:55:34.436" v="1774" actId="571"/>
          <ac:cxnSpMkLst>
            <pc:docMk/>
            <pc:sldMk cId="4082717725" sldId="258"/>
            <ac:cxnSpMk id="224" creationId="{19DF7E52-BCA9-D647-CF99-482A645E0EAC}"/>
          </ac:cxnSpMkLst>
        </pc:cxnChg>
      </pc:sldChg>
      <pc:sldChg chg="del">
        <pc:chgData name="松浦英宗" userId="9b03fd3a-662f-49ff-9af1-1b93cf7aab22" providerId="ADAL" clId="{5A60934E-A36F-43A6-AA9C-86BABC9D6116}" dt="2025-05-19T06:18:31.327" v="158" actId="47"/>
        <pc:sldMkLst>
          <pc:docMk/>
          <pc:sldMk cId="1169995872" sldId="259"/>
        </pc:sldMkLst>
      </pc:sldChg>
      <pc:sldChg chg="addSp delSp modSp add mod">
        <pc:chgData name="松浦英宗" userId="9b03fd3a-662f-49ff-9af1-1b93cf7aab22" providerId="ADAL" clId="{5A60934E-A36F-43A6-AA9C-86BABC9D6116}" dt="2025-05-19T13:51:50.949" v="5228" actId="20577"/>
        <pc:sldMkLst>
          <pc:docMk/>
          <pc:sldMk cId="2997165531" sldId="259"/>
        </pc:sldMkLst>
        <pc:spChg chg="add mod">
          <ac:chgData name="松浦英宗" userId="9b03fd3a-662f-49ff-9af1-1b93cf7aab22" providerId="ADAL" clId="{5A60934E-A36F-43A6-AA9C-86BABC9D6116}" dt="2025-05-19T07:09:37.030" v="2086" actId="20577"/>
          <ac:spMkLst>
            <pc:docMk/>
            <pc:sldMk cId="2997165531" sldId="259"/>
            <ac:spMk id="6" creationId="{455F94BD-DC77-45CC-2D79-5A64FFF6D309}"/>
          </ac:spMkLst>
        </pc:spChg>
        <pc:spChg chg="add mod">
          <ac:chgData name="松浦英宗" userId="9b03fd3a-662f-49ff-9af1-1b93cf7aab22" providerId="ADAL" clId="{5A60934E-A36F-43A6-AA9C-86BABC9D6116}" dt="2025-05-19T07:24:41.113" v="2837" actId="207"/>
          <ac:spMkLst>
            <pc:docMk/>
            <pc:sldMk cId="2997165531" sldId="259"/>
            <ac:spMk id="7" creationId="{220AE659-47E1-3DB0-676A-8801C05E2845}"/>
          </ac:spMkLst>
        </pc:spChg>
        <pc:spChg chg="add mod ord topLvl">
          <ac:chgData name="松浦英宗" userId="9b03fd3a-662f-49ff-9af1-1b93cf7aab22" providerId="ADAL" clId="{5A60934E-A36F-43A6-AA9C-86BABC9D6116}" dt="2025-05-19T07:23:43.097" v="2821" actId="164"/>
          <ac:spMkLst>
            <pc:docMk/>
            <pc:sldMk cId="2997165531" sldId="259"/>
            <ac:spMk id="8" creationId="{01776CBC-9EE2-9443-DEBB-75A58B985DBC}"/>
          </ac:spMkLst>
        </pc:spChg>
        <pc:spChg chg="add mod ord topLvl">
          <ac:chgData name="松浦英宗" userId="9b03fd3a-662f-49ff-9af1-1b93cf7aab22" providerId="ADAL" clId="{5A60934E-A36F-43A6-AA9C-86BABC9D6116}" dt="2025-05-19T08:44:24.681" v="4961" actId="207"/>
          <ac:spMkLst>
            <pc:docMk/>
            <pc:sldMk cId="2997165531" sldId="259"/>
            <ac:spMk id="9" creationId="{16AF8E7B-1C4B-0E7C-AE15-99634DFFD3CA}"/>
          </ac:spMkLst>
        </pc:spChg>
        <pc:spChg chg="add mod topLvl">
          <ac:chgData name="松浦英宗" userId="9b03fd3a-662f-49ff-9af1-1b93cf7aab22" providerId="ADAL" clId="{5A60934E-A36F-43A6-AA9C-86BABC9D6116}" dt="2025-05-19T08:44:24.681" v="4961" actId="207"/>
          <ac:spMkLst>
            <pc:docMk/>
            <pc:sldMk cId="2997165531" sldId="259"/>
            <ac:spMk id="10" creationId="{27D76049-E1D9-D0FA-7FB6-456B4C41AF65}"/>
          </ac:spMkLst>
        </pc:spChg>
        <pc:spChg chg="add mod topLvl">
          <ac:chgData name="松浦英宗" userId="9b03fd3a-662f-49ff-9af1-1b93cf7aab22" providerId="ADAL" clId="{5A60934E-A36F-43A6-AA9C-86BABC9D6116}" dt="2025-05-19T08:44:24.681" v="4961" actId="207"/>
          <ac:spMkLst>
            <pc:docMk/>
            <pc:sldMk cId="2997165531" sldId="259"/>
            <ac:spMk id="11" creationId="{FE49F9F4-F5A1-E98D-9FA2-56A63554BA57}"/>
          </ac:spMkLst>
        </pc:spChg>
        <pc:spChg chg="add mod topLvl">
          <ac:chgData name="松浦英宗" userId="9b03fd3a-662f-49ff-9af1-1b93cf7aab22" providerId="ADAL" clId="{5A60934E-A36F-43A6-AA9C-86BABC9D6116}" dt="2025-05-19T07:23:43.097" v="2821" actId="164"/>
          <ac:spMkLst>
            <pc:docMk/>
            <pc:sldMk cId="2997165531" sldId="259"/>
            <ac:spMk id="14" creationId="{9943A30C-B3DE-521D-F956-0B270DB0D4C1}"/>
          </ac:spMkLst>
        </pc:spChg>
        <pc:spChg chg="add mod topLvl">
          <ac:chgData name="松浦英宗" userId="9b03fd3a-662f-49ff-9af1-1b93cf7aab22" providerId="ADAL" clId="{5A60934E-A36F-43A6-AA9C-86BABC9D6116}" dt="2025-05-19T07:23:46.503" v="2822" actId="403"/>
          <ac:spMkLst>
            <pc:docMk/>
            <pc:sldMk cId="2997165531" sldId="259"/>
            <ac:spMk id="15" creationId="{D3F564D3-99F0-0C8B-2B65-98F8A38A9D85}"/>
          </ac:spMkLst>
        </pc:spChg>
        <pc:spChg chg="add mod topLvl">
          <ac:chgData name="松浦英宗" userId="9b03fd3a-662f-49ff-9af1-1b93cf7aab22" providerId="ADAL" clId="{5A60934E-A36F-43A6-AA9C-86BABC9D6116}" dt="2025-05-19T07:23:59.521" v="2832" actId="1036"/>
          <ac:spMkLst>
            <pc:docMk/>
            <pc:sldMk cId="2997165531" sldId="259"/>
            <ac:spMk id="16" creationId="{07C27980-C4E3-FF71-3272-B5CF6886EA13}"/>
          </ac:spMkLst>
        </pc:spChg>
        <pc:spChg chg="add mod topLvl">
          <ac:chgData name="松浦英宗" userId="9b03fd3a-662f-49ff-9af1-1b93cf7aab22" providerId="ADAL" clId="{5A60934E-A36F-43A6-AA9C-86BABC9D6116}" dt="2025-05-19T07:23:59.521" v="2832" actId="1036"/>
          <ac:spMkLst>
            <pc:docMk/>
            <pc:sldMk cId="2997165531" sldId="259"/>
            <ac:spMk id="17" creationId="{CCDD70C2-0056-27D1-4012-7ED8BE04DFA8}"/>
          </ac:spMkLst>
        </pc:spChg>
        <pc:spChg chg="mod topLvl">
          <ac:chgData name="松浦英宗" userId="9b03fd3a-662f-49ff-9af1-1b93cf7aab22" providerId="ADAL" clId="{5A60934E-A36F-43A6-AA9C-86BABC9D6116}" dt="2025-05-19T07:23:59.521" v="2832" actId="1036"/>
          <ac:spMkLst>
            <pc:docMk/>
            <pc:sldMk cId="2997165531" sldId="259"/>
            <ac:spMk id="21" creationId="{F048DAFC-1372-E7CB-F8D5-EED8C749D5BD}"/>
          </ac:spMkLst>
        </pc:spChg>
        <pc:spChg chg="mod topLvl">
          <ac:chgData name="松浦英宗" userId="9b03fd3a-662f-49ff-9af1-1b93cf7aab22" providerId="ADAL" clId="{5A60934E-A36F-43A6-AA9C-86BABC9D6116}" dt="2025-05-19T07:23:59.521" v="2832" actId="1036"/>
          <ac:spMkLst>
            <pc:docMk/>
            <pc:sldMk cId="2997165531" sldId="259"/>
            <ac:spMk id="22" creationId="{982A4E20-8A85-F336-3E25-F01D0A8F87E4}"/>
          </ac:spMkLst>
        </pc:spChg>
        <pc:spChg chg="add mod">
          <ac:chgData name="松浦英宗" userId="9b03fd3a-662f-49ff-9af1-1b93cf7aab22" providerId="ADAL" clId="{5A60934E-A36F-43A6-AA9C-86BABC9D6116}" dt="2025-05-19T07:26:38.540" v="2905" actId="114"/>
          <ac:spMkLst>
            <pc:docMk/>
            <pc:sldMk cId="2997165531" sldId="259"/>
            <ac:spMk id="24" creationId="{5DB816AD-6B5A-6FA7-C0DF-C713CE987B01}"/>
          </ac:spMkLst>
        </pc:spChg>
        <pc:spChg chg="add mod">
          <ac:chgData name="松浦英宗" userId="9b03fd3a-662f-49ff-9af1-1b93cf7aab22" providerId="ADAL" clId="{5A60934E-A36F-43A6-AA9C-86BABC9D6116}" dt="2025-05-19T13:51:50.949" v="5228" actId="20577"/>
          <ac:spMkLst>
            <pc:docMk/>
            <pc:sldMk cId="2997165531" sldId="259"/>
            <ac:spMk id="25" creationId="{7CE812C4-6DDF-D3F7-4764-10A79944C094}"/>
          </ac:spMkLst>
        </pc:spChg>
        <pc:grpChg chg="add mod">
          <ac:chgData name="松浦英宗" userId="9b03fd3a-662f-49ff-9af1-1b93cf7aab22" providerId="ADAL" clId="{5A60934E-A36F-43A6-AA9C-86BABC9D6116}" dt="2025-05-19T07:25:10.717" v="2854" actId="1038"/>
          <ac:grpSpMkLst>
            <pc:docMk/>
            <pc:sldMk cId="2997165531" sldId="259"/>
            <ac:grpSpMk id="26" creationId="{554F9861-A4A2-0AE5-E65D-82053F65EEBE}"/>
          </ac:grpSpMkLst>
        </pc:grpChg>
        <pc:grpChg chg="mod">
          <ac:chgData name="松浦英宗" userId="9b03fd3a-662f-49ff-9af1-1b93cf7aab22" providerId="ADAL" clId="{5A60934E-A36F-43A6-AA9C-86BABC9D6116}" dt="2025-05-19T07:25:42.342" v="2884" actId="1037"/>
          <ac:grpSpMkLst>
            <pc:docMk/>
            <pc:sldMk cId="2997165531" sldId="259"/>
            <ac:grpSpMk id="27" creationId="{8F5C6E58-46A8-7031-25B3-53C898DD3FFE}"/>
          </ac:grpSpMkLst>
        </pc:grpChg>
      </pc:sldChg>
      <pc:sldChg chg="addSp delSp modSp add mod">
        <pc:chgData name="松浦英宗" userId="9b03fd3a-662f-49ff-9af1-1b93cf7aab22" providerId="ADAL" clId="{5A60934E-A36F-43A6-AA9C-86BABC9D6116}" dt="2025-05-19T08:12:53.056" v="3571" actId="1035"/>
        <pc:sldMkLst>
          <pc:docMk/>
          <pc:sldMk cId="1259182770" sldId="260"/>
        </pc:sldMkLst>
        <pc:spChg chg="add mod">
          <ac:chgData name="松浦英宗" userId="9b03fd3a-662f-49ff-9af1-1b93cf7aab22" providerId="ADAL" clId="{5A60934E-A36F-43A6-AA9C-86BABC9D6116}" dt="2025-05-19T07:27:23.267" v="2928" actId="20577"/>
          <ac:spMkLst>
            <pc:docMk/>
            <pc:sldMk cId="1259182770" sldId="260"/>
            <ac:spMk id="6" creationId="{8263F157-9462-A341-13CB-3DDE640774AA}"/>
          </ac:spMkLst>
        </pc:spChg>
        <pc:spChg chg="add mod">
          <ac:chgData name="松浦英宗" userId="9b03fd3a-662f-49ff-9af1-1b93cf7aab22" providerId="ADAL" clId="{5A60934E-A36F-43A6-AA9C-86BABC9D6116}" dt="2025-05-19T07:55:13.689" v="3013" actId="20577"/>
          <ac:spMkLst>
            <pc:docMk/>
            <pc:sldMk cId="1259182770" sldId="260"/>
            <ac:spMk id="7" creationId="{F850875E-7EA7-4268-A948-4E8FD17D0465}"/>
          </ac:spMkLst>
        </pc:spChg>
        <pc:spChg chg="add mod">
          <ac:chgData name="松浦英宗" userId="9b03fd3a-662f-49ff-9af1-1b93cf7aab22" providerId="ADAL" clId="{5A60934E-A36F-43A6-AA9C-86BABC9D6116}" dt="2025-05-19T08:07:34.271" v="3298" actId="164"/>
          <ac:spMkLst>
            <pc:docMk/>
            <pc:sldMk cId="1259182770" sldId="260"/>
            <ac:spMk id="22" creationId="{8022DFAB-0A2B-98F6-81C1-90F7C840ACA7}"/>
          </ac:spMkLst>
        </pc:spChg>
        <pc:spChg chg="add mod">
          <ac:chgData name="松浦英宗" userId="9b03fd3a-662f-49ff-9af1-1b93cf7aab22" providerId="ADAL" clId="{5A60934E-A36F-43A6-AA9C-86BABC9D6116}" dt="2025-05-19T08:07:34.271" v="3298" actId="164"/>
          <ac:spMkLst>
            <pc:docMk/>
            <pc:sldMk cId="1259182770" sldId="260"/>
            <ac:spMk id="23" creationId="{64E37A30-FA05-10D9-73D1-8835C7546482}"/>
          </ac:spMkLst>
        </pc:spChg>
        <pc:spChg chg="add mod">
          <ac:chgData name="松浦英宗" userId="9b03fd3a-662f-49ff-9af1-1b93cf7aab22" providerId="ADAL" clId="{5A60934E-A36F-43A6-AA9C-86BABC9D6116}" dt="2025-05-19T08:09:58.118" v="3390" actId="179"/>
          <ac:spMkLst>
            <pc:docMk/>
            <pc:sldMk cId="1259182770" sldId="260"/>
            <ac:spMk id="24" creationId="{1CA375C6-9469-77CF-5135-8A41CA57395B}"/>
          </ac:spMkLst>
        </pc:spChg>
        <pc:spChg chg="mod">
          <ac:chgData name="松浦英宗" userId="9b03fd3a-662f-49ff-9af1-1b93cf7aab22" providerId="ADAL" clId="{5A60934E-A36F-43A6-AA9C-86BABC9D6116}" dt="2025-05-19T08:11:44.905" v="3478"/>
          <ac:spMkLst>
            <pc:docMk/>
            <pc:sldMk cId="1259182770" sldId="260"/>
            <ac:spMk id="29" creationId="{F9005053-5416-FE2A-A9AA-2D2365FDEAA9}"/>
          </ac:spMkLst>
        </pc:spChg>
        <pc:spChg chg="mod">
          <ac:chgData name="松浦英宗" userId="9b03fd3a-662f-49ff-9af1-1b93cf7aab22" providerId="ADAL" clId="{5A60934E-A36F-43A6-AA9C-86BABC9D6116}" dt="2025-05-19T08:11:50.202" v="3497" actId="20577"/>
          <ac:spMkLst>
            <pc:docMk/>
            <pc:sldMk cId="1259182770" sldId="260"/>
            <ac:spMk id="30" creationId="{63EB47B9-22DF-63A3-E470-8DDDCA47A490}"/>
          </ac:spMkLst>
        </pc:spChg>
        <pc:spChg chg="mod">
          <ac:chgData name="松浦英宗" userId="9b03fd3a-662f-49ff-9af1-1b93cf7aab22" providerId="ADAL" clId="{5A60934E-A36F-43A6-AA9C-86BABC9D6116}" dt="2025-05-19T08:11:36.317" v="3471" actId="20577"/>
          <ac:spMkLst>
            <pc:docMk/>
            <pc:sldMk cId="1259182770" sldId="260"/>
            <ac:spMk id="31" creationId="{937318CD-B824-2FBD-30DC-963EF21AB5A1}"/>
          </ac:spMkLst>
        </pc:spChg>
        <pc:spChg chg="mod">
          <ac:chgData name="松浦英宗" userId="9b03fd3a-662f-49ff-9af1-1b93cf7aab22" providerId="ADAL" clId="{5A60934E-A36F-43A6-AA9C-86BABC9D6116}" dt="2025-05-19T08:10:21.128" v="3407"/>
          <ac:spMkLst>
            <pc:docMk/>
            <pc:sldMk cId="1259182770" sldId="260"/>
            <ac:spMk id="33" creationId="{F344564F-8DAA-F518-C8D2-FAA6543711AD}"/>
          </ac:spMkLst>
        </pc:spChg>
        <pc:spChg chg="mod">
          <ac:chgData name="松浦英宗" userId="9b03fd3a-662f-49ff-9af1-1b93cf7aab22" providerId="ADAL" clId="{5A60934E-A36F-43A6-AA9C-86BABC9D6116}" dt="2025-05-19T08:11:54.021" v="3509" actId="20577"/>
          <ac:spMkLst>
            <pc:docMk/>
            <pc:sldMk cId="1259182770" sldId="260"/>
            <ac:spMk id="34" creationId="{2A6DC36B-A03B-F49C-011D-8835BAAEB279}"/>
          </ac:spMkLst>
        </pc:spChg>
        <pc:spChg chg="mod">
          <ac:chgData name="松浦英宗" userId="9b03fd3a-662f-49ff-9af1-1b93cf7aab22" providerId="ADAL" clId="{5A60934E-A36F-43A6-AA9C-86BABC9D6116}" dt="2025-05-19T08:12:43.496" v="3564" actId="20577"/>
          <ac:spMkLst>
            <pc:docMk/>
            <pc:sldMk cId="1259182770" sldId="260"/>
            <ac:spMk id="35" creationId="{6F2ADBE8-C34D-F231-289D-62ABCBD8D765}"/>
          </ac:spMkLst>
        </pc:spChg>
        <pc:grpChg chg="add mod">
          <ac:chgData name="松浦英宗" userId="9b03fd3a-662f-49ff-9af1-1b93cf7aab22" providerId="ADAL" clId="{5A60934E-A36F-43A6-AA9C-86BABC9D6116}" dt="2025-05-19T08:08:10.714" v="3320" actId="164"/>
          <ac:grpSpMkLst>
            <pc:docMk/>
            <pc:sldMk cId="1259182770" sldId="260"/>
            <ac:grpSpMk id="26" creationId="{7E00B701-3691-B442-0DE0-31A5E89500FA}"/>
          </ac:grpSpMkLst>
        </pc:grpChg>
        <pc:grpChg chg="add mod">
          <ac:chgData name="松浦英宗" userId="9b03fd3a-662f-49ff-9af1-1b93cf7aab22" providerId="ADAL" clId="{5A60934E-A36F-43A6-AA9C-86BABC9D6116}" dt="2025-05-19T08:08:07.862" v="3319" actId="164"/>
          <ac:grpSpMkLst>
            <pc:docMk/>
            <pc:sldMk cId="1259182770" sldId="260"/>
            <ac:grpSpMk id="27" creationId="{EB0A5722-C011-66E4-91CA-5ACF611EFE03}"/>
          </ac:grpSpMkLst>
        </pc:grpChg>
        <pc:grpChg chg="add mod">
          <ac:chgData name="松浦英宗" userId="9b03fd3a-662f-49ff-9af1-1b93cf7aab22" providerId="ADAL" clId="{5A60934E-A36F-43A6-AA9C-86BABC9D6116}" dt="2025-05-19T08:08:05.407" v="3318" actId="164"/>
          <ac:grpSpMkLst>
            <pc:docMk/>
            <pc:sldMk cId="1259182770" sldId="260"/>
            <ac:grpSpMk id="32" creationId="{59846753-2109-E0B2-A3AB-C23AA8CED2D7}"/>
          </ac:grpSpMkLst>
        </pc:grpChg>
        <pc:picChg chg="mod">
          <ac:chgData name="松浦英宗" userId="9b03fd3a-662f-49ff-9af1-1b93cf7aab22" providerId="ADAL" clId="{5A60934E-A36F-43A6-AA9C-86BABC9D6116}" dt="2025-05-19T08:08:05.407" v="3318" actId="164"/>
          <ac:picMkLst>
            <pc:docMk/>
            <pc:sldMk cId="1259182770" sldId="260"/>
            <ac:picMk id="19" creationId="{1055DD27-7F14-A06E-82C9-D578BA18F02C}"/>
          </ac:picMkLst>
        </pc:picChg>
      </pc:sldChg>
      <pc:sldChg chg="del">
        <pc:chgData name="松浦英宗" userId="9b03fd3a-662f-49ff-9af1-1b93cf7aab22" providerId="ADAL" clId="{5A60934E-A36F-43A6-AA9C-86BABC9D6116}" dt="2025-05-19T06:18:31.327" v="158" actId="47"/>
        <pc:sldMkLst>
          <pc:docMk/>
          <pc:sldMk cId="1277525917" sldId="260"/>
        </pc:sldMkLst>
      </pc:sldChg>
      <pc:sldChg chg="addSp delSp modSp add mod">
        <pc:chgData name="松浦英宗" userId="9b03fd3a-662f-49ff-9af1-1b93cf7aab22" providerId="ADAL" clId="{5A60934E-A36F-43A6-AA9C-86BABC9D6116}" dt="2025-05-19T08:55:50.457" v="5200" actId="208"/>
        <pc:sldMkLst>
          <pc:docMk/>
          <pc:sldMk cId="2456256889" sldId="261"/>
        </pc:sldMkLst>
        <pc:spChg chg="add mod">
          <ac:chgData name="松浦英宗" userId="9b03fd3a-662f-49ff-9af1-1b93cf7aab22" providerId="ADAL" clId="{5A60934E-A36F-43A6-AA9C-86BABC9D6116}" dt="2025-05-19T07:27:29.991" v="2947" actId="20577"/>
          <ac:spMkLst>
            <pc:docMk/>
            <pc:sldMk cId="2456256889" sldId="261"/>
            <ac:spMk id="6" creationId="{9FC5823E-AF1C-AAAF-2BD8-9DBB8D2688CD}"/>
          </ac:spMkLst>
        </pc:spChg>
        <pc:spChg chg="add mod">
          <ac:chgData name="松浦英宗" userId="9b03fd3a-662f-49ff-9af1-1b93cf7aab22" providerId="ADAL" clId="{5A60934E-A36F-43A6-AA9C-86BABC9D6116}" dt="2025-05-19T08:27:16.365" v="4151" actId="20577"/>
          <ac:spMkLst>
            <pc:docMk/>
            <pc:sldMk cId="2456256889" sldId="261"/>
            <ac:spMk id="7" creationId="{57330FA9-56EF-A934-3492-F2B87A3DF914}"/>
          </ac:spMkLst>
        </pc:spChg>
        <pc:spChg chg="mod">
          <ac:chgData name="松浦英宗" userId="9b03fd3a-662f-49ff-9af1-1b93cf7aab22" providerId="ADAL" clId="{5A60934E-A36F-43A6-AA9C-86BABC9D6116}" dt="2025-05-19T08:28:56.304" v="4201" actId="552"/>
          <ac:spMkLst>
            <pc:docMk/>
            <pc:sldMk cId="2456256889" sldId="261"/>
            <ac:spMk id="15" creationId="{75C8D8BC-8DFF-CCDF-6183-56573689902C}"/>
          </ac:spMkLst>
        </pc:spChg>
        <pc:spChg chg="mod">
          <ac:chgData name="松浦英宗" userId="9b03fd3a-662f-49ff-9af1-1b93cf7aab22" providerId="ADAL" clId="{5A60934E-A36F-43A6-AA9C-86BABC9D6116}" dt="2025-05-19T08:19:58.541" v="3666" actId="20577"/>
          <ac:spMkLst>
            <pc:docMk/>
            <pc:sldMk cId="2456256889" sldId="261"/>
            <ac:spMk id="16" creationId="{413AD963-4BE4-C7D1-AA78-FA729BFF9FCF}"/>
          </ac:spMkLst>
        </pc:spChg>
        <pc:spChg chg="mod">
          <ac:chgData name="松浦英宗" userId="9b03fd3a-662f-49ff-9af1-1b93cf7aab22" providerId="ADAL" clId="{5A60934E-A36F-43A6-AA9C-86BABC9D6116}" dt="2025-05-19T08:55:50.457" v="5200" actId="208"/>
          <ac:spMkLst>
            <pc:docMk/>
            <pc:sldMk cId="2456256889" sldId="261"/>
            <ac:spMk id="17" creationId="{D50BDD92-82F9-90BC-D64D-9E1D164B24B8}"/>
          </ac:spMkLst>
        </pc:spChg>
        <pc:spChg chg="mod topLvl">
          <ac:chgData name="松浦英宗" userId="9b03fd3a-662f-49ff-9af1-1b93cf7aab22" providerId="ADAL" clId="{5A60934E-A36F-43A6-AA9C-86BABC9D6116}" dt="2025-05-19T08:55:50.457" v="5200" actId="208"/>
          <ac:spMkLst>
            <pc:docMk/>
            <pc:sldMk cId="2456256889" sldId="261"/>
            <ac:spMk id="19" creationId="{324E68BA-092C-B1C1-4A4E-D1A3DAE05A5D}"/>
          </ac:spMkLst>
        </pc:spChg>
        <pc:spChg chg="mod topLvl">
          <ac:chgData name="松浦英宗" userId="9b03fd3a-662f-49ff-9af1-1b93cf7aab22" providerId="ADAL" clId="{5A60934E-A36F-43A6-AA9C-86BABC9D6116}" dt="2025-05-19T08:55:50.457" v="5200" actId="208"/>
          <ac:spMkLst>
            <pc:docMk/>
            <pc:sldMk cId="2456256889" sldId="261"/>
            <ac:spMk id="23" creationId="{D27D16B6-C829-6D62-B7E7-94B6193FB832}"/>
          </ac:spMkLst>
        </pc:spChg>
        <pc:spChg chg="mod topLvl">
          <ac:chgData name="松浦英宗" userId="9b03fd3a-662f-49ff-9af1-1b93cf7aab22" providerId="ADAL" clId="{5A60934E-A36F-43A6-AA9C-86BABC9D6116}" dt="2025-05-19T08:55:50.457" v="5200" actId="208"/>
          <ac:spMkLst>
            <pc:docMk/>
            <pc:sldMk cId="2456256889" sldId="261"/>
            <ac:spMk id="24" creationId="{44EDFCF3-2A39-5DFD-BBEB-179F25B7E0BE}"/>
          </ac:spMkLst>
        </pc:spChg>
        <pc:spChg chg="mod">
          <ac:chgData name="松浦英宗" userId="9b03fd3a-662f-49ff-9af1-1b93cf7aab22" providerId="ADAL" clId="{5A60934E-A36F-43A6-AA9C-86BABC9D6116}" dt="2025-05-19T08:20:44.250" v="3698" actId="20577"/>
          <ac:spMkLst>
            <pc:docMk/>
            <pc:sldMk cId="2456256889" sldId="261"/>
            <ac:spMk id="26" creationId="{22CC3BFD-718D-CBF5-8649-AFAF055CD8E5}"/>
          </ac:spMkLst>
        </pc:spChg>
        <pc:spChg chg="mod">
          <ac:chgData name="松浦英宗" userId="9b03fd3a-662f-49ff-9af1-1b93cf7aab22" providerId="ADAL" clId="{5A60934E-A36F-43A6-AA9C-86BABC9D6116}" dt="2025-05-19T08:28:19.969" v="4178" actId="164"/>
          <ac:spMkLst>
            <pc:docMk/>
            <pc:sldMk cId="2456256889" sldId="261"/>
            <ac:spMk id="31" creationId="{1ACD7ED7-F4B8-DE82-E49D-691C32AA66C1}"/>
          </ac:spMkLst>
        </pc:spChg>
        <pc:spChg chg="mod topLvl">
          <ac:chgData name="松浦英宗" userId="9b03fd3a-662f-49ff-9af1-1b93cf7aab22" providerId="ADAL" clId="{5A60934E-A36F-43A6-AA9C-86BABC9D6116}" dt="2025-05-19T08:28:48.694" v="4191" actId="165"/>
          <ac:spMkLst>
            <pc:docMk/>
            <pc:sldMk cId="2456256889" sldId="261"/>
            <ac:spMk id="32" creationId="{E0AC0C4F-F3DD-CDB0-A247-168C5DAAD3B2}"/>
          </ac:spMkLst>
        </pc:spChg>
        <pc:spChg chg="mod topLvl">
          <ac:chgData name="松浦英宗" userId="9b03fd3a-662f-49ff-9af1-1b93cf7aab22" providerId="ADAL" clId="{5A60934E-A36F-43A6-AA9C-86BABC9D6116}" dt="2025-05-19T08:55:50.457" v="5200" actId="208"/>
          <ac:spMkLst>
            <pc:docMk/>
            <pc:sldMk cId="2456256889" sldId="261"/>
            <ac:spMk id="34" creationId="{40323529-FE31-F1D7-42ED-5250CD0F5B46}"/>
          </ac:spMkLst>
        </pc:spChg>
        <pc:spChg chg="mod">
          <ac:chgData name="松浦英宗" userId="9b03fd3a-662f-49ff-9af1-1b93cf7aab22" providerId="ADAL" clId="{5A60934E-A36F-43A6-AA9C-86BABC9D6116}" dt="2025-05-19T08:28:19.969" v="4178" actId="164"/>
          <ac:spMkLst>
            <pc:docMk/>
            <pc:sldMk cId="2456256889" sldId="261"/>
            <ac:spMk id="38" creationId="{D4BE9725-31FB-8D12-938B-1A984A124E36}"/>
          </ac:spMkLst>
        </pc:spChg>
        <pc:spChg chg="mod topLvl">
          <ac:chgData name="松浦英宗" userId="9b03fd3a-662f-49ff-9af1-1b93cf7aab22" providerId="ADAL" clId="{5A60934E-A36F-43A6-AA9C-86BABC9D6116}" dt="2025-05-19T08:55:50.457" v="5200" actId="208"/>
          <ac:spMkLst>
            <pc:docMk/>
            <pc:sldMk cId="2456256889" sldId="261"/>
            <ac:spMk id="39" creationId="{F171D7EA-47B9-A04A-895B-743505B03FBA}"/>
          </ac:spMkLst>
        </pc:spChg>
        <pc:spChg chg="mod topLvl">
          <ac:chgData name="松浦英宗" userId="9b03fd3a-662f-49ff-9af1-1b93cf7aab22" providerId="ADAL" clId="{5A60934E-A36F-43A6-AA9C-86BABC9D6116}" dt="2025-05-19T08:55:50.457" v="5200" actId="208"/>
          <ac:spMkLst>
            <pc:docMk/>
            <pc:sldMk cId="2456256889" sldId="261"/>
            <ac:spMk id="41" creationId="{F5A1FF86-8C28-8351-A4B5-28BACDA081C3}"/>
          </ac:spMkLst>
        </pc:spChg>
        <pc:spChg chg="mod topLvl">
          <ac:chgData name="松浦英宗" userId="9b03fd3a-662f-49ff-9af1-1b93cf7aab22" providerId="ADAL" clId="{5A60934E-A36F-43A6-AA9C-86BABC9D6116}" dt="2025-05-19T08:28:48.694" v="4191" actId="165"/>
          <ac:spMkLst>
            <pc:docMk/>
            <pc:sldMk cId="2456256889" sldId="261"/>
            <ac:spMk id="45" creationId="{5E08CE09-FE3A-F0A8-B862-9334234E0FDC}"/>
          </ac:spMkLst>
        </pc:spChg>
        <pc:spChg chg="mod topLvl">
          <ac:chgData name="松浦英宗" userId="9b03fd3a-662f-49ff-9af1-1b93cf7aab22" providerId="ADAL" clId="{5A60934E-A36F-43A6-AA9C-86BABC9D6116}" dt="2025-05-19T08:55:50.457" v="5200" actId="208"/>
          <ac:spMkLst>
            <pc:docMk/>
            <pc:sldMk cId="2456256889" sldId="261"/>
            <ac:spMk id="46" creationId="{90EE8E1B-EA4A-DCE4-A8B7-7C1E7E170E02}"/>
          </ac:spMkLst>
        </pc:spChg>
        <pc:spChg chg="mod">
          <ac:chgData name="松浦英宗" userId="9b03fd3a-662f-49ff-9af1-1b93cf7aab22" providerId="ADAL" clId="{5A60934E-A36F-43A6-AA9C-86BABC9D6116}" dt="2025-05-19T08:28:14.990" v="4177" actId="164"/>
          <ac:spMkLst>
            <pc:docMk/>
            <pc:sldMk cId="2456256889" sldId="261"/>
            <ac:spMk id="48" creationId="{28814BD7-149C-19DE-8474-9D546FDD2E78}"/>
          </ac:spMkLst>
        </pc:spChg>
        <pc:spChg chg="mod topLvl">
          <ac:chgData name="松浦英宗" userId="9b03fd3a-662f-49ff-9af1-1b93cf7aab22" providerId="ADAL" clId="{5A60934E-A36F-43A6-AA9C-86BABC9D6116}" dt="2025-05-19T08:55:50.457" v="5200" actId="208"/>
          <ac:spMkLst>
            <pc:docMk/>
            <pc:sldMk cId="2456256889" sldId="261"/>
            <ac:spMk id="52" creationId="{2FC48C14-008A-3EAA-6C03-4C9CBA17F7ED}"/>
          </ac:spMkLst>
        </pc:spChg>
        <pc:spChg chg="mod topLvl">
          <ac:chgData name="松浦英宗" userId="9b03fd3a-662f-49ff-9af1-1b93cf7aab22" providerId="ADAL" clId="{5A60934E-A36F-43A6-AA9C-86BABC9D6116}" dt="2025-05-19T08:55:50.457" v="5200" actId="208"/>
          <ac:spMkLst>
            <pc:docMk/>
            <pc:sldMk cId="2456256889" sldId="261"/>
            <ac:spMk id="53" creationId="{97DC7182-3F01-E773-076D-4EE3019B22FA}"/>
          </ac:spMkLst>
        </pc:spChg>
        <pc:spChg chg="mod topLvl">
          <ac:chgData name="松浦英宗" userId="9b03fd3a-662f-49ff-9af1-1b93cf7aab22" providerId="ADAL" clId="{5A60934E-A36F-43A6-AA9C-86BABC9D6116}" dt="2025-05-19T08:28:48.694" v="4191" actId="165"/>
          <ac:spMkLst>
            <pc:docMk/>
            <pc:sldMk cId="2456256889" sldId="261"/>
            <ac:spMk id="55" creationId="{6E50ADF7-A41A-7E1D-F9F9-BEB260A79888}"/>
          </ac:spMkLst>
        </pc:spChg>
        <pc:spChg chg="mod">
          <ac:chgData name="松浦英宗" userId="9b03fd3a-662f-49ff-9af1-1b93cf7aab22" providerId="ADAL" clId="{5A60934E-A36F-43A6-AA9C-86BABC9D6116}" dt="2025-05-19T08:18:02.146" v="3652" actId="14100"/>
          <ac:spMkLst>
            <pc:docMk/>
            <pc:sldMk cId="2456256889" sldId="261"/>
            <ac:spMk id="63" creationId="{B72CAEE2-F321-CDA8-4650-45F51E3EC77B}"/>
          </ac:spMkLst>
        </pc:spChg>
        <pc:spChg chg="mod">
          <ac:chgData name="松浦英宗" userId="9b03fd3a-662f-49ff-9af1-1b93cf7aab22" providerId="ADAL" clId="{5A60934E-A36F-43A6-AA9C-86BABC9D6116}" dt="2025-05-19T08:28:14.990" v="4177" actId="164"/>
          <ac:spMkLst>
            <pc:docMk/>
            <pc:sldMk cId="2456256889" sldId="261"/>
            <ac:spMk id="64" creationId="{8C560516-151E-E9EC-8B90-A584AA501A13}"/>
          </ac:spMkLst>
        </pc:spChg>
        <pc:spChg chg="mod">
          <ac:chgData name="松浦英宗" userId="9b03fd3a-662f-49ff-9af1-1b93cf7aab22" providerId="ADAL" clId="{5A60934E-A36F-43A6-AA9C-86BABC9D6116}" dt="2025-05-19T08:16:39.423" v="3609" actId="1076"/>
          <ac:spMkLst>
            <pc:docMk/>
            <pc:sldMk cId="2456256889" sldId="261"/>
            <ac:spMk id="75" creationId="{876681DF-CD31-8FCD-3A95-9CF804CB594B}"/>
          </ac:spMkLst>
        </pc:spChg>
        <pc:spChg chg="mod topLvl">
          <ac:chgData name="松浦英宗" userId="9b03fd3a-662f-49ff-9af1-1b93cf7aab22" providerId="ADAL" clId="{5A60934E-A36F-43A6-AA9C-86BABC9D6116}" dt="2025-05-19T08:15:54.227" v="3576" actId="165"/>
          <ac:spMkLst>
            <pc:docMk/>
            <pc:sldMk cId="2456256889" sldId="261"/>
            <ac:spMk id="76" creationId="{9EC57E11-B86E-22BE-0EB0-DC9D3BD508A2}"/>
          </ac:spMkLst>
        </pc:spChg>
        <pc:spChg chg="mod topLvl">
          <ac:chgData name="松浦英宗" userId="9b03fd3a-662f-49ff-9af1-1b93cf7aab22" providerId="ADAL" clId="{5A60934E-A36F-43A6-AA9C-86BABC9D6116}" dt="2025-05-19T08:28:14.990" v="4177" actId="164"/>
          <ac:spMkLst>
            <pc:docMk/>
            <pc:sldMk cId="2456256889" sldId="261"/>
            <ac:spMk id="77" creationId="{DCAC249E-64BD-FBA6-AA3A-2F6CEB750AF0}"/>
          </ac:spMkLst>
        </pc:spChg>
        <pc:spChg chg="mod">
          <ac:chgData name="松浦英宗" userId="9b03fd3a-662f-49ff-9af1-1b93cf7aab22" providerId="ADAL" clId="{5A60934E-A36F-43A6-AA9C-86BABC9D6116}" dt="2025-05-19T08:22:38.534" v="3849" actId="165"/>
          <ac:spMkLst>
            <pc:docMk/>
            <pc:sldMk cId="2456256889" sldId="261"/>
            <ac:spMk id="78" creationId="{C0D19284-6151-2359-28A8-9B20303637EF}"/>
          </ac:spMkLst>
        </pc:spChg>
        <pc:spChg chg="mod">
          <ac:chgData name="松浦英宗" userId="9b03fd3a-662f-49ff-9af1-1b93cf7aab22" providerId="ADAL" clId="{5A60934E-A36F-43A6-AA9C-86BABC9D6116}" dt="2025-05-19T08:29:12.379" v="4204" actId="165"/>
          <ac:spMkLst>
            <pc:docMk/>
            <pc:sldMk cId="2456256889" sldId="261"/>
            <ac:spMk id="88" creationId="{F6444962-2F2A-33DA-FA08-F94D4AFA3194}"/>
          </ac:spMkLst>
        </pc:spChg>
        <pc:spChg chg="mod">
          <ac:chgData name="松浦英宗" userId="9b03fd3a-662f-49ff-9af1-1b93cf7aab22" providerId="ADAL" clId="{5A60934E-A36F-43A6-AA9C-86BABC9D6116}" dt="2025-05-19T08:29:12.379" v="4204" actId="165"/>
          <ac:spMkLst>
            <pc:docMk/>
            <pc:sldMk cId="2456256889" sldId="261"/>
            <ac:spMk id="91" creationId="{58AF2AC1-608E-5CB9-7941-2A7639E0A6B6}"/>
          </ac:spMkLst>
        </pc:spChg>
        <pc:spChg chg="mod">
          <ac:chgData name="松浦英宗" userId="9b03fd3a-662f-49ff-9af1-1b93cf7aab22" providerId="ADAL" clId="{5A60934E-A36F-43A6-AA9C-86BABC9D6116}" dt="2025-05-19T08:23:29.282" v="3913" actId="20577"/>
          <ac:spMkLst>
            <pc:docMk/>
            <pc:sldMk cId="2456256889" sldId="261"/>
            <ac:spMk id="94" creationId="{ACC818B3-C1D3-E5FD-B02E-F6B9BC9670D7}"/>
          </ac:spMkLst>
        </pc:spChg>
        <pc:spChg chg="add mod topLvl">
          <ac:chgData name="松浦英宗" userId="9b03fd3a-662f-49ff-9af1-1b93cf7aab22" providerId="ADAL" clId="{5A60934E-A36F-43A6-AA9C-86BABC9D6116}" dt="2025-05-19T08:31:39.331" v="4234" actId="11530"/>
          <ac:spMkLst>
            <pc:docMk/>
            <pc:sldMk cId="2456256889" sldId="261"/>
            <ac:spMk id="96" creationId="{C5B2FC46-BF03-72B4-C9BD-052DD8BFDF9F}"/>
          </ac:spMkLst>
        </pc:spChg>
        <pc:spChg chg="add mod topLvl">
          <ac:chgData name="松浦英宗" userId="9b03fd3a-662f-49ff-9af1-1b93cf7aab22" providerId="ADAL" clId="{5A60934E-A36F-43A6-AA9C-86BABC9D6116}" dt="2025-05-19T08:31:39.331" v="4234" actId="11530"/>
          <ac:spMkLst>
            <pc:docMk/>
            <pc:sldMk cId="2456256889" sldId="261"/>
            <ac:spMk id="97" creationId="{AD0FD234-6795-DD8D-51D7-B6B35854610C}"/>
          </ac:spMkLst>
        </pc:spChg>
        <pc:spChg chg="add mod topLvl">
          <ac:chgData name="松浦英宗" userId="9b03fd3a-662f-49ff-9af1-1b93cf7aab22" providerId="ADAL" clId="{5A60934E-A36F-43A6-AA9C-86BABC9D6116}" dt="2025-05-19T08:30:38.542" v="4224" actId="552"/>
          <ac:spMkLst>
            <pc:docMk/>
            <pc:sldMk cId="2456256889" sldId="261"/>
            <ac:spMk id="98" creationId="{0562ECCC-0C69-6AB2-7018-C384AD702F5F}"/>
          </ac:spMkLst>
        </pc:spChg>
        <pc:spChg chg="add mod topLvl">
          <ac:chgData name="松浦英宗" userId="9b03fd3a-662f-49ff-9af1-1b93cf7aab22" providerId="ADAL" clId="{5A60934E-A36F-43A6-AA9C-86BABC9D6116}" dt="2025-05-19T08:30:35.525" v="4223" actId="552"/>
          <ac:spMkLst>
            <pc:docMk/>
            <pc:sldMk cId="2456256889" sldId="261"/>
            <ac:spMk id="99" creationId="{B42BCF70-6B60-A9B0-50EC-9AB5E911AA29}"/>
          </ac:spMkLst>
        </pc:spChg>
        <pc:spChg chg="mod">
          <ac:chgData name="松浦英宗" userId="9b03fd3a-662f-49ff-9af1-1b93cf7aab22" providerId="ADAL" clId="{5A60934E-A36F-43A6-AA9C-86BABC9D6116}" dt="2025-05-19T08:31:39.331" v="4234" actId="11530"/>
          <ac:spMkLst>
            <pc:docMk/>
            <pc:sldMk cId="2456256889" sldId="261"/>
            <ac:spMk id="100" creationId="{149D67BE-9D66-B83A-4BC9-33233F2F8232}"/>
          </ac:spMkLst>
        </pc:spChg>
        <pc:spChg chg="add mod topLvl">
          <ac:chgData name="松浦英宗" userId="9b03fd3a-662f-49ff-9af1-1b93cf7aab22" providerId="ADAL" clId="{5A60934E-A36F-43A6-AA9C-86BABC9D6116}" dt="2025-05-19T08:30:17.229" v="4219" actId="553"/>
          <ac:spMkLst>
            <pc:docMk/>
            <pc:sldMk cId="2456256889" sldId="261"/>
            <ac:spMk id="101" creationId="{32CF4F60-82FE-F682-056D-D08DA7128C59}"/>
          </ac:spMkLst>
        </pc:spChg>
        <pc:spChg chg="add mod">
          <ac:chgData name="松浦英宗" userId="9b03fd3a-662f-49ff-9af1-1b93cf7aab22" providerId="ADAL" clId="{5A60934E-A36F-43A6-AA9C-86BABC9D6116}" dt="2025-05-19T08:31:39.331" v="4234" actId="11530"/>
          <ac:spMkLst>
            <pc:docMk/>
            <pc:sldMk cId="2456256889" sldId="261"/>
            <ac:spMk id="198" creationId="{3FCF61EB-DC58-EE91-1DDE-1C7412080764}"/>
          </ac:spMkLst>
        </pc:spChg>
        <pc:spChg chg="add mod">
          <ac:chgData name="松浦英宗" userId="9b03fd3a-662f-49ff-9af1-1b93cf7aab22" providerId="ADAL" clId="{5A60934E-A36F-43A6-AA9C-86BABC9D6116}" dt="2025-05-19T08:31:39.331" v="4234" actId="11530"/>
          <ac:spMkLst>
            <pc:docMk/>
            <pc:sldMk cId="2456256889" sldId="261"/>
            <ac:spMk id="199" creationId="{BA6DC46E-984D-CD30-4C83-2E1AD0687C1B}"/>
          </ac:spMkLst>
        </pc:spChg>
        <pc:spChg chg="add mod">
          <ac:chgData name="松浦英宗" userId="9b03fd3a-662f-49ff-9af1-1b93cf7aab22" providerId="ADAL" clId="{5A60934E-A36F-43A6-AA9C-86BABC9D6116}" dt="2025-05-19T08:30:56.432" v="4227" actId="1076"/>
          <ac:spMkLst>
            <pc:docMk/>
            <pc:sldMk cId="2456256889" sldId="261"/>
            <ac:spMk id="200" creationId="{1D3FD69C-E87A-8332-4ECC-258139F7C6B2}"/>
          </ac:spMkLst>
        </pc:spChg>
        <pc:spChg chg="add mod">
          <ac:chgData name="松浦英宗" userId="9b03fd3a-662f-49ff-9af1-1b93cf7aab22" providerId="ADAL" clId="{5A60934E-A36F-43A6-AA9C-86BABC9D6116}" dt="2025-05-19T08:31:39.331" v="4234" actId="11530"/>
          <ac:spMkLst>
            <pc:docMk/>
            <pc:sldMk cId="2456256889" sldId="261"/>
            <ac:spMk id="201" creationId="{DE2B8001-E2F3-29ED-059F-676F3E46CCC8}"/>
          </ac:spMkLst>
        </pc:spChg>
        <pc:spChg chg="add mod">
          <ac:chgData name="松浦英宗" userId="9b03fd3a-662f-49ff-9af1-1b93cf7aab22" providerId="ADAL" clId="{5A60934E-A36F-43A6-AA9C-86BABC9D6116}" dt="2025-05-19T08:31:39.331" v="4234" actId="11530"/>
          <ac:spMkLst>
            <pc:docMk/>
            <pc:sldMk cId="2456256889" sldId="261"/>
            <ac:spMk id="202" creationId="{EE02D2F9-5AAF-4DAB-53A4-090D0C6714C5}"/>
          </ac:spMkLst>
        </pc:spChg>
        <pc:spChg chg="add mod">
          <ac:chgData name="松浦英宗" userId="9b03fd3a-662f-49ff-9af1-1b93cf7aab22" providerId="ADAL" clId="{5A60934E-A36F-43A6-AA9C-86BABC9D6116}" dt="2025-05-19T08:31:18.208" v="4231" actId="553"/>
          <ac:spMkLst>
            <pc:docMk/>
            <pc:sldMk cId="2456256889" sldId="261"/>
            <ac:spMk id="203" creationId="{67CF0A39-6D49-01FE-4994-B156E99EDCF7}"/>
          </ac:spMkLst>
        </pc:spChg>
        <pc:spChg chg="add mod">
          <ac:chgData name="松浦英宗" userId="9b03fd3a-662f-49ff-9af1-1b93cf7aab22" providerId="ADAL" clId="{5A60934E-A36F-43A6-AA9C-86BABC9D6116}" dt="2025-05-19T08:31:39.331" v="4234" actId="11530"/>
          <ac:spMkLst>
            <pc:docMk/>
            <pc:sldMk cId="2456256889" sldId="261"/>
            <ac:spMk id="204" creationId="{9F09441B-B6D9-568C-8E7B-B29FB73B06D6}"/>
          </ac:spMkLst>
        </pc:spChg>
        <pc:spChg chg="add mod">
          <ac:chgData name="松浦英宗" userId="9b03fd3a-662f-49ff-9af1-1b93cf7aab22" providerId="ADAL" clId="{5A60934E-A36F-43A6-AA9C-86BABC9D6116}" dt="2025-05-19T08:31:39.331" v="4234" actId="11530"/>
          <ac:spMkLst>
            <pc:docMk/>
            <pc:sldMk cId="2456256889" sldId="261"/>
            <ac:spMk id="205" creationId="{EC8DE54E-E057-EEC6-5222-D18FF80C6CD5}"/>
          </ac:spMkLst>
        </pc:spChg>
        <pc:spChg chg="add mod">
          <ac:chgData name="松浦英宗" userId="9b03fd3a-662f-49ff-9af1-1b93cf7aab22" providerId="ADAL" clId="{5A60934E-A36F-43A6-AA9C-86BABC9D6116}" dt="2025-05-19T08:31:27.708" v="4232" actId="552"/>
          <ac:spMkLst>
            <pc:docMk/>
            <pc:sldMk cId="2456256889" sldId="261"/>
            <ac:spMk id="206" creationId="{6CDCD546-2830-60CF-A09A-4C56651C56F8}"/>
          </ac:spMkLst>
        </pc:spChg>
        <pc:spChg chg="add mod">
          <ac:chgData name="松浦英宗" userId="9b03fd3a-662f-49ff-9af1-1b93cf7aab22" providerId="ADAL" clId="{5A60934E-A36F-43A6-AA9C-86BABC9D6116}" dt="2025-05-19T08:31:27.708" v="4232" actId="552"/>
          <ac:spMkLst>
            <pc:docMk/>
            <pc:sldMk cId="2456256889" sldId="261"/>
            <ac:spMk id="207" creationId="{DB6D05D2-4BB1-3013-16D8-EC957DDAADA5}"/>
          </ac:spMkLst>
        </pc:spChg>
        <pc:spChg chg="add mod">
          <ac:chgData name="松浦英宗" userId="9b03fd3a-662f-49ff-9af1-1b93cf7aab22" providerId="ADAL" clId="{5A60934E-A36F-43A6-AA9C-86BABC9D6116}" dt="2025-05-19T08:31:39.331" v="4234" actId="11530"/>
          <ac:spMkLst>
            <pc:docMk/>
            <pc:sldMk cId="2456256889" sldId="261"/>
            <ac:spMk id="208" creationId="{1156AAFB-C10C-688D-D41F-D2CDC587B037}"/>
          </ac:spMkLst>
        </pc:spChg>
        <pc:spChg chg="add mod">
          <ac:chgData name="松浦英宗" userId="9b03fd3a-662f-49ff-9af1-1b93cf7aab22" providerId="ADAL" clId="{5A60934E-A36F-43A6-AA9C-86BABC9D6116}" dt="2025-05-19T08:31:07.014" v="4229" actId="1076"/>
          <ac:spMkLst>
            <pc:docMk/>
            <pc:sldMk cId="2456256889" sldId="261"/>
            <ac:spMk id="209" creationId="{BC45C0F5-00A9-C1D4-B9B1-345DF793D566}"/>
          </ac:spMkLst>
        </pc:spChg>
        <pc:grpChg chg="mod">
          <ac:chgData name="松浦英宗" userId="9b03fd3a-662f-49ff-9af1-1b93cf7aab22" providerId="ADAL" clId="{5A60934E-A36F-43A6-AA9C-86BABC9D6116}" dt="2025-05-19T08:25:49.521" v="3951" actId="14100"/>
          <ac:grpSpMkLst>
            <pc:docMk/>
            <pc:sldMk cId="2456256889" sldId="261"/>
            <ac:grpSpMk id="74" creationId="{53DCBA1E-880A-F0C5-2FA8-9B10F86D9BA8}"/>
          </ac:grpSpMkLst>
        </pc:grpChg>
        <pc:grpChg chg="add mod">
          <ac:chgData name="松浦英宗" userId="9b03fd3a-662f-49ff-9af1-1b93cf7aab22" providerId="ADAL" clId="{5A60934E-A36F-43A6-AA9C-86BABC9D6116}" dt="2025-05-19T08:30:17.229" v="4219" actId="553"/>
          <ac:grpSpMkLst>
            <pc:docMk/>
            <pc:sldMk cId="2456256889" sldId="261"/>
            <ac:grpSpMk id="87" creationId="{BD559150-7A98-AB48-4076-89966E7417ED}"/>
          </ac:grpSpMkLst>
        </pc:grpChg>
        <pc:grpChg chg="add mod">
          <ac:chgData name="松浦英宗" userId="9b03fd3a-662f-49ff-9af1-1b93cf7aab22" providerId="ADAL" clId="{5A60934E-A36F-43A6-AA9C-86BABC9D6116}" dt="2025-05-19T08:23:40.109" v="3915" actId="408"/>
          <ac:grpSpMkLst>
            <pc:docMk/>
            <pc:sldMk cId="2456256889" sldId="261"/>
            <ac:grpSpMk id="90" creationId="{F281BBDF-EA39-F6D7-1B92-E4E9230CE15E}"/>
          </ac:grpSpMkLst>
        </pc:grpChg>
        <pc:grpChg chg="add mod">
          <ac:chgData name="松浦英宗" userId="9b03fd3a-662f-49ff-9af1-1b93cf7aab22" providerId="ADAL" clId="{5A60934E-A36F-43A6-AA9C-86BABC9D6116}" dt="2025-05-19T08:23:24.157" v="3907" actId="571"/>
          <ac:grpSpMkLst>
            <pc:docMk/>
            <pc:sldMk cId="2456256889" sldId="261"/>
            <ac:grpSpMk id="93" creationId="{749E35C2-0302-12B3-3DA3-C51FCA278CA2}"/>
          </ac:grpSpMkLst>
        </pc:grpChg>
        <pc:cxnChg chg="mod">
          <ac:chgData name="松浦英宗" userId="9b03fd3a-662f-49ff-9af1-1b93cf7aab22" providerId="ADAL" clId="{5A60934E-A36F-43A6-AA9C-86BABC9D6116}" dt="2025-05-19T08:22:47.448" v="3850" actId="571"/>
          <ac:cxnSpMkLst>
            <pc:docMk/>
            <pc:sldMk cId="2456256889" sldId="261"/>
            <ac:cxnSpMk id="89" creationId="{695D79C7-E66C-3216-56DB-28FE12317FC0}"/>
          </ac:cxnSpMkLst>
        </pc:cxnChg>
        <pc:cxnChg chg="mod">
          <ac:chgData name="松浦英宗" userId="9b03fd3a-662f-49ff-9af1-1b93cf7aab22" providerId="ADAL" clId="{5A60934E-A36F-43A6-AA9C-86BABC9D6116}" dt="2025-05-19T08:23:10.118" v="3870" actId="571"/>
          <ac:cxnSpMkLst>
            <pc:docMk/>
            <pc:sldMk cId="2456256889" sldId="261"/>
            <ac:cxnSpMk id="92" creationId="{5960849E-AD73-A4D4-C419-50EC016B6E38}"/>
          </ac:cxnSpMkLst>
        </pc:cxnChg>
        <pc:cxnChg chg="mod">
          <ac:chgData name="松浦英宗" userId="9b03fd3a-662f-49ff-9af1-1b93cf7aab22" providerId="ADAL" clId="{5A60934E-A36F-43A6-AA9C-86BABC9D6116}" dt="2025-05-19T08:23:24.157" v="3907" actId="571"/>
          <ac:cxnSpMkLst>
            <pc:docMk/>
            <pc:sldMk cId="2456256889" sldId="261"/>
            <ac:cxnSpMk id="95" creationId="{CC2A4D55-D136-CC60-BCA9-917A6E53752C}"/>
          </ac:cxnSpMkLst>
        </pc:cxnChg>
        <pc:cxnChg chg="add mod">
          <ac:chgData name="松浦英宗" userId="9b03fd3a-662f-49ff-9af1-1b93cf7aab22" providerId="ADAL" clId="{5A60934E-A36F-43A6-AA9C-86BABC9D6116}" dt="2025-05-19T08:29:41.905" v="4217" actId="465"/>
          <ac:cxnSpMkLst>
            <pc:docMk/>
            <pc:sldMk cId="2456256889" sldId="261"/>
            <ac:cxnSpMk id="192" creationId="{2643D655-A35B-9FF4-DABC-47AB47071014}"/>
          </ac:cxnSpMkLst>
        </pc:cxnChg>
        <pc:cxnChg chg="add mod">
          <ac:chgData name="松浦英宗" userId="9b03fd3a-662f-49ff-9af1-1b93cf7aab22" providerId="ADAL" clId="{5A60934E-A36F-43A6-AA9C-86BABC9D6116}" dt="2025-05-19T08:29:38.158" v="4216" actId="465"/>
          <ac:cxnSpMkLst>
            <pc:docMk/>
            <pc:sldMk cId="2456256889" sldId="261"/>
            <ac:cxnSpMk id="197" creationId="{5714C6E4-7567-C9E5-01EA-E4EFBA826405}"/>
          </ac:cxnSpMkLst>
        </pc:cxnChg>
      </pc:sldChg>
      <pc:sldChg chg="del">
        <pc:chgData name="松浦英宗" userId="9b03fd3a-662f-49ff-9af1-1b93cf7aab22" providerId="ADAL" clId="{5A60934E-A36F-43A6-AA9C-86BABC9D6116}" dt="2025-05-19T06:18:31.327" v="158" actId="47"/>
        <pc:sldMkLst>
          <pc:docMk/>
          <pc:sldMk cId="2733265923" sldId="261"/>
        </pc:sldMkLst>
      </pc:sldChg>
      <pc:sldChg chg="addSp delSp modSp add mod">
        <pc:chgData name="松浦英宗" userId="9b03fd3a-662f-49ff-9af1-1b93cf7aab22" providerId="ADAL" clId="{5A60934E-A36F-43A6-AA9C-86BABC9D6116}" dt="2025-05-19T08:44:07.402" v="4960" actId="20577"/>
        <pc:sldMkLst>
          <pc:docMk/>
          <pc:sldMk cId="10603173" sldId="262"/>
        </pc:sldMkLst>
        <pc:spChg chg="add mod">
          <ac:chgData name="松浦英宗" userId="9b03fd3a-662f-49ff-9af1-1b93cf7aab22" providerId="ADAL" clId="{5A60934E-A36F-43A6-AA9C-86BABC9D6116}" dt="2025-05-19T07:27:43.164" v="2968" actId="20577"/>
          <ac:spMkLst>
            <pc:docMk/>
            <pc:sldMk cId="10603173" sldId="262"/>
            <ac:spMk id="6" creationId="{5652938E-9686-7010-469D-C0FC6AC3D634}"/>
          </ac:spMkLst>
        </pc:spChg>
        <pc:spChg chg="add mod">
          <ac:chgData name="松浦英宗" userId="9b03fd3a-662f-49ff-9af1-1b93cf7aab22" providerId="ADAL" clId="{5A60934E-A36F-43A6-AA9C-86BABC9D6116}" dt="2025-05-19T08:33:41.733" v="4395" actId="20577"/>
          <ac:spMkLst>
            <pc:docMk/>
            <pc:sldMk cId="10603173" sldId="262"/>
            <ac:spMk id="7" creationId="{588A53C3-9BA7-E4F5-FF2C-907854D4A1D2}"/>
          </ac:spMkLst>
        </pc:spChg>
        <pc:spChg chg="add mod">
          <ac:chgData name="松浦英宗" userId="9b03fd3a-662f-49ff-9af1-1b93cf7aab22" providerId="ADAL" clId="{5A60934E-A36F-43A6-AA9C-86BABC9D6116}" dt="2025-05-19T08:42:59.494" v="4901" actId="165"/>
          <ac:spMkLst>
            <pc:docMk/>
            <pc:sldMk cId="10603173" sldId="262"/>
            <ac:spMk id="9" creationId="{0EE39821-D2F0-5299-3BCF-A9A388C53636}"/>
          </ac:spMkLst>
        </pc:spChg>
        <pc:spChg chg="add mod">
          <ac:chgData name="松浦英宗" userId="9b03fd3a-662f-49ff-9af1-1b93cf7aab22" providerId="ADAL" clId="{5A60934E-A36F-43A6-AA9C-86BABC9D6116}" dt="2025-05-19T08:43:24.701" v="4919" actId="14100"/>
          <ac:spMkLst>
            <pc:docMk/>
            <pc:sldMk cId="10603173" sldId="262"/>
            <ac:spMk id="10" creationId="{F3F1B3E8-F858-095C-ECBA-EA67CE045695}"/>
          </ac:spMkLst>
        </pc:spChg>
        <pc:spChg chg="add mod topLvl">
          <ac:chgData name="松浦英宗" userId="9b03fd3a-662f-49ff-9af1-1b93cf7aab22" providerId="ADAL" clId="{5A60934E-A36F-43A6-AA9C-86BABC9D6116}" dt="2025-05-19T08:43:13.388" v="4902" actId="14100"/>
          <ac:spMkLst>
            <pc:docMk/>
            <pc:sldMk cId="10603173" sldId="262"/>
            <ac:spMk id="11" creationId="{D1B7999A-E5D4-E35F-D58E-A190AD13895E}"/>
          </ac:spMkLst>
        </pc:spChg>
        <pc:spChg chg="add mod topLvl">
          <ac:chgData name="松浦英宗" userId="9b03fd3a-662f-49ff-9af1-1b93cf7aab22" providerId="ADAL" clId="{5A60934E-A36F-43A6-AA9C-86BABC9D6116}" dt="2025-05-19T08:42:59.494" v="4901" actId="165"/>
          <ac:spMkLst>
            <pc:docMk/>
            <pc:sldMk cId="10603173" sldId="262"/>
            <ac:spMk id="12" creationId="{43FE6097-BA62-DDBF-B111-19E8DEFFA71E}"/>
          </ac:spMkLst>
        </pc:spChg>
        <pc:spChg chg="add mod topLvl">
          <ac:chgData name="松浦英宗" userId="9b03fd3a-662f-49ff-9af1-1b93cf7aab22" providerId="ADAL" clId="{5A60934E-A36F-43A6-AA9C-86BABC9D6116}" dt="2025-05-19T08:42:59.494" v="4901" actId="165"/>
          <ac:spMkLst>
            <pc:docMk/>
            <pc:sldMk cId="10603173" sldId="262"/>
            <ac:spMk id="13" creationId="{1EC87951-947D-DFA2-B259-B6AB438DA612}"/>
          </ac:spMkLst>
        </pc:spChg>
        <pc:spChg chg="add mod topLvl">
          <ac:chgData name="松浦英宗" userId="9b03fd3a-662f-49ff-9af1-1b93cf7aab22" providerId="ADAL" clId="{5A60934E-A36F-43A6-AA9C-86BABC9D6116}" dt="2025-05-19T08:43:17.978" v="4918" actId="1036"/>
          <ac:spMkLst>
            <pc:docMk/>
            <pc:sldMk cId="10603173" sldId="262"/>
            <ac:spMk id="14" creationId="{332B1845-BD90-4355-D95E-9AF91197FADB}"/>
          </ac:spMkLst>
        </pc:spChg>
        <pc:spChg chg="mod topLvl">
          <ac:chgData name="松浦英宗" userId="9b03fd3a-662f-49ff-9af1-1b93cf7aab22" providerId="ADAL" clId="{5A60934E-A36F-43A6-AA9C-86BABC9D6116}" dt="2025-05-19T08:43:13.388" v="4902" actId="14100"/>
          <ac:spMkLst>
            <pc:docMk/>
            <pc:sldMk cId="10603173" sldId="262"/>
            <ac:spMk id="22" creationId="{4F448784-5760-07DA-9314-A61C9285C2B9}"/>
          </ac:spMkLst>
        </pc:spChg>
        <pc:spChg chg="mod topLvl">
          <ac:chgData name="松浦英宗" userId="9b03fd3a-662f-49ff-9af1-1b93cf7aab22" providerId="ADAL" clId="{5A60934E-A36F-43A6-AA9C-86BABC9D6116}" dt="2025-05-19T08:41:53.732" v="4823" actId="20577"/>
          <ac:spMkLst>
            <pc:docMk/>
            <pc:sldMk cId="10603173" sldId="262"/>
            <ac:spMk id="23" creationId="{0B5633E1-FE1A-AB75-EB8C-8BEB49344C66}"/>
          </ac:spMkLst>
        </pc:spChg>
        <pc:spChg chg="mod">
          <ac:chgData name="松浦英宗" userId="9b03fd3a-662f-49ff-9af1-1b93cf7aab22" providerId="ADAL" clId="{5A60934E-A36F-43A6-AA9C-86BABC9D6116}" dt="2025-05-19T08:42:45.935" v="4893" actId="20577"/>
          <ac:spMkLst>
            <pc:docMk/>
            <pc:sldMk cId="10603173" sldId="262"/>
            <ac:spMk id="24" creationId="{5C0183CE-20FA-8805-9355-09B65AFD348D}"/>
          </ac:spMkLst>
        </pc:spChg>
        <pc:spChg chg="mod">
          <ac:chgData name="松浦英宗" userId="9b03fd3a-662f-49ff-9af1-1b93cf7aab22" providerId="ADAL" clId="{5A60934E-A36F-43A6-AA9C-86BABC9D6116}" dt="2025-05-19T08:43:17.978" v="4918" actId="1036"/>
          <ac:spMkLst>
            <pc:docMk/>
            <pc:sldMk cId="10603173" sldId="262"/>
            <ac:spMk id="25" creationId="{C37B6D42-A448-9881-233A-83E6FE4571C6}"/>
          </ac:spMkLst>
        </pc:spChg>
        <pc:spChg chg="mod topLvl">
          <ac:chgData name="松浦英宗" userId="9b03fd3a-662f-49ff-9af1-1b93cf7aab22" providerId="ADAL" clId="{5A60934E-A36F-43A6-AA9C-86BABC9D6116}" dt="2025-05-19T08:43:13.388" v="4902" actId="14100"/>
          <ac:spMkLst>
            <pc:docMk/>
            <pc:sldMk cId="10603173" sldId="262"/>
            <ac:spMk id="27" creationId="{09CC6AA8-E1D4-CC46-4FF8-133532F25850}"/>
          </ac:spMkLst>
        </pc:spChg>
        <pc:spChg chg="mod topLvl">
          <ac:chgData name="松浦英宗" userId="9b03fd3a-662f-49ff-9af1-1b93cf7aab22" providerId="ADAL" clId="{5A60934E-A36F-43A6-AA9C-86BABC9D6116}" dt="2025-05-19T08:42:59.494" v="4901" actId="165"/>
          <ac:spMkLst>
            <pc:docMk/>
            <pc:sldMk cId="10603173" sldId="262"/>
            <ac:spMk id="29" creationId="{9A61D57B-E442-09F0-F5C3-58A6676FAD4A}"/>
          </ac:spMkLst>
        </pc:spChg>
        <pc:spChg chg="mod topLvl">
          <ac:chgData name="松浦英宗" userId="9b03fd3a-662f-49ff-9af1-1b93cf7aab22" providerId="ADAL" clId="{5A60934E-A36F-43A6-AA9C-86BABC9D6116}" dt="2025-05-19T08:42:59.494" v="4901" actId="165"/>
          <ac:spMkLst>
            <pc:docMk/>
            <pc:sldMk cId="10603173" sldId="262"/>
            <ac:spMk id="30" creationId="{2A3A8FEC-C98A-F7EF-49A2-E9E81851BE5A}"/>
          </ac:spMkLst>
        </pc:spChg>
        <pc:spChg chg="mod topLvl">
          <ac:chgData name="松浦英宗" userId="9b03fd3a-662f-49ff-9af1-1b93cf7aab22" providerId="ADAL" clId="{5A60934E-A36F-43A6-AA9C-86BABC9D6116}" dt="2025-05-19T08:43:17.978" v="4918" actId="1036"/>
          <ac:spMkLst>
            <pc:docMk/>
            <pc:sldMk cId="10603173" sldId="262"/>
            <ac:spMk id="31" creationId="{31FF764F-90CD-2D26-F880-E5A6E46A90AA}"/>
          </ac:spMkLst>
        </pc:spChg>
        <pc:spChg chg="add mod">
          <ac:chgData name="松浦英宗" userId="9b03fd3a-662f-49ff-9af1-1b93cf7aab22" providerId="ADAL" clId="{5A60934E-A36F-43A6-AA9C-86BABC9D6116}" dt="2025-05-19T08:44:03.243" v="4956" actId="1037"/>
          <ac:spMkLst>
            <pc:docMk/>
            <pc:sldMk cId="10603173" sldId="262"/>
            <ac:spMk id="34" creationId="{99642938-F501-A62E-63F5-D0CFA9DFDB53}"/>
          </ac:spMkLst>
        </pc:spChg>
        <pc:spChg chg="add mod">
          <ac:chgData name="松浦英宗" userId="9b03fd3a-662f-49ff-9af1-1b93cf7aab22" providerId="ADAL" clId="{5A60934E-A36F-43A6-AA9C-86BABC9D6116}" dt="2025-05-19T08:44:05.101" v="4958" actId="20577"/>
          <ac:spMkLst>
            <pc:docMk/>
            <pc:sldMk cId="10603173" sldId="262"/>
            <ac:spMk id="35" creationId="{F958D046-1B86-D6E8-584A-496EEBC51D73}"/>
          </ac:spMkLst>
        </pc:spChg>
        <pc:spChg chg="add mod">
          <ac:chgData name="松浦英宗" userId="9b03fd3a-662f-49ff-9af1-1b93cf7aab22" providerId="ADAL" clId="{5A60934E-A36F-43A6-AA9C-86BABC9D6116}" dt="2025-05-19T08:44:07.402" v="4960" actId="20577"/>
          <ac:spMkLst>
            <pc:docMk/>
            <pc:sldMk cId="10603173" sldId="262"/>
            <ac:spMk id="36" creationId="{0E1C7284-B2BF-4D4A-8DDE-28520A3F325B}"/>
          </ac:spMkLst>
        </pc:spChg>
        <pc:grpChg chg="add mod">
          <ac:chgData name="松浦英宗" userId="9b03fd3a-662f-49ff-9af1-1b93cf7aab22" providerId="ADAL" clId="{5A60934E-A36F-43A6-AA9C-86BABC9D6116}" dt="2025-05-19T08:43:28.067" v="4932" actId="1035"/>
          <ac:grpSpMkLst>
            <pc:docMk/>
            <pc:sldMk cId="10603173" sldId="262"/>
            <ac:grpSpMk id="32" creationId="{02C4A92A-4608-F4E4-70DD-0141D48C80A3}"/>
          </ac:grpSpMkLst>
        </pc:grpChg>
      </pc:sldChg>
      <pc:sldChg chg="del">
        <pc:chgData name="松浦英宗" userId="9b03fd3a-662f-49ff-9af1-1b93cf7aab22" providerId="ADAL" clId="{5A60934E-A36F-43A6-AA9C-86BABC9D6116}" dt="2025-05-19T06:18:31.327" v="158" actId="47"/>
        <pc:sldMkLst>
          <pc:docMk/>
          <pc:sldMk cId="3280008525" sldId="262"/>
        </pc:sldMkLst>
      </pc:sldChg>
      <pc:sldChg chg="addSp delSp modSp add del mod">
        <pc:chgData name="松浦英宗" userId="9b03fd3a-662f-49ff-9af1-1b93cf7aab22" providerId="ADAL" clId="{5A60934E-A36F-43A6-AA9C-86BABC9D6116}" dt="2025-05-19T07:24:57.555" v="2843" actId="47"/>
        <pc:sldMkLst>
          <pc:docMk/>
          <pc:sldMk cId="153152269" sldId="263"/>
        </pc:sldMkLst>
      </pc:sldChg>
      <pc:sldChg chg="del">
        <pc:chgData name="松浦英宗" userId="9b03fd3a-662f-49ff-9af1-1b93cf7aab22" providerId="ADAL" clId="{5A60934E-A36F-43A6-AA9C-86BABC9D6116}" dt="2025-05-19T06:18:31.327" v="158" actId="47"/>
        <pc:sldMkLst>
          <pc:docMk/>
          <pc:sldMk cId="1025766176" sldId="263"/>
        </pc:sldMkLst>
      </pc:sldChg>
      <pc:sldChg chg="del">
        <pc:chgData name="松浦英宗" userId="9b03fd3a-662f-49ff-9af1-1b93cf7aab22" providerId="ADAL" clId="{5A60934E-A36F-43A6-AA9C-86BABC9D6116}" dt="2025-05-19T06:18:31.327" v="158" actId="47"/>
        <pc:sldMkLst>
          <pc:docMk/>
          <pc:sldMk cId="816030905" sldId="264"/>
        </pc:sldMkLst>
      </pc:sldChg>
      <pc:sldChg chg="addSp delSp modSp add del mod">
        <pc:chgData name="松浦英宗" userId="9b03fd3a-662f-49ff-9af1-1b93cf7aab22" providerId="ADAL" clId="{5A60934E-A36F-43A6-AA9C-86BABC9D6116}" dt="2025-05-19T07:24:57.555" v="2843" actId="47"/>
        <pc:sldMkLst>
          <pc:docMk/>
          <pc:sldMk cId="3617763635" sldId="264"/>
        </pc:sldMkLst>
      </pc:sldChg>
      <pc:sldChg chg="del">
        <pc:chgData name="松浦英宗" userId="9b03fd3a-662f-49ff-9af1-1b93cf7aab22" providerId="ADAL" clId="{5A60934E-A36F-43A6-AA9C-86BABC9D6116}" dt="2025-05-19T06:18:31.327" v="158" actId="47"/>
        <pc:sldMkLst>
          <pc:docMk/>
          <pc:sldMk cId="582647792" sldId="265"/>
        </pc:sldMkLst>
      </pc:sldChg>
      <pc:sldChg chg="addSp delSp modSp add mod">
        <pc:chgData name="松浦英宗" userId="9b03fd3a-662f-49ff-9af1-1b93cf7aab22" providerId="ADAL" clId="{5A60934E-A36F-43A6-AA9C-86BABC9D6116}" dt="2025-05-19T08:51:38.697" v="5194" actId="403"/>
        <pc:sldMkLst>
          <pc:docMk/>
          <pc:sldMk cId="3805670091" sldId="265"/>
        </pc:sldMkLst>
        <pc:spChg chg="add mod">
          <ac:chgData name="松浦英宗" userId="9b03fd3a-662f-49ff-9af1-1b93cf7aab22" providerId="ADAL" clId="{5A60934E-A36F-43A6-AA9C-86BABC9D6116}" dt="2025-05-19T08:51:38.697" v="5194" actId="403"/>
          <ac:spMkLst>
            <pc:docMk/>
            <pc:sldMk cId="3805670091" sldId="265"/>
            <ac:spMk id="4" creationId="{28F4075B-486A-106C-7CBB-B34AC25A278B}"/>
          </ac:spMkLst>
        </pc:spChg>
        <pc:spChg chg="add mod">
          <ac:chgData name="松浦英宗" userId="9b03fd3a-662f-49ff-9af1-1b93cf7aab22" providerId="ADAL" clId="{5A60934E-A36F-43A6-AA9C-86BABC9D6116}" dt="2025-05-19T08:51:03.306" v="5191" actId="948"/>
          <ac:spMkLst>
            <pc:docMk/>
            <pc:sldMk cId="3805670091" sldId="265"/>
            <ac:spMk id="5" creationId="{27942DE1-BC98-18EE-5088-2A33D6A18BC9}"/>
          </ac:spMkLst>
        </pc:spChg>
        <pc:spChg chg="mod">
          <ac:chgData name="松浦英宗" userId="9b03fd3a-662f-49ff-9af1-1b93cf7aab22" providerId="ADAL" clId="{5A60934E-A36F-43A6-AA9C-86BABC9D6116}" dt="2025-05-19T08:47:57.595" v="5000"/>
          <ac:spMkLst>
            <pc:docMk/>
            <pc:sldMk cId="3805670091" sldId="265"/>
            <ac:spMk id="6" creationId="{0CFDA33A-DE28-99C0-7FD6-3C8DC4D72DEF}"/>
          </ac:spMkLst>
        </pc:spChg>
        <pc:picChg chg="add mod modCrop">
          <ac:chgData name="松浦英宗" userId="9b03fd3a-662f-49ff-9af1-1b93cf7aab22" providerId="ADAL" clId="{5A60934E-A36F-43A6-AA9C-86BABC9D6116}" dt="2025-05-19T08:47:37.144" v="4988" actId="29295"/>
          <ac:picMkLst>
            <pc:docMk/>
            <pc:sldMk cId="3805670091" sldId="265"/>
            <ac:picMk id="3" creationId="{BEA96E07-5545-AC52-4D88-F889D24D6D64}"/>
          </ac:picMkLst>
        </pc:picChg>
      </pc:sldChg>
      <pc:sldChg chg="add del">
        <pc:chgData name="松浦英宗" userId="9b03fd3a-662f-49ff-9af1-1b93cf7aab22" providerId="ADAL" clId="{5A60934E-A36F-43A6-AA9C-86BABC9D6116}" dt="2025-05-19T07:27:55.362" v="2990" actId="47"/>
        <pc:sldMkLst>
          <pc:docMk/>
          <pc:sldMk cId="3177280995" sldId="266"/>
        </pc:sldMkLst>
      </pc:sldChg>
      <pc:sldChg chg="del">
        <pc:chgData name="松浦英宗" userId="9b03fd3a-662f-49ff-9af1-1b93cf7aab22" providerId="ADAL" clId="{5A60934E-A36F-43A6-AA9C-86BABC9D6116}" dt="2025-05-19T06:18:31.327" v="158" actId="47"/>
        <pc:sldMkLst>
          <pc:docMk/>
          <pc:sldMk cId="4183379157" sldId="266"/>
        </pc:sldMkLst>
      </pc:sldChg>
    </pc:docChg>
  </pc:docChgLst>
  <pc:docChgLst>
    <pc:chgData name="松浦英宗" userId="9b03fd3a-662f-49ff-9af1-1b93cf7aab22" providerId="ADAL" clId="{CCD5BC6A-FD3F-4A2A-BB9A-5C92D2182B96}"/>
    <pc:docChg chg="custSel addSld delSld modSld">
      <pc:chgData name="松浦英宗" userId="9b03fd3a-662f-49ff-9af1-1b93cf7aab22" providerId="ADAL" clId="{CCD5BC6A-FD3F-4A2A-BB9A-5C92D2182B96}" dt="2025-05-18T01:48:53.738" v="16"/>
      <pc:docMkLst>
        <pc:docMk/>
      </pc:docMkLst>
      <pc:sldChg chg="addSp delSp modSp mod">
        <pc:chgData name="松浦英宗" userId="9b03fd3a-662f-49ff-9af1-1b93cf7aab22" providerId="ADAL" clId="{CCD5BC6A-FD3F-4A2A-BB9A-5C92D2182B96}" dt="2025-05-18T01:48:53.738" v="16"/>
        <pc:sldMkLst>
          <pc:docMk/>
          <pc:sldMk cId="913356044" sldId="256"/>
        </pc:sldMkLst>
      </pc:sldChg>
      <pc:sldChg chg="delSp modSp mod">
        <pc:chgData name="松浦英宗" userId="9b03fd3a-662f-49ff-9af1-1b93cf7aab22" providerId="ADAL" clId="{CCD5BC6A-FD3F-4A2A-BB9A-5C92D2182B96}" dt="2025-05-18T01:48:33.869" v="5" actId="20577"/>
        <pc:sldMkLst>
          <pc:docMk/>
          <pc:sldMk cId="4173564231" sldId="257"/>
        </pc:sldMkLst>
        <pc:spChg chg="mod">
          <ac:chgData name="松浦英宗" userId="9b03fd3a-662f-49ff-9af1-1b93cf7aab22" providerId="ADAL" clId="{CCD5BC6A-FD3F-4A2A-BB9A-5C92D2182B96}" dt="2025-05-18T01:48:33.869" v="5" actId="20577"/>
          <ac:spMkLst>
            <pc:docMk/>
            <pc:sldMk cId="4173564231" sldId="257"/>
            <ac:spMk id="3" creationId="{6CF0A6C4-9F61-D714-6FD6-0FD564AB74F5}"/>
          </ac:spMkLst>
        </pc:spChg>
      </pc:sldChg>
      <pc:sldChg chg="del">
        <pc:chgData name="松浦英宗" userId="9b03fd3a-662f-49ff-9af1-1b93cf7aab22" providerId="ADAL" clId="{CCD5BC6A-FD3F-4A2A-BB9A-5C92D2182B96}" dt="2025-05-18T01:48:39.119" v="6" actId="47"/>
        <pc:sldMkLst>
          <pc:docMk/>
          <pc:sldMk cId="4048517723" sldId="258"/>
        </pc:sldMkLst>
      </pc:sldChg>
      <pc:sldChg chg="add">
        <pc:chgData name="松浦英宗" userId="9b03fd3a-662f-49ff-9af1-1b93cf7aab22" providerId="ADAL" clId="{CCD5BC6A-FD3F-4A2A-BB9A-5C92D2182B96}" dt="2025-05-18T01:48:41.350" v="7"/>
        <pc:sldMkLst>
          <pc:docMk/>
          <pc:sldMk cId="4082717725" sldId="258"/>
        </pc:sldMkLst>
      </pc:sldChg>
      <pc:sldChg chg="add">
        <pc:chgData name="松浦英宗" userId="9b03fd3a-662f-49ff-9af1-1b93cf7aab22" providerId="ADAL" clId="{CCD5BC6A-FD3F-4A2A-BB9A-5C92D2182B96}" dt="2025-05-18T01:48:41.591" v="8"/>
        <pc:sldMkLst>
          <pc:docMk/>
          <pc:sldMk cId="1169995872" sldId="259"/>
        </pc:sldMkLst>
      </pc:sldChg>
      <pc:sldChg chg="del">
        <pc:chgData name="松浦英宗" userId="9b03fd3a-662f-49ff-9af1-1b93cf7aab22" providerId="ADAL" clId="{CCD5BC6A-FD3F-4A2A-BB9A-5C92D2182B96}" dt="2025-05-18T01:48:39.119" v="6" actId="47"/>
        <pc:sldMkLst>
          <pc:docMk/>
          <pc:sldMk cId="3683638786" sldId="259"/>
        </pc:sldMkLst>
      </pc:sldChg>
      <pc:sldChg chg="del">
        <pc:chgData name="松浦英宗" userId="9b03fd3a-662f-49ff-9af1-1b93cf7aab22" providerId="ADAL" clId="{CCD5BC6A-FD3F-4A2A-BB9A-5C92D2182B96}" dt="2025-05-18T01:48:39.119" v="6" actId="47"/>
        <pc:sldMkLst>
          <pc:docMk/>
          <pc:sldMk cId="730990976" sldId="260"/>
        </pc:sldMkLst>
      </pc:sldChg>
      <pc:sldChg chg="add">
        <pc:chgData name="松浦英宗" userId="9b03fd3a-662f-49ff-9af1-1b93cf7aab22" providerId="ADAL" clId="{CCD5BC6A-FD3F-4A2A-BB9A-5C92D2182B96}" dt="2025-05-18T01:48:41.756" v="9"/>
        <pc:sldMkLst>
          <pc:docMk/>
          <pc:sldMk cId="1277525917" sldId="260"/>
        </pc:sldMkLst>
      </pc:sldChg>
      <pc:sldChg chg="add">
        <pc:chgData name="松浦英宗" userId="9b03fd3a-662f-49ff-9af1-1b93cf7aab22" providerId="ADAL" clId="{CCD5BC6A-FD3F-4A2A-BB9A-5C92D2182B96}" dt="2025-05-18T01:48:41.923" v="10"/>
        <pc:sldMkLst>
          <pc:docMk/>
          <pc:sldMk cId="2733265923" sldId="261"/>
        </pc:sldMkLst>
      </pc:sldChg>
      <pc:sldChg chg="del">
        <pc:chgData name="松浦英宗" userId="9b03fd3a-662f-49ff-9af1-1b93cf7aab22" providerId="ADAL" clId="{CCD5BC6A-FD3F-4A2A-BB9A-5C92D2182B96}" dt="2025-05-18T01:48:39.119" v="6" actId="47"/>
        <pc:sldMkLst>
          <pc:docMk/>
          <pc:sldMk cId="3506267798" sldId="261"/>
        </pc:sldMkLst>
      </pc:sldChg>
      <pc:sldChg chg="del">
        <pc:chgData name="松浦英宗" userId="9b03fd3a-662f-49ff-9af1-1b93cf7aab22" providerId="ADAL" clId="{CCD5BC6A-FD3F-4A2A-BB9A-5C92D2182B96}" dt="2025-05-18T01:48:39.119" v="6" actId="47"/>
        <pc:sldMkLst>
          <pc:docMk/>
          <pc:sldMk cId="779130493" sldId="262"/>
        </pc:sldMkLst>
      </pc:sldChg>
      <pc:sldChg chg="add">
        <pc:chgData name="松浦英宗" userId="9b03fd3a-662f-49ff-9af1-1b93cf7aab22" providerId="ADAL" clId="{CCD5BC6A-FD3F-4A2A-BB9A-5C92D2182B96}" dt="2025-05-18T01:48:42.076" v="11"/>
        <pc:sldMkLst>
          <pc:docMk/>
          <pc:sldMk cId="3280008525" sldId="262"/>
        </pc:sldMkLst>
      </pc:sldChg>
      <pc:sldChg chg="add">
        <pc:chgData name="松浦英宗" userId="9b03fd3a-662f-49ff-9af1-1b93cf7aab22" providerId="ADAL" clId="{CCD5BC6A-FD3F-4A2A-BB9A-5C92D2182B96}" dt="2025-05-18T01:48:42.833" v="12"/>
        <pc:sldMkLst>
          <pc:docMk/>
          <pc:sldMk cId="1025766176" sldId="263"/>
        </pc:sldMkLst>
      </pc:sldChg>
      <pc:sldChg chg="del">
        <pc:chgData name="松浦英宗" userId="9b03fd3a-662f-49ff-9af1-1b93cf7aab22" providerId="ADAL" clId="{CCD5BC6A-FD3F-4A2A-BB9A-5C92D2182B96}" dt="2025-05-18T01:48:39.119" v="6" actId="47"/>
        <pc:sldMkLst>
          <pc:docMk/>
          <pc:sldMk cId="1707377331" sldId="263"/>
        </pc:sldMkLst>
      </pc:sldChg>
      <pc:sldChg chg="add">
        <pc:chgData name="松浦英宗" userId="9b03fd3a-662f-49ff-9af1-1b93cf7aab22" providerId="ADAL" clId="{CCD5BC6A-FD3F-4A2A-BB9A-5C92D2182B96}" dt="2025-05-18T01:48:45.818" v="13"/>
        <pc:sldMkLst>
          <pc:docMk/>
          <pc:sldMk cId="816030905" sldId="264"/>
        </pc:sldMkLst>
      </pc:sldChg>
      <pc:sldChg chg="add">
        <pc:chgData name="松浦英宗" userId="9b03fd3a-662f-49ff-9af1-1b93cf7aab22" providerId="ADAL" clId="{CCD5BC6A-FD3F-4A2A-BB9A-5C92D2182B96}" dt="2025-05-18T01:48:46.009" v="14"/>
        <pc:sldMkLst>
          <pc:docMk/>
          <pc:sldMk cId="582647792" sldId="265"/>
        </pc:sldMkLst>
      </pc:sldChg>
      <pc:sldChg chg="add">
        <pc:chgData name="松浦英宗" userId="9b03fd3a-662f-49ff-9af1-1b93cf7aab22" providerId="ADAL" clId="{CCD5BC6A-FD3F-4A2A-BB9A-5C92D2182B96}" dt="2025-05-18T01:48:46.144" v="15"/>
        <pc:sldMkLst>
          <pc:docMk/>
          <pc:sldMk cId="4183379157" sldId="266"/>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61BDDD9-BFF9-43EB-8DF2-3669FE11DD41}" type="datetimeFigureOut">
              <a:rPr kumimoji="1" lang="ja-JP" altLang="en-US" smtClean="0"/>
              <a:t>2025/6/16</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45E5FA5-95EA-4883-BF27-FD3FAB03ABAF}" type="slidenum">
              <a:rPr kumimoji="1" lang="ja-JP" altLang="en-US" smtClean="0"/>
              <a:t>‹#›</a:t>
            </a:fld>
            <a:endParaRPr kumimoji="1" lang="ja-JP" altLang="en-US"/>
          </a:p>
        </p:txBody>
      </p:sp>
    </p:spTree>
    <p:extLst>
      <p:ext uri="{BB962C8B-B14F-4D97-AF65-F5344CB8AC3E}">
        <p14:creationId xmlns:p14="http://schemas.microsoft.com/office/powerpoint/2010/main" val="2168625060"/>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3B3D69F-99A2-983C-A002-91F2FFD5524C}"/>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6A19D2D7-6AEC-3D60-BF44-52151FD35AF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1D4E8FEE-4A08-B401-2B88-AC07CAAEFF97}"/>
              </a:ext>
            </a:extLst>
          </p:cNvPr>
          <p:cNvSpPr>
            <a:spLocks noGrp="1"/>
          </p:cNvSpPr>
          <p:nvPr>
            <p:ph type="dt" sz="half" idx="10"/>
          </p:nvPr>
        </p:nvSpPr>
        <p:spPr/>
        <p:txBody>
          <a:bodyPr/>
          <a:lstStyle/>
          <a:p>
            <a:fld id="{7A623FD2-F423-4CCE-B48D-87D279801762}" type="datetimeFigureOut">
              <a:rPr kumimoji="1" lang="ja-JP" altLang="en-US" smtClean="0"/>
              <a:t>2025/6/16</a:t>
            </a:fld>
            <a:endParaRPr kumimoji="1" lang="ja-JP" altLang="en-US"/>
          </a:p>
        </p:txBody>
      </p:sp>
      <p:sp>
        <p:nvSpPr>
          <p:cNvPr id="5" name="フッター プレースホルダー 4">
            <a:extLst>
              <a:ext uri="{FF2B5EF4-FFF2-40B4-BE49-F238E27FC236}">
                <a16:creationId xmlns:a16="http://schemas.microsoft.com/office/drawing/2014/main" id="{AE80FDA4-D66E-029A-3BCC-8869FFFA7414}"/>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EDA9028A-A77C-11D1-9ABF-9339A76665CE}"/>
              </a:ext>
            </a:extLst>
          </p:cNvPr>
          <p:cNvSpPr>
            <a:spLocks noGrp="1"/>
          </p:cNvSpPr>
          <p:nvPr>
            <p:ph type="sldNum" sz="quarter" idx="12"/>
          </p:nvPr>
        </p:nvSpPr>
        <p:spPr/>
        <p:txBody>
          <a:bodyPr/>
          <a:lstStyle/>
          <a:p>
            <a:fld id="{3FFBA4C0-9B7D-4866-9F37-F8186F53D425}" type="slidenum">
              <a:rPr kumimoji="1" lang="ja-JP" altLang="en-US" smtClean="0"/>
              <a:t>‹#›</a:t>
            </a:fld>
            <a:endParaRPr kumimoji="1" lang="ja-JP" altLang="en-US"/>
          </a:p>
        </p:txBody>
      </p:sp>
    </p:spTree>
    <p:extLst>
      <p:ext uri="{BB962C8B-B14F-4D97-AF65-F5344CB8AC3E}">
        <p14:creationId xmlns:p14="http://schemas.microsoft.com/office/powerpoint/2010/main" val="1783674135"/>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FF70CD3-A00D-0A40-9D38-0BEE45953E9D}"/>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D1154946-B528-7E7B-9009-1107BD95606E}"/>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3744867B-6319-EE82-F8AB-2036DAD3B289}"/>
              </a:ext>
            </a:extLst>
          </p:cNvPr>
          <p:cNvSpPr>
            <a:spLocks noGrp="1"/>
          </p:cNvSpPr>
          <p:nvPr>
            <p:ph type="dt" sz="half" idx="10"/>
          </p:nvPr>
        </p:nvSpPr>
        <p:spPr/>
        <p:txBody>
          <a:bodyPr/>
          <a:lstStyle/>
          <a:p>
            <a:fld id="{7A623FD2-F423-4CCE-B48D-87D279801762}" type="datetimeFigureOut">
              <a:rPr kumimoji="1" lang="ja-JP" altLang="en-US" smtClean="0"/>
              <a:t>2025/6/16</a:t>
            </a:fld>
            <a:endParaRPr kumimoji="1" lang="ja-JP" altLang="en-US"/>
          </a:p>
        </p:txBody>
      </p:sp>
      <p:sp>
        <p:nvSpPr>
          <p:cNvPr id="5" name="フッター プレースホルダー 4">
            <a:extLst>
              <a:ext uri="{FF2B5EF4-FFF2-40B4-BE49-F238E27FC236}">
                <a16:creationId xmlns:a16="http://schemas.microsoft.com/office/drawing/2014/main" id="{325B43A2-14F9-4D98-1011-05FABA0901F0}"/>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8290B51F-3B2A-C275-B468-A0A39222B751}"/>
              </a:ext>
            </a:extLst>
          </p:cNvPr>
          <p:cNvSpPr>
            <a:spLocks noGrp="1"/>
          </p:cNvSpPr>
          <p:nvPr>
            <p:ph type="sldNum" sz="quarter" idx="12"/>
          </p:nvPr>
        </p:nvSpPr>
        <p:spPr/>
        <p:txBody>
          <a:bodyPr/>
          <a:lstStyle/>
          <a:p>
            <a:fld id="{3FFBA4C0-9B7D-4866-9F37-F8186F53D425}" type="slidenum">
              <a:rPr kumimoji="1" lang="ja-JP" altLang="en-US" smtClean="0"/>
              <a:t>‹#›</a:t>
            </a:fld>
            <a:endParaRPr kumimoji="1" lang="ja-JP" altLang="en-US"/>
          </a:p>
        </p:txBody>
      </p:sp>
    </p:spTree>
    <p:extLst>
      <p:ext uri="{BB962C8B-B14F-4D97-AF65-F5344CB8AC3E}">
        <p14:creationId xmlns:p14="http://schemas.microsoft.com/office/powerpoint/2010/main" val="35593368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5E751DE6-352D-D03D-F527-8BBAFBABA6CC}"/>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A132E57E-7253-13DD-E87E-26F7A4C792D2}"/>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10529C3A-D3C7-6B65-B97C-8DE4C6670491}"/>
              </a:ext>
            </a:extLst>
          </p:cNvPr>
          <p:cNvSpPr>
            <a:spLocks noGrp="1"/>
          </p:cNvSpPr>
          <p:nvPr>
            <p:ph type="dt" sz="half" idx="10"/>
          </p:nvPr>
        </p:nvSpPr>
        <p:spPr/>
        <p:txBody>
          <a:bodyPr/>
          <a:lstStyle/>
          <a:p>
            <a:fld id="{7A623FD2-F423-4CCE-B48D-87D279801762}" type="datetimeFigureOut">
              <a:rPr kumimoji="1" lang="ja-JP" altLang="en-US" smtClean="0"/>
              <a:t>2025/6/16</a:t>
            </a:fld>
            <a:endParaRPr kumimoji="1" lang="ja-JP" altLang="en-US"/>
          </a:p>
        </p:txBody>
      </p:sp>
      <p:sp>
        <p:nvSpPr>
          <p:cNvPr id="5" name="フッター プレースホルダー 4">
            <a:extLst>
              <a:ext uri="{FF2B5EF4-FFF2-40B4-BE49-F238E27FC236}">
                <a16:creationId xmlns:a16="http://schemas.microsoft.com/office/drawing/2014/main" id="{F4AD8C7F-0C88-D3D4-523C-0D4E7740EB87}"/>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FD369F7C-E174-1A62-80D9-73A6E060DB5D}"/>
              </a:ext>
            </a:extLst>
          </p:cNvPr>
          <p:cNvSpPr>
            <a:spLocks noGrp="1"/>
          </p:cNvSpPr>
          <p:nvPr>
            <p:ph type="sldNum" sz="quarter" idx="12"/>
          </p:nvPr>
        </p:nvSpPr>
        <p:spPr/>
        <p:txBody>
          <a:bodyPr/>
          <a:lstStyle/>
          <a:p>
            <a:fld id="{3FFBA4C0-9B7D-4866-9F37-F8186F53D425}" type="slidenum">
              <a:rPr kumimoji="1" lang="ja-JP" altLang="en-US" smtClean="0"/>
              <a:t>‹#›</a:t>
            </a:fld>
            <a:endParaRPr kumimoji="1" lang="ja-JP" altLang="en-US"/>
          </a:p>
        </p:txBody>
      </p:sp>
    </p:spTree>
    <p:extLst>
      <p:ext uri="{BB962C8B-B14F-4D97-AF65-F5344CB8AC3E}">
        <p14:creationId xmlns:p14="http://schemas.microsoft.com/office/powerpoint/2010/main" val="25612436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F02319D-2089-9C34-9A8B-3290064A2FC5}"/>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10C639B1-FD65-E573-6D1C-73CE53ABFD65}"/>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73DA6D1C-0D75-930B-3BE8-14919085A270}"/>
              </a:ext>
            </a:extLst>
          </p:cNvPr>
          <p:cNvSpPr>
            <a:spLocks noGrp="1"/>
          </p:cNvSpPr>
          <p:nvPr>
            <p:ph type="dt" sz="half" idx="10"/>
          </p:nvPr>
        </p:nvSpPr>
        <p:spPr/>
        <p:txBody>
          <a:bodyPr/>
          <a:lstStyle/>
          <a:p>
            <a:fld id="{7A623FD2-F423-4CCE-B48D-87D279801762}" type="datetimeFigureOut">
              <a:rPr kumimoji="1" lang="ja-JP" altLang="en-US" smtClean="0"/>
              <a:t>2025/6/16</a:t>
            </a:fld>
            <a:endParaRPr kumimoji="1" lang="ja-JP" altLang="en-US"/>
          </a:p>
        </p:txBody>
      </p:sp>
      <p:sp>
        <p:nvSpPr>
          <p:cNvPr id="5" name="フッター プレースホルダー 4">
            <a:extLst>
              <a:ext uri="{FF2B5EF4-FFF2-40B4-BE49-F238E27FC236}">
                <a16:creationId xmlns:a16="http://schemas.microsoft.com/office/drawing/2014/main" id="{3BAB49D1-5DEC-692D-4A00-B60CB3E6E00E}"/>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785ADCE4-2C7F-B2D2-7744-26AA5F2324ED}"/>
              </a:ext>
            </a:extLst>
          </p:cNvPr>
          <p:cNvSpPr>
            <a:spLocks noGrp="1"/>
          </p:cNvSpPr>
          <p:nvPr>
            <p:ph type="sldNum" sz="quarter" idx="12"/>
          </p:nvPr>
        </p:nvSpPr>
        <p:spPr/>
        <p:txBody>
          <a:bodyPr/>
          <a:lstStyle/>
          <a:p>
            <a:fld id="{3FFBA4C0-9B7D-4866-9F37-F8186F53D425}" type="slidenum">
              <a:rPr kumimoji="1" lang="ja-JP" altLang="en-US" smtClean="0"/>
              <a:t>‹#›</a:t>
            </a:fld>
            <a:endParaRPr kumimoji="1" lang="ja-JP" altLang="en-US"/>
          </a:p>
        </p:txBody>
      </p:sp>
    </p:spTree>
    <p:extLst>
      <p:ext uri="{BB962C8B-B14F-4D97-AF65-F5344CB8AC3E}">
        <p14:creationId xmlns:p14="http://schemas.microsoft.com/office/powerpoint/2010/main" val="201815057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942CF59-301A-FD59-10BD-F60C6406C60D}"/>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8C8855C1-55DE-35BC-8210-CAC5929FD62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F18588B2-4AF8-2C97-9DCB-CFA48A321609}"/>
              </a:ext>
            </a:extLst>
          </p:cNvPr>
          <p:cNvSpPr>
            <a:spLocks noGrp="1"/>
          </p:cNvSpPr>
          <p:nvPr>
            <p:ph type="dt" sz="half" idx="10"/>
          </p:nvPr>
        </p:nvSpPr>
        <p:spPr/>
        <p:txBody>
          <a:bodyPr/>
          <a:lstStyle/>
          <a:p>
            <a:fld id="{7A623FD2-F423-4CCE-B48D-87D279801762}" type="datetimeFigureOut">
              <a:rPr kumimoji="1" lang="ja-JP" altLang="en-US" smtClean="0"/>
              <a:t>2025/6/16</a:t>
            </a:fld>
            <a:endParaRPr kumimoji="1" lang="ja-JP" altLang="en-US"/>
          </a:p>
        </p:txBody>
      </p:sp>
      <p:sp>
        <p:nvSpPr>
          <p:cNvPr id="5" name="フッター プレースホルダー 4">
            <a:extLst>
              <a:ext uri="{FF2B5EF4-FFF2-40B4-BE49-F238E27FC236}">
                <a16:creationId xmlns:a16="http://schemas.microsoft.com/office/drawing/2014/main" id="{91B18F8D-BED5-3506-AD46-1186736922BD}"/>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19552172-BBC4-5654-A5FB-CAB85349D1C5}"/>
              </a:ext>
            </a:extLst>
          </p:cNvPr>
          <p:cNvSpPr>
            <a:spLocks noGrp="1"/>
          </p:cNvSpPr>
          <p:nvPr>
            <p:ph type="sldNum" sz="quarter" idx="12"/>
          </p:nvPr>
        </p:nvSpPr>
        <p:spPr/>
        <p:txBody>
          <a:bodyPr/>
          <a:lstStyle/>
          <a:p>
            <a:fld id="{3FFBA4C0-9B7D-4866-9F37-F8186F53D425}" type="slidenum">
              <a:rPr kumimoji="1" lang="ja-JP" altLang="en-US" smtClean="0"/>
              <a:t>‹#›</a:t>
            </a:fld>
            <a:endParaRPr kumimoji="1" lang="ja-JP" altLang="en-US"/>
          </a:p>
        </p:txBody>
      </p:sp>
    </p:spTree>
    <p:extLst>
      <p:ext uri="{BB962C8B-B14F-4D97-AF65-F5344CB8AC3E}">
        <p14:creationId xmlns:p14="http://schemas.microsoft.com/office/powerpoint/2010/main" val="27799208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AF77919-CBB4-B102-B5A9-D407108DAEF4}"/>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CA5D76DA-9022-9399-9768-948618EBA05D}"/>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3A8D29DF-3156-B276-F0D8-29503EE2212C}"/>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4E87383A-A57C-704E-1527-894DF0A2613C}"/>
              </a:ext>
            </a:extLst>
          </p:cNvPr>
          <p:cNvSpPr>
            <a:spLocks noGrp="1"/>
          </p:cNvSpPr>
          <p:nvPr>
            <p:ph type="dt" sz="half" idx="10"/>
          </p:nvPr>
        </p:nvSpPr>
        <p:spPr/>
        <p:txBody>
          <a:bodyPr/>
          <a:lstStyle/>
          <a:p>
            <a:fld id="{7A623FD2-F423-4CCE-B48D-87D279801762}" type="datetimeFigureOut">
              <a:rPr kumimoji="1" lang="ja-JP" altLang="en-US" smtClean="0"/>
              <a:t>2025/6/16</a:t>
            </a:fld>
            <a:endParaRPr kumimoji="1" lang="ja-JP" altLang="en-US"/>
          </a:p>
        </p:txBody>
      </p:sp>
      <p:sp>
        <p:nvSpPr>
          <p:cNvPr id="6" name="フッター プレースホルダー 5">
            <a:extLst>
              <a:ext uri="{FF2B5EF4-FFF2-40B4-BE49-F238E27FC236}">
                <a16:creationId xmlns:a16="http://schemas.microsoft.com/office/drawing/2014/main" id="{F2DD176A-135F-573E-CE43-D925E714A26D}"/>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87E8EE2F-64DE-82D3-2090-73DFDA9F4EE7}"/>
              </a:ext>
            </a:extLst>
          </p:cNvPr>
          <p:cNvSpPr>
            <a:spLocks noGrp="1"/>
          </p:cNvSpPr>
          <p:nvPr>
            <p:ph type="sldNum" sz="quarter" idx="12"/>
          </p:nvPr>
        </p:nvSpPr>
        <p:spPr/>
        <p:txBody>
          <a:bodyPr/>
          <a:lstStyle/>
          <a:p>
            <a:fld id="{3FFBA4C0-9B7D-4866-9F37-F8186F53D425}" type="slidenum">
              <a:rPr kumimoji="1" lang="ja-JP" altLang="en-US" smtClean="0"/>
              <a:t>‹#›</a:t>
            </a:fld>
            <a:endParaRPr kumimoji="1" lang="ja-JP" altLang="en-US"/>
          </a:p>
        </p:txBody>
      </p:sp>
    </p:spTree>
    <p:extLst>
      <p:ext uri="{BB962C8B-B14F-4D97-AF65-F5344CB8AC3E}">
        <p14:creationId xmlns:p14="http://schemas.microsoft.com/office/powerpoint/2010/main" val="27863879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5A5D7FC-770C-20DF-5279-5AD666118BC8}"/>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73005150-A1E9-25A6-9369-A15C472D463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6579E7CC-A718-12CE-7914-DC52E00AD31B}"/>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BD1F4995-368B-A32E-A7AC-0AD17C8205B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E33BC22E-4753-D79A-A748-7DF1B1254F2B}"/>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9E18708A-3ABA-4BDC-07BC-7A87E252523A}"/>
              </a:ext>
            </a:extLst>
          </p:cNvPr>
          <p:cNvSpPr>
            <a:spLocks noGrp="1"/>
          </p:cNvSpPr>
          <p:nvPr>
            <p:ph type="dt" sz="half" idx="10"/>
          </p:nvPr>
        </p:nvSpPr>
        <p:spPr/>
        <p:txBody>
          <a:bodyPr/>
          <a:lstStyle/>
          <a:p>
            <a:fld id="{7A623FD2-F423-4CCE-B48D-87D279801762}" type="datetimeFigureOut">
              <a:rPr kumimoji="1" lang="ja-JP" altLang="en-US" smtClean="0"/>
              <a:t>2025/6/16</a:t>
            </a:fld>
            <a:endParaRPr kumimoji="1" lang="ja-JP" altLang="en-US"/>
          </a:p>
        </p:txBody>
      </p:sp>
      <p:sp>
        <p:nvSpPr>
          <p:cNvPr id="8" name="フッター プレースホルダー 7">
            <a:extLst>
              <a:ext uri="{FF2B5EF4-FFF2-40B4-BE49-F238E27FC236}">
                <a16:creationId xmlns:a16="http://schemas.microsoft.com/office/drawing/2014/main" id="{FF6DC06B-4150-AC58-C3CE-594DD4201F76}"/>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874DAE61-0E0B-AFDD-196F-6255D90943BF}"/>
              </a:ext>
            </a:extLst>
          </p:cNvPr>
          <p:cNvSpPr>
            <a:spLocks noGrp="1"/>
          </p:cNvSpPr>
          <p:nvPr>
            <p:ph type="sldNum" sz="quarter" idx="12"/>
          </p:nvPr>
        </p:nvSpPr>
        <p:spPr/>
        <p:txBody>
          <a:bodyPr/>
          <a:lstStyle/>
          <a:p>
            <a:fld id="{3FFBA4C0-9B7D-4866-9F37-F8186F53D425}" type="slidenum">
              <a:rPr kumimoji="1" lang="ja-JP" altLang="en-US" smtClean="0"/>
              <a:t>‹#›</a:t>
            </a:fld>
            <a:endParaRPr kumimoji="1" lang="ja-JP" altLang="en-US"/>
          </a:p>
        </p:txBody>
      </p:sp>
    </p:spTree>
    <p:extLst>
      <p:ext uri="{BB962C8B-B14F-4D97-AF65-F5344CB8AC3E}">
        <p14:creationId xmlns:p14="http://schemas.microsoft.com/office/powerpoint/2010/main" val="13739409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95EADC9-3D06-A233-CDA8-9D28BDB78DCD}"/>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2168BAB8-C73C-7A97-0583-B8CE45A68874}"/>
              </a:ext>
            </a:extLst>
          </p:cNvPr>
          <p:cNvSpPr>
            <a:spLocks noGrp="1"/>
          </p:cNvSpPr>
          <p:nvPr>
            <p:ph type="dt" sz="half" idx="10"/>
          </p:nvPr>
        </p:nvSpPr>
        <p:spPr/>
        <p:txBody>
          <a:bodyPr/>
          <a:lstStyle/>
          <a:p>
            <a:fld id="{7A623FD2-F423-4CCE-B48D-87D279801762}" type="datetimeFigureOut">
              <a:rPr kumimoji="1" lang="ja-JP" altLang="en-US" smtClean="0"/>
              <a:t>2025/6/16</a:t>
            </a:fld>
            <a:endParaRPr kumimoji="1" lang="ja-JP" altLang="en-US"/>
          </a:p>
        </p:txBody>
      </p:sp>
      <p:sp>
        <p:nvSpPr>
          <p:cNvPr id="4" name="フッター プレースホルダー 3">
            <a:extLst>
              <a:ext uri="{FF2B5EF4-FFF2-40B4-BE49-F238E27FC236}">
                <a16:creationId xmlns:a16="http://schemas.microsoft.com/office/drawing/2014/main" id="{B13F0CF6-7573-0691-98E0-87EB078600FE}"/>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1B7E8279-AF6B-84F2-58FD-C7A82ACA461F}"/>
              </a:ext>
            </a:extLst>
          </p:cNvPr>
          <p:cNvSpPr>
            <a:spLocks noGrp="1"/>
          </p:cNvSpPr>
          <p:nvPr>
            <p:ph type="sldNum" sz="quarter" idx="12"/>
          </p:nvPr>
        </p:nvSpPr>
        <p:spPr/>
        <p:txBody>
          <a:bodyPr/>
          <a:lstStyle/>
          <a:p>
            <a:fld id="{3FFBA4C0-9B7D-4866-9F37-F8186F53D425}" type="slidenum">
              <a:rPr kumimoji="1" lang="ja-JP" altLang="en-US" smtClean="0"/>
              <a:t>‹#›</a:t>
            </a:fld>
            <a:endParaRPr kumimoji="1" lang="ja-JP" altLang="en-US"/>
          </a:p>
        </p:txBody>
      </p:sp>
    </p:spTree>
    <p:extLst>
      <p:ext uri="{BB962C8B-B14F-4D97-AF65-F5344CB8AC3E}">
        <p14:creationId xmlns:p14="http://schemas.microsoft.com/office/powerpoint/2010/main" val="2987132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AAFAE943-B2CF-E741-B454-064AA6884A60}"/>
              </a:ext>
            </a:extLst>
          </p:cNvPr>
          <p:cNvSpPr>
            <a:spLocks noGrp="1"/>
          </p:cNvSpPr>
          <p:nvPr>
            <p:ph type="dt" sz="half" idx="10"/>
          </p:nvPr>
        </p:nvSpPr>
        <p:spPr/>
        <p:txBody>
          <a:bodyPr/>
          <a:lstStyle/>
          <a:p>
            <a:fld id="{7A623FD2-F423-4CCE-B48D-87D279801762}" type="datetimeFigureOut">
              <a:rPr kumimoji="1" lang="ja-JP" altLang="en-US" smtClean="0"/>
              <a:t>2025/6/16</a:t>
            </a:fld>
            <a:endParaRPr kumimoji="1" lang="ja-JP" altLang="en-US"/>
          </a:p>
        </p:txBody>
      </p:sp>
      <p:sp>
        <p:nvSpPr>
          <p:cNvPr id="3" name="フッター プレースホルダー 2">
            <a:extLst>
              <a:ext uri="{FF2B5EF4-FFF2-40B4-BE49-F238E27FC236}">
                <a16:creationId xmlns:a16="http://schemas.microsoft.com/office/drawing/2014/main" id="{9056A1D8-CDAA-51BC-2BBB-5CB46FB593C5}"/>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4C0212D2-09D7-DC97-0914-0D1D6AA24C23}"/>
              </a:ext>
            </a:extLst>
          </p:cNvPr>
          <p:cNvSpPr>
            <a:spLocks noGrp="1"/>
          </p:cNvSpPr>
          <p:nvPr>
            <p:ph type="sldNum" sz="quarter" idx="12"/>
          </p:nvPr>
        </p:nvSpPr>
        <p:spPr/>
        <p:txBody>
          <a:bodyPr/>
          <a:lstStyle/>
          <a:p>
            <a:fld id="{3FFBA4C0-9B7D-4866-9F37-F8186F53D425}" type="slidenum">
              <a:rPr kumimoji="1" lang="ja-JP" altLang="en-US" smtClean="0"/>
              <a:t>‹#›</a:t>
            </a:fld>
            <a:endParaRPr kumimoji="1" lang="ja-JP" altLang="en-US"/>
          </a:p>
        </p:txBody>
      </p:sp>
    </p:spTree>
    <p:extLst>
      <p:ext uri="{BB962C8B-B14F-4D97-AF65-F5344CB8AC3E}">
        <p14:creationId xmlns:p14="http://schemas.microsoft.com/office/powerpoint/2010/main" val="577084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26B5FE2-6AEB-C5F9-9233-98ECA35C53C3}"/>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D637C5CA-E589-7B9F-8D77-115026B3DF5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EC39CDBB-F2DD-35B5-3A79-984431673D6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A3B4C8FB-A77D-6E01-789A-BDE3C1C1442B}"/>
              </a:ext>
            </a:extLst>
          </p:cNvPr>
          <p:cNvSpPr>
            <a:spLocks noGrp="1"/>
          </p:cNvSpPr>
          <p:nvPr>
            <p:ph type="dt" sz="half" idx="10"/>
          </p:nvPr>
        </p:nvSpPr>
        <p:spPr/>
        <p:txBody>
          <a:bodyPr/>
          <a:lstStyle/>
          <a:p>
            <a:fld id="{7A623FD2-F423-4CCE-B48D-87D279801762}" type="datetimeFigureOut">
              <a:rPr kumimoji="1" lang="ja-JP" altLang="en-US" smtClean="0"/>
              <a:t>2025/6/16</a:t>
            </a:fld>
            <a:endParaRPr kumimoji="1" lang="ja-JP" altLang="en-US"/>
          </a:p>
        </p:txBody>
      </p:sp>
      <p:sp>
        <p:nvSpPr>
          <p:cNvPr id="6" name="フッター プレースホルダー 5">
            <a:extLst>
              <a:ext uri="{FF2B5EF4-FFF2-40B4-BE49-F238E27FC236}">
                <a16:creationId xmlns:a16="http://schemas.microsoft.com/office/drawing/2014/main" id="{DC589C30-6016-FABD-39D2-BE9023B874D1}"/>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38D81A6A-068B-F34F-6800-A27CEA18CAC2}"/>
              </a:ext>
            </a:extLst>
          </p:cNvPr>
          <p:cNvSpPr>
            <a:spLocks noGrp="1"/>
          </p:cNvSpPr>
          <p:nvPr>
            <p:ph type="sldNum" sz="quarter" idx="12"/>
          </p:nvPr>
        </p:nvSpPr>
        <p:spPr/>
        <p:txBody>
          <a:bodyPr/>
          <a:lstStyle/>
          <a:p>
            <a:fld id="{3FFBA4C0-9B7D-4866-9F37-F8186F53D425}" type="slidenum">
              <a:rPr kumimoji="1" lang="ja-JP" altLang="en-US" smtClean="0"/>
              <a:t>‹#›</a:t>
            </a:fld>
            <a:endParaRPr kumimoji="1" lang="ja-JP" altLang="en-US"/>
          </a:p>
        </p:txBody>
      </p:sp>
    </p:spTree>
    <p:extLst>
      <p:ext uri="{BB962C8B-B14F-4D97-AF65-F5344CB8AC3E}">
        <p14:creationId xmlns:p14="http://schemas.microsoft.com/office/powerpoint/2010/main" val="22534096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39C3D0B-B256-7822-2138-D61E45ED3E55}"/>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53532255-89B6-0EE7-ED1B-BDE4DB2ABA2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B81469A4-44C7-DE43-7521-43A559DF883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524AED02-68AC-1211-BCD5-0F63705C4F3A}"/>
              </a:ext>
            </a:extLst>
          </p:cNvPr>
          <p:cNvSpPr>
            <a:spLocks noGrp="1"/>
          </p:cNvSpPr>
          <p:nvPr>
            <p:ph type="dt" sz="half" idx="10"/>
          </p:nvPr>
        </p:nvSpPr>
        <p:spPr/>
        <p:txBody>
          <a:bodyPr/>
          <a:lstStyle/>
          <a:p>
            <a:fld id="{7A623FD2-F423-4CCE-B48D-87D279801762}" type="datetimeFigureOut">
              <a:rPr kumimoji="1" lang="ja-JP" altLang="en-US" smtClean="0"/>
              <a:t>2025/6/16</a:t>
            </a:fld>
            <a:endParaRPr kumimoji="1" lang="ja-JP" altLang="en-US"/>
          </a:p>
        </p:txBody>
      </p:sp>
      <p:sp>
        <p:nvSpPr>
          <p:cNvPr id="6" name="フッター プレースホルダー 5">
            <a:extLst>
              <a:ext uri="{FF2B5EF4-FFF2-40B4-BE49-F238E27FC236}">
                <a16:creationId xmlns:a16="http://schemas.microsoft.com/office/drawing/2014/main" id="{405B33F6-20D6-F105-727E-8F0407A664D4}"/>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E6DC57CC-3E1E-1ADA-40E8-E8EF9F9596B5}"/>
              </a:ext>
            </a:extLst>
          </p:cNvPr>
          <p:cNvSpPr>
            <a:spLocks noGrp="1"/>
          </p:cNvSpPr>
          <p:nvPr>
            <p:ph type="sldNum" sz="quarter" idx="12"/>
          </p:nvPr>
        </p:nvSpPr>
        <p:spPr/>
        <p:txBody>
          <a:bodyPr/>
          <a:lstStyle/>
          <a:p>
            <a:fld id="{3FFBA4C0-9B7D-4866-9F37-F8186F53D425}" type="slidenum">
              <a:rPr kumimoji="1" lang="ja-JP" altLang="en-US" smtClean="0"/>
              <a:t>‹#›</a:t>
            </a:fld>
            <a:endParaRPr kumimoji="1" lang="ja-JP" altLang="en-US"/>
          </a:p>
        </p:txBody>
      </p:sp>
    </p:spTree>
    <p:extLst>
      <p:ext uri="{BB962C8B-B14F-4D97-AF65-F5344CB8AC3E}">
        <p14:creationId xmlns:p14="http://schemas.microsoft.com/office/powerpoint/2010/main" val="28814344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BA4E2D83-3458-74E1-EA2E-79C26DDD940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9B3DEBDF-C5A3-61EA-CC67-42266269C05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92C7A9F4-0C28-8527-E85C-C23D3EFB2EF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A623FD2-F423-4CCE-B48D-87D279801762}" type="datetimeFigureOut">
              <a:rPr kumimoji="1" lang="ja-JP" altLang="en-US" smtClean="0"/>
              <a:t>2025/6/16</a:t>
            </a:fld>
            <a:endParaRPr kumimoji="1" lang="ja-JP" altLang="en-US"/>
          </a:p>
        </p:txBody>
      </p:sp>
      <p:sp>
        <p:nvSpPr>
          <p:cNvPr id="5" name="フッター プレースホルダー 4">
            <a:extLst>
              <a:ext uri="{FF2B5EF4-FFF2-40B4-BE49-F238E27FC236}">
                <a16:creationId xmlns:a16="http://schemas.microsoft.com/office/drawing/2014/main" id="{6FA2F9AD-019F-B28A-BF83-262571B4B01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D346220E-FAA9-C26D-9D78-2DB92FB55FF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FFBA4C0-9B7D-4866-9F37-F8186F53D425}" type="slidenum">
              <a:rPr kumimoji="1" lang="ja-JP" altLang="en-US" smtClean="0"/>
              <a:t>‹#›</a:t>
            </a:fld>
            <a:endParaRPr kumimoji="1" lang="ja-JP" altLang="en-US"/>
          </a:p>
        </p:txBody>
      </p:sp>
    </p:spTree>
    <p:extLst>
      <p:ext uri="{BB962C8B-B14F-4D97-AF65-F5344CB8AC3E}">
        <p14:creationId xmlns:p14="http://schemas.microsoft.com/office/powerpoint/2010/main" val="17851134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15F12D-107D-0EA9-9A5E-7CE00A472610}"/>
            </a:ext>
          </a:extLst>
        </p:cNvPr>
        <p:cNvGrpSpPr/>
        <p:nvPr/>
      </p:nvGrpSpPr>
      <p:grpSpPr>
        <a:xfrm>
          <a:off x="0" y="0"/>
          <a:ext cx="0" cy="0"/>
          <a:chOff x="0" y="0"/>
          <a:chExt cx="0" cy="0"/>
        </a:xfrm>
      </p:grpSpPr>
      <p:sp>
        <p:nvSpPr>
          <p:cNvPr id="3" name="正方形/長方形 2">
            <a:extLst>
              <a:ext uri="{FF2B5EF4-FFF2-40B4-BE49-F238E27FC236}">
                <a16:creationId xmlns:a16="http://schemas.microsoft.com/office/drawing/2014/main" id="{3F103B85-2B97-28A4-D07A-B7A8FD8DED7A}"/>
              </a:ext>
            </a:extLst>
          </p:cNvPr>
          <p:cNvSpPr/>
          <p:nvPr/>
        </p:nvSpPr>
        <p:spPr>
          <a:xfrm>
            <a:off x="0" y="0"/>
            <a:ext cx="12191999" cy="4750077"/>
          </a:xfrm>
          <a:prstGeom prst="rect">
            <a:avLst/>
          </a:prstGeom>
          <a:gradFill>
            <a:gsLst>
              <a:gs pos="100000">
                <a:srgbClr val="E5E4A9">
                  <a:alpha val="50000"/>
                </a:srgbClr>
              </a:gs>
              <a:gs pos="0">
                <a:schemeClr val="accent2">
                  <a:alpha val="50000"/>
                </a:schemeClr>
              </a:gs>
            </a:gsLst>
            <a:lin ang="10800000" scaled="1"/>
          </a:gradFill>
          <a:ln w="12700" cap="flat" cmpd="sng" algn="ctr">
            <a:noFill/>
            <a:prstDash val="solid"/>
            <a:miter lim="800000"/>
          </a:ln>
          <a:effectLst/>
        </p:spPr>
        <p:txBody>
          <a:bodyPr rtlCol="0" anchor="ctr"/>
          <a:lstStyle/>
          <a:p>
            <a:pPr marL="0" marR="0" lvl="0" indent="0" defTabSz="914400" eaLnBrk="1" fontAlgn="auto" latinLnBrk="0" hangingPunct="1">
              <a:lnSpc>
                <a:spcPct val="100000"/>
              </a:lnSpc>
              <a:spcBef>
                <a:spcPts val="600"/>
              </a:spcBef>
              <a:spcAft>
                <a:spcPts val="0"/>
              </a:spcAft>
              <a:buClrTx/>
              <a:buSzTx/>
              <a:buFontTx/>
              <a:buNone/>
              <a:tabLst/>
              <a:defRPr/>
            </a:pPr>
            <a:endParaRPr kumimoji="0" lang="en-US" altLang="ja-JP" sz="1600" b="0" i="0" u="none" strike="noStrike" kern="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7" name="楕円 6">
            <a:extLst>
              <a:ext uri="{FF2B5EF4-FFF2-40B4-BE49-F238E27FC236}">
                <a16:creationId xmlns:a16="http://schemas.microsoft.com/office/drawing/2014/main" id="{30517D6F-E742-289E-9D18-EADEA0DA4F5B}"/>
              </a:ext>
            </a:extLst>
          </p:cNvPr>
          <p:cNvSpPr/>
          <p:nvPr/>
        </p:nvSpPr>
        <p:spPr>
          <a:xfrm rot="20700000">
            <a:off x="879502" y="1849188"/>
            <a:ext cx="3395444" cy="3395444"/>
          </a:xfrm>
          <a:prstGeom prst="ellipse">
            <a:avLst/>
          </a:prstGeom>
          <a:gradFill flip="none" rotWithShape="1">
            <a:gsLst>
              <a:gs pos="100000">
                <a:srgbClr val="E5E4A9">
                  <a:alpha val="50000"/>
                </a:srgbClr>
              </a:gs>
              <a:gs pos="0">
                <a:schemeClr val="accent2">
                  <a:alpha val="50000"/>
                </a:schemeClr>
              </a:gs>
            </a:gsLst>
            <a:lin ang="10800000" scaled="1"/>
            <a:tileRect/>
          </a:gradFill>
          <a:ln w="12700" cap="flat" cmpd="sng" algn="ctr">
            <a:noFill/>
            <a:prstDash val="solid"/>
            <a:miter lim="800000"/>
          </a:ln>
          <a:effectLst>
            <a:softEdge rad="317500"/>
          </a:effectLst>
        </p:spPr>
        <p:txBody>
          <a:bodyPr rtlCol="0" anchor="ctr"/>
          <a:lstStyle/>
          <a:p>
            <a:pPr marL="0" marR="0" lvl="0" indent="0" defTabSz="914400" eaLnBrk="1" fontAlgn="auto" latinLnBrk="0" hangingPunct="1">
              <a:lnSpc>
                <a:spcPct val="100000"/>
              </a:lnSpc>
              <a:spcBef>
                <a:spcPts val="600"/>
              </a:spcBef>
              <a:spcAft>
                <a:spcPts val="0"/>
              </a:spcAft>
              <a:buClrTx/>
              <a:buSzTx/>
              <a:buFontTx/>
              <a:buNone/>
              <a:tabLst/>
              <a:defRPr/>
            </a:pPr>
            <a:endParaRPr kumimoji="0" lang="en-US" altLang="ja-JP" sz="1600" b="0" i="0" u="none" strike="noStrike" kern="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14" name="楕円 13">
            <a:extLst>
              <a:ext uri="{FF2B5EF4-FFF2-40B4-BE49-F238E27FC236}">
                <a16:creationId xmlns:a16="http://schemas.microsoft.com/office/drawing/2014/main" id="{67CC1D43-B5CB-AD97-3619-CFD9F69512E0}"/>
              </a:ext>
            </a:extLst>
          </p:cNvPr>
          <p:cNvSpPr/>
          <p:nvPr/>
        </p:nvSpPr>
        <p:spPr>
          <a:xfrm rot="14400000">
            <a:off x="4238333" y="-822431"/>
            <a:ext cx="4108487" cy="4108487"/>
          </a:xfrm>
          <a:prstGeom prst="ellipse">
            <a:avLst/>
          </a:prstGeom>
          <a:gradFill flip="none" rotWithShape="1">
            <a:gsLst>
              <a:gs pos="100000">
                <a:srgbClr val="E5E4A9">
                  <a:alpha val="50000"/>
                </a:srgbClr>
              </a:gs>
              <a:gs pos="0">
                <a:schemeClr val="accent2">
                  <a:alpha val="10000"/>
                </a:schemeClr>
              </a:gs>
            </a:gsLst>
            <a:lin ang="10800000" scaled="1"/>
            <a:tileRect/>
          </a:gradFill>
          <a:ln w="12700" cap="flat" cmpd="sng" algn="ctr">
            <a:noFill/>
            <a:prstDash val="solid"/>
            <a:miter lim="800000"/>
          </a:ln>
          <a:effectLst>
            <a:softEdge rad="317500"/>
          </a:effectLst>
        </p:spPr>
        <p:txBody>
          <a:bodyPr rtlCol="0" anchor="ctr"/>
          <a:lstStyle/>
          <a:p>
            <a:pPr marL="0" marR="0" lvl="0" indent="0" defTabSz="914400" eaLnBrk="1" fontAlgn="auto" latinLnBrk="0" hangingPunct="1">
              <a:lnSpc>
                <a:spcPct val="100000"/>
              </a:lnSpc>
              <a:spcBef>
                <a:spcPts val="600"/>
              </a:spcBef>
              <a:spcAft>
                <a:spcPts val="0"/>
              </a:spcAft>
              <a:buClrTx/>
              <a:buSzTx/>
              <a:buFontTx/>
              <a:buNone/>
              <a:tabLst/>
              <a:defRPr/>
            </a:pPr>
            <a:endParaRPr kumimoji="0" lang="en-US" altLang="ja-JP" sz="1600" b="0" i="0" u="none" strike="noStrike" kern="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16" name="楕円 15">
            <a:extLst>
              <a:ext uri="{FF2B5EF4-FFF2-40B4-BE49-F238E27FC236}">
                <a16:creationId xmlns:a16="http://schemas.microsoft.com/office/drawing/2014/main" id="{22502B87-BF7C-C519-D809-187E7EA9F24D}"/>
              </a:ext>
            </a:extLst>
          </p:cNvPr>
          <p:cNvSpPr/>
          <p:nvPr/>
        </p:nvSpPr>
        <p:spPr>
          <a:xfrm rot="1800000">
            <a:off x="10178363" y="1732155"/>
            <a:ext cx="2551047" cy="2551047"/>
          </a:xfrm>
          <a:prstGeom prst="ellipse">
            <a:avLst/>
          </a:prstGeom>
          <a:gradFill flip="none" rotWithShape="1">
            <a:gsLst>
              <a:gs pos="100000">
                <a:srgbClr val="E5E4A9">
                  <a:alpha val="50000"/>
                </a:srgbClr>
              </a:gs>
              <a:gs pos="0">
                <a:schemeClr val="accent2">
                  <a:alpha val="10000"/>
                </a:schemeClr>
              </a:gs>
            </a:gsLst>
            <a:lin ang="10800000" scaled="1"/>
            <a:tileRect/>
          </a:gradFill>
          <a:ln w="12700" cap="flat" cmpd="sng" algn="ctr">
            <a:noFill/>
            <a:prstDash val="solid"/>
            <a:miter lim="800000"/>
          </a:ln>
          <a:effectLst>
            <a:softEdge rad="317500"/>
          </a:effectLst>
        </p:spPr>
        <p:txBody>
          <a:bodyPr rtlCol="0" anchor="ctr"/>
          <a:lstStyle/>
          <a:p>
            <a:pPr marL="0" marR="0" lvl="0" indent="0" defTabSz="914400" eaLnBrk="1" fontAlgn="auto" latinLnBrk="0" hangingPunct="1">
              <a:lnSpc>
                <a:spcPct val="100000"/>
              </a:lnSpc>
              <a:spcBef>
                <a:spcPts val="600"/>
              </a:spcBef>
              <a:spcAft>
                <a:spcPts val="0"/>
              </a:spcAft>
              <a:buClrTx/>
              <a:buSzTx/>
              <a:buFontTx/>
              <a:buNone/>
              <a:tabLst/>
              <a:defRPr/>
            </a:pPr>
            <a:endParaRPr kumimoji="0" lang="en-US" altLang="ja-JP" sz="1600" b="0" i="0" u="none" strike="noStrike" kern="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17" name="楕円 16">
            <a:extLst>
              <a:ext uri="{FF2B5EF4-FFF2-40B4-BE49-F238E27FC236}">
                <a16:creationId xmlns:a16="http://schemas.microsoft.com/office/drawing/2014/main" id="{F3F5245E-B899-6B3D-60C0-1E3DCE89699E}"/>
              </a:ext>
            </a:extLst>
          </p:cNvPr>
          <p:cNvSpPr/>
          <p:nvPr/>
        </p:nvSpPr>
        <p:spPr>
          <a:xfrm rot="1800000">
            <a:off x="-777577" y="-895550"/>
            <a:ext cx="2551047" cy="2551047"/>
          </a:xfrm>
          <a:prstGeom prst="ellipse">
            <a:avLst/>
          </a:prstGeom>
          <a:gradFill flip="none" rotWithShape="1">
            <a:gsLst>
              <a:gs pos="100000">
                <a:srgbClr val="E5E4A9">
                  <a:alpha val="50000"/>
                </a:srgbClr>
              </a:gs>
              <a:gs pos="0">
                <a:schemeClr val="accent2">
                  <a:alpha val="50000"/>
                </a:schemeClr>
              </a:gs>
            </a:gsLst>
            <a:lin ang="10800000" scaled="1"/>
            <a:tileRect/>
          </a:gradFill>
          <a:ln w="12700" cap="flat" cmpd="sng" algn="ctr">
            <a:noFill/>
            <a:prstDash val="solid"/>
            <a:miter lim="800000"/>
          </a:ln>
          <a:effectLst>
            <a:softEdge rad="317500"/>
          </a:effectLst>
        </p:spPr>
        <p:txBody>
          <a:bodyPr rtlCol="0" anchor="ctr"/>
          <a:lstStyle/>
          <a:p>
            <a:pPr marL="0" marR="0" lvl="0" indent="0" defTabSz="914400" eaLnBrk="1" fontAlgn="auto" latinLnBrk="0" hangingPunct="1">
              <a:lnSpc>
                <a:spcPct val="100000"/>
              </a:lnSpc>
              <a:spcBef>
                <a:spcPts val="600"/>
              </a:spcBef>
              <a:spcAft>
                <a:spcPts val="0"/>
              </a:spcAft>
              <a:buClrTx/>
              <a:buSzTx/>
              <a:buFontTx/>
              <a:buNone/>
              <a:tabLst/>
              <a:defRPr/>
            </a:pPr>
            <a:endParaRPr kumimoji="0" lang="en-US" altLang="ja-JP" sz="1600" b="0" i="0" u="none" strike="noStrike" kern="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18" name="楕円 17">
            <a:extLst>
              <a:ext uri="{FF2B5EF4-FFF2-40B4-BE49-F238E27FC236}">
                <a16:creationId xmlns:a16="http://schemas.microsoft.com/office/drawing/2014/main" id="{1CD88141-B7A5-DDA8-1204-DB963BC5BD5F}"/>
              </a:ext>
            </a:extLst>
          </p:cNvPr>
          <p:cNvSpPr/>
          <p:nvPr/>
        </p:nvSpPr>
        <p:spPr>
          <a:xfrm rot="1800000">
            <a:off x="7650207" y="3518188"/>
            <a:ext cx="1742400" cy="1742400"/>
          </a:xfrm>
          <a:prstGeom prst="ellipse">
            <a:avLst/>
          </a:prstGeom>
          <a:gradFill flip="none" rotWithShape="1">
            <a:gsLst>
              <a:gs pos="100000">
                <a:srgbClr val="E5E4A9">
                  <a:alpha val="50000"/>
                </a:srgbClr>
              </a:gs>
              <a:gs pos="0">
                <a:schemeClr val="accent2">
                  <a:alpha val="50000"/>
                </a:schemeClr>
              </a:gs>
            </a:gsLst>
            <a:lin ang="10800000" scaled="1"/>
            <a:tileRect/>
          </a:gradFill>
          <a:ln w="12700" cap="flat" cmpd="sng" algn="ctr">
            <a:noFill/>
            <a:prstDash val="solid"/>
            <a:miter lim="800000"/>
          </a:ln>
          <a:effectLst>
            <a:softEdge rad="317500"/>
          </a:effectLst>
        </p:spPr>
        <p:txBody>
          <a:bodyPr rtlCol="0" anchor="ctr"/>
          <a:lstStyle/>
          <a:p>
            <a:pPr marL="0" marR="0" lvl="0" indent="0" defTabSz="914400" eaLnBrk="1" fontAlgn="auto" latinLnBrk="0" hangingPunct="1">
              <a:lnSpc>
                <a:spcPct val="100000"/>
              </a:lnSpc>
              <a:spcBef>
                <a:spcPts val="600"/>
              </a:spcBef>
              <a:spcAft>
                <a:spcPts val="0"/>
              </a:spcAft>
              <a:buClrTx/>
              <a:buSzTx/>
              <a:buFontTx/>
              <a:buNone/>
              <a:tabLst/>
              <a:defRPr/>
            </a:pPr>
            <a:endParaRPr kumimoji="0" lang="en-US" altLang="ja-JP" sz="1600" b="0" i="0" u="none" strike="noStrike" kern="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19" name="楕円 18">
            <a:extLst>
              <a:ext uri="{FF2B5EF4-FFF2-40B4-BE49-F238E27FC236}">
                <a16:creationId xmlns:a16="http://schemas.microsoft.com/office/drawing/2014/main" id="{59918534-B84E-92E1-2805-F7E16BF177FE}"/>
              </a:ext>
            </a:extLst>
          </p:cNvPr>
          <p:cNvSpPr/>
          <p:nvPr/>
        </p:nvSpPr>
        <p:spPr>
          <a:xfrm rot="1800000">
            <a:off x="9996331" y="-1529662"/>
            <a:ext cx="3395444" cy="3395444"/>
          </a:xfrm>
          <a:prstGeom prst="ellipse">
            <a:avLst/>
          </a:prstGeom>
          <a:gradFill flip="none" rotWithShape="1">
            <a:gsLst>
              <a:gs pos="100000">
                <a:srgbClr val="E5E4A9">
                  <a:alpha val="50000"/>
                </a:srgbClr>
              </a:gs>
              <a:gs pos="0">
                <a:schemeClr val="accent2">
                  <a:alpha val="50000"/>
                </a:schemeClr>
              </a:gs>
            </a:gsLst>
            <a:lin ang="10800000" scaled="1"/>
            <a:tileRect/>
          </a:gradFill>
          <a:ln w="12700" cap="flat" cmpd="sng" algn="ctr">
            <a:noFill/>
            <a:prstDash val="solid"/>
            <a:miter lim="800000"/>
          </a:ln>
          <a:effectLst>
            <a:softEdge rad="317500"/>
          </a:effectLst>
        </p:spPr>
        <p:txBody>
          <a:bodyPr rtlCol="0" anchor="ctr"/>
          <a:lstStyle/>
          <a:p>
            <a:pPr marL="0" marR="0" lvl="0" indent="0" defTabSz="914400" eaLnBrk="1" fontAlgn="auto" latinLnBrk="0" hangingPunct="1">
              <a:lnSpc>
                <a:spcPct val="100000"/>
              </a:lnSpc>
              <a:spcBef>
                <a:spcPts val="600"/>
              </a:spcBef>
              <a:spcAft>
                <a:spcPts val="0"/>
              </a:spcAft>
              <a:buClrTx/>
              <a:buSzTx/>
              <a:buFontTx/>
              <a:buNone/>
              <a:tabLst/>
              <a:defRPr/>
            </a:pPr>
            <a:endParaRPr kumimoji="0" lang="en-US" altLang="ja-JP" sz="1600" b="0" i="0" u="none" strike="noStrike" kern="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6" name="正方形/長方形 5">
            <a:extLst>
              <a:ext uri="{FF2B5EF4-FFF2-40B4-BE49-F238E27FC236}">
                <a16:creationId xmlns:a16="http://schemas.microsoft.com/office/drawing/2014/main" id="{A39F69EA-A27D-D392-4F2A-5FD47EF8CEF4}"/>
              </a:ext>
            </a:extLst>
          </p:cNvPr>
          <p:cNvSpPr/>
          <p:nvPr/>
        </p:nvSpPr>
        <p:spPr>
          <a:xfrm>
            <a:off x="0" y="4750077"/>
            <a:ext cx="12191999" cy="2107923"/>
          </a:xfrm>
          <a:prstGeom prst="rect">
            <a:avLst/>
          </a:prstGeom>
          <a:solidFill>
            <a:schemeClr val="bg1"/>
          </a:solidFill>
          <a:ln w="12700" cap="flat" cmpd="sng" algn="ctr">
            <a:noFill/>
            <a:prstDash val="solid"/>
            <a:miter lim="800000"/>
          </a:ln>
          <a:effectLst/>
        </p:spPr>
        <p:txBody>
          <a:bodyPr rtlCol="0" anchor="ctr"/>
          <a:lstStyle/>
          <a:p>
            <a:pPr marL="0" marR="0" lvl="0" indent="0" defTabSz="914400" eaLnBrk="1" fontAlgn="auto" latinLnBrk="0" hangingPunct="1">
              <a:lnSpc>
                <a:spcPct val="100000"/>
              </a:lnSpc>
              <a:spcBef>
                <a:spcPts val="600"/>
              </a:spcBef>
              <a:spcAft>
                <a:spcPts val="0"/>
              </a:spcAft>
              <a:buClrTx/>
              <a:buSzTx/>
              <a:buFontTx/>
              <a:buNone/>
              <a:tabLst/>
              <a:defRPr/>
            </a:pPr>
            <a:endParaRPr kumimoji="0" lang="en-US" altLang="ja-JP" sz="1600" b="0" i="0" u="none" strike="noStrike" kern="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grpSp>
        <p:nvGrpSpPr>
          <p:cNvPr id="22" name="グループ化 21">
            <a:extLst>
              <a:ext uri="{FF2B5EF4-FFF2-40B4-BE49-F238E27FC236}">
                <a16:creationId xmlns:a16="http://schemas.microsoft.com/office/drawing/2014/main" id="{85D62661-F042-4208-227F-D1C573E7B6D9}"/>
              </a:ext>
            </a:extLst>
          </p:cNvPr>
          <p:cNvGrpSpPr/>
          <p:nvPr/>
        </p:nvGrpSpPr>
        <p:grpSpPr>
          <a:xfrm>
            <a:off x="422642" y="5398377"/>
            <a:ext cx="6786936" cy="811322"/>
            <a:chOff x="422642" y="5406388"/>
            <a:chExt cx="6786936" cy="811322"/>
          </a:xfrm>
        </p:grpSpPr>
        <p:sp>
          <p:nvSpPr>
            <p:cNvPr id="20" name="正方形/長方形 19">
              <a:extLst>
                <a:ext uri="{FF2B5EF4-FFF2-40B4-BE49-F238E27FC236}">
                  <a16:creationId xmlns:a16="http://schemas.microsoft.com/office/drawing/2014/main" id="{C4268052-F6BD-8EEB-C633-FFD84833ADC8}"/>
                </a:ext>
              </a:extLst>
            </p:cNvPr>
            <p:cNvSpPr/>
            <p:nvPr/>
          </p:nvSpPr>
          <p:spPr>
            <a:xfrm>
              <a:off x="422642" y="5406388"/>
              <a:ext cx="6786936" cy="352541"/>
            </a:xfrm>
            <a:prstGeom prst="rect">
              <a:avLst/>
            </a:prstGeom>
            <a:noFill/>
            <a:ln w="12700" cap="flat" cmpd="sng" algn="ctr">
              <a:noFill/>
              <a:prstDash val="solid"/>
              <a:miter lim="800000"/>
            </a:ln>
            <a:effectLst/>
          </p:spPr>
          <p:txBody>
            <a:bodyPr rtlCol="0" anchor="ctr"/>
            <a:lstStyle/>
            <a:p>
              <a:pPr marL="0" marR="0" lvl="0" indent="0" defTabSz="914400" eaLnBrk="1" fontAlgn="auto" latinLnBrk="0" hangingPunct="1">
                <a:lnSpc>
                  <a:spcPct val="100000"/>
                </a:lnSpc>
                <a:spcBef>
                  <a:spcPts val="600"/>
                </a:spcBef>
                <a:spcAft>
                  <a:spcPts val="0"/>
                </a:spcAft>
                <a:buClrTx/>
                <a:buSzTx/>
                <a:buFontTx/>
                <a:buNone/>
                <a:tabLst/>
                <a:defRPr/>
              </a:pPr>
              <a:r>
                <a:rPr kumimoji="0" lang="ja-JP" altLang="en-US" sz="1600" b="0" i="0" u="none" strike="noStrike" kern="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「学生スタートアップ向けピッチイベントの開催」に関するご支援</a:t>
              </a:r>
            </a:p>
          </p:txBody>
        </p:sp>
        <p:sp>
          <p:nvSpPr>
            <p:cNvPr id="21" name="正方形/長方形 20">
              <a:extLst>
                <a:ext uri="{FF2B5EF4-FFF2-40B4-BE49-F238E27FC236}">
                  <a16:creationId xmlns:a16="http://schemas.microsoft.com/office/drawing/2014/main" id="{A05F8BC4-9C9D-3E6B-D64B-1CC8C8BCF58C}"/>
                </a:ext>
              </a:extLst>
            </p:cNvPr>
            <p:cNvSpPr/>
            <p:nvPr/>
          </p:nvSpPr>
          <p:spPr>
            <a:xfrm>
              <a:off x="422642" y="5865169"/>
              <a:ext cx="6786936" cy="352541"/>
            </a:xfrm>
            <a:prstGeom prst="rect">
              <a:avLst/>
            </a:prstGeom>
            <a:noFill/>
            <a:ln w="12700" cap="flat" cmpd="sng" algn="ctr">
              <a:noFill/>
              <a:prstDash val="solid"/>
              <a:miter lim="800000"/>
            </a:ln>
            <a:effectLst/>
          </p:spPr>
          <p:txBody>
            <a:bodyPr rtlCol="0" anchor="ctr"/>
            <a:lstStyle/>
            <a:p>
              <a:pPr marL="0" marR="0" lvl="0" indent="0" defTabSz="914400" eaLnBrk="1" fontAlgn="auto" latinLnBrk="0" hangingPunct="1">
                <a:lnSpc>
                  <a:spcPct val="100000"/>
                </a:lnSpc>
                <a:spcBef>
                  <a:spcPts val="600"/>
                </a:spcBef>
                <a:spcAft>
                  <a:spcPts val="0"/>
                </a:spcAft>
                <a:buClrTx/>
                <a:buSzTx/>
                <a:buFontTx/>
                <a:buNone/>
                <a:tabLst/>
                <a:defRPr/>
              </a:pPr>
              <a:r>
                <a:rPr kumimoji="0" lang="ja-JP" altLang="en-US" sz="1600" b="0" i="0" u="none" strike="noStrike" kern="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ご提案資料（初回お打ち合わせ）</a:t>
              </a:r>
            </a:p>
          </p:txBody>
        </p:sp>
      </p:grpSp>
    </p:spTree>
    <p:extLst>
      <p:ext uri="{BB962C8B-B14F-4D97-AF65-F5344CB8AC3E}">
        <p14:creationId xmlns:p14="http://schemas.microsoft.com/office/powerpoint/2010/main" val="10370697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1AF436-78CC-A650-74BA-916399398B73}"/>
            </a:ext>
          </a:extLst>
        </p:cNvPr>
        <p:cNvGrpSpPr/>
        <p:nvPr/>
      </p:nvGrpSpPr>
      <p:grpSpPr>
        <a:xfrm>
          <a:off x="0" y="0"/>
          <a:ext cx="0" cy="0"/>
          <a:chOff x="0" y="0"/>
          <a:chExt cx="0" cy="0"/>
        </a:xfrm>
      </p:grpSpPr>
      <p:sp>
        <p:nvSpPr>
          <p:cNvPr id="78" name="正方形/長方形 77">
            <a:extLst>
              <a:ext uri="{FF2B5EF4-FFF2-40B4-BE49-F238E27FC236}">
                <a16:creationId xmlns:a16="http://schemas.microsoft.com/office/drawing/2014/main" id="{7C47AF36-2D56-1F35-6E1F-4C3231880FEC}"/>
              </a:ext>
            </a:extLst>
          </p:cNvPr>
          <p:cNvSpPr/>
          <p:nvPr/>
        </p:nvSpPr>
        <p:spPr>
          <a:xfrm>
            <a:off x="227013" y="1700213"/>
            <a:ext cx="11737975" cy="4681537"/>
          </a:xfrm>
          <a:prstGeom prst="rect">
            <a:avLst/>
          </a:prstGeom>
          <a:solidFill>
            <a:sysClr val="window" lastClr="FFFFFF"/>
          </a:solidFill>
          <a:ln w="6350" cap="flat" cmpd="sng" algn="ctr">
            <a:solidFill>
              <a:schemeClr val="accent2"/>
            </a:solidFill>
            <a:prstDash val="solid"/>
            <a:miter lim="800000"/>
          </a:ln>
          <a:effectLst>
            <a:outerShdw blurRad="50800" dist="38100" dir="2700000" algn="tl" rotWithShape="0">
              <a:prstClr val="black">
                <a:alpha val="40000"/>
              </a:prstClr>
            </a:outerShdw>
          </a:effectLst>
        </p:spPr>
        <p:txBody>
          <a:bodyPr wrap="none" rtlCol="0" anchor="ctr"/>
          <a:lstStyle/>
          <a:p>
            <a:pPr marL="0" marR="0" lvl="0" indent="0" defTabSz="914400" eaLnBrk="1" fontAlgn="auto" latinLnBrk="0" hangingPunct="1">
              <a:lnSpc>
                <a:spcPct val="100000"/>
              </a:lnSpc>
              <a:spcBef>
                <a:spcPts val="300"/>
              </a:spcBef>
              <a:spcAft>
                <a:spcPts val="0"/>
              </a:spcAft>
              <a:buClr>
                <a:srgbClr val="145D3A"/>
              </a:buClr>
              <a:buSzTx/>
              <a:buFontTx/>
              <a:buNone/>
              <a:tabLst/>
              <a:defRPr/>
            </a:pPr>
            <a:endParaRPr kumimoji="0" lang="en-US" altLang="ja-JP" sz="1400" b="0" i="0" u="none" strike="noStrike" kern="0" cap="none" spc="0" normalizeH="0" baseline="0" noProof="0" dirty="0">
              <a:ln>
                <a:noFill/>
              </a:ln>
              <a:solidFill>
                <a:prstClr val="black"/>
              </a:solidFill>
              <a:effectLst/>
              <a:uLnTx/>
              <a:uFillTx/>
              <a:latin typeface="Arial"/>
              <a:ea typeface="ＭＳ Ｐゴシック"/>
              <a:cs typeface="+mn-cs"/>
            </a:endParaRPr>
          </a:p>
        </p:txBody>
      </p:sp>
      <p:sp>
        <p:nvSpPr>
          <p:cNvPr id="79" name="テキスト プレースホルダー 1">
            <a:extLst>
              <a:ext uri="{FF2B5EF4-FFF2-40B4-BE49-F238E27FC236}">
                <a16:creationId xmlns:a16="http://schemas.microsoft.com/office/drawing/2014/main" id="{AA95BF61-CE20-0F38-E198-D5EAD1380D06}"/>
              </a:ext>
            </a:extLst>
          </p:cNvPr>
          <p:cNvSpPr txBox="1">
            <a:spLocks/>
          </p:cNvSpPr>
          <p:nvPr/>
        </p:nvSpPr>
        <p:spPr>
          <a:xfrm>
            <a:off x="227014" y="944563"/>
            <a:ext cx="11737974" cy="576261"/>
          </a:xfrm>
          <a:prstGeom prst="rect">
            <a:avLst/>
          </a:prstGeom>
          <a:noFill/>
          <a:ln w="19050" cap="flat" cmpd="sng" algn="ctr">
            <a:noFill/>
            <a:prstDash val="solid"/>
            <a:miter lim="800000"/>
          </a:ln>
          <a:effectLst/>
        </p:spPr>
        <p:txBody>
          <a:bodyPr wrap="none" lIns="0" tIns="0" rIns="0" bIns="0" rtlCol="0" anchor="t"/>
          <a:lstStyle>
            <a:lvl1pPr marL="92075" indent="0" algn="l" defTabSz="914400" rtl="0" eaLnBrk="1" latinLnBrk="0" hangingPunct="1">
              <a:lnSpc>
                <a:spcPct val="90000"/>
              </a:lnSpc>
              <a:spcBef>
                <a:spcPts val="1000"/>
              </a:spcBef>
              <a:buFont typeface="Arial" panose="020B0604020202020204" pitchFamily="34" charset="0"/>
              <a:buNone/>
              <a:tabLst>
                <a:tab pos="92075" algn="l"/>
              </a:tabLst>
              <a:defRPr kumimoji="1" lang="ja-JP" altLang="en-US" sz="2000" b="0" kern="1200" dirty="0">
                <a:solidFill>
                  <a:sysClr val="windowText" lastClr="000000"/>
                </a:solidFill>
                <a:latin typeface="MS PGothic" panose="020B0600070205080204" pitchFamily="34" charset="-128"/>
                <a:ea typeface="MS PGothic" panose="020B0600070205080204" pitchFamily="34"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9pPr>
          </a:lstStyle>
          <a:p>
            <a:pPr marL="92075"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tab pos="92075" algn="l"/>
              </a:tabLst>
              <a:defRPr/>
            </a:pPr>
            <a:r>
              <a:rPr kumimoji="1" lang="ja-JP" altLang="en-US" sz="2000" b="0" i="0" u="none" strike="noStrike" kern="1200" cap="none" spc="0" normalizeH="0" baseline="0" noProof="0" dirty="0">
                <a:ln>
                  <a:noFill/>
                </a:ln>
                <a:solidFill>
                  <a:sysClr val="windowText" lastClr="000000"/>
                </a:solidFill>
                <a:effectLst/>
                <a:uLnTx/>
                <a:uFillTx/>
                <a:latin typeface="MS PGothic" panose="020B0600070205080204" pitchFamily="34" charset="-128"/>
                <a:ea typeface="MS PGothic" panose="020B0600070205080204" pitchFamily="34" charset="-128"/>
                <a:cs typeface="+mn-cs"/>
              </a:rPr>
              <a:t>「開催して終わり」ではなく、開催後には分析レポートを作成することで、次回以降の開催に繋げていきます。</a:t>
            </a:r>
          </a:p>
        </p:txBody>
      </p:sp>
      <p:sp>
        <p:nvSpPr>
          <p:cNvPr id="80" name="スライド番号プレースホルダー 3">
            <a:extLst>
              <a:ext uri="{FF2B5EF4-FFF2-40B4-BE49-F238E27FC236}">
                <a16:creationId xmlns:a16="http://schemas.microsoft.com/office/drawing/2014/main" id="{6246BE7F-0618-9D10-9858-AE87FA666DAC}"/>
              </a:ext>
            </a:extLst>
          </p:cNvPr>
          <p:cNvSpPr txBox="1">
            <a:spLocks/>
          </p:cNvSpPr>
          <p:nvPr/>
        </p:nvSpPr>
        <p:spPr>
          <a:xfrm>
            <a:off x="11568988" y="6390895"/>
            <a:ext cx="396000" cy="468000"/>
          </a:xfrm>
          <a:prstGeom prst="rect">
            <a:avLst/>
          </a:prstGeom>
          <a:noFill/>
          <a:ln w="19050" cap="flat" cmpd="sng" algn="ctr">
            <a:noFill/>
            <a:prstDash val="solid"/>
            <a:miter lim="800000"/>
          </a:ln>
          <a:effectLst/>
        </p:spPr>
        <p:txBody>
          <a:bodyPr lIns="0" tIns="0" rIns="0" bIns="0" rtlCol="0" anchor="ctr"/>
          <a:lstStyle>
            <a:defPPr>
              <a:defRPr lang="ja-JP"/>
            </a:defPPr>
            <a:lvl1pPr marL="0" algn="r" defTabSz="914400" rtl="0" eaLnBrk="1" latinLnBrk="0" hangingPunct="1">
              <a:defRPr kumimoji="1" lang="ja-JP" altLang="en-US" sz="1000" kern="1200" smtClean="0">
                <a:solidFill>
                  <a:schemeClr val="tx1"/>
                </a:solidFill>
                <a:latin typeface="+mn-ea"/>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fld id="{B345F64C-3725-451E-9302-8DCAA86EC844}" type="slidenum">
              <a:rPr lang="en-US" altLang="ja-JP" smtClean="0">
                <a:solidFill>
                  <a:prstClr val="black"/>
                </a:solidFill>
                <a:latin typeface="ＭＳ Ｐゴシック"/>
                <a:ea typeface="ＭＳ Ｐゴシック"/>
              </a:rPr>
              <a:pPr/>
              <a:t>9</a:t>
            </a:fld>
            <a:endParaRPr lang="en-US" altLang="ja-JP" dirty="0">
              <a:solidFill>
                <a:prstClr val="black"/>
              </a:solidFill>
              <a:latin typeface="ＭＳ Ｐゴシック"/>
              <a:ea typeface="ＭＳ Ｐゴシック"/>
            </a:endParaRPr>
          </a:p>
        </p:txBody>
      </p:sp>
      <p:sp>
        <p:nvSpPr>
          <p:cNvPr id="81" name="テキスト プレースホルダー 4">
            <a:extLst>
              <a:ext uri="{FF2B5EF4-FFF2-40B4-BE49-F238E27FC236}">
                <a16:creationId xmlns:a16="http://schemas.microsoft.com/office/drawing/2014/main" id="{4C6A83C4-2CB4-55DA-5D69-D5F293B65265}"/>
              </a:ext>
            </a:extLst>
          </p:cNvPr>
          <p:cNvSpPr txBox="1">
            <a:spLocks/>
          </p:cNvSpPr>
          <p:nvPr/>
        </p:nvSpPr>
        <p:spPr>
          <a:xfrm>
            <a:off x="227014" y="215412"/>
            <a:ext cx="11737974" cy="372199"/>
          </a:xfrm>
          <a:prstGeom prst="rect">
            <a:avLst/>
          </a:prstGeom>
          <a:noFill/>
          <a:ln w="19050" cap="flat" cmpd="sng" algn="ctr">
            <a:noFill/>
            <a:prstDash val="solid"/>
            <a:miter lim="800000"/>
          </a:ln>
          <a:effectLst/>
        </p:spPr>
        <p:txBody>
          <a:bodyPr wrap="none" lIns="0" tIns="0" rIns="0" bIns="0" rtlCol="0" anchor="ctr"/>
          <a:lstStyle>
            <a:lvl1pPr marL="92075" indent="0" algn="l" defTabSz="914400" rtl="0" eaLnBrk="1" latinLnBrk="0" hangingPunct="1">
              <a:lnSpc>
                <a:spcPct val="90000"/>
              </a:lnSpc>
              <a:spcBef>
                <a:spcPts val="1000"/>
              </a:spcBef>
              <a:buFont typeface="Arial" panose="020B0604020202020204" pitchFamily="34" charset="0"/>
              <a:buNone/>
              <a:defRPr kumimoji="1" lang="ja-JP" altLang="en-US" sz="2000" b="1" kern="1200" dirty="0">
                <a:solidFill>
                  <a:sysClr val="windowText" lastClr="000000"/>
                </a:solidFill>
                <a:latin typeface="MS PGothic" panose="020B0600070205080204" pitchFamily="34" charset="-128"/>
                <a:ea typeface="MS PGothic" panose="020B0600070205080204" pitchFamily="34"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9pPr>
          </a:lstStyle>
          <a:p>
            <a:pPr marL="92075"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2000" b="1" i="0" u="none" strike="noStrike" kern="1200" cap="none" spc="0" normalizeH="0" baseline="0" noProof="0">
                <a:ln>
                  <a:noFill/>
                </a:ln>
                <a:solidFill>
                  <a:schemeClr val="accent2"/>
                </a:solidFill>
                <a:effectLst/>
                <a:uLnTx/>
                <a:uFillTx/>
                <a:latin typeface="MS PGothic" panose="020B0600070205080204" pitchFamily="34" charset="-128"/>
                <a:ea typeface="MS PGothic" panose="020B0600070205080204" pitchFamily="34" charset="-128"/>
                <a:cs typeface="+mn-cs"/>
              </a:rPr>
              <a:t>進化　　　　徹底的に効果検証・改善提案を行う</a:t>
            </a:r>
            <a:endParaRPr kumimoji="1" lang="ja-JP" altLang="en-US" sz="2000" b="1" i="0" u="none" strike="noStrike" kern="1200" cap="none" spc="0" normalizeH="0" baseline="0" noProof="0" dirty="0">
              <a:ln>
                <a:noFill/>
              </a:ln>
              <a:solidFill>
                <a:schemeClr val="accent2"/>
              </a:solidFill>
              <a:effectLst/>
              <a:uLnTx/>
              <a:uFillTx/>
              <a:latin typeface="MS PGothic" panose="020B0600070205080204" pitchFamily="34" charset="-128"/>
              <a:ea typeface="MS PGothic" panose="020B0600070205080204" pitchFamily="34" charset="-128"/>
              <a:cs typeface="+mn-cs"/>
            </a:endParaRPr>
          </a:p>
        </p:txBody>
      </p:sp>
      <p:sp>
        <p:nvSpPr>
          <p:cNvPr id="82" name="楕円 81">
            <a:extLst>
              <a:ext uri="{FF2B5EF4-FFF2-40B4-BE49-F238E27FC236}">
                <a16:creationId xmlns:a16="http://schemas.microsoft.com/office/drawing/2014/main" id="{7EF429BA-9E6C-7971-5C8E-733A5CFF203B}"/>
              </a:ext>
            </a:extLst>
          </p:cNvPr>
          <p:cNvSpPr/>
          <p:nvPr/>
        </p:nvSpPr>
        <p:spPr>
          <a:xfrm>
            <a:off x="898151" y="255833"/>
            <a:ext cx="292224" cy="291356"/>
          </a:xfrm>
          <a:prstGeom prst="ellipse">
            <a:avLst/>
          </a:prstGeom>
          <a:solidFill>
            <a:schemeClr val="accent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600"/>
              </a:spcBef>
              <a:spcAft>
                <a:spcPts val="0"/>
              </a:spcAft>
              <a:buClrTx/>
              <a:buSzTx/>
              <a:buFontTx/>
              <a:buNone/>
              <a:tabLst/>
              <a:defRPr/>
            </a:pPr>
            <a:r>
              <a:rPr kumimoji="0" lang="en-US" altLang="ja-JP" sz="1600" b="0" i="0" u="none" strike="noStrike" kern="0" cap="none" spc="0" normalizeH="0" baseline="0" noProof="0" dirty="0">
                <a:ln>
                  <a:noFill/>
                </a:ln>
                <a:solidFill>
                  <a:prstClr val="white"/>
                </a:solidFill>
                <a:effectLst/>
                <a:uLnTx/>
                <a:uFillTx/>
                <a:latin typeface="ＭＳ Ｐゴシック" panose="020B0600070205080204" pitchFamily="50" charset="-128"/>
                <a:ea typeface="ＭＳ Ｐゴシック" panose="020B0600070205080204" pitchFamily="50" charset="-128"/>
                <a:cs typeface="+mn-cs"/>
              </a:rPr>
              <a:t>3</a:t>
            </a:r>
          </a:p>
        </p:txBody>
      </p:sp>
      <p:cxnSp>
        <p:nvCxnSpPr>
          <p:cNvPr id="84" name="直線矢印コネクタ 83">
            <a:extLst>
              <a:ext uri="{FF2B5EF4-FFF2-40B4-BE49-F238E27FC236}">
                <a16:creationId xmlns:a16="http://schemas.microsoft.com/office/drawing/2014/main" id="{22CA1D87-E0E2-4581-64F9-3CD8F2CF30F7}"/>
              </a:ext>
            </a:extLst>
          </p:cNvPr>
          <p:cNvCxnSpPr>
            <a:cxnSpLocks/>
            <a:stCxn id="91" idx="3"/>
            <a:endCxn id="92" idx="1"/>
          </p:cNvCxnSpPr>
          <p:nvPr/>
        </p:nvCxnSpPr>
        <p:spPr>
          <a:xfrm>
            <a:off x="2379832" y="2709858"/>
            <a:ext cx="290225" cy="0"/>
          </a:xfrm>
          <a:prstGeom prst="straightConnector1">
            <a:avLst/>
          </a:prstGeom>
          <a:noFill/>
          <a:ln w="9525" cap="flat" cmpd="sng" algn="ctr">
            <a:solidFill>
              <a:schemeClr val="accent2"/>
            </a:solidFill>
            <a:prstDash val="solid"/>
            <a:miter lim="800000"/>
          </a:ln>
          <a:effectLst/>
        </p:spPr>
      </p:cxnSp>
      <p:cxnSp>
        <p:nvCxnSpPr>
          <p:cNvPr id="85" name="コネクタ: カギ線 84">
            <a:extLst>
              <a:ext uri="{FF2B5EF4-FFF2-40B4-BE49-F238E27FC236}">
                <a16:creationId xmlns:a16="http://schemas.microsoft.com/office/drawing/2014/main" id="{E3DD7FD5-12B1-AB78-A4C2-314D00D88C86}"/>
              </a:ext>
            </a:extLst>
          </p:cNvPr>
          <p:cNvCxnSpPr>
            <a:cxnSpLocks/>
            <a:stCxn id="91" idx="3"/>
            <a:endCxn id="93" idx="1"/>
          </p:cNvCxnSpPr>
          <p:nvPr/>
        </p:nvCxnSpPr>
        <p:spPr>
          <a:xfrm>
            <a:off x="2379832" y="2709858"/>
            <a:ext cx="290225" cy="1558303"/>
          </a:xfrm>
          <a:prstGeom prst="bentConnector3">
            <a:avLst>
              <a:gd name="adj1" fmla="val 50000"/>
            </a:avLst>
          </a:prstGeom>
          <a:noFill/>
          <a:ln w="9525" cap="flat" cmpd="sng" algn="ctr">
            <a:solidFill>
              <a:schemeClr val="accent2"/>
            </a:solidFill>
            <a:prstDash val="solid"/>
            <a:miter lim="800000"/>
          </a:ln>
          <a:effectLst/>
        </p:spPr>
      </p:cxnSp>
      <p:cxnSp>
        <p:nvCxnSpPr>
          <p:cNvPr id="86" name="コネクタ: カギ線 85">
            <a:extLst>
              <a:ext uri="{FF2B5EF4-FFF2-40B4-BE49-F238E27FC236}">
                <a16:creationId xmlns:a16="http://schemas.microsoft.com/office/drawing/2014/main" id="{DD7F3339-77D5-11F7-BC48-DC2189EAF6F7}"/>
              </a:ext>
            </a:extLst>
          </p:cNvPr>
          <p:cNvCxnSpPr>
            <a:cxnSpLocks/>
            <a:stCxn id="92" idx="3"/>
            <a:endCxn id="95" idx="1"/>
          </p:cNvCxnSpPr>
          <p:nvPr/>
        </p:nvCxnSpPr>
        <p:spPr>
          <a:xfrm>
            <a:off x="4269210" y="2709858"/>
            <a:ext cx="290227" cy="349762"/>
          </a:xfrm>
          <a:prstGeom prst="bentConnector3">
            <a:avLst>
              <a:gd name="adj1" fmla="val 50000"/>
            </a:avLst>
          </a:prstGeom>
          <a:noFill/>
          <a:ln w="9525" cap="flat" cmpd="sng" algn="ctr">
            <a:solidFill>
              <a:schemeClr val="accent2"/>
            </a:solidFill>
            <a:prstDash val="solid"/>
            <a:miter lim="800000"/>
          </a:ln>
          <a:effectLst/>
        </p:spPr>
      </p:cxnSp>
      <p:cxnSp>
        <p:nvCxnSpPr>
          <p:cNvPr id="87" name="コネクタ: カギ線 86">
            <a:extLst>
              <a:ext uri="{FF2B5EF4-FFF2-40B4-BE49-F238E27FC236}">
                <a16:creationId xmlns:a16="http://schemas.microsoft.com/office/drawing/2014/main" id="{5CCBB357-9C3B-9DFD-3406-99A2C3BD14FF}"/>
              </a:ext>
            </a:extLst>
          </p:cNvPr>
          <p:cNvCxnSpPr>
            <a:cxnSpLocks/>
            <a:stCxn id="92" idx="3"/>
            <a:endCxn id="96" idx="1"/>
          </p:cNvCxnSpPr>
          <p:nvPr/>
        </p:nvCxnSpPr>
        <p:spPr>
          <a:xfrm>
            <a:off x="4269210" y="2709858"/>
            <a:ext cx="290227" cy="699525"/>
          </a:xfrm>
          <a:prstGeom prst="bentConnector3">
            <a:avLst>
              <a:gd name="adj1" fmla="val 50000"/>
            </a:avLst>
          </a:prstGeom>
          <a:noFill/>
          <a:ln w="9525" cap="flat" cmpd="sng" algn="ctr">
            <a:solidFill>
              <a:schemeClr val="accent2"/>
            </a:solidFill>
            <a:prstDash val="solid"/>
            <a:miter lim="800000"/>
          </a:ln>
          <a:effectLst/>
        </p:spPr>
      </p:cxnSp>
      <p:cxnSp>
        <p:nvCxnSpPr>
          <p:cNvPr id="88" name="コネクタ: カギ線 87">
            <a:extLst>
              <a:ext uri="{FF2B5EF4-FFF2-40B4-BE49-F238E27FC236}">
                <a16:creationId xmlns:a16="http://schemas.microsoft.com/office/drawing/2014/main" id="{EEF54770-3365-24C8-17C0-897B3834B703}"/>
              </a:ext>
            </a:extLst>
          </p:cNvPr>
          <p:cNvCxnSpPr>
            <a:cxnSpLocks/>
            <a:stCxn id="92" idx="3"/>
            <a:endCxn id="97" idx="1"/>
          </p:cNvCxnSpPr>
          <p:nvPr/>
        </p:nvCxnSpPr>
        <p:spPr>
          <a:xfrm>
            <a:off x="4269210" y="2709858"/>
            <a:ext cx="290227" cy="1049287"/>
          </a:xfrm>
          <a:prstGeom prst="bentConnector3">
            <a:avLst>
              <a:gd name="adj1" fmla="val 50000"/>
            </a:avLst>
          </a:prstGeom>
          <a:noFill/>
          <a:ln w="9525" cap="flat" cmpd="sng" algn="ctr">
            <a:solidFill>
              <a:schemeClr val="accent2"/>
            </a:solidFill>
            <a:prstDash val="solid"/>
            <a:miter lim="800000"/>
          </a:ln>
          <a:effectLst/>
        </p:spPr>
      </p:cxnSp>
      <p:cxnSp>
        <p:nvCxnSpPr>
          <p:cNvPr id="90" name="直線矢印コネクタ 89">
            <a:extLst>
              <a:ext uri="{FF2B5EF4-FFF2-40B4-BE49-F238E27FC236}">
                <a16:creationId xmlns:a16="http://schemas.microsoft.com/office/drawing/2014/main" id="{E565C134-5BBC-36CF-1A70-074D30663AA9}"/>
              </a:ext>
            </a:extLst>
          </p:cNvPr>
          <p:cNvCxnSpPr>
            <a:cxnSpLocks/>
            <a:stCxn id="92" idx="3"/>
            <a:endCxn id="94" idx="1"/>
          </p:cNvCxnSpPr>
          <p:nvPr/>
        </p:nvCxnSpPr>
        <p:spPr>
          <a:xfrm>
            <a:off x="4269210" y="2709858"/>
            <a:ext cx="290227" cy="0"/>
          </a:xfrm>
          <a:prstGeom prst="straightConnector1">
            <a:avLst/>
          </a:prstGeom>
          <a:noFill/>
          <a:ln w="9525" cap="flat" cmpd="sng" algn="ctr">
            <a:solidFill>
              <a:schemeClr val="accent2"/>
            </a:solidFill>
            <a:prstDash val="solid"/>
            <a:miter lim="800000"/>
          </a:ln>
          <a:effectLst/>
        </p:spPr>
      </p:cxnSp>
      <p:sp>
        <p:nvSpPr>
          <p:cNvPr id="91" name="正方形/長方形 90">
            <a:extLst>
              <a:ext uri="{FF2B5EF4-FFF2-40B4-BE49-F238E27FC236}">
                <a16:creationId xmlns:a16="http://schemas.microsoft.com/office/drawing/2014/main" id="{39790331-6FDA-11D3-DFB8-BD2F10F5A1AB}"/>
              </a:ext>
            </a:extLst>
          </p:cNvPr>
          <p:cNvSpPr/>
          <p:nvPr/>
        </p:nvSpPr>
        <p:spPr>
          <a:xfrm>
            <a:off x="779671" y="2573884"/>
            <a:ext cx="1600161" cy="271947"/>
          </a:xfrm>
          <a:prstGeom prst="rect">
            <a:avLst/>
          </a:prstGeom>
          <a:solidFill>
            <a:schemeClr val="accent2">
              <a:lumMod val="20000"/>
              <a:lumOff val="80000"/>
            </a:schemeClr>
          </a:solidFill>
          <a:ln w="12700" cap="flat" cmpd="sng" algn="ctr">
            <a:noFill/>
            <a:prstDash val="solid"/>
            <a:miter lim="800000"/>
          </a:ln>
          <a:effectLst/>
        </p:spPr>
        <p:txBody>
          <a:bodyPr wrap="none" rtlCol="0" anchor="ctr"/>
          <a:lstStyle/>
          <a:p>
            <a:pPr marL="0" marR="0" lvl="0" indent="0" defTabSz="914400" eaLnBrk="1" fontAlgn="auto" latinLnBrk="0" hangingPunct="1">
              <a:lnSpc>
                <a:spcPct val="100000"/>
              </a:lnSpc>
              <a:spcBef>
                <a:spcPts val="300"/>
              </a:spcBef>
              <a:spcAft>
                <a:spcPts val="0"/>
              </a:spcAft>
              <a:buClrTx/>
              <a:buSzTx/>
              <a:buFontTx/>
              <a:buNone/>
              <a:tabLst/>
              <a:defRPr/>
            </a:pPr>
            <a:r>
              <a:rPr kumimoji="0" lang="ja-JP" altLang="en-US" sz="1050" b="0" i="0" u="none" strike="noStrike" kern="0" cap="none" spc="0" normalizeH="0" baseline="0" noProof="0" dirty="0">
                <a:ln>
                  <a:noFill/>
                </a:ln>
                <a:solidFill>
                  <a:prstClr val="black"/>
                </a:solidFill>
                <a:effectLst/>
                <a:uLnTx/>
                <a:uFillTx/>
                <a:latin typeface="Arial"/>
                <a:ea typeface="ＭＳ Ｐゴシック"/>
                <a:cs typeface="+mn-cs"/>
              </a:rPr>
              <a:t>イベントの開催効果</a:t>
            </a:r>
          </a:p>
        </p:txBody>
      </p:sp>
      <p:sp>
        <p:nvSpPr>
          <p:cNvPr id="92" name="正方形/長方形 91">
            <a:extLst>
              <a:ext uri="{FF2B5EF4-FFF2-40B4-BE49-F238E27FC236}">
                <a16:creationId xmlns:a16="http://schemas.microsoft.com/office/drawing/2014/main" id="{96C9DB98-735C-A09C-1DC0-BFA9E26BA40C}"/>
              </a:ext>
            </a:extLst>
          </p:cNvPr>
          <p:cNvSpPr/>
          <p:nvPr/>
        </p:nvSpPr>
        <p:spPr>
          <a:xfrm>
            <a:off x="2670057" y="2573884"/>
            <a:ext cx="1599152" cy="271947"/>
          </a:xfrm>
          <a:prstGeom prst="rect">
            <a:avLst/>
          </a:prstGeom>
          <a:solidFill>
            <a:schemeClr val="accent2">
              <a:lumMod val="20000"/>
              <a:lumOff val="80000"/>
            </a:schemeClr>
          </a:solidFill>
          <a:ln w="12700" cap="flat" cmpd="sng" algn="ctr">
            <a:noFill/>
            <a:prstDash val="solid"/>
            <a:miter lim="800000"/>
          </a:ln>
          <a:effectLst/>
        </p:spPr>
        <p:txBody>
          <a:bodyPr wrap="none" rtlCol="0" anchor="ctr"/>
          <a:lstStyle/>
          <a:p>
            <a:pPr marL="0" marR="0" lvl="0" indent="0" defTabSz="914400" eaLnBrk="1" fontAlgn="auto" latinLnBrk="0" hangingPunct="1">
              <a:lnSpc>
                <a:spcPct val="100000"/>
              </a:lnSpc>
              <a:spcBef>
                <a:spcPts val="300"/>
              </a:spcBef>
              <a:spcAft>
                <a:spcPts val="0"/>
              </a:spcAft>
              <a:buClrTx/>
              <a:buSzTx/>
              <a:buFontTx/>
              <a:buNone/>
              <a:tabLst/>
              <a:defRPr/>
            </a:pPr>
            <a:r>
              <a:rPr kumimoji="0" lang="ja-JP" altLang="en-US" sz="1050" b="0" i="0" u="none" strike="noStrike" kern="0" cap="none" spc="0" normalizeH="0" baseline="0" noProof="0" dirty="0">
                <a:ln>
                  <a:noFill/>
                </a:ln>
                <a:solidFill>
                  <a:prstClr val="black"/>
                </a:solidFill>
                <a:effectLst/>
                <a:uLnTx/>
                <a:uFillTx/>
                <a:latin typeface="Arial"/>
                <a:ea typeface="ＭＳ Ｐゴシック"/>
                <a:cs typeface="+mn-cs"/>
              </a:rPr>
              <a:t>イベントのメリット</a:t>
            </a:r>
          </a:p>
        </p:txBody>
      </p:sp>
      <p:sp>
        <p:nvSpPr>
          <p:cNvPr id="93" name="正方形/長方形 92">
            <a:extLst>
              <a:ext uri="{FF2B5EF4-FFF2-40B4-BE49-F238E27FC236}">
                <a16:creationId xmlns:a16="http://schemas.microsoft.com/office/drawing/2014/main" id="{31622669-62AD-B155-EB41-95ACB8D33C57}"/>
              </a:ext>
            </a:extLst>
          </p:cNvPr>
          <p:cNvSpPr/>
          <p:nvPr/>
        </p:nvSpPr>
        <p:spPr>
          <a:xfrm>
            <a:off x="2670057" y="4132187"/>
            <a:ext cx="1599152" cy="271947"/>
          </a:xfrm>
          <a:prstGeom prst="rect">
            <a:avLst/>
          </a:prstGeom>
          <a:solidFill>
            <a:schemeClr val="accent2">
              <a:lumMod val="20000"/>
              <a:lumOff val="80000"/>
            </a:schemeClr>
          </a:solidFill>
          <a:ln w="12700" cap="flat" cmpd="sng" algn="ctr">
            <a:noFill/>
            <a:prstDash val="solid"/>
            <a:miter lim="800000"/>
          </a:ln>
          <a:effectLst/>
        </p:spPr>
        <p:txBody>
          <a:bodyPr wrap="none" rtlCol="0" anchor="ctr"/>
          <a:lstStyle/>
          <a:p>
            <a:pPr marL="0" marR="0" lvl="0" indent="0" defTabSz="914400" eaLnBrk="1" fontAlgn="auto" latinLnBrk="0" hangingPunct="1">
              <a:lnSpc>
                <a:spcPct val="100000"/>
              </a:lnSpc>
              <a:spcBef>
                <a:spcPts val="300"/>
              </a:spcBef>
              <a:spcAft>
                <a:spcPts val="0"/>
              </a:spcAft>
              <a:buClrTx/>
              <a:buSzTx/>
              <a:buFontTx/>
              <a:buNone/>
              <a:tabLst/>
              <a:defRPr/>
            </a:pPr>
            <a:r>
              <a:rPr kumimoji="0" lang="ja-JP" altLang="en-US" sz="1050" b="0" i="0" u="none" strike="noStrike" kern="0" cap="none" spc="0" normalizeH="0" baseline="0" noProof="0" dirty="0">
                <a:ln>
                  <a:noFill/>
                </a:ln>
                <a:solidFill>
                  <a:prstClr val="black"/>
                </a:solidFill>
                <a:effectLst/>
                <a:uLnTx/>
                <a:uFillTx/>
                <a:latin typeface="Arial"/>
                <a:ea typeface="ＭＳ Ｐゴシック"/>
                <a:cs typeface="+mn-cs"/>
              </a:rPr>
              <a:t>イベントのデメリット</a:t>
            </a:r>
          </a:p>
        </p:txBody>
      </p:sp>
      <p:sp>
        <p:nvSpPr>
          <p:cNvPr id="94" name="正方形/長方形 93">
            <a:extLst>
              <a:ext uri="{FF2B5EF4-FFF2-40B4-BE49-F238E27FC236}">
                <a16:creationId xmlns:a16="http://schemas.microsoft.com/office/drawing/2014/main" id="{A27E1761-F0E1-70EC-5245-D8E638327009}"/>
              </a:ext>
            </a:extLst>
          </p:cNvPr>
          <p:cNvSpPr/>
          <p:nvPr/>
        </p:nvSpPr>
        <p:spPr>
          <a:xfrm>
            <a:off x="4559437" y="2573884"/>
            <a:ext cx="1930148" cy="271947"/>
          </a:xfrm>
          <a:prstGeom prst="rect">
            <a:avLst/>
          </a:prstGeom>
          <a:noFill/>
          <a:ln w="9525" cap="flat" cmpd="sng" algn="ctr">
            <a:solidFill>
              <a:schemeClr val="accent2"/>
            </a:solidFill>
            <a:prstDash val="solid"/>
            <a:miter lim="800000"/>
          </a:ln>
          <a:effectLst/>
        </p:spPr>
        <p:txBody>
          <a:bodyPr wrap="none" rtlCol="0" anchor="ctr"/>
          <a:lstStyle/>
          <a:p>
            <a:pPr marL="0" marR="0" lvl="0" indent="0" defTabSz="914400" eaLnBrk="1" fontAlgn="auto" latinLnBrk="0" hangingPunct="1">
              <a:lnSpc>
                <a:spcPct val="100000"/>
              </a:lnSpc>
              <a:spcBef>
                <a:spcPts val="300"/>
              </a:spcBef>
              <a:spcAft>
                <a:spcPts val="0"/>
              </a:spcAft>
              <a:buClrTx/>
              <a:buSzTx/>
              <a:buFontTx/>
              <a:buNone/>
              <a:tabLst/>
              <a:defRPr/>
            </a:pPr>
            <a:r>
              <a:rPr kumimoji="0" lang="ja-JP" altLang="en-US" sz="1050" b="0" i="0" u="none" strike="noStrike" kern="0" cap="none" spc="0" normalizeH="0" baseline="0" noProof="0" dirty="0">
                <a:ln>
                  <a:noFill/>
                </a:ln>
                <a:solidFill>
                  <a:prstClr val="black"/>
                </a:solidFill>
                <a:effectLst/>
                <a:uLnTx/>
                <a:uFillTx/>
                <a:latin typeface="Arial"/>
                <a:ea typeface="ＭＳ Ｐゴシック"/>
                <a:cs typeface="+mn-cs"/>
              </a:rPr>
              <a:t>高校生の参加者数</a:t>
            </a:r>
          </a:p>
        </p:txBody>
      </p:sp>
      <p:sp>
        <p:nvSpPr>
          <p:cNvPr id="95" name="正方形/長方形 94">
            <a:extLst>
              <a:ext uri="{FF2B5EF4-FFF2-40B4-BE49-F238E27FC236}">
                <a16:creationId xmlns:a16="http://schemas.microsoft.com/office/drawing/2014/main" id="{485CFCC7-527F-C035-9B7E-17EE58B6FF29}"/>
              </a:ext>
            </a:extLst>
          </p:cNvPr>
          <p:cNvSpPr/>
          <p:nvPr/>
        </p:nvSpPr>
        <p:spPr>
          <a:xfrm>
            <a:off x="4559437" y="2923646"/>
            <a:ext cx="1930148" cy="271947"/>
          </a:xfrm>
          <a:prstGeom prst="rect">
            <a:avLst/>
          </a:prstGeom>
          <a:noFill/>
          <a:ln w="9525" cap="flat" cmpd="sng" algn="ctr">
            <a:solidFill>
              <a:schemeClr val="accent2"/>
            </a:solidFill>
            <a:prstDash val="solid"/>
            <a:miter lim="800000"/>
          </a:ln>
          <a:effectLst/>
        </p:spPr>
        <p:txBody>
          <a:bodyPr wrap="none" rtlCol="0" anchor="ctr"/>
          <a:lstStyle/>
          <a:p>
            <a:pPr marL="0" marR="0" lvl="0" indent="0" defTabSz="914400" eaLnBrk="1" fontAlgn="auto" latinLnBrk="0" hangingPunct="1">
              <a:lnSpc>
                <a:spcPct val="100000"/>
              </a:lnSpc>
              <a:spcBef>
                <a:spcPts val="300"/>
              </a:spcBef>
              <a:spcAft>
                <a:spcPts val="0"/>
              </a:spcAft>
              <a:buClrTx/>
              <a:buSzTx/>
              <a:buFontTx/>
              <a:buNone/>
              <a:tabLst/>
              <a:defRPr/>
            </a:pPr>
            <a:r>
              <a:rPr kumimoji="0" lang="ja-JP" altLang="en-US" sz="1050" b="0" i="0" u="none" strike="noStrike" kern="0" cap="none" spc="0" normalizeH="0" baseline="0" noProof="0" dirty="0">
                <a:ln>
                  <a:noFill/>
                </a:ln>
                <a:solidFill>
                  <a:prstClr val="black"/>
                </a:solidFill>
                <a:effectLst/>
                <a:uLnTx/>
                <a:uFillTx/>
                <a:latin typeface="Arial"/>
                <a:ea typeface="ＭＳ Ｐゴシック"/>
                <a:cs typeface="+mn-cs"/>
              </a:rPr>
              <a:t>参加による金銭的貢献</a:t>
            </a:r>
          </a:p>
        </p:txBody>
      </p:sp>
      <p:sp>
        <p:nvSpPr>
          <p:cNvPr id="96" name="正方形/長方形 95">
            <a:extLst>
              <a:ext uri="{FF2B5EF4-FFF2-40B4-BE49-F238E27FC236}">
                <a16:creationId xmlns:a16="http://schemas.microsoft.com/office/drawing/2014/main" id="{735E3462-4C6F-644C-9A7B-E5AFCCB87E3B}"/>
              </a:ext>
            </a:extLst>
          </p:cNvPr>
          <p:cNvSpPr/>
          <p:nvPr/>
        </p:nvSpPr>
        <p:spPr>
          <a:xfrm>
            <a:off x="4559437" y="3273409"/>
            <a:ext cx="1930148" cy="271947"/>
          </a:xfrm>
          <a:prstGeom prst="rect">
            <a:avLst/>
          </a:prstGeom>
          <a:noFill/>
          <a:ln w="9525" cap="flat" cmpd="sng" algn="ctr">
            <a:solidFill>
              <a:schemeClr val="accent2"/>
            </a:solidFill>
            <a:prstDash val="solid"/>
            <a:miter lim="800000"/>
          </a:ln>
          <a:effectLst/>
        </p:spPr>
        <p:txBody>
          <a:bodyPr wrap="none" rtlCol="0" anchor="ctr"/>
          <a:lstStyle/>
          <a:p>
            <a:pPr lvl="0">
              <a:spcBef>
                <a:spcPts val="300"/>
              </a:spcBef>
              <a:defRPr/>
            </a:pPr>
            <a:r>
              <a:rPr kumimoji="0" lang="ja-JP" altLang="en-US" sz="1050" kern="0" dirty="0">
                <a:solidFill>
                  <a:prstClr val="black"/>
                </a:solidFill>
                <a:latin typeface="Arial"/>
                <a:ea typeface="ＭＳ Ｐゴシック"/>
              </a:rPr>
              <a:t>全国の大学生の参加者数</a:t>
            </a:r>
          </a:p>
        </p:txBody>
      </p:sp>
      <p:sp>
        <p:nvSpPr>
          <p:cNvPr id="97" name="正方形/長方形 96">
            <a:extLst>
              <a:ext uri="{FF2B5EF4-FFF2-40B4-BE49-F238E27FC236}">
                <a16:creationId xmlns:a16="http://schemas.microsoft.com/office/drawing/2014/main" id="{9798FCFD-F41F-C90F-D644-5C37B3800DE0}"/>
              </a:ext>
            </a:extLst>
          </p:cNvPr>
          <p:cNvSpPr/>
          <p:nvPr/>
        </p:nvSpPr>
        <p:spPr>
          <a:xfrm>
            <a:off x="4559437" y="3623171"/>
            <a:ext cx="1930148" cy="271947"/>
          </a:xfrm>
          <a:prstGeom prst="rect">
            <a:avLst/>
          </a:prstGeom>
          <a:noFill/>
          <a:ln w="9525" cap="flat" cmpd="sng" algn="ctr">
            <a:solidFill>
              <a:schemeClr val="accent2"/>
            </a:solidFill>
            <a:prstDash val="solid"/>
            <a:miter lim="800000"/>
          </a:ln>
          <a:effectLst/>
        </p:spPr>
        <p:txBody>
          <a:bodyPr wrap="none" rtlCol="0" anchor="ctr"/>
          <a:lstStyle/>
          <a:p>
            <a:pPr lvl="0">
              <a:spcBef>
                <a:spcPts val="300"/>
              </a:spcBef>
              <a:defRPr/>
            </a:pPr>
            <a:r>
              <a:rPr kumimoji="0" lang="ja-JP" altLang="en-US" sz="1050" kern="0" dirty="0">
                <a:solidFill>
                  <a:prstClr val="black"/>
                </a:solidFill>
                <a:latin typeface="Arial"/>
                <a:ea typeface="ＭＳ Ｐゴシック"/>
              </a:rPr>
              <a:t>参加による金銭的貢献</a:t>
            </a:r>
          </a:p>
        </p:txBody>
      </p:sp>
      <p:sp>
        <p:nvSpPr>
          <p:cNvPr id="100" name="正方形/長方形 99">
            <a:extLst>
              <a:ext uri="{FF2B5EF4-FFF2-40B4-BE49-F238E27FC236}">
                <a16:creationId xmlns:a16="http://schemas.microsoft.com/office/drawing/2014/main" id="{3196AF2B-5C75-2CB8-C403-A83D280C279F}"/>
              </a:ext>
            </a:extLst>
          </p:cNvPr>
          <p:cNvSpPr/>
          <p:nvPr/>
        </p:nvSpPr>
        <p:spPr>
          <a:xfrm>
            <a:off x="4559437" y="4132187"/>
            <a:ext cx="1930148" cy="271947"/>
          </a:xfrm>
          <a:prstGeom prst="rect">
            <a:avLst/>
          </a:prstGeom>
          <a:noFill/>
          <a:ln w="9525" cap="flat" cmpd="sng" algn="ctr">
            <a:solidFill>
              <a:schemeClr val="accent2"/>
            </a:solidFill>
            <a:prstDash val="solid"/>
            <a:miter lim="800000"/>
          </a:ln>
          <a:effectLst/>
        </p:spPr>
        <p:txBody>
          <a:bodyPr wrap="none" rtlCol="0" anchor="ctr"/>
          <a:lstStyle/>
          <a:p>
            <a:pPr marL="0" marR="0" lvl="0" indent="0" defTabSz="914400" eaLnBrk="1" fontAlgn="auto" latinLnBrk="0" hangingPunct="1">
              <a:lnSpc>
                <a:spcPct val="100000"/>
              </a:lnSpc>
              <a:spcBef>
                <a:spcPts val="300"/>
              </a:spcBef>
              <a:spcAft>
                <a:spcPts val="0"/>
              </a:spcAft>
              <a:buClrTx/>
              <a:buSzTx/>
              <a:buFontTx/>
              <a:buNone/>
              <a:tabLst/>
              <a:defRPr/>
            </a:pPr>
            <a:r>
              <a:rPr kumimoji="0" lang="ja-JP" altLang="en-US" sz="1050" b="0" i="0" u="none" strike="noStrike" kern="0" cap="none" spc="0" normalizeH="0" baseline="0" noProof="0" dirty="0">
                <a:ln>
                  <a:noFill/>
                </a:ln>
                <a:solidFill>
                  <a:prstClr val="black"/>
                </a:solidFill>
                <a:effectLst/>
                <a:uLnTx/>
                <a:uFillTx/>
                <a:latin typeface="Arial"/>
                <a:ea typeface="ＭＳ Ｐゴシック"/>
                <a:cs typeface="+mn-cs"/>
              </a:rPr>
              <a:t>人件費</a:t>
            </a:r>
          </a:p>
        </p:txBody>
      </p:sp>
      <p:sp>
        <p:nvSpPr>
          <p:cNvPr id="101" name="正方形/長方形 100">
            <a:extLst>
              <a:ext uri="{FF2B5EF4-FFF2-40B4-BE49-F238E27FC236}">
                <a16:creationId xmlns:a16="http://schemas.microsoft.com/office/drawing/2014/main" id="{87F5C1CC-FE9C-1554-111B-D5083934A396}"/>
              </a:ext>
            </a:extLst>
          </p:cNvPr>
          <p:cNvSpPr/>
          <p:nvPr/>
        </p:nvSpPr>
        <p:spPr>
          <a:xfrm>
            <a:off x="4559437" y="4481950"/>
            <a:ext cx="1930148" cy="271947"/>
          </a:xfrm>
          <a:prstGeom prst="rect">
            <a:avLst/>
          </a:prstGeom>
          <a:noFill/>
          <a:ln w="9525" cap="flat" cmpd="sng" algn="ctr">
            <a:solidFill>
              <a:schemeClr val="accent2"/>
            </a:solidFill>
            <a:prstDash val="solid"/>
            <a:miter lim="800000"/>
          </a:ln>
          <a:effectLst/>
        </p:spPr>
        <p:txBody>
          <a:bodyPr wrap="none" rtlCol="0" anchor="ctr"/>
          <a:lstStyle/>
          <a:p>
            <a:pPr marL="0" marR="0" lvl="0" indent="0" defTabSz="914400" eaLnBrk="1" fontAlgn="auto" latinLnBrk="0" hangingPunct="1">
              <a:lnSpc>
                <a:spcPct val="100000"/>
              </a:lnSpc>
              <a:spcBef>
                <a:spcPts val="300"/>
              </a:spcBef>
              <a:spcAft>
                <a:spcPts val="0"/>
              </a:spcAft>
              <a:buClrTx/>
              <a:buSzTx/>
              <a:buFontTx/>
              <a:buNone/>
              <a:tabLst/>
              <a:defRPr/>
            </a:pPr>
            <a:r>
              <a:rPr kumimoji="0" lang="ja-JP" altLang="en-US" sz="1050" b="0" i="0" u="none" strike="noStrike" kern="0" cap="none" spc="0" normalizeH="0" baseline="0" noProof="0" dirty="0">
                <a:ln>
                  <a:noFill/>
                </a:ln>
                <a:solidFill>
                  <a:prstClr val="black"/>
                </a:solidFill>
                <a:effectLst/>
                <a:uLnTx/>
                <a:uFillTx/>
                <a:latin typeface="Arial"/>
                <a:ea typeface="ＭＳ Ｐゴシック"/>
                <a:cs typeface="+mn-cs"/>
              </a:rPr>
              <a:t>広告費</a:t>
            </a:r>
          </a:p>
        </p:txBody>
      </p:sp>
      <p:sp>
        <p:nvSpPr>
          <p:cNvPr id="102" name="正方形/長方形 101">
            <a:extLst>
              <a:ext uri="{FF2B5EF4-FFF2-40B4-BE49-F238E27FC236}">
                <a16:creationId xmlns:a16="http://schemas.microsoft.com/office/drawing/2014/main" id="{F91FFFE2-DA96-D01B-8469-509D962D509E}"/>
              </a:ext>
            </a:extLst>
          </p:cNvPr>
          <p:cNvSpPr/>
          <p:nvPr/>
        </p:nvSpPr>
        <p:spPr>
          <a:xfrm>
            <a:off x="4559437" y="4831713"/>
            <a:ext cx="1930148" cy="271947"/>
          </a:xfrm>
          <a:prstGeom prst="rect">
            <a:avLst/>
          </a:prstGeom>
          <a:noFill/>
          <a:ln w="9525" cap="flat" cmpd="sng" algn="ctr">
            <a:solidFill>
              <a:schemeClr val="accent2"/>
            </a:solidFill>
            <a:prstDash val="solid"/>
            <a:miter lim="800000"/>
          </a:ln>
          <a:effectLst/>
        </p:spPr>
        <p:txBody>
          <a:bodyPr wrap="none" rtlCol="0" anchor="ctr"/>
          <a:lstStyle/>
          <a:p>
            <a:pPr marL="0" marR="0" lvl="0" indent="0" defTabSz="914400" eaLnBrk="1" fontAlgn="auto" latinLnBrk="0" hangingPunct="1">
              <a:lnSpc>
                <a:spcPct val="100000"/>
              </a:lnSpc>
              <a:spcBef>
                <a:spcPts val="300"/>
              </a:spcBef>
              <a:spcAft>
                <a:spcPts val="0"/>
              </a:spcAft>
              <a:buClrTx/>
              <a:buSzTx/>
              <a:buFontTx/>
              <a:buNone/>
              <a:tabLst/>
              <a:defRPr/>
            </a:pPr>
            <a:r>
              <a:rPr kumimoji="0" lang="ja-JP" altLang="en-US" sz="1050" b="0" i="0" u="none" strike="noStrike" kern="0" cap="none" spc="0" normalizeH="0" baseline="0" noProof="0" dirty="0">
                <a:ln>
                  <a:noFill/>
                </a:ln>
                <a:solidFill>
                  <a:prstClr val="black"/>
                </a:solidFill>
                <a:effectLst/>
                <a:uLnTx/>
                <a:uFillTx/>
                <a:latin typeface="Arial"/>
                <a:ea typeface="ＭＳ Ｐゴシック"/>
                <a:cs typeface="+mn-cs"/>
              </a:rPr>
              <a:t>備品費</a:t>
            </a:r>
          </a:p>
        </p:txBody>
      </p:sp>
      <p:sp>
        <p:nvSpPr>
          <p:cNvPr id="103" name="正方形/長方形 102">
            <a:extLst>
              <a:ext uri="{FF2B5EF4-FFF2-40B4-BE49-F238E27FC236}">
                <a16:creationId xmlns:a16="http://schemas.microsoft.com/office/drawing/2014/main" id="{4B190698-D962-CFE0-04A8-D226BD62AEA1}"/>
              </a:ext>
            </a:extLst>
          </p:cNvPr>
          <p:cNvSpPr/>
          <p:nvPr/>
        </p:nvSpPr>
        <p:spPr>
          <a:xfrm>
            <a:off x="4559437" y="5531236"/>
            <a:ext cx="1930148" cy="271947"/>
          </a:xfrm>
          <a:prstGeom prst="rect">
            <a:avLst/>
          </a:prstGeom>
          <a:noFill/>
          <a:ln w="9525" cap="flat" cmpd="sng" algn="ctr">
            <a:solidFill>
              <a:schemeClr val="accent2"/>
            </a:solidFill>
            <a:prstDash val="solid"/>
            <a:miter lim="800000"/>
          </a:ln>
          <a:effectLst/>
        </p:spPr>
        <p:txBody>
          <a:bodyPr wrap="none" rtlCol="0" anchor="ctr"/>
          <a:lstStyle/>
          <a:p>
            <a:pPr marL="0" marR="0" lvl="0" indent="0" defTabSz="914400" eaLnBrk="1" fontAlgn="auto" latinLnBrk="0" hangingPunct="1">
              <a:lnSpc>
                <a:spcPct val="100000"/>
              </a:lnSpc>
              <a:spcBef>
                <a:spcPts val="300"/>
              </a:spcBef>
              <a:spcAft>
                <a:spcPts val="0"/>
              </a:spcAft>
              <a:buClrTx/>
              <a:buSzTx/>
              <a:buFontTx/>
              <a:buNone/>
              <a:tabLst/>
              <a:defRPr/>
            </a:pPr>
            <a:r>
              <a:rPr kumimoji="0" lang="ja-JP" altLang="en-US" sz="1050" b="0" i="0" u="none" strike="noStrike" kern="0" cap="none" spc="0" normalizeH="0" baseline="0" noProof="0" dirty="0">
                <a:ln>
                  <a:noFill/>
                </a:ln>
                <a:solidFill>
                  <a:prstClr val="black"/>
                </a:solidFill>
                <a:effectLst/>
                <a:uLnTx/>
                <a:uFillTx/>
                <a:latin typeface="Arial"/>
                <a:ea typeface="ＭＳ Ｐゴシック"/>
                <a:cs typeface="+mn-cs"/>
              </a:rPr>
              <a:t>業務委託費</a:t>
            </a:r>
          </a:p>
        </p:txBody>
      </p:sp>
      <p:sp>
        <p:nvSpPr>
          <p:cNvPr id="104" name="正方形/長方形 103">
            <a:extLst>
              <a:ext uri="{FF2B5EF4-FFF2-40B4-BE49-F238E27FC236}">
                <a16:creationId xmlns:a16="http://schemas.microsoft.com/office/drawing/2014/main" id="{93D9EC56-1CC1-B8A6-62E6-6D2C30657357}"/>
              </a:ext>
            </a:extLst>
          </p:cNvPr>
          <p:cNvSpPr/>
          <p:nvPr/>
        </p:nvSpPr>
        <p:spPr>
          <a:xfrm>
            <a:off x="4559437" y="5181475"/>
            <a:ext cx="1930148" cy="271947"/>
          </a:xfrm>
          <a:prstGeom prst="rect">
            <a:avLst/>
          </a:prstGeom>
          <a:noFill/>
          <a:ln w="9525" cap="flat" cmpd="sng" algn="ctr">
            <a:solidFill>
              <a:schemeClr val="accent2"/>
            </a:solidFill>
            <a:prstDash val="solid"/>
            <a:miter lim="800000"/>
          </a:ln>
          <a:effectLst/>
        </p:spPr>
        <p:txBody>
          <a:bodyPr wrap="none" rtlCol="0" anchor="ctr"/>
          <a:lstStyle/>
          <a:p>
            <a:pPr marL="0" marR="0" lvl="0" indent="0" defTabSz="914400" eaLnBrk="1" fontAlgn="auto" latinLnBrk="0" hangingPunct="1">
              <a:lnSpc>
                <a:spcPct val="100000"/>
              </a:lnSpc>
              <a:spcBef>
                <a:spcPts val="300"/>
              </a:spcBef>
              <a:spcAft>
                <a:spcPts val="0"/>
              </a:spcAft>
              <a:buClrTx/>
              <a:buSzTx/>
              <a:buFontTx/>
              <a:buNone/>
              <a:tabLst/>
              <a:defRPr/>
            </a:pPr>
            <a:r>
              <a:rPr kumimoji="0" lang="ja-JP" altLang="en-US" sz="1050" b="0" i="0" u="none" strike="noStrike" kern="0" cap="none" spc="0" normalizeH="0" baseline="0" noProof="0" dirty="0">
                <a:ln>
                  <a:noFill/>
                </a:ln>
                <a:solidFill>
                  <a:prstClr val="black"/>
                </a:solidFill>
                <a:effectLst/>
                <a:uLnTx/>
                <a:uFillTx/>
                <a:latin typeface="Arial"/>
                <a:ea typeface="ＭＳ Ｐゴシック"/>
                <a:cs typeface="+mn-cs"/>
              </a:rPr>
              <a:t>賞金</a:t>
            </a:r>
          </a:p>
        </p:txBody>
      </p:sp>
      <p:cxnSp>
        <p:nvCxnSpPr>
          <p:cNvPr id="105" name="コネクタ: カギ線 104">
            <a:extLst>
              <a:ext uri="{FF2B5EF4-FFF2-40B4-BE49-F238E27FC236}">
                <a16:creationId xmlns:a16="http://schemas.microsoft.com/office/drawing/2014/main" id="{8C0AF038-AEB9-3C5C-34F5-A47C77FC6251}"/>
              </a:ext>
            </a:extLst>
          </p:cNvPr>
          <p:cNvCxnSpPr>
            <a:cxnSpLocks/>
            <a:stCxn id="93" idx="3"/>
            <a:endCxn id="103" idx="1"/>
          </p:cNvCxnSpPr>
          <p:nvPr/>
        </p:nvCxnSpPr>
        <p:spPr>
          <a:xfrm>
            <a:off x="4269210" y="4268161"/>
            <a:ext cx="290227" cy="1399049"/>
          </a:xfrm>
          <a:prstGeom prst="bentConnector3">
            <a:avLst>
              <a:gd name="adj1" fmla="val 50000"/>
            </a:avLst>
          </a:prstGeom>
          <a:noFill/>
          <a:ln w="9525" cap="flat" cmpd="sng" algn="ctr">
            <a:solidFill>
              <a:schemeClr val="accent2"/>
            </a:solidFill>
            <a:prstDash val="solid"/>
            <a:miter lim="800000"/>
          </a:ln>
          <a:effectLst/>
        </p:spPr>
      </p:cxnSp>
      <p:cxnSp>
        <p:nvCxnSpPr>
          <p:cNvPr id="106" name="コネクタ: カギ線 105">
            <a:extLst>
              <a:ext uri="{FF2B5EF4-FFF2-40B4-BE49-F238E27FC236}">
                <a16:creationId xmlns:a16="http://schemas.microsoft.com/office/drawing/2014/main" id="{A4FCA52B-E750-6FC4-F925-6355CC7E6BDF}"/>
              </a:ext>
            </a:extLst>
          </p:cNvPr>
          <p:cNvCxnSpPr>
            <a:cxnSpLocks/>
            <a:stCxn id="93" idx="3"/>
            <a:endCxn id="104" idx="1"/>
          </p:cNvCxnSpPr>
          <p:nvPr/>
        </p:nvCxnSpPr>
        <p:spPr>
          <a:xfrm>
            <a:off x="4269210" y="4268161"/>
            <a:ext cx="290227" cy="1049288"/>
          </a:xfrm>
          <a:prstGeom prst="bentConnector3">
            <a:avLst>
              <a:gd name="adj1" fmla="val 50000"/>
            </a:avLst>
          </a:prstGeom>
          <a:noFill/>
          <a:ln w="9525" cap="flat" cmpd="sng" algn="ctr">
            <a:solidFill>
              <a:schemeClr val="accent2"/>
            </a:solidFill>
            <a:prstDash val="solid"/>
            <a:miter lim="800000"/>
          </a:ln>
          <a:effectLst/>
        </p:spPr>
      </p:cxnSp>
      <p:cxnSp>
        <p:nvCxnSpPr>
          <p:cNvPr id="107" name="コネクタ: カギ線 106">
            <a:extLst>
              <a:ext uri="{FF2B5EF4-FFF2-40B4-BE49-F238E27FC236}">
                <a16:creationId xmlns:a16="http://schemas.microsoft.com/office/drawing/2014/main" id="{755D6F8D-E27A-A756-0996-1C3FD55E0594}"/>
              </a:ext>
            </a:extLst>
          </p:cNvPr>
          <p:cNvCxnSpPr>
            <a:cxnSpLocks/>
            <a:stCxn id="93" idx="3"/>
            <a:endCxn id="101" idx="1"/>
          </p:cNvCxnSpPr>
          <p:nvPr/>
        </p:nvCxnSpPr>
        <p:spPr>
          <a:xfrm>
            <a:off x="4269210" y="4268161"/>
            <a:ext cx="290227" cy="349763"/>
          </a:xfrm>
          <a:prstGeom prst="bentConnector3">
            <a:avLst>
              <a:gd name="adj1" fmla="val 50000"/>
            </a:avLst>
          </a:prstGeom>
          <a:noFill/>
          <a:ln w="9525" cap="flat" cmpd="sng" algn="ctr">
            <a:solidFill>
              <a:schemeClr val="accent2"/>
            </a:solidFill>
            <a:prstDash val="solid"/>
            <a:miter lim="800000"/>
          </a:ln>
          <a:effectLst/>
        </p:spPr>
      </p:cxnSp>
      <p:cxnSp>
        <p:nvCxnSpPr>
          <p:cNvPr id="108" name="コネクタ: カギ線 107">
            <a:extLst>
              <a:ext uri="{FF2B5EF4-FFF2-40B4-BE49-F238E27FC236}">
                <a16:creationId xmlns:a16="http://schemas.microsoft.com/office/drawing/2014/main" id="{D93A4DCD-BC05-01F8-33AF-D989FFFE4160}"/>
              </a:ext>
            </a:extLst>
          </p:cNvPr>
          <p:cNvCxnSpPr>
            <a:cxnSpLocks/>
            <a:stCxn id="93" idx="3"/>
            <a:endCxn id="102" idx="1"/>
          </p:cNvCxnSpPr>
          <p:nvPr/>
        </p:nvCxnSpPr>
        <p:spPr>
          <a:xfrm>
            <a:off x="4269210" y="4268161"/>
            <a:ext cx="290227" cy="699526"/>
          </a:xfrm>
          <a:prstGeom prst="bentConnector3">
            <a:avLst>
              <a:gd name="adj1" fmla="val 50000"/>
            </a:avLst>
          </a:prstGeom>
          <a:noFill/>
          <a:ln w="9525" cap="flat" cmpd="sng" algn="ctr">
            <a:solidFill>
              <a:schemeClr val="accent2"/>
            </a:solidFill>
            <a:prstDash val="solid"/>
            <a:miter lim="800000"/>
          </a:ln>
          <a:effectLst/>
        </p:spPr>
      </p:cxnSp>
      <p:cxnSp>
        <p:nvCxnSpPr>
          <p:cNvPr id="109" name="直線矢印コネクタ 108">
            <a:extLst>
              <a:ext uri="{FF2B5EF4-FFF2-40B4-BE49-F238E27FC236}">
                <a16:creationId xmlns:a16="http://schemas.microsoft.com/office/drawing/2014/main" id="{2F74EE7C-AEC6-7ABD-A2CD-55EB79C4455B}"/>
              </a:ext>
            </a:extLst>
          </p:cNvPr>
          <p:cNvCxnSpPr>
            <a:cxnSpLocks/>
            <a:stCxn id="93" idx="3"/>
            <a:endCxn id="100" idx="1"/>
          </p:cNvCxnSpPr>
          <p:nvPr/>
        </p:nvCxnSpPr>
        <p:spPr>
          <a:xfrm>
            <a:off x="4269210" y="4268161"/>
            <a:ext cx="290227" cy="0"/>
          </a:xfrm>
          <a:prstGeom prst="straightConnector1">
            <a:avLst/>
          </a:prstGeom>
          <a:noFill/>
          <a:ln w="9525" cap="flat" cmpd="sng" algn="ctr">
            <a:solidFill>
              <a:schemeClr val="accent2"/>
            </a:solidFill>
            <a:prstDash val="solid"/>
            <a:miter lim="800000"/>
          </a:ln>
          <a:effectLst/>
        </p:spPr>
      </p:cxnSp>
      <p:sp>
        <p:nvSpPr>
          <p:cNvPr id="111" name="楕円 110">
            <a:extLst>
              <a:ext uri="{FF2B5EF4-FFF2-40B4-BE49-F238E27FC236}">
                <a16:creationId xmlns:a16="http://schemas.microsoft.com/office/drawing/2014/main" id="{1B02434D-68A7-7162-22CB-D4ED6A99849C}"/>
              </a:ext>
            </a:extLst>
          </p:cNvPr>
          <p:cNvSpPr/>
          <p:nvPr/>
        </p:nvSpPr>
        <p:spPr>
          <a:xfrm>
            <a:off x="3362630" y="3382118"/>
            <a:ext cx="214006" cy="213781"/>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600"/>
              </a:spcBef>
              <a:spcAft>
                <a:spcPts val="0"/>
              </a:spcAft>
              <a:buClrTx/>
              <a:buSzTx/>
              <a:buFontTx/>
              <a:buNone/>
              <a:tabLst/>
              <a:defRPr/>
            </a:pPr>
            <a:r>
              <a:rPr kumimoji="0" lang="en-US" altLang="ja-JP" sz="1400" b="0" i="0" u="none" strike="noStrike" kern="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p>
        </p:txBody>
      </p:sp>
      <p:sp>
        <p:nvSpPr>
          <p:cNvPr id="112" name="楕円 111">
            <a:extLst>
              <a:ext uri="{FF2B5EF4-FFF2-40B4-BE49-F238E27FC236}">
                <a16:creationId xmlns:a16="http://schemas.microsoft.com/office/drawing/2014/main" id="{FB73E85D-A10C-859D-9F12-3500F4CF7470}"/>
              </a:ext>
            </a:extLst>
          </p:cNvPr>
          <p:cNvSpPr/>
          <p:nvPr/>
        </p:nvSpPr>
        <p:spPr>
          <a:xfrm>
            <a:off x="5436079" y="2796400"/>
            <a:ext cx="176865" cy="176679"/>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600"/>
              </a:spcBef>
              <a:spcAft>
                <a:spcPts val="0"/>
              </a:spcAft>
              <a:buClrTx/>
              <a:buSzTx/>
              <a:buFontTx/>
              <a:buNone/>
              <a:tabLst/>
              <a:defRPr/>
            </a:pPr>
            <a:r>
              <a:rPr kumimoji="0" lang="en-US" altLang="ja-JP" sz="1400" b="0" i="0" u="none" strike="noStrike" kern="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p>
        </p:txBody>
      </p:sp>
      <p:sp>
        <p:nvSpPr>
          <p:cNvPr id="113" name="楕円 112">
            <a:extLst>
              <a:ext uri="{FF2B5EF4-FFF2-40B4-BE49-F238E27FC236}">
                <a16:creationId xmlns:a16="http://schemas.microsoft.com/office/drawing/2014/main" id="{954E9B10-E216-601A-A2FC-79FD984E1BA4}"/>
              </a:ext>
            </a:extLst>
          </p:cNvPr>
          <p:cNvSpPr/>
          <p:nvPr/>
        </p:nvSpPr>
        <p:spPr>
          <a:xfrm>
            <a:off x="5436079" y="3146163"/>
            <a:ext cx="176865" cy="176679"/>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600"/>
              </a:spcBef>
              <a:spcAft>
                <a:spcPts val="0"/>
              </a:spcAft>
              <a:buClrTx/>
              <a:buSzTx/>
              <a:buFontTx/>
              <a:buNone/>
              <a:tabLst/>
              <a:defRPr/>
            </a:pPr>
            <a:r>
              <a:rPr kumimoji="0" lang="ja-JP" altLang="en-US" sz="1400" b="0" i="0" u="none" strike="noStrike" kern="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endParaRPr kumimoji="0" lang="en-US" altLang="ja-JP" sz="1400" b="0" i="0" u="none" strike="noStrike" kern="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114" name="楕円 113">
            <a:extLst>
              <a:ext uri="{FF2B5EF4-FFF2-40B4-BE49-F238E27FC236}">
                <a16:creationId xmlns:a16="http://schemas.microsoft.com/office/drawing/2014/main" id="{3F4FFEC3-E8F0-1EEA-AB0B-E14A16FABB96}"/>
              </a:ext>
            </a:extLst>
          </p:cNvPr>
          <p:cNvSpPr/>
          <p:nvPr/>
        </p:nvSpPr>
        <p:spPr>
          <a:xfrm>
            <a:off x="5436079" y="3495925"/>
            <a:ext cx="176865" cy="176679"/>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600"/>
              </a:spcBef>
              <a:spcAft>
                <a:spcPts val="0"/>
              </a:spcAft>
              <a:buClrTx/>
              <a:buSzTx/>
              <a:buFontTx/>
              <a:buNone/>
              <a:tabLst/>
              <a:defRPr/>
            </a:pPr>
            <a:r>
              <a:rPr kumimoji="0" lang="en-US" altLang="ja-JP" sz="1400" b="0" i="0" u="none" strike="noStrike" kern="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p>
        </p:txBody>
      </p:sp>
      <p:sp>
        <p:nvSpPr>
          <p:cNvPr id="117" name="楕円 116">
            <a:extLst>
              <a:ext uri="{FF2B5EF4-FFF2-40B4-BE49-F238E27FC236}">
                <a16:creationId xmlns:a16="http://schemas.microsoft.com/office/drawing/2014/main" id="{AF8D5CD2-CD4D-8C5A-B764-2D5BFB738597}"/>
              </a:ext>
            </a:extLst>
          </p:cNvPr>
          <p:cNvSpPr/>
          <p:nvPr/>
        </p:nvSpPr>
        <p:spPr>
          <a:xfrm>
            <a:off x="5436079" y="4342254"/>
            <a:ext cx="176865" cy="176679"/>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600"/>
              </a:spcBef>
              <a:spcAft>
                <a:spcPts val="0"/>
              </a:spcAft>
              <a:buClrTx/>
              <a:buSzTx/>
              <a:buFontTx/>
              <a:buNone/>
              <a:tabLst/>
              <a:defRPr/>
            </a:pPr>
            <a:r>
              <a:rPr kumimoji="0" lang="ja-JP" altLang="en-US" sz="1400" b="0" i="0" u="none" strike="noStrike" kern="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endParaRPr kumimoji="0" lang="en-US" altLang="ja-JP" sz="1400" b="0" i="0" u="none" strike="noStrike" kern="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118" name="楕円 117">
            <a:extLst>
              <a:ext uri="{FF2B5EF4-FFF2-40B4-BE49-F238E27FC236}">
                <a16:creationId xmlns:a16="http://schemas.microsoft.com/office/drawing/2014/main" id="{46A8EC31-4678-3F73-A0CF-1105621B8F6B}"/>
              </a:ext>
            </a:extLst>
          </p:cNvPr>
          <p:cNvSpPr/>
          <p:nvPr/>
        </p:nvSpPr>
        <p:spPr>
          <a:xfrm>
            <a:off x="5436079" y="4692015"/>
            <a:ext cx="176865" cy="176679"/>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600"/>
              </a:spcBef>
              <a:spcAft>
                <a:spcPts val="0"/>
              </a:spcAft>
              <a:buClrTx/>
              <a:buSzTx/>
              <a:buFontTx/>
              <a:buNone/>
              <a:tabLst/>
              <a:defRPr/>
            </a:pPr>
            <a:r>
              <a:rPr kumimoji="0" lang="ja-JP" altLang="en-US" sz="1400" b="0" i="0" u="none" strike="noStrike" kern="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endParaRPr kumimoji="0" lang="en-US" altLang="ja-JP" sz="1400" b="0" i="0" u="none" strike="noStrike" kern="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119" name="楕円 118">
            <a:extLst>
              <a:ext uri="{FF2B5EF4-FFF2-40B4-BE49-F238E27FC236}">
                <a16:creationId xmlns:a16="http://schemas.microsoft.com/office/drawing/2014/main" id="{D0F48CE8-5DB0-DF89-1AFB-19666F5C225D}"/>
              </a:ext>
            </a:extLst>
          </p:cNvPr>
          <p:cNvSpPr/>
          <p:nvPr/>
        </p:nvSpPr>
        <p:spPr>
          <a:xfrm>
            <a:off x="5436079" y="5041778"/>
            <a:ext cx="176865" cy="176679"/>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600"/>
              </a:spcBef>
              <a:spcAft>
                <a:spcPts val="0"/>
              </a:spcAft>
              <a:buClrTx/>
              <a:buSzTx/>
              <a:buFontTx/>
              <a:buNone/>
              <a:tabLst/>
              <a:defRPr/>
            </a:pPr>
            <a:r>
              <a:rPr kumimoji="0" lang="ja-JP" altLang="en-US" sz="1400" b="0" i="0" u="none" strike="noStrike" kern="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endParaRPr kumimoji="0" lang="en-US" altLang="ja-JP" sz="1400" b="0" i="0" u="none" strike="noStrike" kern="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120" name="楕円 119">
            <a:extLst>
              <a:ext uri="{FF2B5EF4-FFF2-40B4-BE49-F238E27FC236}">
                <a16:creationId xmlns:a16="http://schemas.microsoft.com/office/drawing/2014/main" id="{0CD3A87D-A081-737E-BAE3-14BFFD72B845}"/>
              </a:ext>
            </a:extLst>
          </p:cNvPr>
          <p:cNvSpPr/>
          <p:nvPr/>
        </p:nvSpPr>
        <p:spPr>
          <a:xfrm>
            <a:off x="5436079" y="5391540"/>
            <a:ext cx="176865" cy="176679"/>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600"/>
              </a:spcBef>
              <a:spcAft>
                <a:spcPts val="0"/>
              </a:spcAft>
              <a:buClrTx/>
              <a:buSzTx/>
              <a:buFontTx/>
              <a:buNone/>
              <a:tabLst/>
              <a:defRPr/>
            </a:pPr>
            <a:r>
              <a:rPr kumimoji="0" lang="ja-JP" altLang="en-US" sz="1400" b="0" i="0" u="none" strike="noStrike" kern="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endParaRPr kumimoji="0" lang="en-US" altLang="ja-JP" sz="1400" b="0" i="0" u="none" strike="noStrike" kern="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121" name="正方形/長方形 120">
            <a:extLst>
              <a:ext uri="{FF2B5EF4-FFF2-40B4-BE49-F238E27FC236}">
                <a16:creationId xmlns:a16="http://schemas.microsoft.com/office/drawing/2014/main" id="{9AB23452-8B50-D215-B8C8-67798DEBFB30}"/>
              </a:ext>
            </a:extLst>
          </p:cNvPr>
          <p:cNvSpPr/>
          <p:nvPr/>
        </p:nvSpPr>
        <p:spPr>
          <a:xfrm>
            <a:off x="779671" y="1844586"/>
            <a:ext cx="5709914" cy="582396"/>
          </a:xfrm>
          <a:prstGeom prst="rect">
            <a:avLst/>
          </a:prstGeom>
          <a:solidFill>
            <a:schemeClr val="bg1">
              <a:lumMod val="95000"/>
            </a:schemeClr>
          </a:solidFill>
          <a:ln w="12700" cap="flat" cmpd="sng" algn="ctr">
            <a:noFill/>
            <a:prstDash val="solid"/>
            <a:miter lim="800000"/>
          </a:ln>
          <a:effectLst/>
        </p:spPr>
        <p:txBody>
          <a:bodyPr wrap="none" rtlCol="0" anchor="ctr"/>
          <a:lstStyle/>
          <a:p>
            <a:pPr marL="0" marR="0" lvl="0" indent="0" defTabSz="914400" eaLnBrk="1" fontAlgn="auto" latinLnBrk="0" hangingPunct="1">
              <a:lnSpc>
                <a:spcPct val="100000"/>
              </a:lnSpc>
              <a:spcBef>
                <a:spcPts val="300"/>
              </a:spcBef>
              <a:spcAft>
                <a:spcPts val="0"/>
              </a:spcAft>
              <a:buClrTx/>
              <a:buSzTx/>
              <a:buFontTx/>
              <a:buNone/>
              <a:tabLst/>
              <a:defRPr/>
            </a:pPr>
            <a:r>
              <a:rPr kumimoji="0" lang="ja-JP" altLang="en-US" sz="1400" b="1" i="0" u="none" strike="noStrike" kern="0" cap="none" spc="0" normalizeH="0" baseline="0" noProof="0" dirty="0">
                <a:ln>
                  <a:noFill/>
                </a:ln>
                <a:solidFill>
                  <a:schemeClr val="accent2"/>
                </a:solidFill>
                <a:effectLst/>
                <a:uLnTx/>
                <a:uFillTx/>
                <a:latin typeface="Arial"/>
                <a:ea typeface="ＭＳ Ｐゴシック"/>
                <a:cs typeface="+mn-cs"/>
              </a:rPr>
              <a:t>イベントの開催効果を、定量化にこだわって徹底分析</a:t>
            </a:r>
            <a:endParaRPr kumimoji="0" lang="en-US" altLang="ja-JP" sz="1400" b="1" i="0" u="none" strike="noStrike" kern="0" cap="none" spc="0" normalizeH="0" baseline="0" noProof="0" dirty="0">
              <a:ln>
                <a:noFill/>
              </a:ln>
              <a:solidFill>
                <a:schemeClr val="accent2"/>
              </a:solidFill>
              <a:effectLst/>
              <a:uLnTx/>
              <a:uFillTx/>
              <a:latin typeface="Arial"/>
              <a:ea typeface="ＭＳ Ｐゴシック"/>
              <a:cs typeface="+mn-cs"/>
            </a:endParaRPr>
          </a:p>
          <a:p>
            <a:pPr marL="0" marR="0" lvl="0" indent="0" defTabSz="914400" eaLnBrk="1" fontAlgn="auto" latinLnBrk="0" hangingPunct="1">
              <a:lnSpc>
                <a:spcPct val="100000"/>
              </a:lnSpc>
              <a:spcBef>
                <a:spcPts val="300"/>
              </a:spcBef>
              <a:spcAft>
                <a:spcPts val="0"/>
              </a:spcAft>
              <a:buClrTx/>
              <a:buSzTx/>
              <a:buFontTx/>
              <a:buNone/>
              <a:tabLst/>
              <a:defRPr/>
            </a:pPr>
            <a:r>
              <a:rPr kumimoji="0" lang="ja-JP" altLang="en-US" sz="1400" b="0" i="0" u="none" strike="noStrike" kern="0" cap="none" spc="0" normalizeH="0" baseline="0" noProof="0" dirty="0">
                <a:ln>
                  <a:noFill/>
                </a:ln>
                <a:solidFill>
                  <a:prstClr val="black"/>
                </a:solidFill>
                <a:effectLst/>
                <a:uLnTx/>
                <a:uFillTx/>
                <a:latin typeface="Arial"/>
                <a:ea typeface="ＭＳ Ｐゴシック"/>
                <a:cs typeface="+mn-cs"/>
              </a:rPr>
              <a:t>「効果はよく分からないけど、良いイベントだったよね」から脱却</a:t>
            </a:r>
          </a:p>
        </p:txBody>
      </p:sp>
      <p:sp>
        <p:nvSpPr>
          <p:cNvPr id="122" name="正方形/長方形 121">
            <a:extLst>
              <a:ext uri="{FF2B5EF4-FFF2-40B4-BE49-F238E27FC236}">
                <a16:creationId xmlns:a16="http://schemas.microsoft.com/office/drawing/2014/main" id="{22083881-8EB8-368D-E922-1E559EA88E8C}"/>
              </a:ext>
            </a:extLst>
          </p:cNvPr>
          <p:cNvSpPr/>
          <p:nvPr/>
        </p:nvSpPr>
        <p:spPr>
          <a:xfrm>
            <a:off x="227013" y="1700212"/>
            <a:ext cx="290225" cy="4681531"/>
          </a:xfrm>
          <a:prstGeom prst="rect">
            <a:avLst/>
          </a:prstGeom>
          <a:solidFill>
            <a:schemeClr val="accent2"/>
          </a:solidFill>
          <a:ln w="12700" cap="flat" cmpd="sng" algn="ctr">
            <a:noFill/>
            <a:prstDash val="solid"/>
            <a:miter lim="800000"/>
          </a:ln>
          <a:effectLst/>
        </p:spPr>
        <p:txBody>
          <a:bodyPr vert="eaVert"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600" b="0" i="0" u="none" strike="noStrike" kern="0" cap="none" spc="0" normalizeH="0" baseline="0" noProof="0" dirty="0">
                <a:ln>
                  <a:noFill/>
                </a:ln>
                <a:solidFill>
                  <a:prstClr val="white"/>
                </a:solidFill>
                <a:effectLst/>
                <a:uLnTx/>
                <a:uFillTx/>
                <a:latin typeface="Arial"/>
                <a:ea typeface="ＭＳ Ｐゴシック"/>
                <a:cs typeface="+mn-cs"/>
              </a:rPr>
              <a:t>ピッチイベントの分析レポート内容</a:t>
            </a:r>
          </a:p>
        </p:txBody>
      </p:sp>
      <p:sp>
        <p:nvSpPr>
          <p:cNvPr id="123" name="正方形/長方形 122">
            <a:extLst>
              <a:ext uri="{FF2B5EF4-FFF2-40B4-BE49-F238E27FC236}">
                <a16:creationId xmlns:a16="http://schemas.microsoft.com/office/drawing/2014/main" id="{801D3B30-EDAE-695D-94B4-2E66B0397182}"/>
              </a:ext>
            </a:extLst>
          </p:cNvPr>
          <p:cNvSpPr/>
          <p:nvPr/>
        </p:nvSpPr>
        <p:spPr>
          <a:xfrm>
            <a:off x="6849533" y="1844586"/>
            <a:ext cx="4917454" cy="582396"/>
          </a:xfrm>
          <a:prstGeom prst="rect">
            <a:avLst/>
          </a:prstGeom>
          <a:solidFill>
            <a:sysClr val="window" lastClr="FFFFFF">
              <a:lumMod val="95000"/>
            </a:sysClr>
          </a:solidFill>
          <a:ln w="12700" cap="flat" cmpd="sng" algn="ctr">
            <a:noFill/>
            <a:prstDash val="solid"/>
            <a:miter lim="800000"/>
          </a:ln>
          <a:effectLst/>
        </p:spPr>
        <p:txBody>
          <a:bodyPr wrap="none" rtlCol="0" anchor="ctr"/>
          <a:lstStyle/>
          <a:p>
            <a:pPr marL="0" marR="0" lvl="0" indent="0" defTabSz="914400" eaLnBrk="1" fontAlgn="auto" latinLnBrk="0" hangingPunct="1">
              <a:lnSpc>
                <a:spcPct val="100000"/>
              </a:lnSpc>
              <a:spcBef>
                <a:spcPts val="300"/>
              </a:spcBef>
              <a:spcAft>
                <a:spcPts val="0"/>
              </a:spcAft>
              <a:buClrTx/>
              <a:buSzTx/>
              <a:buFontTx/>
              <a:buNone/>
              <a:tabLst/>
              <a:defRPr/>
            </a:pPr>
            <a:r>
              <a:rPr kumimoji="0" lang="ja-JP" altLang="en-US" sz="1400" b="1" i="0" u="none" strike="noStrike" kern="0" cap="none" spc="0" normalizeH="0" baseline="0" noProof="0" dirty="0">
                <a:ln>
                  <a:noFill/>
                </a:ln>
                <a:solidFill>
                  <a:schemeClr val="accent2"/>
                </a:solidFill>
                <a:effectLst/>
                <a:uLnTx/>
                <a:uFillTx/>
                <a:latin typeface="Arial"/>
                <a:ea typeface="ＭＳ Ｐゴシック"/>
                <a:cs typeface="+mn-cs"/>
              </a:rPr>
              <a:t>参加者・事務局内でアンケートを実施し、定性コメントも分析</a:t>
            </a:r>
            <a:endParaRPr kumimoji="0" lang="en-US" altLang="ja-JP" sz="1400" b="1" i="0" u="none" strike="noStrike" kern="0" cap="none" spc="0" normalizeH="0" baseline="0" noProof="0" dirty="0">
              <a:ln>
                <a:noFill/>
              </a:ln>
              <a:solidFill>
                <a:schemeClr val="accent2"/>
              </a:solidFill>
              <a:effectLst/>
              <a:uLnTx/>
              <a:uFillTx/>
              <a:latin typeface="Arial"/>
              <a:ea typeface="ＭＳ Ｐゴシック"/>
              <a:cs typeface="+mn-cs"/>
            </a:endParaRPr>
          </a:p>
          <a:p>
            <a:pPr marL="0" marR="0" lvl="0" indent="0" defTabSz="914400" eaLnBrk="1" fontAlgn="auto" latinLnBrk="0" hangingPunct="1">
              <a:lnSpc>
                <a:spcPct val="100000"/>
              </a:lnSpc>
              <a:spcBef>
                <a:spcPts val="300"/>
              </a:spcBef>
              <a:spcAft>
                <a:spcPts val="0"/>
              </a:spcAft>
              <a:buClrTx/>
              <a:buSzTx/>
              <a:buFontTx/>
              <a:buNone/>
              <a:tabLst/>
              <a:defRPr/>
            </a:pPr>
            <a:r>
              <a:rPr kumimoji="0" lang="ja-JP" altLang="en-US" sz="1400" b="0" i="0" u="none" strike="noStrike" kern="0" cap="none" spc="0" normalizeH="0" baseline="0" noProof="0" dirty="0">
                <a:ln>
                  <a:noFill/>
                </a:ln>
                <a:solidFill>
                  <a:prstClr val="black"/>
                </a:solidFill>
                <a:effectLst/>
                <a:uLnTx/>
                <a:uFillTx/>
                <a:latin typeface="Arial"/>
                <a:ea typeface="ＭＳ Ｐゴシック"/>
                <a:cs typeface="+mn-cs"/>
              </a:rPr>
              <a:t>次回開催に向けて良かった点をさらに伸ばし、課題も特定・解消</a:t>
            </a:r>
          </a:p>
        </p:txBody>
      </p:sp>
      <p:sp>
        <p:nvSpPr>
          <p:cNvPr id="125" name="正方形/長方形 124">
            <a:extLst>
              <a:ext uri="{FF2B5EF4-FFF2-40B4-BE49-F238E27FC236}">
                <a16:creationId xmlns:a16="http://schemas.microsoft.com/office/drawing/2014/main" id="{D77EC08D-D2F4-DBF5-0C03-1F1722CD8FF8}"/>
              </a:ext>
            </a:extLst>
          </p:cNvPr>
          <p:cNvSpPr/>
          <p:nvPr/>
        </p:nvSpPr>
        <p:spPr>
          <a:xfrm>
            <a:off x="7027966" y="2874384"/>
            <a:ext cx="4560589" cy="279185"/>
          </a:xfrm>
          <a:prstGeom prst="rect">
            <a:avLst/>
          </a:prstGeom>
          <a:noFill/>
          <a:ln w="9525" cap="flat" cmpd="sng" algn="ctr">
            <a:noFill/>
            <a:prstDash val="solid"/>
            <a:miter lim="800000"/>
          </a:ln>
          <a:effectLst/>
        </p:spPr>
        <p:txBody>
          <a:bodyPr wrap="none" rtlCol="0" anchor="ctr"/>
          <a:lstStyle/>
          <a:p>
            <a:pPr marL="0" marR="0" lvl="0" indent="0" defTabSz="914400" eaLnBrk="1" fontAlgn="auto" latinLnBrk="0" hangingPunct="1">
              <a:lnSpc>
                <a:spcPct val="100000"/>
              </a:lnSpc>
              <a:spcBef>
                <a:spcPts val="300"/>
              </a:spcBef>
              <a:spcAft>
                <a:spcPts val="0"/>
              </a:spcAft>
              <a:buClrTx/>
              <a:buSzTx/>
              <a:buFontTx/>
              <a:buNone/>
              <a:tabLst/>
              <a:defRPr/>
            </a:pPr>
            <a:r>
              <a:rPr kumimoji="0" lang="en-US" altLang="ja-JP" sz="1050" b="0" i="0" u="none" strike="noStrike" kern="0" cap="none" spc="0" normalizeH="0" baseline="0" noProof="0" dirty="0">
                <a:ln>
                  <a:noFill/>
                </a:ln>
                <a:solidFill>
                  <a:prstClr val="black"/>
                </a:solidFill>
                <a:effectLst/>
                <a:uLnTx/>
                <a:uFillTx/>
                <a:latin typeface="Arial"/>
                <a:ea typeface="ＭＳ Ｐゴシック"/>
                <a:cs typeface="+mn-cs"/>
              </a:rPr>
              <a:t>0</a:t>
            </a:r>
            <a:r>
              <a:rPr kumimoji="0" lang="ja-JP" altLang="en-US" sz="1050" b="0" i="0" u="none" strike="noStrike" kern="0" cap="none" spc="0" normalizeH="0" baseline="0" noProof="0" dirty="0">
                <a:ln>
                  <a:noFill/>
                </a:ln>
                <a:solidFill>
                  <a:prstClr val="black"/>
                </a:solidFill>
                <a:effectLst/>
                <a:uLnTx/>
                <a:uFillTx/>
                <a:latin typeface="Arial"/>
                <a:ea typeface="ＭＳ Ｐゴシック"/>
                <a:cs typeface="+mn-cs"/>
              </a:rPr>
              <a:t>点　　</a:t>
            </a:r>
            <a:r>
              <a:rPr kumimoji="0" lang="en-US" altLang="ja-JP" sz="1050" b="0" i="0" u="none" strike="noStrike" kern="0" cap="none" spc="0" normalizeH="0" baseline="0" noProof="0" dirty="0">
                <a:ln>
                  <a:noFill/>
                </a:ln>
                <a:solidFill>
                  <a:prstClr val="black"/>
                </a:solidFill>
                <a:effectLst/>
                <a:uLnTx/>
                <a:uFillTx/>
                <a:latin typeface="Arial"/>
                <a:ea typeface="ＭＳ Ｐゴシック"/>
                <a:cs typeface="+mn-cs"/>
              </a:rPr>
              <a:t>1</a:t>
            </a:r>
            <a:r>
              <a:rPr kumimoji="0" lang="ja-JP" altLang="en-US" sz="1050" b="0" i="0" u="none" strike="noStrike" kern="0" cap="none" spc="0" normalizeH="0" baseline="0" noProof="0" dirty="0">
                <a:ln>
                  <a:noFill/>
                </a:ln>
                <a:solidFill>
                  <a:prstClr val="black"/>
                </a:solidFill>
                <a:effectLst/>
                <a:uLnTx/>
                <a:uFillTx/>
                <a:latin typeface="Arial"/>
                <a:ea typeface="ＭＳ Ｐゴシック"/>
                <a:cs typeface="+mn-cs"/>
              </a:rPr>
              <a:t>点　　</a:t>
            </a:r>
            <a:r>
              <a:rPr kumimoji="0" lang="en-US" altLang="ja-JP" sz="1050" b="0" i="0" u="none" strike="noStrike" kern="0" cap="none" spc="0" normalizeH="0" baseline="0" noProof="0" dirty="0">
                <a:ln>
                  <a:noFill/>
                </a:ln>
                <a:solidFill>
                  <a:prstClr val="black"/>
                </a:solidFill>
                <a:effectLst/>
                <a:uLnTx/>
                <a:uFillTx/>
                <a:latin typeface="Arial"/>
                <a:ea typeface="ＭＳ Ｐゴシック"/>
                <a:cs typeface="+mn-cs"/>
              </a:rPr>
              <a:t>2</a:t>
            </a:r>
            <a:r>
              <a:rPr kumimoji="0" lang="ja-JP" altLang="en-US" sz="1050" b="0" i="0" u="none" strike="noStrike" kern="0" cap="none" spc="0" normalizeH="0" baseline="0" noProof="0" dirty="0">
                <a:ln>
                  <a:noFill/>
                </a:ln>
                <a:solidFill>
                  <a:prstClr val="black"/>
                </a:solidFill>
                <a:effectLst/>
                <a:uLnTx/>
                <a:uFillTx/>
                <a:latin typeface="Arial"/>
                <a:ea typeface="ＭＳ Ｐゴシック"/>
                <a:cs typeface="+mn-cs"/>
              </a:rPr>
              <a:t>点　　</a:t>
            </a:r>
            <a:r>
              <a:rPr kumimoji="0" lang="en-US" altLang="ja-JP" sz="1050" b="0" i="0" u="none" strike="noStrike" kern="0" cap="none" spc="0" normalizeH="0" baseline="0" noProof="0" dirty="0">
                <a:ln>
                  <a:noFill/>
                </a:ln>
                <a:solidFill>
                  <a:prstClr val="black"/>
                </a:solidFill>
                <a:effectLst/>
                <a:uLnTx/>
                <a:uFillTx/>
                <a:latin typeface="Arial"/>
                <a:ea typeface="ＭＳ Ｐゴシック"/>
                <a:cs typeface="+mn-cs"/>
              </a:rPr>
              <a:t>3</a:t>
            </a:r>
            <a:r>
              <a:rPr kumimoji="0" lang="ja-JP" altLang="en-US" sz="1050" b="0" i="0" u="none" strike="noStrike" kern="0" cap="none" spc="0" normalizeH="0" baseline="0" noProof="0" dirty="0">
                <a:ln>
                  <a:noFill/>
                </a:ln>
                <a:solidFill>
                  <a:prstClr val="black"/>
                </a:solidFill>
                <a:effectLst/>
                <a:uLnTx/>
                <a:uFillTx/>
                <a:latin typeface="Arial"/>
                <a:ea typeface="ＭＳ Ｐゴシック"/>
                <a:cs typeface="+mn-cs"/>
              </a:rPr>
              <a:t>点　　</a:t>
            </a:r>
            <a:r>
              <a:rPr kumimoji="0" lang="en-US" altLang="ja-JP" sz="1050" b="0" i="0" u="none" strike="noStrike" kern="0" cap="none" spc="0" normalizeH="0" baseline="0" noProof="0" dirty="0">
                <a:ln>
                  <a:noFill/>
                </a:ln>
                <a:solidFill>
                  <a:prstClr val="black"/>
                </a:solidFill>
                <a:effectLst/>
                <a:uLnTx/>
                <a:uFillTx/>
                <a:latin typeface="Arial"/>
                <a:ea typeface="ＭＳ Ｐゴシック"/>
                <a:cs typeface="+mn-cs"/>
              </a:rPr>
              <a:t>4</a:t>
            </a:r>
            <a:r>
              <a:rPr kumimoji="0" lang="ja-JP" altLang="en-US" sz="1050" b="0" i="0" u="none" strike="noStrike" kern="0" cap="none" spc="0" normalizeH="0" baseline="0" noProof="0" dirty="0">
                <a:ln>
                  <a:noFill/>
                </a:ln>
                <a:solidFill>
                  <a:prstClr val="black"/>
                </a:solidFill>
                <a:effectLst/>
                <a:uLnTx/>
                <a:uFillTx/>
                <a:latin typeface="Arial"/>
                <a:ea typeface="ＭＳ Ｐゴシック"/>
                <a:cs typeface="+mn-cs"/>
              </a:rPr>
              <a:t>点　　</a:t>
            </a:r>
            <a:r>
              <a:rPr kumimoji="0" lang="en-US" altLang="ja-JP" sz="1050" b="0" i="0" u="none" strike="noStrike" kern="0" cap="none" spc="0" normalizeH="0" baseline="0" noProof="0" dirty="0">
                <a:ln>
                  <a:noFill/>
                </a:ln>
                <a:solidFill>
                  <a:prstClr val="black"/>
                </a:solidFill>
                <a:effectLst/>
                <a:uLnTx/>
                <a:uFillTx/>
                <a:latin typeface="Arial"/>
                <a:ea typeface="ＭＳ Ｐゴシック"/>
                <a:cs typeface="+mn-cs"/>
              </a:rPr>
              <a:t>5</a:t>
            </a:r>
            <a:r>
              <a:rPr kumimoji="0" lang="ja-JP" altLang="en-US" sz="1050" b="0" i="0" u="none" strike="noStrike" kern="0" cap="none" spc="0" normalizeH="0" baseline="0" noProof="0" dirty="0">
                <a:ln>
                  <a:noFill/>
                </a:ln>
                <a:solidFill>
                  <a:prstClr val="black"/>
                </a:solidFill>
                <a:effectLst/>
                <a:uLnTx/>
                <a:uFillTx/>
                <a:latin typeface="Arial"/>
                <a:ea typeface="ＭＳ Ｐゴシック"/>
                <a:cs typeface="+mn-cs"/>
              </a:rPr>
              <a:t>点　　</a:t>
            </a:r>
            <a:r>
              <a:rPr kumimoji="0" lang="en-US" altLang="ja-JP" sz="1050" b="0" i="0" u="none" strike="noStrike" kern="0" cap="none" spc="0" normalizeH="0" baseline="0" noProof="0" dirty="0">
                <a:ln>
                  <a:noFill/>
                </a:ln>
                <a:solidFill>
                  <a:prstClr val="black"/>
                </a:solidFill>
                <a:effectLst/>
                <a:uLnTx/>
                <a:uFillTx/>
                <a:latin typeface="Arial"/>
                <a:ea typeface="ＭＳ Ｐゴシック"/>
                <a:cs typeface="+mn-cs"/>
              </a:rPr>
              <a:t>6</a:t>
            </a:r>
            <a:r>
              <a:rPr kumimoji="0" lang="ja-JP" altLang="en-US" sz="1050" b="0" i="0" u="none" strike="noStrike" kern="0" cap="none" spc="0" normalizeH="0" baseline="0" noProof="0" dirty="0">
                <a:ln>
                  <a:noFill/>
                </a:ln>
                <a:solidFill>
                  <a:prstClr val="black"/>
                </a:solidFill>
                <a:effectLst/>
                <a:uLnTx/>
                <a:uFillTx/>
                <a:latin typeface="Arial"/>
                <a:ea typeface="ＭＳ Ｐゴシック"/>
                <a:cs typeface="+mn-cs"/>
              </a:rPr>
              <a:t>点　　</a:t>
            </a:r>
            <a:r>
              <a:rPr kumimoji="0" lang="en-US" altLang="ja-JP" sz="1050" b="0" i="0" u="none" strike="noStrike" kern="0" cap="none" spc="0" normalizeH="0" baseline="0" noProof="0" dirty="0">
                <a:ln>
                  <a:noFill/>
                </a:ln>
                <a:solidFill>
                  <a:prstClr val="black"/>
                </a:solidFill>
                <a:effectLst/>
                <a:uLnTx/>
                <a:uFillTx/>
                <a:latin typeface="Arial"/>
                <a:ea typeface="ＭＳ Ｐゴシック"/>
                <a:cs typeface="+mn-cs"/>
              </a:rPr>
              <a:t>7</a:t>
            </a:r>
            <a:r>
              <a:rPr kumimoji="0" lang="ja-JP" altLang="en-US" sz="1050" b="0" i="0" u="none" strike="noStrike" kern="0" cap="none" spc="0" normalizeH="0" baseline="0" noProof="0" dirty="0">
                <a:ln>
                  <a:noFill/>
                </a:ln>
                <a:solidFill>
                  <a:prstClr val="black"/>
                </a:solidFill>
                <a:effectLst/>
                <a:uLnTx/>
                <a:uFillTx/>
                <a:latin typeface="Arial"/>
                <a:ea typeface="ＭＳ Ｐゴシック"/>
                <a:cs typeface="+mn-cs"/>
              </a:rPr>
              <a:t>点　　</a:t>
            </a:r>
            <a:r>
              <a:rPr kumimoji="0" lang="en-US" altLang="ja-JP" sz="1050" b="0" i="0" u="none" strike="noStrike" kern="0" cap="none" spc="0" normalizeH="0" baseline="0" noProof="0" dirty="0">
                <a:ln>
                  <a:noFill/>
                </a:ln>
                <a:solidFill>
                  <a:prstClr val="black"/>
                </a:solidFill>
                <a:effectLst/>
                <a:uLnTx/>
                <a:uFillTx/>
                <a:latin typeface="Arial"/>
                <a:ea typeface="ＭＳ Ｐゴシック"/>
                <a:cs typeface="+mn-cs"/>
              </a:rPr>
              <a:t>8</a:t>
            </a:r>
            <a:r>
              <a:rPr kumimoji="0" lang="ja-JP" altLang="en-US" sz="1050" b="0" i="0" u="none" strike="noStrike" kern="0" cap="none" spc="0" normalizeH="0" baseline="0" noProof="0" dirty="0">
                <a:ln>
                  <a:noFill/>
                </a:ln>
                <a:solidFill>
                  <a:prstClr val="black"/>
                </a:solidFill>
                <a:effectLst/>
                <a:uLnTx/>
                <a:uFillTx/>
                <a:latin typeface="Arial"/>
                <a:ea typeface="ＭＳ Ｐゴシック"/>
                <a:cs typeface="+mn-cs"/>
              </a:rPr>
              <a:t>点　　</a:t>
            </a:r>
            <a:r>
              <a:rPr kumimoji="0" lang="en-US" altLang="ja-JP" sz="1050" b="0" i="0" u="none" strike="noStrike" kern="0" cap="none" spc="0" normalizeH="0" baseline="0" noProof="0" dirty="0">
                <a:ln>
                  <a:noFill/>
                </a:ln>
                <a:solidFill>
                  <a:prstClr val="black"/>
                </a:solidFill>
                <a:effectLst/>
                <a:uLnTx/>
                <a:uFillTx/>
                <a:latin typeface="Arial"/>
                <a:ea typeface="ＭＳ Ｐゴシック"/>
                <a:cs typeface="+mn-cs"/>
              </a:rPr>
              <a:t>9</a:t>
            </a:r>
            <a:r>
              <a:rPr kumimoji="0" lang="ja-JP" altLang="en-US" sz="1050" b="0" i="0" u="none" strike="noStrike" kern="0" cap="none" spc="0" normalizeH="0" baseline="0" noProof="0" dirty="0">
                <a:ln>
                  <a:noFill/>
                </a:ln>
                <a:solidFill>
                  <a:prstClr val="black"/>
                </a:solidFill>
                <a:effectLst/>
                <a:uLnTx/>
                <a:uFillTx/>
                <a:latin typeface="Arial"/>
                <a:ea typeface="ＭＳ Ｐゴシック"/>
                <a:cs typeface="+mn-cs"/>
              </a:rPr>
              <a:t>点　　</a:t>
            </a:r>
            <a:r>
              <a:rPr kumimoji="0" lang="en-US" altLang="ja-JP" sz="1050" b="0" i="0" u="none" strike="noStrike" kern="0" cap="none" spc="0" normalizeH="0" baseline="0" noProof="0" dirty="0">
                <a:ln>
                  <a:noFill/>
                </a:ln>
                <a:solidFill>
                  <a:prstClr val="black"/>
                </a:solidFill>
                <a:effectLst/>
                <a:uLnTx/>
                <a:uFillTx/>
                <a:latin typeface="Arial"/>
                <a:ea typeface="ＭＳ Ｐゴシック"/>
                <a:cs typeface="+mn-cs"/>
              </a:rPr>
              <a:t>10</a:t>
            </a:r>
            <a:r>
              <a:rPr kumimoji="0" lang="ja-JP" altLang="en-US" sz="1050" b="0" i="0" u="none" strike="noStrike" kern="0" cap="none" spc="0" normalizeH="0" baseline="0" noProof="0" dirty="0">
                <a:ln>
                  <a:noFill/>
                </a:ln>
                <a:solidFill>
                  <a:prstClr val="black"/>
                </a:solidFill>
                <a:effectLst/>
                <a:uLnTx/>
                <a:uFillTx/>
                <a:latin typeface="Arial"/>
                <a:ea typeface="ＭＳ Ｐゴシック"/>
                <a:cs typeface="+mn-cs"/>
              </a:rPr>
              <a:t>点</a:t>
            </a:r>
          </a:p>
        </p:txBody>
      </p:sp>
      <p:sp>
        <p:nvSpPr>
          <p:cNvPr id="126" name="正方形/長方形 125">
            <a:extLst>
              <a:ext uri="{FF2B5EF4-FFF2-40B4-BE49-F238E27FC236}">
                <a16:creationId xmlns:a16="http://schemas.microsoft.com/office/drawing/2014/main" id="{4BD4D5D9-C5E6-7D8B-7BBC-9E75CD278C55}"/>
              </a:ext>
            </a:extLst>
          </p:cNvPr>
          <p:cNvSpPr/>
          <p:nvPr/>
        </p:nvSpPr>
        <p:spPr>
          <a:xfrm>
            <a:off x="7027966" y="2557755"/>
            <a:ext cx="4560589" cy="279185"/>
          </a:xfrm>
          <a:prstGeom prst="rect">
            <a:avLst/>
          </a:prstGeom>
          <a:noFill/>
          <a:ln w="9525" cap="flat" cmpd="sng" algn="ctr">
            <a:noFill/>
            <a:prstDash val="solid"/>
            <a:miter lim="800000"/>
          </a:ln>
          <a:effectLst/>
        </p:spPr>
        <p:txBody>
          <a:bodyPr wrap="none" rtlCol="0" anchor="ctr"/>
          <a:lstStyle/>
          <a:p>
            <a:pPr marL="0" marR="0" lvl="0" indent="0" defTabSz="914400" eaLnBrk="1" fontAlgn="auto" latinLnBrk="0" hangingPunct="1">
              <a:lnSpc>
                <a:spcPct val="100000"/>
              </a:lnSpc>
              <a:spcBef>
                <a:spcPts val="300"/>
              </a:spcBef>
              <a:spcAft>
                <a:spcPts val="0"/>
              </a:spcAft>
              <a:buClrTx/>
              <a:buSzTx/>
              <a:buFontTx/>
              <a:buNone/>
              <a:tabLst/>
              <a:defRPr/>
            </a:pPr>
            <a:r>
              <a:rPr kumimoji="0" lang="en-US" altLang="ja-JP" sz="1050" b="0" i="0" u="sng" strike="noStrike" kern="0" cap="none" spc="0" normalizeH="0" baseline="0" noProof="0" dirty="0">
                <a:ln>
                  <a:noFill/>
                </a:ln>
                <a:solidFill>
                  <a:prstClr val="black"/>
                </a:solidFill>
                <a:effectLst/>
                <a:uLnTx/>
                <a:uFillTx/>
                <a:latin typeface="Arial"/>
                <a:ea typeface="ＭＳ Ｐゴシック"/>
                <a:cs typeface="+mn-cs"/>
              </a:rPr>
              <a:t>Q. </a:t>
            </a:r>
            <a:r>
              <a:rPr kumimoji="0" lang="ja-JP" altLang="en-US" sz="1050" b="0" i="0" u="sng" strike="noStrike" kern="0" cap="none" spc="0" normalizeH="0" baseline="0" noProof="0" dirty="0">
                <a:ln>
                  <a:noFill/>
                </a:ln>
                <a:solidFill>
                  <a:prstClr val="black"/>
                </a:solidFill>
                <a:effectLst/>
                <a:uLnTx/>
                <a:uFillTx/>
                <a:latin typeface="Arial"/>
                <a:ea typeface="ＭＳ Ｐゴシック"/>
                <a:cs typeface="+mn-cs"/>
              </a:rPr>
              <a:t>あなたは本ピッチイベントを友人に勧める可能性はどれくらいですか？</a:t>
            </a:r>
          </a:p>
        </p:txBody>
      </p:sp>
      <p:cxnSp>
        <p:nvCxnSpPr>
          <p:cNvPr id="138" name="直線矢印コネクタ 137">
            <a:extLst>
              <a:ext uri="{FF2B5EF4-FFF2-40B4-BE49-F238E27FC236}">
                <a16:creationId xmlns:a16="http://schemas.microsoft.com/office/drawing/2014/main" id="{E804063A-A009-0FA8-60A0-F99AAB8C6A53}"/>
              </a:ext>
            </a:extLst>
          </p:cNvPr>
          <p:cNvCxnSpPr>
            <a:cxnSpLocks/>
          </p:cNvCxnSpPr>
          <p:nvPr/>
        </p:nvCxnSpPr>
        <p:spPr>
          <a:xfrm flipV="1">
            <a:off x="7128791" y="3284761"/>
            <a:ext cx="2463063" cy="0"/>
          </a:xfrm>
          <a:prstGeom prst="straightConnector1">
            <a:avLst/>
          </a:prstGeom>
          <a:noFill/>
          <a:ln w="9525" cap="flat" cmpd="sng" algn="ctr">
            <a:solidFill>
              <a:schemeClr val="accent2"/>
            </a:solidFill>
            <a:prstDash val="solid"/>
            <a:miter lim="800000"/>
            <a:headEnd type="triangle"/>
            <a:tailEnd type="triangle"/>
          </a:ln>
          <a:effectLst/>
        </p:spPr>
      </p:cxnSp>
      <p:sp>
        <p:nvSpPr>
          <p:cNvPr id="139" name="正方形/長方形 138">
            <a:extLst>
              <a:ext uri="{FF2B5EF4-FFF2-40B4-BE49-F238E27FC236}">
                <a16:creationId xmlns:a16="http://schemas.microsoft.com/office/drawing/2014/main" id="{FA9682EE-DEFB-1234-A297-749C3BF2425C}"/>
              </a:ext>
            </a:extLst>
          </p:cNvPr>
          <p:cNvSpPr/>
          <p:nvPr/>
        </p:nvSpPr>
        <p:spPr>
          <a:xfrm>
            <a:off x="8110699" y="3198085"/>
            <a:ext cx="499247" cy="173352"/>
          </a:xfrm>
          <a:prstGeom prst="rect">
            <a:avLst/>
          </a:prstGeom>
          <a:solidFill>
            <a:sysClr val="window" lastClr="FFFFFF"/>
          </a:solidFill>
          <a:ln w="9525" cap="flat" cmpd="sng" algn="ctr">
            <a:noFill/>
            <a:prstDash val="solid"/>
            <a:miter lim="800000"/>
          </a:ln>
          <a:effectLst/>
        </p:spPr>
        <p:txBody>
          <a:bodyPr wrap="none" rtlCol="0" anchor="ctr"/>
          <a:lstStyle/>
          <a:p>
            <a:pPr marL="0" marR="0" lvl="0" indent="0" algn="ctr" defTabSz="914400" eaLnBrk="1" fontAlgn="auto" latinLnBrk="0" hangingPunct="1">
              <a:lnSpc>
                <a:spcPct val="100000"/>
              </a:lnSpc>
              <a:spcBef>
                <a:spcPts val="300"/>
              </a:spcBef>
              <a:spcAft>
                <a:spcPts val="0"/>
              </a:spcAft>
              <a:buClrTx/>
              <a:buSzTx/>
              <a:buFontTx/>
              <a:buNone/>
              <a:tabLst/>
              <a:defRPr/>
            </a:pPr>
            <a:r>
              <a:rPr kumimoji="0" lang="ja-JP" altLang="en-US" sz="800" b="0" i="0" u="none" strike="noStrike" kern="0" cap="none" spc="0" normalizeH="0" baseline="0" noProof="0" dirty="0">
                <a:ln>
                  <a:noFill/>
                </a:ln>
                <a:solidFill>
                  <a:prstClr val="black"/>
                </a:solidFill>
                <a:effectLst/>
                <a:uLnTx/>
                <a:uFillTx/>
                <a:latin typeface="Arial"/>
                <a:ea typeface="ＭＳ Ｐゴシック"/>
                <a:cs typeface="+mn-cs"/>
              </a:rPr>
              <a:t>批判者</a:t>
            </a:r>
          </a:p>
        </p:txBody>
      </p:sp>
      <p:cxnSp>
        <p:nvCxnSpPr>
          <p:cNvPr id="136" name="直線矢印コネクタ 135">
            <a:extLst>
              <a:ext uri="{FF2B5EF4-FFF2-40B4-BE49-F238E27FC236}">
                <a16:creationId xmlns:a16="http://schemas.microsoft.com/office/drawing/2014/main" id="{2C072649-D6B4-1679-D931-7B5CF7953DF9}"/>
              </a:ext>
            </a:extLst>
          </p:cNvPr>
          <p:cNvCxnSpPr>
            <a:cxnSpLocks/>
          </p:cNvCxnSpPr>
          <p:nvPr/>
        </p:nvCxnSpPr>
        <p:spPr>
          <a:xfrm flipV="1">
            <a:off x="9775951" y="3284761"/>
            <a:ext cx="648601" cy="0"/>
          </a:xfrm>
          <a:prstGeom prst="straightConnector1">
            <a:avLst/>
          </a:prstGeom>
          <a:noFill/>
          <a:ln w="9525" cap="flat" cmpd="sng" algn="ctr">
            <a:solidFill>
              <a:schemeClr val="accent2"/>
            </a:solidFill>
            <a:prstDash val="solid"/>
            <a:miter lim="800000"/>
            <a:headEnd type="triangle"/>
            <a:tailEnd type="triangle"/>
          </a:ln>
          <a:effectLst/>
        </p:spPr>
      </p:cxnSp>
      <p:sp>
        <p:nvSpPr>
          <p:cNvPr id="137" name="正方形/長方形 136">
            <a:extLst>
              <a:ext uri="{FF2B5EF4-FFF2-40B4-BE49-F238E27FC236}">
                <a16:creationId xmlns:a16="http://schemas.microsoft.com/office/drawing/2014/main" id="{FE9A9ECA-EB99-F154-7B25-43B332180AE7}"/>
              </a:ext>
            </a:extLst>
          </p:cNvPr>
          <p:cNvSpPr/>
          <p:nvPr/>
        </p:nvSpPr>
        <p:spPr>
          <a:xfrm>
            <a:off x="9929755" y="3198085"/>
            <a:ext cx="340992" cy="173352"/>
          </a:xfrm>
          <a:prstGeom prst="rect">
            <a:avLst/>
          </a:prstGeom>
          <a:solidFill>
            <a:sysClr val="window" lastClr="FFFFFF"/>
          </a:solidFill>
          <a:ln w="9525" cap="flat" cmpd="sng" algn="ctr">
            <a:noFill/>
            <a:prstDash val="solid"/>
            <a:miter lim="800000"/>
          </a:ln>
          <a:effectLst/>
        </p:spPr>
        <p:txBody>
          <a:bodyPr wrap="none" rtlCol="0" anchor="ctr"/>
          <a:lstStyle/>
          <a:p>
            <a:pPr marL="0" marR="0" lvl="0" indent="0" algn="ctr" defTabSz="914400" eaLnBrk="1" fontAlgn="auto" latinLnBrk="0" hangingPunct="1">
              <a:lnSpc>
                <a:spcPct val="100000"/>
              </a:lnSpc>
              <a:spcBef>
                <a:spcPts val="300"/>
              </a:spcBef>
              <a:spcAft>
                <a:spcPts val="0"/>
              </a:spcAft>
              <a:buClrTx/>
              <a:buSzTx/>
              <a:buFontTx/>
              <a:buNone/>
              <a:tabLst/>
              <a:defRPr/>
            </a:pPr>
            <a:r>
              <a:rPr kumimoji="0" lang="ja-JP" altLang="en-US" sz="800" b="0" i="0" u="none" strike="noStrike" kern="0" cap="none" spc="0" normalizeH="0" baseline="0" noProof="0" dirty="0">
                <a:ln>
                  <a:noFill/>
                </a:ln>
                <a:solidFill>
                  <a:prstClr val="black"/>
                </a:solidFill>
                <a:effectLst/>
                <a:uLnTx/>
                <a:uFillTx/>
                <a:latin typeface="Arial"/>
                <a:ea typeface="ＭＳ Ｐゴシック"/>
                <a:cs typeface="+mn-cs"/>
              </a:rPr>
              <a:t>中立者</a:t>
            </a:r>
          </a:p>
        </p:txBody>
      </p:sp>
      <p:cxnSp>
        <p:nvCxnSpPr>
          <p:cNvPr id="134" name="直線矢印コネクタ 133">
            <a:extLst>
              <a:ext uri="{FF2B5EF4-FFF2-40B4-BE49-F238E27FC236}">
                <a16:creationId xmlns:a16="http://schemas.microsoft.com/office/drawing/2014/main" id="{09C6DE42-CB76-141C-D6F1-991165511300}"/>
              </a:ext>
            </a:extLst>
          </p:cNvPr>
          <p:cNvCxnSpPr>
            <a:cxnSpLocks/>
          </p:cNvCxnSpPr>
          <p:nvPr/>
        </p:nvCxnSpPr>
        <p:spPr>
          <a:xfrm flipV="1">
            <a:off x="10608650" y="3284761"/>
            <a:ext cx="648601" cy="0"/>
          </a:xfrm>
          <a:prstGeom prst="straightConnector1">
            <a:avLst/>
          </a:prstGeom>
          <a:noFill/>
          <a:ln w="9525" cap="flat" cmpd="sng" algn="ctr">
            <a:solidFill>
              <a:schemeClr val="accent2"/>
            </a:solidFill>
            <a:prstDash val="solid"/>
            <a:miter lim="800000"/>
            <a:headEnd type="triangle"/>
            <a:tailEnd type="triangle"/>
          </a:ln>
          <a:effectLst/>
        </p:spPr>
      </p:cxnSp>
      <p:sp>
        <p:nvSpPr>
          <p:cNvPr id="135" name="正方形/長方形 134">
            <a:extLst>
              <a:ext uri="{FF2B5EF4-FFF2-40B4-BE49-F238E27FC236}">
                <a16:creationId xmlns:a16="http://schemas.microsoft.com/office/drawing/2014/main" id="{77DC94CE-0C3F-7865-E192-05D12FF99042}"/>
              </a:ext>
            </a:extLst>
          </p:cNvPr>
          <p:cNvSpPr/>
          <p:nvPr/>
        </p:nvSpPr>
        <p:spPr>
          <a:xfrm>
            <a:off x="10762454" y="3198085"/>
            <a:ext cx="340992" cy="173352"/>
          </a:xfrm>
          <a:prstGeom prst="rect">
            <a:avLst/>
          </a:prstGeom>
          <a:solidFill>
            <a:sysClr val="window" lastClr="FFFFFF"/>
          </a:solidFill>
          <a:ln w="9525" cap="flat" cmpd="sng" algn="ctr">
            <a:noFill/>
            <a:prstDash val="solid"/>
            <a:miter lim="800000"/>
          </a:ln>
          <a:effectLst/>
        </p:spPr>
        <p:txBody>
          <a:bodyPr wrap="none" rtlCol="0" anchor="ctr"/>
          <a:lstStyle/>
          <a:p>
            <a:pPr marL="0" marR="0" lvl="0" indent="0" algn="ctr" defTabSz="914400" eaLnBrk="1" fontAlgn="auto" latinLnBrk="0" hangingPunct="1">
              <a:lnSpc>
                <a:spcPct val="100000"/>
              </a:lnSpc>
              <a:spcBef>
                <a:spcPts val="300"/>
              </a:spcBef>
              <a:spcAft>
                <a:spcPts val="0"/>
              </a:spcAft>
              <a:buClrTx/>
              <a:buSzTx/>
              <a:buFontTx/>
              <a:buNone/>
              <a:tabLst/>
              <a:defRPr/>
            </a:pPr>
            <a:r>
              <a:rPr kumimoji="0" lang="ja-JP" altLang="en-US" sz="800" b="0" i="0" u="none" strike="noStrike" kern="0" cap="none" spc="0" normalizeH="0" baseline="0" noProof="0" dirty="0">
                <a:ln>
                  <a:noFill/>
                </a:ln>
                <a:solidFill>
                  <a:prstClr val="black"/>
                </a:solidFill>
                <a:effectLst/>
                <a:uLnTx/>
                <a:uFillTx/>
                <a:latin typeface="Arial"/>
                <a:ea typeface="ＭＳ Ｐゴシック"/>
                <a:cs typeface="+mn-cs"/>
              </a:rPr>
              <a:t>推奨者</a:t>
            </a:r>
          </a:p>
        </p:txBody>
      </p:sp>
      <p:sp>
        <p:nvSpPr>
          <p:cNvPr id="128" name="正方形/長方形 127">
            <a:extLst>
              <a:ext uri="{FF2B5EF4-FFF2-40B4-BE49-F238E27FC236}">
                <a16:creationId xmlns:a16="http://schemas.microsoft.com/office/drawing/2014/main" id="{8AE37F7A-D26B-2792-A642-2C18A9B587C7}"/>
              </a:ext>
            </a:extLst>
          </p:cNvPr>
          <p:cNvSpPr/>
          <p:nvPr/>
        </p:nvSpPr>
        <p:spPr>
          <a:xfrm>
            <a:off x="7027966" y="3722320"/>
            <a:ext cx="4560589" cy="279185"/>
          </a:xfrm>
          <a:prstGeom prst="rect">
            <a:avLst/>
          </a:prstGeom>
          <a:noFill/>
          <a:ln w="9525" cap="flat" cmpd="sng" algn="ctr">
            <a:noFill/>
            <a:prstDash val="solid"/>
            <a:miter lim="800000"/>
          </a:ln>
          <a:effectLst/>
        </p:spPr>
        <p:txBody>
          <a:bodyPr wrap="none" rtlCol="0" anchor="ctr"/>
          <a:lstStyle/>
          <a:p>
            <a:pPr marL="0" marR="0" lvl="0" indent="0" defTabSz="914400" eaLnBrk="1" fontAlgn="auto" latinLnBrk="0" hangingPunct="1">
              <a:lnSpc>
                <a:spcPct val="100000"/>
              </a:lnSpc>
              <a:spcBef>
                <a:spcPts val="300"/>
              </a:spcBef>
              <a:spcAft>
                <a:spcPts val="0"/>
              </a:spcAft>
              <a:buClrTx/>
              <a:buSzTx/>
              <a:buFontTx/>
              <a:buNone/>
              <a:tabLst/>
              <a:defRPr/>
            </a:pPr>
            <a:r>
              <a:rPr kumimoji="0" lang="en-US" altLang="ja-JP" sz="1050" b="0" i="0" u="sng" strike="noStrike" kern="0" cap="none" spc="0" normalizeH="0" baseline="0" noProof="0" dirty="0">
                <a:ln>
                  <a:noFill/>
                </a:ln>
                <a:solidFill>
                  <a:prstClr val="black"/>
                </a:solidFill>
                <a:effectLst/>
                <a:uLnTx/>
                <a:uFillTx/>
                <a:latin typeface="Arial"/>
                <a:ea typeface="ＭＳ Ｐゴシック"/>
                <a:cs typeface="+mn-cs"/>
              </a:rPr>
              <a:t>Q. </a:t>
            </a:r>
            <a:r>
              <a:rPr kumimoji="0" lang="ja-JP" altLang="en-US" sz="1050" b="0" i="0" u="sng" strike="noStrike" kern="0" cap="none" spc="0" normalizeH="0" baseline="0" noProof="0" dirty="0">
                <a:ln>
                  <a:noFill/>
                </a:ln>
                <a:solidFill>
                  <a:prstClr val="black"/>
                </a:solidFill>
                <a:effectLst/>
                <a:uLnTx/>
                <a:uFillTx/>
                <a:latin typeface="Arial"/>
                <a:ea typeface="ＭＳ Ｐゴシック"/>
                <a:cs typeface="+mn-cs"/>
              </a:rPr>
              <a:t>上記のような点数を付けた理由は何ですか？</a:t>
            </a:r>
          </a:p>
        </p:txBody>
      </p:sp>
      <p:sp>
        <p:nvSpPr>
          <p:cNvPr id="129" name="正方形/長方形 128">
            <a:extLst>
              <a:ext uri="{FF2B5EF4-FFF2-40B4-BE49-F238E27FC236}">
                <a16:creationId xmlns:a16="http://schemas.microsoft.com/office/drawing/2014/main" id="{93FCB866-DDB6-F4B7-40DA-18339D95B46D}"/>
              </a:ext>
            </a:extLst>
          </p:cNvPr>
          <p:cNvSpPr/>
          <p:nvPr/>
        </p:nvSpPr>
        <p:spPr>
          <a:xfrm>
            <a:off x="7027966" y="2856412"/>
            <a:ext cx="4560589" cy="639297"/>
          </a:xfrm>
          <a:prstGeom prst="rect">
            <a:avLst/>
          </a:prstGeom>
          <a:noFill/>
          <a:ln w="9525" cap="flat" cmpd="sng" algn="ctr">
            <a:solidFill>
              <a:schemeClr val="accent2"/>
            </a:solidFill>
            <a:prstDash val="solid"/>
            <a:miter lim="800000"/>
          </a:ln>
          <a:effectLst/>
        </p:spPr>
        <p:txBody>
          <a:bodyPr wrap="none" rtlCol="0" anchor="ctr"/>
          <a:lstStyle/>
          <a:p>
            <a:pPr marL="0" marR="0" lvl="0" indent="0" defTabSz="914400" eaLnBrk="1" fontAlgn="auto" latinLnBrk="0" hangingPunct="1">
              <a:lnSpc>
                <a:spcPct val="100000"/>
              </a:lnSpc>
              <a:spcBef>
                <a:spcPts val="300"/>
              </a:spcBef>
              <a:spcAft>
                <a:spcPts val="0"/>
              </a:spcAft>
              <a:buClrTx/>
              <a:buSzTx/>
              <a:buFontTx/>
              <a:buNone/>
              <a:tabLst/>
              <a:defRPr/>
            </a:pPr>
            <a:endParaRPr kumimoji="0" lang="ja-JP" altLang="en-US" sz="1050" b="0" i="0" u="none" strike="noStrike" kern="0" cap="none" spc="0" normalizeH="0" baseline="0" noProof="0" dirty="0">
              <a:ln>
                <a:noFill/>
              </a:ln>
              <a:solidFill>
                <a:prstClr val="black"/>
              </a:solidFill>
              <a:effectLst/>
              <a:uLnTx/>
              <a:uFillTx/>
              <a:latin typeface="Arial"/>
              <a:ea typeface="ＭＳ Ｐゴシック"/>
              <a:cs typeface="+mn-cs"/>
            </a:endParaRPr>
          </a:p>
        </p:txBody>
      </p:sp>
      <p:sp>
        <p:nvSpPr>
          <p:cNvPr id="130" name="正方形/長方形 129">
            <a:extLst>
              <a:ext uri="{FF2B5EF4-FFF2-40B4-BE49-F238E27FC236}">
                <a16:creationId xmlns:a16="http://schemas.microsoft.com/office/drawing/2014/main" id="{ADFEBA7E-367F-FDA9-A2D0-B4EF23A2DD01}"/>
              </a:ext>
            </a:extLst>
          </p:cNvPr>
          <p:cNvSpPr/>
          <p:nvPr/>
        </p:nvSpPr>
        <p:spPr>
          <a:xfrm>
            <a:off x="7027966" y="4020385"/>
            <a:ext cx="4560589" cy="230132"/>
          </a:xfrm>
          <a:prstGeom prst="rect">
            <a:avLst/>
          </a:prstGeom>
          <a:noFill/>
          <a:ln w="9525" cap="flat" cmpd="sng" algn="ctr">
            <a:solidFill>
              <a:schemeClr val="accent2"/>
            </a:solidFill>
            <a:prstDash val="solid"/>
            <a:miter lim="800000"/>
          </a:ln>
          <a:effectLst/>
        </p:spPr>
        <p:txBody>
          <a:bodyPr wrap="none" rtlCol="0" anchor="ctr"/>
          <a:lstStyle/>
          <a:p>
            <a:pPr marL="0" marR="0" lvl="0" indent="0" defTabSz="914400" eaLnBrk="1" fontAlgn="auto" latinLnBrk="0" hangingPunct="1">
              <a:lnSpc>
                <a:spcPct val="100000"/>
              </a:lnSpc>
              <a:spcBef>
                <a:spcPts val="300"/>
              </a:spcBef>
              <a:spcAft>
                <a:spcPts val="0"/>
              </a:spcAft>
              <a:buClrTx/>
              <a:buSzTx/>
              <a:buFontTx/>
              <a:buNone/>
              <a:tabLst/>
              <a:defRPr/>
            </a:pPr>
            <a:r>
              <a:rPr kumimoji="0" lang="ja-JP" altLang="en-US" sz="1050" b="0" i="0" u="none" strike="noStrike" kern="0" cap="none" spc="0" normalizeH="0" baseline="0" noProof="0" dirty="0">
                <a:ln>
                  <a:noFill/>
                </a:ln>
                <a:solidFill>
                  <a:prstClr val="black"/>
                </a:solidFill>
                <a:effectLst/>
                <a:uLnTx/>
                <a:uFillTx/>
                <a:latin typeface="Arial"/>
                <a:ea typeface="ＭＳ Ｐゴシック"/>
                <a:cs typeface="+mn-cs"/>
              </a:rPr>
              <a:t>（自由記述式）</a:t>
            </a:r>
          </a:p>
        </p:txBody>
      </p:sp>
      <p:grpSp>
        <p:nvGrpSpPr>
          <p:cNvPr id="141" name="グループ化 140">
            <a:extLst>
              <a:ext uri="{FF2B5EF4-FFF2-40B4-BE49-F238E27FC236}">
                <a16:creationId xmlns:a16="http://schemas.microsoft.com/office/drawing/2014/main" id="{A4222DBD-6DF7-EE3A-64A3-0DF496FA8CFE}"/>
              </a:ext>
            </a:extLst>
          </p:cNvPr>
          <p:cNvGrpSpPr/>
          <p:nvPr/>
        </p:nvGrpSpPr>
        <p:grpSpPr>
          <a:xfrm>
            <a:off x="6942741" y="4579906"/>
            <a:ext cx="1314317" cy="1166914"/>
            <a:chOff x="7366227" y="4527540"/>
            <a:chExt cx="1476167" cy="950730"/>
          </a:xfrm>
        </p:grpSpPr>
        <p:grpSp>
          <p:nvGrpSpPr>
            <p:cNvPr id="143" name="グループ化 142">
              <a:extLst>
                <a:ext uri="{FF2B5EF4-FFF2-40B4-BE49-F238E27FC236}">
                  <a16:creationId xmlns:a16="http://schemas.microsoft.com/office/drawing/2014/main" id="{1537EEF2-980A-E09A-4B6A-670E35FA866C}"/>
                </a:ext>
              </a:extLst>
            </p:cNvPr>
            <p:cNvGrpSpPr/>
            <p:nvPr/>
          </p:nvGrpSpPr>
          <p:grpSpPr>
            <a:xfrm>
              <a:off x="7366227" y="5007587"/>
              <a:ext cx="499247" cy="470683"/>
              <a:chOff x="7791259" y="5007587"/>
              <a:chExt cx="499247" cy="470683"/>
            </a:xfrm>
          </p:grpSpPr>
          <p:sp>
            <p:nvSpPr>
              <p:cNvPr id="150" name="正方形/長方形 149">
                <a:extLst>
                  <a:ext uri="{FF2B5EF4-FFF2-40B4-BE49-F238E27FC236}">
                    <a16:creationId xmlns:a16="http://schemas.microsoft.com/office/drawing/2014/main" id="{27EF5616-6959-1193-9A01-7CF01C81FCC7}"/>
                  </a:ext>
                </a:extLst>
              </p:cNvPr>
              <p:cNvSpPr/>
              <p:nvPr/>
            </p:nvSpPr>
            <p:spPr>
              <a:xfrm>
                <a:off x="7891537" y="5007587"/>
                <a:ext cx="298690" cy="230132"/>
              </a:xfrm>
              <a:prstGeom prst="rect">
                <a:avLst/>
              </a:prstGeom>
              <a:solidFill>
                <a:schemeClr val="accent2">
                  <a:lumMod val="20000"/>
                  <a:lumOff val="80000"/>
                </a:schemeClr>
              </a:solidFill>
              <a:ln w="9525" cap="flat" cmpd="sng" algn="ctr">
                <a:noFill/>
                <a:prstDash val="solid"/>
                <a:miter lim="800000"/>
              </a:ln>
              <a:effectLst/>
            </p:spPr>
            <p:txBody>
              <a:bodyPr wrap="none" rtlCol="0" anchor="ctr"/>
              <a:lstStyle/>
              <a:p>
                <a:pPr marL="0" marR="0" lvl="0" indent="0" defTabSz="914400" eaLnBrk="1" fontAlgn="auto" latinLnBrk="0" hangingPunct="1">
                  <a:lnSpc>
                    <a:spcPct val="100000"/>
                  </a:lnSpc>
                  <a:spcBef>
                    <a:spcPts val="300"/>
                  </a:spcBef>
                  <a:spcAft>
                    <a:spcPts val="0"/>
                  </a:spcAft>
                  <a:buClrTx/>
                  <a:buSzTx/>
                  <a:buFontTx/>
                  <a:buNone/>
                  <a:tabLst/>
                  <a:defRPr/>
                </a:pPr>
                <a:endParaRPr kumimoji="0" lang="ja-JP" altLang="en-US" sz="1050" b="0" i="0" u="none" strike="noStrike" kern="0" cap="none" spc="0" normalizeH="0" baseline="0" noProof="0" dirty="0">
                  <a:ln>
                    <a:noFill/>
                  </a:ln>
                  <a:solidFill>
                    <a:prstClr val="black"/>
                  </a:solidFill>
                  <a:effectLst/>
                  <a:uLnTx/>
                  <a:uFillTx/>
                  <a:latin typeface="Arial"/>
                  <a:ea typeface="ＭＳ Ｐゴシック"/>
                  <a:cs typeface="+mn-cs"/>
                </a:endParaRPr>
              </a:p>
            </p:txBody>
          </p:sp>
          <p:sp>
            <p:nvSpPr>
              <p:cNvPr id="151" name="正方形/長方形 150">
                <a:extLst>
                  <a:ext uri="{FF2B5EF4-FFF2-40B4-BE49-F238E27FC236}">
                    <a16:creationId xmlns:a16="http://schemas.microsoft.com/office/drawing/2014/main" id="{6A8CEC33-6D77-B942-2A19-FB3BBB1E7ABE}"/>
                  </a:ext>
                </a:extLst>
              </p:cNvPr>
              <p:cNvSpPr/>
              <p:nvPr/>
            </p:nvSpPr>
            <p:spPr>
              <a:xfrm>
                <a:off x="7791259" y="5304918"/>
                <a:ext cx="499247" cy="173352"/>
              </a:xfrm>
              <a:prstGeom prst="rect">
                <a:avLst/>
              </a:prstGeom>
              <a:noFill/>
              <a:ln w="9525" cap="flat" cmpd="sng" algn="ctr">
                <a:noFill/>
                <a:prstDash val="solid"/>
                <a:miter lim="800000"/>
              </a:ln>
              <a:effectLst/>
            </p:spPr>
            <p:txBody>
              <a:bodyPr wrap="none" rtlCol="0" anchor="ctr"/>
              <a:lstStyle/>
              <a:p>
                <a:pPr marL="0" marR="0" lvl="0" indent="0" algn="ctr" defTabSz="914400" eaLnBrk="1" fontAlgn="auto" latinLnBrk="0" hangingPunct="1">
                  <a:lnSpc>
                    <a:spcPct val="100000"/>
                  </a:lnSpc>
                  <a:spcBef>
                    <a:spcPts val="300"/>
                  </a:spcBef>
                  <a:spcAft>
                    <a:spcPts val="0"/>
                  </a:spcAft>
                  <a:buClrTx/>
                  <a:buSzTx/>
                  <a:buFontTx/>
                  <a:buNone/>
                  <a:tabLst/>
                  <a:defRPr/>
                </a:pPr>
                <a:r>
                  <a:rPr kumimoji="0" lang="ja-JP" altLang="en-US" sz="900" b="0" i="0" u="none" strike="noStrike" kern="0" cap="none" spc="0" normalizeH="0" baseline="0" noProof="0" dirty="0">
                    <a:ln>
                      <a:noFill/>
                    </a:ln>
                    <a:solidFill>
                      <a:prstClr val="black"/>
                    </a:solidFill>
                    <a:effectLst/>
                    <a:uLnTx/>
                    <a:uFillTx/>
                    <a:latin typeface="Arial"/>
                    <a:ea typeface="ＭＳ Ｐゴシック"/>
                    <a:cs typeface="+mn-cs"/>
                  </a:rPr>
                  <a:t>批判者</a:t>
                </a:r>
              </a:p>
            </p:txBody>
          </p:sp>
        </p:grpSp>
        <p:grpSp>
          <p:nvGrpSpPr>
            <p:cNvPr id="144" name="グループ化 143">
              <a:extLst>
                <a:ext uri="{FF2B5EF4-FFF2-40B4-BE49-F238E27FC236}">
                  <a16:creationId xmlns:a16="http://schemas.microsoft.com/office/drawing/2014/main" id="{4356D38D-C2B8-575F-7256-3735E654E47F}"/>
                </a:ext>
              </a:extLst>
            </p:cNvPr>
            <p:cNvGrpSpPr/>
            <p:nvPr/>
          </p:nvGrpSpPr>
          <p:grpSpPr>
            <a:xfrm>
              <a:off x="7854687" y="4760823"/>
              <a:ext cx="499247" cy="717447"/>
              <a:chOff x="7791259" y="4760823"/>
              <a:chExt cx="499247" cy="717447"/>
            </a:xfrm>
          </p:grpSpPr>
          <p:sp>
            <p:nvSpPr>
              <p:cNvPr id="148" name="正方形/長方形 147">
                <a:extLst>
                  <a:ext uri="{FF2B5EF4-FFF2-40B4-BE49-F238E27FC236}">
                    <a16:creationId xmlns:a16="http://schemas.microsoft.com/office/drawing/2014/main" id="{839AA8C4-97B5-5E05-3275-BBBF48898E5E}"/>
                  </a:ext>
                </a:extLst>
              </p:cNvPr>
              <p:cNvSpPr/>
              <p:nvPr/>
            </p:nvSpPr>
            <p:spPr>
              <a:xfrm>
                <a:off x="7891537" y="4760823"/>
                <a:ext cx="298690" cy="476896"/>
              </a:xfrm>
              <a:prstGeom prst="rect">
                <a:avLst/>
              </a:prstGeom>
              <a:solidFill>
                <a:schemeClr val="accent2">
                  <a:lumMod val="20000"/>
                  <a:lumOff val="80000"/>
                </a:schemeClr>
              </a:solidFill>
              <a:ln w="9525" cap="flat" cmpd="sng" algn="ctr">
                <a:noFill/>
                <a:prstDash val="solid"/>
                <a:miter lim="800000"/>
              </a:ln>
              <a:effectLst/>
            </p:spPr>
            <p:txBody>
              <a:bodyPr wrap="none" rtlCol="0" anchor="ctr"/>
              <a:lstStyle/>
              <a:p>
                <a:pPr marL="0" marR="0" lvl="0" indent="0" defTabSz="914400" eaLnBrk="1" fontAlgn="auto" latinLnBrk="0" hangingPunct="1">
                  <a:lnSpc>
                    <a:spcPct val="100000"/>
                  </a:lnSpc>
                  <a:spcBef>
                    <a:spcPts val="300"/>
                  </a:spcBef>
                  <a:spcAft>
                    <a:spcPts val="0"/>
                  </a:spcAft>
                  <a:buClrTx/>
                  <a:buSzTx/>
                  <a:buFontTx/>
                  <a:buNone/>
                  <a:tabLst/>
                  <a:defRPr/>
                </a:pPr>
                <a:endParaRPr kumimoji="0" lang="ja-JP" altLang="en-US" sz="1050" b="0" i="0" u="none" strike="noStrike" kern="0" cap="none" spc="0" normalizeH="0" baseline="0" noProof="0" dirty="0">
                  <a:ln>
                    <a:noFill/>
                  </a:ln>
                  <a:solidFill>
                    <a:prstClr val="black"/>
                  </a:solidFill>
                  <a:effectLst/>
                  <a:uLnTx/>
                  <a:uFillTx/>
                  <a:latin typeface="Arial"/>
                  <a:ea typeface="ＭＳ Ｐゴシック"/>
                  <a:cs typeface="+mn-cs"/>
                </a:endParaRPr>
              </a:p>
            </p:txBody>
          </p:sp>
          <p:sp>
            <p:nvSpPr>
              <p:cNvPr id="149" name="正方形/長方形 148">
                <a:extLst>
                  <a:ext uri="{FF2B5EF4-FFF2-40B4-BE49-F238E27FC236}">
                    <a16:creationId xmlns:a16="http://schemas.microsoft.com/office/drawing/2014/main" id="{E4E347DA-A981-2CDD-599C-A8BBC791DA88}"/>
                  </a:ext>
                </a:extLst>
              </p:cNvPr>
              <p:cNvSpPr/>
              <p:nvPr/>
            </p:nvSpPr>
            <p:spPr>
              <a:xfrm>
                <a:off x="7791259" y="5304918"/>
                <a:ext cx="499247" cy="173352"/>
              </a:xfrm>
              <a:prstGeom prst="rect">
                <a:avLst/>
              </a:prstGeom>
              <a:noFill/>
              <a:ln w="9525" cap="flat" cmpd="sng" algn="ctr">
                <a:noFill/>
                <a:prstDash val="solid"/>
                <a:miter lim="800000"/>
              </a:ln>
              <a:effectLst/>
            </p:spPr>
            <p:txBody>
              <a:bodyPr wrap="none" rtlCol="0" anchor="ctr"/>
              <a:lstStyle/>
              <a:p>
                <a:pPr marL="0" marR="0" lvl="0" indent="0" algn="ctr" defTabSz="914400" eaLnBrk="1" fontAlgn="auto" latinLnBrk="0" hangingPunct="1">
                  <a:lnSpc>
                    <a:spcPct val="100000"/>
                  </a:lnSpc>
                  <a:spcBef>
                    <a:spcPts val="300"/>
                  </a:spcBef>
                  <a:spcAft>
                    <a:spcPts val="0"/>
                  </a:spcAft>
                  <a:buClrTx/>
                  <a:buSzTx/>
                  <a:buFontTx/>
                  <a:buNone/>
                  <a:tabLst/>
                  <a:defRPr/>
                </a:pPr>
                <a:r>
                  <a:rPr kumimoji="0" lang="ja-JP" altLang="en-US" sz="900" b="0" i="0" u="none" strike="noStrike" kern="0" cap="none" spc="0" normalizeH="0" baseline="0" noProof="0" dirty="0">
                    <a:ln>
                      <a:noFill/>
                    </a:ln>
                    <a:solidFill>
                      <a:prstClr val="black"/>
                    </a:solidFill>
                    <a:effectLst/>
                    <a:uLnTx/>
                    <a:uFillTx/>
                    <a:latin typeface="Arial"/>
                    <a:ea typeface="ＭＳ Ｐゴシック"/>
                    <a:cs typeface="+mn-cs"/>
                  </a:rPr>
                  <a:t>中立者</a:t>
                </a:r>
              </a:p>
            </p:txBody>
          </p:sp>
        </p:grpSp>
        <p:grpSp>
          <p:nvGrpSpPr>
            <p:cNvPr id="145" name="グループ化 144">
              <a:extLst>
                <a:ext uri="{FF2B5EF4-FFF2-40B4-BE49-F238E27FC236}">
                  <a16:creationId xmlns:a16="http://schemas.microsoft.com/office/drawing/2014/main" id="{E66F9F1C-2D63-1142-9519-1F3FA5F69754}"/>
                </a:ext>
              </a:extLst>
            </p:cNvPr>
            <p:cNvGrpSpPr/>
            <p:nvPr/>
          </p:nvGrpSpPr>
          <p:grpSpPr>
            <a:xfrm>
              <a:off x="8343147" y="4527540"/>
              <a:ext cx="499247" cy="950730"/>
              <a:chOff x="7791259" y="4527540"/>
              <a:chExt cx="499247" cy="950730"/>
            </a:xfrm>
          </p:grpSpPr>
          <p:sp>
            <p:nvSpPr>
              <p:cNvPr id="146" name="正方形/長方形 145">
                <a:extLst>
                  <a:ext uri="{FF2B5EF4-FFF2-40B4-BE49-F238E27FC236}">
                    <a16:creationId xmlns:a16="http://schemas.microsoft.com/office/drawing/2014/main" id="{2EAC6CC3-BA0E-056C-959C-C3BA4CD84554}"/>
                  </a:ext>
                </a:extLst>
              </p:cNvPr>
              <p:cNvSpPr/>
              <p:nvPr/>
            </p:nvSpPr>
            <p:spPr>
              <a:xfrm>
                <a:off x="7891537" y="4527540"/>
                <a:ext cx="298690" cy="710179"/>
              </a:xfrm>
              <a:prstGeom prst="rect">
                <a:avLst/>
              </a:prstGeom>
              <a:solidFill>
                <a:schemeClr val="accent2">
                  <a:lumMod val="20000"/>
                  <a:lumOff val="80000"/>
                </a:schemeClr>
              </a:solidFill>
              <a:ln w="9525" cap="flat" cmpd="sng" algn="ctr">
                <a:noFill/>
                <a:prstDash val="solid"/>
                <a:miter lim="800000"/>
              </a:ln>
              <a:effectLst/>
            </p:spPr>
            <p:txBody>
              <a:bodyPr wrap="none" rtlCol="0" anchor="ctr"/>
              <a:lstStyle/>
              <a:p>
                <a:pPr marL="0" marR="0" lvl="0" indent="0" defTabSz="914400" eaLnBrk="1" fontAlgn="auto" latinLnBrk="0" hangingPunct="1">
                  <a:lnSpc>
                    <a:spcPct val="100000"/>
                  </a:lnSpc>
                  <a:spcBef>
                    <a:spcPts val="300"/>
                  </a:spcBef>
                  <a:spcAft>
                    <a:spcPts val="0"/>
                  </a:spcAft>
                  <a:buClrTx/>
                  <a:buSzTx/>
                  <a:buFontTx/>
                  <a:buNone/>
                  <a:tabLst/>
                  <a:defRPr/>
                </a:pPr>
                <a:endParaRPr kumimoji="0" lang="ja-JP" altLang="en-US" sz="1050" b="0" i="0" u="none" strike="noStrike" kern="0" cap="none" spc="0" normalizeH="0" baseline="0" noProof="0" dirty="0">
                  <a:ln>
                    <a:noFill/>
                  </a:ln>
                  <a:solidFill>
                    <a:prstClr val="black"/>
                  </a:solidFill>
                  <a:effectLst/>
                  <a:uLnTx/>
                  <a:uFillTx/>
                  <a:latin typeface="Arial"/>
                  <a:ea typeface="ＭＳ Ｐゴシック"/>
                  <a:cs typeface="+mn-cs"/>
                </a:endParaRPr>
              </a:p>
            </p:txBody>
          </p:sp>
          <p:sp>
            <p:nvSpPr>
              <p:cNvPr id="147" name="正方形/長方形 146">
                <a:extLst>
                  <a:ext uri="{FF2B5EF4-FFF2-40B4-BE49-F238E27FC236}">
                    <a16:creationId xmlns:a16="http://schemas.microsoft.com/office/drawing/2014/main" id="{FDE5E53C-92C0-0104-FAA6-656847F3A5CD}"/>
                  </a:ext>
                </a:extLst>
              </p:cNvPr>
              <p:cNvSpPr/>
              <p:nvPr/>
            </p:nvSpPr>
            <p:spPr>
              <a:xfrm>
                <a:off x="7791259" y="5304918"/>
                <a:ext cx="499247" cy="173352"/>
              </a:xfrm>
              <a:prstGeom prst="rect">
                <a:avLst/>
              </a:prstGeom>
              <a:noFill/>
              <a:ln w="9525" cap="flat" cmpd="sng" algn="ctr">
                <a:noFill/>
                <a:prstDash val="solid"/>
                <a:miter lim="800000"/>
              </a:ln>
              <a:effectLst/>
            </p:spPr>
            <p:txBody>
              <a:bodyPr wrap="none" rtlCol="0" anchor="ctr"/>
              <a:lstStyle/>
              <a:p>
                <a:pPr marL="0" marR="0" lvl="0" indent="0" algn="ctr" defTabSz="914400" eaLnBrk="1" fontAlgn="auto" latinLnBrk="0" hangingPunct="1">
                  <a:lnSpc>
                    <a:spcPct val="100000"/>
                  </a:lnSpc>
                  <a:spcBef>
                    <a:spcPts val="300"/>
                  </a:spcBef>
                  <a:spcAft>
                    <a:spcPts val="0"/>
                  </a:spcAft>
                  <a:buClrTx/>
                  <a:buSzTx/>
                  <a:buFontTx/>
                  <a:buNone/>
                  <a:tabLst/>
                  <a:defRPr/>
                </a:pPr>
                <a:r>
                  <a:rPr kumimoji="0" lang="ja-JP" altLang="en-US" sz="900" b="0" i="0" u="none" strike="noStrike" kern="0" cap="none" spc="0" normalizeH="0" baseline="0" noProof="0" dirty="0">
                    <a:ln>
                      <a:noFill/>
                    </a:ln>
                    <a:solidFill>
                      <a:prstClr val="black"/>
                    </a:solidFill>
                    <a:effectLst/>
                    <a:uLnTx/>
                    <a:uFillTx/>
                    <a:latin typeface="Arial"/>
                    <a:ea typeface="ＭＳ Ｐゴシック"/>
                    <a:cs typeface="+mn-cs"/>
                  </a:rPr>
                  <a:t>推奨者</a:t>
                </a:r>
              </a:p>
            </p:txBody>
          </p:sp>
        </p:grpSp>
      </p:grpSp>
      <p:cxnSp>
        <p:nvCxnSpPr>
          <p:cNvPr id="142" name="直線矢印コネクタ 141">
            <a:extLst>
              <a:ext uri="{FF2B5EF4-FFF2-40B4-BE49-F238E27FC236}">
                <a16:creationId xmlns:a16="http://schemas.microsoft.com/office/drawing/2014/main" id="{42953B74-B74C-6A66-C895-27E2E2E9EBE3}"/>
              </a:ext>
            </a:extLst>
          </p:cNvPr>
          <p:cNvCxnSpPr>
            <a:cxnSpLocks/>
          </p:cNvCxnSpPr>
          <p:nvPr/>
        </p:nvCxnSpPr>
        <p:spPr>
          <a:xfrm flipV="1">
            <a:off x="6850973" y="5451064"/>
            <a:ext cx="1497854" cy="0"/>
          </a:xfrm>
          <a:prstGeom prst="straightConnector1">
            <a:avLst/>
          </a:prstGeom>
          <a:noFill/>
          <a:ln w="9525" cap="flat" cmpd="sng" algn="ctr">
            <a:solidFill>
              <a:srgbClr val="145D3A"/>
            </a:solidFill>
            <a:prstDash val="solid"/>
            <a:miter lim="800000"/>
            <a:headEnd type="none"/>
            <a:tailEnd type="none"/>
          </a:ln>
          <a:effectLst/>
        </p:spPr>
      </p:cxnSp>
      <p:sp>
        <p:nvSpPr>
          <p:cNvPr id="152" name="正方形/長方形 151">
            <a:extLst>
              <a:ext uri="{FF2B5EF4-FFF2-40B4-BE49-F238E27FC236}">
                <a16:creationId xmlns:a16="http://schemas.microsoft.com/office/drawing/2014/main" id="{9C1B9AF9-4906-192F-5EBF-D7C317B1E3B7}"/>
              </a:ext>
            </a:extLst>
          </p:cNvPr>
          <p:cNvSpPr/>
          <p:nvPr/>
        </p:nvSpPr>
        <p:spPr>
          <a:xfrm>
            <a:off x="8517790" y="4471149"/>
            <a:ext cx="3212621" cy="1306676"/>
          </a:xfrm>
          <a:prstGeom prst="rect">
            <a:avLst/>
          </a:prstGeom>
          <a:noFill/>
          <a:ln w="9525" cap="flat" cmpd="sng" algn="ctr">
            <a:noFill/>
            <a:prstDash val="solid"/>
            <a:miter lim="800000"/>
          </a:ln>
          <a:effectLst/>
        </p:spPr>
        <p:txBody>
          <a:bodyPr wrap="none" rtlCol="0" anchor="ctr"/>
          <a:lstStyle/>
          <a:p>
            <a:pPr marL="171450" marR="0" lvl="0" indent="-171450" defTabSz="914400" eaLnBrk="1" fontAlgn="auto" latinLnBrk="0" hangingPunct="1">
              <a:lnSpc>
                <a:spcPct val="100000"/>
              </a:lnSpc>
              <a:spcBef>
                <a:spcPts val="600"/>
              </a:spcBef>
              <a:spcAft>
                <a:spcPts val="0"/>
              </a:spcAft>
              <a:buClr>
                <a:schemeClr val="accent2"/>
              </a:buClr>
              <a:buSzTx/>
              <a:buFont typeface="Wingdings" panose="05000000000000000000" pitchFamily="2" charset="2"/>
              <a:buChar char="n"/>
              <a:tabLst/>
              <a:defRPr/>
            </a:pPr>
            <a:r>
              <a:rPr kumimoji="0" lang="ja-JP" altLang="en-US" sz="1050" b="0" i="0" u="none" strike="noStrike" kern="0" cap="none" spc="0" normalizeH="0" baseline="0" noProof="0" dirty="0">
                <a:ln>
                  <a:noFill/>
                </a:ln>
                <a:solidFill>
                  <a:prstClr val="black"/>
                </a:solidFill>
                <a:effectLst/>
                <a:uLnTx/>
                <a:uFillTx/>
                <a:latin typeface="Arial"/>
                <a:ea typeface="ＭＳ Ｐゴシック"/>
                <a:cs typeface="+mn-cs"/>
              </a:rPr>
              <a:t>回答者を批判者・中立者・推奨者に分け、定性コメント</a:t>
            </a:r>
            <a:br>
              <a:rPr kumimoji="0" lang="en-US" altLang="ja-JP" sz="1050" b="0" i="0" u="none" strike="noStrike" kern="0" cap="none" spc="0" normalizeH="0" baseline="0" noProof="0" dirty="0">
                <a:ln>
                  <a:noFill/>
                </a:ln>
                <a:solidFill>
                  <a:prstClr val="black"/>
                </a:solidFill>
                <a:effectLst/>
                <a:uLnTx/>
                <a:uFillTx/>
                <a:latin typeface="Arial"/>
                <a:ea typeface="ＭＳ Ｐゴシック"/>
                <a:cs typeface="+mn-cs"/>
              </a:rPr>
            </a:br>
            <a:r>
              <a:rPr kumimoji="0" lang="ja-JP" altLang="en-US" sz="1050" b="0" i="0" u="none" strike="noStrike" kern="0" cap="none" spc="0" normalizeH="0" baseline="0" noProof="0" dirty="0">
                <a:ln>
                  <a:noFill/>
                </a:ln>
                <a:solidFill>
                  <a:prstClr val="black"/>
                </a:solidFill>
                <a:effectLst/>
                <a:uLnTx/>
                <a:uFillTx/>
                <a:latin typeface="Arial"/>
                <a:ea typeface="ＭＳ Ｐゴシック"/>
                <a:cs typeface="+mn-cs"/>
              </a:rPr>
              <a:t>を踏まえて推奨者を増やし（良かった点を伸ばし）、</a:t>
            </a:r>
            <a:br>
              <a:rPr kumimoji="0" lang="en-US" altLang="ja-JP" sz="1050" b="0" i="0" u="none" strike="noStrike" kern="0" cap="none" spc="0" normalizeH="0" baseline="0" noProof="0" dirty="0">
                <a:ln>
                  <a:noFill/>
                </a:ln>
                <a:solidFill>
                  <a:prstClr val="black"/>
                </a:solidFill>
                <a:effectLst/>
                <a:uLnTx/>
                <a:uFillTx/>
                <a:latin typeface="Arial"/>
                <a:ea typeface="ＭＳ Ｐゴシック"/>
                <a:cs typeface="+mn-cs"/>
              </a:rPr>
            </a:br>
            <a:r>
              <a:rPr kumimoji="0" lang="ja-JP" altLang="en-US" sz="1050" b="0" i="0" u="none" strike="noStrike" kern="0" cap="none" spc="0" normalizeH="0" baseline="0" noProof="0" dirty="0">
                <a:ln>
                  <a:noFill/>
                </a:ln>
                <a:solidFill>
                  <a:prstClr val="black"/>
                </a:solidFill>
                <a:effectLst/>
                <a:uLnTx/>
                <a:uFillTx/>
                <a:latin typeface="Arial"/>
                <a:ea typeface="ＭＳ Ｐゴシック"/>
                <a:cs typeface="+mn-cs"/>
              </a:rPr>
              <a:t>批判者を減らす（課題を特定・解消する）ことで、</a:t>
            </a:r>
            <a:br>
              <a:rPr kumimoji="0" lang="en-US" altLang="ja-JP" sz="1050" b="0" i="0" u="none" strike="noStrike" kern="0" cap="none" spc="0" normalizeH="0" baseline="0" noProof="0" dirty="0">
                <a:ln>
                  <a:noFill/>
                </a:ln>
                <a:solidFill>
                  <a:prstClr val="black"/>
                </a:solidFill>
                <a:effectLst/>
                <a:uLnTx/>
                <a:uFillTx/>
                <a:latin typeface="Arial"/>
                <a:ea typeface="ＭＳ Ｐゴシック"/>
                <a:cs typeface="+mn-cs"/>
              </a:rPr>
            </a:br>
            <a:r>
              <a:rPr kumimoji="0" lang="ja-JP" altLang="en-US" sz="1050" b="0" i="0" u="none" strike="noStrike" kern="0" cap="none" spc="0" normalizeH="0" baseline="0" noProof="0" dirty="0">
                <a:ln>
                  <a:noFill/>
                </a:ln>
                <a:solidFill>
                  <a:prstClr val="black"/>
                </a:solidFill>
                <a:effectLst/>
                <a:uLnTx/>
                <a:uFillTx/>
                <a:latin typeface="Arial"/>
                <a:ea typeface="ＭＳ Ｐゴシック"/>
                <a:cs typeface="+mn-cs"/>
              </a:rPr>
              <a:t>より良いピッチイベントに仕上げていくことができます。</a:t>
            </a:r>
            <a:endParaRPr kumimoji="0" lang="en-US" altLang="ja-JP" sz="1050" b="0" i="0" u="none" strike="noStrike" kern="0" cap="none" spc="0" normalizeH="0" baseline="0" noProof="0" dirty="0">
              <a:ln>
                <a:noFill/>
              </a:ln>
              <a:solidFill>
                <a:prstClr val="black"/>
              </a:solidFill>
              <a:effectLst/>
              <a:uLnTx/>
              <a:uFillTx/>
              <a:latin typeface="Arial"/>
              <a:ea typeface="ＭＳ Ｐゴシック"/>
              <a:cs typeface="+mn-cs"/>
            </a:endParaRPr>
          </a:p>
          <a:p>
            <a:pPr marL="171450" marR="0" lvl="0" indent="-171450" defTabSz="914400" eaLnBrk="1" fontAlgn="auto" latinLnBrk="0" hangingPunct="1">
              <a:lnSpc>
                <a:spcPct val="100000"/>
              </a:lnSpc>
              <a:spcBef>
                <a:spcPts val="600"/>
              </a:spcBef>
              <a:spcAft>
                <a:spcPts val="0"/>
              </a:spcAft>
              <a:buClr>
                <a:schemeClr val="accent2"/>
              </a:buClr>
              <a:buSzTx/>
              <a:buFont typeface="Wingdings" panose="05000000000000000000" pitchFamily="2" charset="2"/>
              <a:buChar char="n"/>
              <a:tabLst/>
              <a:defRPr/>
            </a:pPr>
            <a:r>
              <a:rPr kumimoji="0" lang="ja-JP" altLang="en-US" sz="1050" b="0" i="0" u="none" strike="noStrike" kern="0" cap="none" spc="0" normalizeH="0" baseline="0" noProof="0" dirty="0">
                <a:ln>
                  <a:noFill/>
                </a:ln>
                <a:solidFill>
                  <a:prstClr val="black"/>
                </a:solidFill>
                <a:effectLst/>
                <a:uLnTx/>
                <a:uFillTx/>
                <a:latin typeface="Arial"/>
                <a:ea typeface="ＭＳ Ｐゴシック"/>
                <a:cs typeface="+mn-cs"/>
              </a:rPr>
              <a:t>これは</a:t>
            </a:r>
            <a:r>
              <a:rPr kumimoji="0" lang="en-US" altLang="ja-JP" sz="1050" b="0" i="0" u="none" strike="noStrike" kern="0" cap="none" spc="0" normalizeH="0" baseline="0" noProof="0" dirty="0">
                <a:ln>
                  <a:noFill/>
                </a:ln>
                <a:solidFill>
                  <a:prstClr val="black"/>
                </a:solidFill>
                <a:effectLst/>
                <a:uLnTx/>
                <a:uFillTx/>
                <a:latin typeface="Arial"/>
                <a:ea typeface="ＭＳ Ｐゴシック"/>
                <a:cs typeface="+mn-cs"/>
              </a:rPr>
              <a:t>NPS</a:t>
            </a:r>
            <a:r>
              <a:rPr kumimoji="0" lang="ja-JP" altLang="en-US" sz="1050" b="0" i="0" u="none" strike="noStrike" kern="0" cap="none" spc="0" normalizeH="0" baseline="0" noProof="0" dirty="0">
                <a:ln>
                  <a:noFill/>
                </a:ln>
                <a:solidFill>
                  <a:prstClr val="black"/>
                </a:solidFill>
                <a:effectLst/>
                <a:uLnTx/>
                <a:uFillTx/>
                <a:latin typeface="Arial"/>
                <a:ea typeface="ＭＳ Ｐゴシック"/>
                <a:cs typeface="+mn-cs"/>
              </a:rPr>
              <a:t>（</a:t>
            </a:r>
            <a:r>
              <a:rPr kumimoji="0" lang="en-US" altLang="ja-JP" sz="1050" b="0" i="0" u="none" strike="noStrike" kern="0" cap="none" spc="0" normalizeH="0" baseline="0" noProof="0" dirty="0">
                <a:ln>
                  <a:noFill/>
                </a:ln>
                <a:solidFill>
                  <a:prstClr val="black"/>
                </a:solidFill>
                <a:effectLst/>
                <a:uLnTx/>
                <a:uFillTx/>
                <a:latin typeface="Arial"/>
                <a:ea typeface="ＭＳ Ｐゴシック"/>
                <a:cs typeface="+mn-cs"/>
              </a:rPr>
              <a:t>Net Promoter Score</a:t>
            </a:r>
            <a:r>
              <a:rPr kumimoji="0" lang="ja-JP" altLang="en-US" sz="1050" b="0" i="0" u="none" strike="noStrike" kern="0" cap="none" spc="0" normalizeH="0" baseline="0" noProof="0" dirty="0">
                <a:ln>
                  <a:noFill/>
                </a:ln>
                <a:solidFill>
                  <a:prstClr val="black"/>
                </a:solidFill>
                <a:effectLst/>
                <a:uLnTx/>
                <a:uFillTx/>
                <a:latin typeface="Arial"/>
                <a:ea typeface="ＭＳ Ｐゴシック"/>
                <a:cs typeface="+mn-cs"/>
              </a:rPr>
              <a:t>）という考え方で、</a:t>
            </a:r>
            <a:br>
              <a:rPr kumimoji="0" lang="en-US" altLang="ja-JP" sz="1050" b="0" i="0" u="none" strike="noStrike" kern="0" cap="none" spc="0" normalizeH="0" baseline="0" noProof="0" dirty="0">
                <a:ln>
                  <a:noFill/>
                </a:ln>
                <a:solidFill>
                  <a:prstClr val="black"/>
                </a:solidFill>
                <a:effectLst/>
                <a:uLnTx/>
                <a:uFillTx/>
                <a:latin typeface="Arial"/>
                <a:ea typeface="ＭＳ Ｐゴシック"/>
                <a:cs typeface="+mn-cs"/>
              </a:rPr>
            </a:br>
            <a:r>
              <a:rPr kumimoji="0" lang="ja-JP" altLang="en-US" sz="1050" b="0" i="0" u="none" strike="noStrike" kern="0" cap="none" spc="0" normalizeH="0" baseline="0" noProof="0" dirty="0">
                <a:ln>
                  <a:noFill/>
                </a:ln>
                <a:solidFill>
                  <a:prstClr val="black"/>
                </a:solidFill>
                <a:effectLst/>
                <a:uLnTx/>
                <a:uFillTx/>
                <a:latin typeface="Arial"/>
                <a:ea typeface="ＭＳ Ｐゴシック"/>
                <a:cs typeface="+mn-cs"/>
              </a:rPr>
              <a:t>弊社メンバーには売上</a:t>
            </a:r>
            <a:r>
              <a:rPr kumimoji="0" lang="en-US" altLang="ja-JP" sz="1050" b="0" i="0" u="none" strike="noStrike" kern="0" cap="none" spc="0" normalizeH="0" baseline="0" noProof="0" dirty="0">
                <a:ln>
                  <a:noFill/>
                </a:ln>
                <a:solidFill>
                  <a:prstClr val="black"/>
                </a:solidFill>
                <a:effectLst/>
                <a:uLnTx/>
                <a:uFillTx/>
                <a:latin typeface="Arial"/>
                <a:ea typeface="ＭＳ Ｐゴシック"/>
                <a:cs typeface="+mn-cs"/>
              </a:rPr>
              <a:t>1</a:t>
            </a:r>
            <a:r>
              <a:rPr kumimoji="0" lang="ja-JP" altLang="en-US" sz="1050" b="0" i="0" u="none" strike="noStrike" kern="0" cap="none" spc="0" normalizeH="0" baseline="0" noProof="0" dirty="0">
                <a:ln>
                  <a:noFill/>
                </a:ln>
                <a:solidFill>
                  <a:prstClr val="black"/>
                </a:solidFill>
                <a:effectLst/>
                <a:uLnTx/>
                <a:uFillTx/>
                <a:latin typeface="Arial"/>
                <a:ea typeface="ＭＳ Ｐゴシック"/>
                <a:cs typeface="+mn-cs"/>
              </a:rPr>
              <a:t>兆円超企業に対して導入</a:t>
            </a:r>
            <a:br>
              <a:rPr kumimoji="0" lang="en-US" altLang="ja-JP" sz="1050" b="0" i="0" u="none" strike="noStrike" kern="0" cap="none" spc="0" normalizeH="0" baseline="0" noProof="0" dirty="0">
                <a:ln>
                  <a:noFill/>
                </a:ln>
                <a:solidFill>
                  <a:prstClr val="black"/>
                </a:solidFill>
                <a:effectLst/>
                <a:uLnTx/>
                <a:uFillTx/>
                <a:latin typeface="Arial"/>
                <a:ea typeface="ＭＳ Ｐゴシック"/>
                <a:cs typeface="+mn-cs"/>
              </a:rPr>
            </a:br>
            <a:r>
              <a:rPr kumimoji="0" lang="ja-JP" altLang="en-US" sz="1050" b="0" i="0" u="none" strike="noStrike" kern="0" cap="none" spc="0" normalizeH="0" baseline="0" noProof="0" dirty="0">
                <a:ln>
                  <a:noFill/>
                </a:ln>
                <a:solidFill>
                  <a:prstClr val="black"/>
                </a:solidFill>
                <a:effectLst/>
                <a:uLnTx/>
                <a:uFillTx/>
                <a:latin typeface="Arial"/>
                <a:ea typeface="ＭＳ Ｐゴシック"/>
                <a:cs typeface="+mn-cs"/>
              </a:rPr>
              <a:t>サポートを行った実績があります。</a:t>
            </a:r>
          </a:p>
        </p:txBody>
      </p:sp>
      <p:sp>
        <p:nvSpPr>
          <p:cNvPr id="153" name="正方形/長方形 152">
            <a:extLst>
              <a:ext uri="{FF2B5EF4-FFF2-40B4-BE49-F238E27FC236}">
                <a16:creationId xmlns:a16="http://schemas.microsoft.com/office/drawing/2014/main" id="{1822A0D8-958A-7474-8C89-FDE4C221E735}"/>
              </a:ext>
            </a:extLst>
          </p:cNvPr>
          <p:cNvSpPr/>
          <p:nvPr/>
        </p:nvSpPr>
        <p:spPr>
          <a:xfrm>
            <a:off x="779671" y="5982575"/>
            <a:ext cx="10987316" cy="298862"/>
          </a:xfrm>
          <a:prstGeom prst="rect">
            <a:avLst/>
          </a:prstGeom>
          <a:noFill/>
          <a:ln w="12700" cap="flat" cmpd="sng" algn="ctr">
            <a:noFill/>
            <a:prstDash val="solid"/>
            <a:miter lim="800000"/>
          </a:ln>
          <a:effectLst/>
        </p:spPr>
        <p:txBody>
          <a:bodyPr wrap="none" rtlCol="0" anchor="ctr"/>
          <a:lstStyle/>
          <a:p>
            <a:pPr marL="0" marR="0" lvl="0" indent="0" algn="ctr" defTabSz="914400" eaLnBrk="1" fontAlgn="auto" latinLnBrk="0" hangingPunct="1">
              <a:lnSpc>
                <a:spcPct val="100000"/>
              </a:lnSpc>
              <a:spcBef>
                <a:spcPts val="300"/>
              </a:spcBef>
              <a:spcAft>
                <a:spcPts val="0"/>
              </a:spcAft>
              <a:buClrTx/>
              <a:buSzTx/>
              <a:buFontTx/>
              <a:buNone/>
              <a:tabLst/>
              <a:defRPr/>
            </a:pPr>
            <a:r>
              <a:rPr kumimoji="0" lang="ja-JP" altLang="en-US" sz="1600" b="1" i="0" u="none" strike="noStrike" kern="0" cap="none" spc="0" normalizeH="0" baseline="0" noProof="0" dirty="0">
                <a:ln>
                  <a:noFill/>
                </a:ln>
                <a:solidFill>
                  <a:schemeClr val="accent2"/>
                </a:solidFill>
                <a:effectLst/>
                <a:uLnTx/>
                <a:uFillTx/>
                <a:latin typeface="Arial"/>
                <a:ea typeface="ＭＳ Ｐゴシック"/>
                <a:cs typeface="+mn-cs"/>
              </a:rPr>
              <a:t>弊社が上記内容を分析レポートとして取りまとめ、常に進化するイベントにするための足掛かりを作ります</a:t>
            </a:r>
          </a:p>
        </p:txBody>
      </p:sp>
      <p:cxnSp>
        <p:nvCxnSpPr>
          <p:cNvPr id="154" name="直線矢印コネクタ 153">
            <a:extLst>
              <a:ext uri="{FF2B5EF4-FFF2-40B4-BE49-F238E27FC236}">
                <a16:creationId xmlns:a16="http://schemas.microsoft.com/office/drawing/2014/main" id="{3D4A779A-7EAC-A89F-E418-F74DCCD883EC}"/>
              </a:ext>
            </a:extLst>
          </p:cNvPr>
          <p:cNvCxnSpPr>
            <a:cxnSpLocks/>
          </p:cNvCxnSpPr>
          <p:nvPr/>
        </p:nvCxnSpPr>
        <p:spPr>
          <a:xfrm>
            <a:off x="0" y="743014"/>
            <a:ext cx="12192000" cy="0"/>
          </a:xfrm>
          <a:prstGeom prst="straightConnector1">
            <a:avLst/>
          </a:prstGeom>
          <a:noFill/>
          <a:ln w="9525" cap="flat" cmpd="sng" algn="ctr">
            <a:solidFill>
              <a:schemeClr val="accent2"/>
            </a:solidFill>
            <a:prstDash val="solid"/>
            <a:miter lim="800000"/>
          </a:ln>
          <a:effectLst/>
        </p:spPr>
      </p:cxnSp>
    </p:spTree>
    <p:extLst>
      <p:ext uri="{BB962C8B-B14F-4D97-AF65-F5344CB8AC3E}">
        <p14:creationId xmlns:p14="http://schemas.microsoft.com/office/powerpoint/2010/main" val="26067616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F3FBB2-02C5-2607-4FA7-5E26FB9AE876}"/>
            </a:ext>
          </a:extLst>
        </p:cNvPr>
        <p:cNvGrpSpPr/>
        <p:nvPr/>
      </p:nvGrpSpPr>
      <p:grpSpPr>
        <a:xfrm>
          <a:off x="0" y="0"/>
          <a:ext cx="0" cy="0"/>
          <a:chOff x="0" y="0"/>
          <a:chExt cx="0" cy="0"/>
        </a:xfrm>
      </p:grpSpPr>
      <p:sp>
        <p:nvSpPr>
          <p:cNvPr id="72" name="正方形/長方形 71">
            <a:extLst>
              <a:ext uri="{FF2B5EF4-FFF2-40B4-BE49-F238E27FC236}">
                <a16:creationId xmlns:a16="http://schemas.microsoft.com/office/drawing/2014/main" id="{FA50634A-4BFF-B571-3101-8602C3DA3E7F}"/>
              </a:ext>
            </a:extLst>
          </p:cNvPr>
          <p:cNvSpPr/>
          <p:nvPr/>
        </p:nvSpPr>
        <p:spPr>
          <a:xfrm>
            <a:off x="0" y="1700212"/>
            <a:ext cx="12192000" cy="4681537"/>
          </a:xfrm>
          <a:prstGeom prst="rect">
            <a:avLst/>
          </a:prstGeom>
          <a:gradFill>
            <a:gsLst>
              <a:gs pos="100000">
                <a:srgbClr val="E5E4A9">
                  <a:alpha val="50000"/>
                </a:srgbClr>
              </a:gs>
              <a:gs pos="0">
                <a:schemeClr val="accent2">
                  <a:alpha val="50000"/>
                </a:schemeClr>
              </a:gs>
            </a:gsLst>
            <a:lin ang="10800000" scaled="1"/>
          </a:gradFill>
          <a:ln w="12700" cap="flat" cmpd="sng" algn="ctr">
            <a:noFill/>
            <a:prstDash val="solid"/>
            <a:miter lim="800000"/>
          </a:ln>
          <a:effectLst/>
        </p:spPr>
        <p:txBody>
          <a:bodyPr rtlCol="0" anchor="ctr"/>
          <a:lstStyle/>
          <a:p>
            <a:pPr>
              <a:spcBef>
                <a:spcPts val="600"/>
              </a:spcBef>
            </a:pPr>
            <a:endParaRPr kumimoji="0" lang="ja-JP" altLang="en-US" sz="1600" kern="0">
              <a:solidFill>
                <a:prstClr val="black"/>
              </a:solidFill>
              <a:latin typeface="ＭＳ Ｐゴシック" panose="020B0600070205080204" pitchFamily="50" charset="-128"/>
              <a:ea typeface="ＭＳ Ｐゴシック" panose="020B0600070205080204" pitchFamily="50" charset="-128"/>
            </a:endParaRPr>
          </a:p>
        </p:txBody>
      </p:sp>
      <p:sp>
        <p:nvSpPr>
          <p:cNvPr id="73" name="テキスト プレースホルダー 1">
            <a:extLst>
              <a:ext uri="{FF2B5EF4-FFF2-40B4-BE49-F238E27FC236}">
                <a16:creationId xmlns:a16="http://schemas.microsoft.com/office/drawing/2014/main" id="{9846ADEC-EADF-9B50-38D7-625588243A06}"/>
              </a:ext>
            </a:extLst>
          </p:cNvPr>
          <p:cNvSpPr txBox="1">
            <a:spLocks/>
          </p:cNvSpPr>
          <p:nvPr/>
        </p:nvSpPr>
        <p:spPr>
          <a:xfrm>
            <a:off x="227014" y="944563"/>
            <a:ext cx="11737974" cy="576261"/>
          </a:xfrm>
          <a:prstGeom prst="rect">
            <a:avLst/>
          </a:prstGeom>
          <a:noFill/>
          <a:ln w="19050" cap="flat" cmpd="sng" algn="ctr">
            <a:noFill/>
            <a:prstDash val="solid"/>
            <a:miter lim="800000"/>
          </a:ln>
          <a:effectLst/>
        </p:spPr>
        <p:txBody>
          <a:bodyPr wrap="none" lIns="0" tIns="0" rIns="0" bIns="0" rtlCol="0" anchor="t"/>
          <a:lstStyle>
            <a:lvl1pPr marL="92075" indent="0" algn="l" defTabSz="914400" rtl="0" eaLnBrk="1" latinLnBrk="0" hangingPunct="1">
              <a:lnSpc>
                <a:spcPct val="90000"/>
              </a:lnSpc>
              <a:spcBef>
                <a:spcPts val="1000"/>
              </a:spcBef>
              <a:buFont typeface="Arial" panose="020B0604020202020204" pitchFamily="34" charset="0"/>
              <a:buNone/>
              <a:tabLst>
                <a:tab pos="92075" algn="l"/>
              </a:tabLst>
              <a:defRPr kumimoji="1" lang="ja-JP" altLang="en-US" sz="2000" b="0" kern="1200" dirty="0">
                <a:solidFill>
                  <a:sysClr val="windowText" lastClr="000000"/>
                </a:solidFill>
                <a:latin typeface="MS PGothic" panose="020B0600070205080204" pitchFamily="34" charset="-128"/>
                <a:ea typeface="MS PGothic" panose="020B0600070205080204" pitchFamily="34"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9pPr>
          </a:lstStyle>
          <a:p>
            <a:pPr marL="92075"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tab pos="92075" algn="l"/>
              </a:tabLst>
              <a:defRPr/>
            </a:pPr>
            <a:r>
              <a:rPr kumimoji="1" lang="ja-JP" altLang="en-US" sz="2000" b="0" i="0" u="none" strike="noStrike" kern="1200" cap="none" spc="0" normalizeH="0" baseline="0" noProof="0" dirty="0">
                <a:ln>
                  <a:noFill/>
                </a:ln>
                <a:solidFill>
                  <a:sysClr val="windowText" lastClr="000000"/>
                </a:solidFill>
                <a:effectLst/>
                <a:uLnTx/>
                <a:uFillTx/>
                <a:latin typeface="MS PGothic" panose="020B0600070205080204" pitchFamily="34" charset="-128"/>
                <a:ea typeface="MS PGothic" panose="020B0600070205080204" pitchFamily="34" charset="-128"/>
                <a:cs typeface="+mn-cs"/>
              </a:rPr>
              <a:t>これまで述べた大きな「進化」以外にも、ピッチイベント成功に向けて弊社がサポートさせていただきます。</a:t>
            </a:r>
          </a:p>
        </p:txBody>
      </p:sp>
      <p:sp>
        <p:nvSpPr>
          <p:cNvPr id="74" name="スライド番号プレースホルダー 3">
            <a:extLst>
              <a:ext uri="{FF2B5EF4-FFF2-40B4-BE49-F238E27FC236}">
                <a16:creationId xmlns:a16="http://schemas.microsoft.com/office/drawing/2014/main" id="{53DA5B37-B182-112A-EDEC-8C30B79B55F5}"/>
              </a:ext>
            </a:extLst>
          </p:cNvPr>
          <p:cNvSpPr txBox="1">
            <a:spLocks/>
          </p:cNvSpPr>
          <p:nvPr/>
        </p:nvSpPr>
        <p:spPr>
          <a:xfrm>
            <a:off x="11568988" y="6390895"/>
            <a:ext cx="396000" cy="468000"/>
          </a:xfrm>
          <a:prstGeom prst="rect">
            <a:avLst/>
          </a:prstGeom>
          <a:noFill/>
          <a:ln w="19050" cap="flat" cmpd="sng" algn="ctr">
            <a:noFill/>
            <a:prstDash val="solid"/>
            <a:miter lim="800000"/>
          </a:ln>
          <a:effectLst/>
        </p:spPr>
        <p:txBody>
          <a:bodyPr lIns="0" tIns="0" rIns="0" bIns="0" rtlCol="0" anchor="ctr"/>
          <a:lstStyle>
            <a:defPPr>
              <a:defRPr lang="ja-JP"/>
            </a:defPPr>
            <a:lvl1pPr marL="0" algn="r" defTabSz="914400" rtl="0" eaLnBrk="1" latinLnBrk="0" hangingPunct="1">
              <a:defRPr kumimoji="1" lang="ja-JP" altLang="en-US" sz="1000" kern="1200" smtClean="0">
                <a:solidFill>
                  <a:schemeClr val="tx1"/>
                </a:solidFill>
                <a:latin typeface="+mn-ea"/>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fld id="{B345F64C-3725-451E-9302-8DCAA86EC844}" type="slidenum">
              <a:rPr lang="en-US" altLang="ja-JP" smtClean="0">
                <a:solidFill>
                  <a:prstClr val="black"/>
                </a:solidFill>
                <a:latin typeface="ＭＳ Ｐゴシック"/>
                <a:ea typeface="ＭＳ Ｐゴシック"/>
              </a:rPr>
              <a:pPr/>
              <a:t>10</a:t>
            </a:fld>
            <a:endParaRPr lang="en-US" altLang="ja-JP" dirty="0">
              <a:solidFill>
                <a:prstClr val="black"/>
              </a:solidFill>
              <a:latin typeface="ＭＳ Ｐゴシック"/>
              <a:ea typeface="ＭＳ Ｐゴシック"/>
            </a:endParaRPr>
          </a:p>
        </p:txBody>
      </p:sp>
      <p:sp>
        <p:nvSpPr>
          <p:cNvPr id="75" name="テキスト プレースホルダー 4">
            <a:extLst>
              <a:ext uri="{FF2B5EF4-FFF2-40B4-BE49-F238E27FC236}">
                <a16:creationId xmlns:a16="http://schemas.microsoft.com/office/drawing/2014/main" id="{78117624-71B2-849D-D231-CAE848862C4C}"/>
              </a:ext>
            </a:extLst>
          </p:cNvPr>
          <p:cNvSpPr txBox="1">
            <a:spLocks/>
          </p:cNvSpPr>
          <p:nvPr/>
        </p:nvSpPr>
        <p:spPr>
          <a:xfrm>
            <a:off x="227014" y="215412"/>
            <a:ext cx="11737974" cy="372199"/>
          </a:xfrm>
          <a:prstGeom prst="rect">
            <a:avLst/>
          </a:prstGeom>
          <a:noFill/>
          <a:ln w="19050" cap="flat" cmpd="sng" algn="ctr">
            <a:noFill/>
            <a:prstDash val="solid"/>
            <a:miter lim="800000"/>
          </a:ln>
          <a:effectLst/>
        </p:spPr>
        <p:txBody>
          <a:bodyPr wrap="none" lIns="0" tIns="0" rIns="0" bIns="0" rtlCol="0" anchor="ctr"/>
          <a:lstStyle>
            <a:lvl1pPr marL="92075" indent="0" algn="l" defTabSz="914400" rtl="0" eaLnBrk="1" latinLnBrk="0" hangingPunct="1">
              <a:lnSpc>
                <a:spcPct val="90000"/>
              </a:lnSpc>
              <a:spcBef>
                <a:spcPts val="1000"/>
              </a:spcBef>
              <a:buFont typeface="Arial" panose="020B0604020202020204" pitchFamily="34" charset="0"/>
              <a:buNone/>
              <a:defRPr kumimoji="1" lang="ja-JP" altLang="en-US" sz="2000" b="1" kern="1200" dirty="0">
                <a:solidFill>
                  <a:sysClr val="windowText" lastClr="000000"/>
                </a:solidFill>
                <a:latin typeface="MS PGothic" panose="020B0600070205080204" pitchFamily="34" charset="-128"/>
                <a:ea typeface="MS PGothic" panose="020B0600070205080204" pitchFamily="34"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9pPr>
          </a:lstStyle>
          <a:p>
            <a:pPr marL="92075"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2000" b="1" i="0" u="none" strike="noStrike" kern="1200" cap="none" spc="0" normalizeH="0" baseline="0" noProof="0">
                <a:ln>
                  <a:noFill/>
                </a:ln>
                <a:solidFill>
                  <a:schemeClr val="accent2"/>
                </a:solidFill>
                <a:effectLst/>
                <a:uLnTx/>
                <a:uFillTx/>
                <a:latin typeface="MS PGothic" panose="020B0600070205080204" pitchFamily="34" charset="-128"/>
                <a:ea typeface="MS PGothic" panose="020B0600070205080204" pitchFamily="34" charset="-128"/>
                <a:cs typeface="+mn-cs"/>
              </a:rPr>
              <a:t>開催時の各種サポート内容</a:t>
            </a:r>
            <a:endParaRPr kumimoji="1" lang="ja-JP" altLang="en-US" sz="2000" b="1" i="0" u="none" strike="noStrike" kern="1200" cap="none" spc="0" normalizeH="0" baseline="0" noProof="0" dirty="0">
              <a:ln>
                <a:noFill/>
              </a:ln>
              <a:solidFill>
                <a:schemeClr val="accent2"/>
              </a:solidFill>
              <a:effectLst/>
              <a:uLnTx/>
              <a:uFillTx/>
              <a:latin typeface="MS PGothic" panose="020B0600070205080204" pitchFamily="34" charset="-128"/>
              <a:ea typeface="MS PGothic" panose="020B0600070205080204" pitchFamily="34" charset="-128"/>
              <a:cs typeface="+mn-cs"/>
            </a:endParaRPr>
          </a:p>
        </p:txBody>
      </p:sp>
      <p:sp>
        <p:nvSpPr>
          <p:cNvPr id="98" name="四角形: 角を丸くする 97">
            <a:extLst>
              <a:ext uri="{FF2B5EF4-FFF2-40B4-BE49-F238E27FC236}">
                <a16:creationId xmlns:a16="http://schemas.microsoft.com/office/drawing/2014/main" id="{13D17DFF-C2D8-580B-FD11-FFA2BD6436BB}"/>
              </a:ext>
            </a:extLst>
          </p:cNvPr>
          <p:cNvSpPr/>
          <p:nvPr/>
        </p:nvSpPr>
        <p:spPr>
          <a:xfrm>
            <a:off x="227013" y="1875386"/>
            <a:ext cx="3595179" cy="2067385"/>
          </a:xfrm>
          <a:prstGeom prst="roundRect">
            <a:avLst>
              <a:gd name="adj" fmla="val 8741"/>
            </a:avLst>
          </a:prstGeom>
          <a:solidFill>
            <a:sysClr val="window" lastClr="FFFFFF"/>
          </a:solidFill>
          <a:ln w="12700" cap="flat" cmpd="sng" algn="ctr">
            <a:noFill/>
            <a:prstDash val="solid"/>
            <a:miter lim="800000"/>
          </a:ln>
          <a:effectLst/>
        </p:spPr>
        <p:txBody>
          <a:bodyPr rtlCol="0" anchor="t"/>
          <a:lstStyle/>
          <a:p>
            <a:pPr marL="0" marR="0" lvl="0" indent="0" algn="ctr" defTabSz="914400" eaLnBrk="1" fontAlgn="auto" latinLnBrk="0" hangingPunct="1">
              <a:lnSpc>
                <a:spcPct val="100000"/>
              </a:lnSpc>
              <a:spcBef>
                <a:spcPts val="600"/>
              </a:spcBef>
              <a:spcAft>
                <a:spcPts val="0"/>
              </a:spcAft>
              <a:buClrTx/>
              <a:buSzTx/>
              <a:buFontTx/>
              <a:buNone/>
              <a:tabLst/>
              <a:defRPr/>
            </a:pPr>
            <a:endParaRPr kumimoji="0" lang="ja-JP" altLang="en-US" sz="1600" b="1" i="0" u="none" strike="noStrike" kern="0" cap="none" spc="0" normalizeH="0" baseline="0" noProof="0" dirty="0">
              <a:ln>
                <a:noFill/>
              </a:ln>
              <a:solidFill>
                <a:prstClr val="black"/>
              </a:solidFill>
              <a:effectLst/>
              <a:uLnTx/>
              <a:uFillTx/>
              <a:latin typeface="Arial"/>
              <a:ea typeface="ＭＳ Ｐゴシック"/>
              <a:cs typeface="+mn-cs"/>
            </a:endParaRPr>
          </a:p>
        </p:txBody>
      </p:sp>
      <p:sp>
        <p:nvSpPr>
          <p:cNvPr id="99" name="四角形: 角を丸くする 98">
            <a:extLst>
              <a:ext uri="{FF2B5EF4-FFF2-40B4-BE49-F238E27FC236}">
                <a16:creationId xmlns:a16="http://schemas.microsoft.com/office/drawing/2014/main" id="{392C4510-4A8B-C71D-5CC1-F641CA19E7CD}"/>
              </a:ext>
            </a:extLst>
          </p:cNvPr>
          <p:cNvSpPr/>
          <p:nvPr/>
        </p:nvSpPr>
        <p:spPr>
          <a:xfrm>
            <a:off x="334709" y="1950227"/>
            <a:ext cx="3379783" cy="225955"/>
          </a:xfrm>
          <a:prstGeom prst="roundRect">
            <a:avLst/>
          </a:prstGeom>
          <a:solidFill>
            <a:schemeClr val="accent2"/>
          </a:solidFill>
          <a:ln w="12700" cap="flat" cmpd="sng" algn="ctr">
            <a:noFill/>
            <a:prstDash val="solid"/>
            <a:miter lim="800000"/>
          </a:ln>
          <a:effectLst/>
        </p:spPr>
        <p:txBody>
          <a:bodyPr wrap="none" rtlCol="0" anchor="ctr"/>
          <a:lstStyle/>
          <a:p>
            <a:pPr marL="0" marR="0" lvl="0" indent="0" algn="ctr" defTabSz="914400" eaLnBrk="1" fontAlgn="auto" latinLnBrk="0" hangingPunct="1">
              <a:lnSpc>
                <a:spcPct val="100000"/>
              </a:lnSpc>
              <a:spcBef>
                <a:spcPts val="600"/>
              </a:spcBef>
              <a:spcAft>
                <a:spcPts val="0"/>
              </a:spcAft>
              <a:buClrTx/>
              <a:buSzTx/>
              <a:buFontTx/>
              <a:buNone/>
              <a:tabLst/>
              <a:defRPr/>
            </a:pPr>
            <a:r>
              <a:rPr kumimoji="0" lang="ja-JP" altLang="en-US" sz="1400" b="0" i="0" u="none" strike="noStrike" kern="0" cap="none" spc="0" normalizeH="0" baseline="0" noProof="0" dirty="0">
                <a:ln>
                  <a:noFill/>
                </a:ln>
                <a:solidFill>
                  <a:prstClr val="white"/>
                </a:solidFill>
                <a:effectLst/>
                <a:uLnTx/>
                <a:uFillTx/>
                <a:latin typeface="Arial"/>
                <a:ea typeface="ＭＳ Ｐゴシック"/>
                <a:cs typeface="+mn-cs"/>
              </a:rPr>
              <a:t>集客支援</a:t>
            </a:r>
          </a:p>
        </p:txBody>
      </p:sp>
      <p:sp>
        <p:nvSpPr>
          <p:cNvPr id="100" name="正方形/長方形 99">
            <a:extLst>
              <a:ext uri="{FF2B5EF4-FFF2-40B4-BE49-F238E27FC236}">
                <a16:creationId xmlns:a16="http://schemas.microsoft.com/office/drawing/2014/main" id="{16BCF46C-B186-01A2-C4AD-354949FD448C}"/>
              </a:ext>
            </a:extLst>
          </p:cNvPr>
          <p:cNvSpPr/>
          <p:nvPr/>
        </p:nvSpPr>
        <p:spPr>
          <a:xfrm>
            <a:off x="334709" y="3363702"/>
            <a:ext cx="3379783" cy="490805"/>
          </a:xfrm>
          <a:prstGeom prst="rect">
            <a:avLst/>
          </a:prstGeom>
          <a:noFill/>
          <a:ln w="12700" cap="flat" cmpd="sng" algn="ctr">
            <a:noFill/>
            <a:prstDash val="solid"/>
            <a:miter lim="800000"/>
          </a:ln>
          <a:effectLst/>
        </p:spPr>
        <p:txBody>
          <a:bodyPr wrap="none" rtlCol="0" anchor="t"/>
          <a:lstStyle/>
          <a:p>
            <a:pPr marL="0" marR="0" lvl="0" indent="0" algn="ctr" defTabSz="914400" eaLnBrk="1" fontAlgn="auto" latinLnBrk="0" hangingPunct="1">
              <a:lnSpc>
                <a:spcPct val="100000"/>
              </a:lnSpc>
              <a:spcBef>
                <a:spcPts val="600"/>
              </a:spcBef>
              <a:spcAft>
                <a:spcPts val="0"/>
              </a:spcAft>
              <a:buClrTx/>
              <a:buSzTx/>
              <a:buFontTx/>
              <a:buNone/>
              <a:tabLst/>
              <a:defRPr/>
            </a:pPr>
            <a:r>
              <a:rPr kumimoji="0" lang="ja-JP" altLang="en-US" sz="1400" b="0" i="0" u="none" strike="noStrike" kern="0" cap="none" spc="0" normalizeH="0" baseline="0" noProof="0" dirty="0">
                <a:ln>
                  <a:noFill/>
                </a:ln>
                <a:solidFill>
                  <a:prstClr val="black"/>
                </a:solidFill>
                <a:effectLst/>
                <a:uLnTx/>
                <a:uFillTx/>
                <a:latin typeface="Arial"/>
                <a:ea typeface="ＭＳ Ｐゴシック"/>
                <a:cs typeface="+mn-cs"/>
              </a:rPr>
              <a:t>多くの参加者を獲得できるように</a:t>
            </a:r>
            <a:br>
              <a:rPr kumimoji="0" lang="en-US" altLang="ja-JP" sz="1400" b="0" i="0" u="none" strike="noStrike" kern="0" cap="none" spc="0" normalizeH="0" baseline="0" noProof="0" dirty="0">
                <a:ln>
                  <a:noFill/>
                </a:ln>
                <a:solidFill>
                  <a:prstClr val="black"/>
                </a:solidFill>
                <a:effectLst/>
                <a:uLnTx/>
                <a:uFillTx/>
                <a:latin typeface="Arial"/>
                <a:ea typeface="ＭＳ Ｐゴシック"/>
                <a:cs typeface="+mn-cs"/>
              </a:rPr>
            </a:br>
            <a:r>
              <a:rPr kumimoji="0" lang="ja-JP" altLang="en-US" sz="1400" b="0" i="0" u="none" strike="noStrike" kern="0" cap="none" spc="0" normalizeH="0" baseline="0" noProof="0" dirty="0">
                <a:ln>
                  <a:noFill/>
                </a:ln>
                <a:solidFill>
                  <a:prstClr val="black"/>
                </a:solidFill>
                <a:effectLst/>
                <a:uLnTx/>
                <a:uFillTx/>
                <a:latin typeface="Arial"/>
                <a:ea typeface="ＭＳ Ｐゴシック"/>
                <a:cs typeface="+mn-cs"/>
              </a:rPr>
              <a:t>集客の支援を行います</a:t>
            </a:r>
          </a:p>
        </p:txBody>
      </p:sp>
      <p:sp>
        <p:nvSpPr>
          <p:cNvPr id="95" name="四角形: 角を丸くする 94">
            <a:extLst>
              <a:ext uri="{FF2B5EF4-FFF2-40B4-BE49-F238E27FC236}">
                <a16:creationId xmlns:a16="http://schemas.microsoft.com/office/drawing/2014/main" id="{535C662D-D74C-EE50-AD0B-03977D3BAB7C}"/>
              </a:ext>
            </a:extLst>
          </p:cNvPr>
          <p:cNvSpPr/>
          <p:nvPr/>
        </p:nvSpPr>
        <p:spPr>
          <a:xfrm>
            <a:off x="4298411" y="1875386"/>
            <a:ext cx="3595179" cy="2067385"/>
          </a:xfrm>
          <a:prstGeom prst="roundRect">
            <a:avLst>
              <a:gd name="adj" fmla="val 8741"/>
            </a:avLst>
          </a:prstGeom>
          <a:solidFill>
            <a:sysClr val="window" lastClr="FFFFFF"/>
          </a:solidFill>
          <a:ln w="12700" cap="flat" cmpd="sng" algn="ctr">
            <a:noFill/>
            <a:prstDash val="solid"/>
            <a:miter lim="800000"/>
          </a:ln>
          <a:effectLst/>
        </p:spPr>
        <p:txBody>
          <a:bodyPr rtlCol="0" anchor="t"/>
          <a:lstStyle/>
          <a:p>
            <a:pPr marL="0" marR="0" lvl="0" indent="0" algn="ctr" defTabSz="914400" eaLnBrk="1" fontAlgn="auto" latinLnBrk="0" hangingPunct="1">
              <a:lnSpc>
                <a:spcPct val="100000"/>
              </a:lnSpc>
              <a:spcBef>
                <a:spcPts val="600"/>
              </a:spcBef>
              <a:spcAft>
                <a:spcPts val="0"/>
              </a:spcAft>
              <a:buClrTx/>
              <a:buSzTx/>
              <a:buFontTx/>
              <a:buNone/>
              <a:tabLst/>
              <a:defRPr/>
            </a:pPr>
            <a:endParaRPr kumimoji="0" lang="ja-JP" altLang="en-US" sz="1600" b="1" i="0" u="none" strike="noStrike" kern="0" cap="none" spc="0" normalizeH="0" baseline="0" noProof="0" dirty="0">
              <a:ln>
                <a:noFill/>
              </a:ln>
              <a:solidFill>
                <a:prstClr val="black"/>
              </a:solidFill>
              <a:effectLst/>
              <a:uLnTx/>
              <a:uFillTx/>
              <a:latin typeface="Arial"/>
              <a:ea typeface="ＭＳ Ｐゴシック"/>
              <a:cs typeface="+mn-cs"/>
            </a:endParaRPr>
          </a:p>
        </p:txBody>
      </p:sp>
      <p:sp>
        <p:nvSpPr>
          <p:cNvPr id="96" name="四角形: 角を丸くする 95">
            <a:extLst>
              <a:ext uri="{FF2B5EF4-FFF2-40B4-BE49-F238E27FC236}">
                <a16:creationId xmlns:a16="http://schemas.microsoft.com/office/drawing/2014/main" id="{4B0A827D-066D-3FC2-4ABE-1CE6D0CB408A}"/>
              </a:ext>
            </a:extLst>
          </p:cNvPr>
          <p:cNvSpPr/>
          <p:nvPr/>
        </p:nvSpPr>
        <p:spPr>
          <a:xfrm>
            <a:off x="4406107" y="1950227"/>
            <a:ext cx="3379783" cy="225955"/>
          </a:xfrm>
          <a:prstGeom prst="roundRect">
            <a:avLst/>
          </a:prstGeom>
          <a:solidFill>
            <a:schemeClr val="accent2"/>
          </a:solidFill>
          <a:ln w="12700" cap="flat" cmpd="sng" algn="ctr">
            <a:noFill/>
            <a:prstDash val="solid"/>
            <a:miter lim="800000"/>
          </a:ln>
          <a:effectLst/>
        </p:spPr>
        <p:txBody>
          <a:bodyPr wrap="none" rtlCol="0" anchor="ctr"/>
          <a:lstStyle/>
          <a:p>
            <a:pPr marL="0" marR="0" lvl="0" indent="0" algn="ctr" defTabSz="914400" eaLnBrk="1" fontAlgn="auto" latinLnBrk="0" hangingPunct="1">
              <a:lnSpc>
                <a:spcPct val="100000"/>
              </a:lnSpc>
              <a:spcBef>
                <a:spcPts val="600"/>
              </a:spcBef>
              <a:spcAft>
                <a:spcPts val="0"/>
              </a:spcAft>
              <a:buClrTx/>
              <a:buSzTx/>
              <a:buFontTx/>
              <a:buNone/>
              <a:tabLst/>
              <a:defRPr/>
            </a:pPr>
            <a:r>
              <a:rPr kumimoji="0" lang="ja-JP" altLang="en-US" sz="1400" b="0" i="0" u="none" strike="noStrike" kern="0" cap="none" spc="0" normalizeH="0" baseline="0" noProof="0" dirty="0">
                <a:ln>
                  <a:noFill/>
                </a:ln>
                <a:solidFill>
                  <a:prstClr val="white"/>
                </a:solidFill>
                <a:effectLst/>
                <a:uLnTx/>
                <a:uFillTx/>
                <a:latin typeface="Arial"/>
                <a:ea typeface="ＭＳ Ｐゴシック"/>
                <a:cs typeface="+mn-cs"/>
              </a:rPr>
              <a:t>専用ホームページを作成</a:t>
            </a:r>
          </a:p>
        </p:txBody>
      </p:sp>
      <p:sp>
        <p:nvSpPr>
          <p:cNvPr id="97" name="正方形/長方形 96">
            <a:extLst>
              <a:ext uri="{FF2B5EF4-FFF2-40B4-BE49-F238E27FC236}">
                <a16:creationId xmlns:a16="http://schemas.microsoft.com/office/drawing/2014/main" id="{CE1C8AC6-DAC2-D2CB-C460-B4641D64910F}"/>
              </a:ext>
            </a:extLst>
          </p:cNvPr>
          <p:cNvSpPr/>
          <p:nvPr/>
        </p:nvSpPr>
        <p:spPr>
          <a:xfrm>
            <a:off x="4406107" y="3363702"/>
            <a:ext cx="3379783" cy="490805"/>
          </a:xfrm>
          <a:prstGeom prst="rect">
            <a:avLst/>
          </a:prstGeom>
          <a:noFill/>
          <a:ln w="12700" cap="flat" cmpd="sng" algn="ctr">
            <a:noFill/>
            <a:prstDash val="solid"/>
            <a:miter lim="800000"/>
          </a:ln>
          <a:effectLst/>
        </p:spPr>
        <p:txBody>
          <a:bodyPr wrap="none" rtlCol="0" anchor="t"/>
          <a:lstStyle/>
          <a:p>
            <a:pPr marL="0" marR="0" lvl="0" indent="0" algn="ctr" defTabSz="914400" eaLnBrk="1" fontAlgn="auto" latinLnBrk="0" hangingPunct="1">
              <a:lnSpc>
                <a:spcPct val="100000"/>
              </a:lnSpc>
              <a:spcBef>
                <a:spcPts val="600"/>
              </a:spcBef>
              <a:spcAft>
                <a:spcPts val="0"/>
              </a:spcAft>
              <a:buClrTx/>
              <a:buSzTx/>
              <a:buFontTx/>
              <a:buNone/>
              <a:tabLst/>
              <a:defRPr/>
            </a:pPr>
            <a:r>
              <a:rPr kumimoji="0" lang="ja-JP" altLang="en-US" sz="1400" b="0" i="0" u="none" strike="noStrike" kern="0" cap="none" spc="0" normalizeH="0" baseline="0" noProof="0" dirty="0">
                <a:ln>
                  <a:noFill/>
                </a:ln>
                <a:solidFill>
                  <a:prstClr val="black"/>
                </a:solidFill>
                <a:effectLst/>
                <a:uLnTx/>
                <a:uFillTx/>
                <a:latin typeface="Arial"/>
                <a:ea typeface="ＭＳ Ｐゴシック"/>
                <a:cs typeface="+mn-cs"/>
              </a:rPr>
              <a:t>専用ホームページを作成して</a:t>
            </a:r>
            <a:br>
              <a:rPr kumimoji="0" lang="en-US" altLang="ja-JP" sz="1400" b="0" i="0" u="none" strike="noStrike" kern="0" cap="none" spc="0" normalizeH="0" baseline="0" noProof="0" dirty="0">
                <a:ln>
                  <a:noFill/>
                </a:ln>
                <a:solidFill>
                  <a:prstClr val="black"/>
                </a:solidFill>
                <a:effectLst/>
                <a:uLnTx/>
                <a:uFillTx/>
                <a:latin typeface="Arial"/>
                <a:ea typeface="ＭＳ Ｐゴシック"/>
                <a:cs typeface="+mn-cs"/>
              </a:rPr>
            </a:br>
            <a:r>
              <a:rPr kumimoji="0" lang="ja-JP" altLang="en-US" sz="1400" kern="0" dirty="0">
                <a:solidFill>
                  <a:prstClr val="black"/>
                </a:solidFill>
                <a:latin typeface="Arial"/>
                <a:ea typeface="ＭＳ Ｐゴシック"/>
              </a:rPr>
              <a:t>ピッチイベント</a:t>
            </a:r>
            <a:r>
              <a:rPr kumimoji="0" lang="ja-JP" altLang="en-US" sz="1400" b="0" i="0" u="none" strike="noStrike" kern="0" cap="none" spc="0" normalizeH="0" baseline="0" noProof="0" dirty="0">
                <a:ln>
                  <a:noFill/>
                </a:ln>
                <a:solidFill>
                  <a:prstClr val="black"/>
                </a:solidFill>
                <a:effectLst/>
                <a:uLnTx/>
                <a:uFillTx/>
                <a:latin typeface="Arial"/>
                <a:ea typeface="ＭＳ Ｐゴシック"/>
                <a:cs typeface="+mn-cs"/>
              </a:rPr>
              <a:t>を盛り上げます</a:t>
            </a:r>
          </a:p>
        </p:txBody>
      </p:sp>
      <p:sp>
        <p:nvSpPr>
          <p:cNvPr id="92" name="四角形: 角を丸くする 91">
            <a:extLst>
              <a:ext uri="{FF2B5EF4-FFF2-40B4-BE49-F238E27FC236}">
                <a16:creationId xmlns:a16="http://schemas.microsoft.com/office/drawing/2014/main" id="{82EB9B51-727C-0351-1606-5F4122BA4DC4}"/>
              </a:ext>
            </a:extLst>
          </p:cNvPr>
          <p:cNvSpPr/>
          <p:nvPr/>
        </p:nvSpPr>
        <p:spPr>
          <a:xfrm>
            <a:off x="8369808" y="1875386"/>
            <a:ext cx="3595179" cy="2067385"/>
          </a:xfrm>
          <a:prstGeom prst="roundRect">
            <a:avLst>
              <a:gd name="adj" fmla="val 8741"/>
            </a:avLst>
          </a:prstGeom>
          <a:solidFill>
            <a:sysClr val="window" lastClr="FFFFFF"/>
          </a:solidFill>
          <a:ln w="12700" cap="flat" cmpd="sng" algn="ctr">
            <a:noFill/>
            <a:prstDash val="solid"/>
            <a:miter lim="800000"/>
          </a:ln>
          <a:effectLst/>
        </p:spPr>
        <p:txBody>
          <a:bodyPr rtlCol="0" anchor="t"/>
          <a:lstStyle/>
          <a:p>
            <a:pPr marL="0" marR="0" lvl="0" indent="0" algn="ctr" defTabSz="914400" eaLnBrk="1" fontAlgn="auto" latinLnBrk="0" hangingPunct="1">
              <a:lnSpc>
                <a:spcPct val="100000"/>
              </a:lnSpc>
              <a:spcBef>
                <a:spcPts val="600"/>
              </a:spcBef>
              <a:spcAft>
                <a:spcPts val="0"/>
              </a:spcAft>
              <a:buClrTx/>
              <a:buSzTx/>
              <a:buFontTx/>
              <a:buNone/>
              <a:tabLst/>
              <a:defRPr/>
            </a:pPr>
            <a:endParaRPr kumimoji="0" lang="ja-JP" altLang="en-US" sz="1600" b="1" i="0" u="none" strike="noStrike" kern="0" cap="none" spc="0" normalizeH="0" baseline="0" noProof="0" dirty="0">
              <a:ln>
                <a:noFill/>
              </a:ln>
              <a:solidFill>
                <a:prstClr val="black"/>
              </a:solidFill>
              <a:effectLst/>
              <a:uLnTx/>
              <a:uFillTx/>
              <a:latin typeface="Arial"/>
              <a:ea typeface="ＭＳ Ｐゴシック"/>
              <a:cs typeface="+mn-cs"/>
            </a:endParaRPr>
          </a:p>
        </p:txBody>
      </p:sp>
      <p:sp>
        <p:nvSpPr>
          <p:cNvPr id="93" name="四角形: 角を丸くする 92">
            <a:extLst>
              <a:ext uri="{FF2B5EF4-FFF2-40B4-BE49-F238E27FC236}">
                <a16:creationId xmlns:a16="http://schemas.microsoft.com/office/drawing/2014/main" id="{F13F1CD8-6A5E-3B8E-E7B6-F7BB2EC8BB62}"/>
              </a:ext>
            </a:extLst>
          </p:cNvPr>
          <p:cNvSpPr/>
          <p:nvPr/>
        </p:nvSpPr>
        <p:spPr>
          <a:xfrm>
            <a:off x="8477504" y="1950227"/>
            <a:ext cx="3379783" cy="225955"/>
          </a:xfrm>
          <a:prstGeom prst="roundRect">
            <a:avLst/>
          </a:prstGeom>
          <a:solidFill>
            <a:schemeClr val="accent2"/>
          </a:solidFill>
          <a:ln w="12700" cap="flat" cmpd="sng" algn="ctr">
            <a:noFill/>
            <a:prstDash val="solid"/>
            <a:miter lim="800000"/>
          </a:ln>
          <a:effectLst/>
        </p:spPr>
        <p:txBody>
          <a:bodyPr wrap="none" rtlCol="0" anchor="ctr"/>
          <a:lstStyle/>
          <a:p>
            <a:pPr marL="0" marR="0" lvl="0" indent="0" algn="ctr" defTabSz="914400" eaLnBrk="1" fontAlgn="auto" latinLnBrk="0" hangingPunct="1">
              <a:lnSpc>
                <a:spcPct val="100000"/>
              </a:lnSpc>
              <a:spcBef>
                <a:spcPts val="600"/>
              </a:spcBef>
              <a:spcAft>
                <a:spcPts val="0"/>
              </a:spcAft>
              <a:buClrTx/>
              <a:buSzTx/>
              <a:buFontTx/>
              <a:buNone/>
              <a:tabLst/>
              <a:defRPr/>
            </a:pPr>
            <a:r>
              <a:rPr kumimoji="0" lang="ja-JP" altLang="en-US" sz="1400" b="0" i="0" u="none" strike="noStrike" kern="0" cap="none" spc="0" normalizeH="0" baseline="0" noProof="0" dirty="0">
                <a:ln>
                  <a:noFill/>
                </a:ln>
                <a:solidFill>
                  <a:prstClr val="white"/>
                </a:solidFill>
                <a:effectLst/>
                <a:uLnTx/>
                <a:uFillTx/>
                <a:latin typeface="Arial"/>
                <a:ea typeface="ＭＳ Ｐゴシック"/>
                <a:cs typeface="+mn-cs"/>
              </a:rPr>
              <a:t>新入生向けワークショップの開催</a:t>
            </a:r>
          </a:p>
        </p:txBody>
      </p:sp>
      <p:sp>
        <p:nvSpPr>
          <p:cNvPr id="94" name="正方形/長方形 93">
            <a:extLst>
              <a:ext uri="{FF2B5EF4-FFF2-40B4-BE49-F238E27FC236}">
                <a16:creationId xmlns:a16="http://schemas.microsoft.com/office/drawing/2014/main" id="{43A091F5-8872-492D-0CC9-74F7D328680C}"/>
              </a:ext>
            </a:extLst>
          </p:cNvPr>
          <p:cNvSpPr/>
          <p:nvPr/>
        </p:nvSpPr>
        <p:spPr>
          <a:xfrm>
            <a:off x="8477504" y="3363702"/>
            <a:ext cx="3379783" cy="490805"/>
          </a:xfrm>
          <a:prstGeom prst="rect">
            <a:avLst/>
          </a:prstGeom>
          <a:noFill/>
          <a:ln w="12700" cap="flat" cmpd="sng" algn="ctr">
            <a:noFill/>
            <a:prstDash val="solid"/>
            <a:miter lim="800000"/>
          </a:ln>
          <a:effectLst/>
        </p:spPr>
        <p:txBody>
          <a:bodyPr wrap="none" rtlCol="0" anchor="t"/>
          <a:lstStyle/>
          <a:p>
            <a:pPr marL="0" marR="0" lvl="0" indent="0" algn="ctr" defTabSz="914400" eaLnBrk="1" fontAlgn="auto" latinLnBrk="0" hangingPunct="1">
              <a:lnSpc>
                <a:spcPct val="100000"/>
              </a:lnSpc>
              <a:spcBef>
                <a:spcPts val="600"/>
              </a:spcBef>
              <a:spcAft>
                <a:spcPts val="0"/>
              </a:spcAft>
              <a:buClrTx/>
              <a:buSzTx/>
              <a:buFontTx/>
              <a:buNone/>
              <a:tabLst/>
              <a:defRPr/>
            </a:pPr>
            <a:r>
              <a:rPr kumimoji="0" lang="ja-JP" altLang="en-US" sz="1400" b="0" i="0" u="none" strike="noStrike" kern="0" cap="none" spc="0" normalizeH="0" baseline="0" noProof="0" dirty="0">
                <a:ln>
                  <a:noFill/>
                </a:ln>
                <a:solidFill>
                  <a:prstClr val="black"/>
                </a:solidFill>
                <a:effectLst/>
                <a:uLnTx/>
                <a:uFillTx/>
                <a:latin typeface="Arial"/>
                <a:ea typeface="ＭＳ Ｐゴシック"/>
                <a:cs typeface="+mn-cs"/>
              </a:rPr>
              <a:t>入学して間もない</a:t>
            </a:r>
            <a:r>
              <a:rPr kumimoji="0" lang="en-US" altLang="ja-JP" sz="1400" b="0" i="0" u="none" strike="noStrike" kern="0" cap="none" spc="0" normalizeH="0" baseline="0" noProof="0" dirty="0">
                <a:ln>
                  <a:noFill/>
                </a:ln>
                <a:solidFill>
                  <a:prstClr val="black"/>
                </a:solidFill>
                <a:effectLst/>
                <a:uLnTx/>
                <a:uFillTx/>
                <a:latin typeface="Arial"/>
                <a:ea typeface="ＭＳ Ｐゴシック"/>
                <a:cs typeface="+mn-cs"/>
              </a:rPr>
              <a:t>1</a:t>
            </a:r>
            <a:r>
              <a:rPr kumimoji="0" lang="ja-JP" altLang="en-US" sz="1400" b="0" i="0" u="none" strike="noStrike" kern="0" cap="none" spc="0" normalizeH="0" baseline="0" noProof="0" dirty="0">
                <a:ln>
                  <a:noFill/>
                </a:ln>
                <a:solidFill>
                  <a:prstClr val="black"/>
                </a:solidFill>
                <a:effectLst/>
                <a:uLnTx/>
                <a:uFillTx/>
                <a:latin typeface="Arial"/>
                <a:ea typeface="ＭＳ Ｐゴシック"/>
                <a:cs typeface="+mn-cs"/>
              </a:rPr>
              <a:t>年生を主な対象とし、</a:t>
            </a:r>
            <a:br>
              <a:rPr kumimoji="0" lang="en-US" altLang="ja-JP" sz="1400" b="0" i="0" u="none" strike="noStrike" kern="0" cap="none" spc="0" normalizeH="0" baseline="0" noProof="0" dirty="0">
                <a:ln>
                  <a:noFill/>
                </a:ln>
                <a:solidFill>
                  <a:prstClr val="black"/>
                </a:solidFill>
                <a:effectLst/>
                <a:uLnTx/>
                <a:uFillTx/>
                <a:latin typeface="Arial"/>
                <a:ea typeface="ＭＳ Ｐゴシック"/>
                <a:cs typeface="+mn-cs"/>
              </a:rPr>
            </a:br>
            <a:r>
              <a:rPr kumimoji="0" lang="ja-JP" altLang="en-US" sz="1400" kern="0" dirty="0">
                <a:solidFill>
                  <a:prstClr val="black"/>
                </a:solidFill>
                <a:latin typeface="Arial"/>
                <a:ea typeface="ＭＳ Ｐゴシック"/>
              </a:rPr>
              <a:t>事業案</a:t>
            </a:r>
            <a:r>
              <a:rPr kumimoji="0" lang="ja-JP" altLang="en-US" sz="1400" b="0" i="0" u="none" strike="noStrike" kern="0" cap="none" spc="0" normalizeH="0" baseline="0" noProof="0" dirty="0">
                <a:ln>
                  <a:noFill/>
                </a:ln>
                <a:solidFill>
                  <a:prstClr val="black"/>
                </a:solidFill>
                <a:effectLst/>
                <a:uLnTx/>
                <a:uFillTx/>
                <a:latin typeface="Arial"/>
                <a:ea typeface="ＭＳ Ｐゴシック"/>
                <a:cs typeface="+mn-cs"/>
              </a:rPr>
              <a:t>の作成方法を伝えます</a:t>
            </a:r>
          </a:p>
        </p:txBody>
      </p:sp>
      <p:sp>
        <p:nvSpPr>
          <p:cNvPr id="89" name="四角形: 角を丸くする 88">
            <a:extLst>
              <a:ext uri="{FF2B5EF4-FFF2-40B4-BE49-F238E27FC236}">
                <a16:creationId xmlns:a16="http://schemas.microsoft.com/office/drawing/2014/main" id="{AC9E0286-1E8C-EF60-42E9-708F8A830415}"/>
              </a:ext>
            </a:extLst>
          </p:cNvPr>
          <p:cNvSpPr/>
          <p:nvPr/>
        </p:nvSpPr>
        <p:spPr>
          <a:xfrm>
            <a:off x="227013" y="4139190"/>
            <a:ext cx="3595179" cy="2067385"/>
          </a:xfrm>
          <a:prstGeom prst="roundRect">
            <a:avLst>
              <a:gd name="adj" fmla="val 8741"/>
            </a:avLst>
          </a:prstGeom>
          <a:solidFill>
            <a:sysClr val="window" lastClr="FFFFFF"/>
          </a:solidFill>
          <a:ln w="12700" cap="flat" cmpd="sng" algn="ctr">
            <a:noFill/>
            <a:prstDash val="solid"/>
            <a:miter lim="800000"/>
          </a:ln>
          <a:effectLst/>
        </p:spPr>
        <p:txBody>
          <a:bodyPr rtlCol="0" anchor="t"/>
          <a:lstStyle/>
          <a:p>
            <a:pPr marL="0" marR="0" lvl="0" indent="0" algn="ctr" defTabSz="914400" eaLnBrk="1" fontAlgn="auto" latinLnBrk="0" hangingPunct="1">
              <a:lnSpc>
                <a:spcPct val="100000"/>
              </a:lnSpc>
              <a:spcBef>
                <a:spcPts val="600"/>
              </a:spcBef>
              <a:spcAft>
                <a:spcPts val="0"/>
              </a:spcAft>
              <a:buClrTx/>
              <a:buSzTx/>
              <a:buFontTx/>
              <a:buNone/>
              <a:tabLst/>
              <a:defRPr/>
            </a:pPr>
            <a:endParaRPr kumimoji="0" lang="ja-JP" altLang="en-US" sz="1600" b="1" i="0" u="none" strike="noStrike" kern="0" cap="none" spc="0" normalizeH="0" baseline="0" noProof="0" dirty="0">
              <a:ln>
                <a:noFill/>
              </a:ln>
              <a:solidFill>
                <a:prstClr val="black"/>
              </a:solidFill>
              <a:effectLst/>
              <a:uLnTx/>
              <a:uFillTx/>
              <a:latin typeface="Arial"/>
              <a:ea typeface="ＭＳ Ｐゴシック"/>
              <a:cs typeface="+mn-cs"/>
            </a:endParaRPr>
          </a:p>
        </p:txBody>
      </p:sp>
      <p:sp>
        <p:nvSpPr>
          <p:cNvPr id="90" name="四角形: 角を丸くする 89">
            <a:extLst>
              <a:ext uri="{FF2B5EF4-FFF2-40B4-BE49-F238E27FC236}">
                <a16:creationId xmlns:a16="http://schemas.microsoft.com/office/drawing/2014/main" id="{957EB207-0ECF-3CB3-F866-4056E81F4382}"/>
              </a:ext>
            </a:extLst>
          </p:cNvPr>
          <p:cNvSpPr/>
          <p:nvPr/>
        </p:nvSpPr>
        <p:spPr>
          <a:xfrm>
            <a:off x="334709" y="4214031"/>
            <a:ext cx="3379783" cy="225955"/>
          </a:xfrm>
          <a:prstGeom prst="roundRect">
            <a:avLst/>
          </a:prstGeom>
          <a:solidFill>
            <a:schemeClr val="accent2"/>
          </a:solidFill>
          <a:ln w="12700" cap="flat" cmpd="sng" algn="ctr">
            <a:noFill/>
            <a:prstDash val="solid"/>
            <a:miter lim="800000"/>
          </a:ln>
          <a:effectLst/>
        </p:spPr>
        <p:txBody>
          <a:bodyPr wrap="none" rtlCol="0" anchor="ctr"/>
          <a:lstStyle/>
          <a:p>
            <a:pPr marL="0" marR="0" lvl="0" indent="0" algn="ctr" defTabSz="914400" eaLnBrk="1" fontAlgn="auto" latinLnBrk="0" hangingPunct="1">
              <a:lnSpc>
                <a:spcPct val="100000"/>
              </a:lnSpc>
              <a:spcBef>
                <a:spcPts val="600"/>
              </a:spcBef>
              <a:spcAft>
                <a:spcPts val="0"/>
              </a:spcAft>
              <a:buClrTx/>
              <a:buSzTx/>
              <a:buFontTx/>
              <a:buNone/>
              <a:tabLst/>
              <a:defRPr/>
            </a:pPr>
            <a:r>
              <a:rPr kumimoji="0" lang="ja-JP" altLang="en-US" sz="1400" b="0" i="0" u="none" strike="noStrike" kern="0" cap="none" spc="0" normalizeH="0" baseline="0" noProof="0" dirty="0">
                <a:ln>
                  <a:noFill/>
                </a:ln>
                <a:solidFill>
                  <a:prstClr val="white"/>
                </a:solidFill>
                <a:effectLst/>
                <a:uLnTx/>
                <a:uFillTx/>
                <a:latin typeface="Arial"/>
                <a:ea typeface="ＭＳ Ｐゴシック"/>
                <a:cs typeface="+mn-cs"/>
              </a:rPr>
              <a:t>ロジカルシンキング</a:t>
            </a:r>
            <a:r>
              <a:rPr kumimoji="0" lang="en-US" altLang="ja-JP" sz="1400" b="0" i="0" u="none" strike="noStrike" kern="0" cap="none" spc="0" normalizeH="0" baseline="0" noProof="0" dirty="0">
                <a:ln>
                  <a:noFill/>
                </a:ln>
                <a:solidFill>
                  <a:prstClr val="white"/>
                </a:solidFill>
                <a:effectLst/>
                <a:uLnTx/>
                <a:uFillTx/>
                <a:latin typeface="Arial"/>
                <a:ea typeface="ＭＳ Ｐゴシック"/>
                <a:cs typeface="+mn-cs"/>
              </a:rPr>
              <a:t>/</a:t>
            </a:r>
            <a:r>
              <a:rPr kumimoji="0" lang="ja-JP" altLang="en-US" sz="1400" b="0" i="0" u="none" strike="noStrike" kern="0" cap="none" spc="0" normalizeH="0" baseline="0" noProof="0" dirty="0">
                <a:ln>
                  <a:noFill/>
                </a:ln>
                <a:solidFill>
                  <a:prstClr val="white"/>
                </a:solidFill>
                <a:effectLst/>
                <a:uLnTx/>
                <a:uFillTx/>
                <a:latin typeface="Arial"/>
                <a:ea typeface="ＭＳ Ｐゴシック"/>
                <a:cs typeface="+mn-cs"/>
              </a:rPr>
              <a:t>資料作成研修の実施</a:t>
            </a:r>
          </a:p>
        </p:txBody>
      </p:sp>
      <p:sp>
        <p:nvSpPr>
          <p:cNvPr id="91" name="正方形/長方形 90">
            <a:extLst>
              <a:ext uri="{FF2B5EF4-FFF2-40B4-BE49-F238E27FC236}">
                <a16:creationId xmlns:a16="http://schemas.microsoft.com/office/drawing/2014/main" id="{96D0D8B6-B120-495B-8EC4-2F513941004B}"/>
              </a:ext>
            </a:extLst>
          </p:cNvPr>
          <p:cNvSpPr/>
          <p:nvPr/>
        </p:nvSpPr>
        <p:spPr>
          <a:xfrm>
            <a:off x="334709" y="5627506"/>
            <a:ext cx="3379783" cy="490805"/>
          </a:xfrm>
          <a:prstGeom prst="rect">
            <a:avLst/>
          </a:prstGeom>
          <a:noFill/>
          <a:ln w="12700" cap="flat" cmpd="sng" algn="ctr">
            <a:noFill/>
            <a:prstDash val="solid"/>
            <a:miter lim="800000"/>
          </a:ln>
          <a:effectLst/>
        </p:spPr>
        <p:txBody>
          <a:bodyPr wrap="none" rtlCol="0" anchor="t"/>
          <a:lstStyle/>
          <a:p>
            <a:pPr marL="0" marR="0" lvl="0" indent="0" algn="ctr" defTabSz="914400" eaLnBrk="1" fontAlgn="auto" latinLnBrk="0" hangingPunct="1">
              <a:lnSpc>
                <a:spcPct val="100000"/>
              </a:lnSpc>
              <a:spcBef>
                <a:spcPts val="600"/>
              </a:spcBef>
              <a:spcAft>
                <a:spcPts val="0"/>
              </a:spcAft>
              <a:buClrTx/>
              <a:buSzTx/>
              <a:buFontTx/>
              <a:buNone/>
              <a:tabLst/>
              <a:defRPr/>
            </a:pPr>
            <a:r>
              <a:rPr kumimoji="0" lang="ja-JP" altLang="en-US" sz="1400" b="0" i="0" u="none" strike="noStrike" kern="0" cap="none" spc="0" normalizeH="0" baseline="0" noProof="0" dirty="0">
                <a:ln>
                  <a:noFill/>
                </a:ln>
                <a:solidFill>
                  <a:prstClr val="black"/>
                </a:solidFill>
                <a:effectLst/>
                <a:uLnTx/>
                <a:uFillTx/>
                <a:latin typeface="Arial"/>
                <a:ea typeface="ＭＳ Ｐゴシック"/>
                <a:cs typeface="+mn-cs"/>
              </a:rPr>
              <a:t>事業案の作成に必須となる</a:t>
            </a:r>
            <a:br>
              <a:rPr kumimoji="0" lang="en-US" altLang="ja-JP" sz="1400" b="0" i="0" u="none" strike="noStrike" kern="0" cap="none" spc="0" normalizeH="0" baseline="0" noProof="0" dirty="0">
                <a:ln>
                  <a:noFill/>
                </a:ln>
                <a:solidFill>
                  <a:prstClr val="black"/>
                </a:solidFill>
                <a:effectLst/>
                <a:uLnTx/>
                <a:uFillTx/>
                <a:latin typeface="Arial"/>
                <a:ea typeface="ＭＳ Ｐゴシック"/>
                <a:cs typeface="+mn-cs"/>
              </a:rPr>
            </a:br>
            <a:r>
              <a:rPr kumimoji="0" lang="ja-JP" altLang="en-US" sz="1400" b="0" i="0" u="none" strike="noStrike" kern="0" cap="none" spc="0" normalizeH="0" baseline="0" noProof="0" dirty="0">
                <a:ln>
                  <a:noFill/>
                </a:ln>
                <a:solidFill>
                  <a:prstClr val="black"/>
                </a:solidFill>
                <a:effectLst/>
                <a:uLnTx/>
                <a:uFillTx/>
                <a:latin typeface="Arial"/>
                <a:ea typeface="ＭＳ Ｐゴシック"/>
                <a:cs typeface="+mn-cs"/>
              </a:rPr>
              <a:t>スキルを向上させます</a:t>
            </a:r>
          </a:p>
        </p:txBody>
      </p:sp>
      <p:sp>
        <p:nvSpPr>
          <p:cNvPr id="86" name="四角形: 角を丸くする 85">
            <a:extLst>
              <a:ext uri="{FF2B5EF4-FFF2-40B4-BE49-F238E27FC236}">
                <a16:creationId xmlns:a16="http://schemas.microsoft.com/office/drawing/2014/main" id="{5386269D-AD5D-FA76-BA18-0D3DC46CD749}"/>
              </a:ext>
            </a:extLst>
          </p:cNvPr>
          <p:cNvSpPr/>
          <p:nvPr/>
        </p:nvSpPr>
        <p:spPr>
          <a:xfrm>
            <a:off x="4298411" y="4139190"/>
            <a:ext cx="3595179" cy="2067385"/>
          </a:xfrm>
          <a:prstGeom prst="roundRect">
            <a:avLst>
              <a:gd name="adj" fmla="val 8741"/>
            </a:avLst>
          </a:prstGeom>
          <a:solidFill>
            <a:sysClr val="window" lastClr="FFFFFF"/>
          </a:solidFill>
          <a:ln w="12700" cap="flat" cmpd="sng" algn="ctr">
            <a:noFill/>
            <a:prstDash val="solid"/>
            <a:miter lim="800000"/>
          </a:ln>
          <a:effectLst/>
        </p:spPr>
        <p:txBody>
          <a:bodyPr rtlCol="0" anchor="t"/>
          <a:lstStyle/>
          <a:p>
            <a:pPr marL="0" marR="0" lvl="0" indent="0" algn="ctr" defTabSz="914400" eaLnBrk="1" fontAlgn="auto" latinLnBrk="0" hangingPunct="1">
              <a:lnSpc>
                <a:spcPct val="100000"/>
              </a:lnSpc>
              <a:spcBef>
                <a:spcPts val="600"/>
              </a:spcBef>
              <a:spcAft>
                <a:spcPts val="0"/>
              </a:spcAft>
              <a:buClrTx/>
              <a:buSzTx/>
              <a:buFontTx/>
              <a:buNone/>
              <a:tabLst/>
              <a:defRPr/>
            </a:pPr>
            <a:endParaRPr kumimoji="0" lang="ja-JP" altLang="en-US" sz="1600" b="1" i="0" u="none" strike="noStrike" kern="0" cap="none" spc="0" normalizeH="0" baseline="0" noProof="0" dirty="0">
              <a:ln>
                <a:noFill/>
              </a:ln>
              <a:solidFill>
                <a:prstClr val="black"/>
              </a:solidFill>
              <a:effectLst/>
              <a:uLnTx/>
              <a:uFillTx/>
              <a:latin typeface="Arial"/>
              <a:ea typeface="ＭＳ Ｐゴシック"/>
              <a:cs typeface="+mn-cs"/>
            </a:endParaRPr>
          </a:p>
        </p:txBody>
      </p:sp>
      <p:sp>
        <p:nvSpPr>
          <p:cNvPr id="87" name="四角形: 角を丸くする 86">
            <a:extLst>
              <a:ext uri="{FF2B5EF4-FFF2-40B4-BE49-F238E27FC236}">
                <a16:creationId xmlns:a16="http://schemas.microsoft.com/office/drawing/2014/main" id="{CA817D8F-2B2F-05E1-C379-3D31333910B9}"/>
              </a:ext>
            </a:extLst>
          </p:cNvPr>
          <p:cNvSpPr/>
          <p:nvPr/>
        </p:nvSpPr>
        <p:spPr>
          <a:xfrm>
            <a:off x="4406107" y="4214031"/>
            <a:ext cx="3379783" cy="225955"/>
          </a:xfrm>
          <a:prstGeom prst="roundRect">
            <a:avLst/>
          </a:prstGeom>
          <a:solidFill>
            <a:schemeClr val="accent2"/>
          </a:solidFill>
          <a:ln w="12700" cap="flat" cmpd="sng" algn="ctr">
            <a:noFill/>
            <a:prstDash val="solid"/>
            <a:miter lim="800000"/>
          </a:ln>
          <a:effectLst/>
        </p:spPr>
        <p:txBody>
          <a:bodyPr wrap="none" rtlCol="0" anchor="ctr"/>
          <a:lstStyle/>
          <a:p>
            <a:pPr marL="0" marR="0" lvl="0" indent="0" algn="ctr" defTabSz="914400" eaLnBrk="1" fontAlgn="auto" latinLnBrk="0" hangingPunct="1">
              <a:lnSpc>
                <a:spcPct val="100000"/>
              </a:lnSpc>
              <a:spcBef>
                <a:spcPts val="600"/>
              </a:spcBef>
              <a:spcAft>
                <a:spcPts val="0"/>
              </a:spcAft>
              <a:buClrTx/>
              <a:buSzTx/>
              <a:buFontTx/>
              <a:buNone/>
              <a:tabLst/>
              <a:defRPr/>
            </a:pPr>
            <a:r>
              <a:rPr kumimoji="0" lang="ja-JP" altLang="en-US" sz="1400" b="0" i="0" u="none" strike="noStrike" kern="0" cap="none" spc="0" normalizeH="0" baseline="0" noProof="0" dirty="0">
                <a:ln>
                  <a:noFill/>
                </a:ln>
                <a:solidFill>
                  <a:prstClr val="white"/>
                </a:solidFill>
                <a:effectLst/>
                <a:uLnTx/>
                <a:uFillTx/>
                <a:latin typeface="Arial"/>
                <a:ea typeface="ＭＳ Ｐゴシック"/>
                <a:cs typeface="+mn-cs"/>
              </a:rPr>
              <a:t>事務局作成資料のブラッシュアップ</a:t>
            </a:r>
          </a:p>
        </p:txBody>
      </p:sp>
      <p:sp>
        <p:nvSpPr>
          <p:cNvPr id="88" name="正方形/長方形 87">
            <a:extLst>
              <a:ext uri="{FF2B5EF4-FFF2-40B4-BE49-F238E27FC236}">
                <a16:creationId xmlns:a16="http://schemas.microsoft.com/office/drawing/2014/main" id="{EBBBE76C-E883-0D0A-6823-F128D7EFB672}"/>
              </a:ext>
            </a:extLst>
          </p:cNvPr>
          <p:cNvSpPr/>
          <p:nvPr/>
        </p:nvSpPr>
        <p:spPr>
          <a:xfrm>
            <a:off x="4406107" y="5627506"/>
            <a:ext cx="3379783" cy="490805"/>
          </a:xfrm>
          <a:prstGeom prst="rect">
            <a:avLst/>
          </a:prstGeom>
          <a:noFill/>
          <a:ln w="12700" cap="flat" cmpd="sng" algn="ctr">
            <a:noFill/>
            <a:prstDash val="solid"/>
            <a:miter lim="800000"/>
          </a:ln>
          <a:effectLst/>
        </p:spPr>
        <p:txBody>
          <a:bodyPr wrap="none" rtlCol="0" anchor="t"/>
          <a:lstStyle/>
          <a:p>
            <a:pPr marL="0" marR="0" lvl="0" indent="0" algn="ctr" defTabSz="914400" eaLnBrk="1" fontAlgn="auto" latinLnBrk="0" hangingPunct="1">
              <a:lnSpc>
                <a:spcPct val="100000"/>
              </a:lnSpc>
              <a:spcBef>
                <a:spcPts val="600"/>
              </a:spcBef>
              <a:spcAft>
                <a:spcPts val="0"/>
              </a:spcAft>
              <a:buClrTx/>
              <a:buSzTx/>
              <a:buFontTx/>
              <a:buNone/>
              <a:tabLst/>
              <a:defRPr/>
            </a:pPr>
            <a:r>
              <a:rPr kumimoji="0" lang="ja-JP" altLang="en-US" sz="1400" b="0" i="0" u="none" strike="noStrike" kern="0" cap="none" spc="0" normalizeH="0" baseline="0" noProof="0" dirty="0">
                <a:ln>
                  <a:noFill/>
                </a:ln>
                <a:solidFill>
                  <a:prstClr val="black"/>
                </a:solidFill>
                <a:effectLst/>
                <a:uLnTx/>
                <a:uFillTx/>
                <a:latin typeface="Arial"/>
                <a:ea typeface="ＭＳ Ｐゴシック"/>
                <a:cs typeface="+mn-cs"/>
              </a:rPr>
              <a:t>募集要項・応募書類・評価シートなど</a:t>
            </a:r>
            <a:br>
              <a:rPr kumimoji="0" lang="en-US" altLang="ja-JP" sz="1400" b="0" i="0" u="none" strike="noStrike" kern="0" cap="none" spc="0" normalizeH="0" baseline="0" noProof="0" dirty="0">
                <a:ln>
                  <a:noFill/>
                </a:ln>
                <a:solidFill>
                  <a:prstClr val="black"/>
                </a:solidFill>
                <a:effectLst/>
                <a:uLnTx/>
                <a:uFillTx/>
                <a:latin typeface="Arial"/>
                <a:ea typeface="ＭＳ Ｐゴシック"/>
                <a:cs typeface="+mn-cs"/>
              </a:rPr>
            </a:br>
            <a:r>
              <a:rPr kumimoji="0" lang="ja-JP" altLang="en-US" sz="1400" b="0" i="0" u="none" strike="noStrike" kern="0" cap="none" spc="0" normalizeH="0" baseline="0" noProof="0" dirty="0">
                <a:ln>
                  <a:noFill/>
                </a:ln>
                <a:solidFill>
                  <a:prstClr val="black"/>
                </a:solidFill>
                <a:effectLst/>
                <a:uLnTx/>
                <a:uFillTx/>
                <a:latin typeface="Arial"/>
                <a:ea typeface="ＭＳ Ｐゴシック"/>
                <a:cs typeface="+mn-cs"/>
              </a:rPr>
              <a:t>事務局が作成する資料を改善します</a:t>
            </a:r>
          </a:p>
        </p:txBody>
      </p:sp>
      <p:sp>
        <p:nvSpPr>
          <p:cNvPr id="83" name="四角形: 角を丸くする 82">
            <a:extLst>
              <a:ext uri="{FF2B5EF4-FFF2-40B4-BE49-F238E27FC236}">
                <a16:creationId xmlns:a16="http://schemas.microsoft.com/office/drawing/2014/main" id="{4BBDC3E8-8225-D3DC-D909-ECAF63338DC9}"/>
              </a:ext>
            </a:extLst>
          </p:cNvPr>
          <p:cNvSpPr/>
          <p:nvPr/>
        </p:nvSpPr>
        <p:spPr>
          <a:xfrm>
            <a:off x="8369808" y="4139190"/>
            <a:ext cx="3595179" cy="2067385"/>
          </a:xfrm>
          <a:prstGeom prst="roundRect">
            <a:avLst>
              <a:gd name="adj" fmla="val 8741"/>
            </a:avLst>
          </a:prstGeom>
          <a:solidFill>
            <a:sysClr val="window" lastClr="FFFFFF"/>
          </a:solidFill>
          <a:ln w="12700" cap="flat" cmpd="sng" algn="ctr">
            <a:noFill/>
            <a:prstDash val="solid"/>
            <a:miter lim="800000"/>
          </a:ln>
          <a:effectLst/>
        </p:spPr>
        <p:txBody>
          <a:bodyPr rtlCol="0" anchor="t"/>
          <a:lstStyle/>
          <a:p>
            <a:pPr marL="0" marR="0" lvl="0" indent="0" algn="ctr" defTabSz="914400" eaLnBrk="1" fontAlgn="auto" latinLnBrk="0" hangingPunct="1">
              <a:lnSpc>
                <a:spcPct val="100000"/>
              </a:lnSpc>
              <a:spcBef>
                <a:spcPts val="600"/>
              </a:spcBef>
              <a:spcAft>
                <a:spcPts val="0"/>
              </a:spcAft>
              <a:buClrTx/>
              <a:buSzTx/>
              <a:buFontTx/>
              <a:buNone/>
              <a:tabLst/>
              <a:defRPr/>
            </a:pPr>
            <a:endParaRPr kumimoji="0" lang="ja-JP" altLang="en-US" sz="1600" b="1" i="0" u="none" strike="noStrike" kern="0" cap="none" spc="0" normalizeH="0" baseline="0" noProof="0" dirty="0">
              <a:ln>
                <a:noFill/>
              </a:ln>
              <a:solidFill>
                <a:prstClr val="black"/>
              </a:solidFill>
              <a:effectLst/>
              <a:uLnTx/>
              <a:uFillTx/>
              <a:latin typeface="Arial"/>
              <a:ea typeface="ＭＳ Ｐゴシック"/>
              <a:cs typeface="+mn-cs"/>
            </a:endParaRPr>
          </a:p>
        </p:txBody>
      </p:sp>
      <p:sp>
        <p:nvSpPr>
          <p:cNvPr id="84" name="四角形: 角を丸くする 83">
            <a:extLst>
              <a:ext uri="{FF2B5EF4-FFF2-40B4-BE49-F238E27FC236}">
                <a16:creationId xmlns:a16="http://schemas.microsoft.com/office/drawing/2014/main" id="{9003F271-4ECA-A9E0-DA2E-42DF0ADC7DAF}"/>
              </a:ext>
            </a:extLst>
          </p:cNvPr>
          <p:cNvSpPr/>
          <p:nvPr/>
        </p:nvSpPr>
        <p:spPr>
          <a:xfrm>
            <a:off x="8477504" y="4214031"/>
            <a:ext cx="3379783" cy="225955"/>
          </a:xfrm>
          <a:prstGeom prst="roundRect">
            <a:avLst/>
          </a:prstGeom>
          <a:solidFill>
            <a:schemeClr val="accent2"/>
          </a:solidFill>
          <a:ln w="12700" cap="flat" cmpd="sng" algn="ctr">
            <a:noFill/>
            <a:prstDash val="solid"/>
            <a:miter lim="800000"/>
          </a:ln>
          <a:effectLst/>
        </p:spPr>
        <p:txBody>
          <a:bodyPr wrap="none" rtlCol="0" anchor="ctr"/>
          <a:lstStyle/>
          <a:p>
            <a:pPr marL="0" marR="0" lvl="0" indent="0" algn="ctr" defTabSz="914400" eaLnBrk="1" fontAlgn="auto" latinLnBrk="0" hangingPunct="1">
              <a:lnSpc>
                <a:spcPct val="100000"/>
              </a:lnSpc>
              <a:spcBef>
                <a:spcPts val="600"/>
              </a:spcBef>
              <a:spcAft>
                <a:spcPts val="0"/>
              </a:spcAft>
              <a:buClrTx/>
              <a:buSzTx/>
              <a:buFontTx/>
              <a:buNone/>
              <a:tabLst/>
              <a:defRPr/>
            </a:pPr>
            <a:r>
              <a:rPr kumimoji="0" lang="ja-JP" altLang="en-US" sz="1400" b="0" i="0" u="none" strike="noStrike" kern="0" cap="none" spc="0" normalizeH="0" baseline="0" noProof="0" dirty="0">
                <a:ln>
                  <a:noFill/>
                </a:ln>
                <a:solidFill>
                  <a:prstClr val="white"/>
                </a:solidFill>
                <a:effectLst/>
                <a:uLnTx/>
                <a:uFillTx/>
                <a:latin typeface="Arial"/>
                <a:ea typeface="ＭＳ Ｐゴシック"/>
                <a:cs typeface="+mn-cs"/>
              </a:rPr>
              <a:t>業務の代替</a:t>
            </a:r>
          </a:p>
        </p:txBody>
      </p:sp>
      <p:sp>
        <p:nvSpPr>
          <p:cNvPr id="85" name="正方形/長方形 84">
            <a:extLst>
              <a:ext uri="{FF2B5EF4-FFF2-40B4-BE49-F238E27FC236}">
                <a16:creationId xmlns:a16="http://schemas.microsoft.com/office/drawing/2014/main" id="{8FC1A2CA-80E6-855A-1534-19AB13A5B6B5}"/>
              </a:ext>
            </a:extLst>
          </p:cNvPr>
          <p:cNvSpPr/>
          <p:nvPr/>
        </p:nvSpPr>
        <p:spPr>
          <a:xfrm>
            <a:off x="8477504" y="5627506"/>
            <a:ext cx="3379783" cy="490805"/>
          </a:xfrm>
          <a:prstGeom prst="rect">
            <a:avLst/>
          </a:prstGeom>
          <a:noFill/>
          <a:ln w="12700" cap="flat" cmpd="sng" algn="ctr">
            <a:noFill/>
            <a:prstDash val="solid"/>
            <a:miter lim="800000"/>
          </a:ln>
          <a:effectLst/>
        </p:spPr>
        <p:txBody>
          <a:bodyPr wrap="none" rtlCol="0" anchor="t"/>
          <a:lstStyle/>
          <a:p>
            <a:pPr marL="0" marR="0" lvl="0" indent="0" algn="ctr" defTabSz="914400" eaLnBrk="1" fontAlgn="auto" latinLnBrk="0" hangingPunct="1">
              <a:lnSpc>
                <a:spcPct val="100000"/>
              </a:lnSpc>
              <a:spcBef>
                <a:spcPts val="600"/>
              </a:spcBef>
              <a:spcAft>
                <a:spcPts val="0"/>
              </a:spcAft>
              <a:buClrTx/>
              <a:buSzTx/>
              <a:buFontTx/>
              <a:buNone/>
              <a:tabLst/>
              <a:defRPr/>
            </a:pPr>
            <a:r>
              <a:rPr kumimoji="0" lang="ja-JP" altLang="en-US" sz="1400" b="0" i="0" u="none" strike="noStrike" kern="0" cap="none" spc="0" normalizeH="0" baseline="0" noProof="0" dirty="0">
                <a:ln>
                  <a:noFill/>
                </a:ln>
                <a:solidFill>
                  <a:prstClr val="black"/>
                </a:solidFill>
                <a:effectLst/>
                <a:uLnTx/>
                <a:uFillTx/>
                <a:latin typeface="Arial"/>
                <a:ea typeface="ＭＳ Ｐゴシック"/>
                <a:cs typeface="+mn-cs"/>
              </a:rPr>
              <a:t>説明会・書類選考・司会・撮影・進捗管理など</a:t>
            </a:r>
            <a:br>
              <a:rPr kumimoji="0" lang="en-US" altLang="ja-JP" sz="1400" b="0" i="0" u="none" strike="noStrike" kern="0" cap="none" spc="0" normalizeH="0" baseline="0" noProof="0" dirty="0">
                <a:ln>
                  <a:noFill/>
                </a:ln>
                <a:solidFill>
                  <a:prstClr val="black"/>
                </a:solidFill>
                <a:effectLst/>
                <a:uLnTx/>
                <a:uFillTx/>
                <a:latin typeface="Arial"/>
                <a:ea typeface="ＭＳ Ｐゴシック"/>
                <a:cs typeface="+mn-cs"/>
              </a:rPr>
            </a:br>
            <a:r>
              <a:rPr kumimoji="0" lang="ja-JP" altLang="en-US" sz="1400" b="0" i="0" u="none" strike="noStrike" kern="0" cap="none" spc="0" normalizeH="0" baseline="0" noProof="0" dirty="0">
                <a:ln>
                  <a:noFill/>
                </a:ln>
                <a:solidFill>
                  <a:prstClr val="black"/>
                </a:solidFill>
                <a:effectLst/>
                <a:uLnTx/>
                <a:uFillTx/>
                <a:latin typeface="Arial"/>
                <a:ea typeface="ＭＳ Ｐゴシック"/>
                <a:cs typeface="+mn-cs"/>
              </a:rPr>
              <a:t>弊社で対応可能な業務を代替します</a:t>
            </a:r>
          </a:p>
        </p:txBody>
      </p:sp>
      <p:cxnSp>
        <p:nvCxnSpPr>
          <p:cNvPr id="107" name="直線矢印コネクタ 106">
            <a:extLst>
              <a:ext uri="{FF2B5EF4-FFF2-40B4-BE49-F238E27FC236}">
                <a16:creationId xmlns:a16="http://schemas.microsoft.com/office/drawing/2014/main" id="{2B8A2BD1-8A1A-3C61-1E29-088A8887C7F6}"/>
              </a:ext>
            </a:extLst>
          </p:cNvPr>
          <p:cNvCxnSpPr>
            <a:cxnSpLocks/>
          </p:cNvCxnSpPr>
          <p:nvPr/>
        </p:nvCxnSpPr>
        <p:spPr>
          <a:xfrm>
            <a:off x="0" y="743014"/>
            <a:ext cx="12192000" cy="0"/>
          </a:xfrm>
          <a:prstGeom prst="straightConnector1">
            <a:avLst/>
          </a:prstGeom>
          <a:noFill/>
          <a:ln w="9525" cap="flat" cmpd="sng" algn="ctr">
            <a:solidFill>
              <a:schemeClr val="accent2"/>
            </a:solidFill>
            <a:prstDash val="solid"/>
            <a:miter lim="800000"/>
          </a:ln>
          <a:effectLst/>
        </p:spPr>
      </p:cxnSp>
      <p:pic>
        <p:nvPicPr>
          <p:cNvPr id="109" name="図 108" descr="テキスト&#10;&#10;AI 生成コンテンツは誤りを含む可能性があります。">
            <a:extLst>
              <a:ext uri="{FF2B5EF4-FFF2-40B4-BE49-F238E27FC236}">
                <a16:creationId xmlns:a16="http://schemas.microsoft.com/office/drawing/2014/main" id="{DA22CEF6-3FF2-580E-4180-507264D3FC8E}"/>
              </a:ext>
            </a:extLst>
          </p:cNvPr>
          <p:cNvPicPr>
            <a:picLocks noChangeAspect="1"/>
          </p:cNvPicPr>
          <p:nvPr/>
        </p:nvPicPr>
        <p:blipFill>
          <a:blip r:embed="rId2"/>
          <a:srcRect l="3131" t="19079" r="3131" b="24558"/>
          <a:stretch>
            <a:fillRect/>
          </a:stretch>
        </p:blipFill>
        <p:spPr>
          <a:xfrm>
            <a:off x="4826356" y="4514827"/>
            <a:ext cx="2539282" cy="1017874"/>
          </a:xfrm>
          <a:prstGeom prst="rect">
            <a:avLst/>
          </a:prstGeom>
        </p:spPr>
      </p:pic>
      <p:pic>
        <p:nvPicPr>
          <p:cNvPr id="111" name="図 110" descr="人, 屋内, 座る, 女性 が含まれている画像&#10;&#10;AI 生成コンテンツは誤りを含む可能性があります。">
            <a:extLst>
              <a:ext uri="{FF2B5EF4-FFF2-40B4-BE49-F238E27FC236}">
                <a16:creationId xmlns:a16="http://schemas.microsoft.com/office/drawing/2014/main" id="{CB82185D-132F-943E-CD3C-6932825BA2ED}"/>
              </a:ext>
            </a:extLst>
          </p:cNvPr>
          <p:cNvPicPr>
            <a:picLocks noChangeAspect="1"/>
          </p:cNvPicPr>
          <p:nvPr/>
        </p:nvPicPr>
        <p:blipFill>
          <a:blip r:embed="rId3"/>
          <a:srcRect t="7867" b="32574"/>
          <a:stretch>
            <a:fillRect/>
          </a:stretch>
        </p:blipFill>
        <p:spPr>
          <a:xfrm>
            <a:off x="9029707" y="2267190"/>
            <a:ext cx="2539281" cy="1008248"/>
          </a:xfrm>
          <a:prstGeom prst="rect">
            <a:avLst/>
          </a:prstGeom>
        </p:spPr>
      </p:pic>
      <p:pic>
        <p:nvPicPr>
          <p:cNvPr id="113" name="図 112" descr="ポーズをとる男性たち&#10;&#10;AI 生成コンテンツは誤りを含む可能性があります。">
            <a:extLst>
              <a:ext uri="{FF2B5EF4-FFF2-40B4-BE49-F238E27FC236}">
                <a16:creationId xmlns:a16="http://schemas.microsoft.com/office/drawing/2014/main" id="{205EDC31-BAAE-79B1-1E9D-58F8833111F8}"/>
              </a:ext>
            </a:extLst>
          </p:cNvPr>
          <p:cNvPicPr>
            <a:picLocks noChangeAspect="1"/>
          </p:cNvPicPr>
          <p:nvPr/>
        </p:nvPicPr>
        <p:blipFill>
          <a:blip r:embed="rId4"/>
          <a:srcRect t="9479" b="30874"/>
          <a:stretch>
            <a:fillRect/>
          </a:stretch>
        </p:blipFill>
        <p:spPr>
          <a:xfrm>
            <a:off x="754960" y="2265709"/>
            <a:ext cx="2539281" cy="1009729"/>
          </a:xfrm>
          <a:prstGeom prst="rect">
            <a:avLst/>
          </a:prstGeom>
        </p:spPr>
      </p:pic>
      <p:pic>
        <p:nvPicPr>
          <p:cNvPr id="115" name="図 114" descr="人, 屋内, 女性, 民衆 が含まれている画像&#10;&#10;AI 生成コンテンツは誤りを含む可能性があります。">
            <a:extLst>
              <a:ext uri="{FF2B5EF4-FFF2-40B4-BE49-F238E27FC236}">
                <a16:creationId xmlns:a16="http://schemas.microsoft.com/office/drawing/2014/main" id="{77AC1426-3942-1B94-04A7-4EE9051F82C1}"/>
              </a:ext>
            </a:extLst>
          </p:cNvPr>
          <p:cNvPicPr>
            <a:picLocks noChangeAspect="1"/>
          </p:cNvPicPr>
          <p:nvPr/>
        </p:nvPicPr>
        <p:blipFill>
          <a:blip r:embed="rId5"/>
          <a:srcRect b="39420"/>
          <a:stretch>
            <a:fillRect/>
          </a:stretch>
        </p:blipFill>
        <p:spPr>
          <a:xfrm>
            <a:off x="754960" y="4513721"/>
            <a:ext cx="2539281" cy="1025521"/>
          </a:xfrm>
          <a:prstGeom prst="rect">
            <a:avLst/>
          </a:prstGeom>
        </p:spPr>
      </p:pic>
      <p:pic>
        <p:nvPicPr>
          <p:cNvPr id="117" name="図 116" descr="ノートパソコンを使っている男性&#10;&#10;AI 生成コンテンツは誤りを含む可能性があります。">
            <a:extLst>
              <a:ext uri="{FF2B5EF4-FFF2-40B4-BE49-F238E27FC236}">
                <a16:creationId xmlns:a16="http://schemas.microsoft.com/office/drawing/2014/main" id="{22CC3992-3EA1-C8B4-F756-947DD9392D24}"/>
              </a:ext>
            </a:extLst>
          </p:cNvPr>
          <p:cNvPicPr>
            <a:picLocks noChangeAspect="1"/>
          </p:cNvPicPr>
          <p:nvPr/>
        </p:nvPicPr>
        <p:blipFill>
          <a:blip r:embed="rId6"/>
          <a:srcRect t="27184" b="12237"/>
          <a:stretch>
            <a:fillRect/>
          </a:stretch>
        </p:blipFill>
        <p:spPr>
          <a:xfrm>
            <a:off x="9029707" y="4513721"/>
            <a:ext cx="2539281" cy="1025521"/>
          </a:xfrm>
          <a:prstGeom prst="rect">
            <a:avLst/>
          </a:prstGeom>
        </p:spPr>
      </p:pic>
      <p:pic>
        <p:nvPicPr>
          <p:cNvPr id="119" name="図 118" descr="カレンダー&#10;&#10;AI 生成コンテンツは誤りを含む可能性があります。">
            <a:extLst>
              <a:ext uri="{FF2B5EF4-FFF2-40B4-BE49-F238E27FC236}">
                <a16:creationId xmlns:a16="http://schemas.microsoft.com/office/drawing/2014/main" id="{7FDA25E5-CB85-11D8-88FD-D5868970EA53}"/>
              </a:ext>
            </a:extLst>
          </p:cNvPr>
          <p:cNvPicPr>
            <a:picLocks noChangeAspect="1"/>
          </p:cNvPicPr>
          <p:nvPr/>
        </p:nvPicPr>
        <p:blipFill>
          <a:blip r:embed="rId7"/>
          <a:srcRect b="40062"/>
          <a:stretch>
            <a:fillRect/>
          </a:stretch>
        </p:blipFill>
        <p:spPr>
          <a:xfrm>
            <a:off x="4826357" y="2260768"/>
            <a:ext cx="2539281" cy="1014670"/>
          </a:xfrm>
          <a:prstGeom prst="rect">
            <a:avLst/>
          </a:prstGeom>
        </p:spPr>
      </p:pic>
    </p:spTree>
    <p:extLst>
      <p:ext uri="{BB962C8B-B14F-4D97-AF65-F5344CB8AC3E}">
        <p14:creationId xmlns:p14="http://schemas.microsoft.com/office/powerpoint/2010/main" val="4595476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B17DE7-BB11-76FC-B69B-5F9BB6CC7E58}"/>
            </a:ext>
          </a:extLst>
        </p:cNvPr>
        <p:cNvGrpSpPr/>
        <p:nvPr/>
      </p:nvGrpSpPr>
      <p:grpSpPr>
        <a:xfrm>
          <a:off x="0" y="0"/>
          <a:ext cx="0" cy="0"/>
          <a:chOff x="0" y="0"/>
          <a:chExt cx="0" cy="0"/>
        </a:xfrm>
      </p:grpSpPr>
      <p:sp>
        <p:nvSpPr>
          <p:cNvPr id="110" name="テキスト プレースホルダー 1">
            <a:extLst>
              <a:ext uri="{FF2B5EF4-FFF2-40B4-BE49-F238E27FC236}">
                <a16:creationId xmlns:a16="http://schemas.microsoft.com/office/drawing/2014/main" id="{A6697FF4-59AD-58C4-F196-7C5AB31C37D5}"/>
              </a:ext>
            </a:extLst>
          </p:cNvPr>
          <p:cNvSpPr txBox="1">
            <a:spLocks/>
          </p:cNvSpPr>
          <p:nvPr/>
        </p:nvSpPr>
        <p:spPr>
          <a:xfrm>
            <a:off x="227014" y="944563"/>
            <a:ext cx="11737974" cy="576261"/>
          </a:xfrm>
          <a:prstGeom prst="rect">
            <a:avLst/>
          </a:prstGeom>
          <a:noFill/>
          <a:ln w="19050" cap="flat" cmpd="sng" algn="ctr">
            <a:noFill/>
            <a:prstDash val="solid"/>
            <a:miter lim="800000"/>
          </a:ln>
          <a:effectLst/>
        </p:spPr>
        <p:txBody>
          <a:bodyPr wrap="none" lIns="0" tIns="0" rIns="0" bIns="0" rtlCol="0" anchor="t"/>
          <a:lstStyle>
            <a:lvl1pPr marL="92075" indent="0" algn="l" defTabSz="914400" rtl="0" eaLnBrk="1" latinLnBrk="0" hangingPunct="1">
              <a:lnSpc>
                <a:spcPct val="90000"/>
              </a:lnSpc>
              <a:spcBef>
                <a:spcPts val="1000"/>
              </a:spcBef>
              <a:buFont typeface="Arial" panose="020B0604020202020204" pitchFamily="34" charset="0"/>
              <a:buNone/>
              <a:tabLst>
                <a:tab pos="92075" algn="l"/>
              </a:tabLst>
              <a:defRPr kumimoji="1" lang="ja-JP" altLang="en-US" sz="2000" b="0" kern="1200" dirty="0">
                <a:solidFill>
                  <a:sysClr val="windowText" lastClr="000000"/>
                </a:solidFill>
                <a:latin typeface="MS PGothic" panose="020B0600070205080204" pitchFamily="34" charset="-128"/>
                <a:ea typeface="MS PGothic" panose="020B0600070205080204" pitchFamily="34"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9pPr>
          </a:lstStyle>
          <a:p>
            <a:r>
              <a:rPr kumimoji="1" lang="ja-JP" altLang="en-US" sz="2000" b="0" i="0" u="none" strike="noStrike" kern="1200" cap="none" spc="0" normalizeH="0" baseline="0" noProof="0" dirty="0">
                <a:ln>
                  <a:noFill/>
                </a:ln>
                <a:solidFill>
                  <a:sysClr val="windowText" lastClr="000000"/>
                </a:solidFill>
                <a:effectLst/>
                <a:uLnTx/>
                <a:uFillTx/>
                <a:latin typeface="MS PGothic" panose="020B0600070205080204" pitchFamily="34" charset="-128"/>
                <a:ea typeface="MS PGothic" panose="020B0600070205080204" pitchFamily="34" charset="-128"/>
                <a:cs typeface="+mn-cs"/>
              </a:rPr>
              <a:t>「</a:t>
            </a:r>
            <a:r>
              <a:rPr kumimoji="1" lang="en-US" altLang="ja-JP" sz="2000" b="0" i="0" u="none" strike="noStrike" kern="1200" cap="none" spc="0" normalizeH="0" baseline="0" noProof="0" dirty="0">
                <a:ln>
                  <a:noFill/>
                </a:ln>
                <a:solidFill>
                  <a:sysClr val="windowText" lastClr="000000"/>
                </a:solidFill>
                <a:effectLst/>
                <a:uLnTx/>
                <a:uFillTx/>
                <a:latin typeface="MS PGothic" panose="020B0600070205080204" pitchFamily="34" charset="-128"/>
                <a:ea typeface="MS PGothic" panose="020B0600070205080204" pitchFamily="34" charset="-128"/>
                <a:cs typeface="+mn-cs"/>
              </a:rPr>
              <a:t>ONE Pitch for High School 2024</a:t>
            </a:r>
            <a:r>
              <a:rPr kumimoji="1" lang="ja-JP" altLang="en-US" sz="2000" b="0" i="0" u="none" strike="noStrike" kern="1200" cap="none" spc="0" normalizeH="0" baseline="0" noProof="0" dirty="0">
                <a:ln>
                  <a:noFill/>
                </a:ln>
                <a:solidFill>
                  <a:sysClr val="windowText" lastClr="000000"/>
                </a:solidFill>
                <a:effectLst/>
                <a:uLnTx/>
                <a:uFillTx/>
                <a:latin typeface="MS PGothic" panose="020B0600070205080204" pitchFamily="34" charset="-128"/>
                <a:ea typeface="MS PGothic" panose="020B0600070205080204" pitchFamily="34" charset="-128"/>
                <a:cs typeface="+mn-cs"/>
              </a:rPr>
              <a:t>」は</a:t>
            </a:r>
            <a:r>
              <a:rPr lang="en-US" altLang="ja-JP" dirty="0"/>
              <a:t>9</a:t>
            </a:r>
            <a:r>
              <a:rPr lang="ja-JP" altLang="en-US" dirty="0"/>
              <a:t>月、「</a:t>
            </a:r>
            <a:r>
              <a:rPr lang="en-US" altLang="ja-JP" dirty="0"/>
              <a:t>ONE Pitch for University 2024</a:t>
            </a:r>
            <a:r>
              <a:rPr lang="ja-JP" altLang="en-US" dirty="0"/>
              <a:t>」は</a:t>
            </a:r>
            <a:r>
              <a:rPr lang="en-US" altLang="ja-JP" dirty="0"/>
              <a:t>10</a:t>
            </a:r>
            <a:r>
              <a:rPr lang="ja-JP" altLang="en-US" dirty="0"/>
              <a:t>月に開催する想定です。</a:t>
            </a:r>
            <a:endParaRPr lang="en-US" altLang="ja-JP" dirty="0"/>
          </a:p>
        </p:txBody>
      </p:sp>
      <p:sp>
        <p:nvSpPr>
          <p:cNvPr id="111" name="スライド番号プレースホルダー 3">
            <a:extLst>
              <a:ext uri="{FF2B5EF4-FFF2-40B4-BE49-F238E27FC236}">
                <a16:creationId xmlns:a16="http://schemas.microsoft.com/office/drawing/2014/main" id="{BE516924-4C44-14E2-A400-ABABD176DAC3}"/>
              </a:ext>
            </a:extLst>
          </p:cNvPr>
          <p:cNvSpPr txBox="1">
            <a:spLocks/>
          </p:cNvSpPr>
          <p:nvPr/>
        </p:nvSpPr>
        <p:spPr>
          <a:xfrm>
            <a:off x="11568988" y="6390895"/>
            <a:ext cx="396000" cy="468000"/>
          </a:xfrm>
          <a:prstGeom prst="rect">
            <a:avLst/>
          </a:prstGeom>
          <a:noFill/>
          <a:ln w="19050" cap="flat" cmpd="sng" algn="ctr">
            <a:noFill/>
            <a:prstDash val="solid"/>
            <a:miter lim="800000"/>
          </a:ln>
          <a:effectLst/>
        </p:spPr>
        <p:txBody>
          <a:bodyPr lIns="0" tIns="0" rIns="0" bIns="0" rtlCol="0" anchor="ctr"/>
          <a:lstStyle>
            <a:defPPr>
              <a:defRPr lang="ja-JP"/>
            </a:defPPr>
            <a:lvl1pPr marL="0" algn="r" defTabSz="914400" rtl="0" eaLnBrk="1" latinLnBrk="0" hangingPunct="1">
              <a:defRPr kumimoji="1" lang="ja-JP" altLang="en-US" sz="1000" kern="1200" smtClean="0">
                <a:solidFill>
                  <a:schemeClr val="tx1"/>
                </a:solidFill>
                <a:latin typeface="+mn-ea"/>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fld id="{B345F64C-3725-451E-9302-8DCAA86EC844}" type="slidenum">
              <a:rPr lang="en-US" altLang="ja-JP" smtClean="0">
                <a:solidFill>
                  <a:prstClr val="black"/>
                </a:solidFill>
                <a:latin typeface="ＭＳ Ｐゴシック"/>
                <a:ea typeface="ＭＳ Ｐゴシック"/>
              </a:rPr>
              <a:pPr/>
              <a:t>11</a:t>
            </a:fld>
            <a:endParaRPr lang="en-US" altLang="ja-JP" dirty="0">
              <a:solidFill>
                <a:prstClr val="black"/>
              </a:solidFill>
              <a:latin typeface="ＭＳ Ｐゴシック"/>
              <a:ea typeface="ＭＳ Ｐゴシック"/>
            </a:endParaRPr>
          </a:p>
        </p:txBody>
      </p:sp>
      <p:sp>
        <p:nvSpPr>
          <p:cNvPr id="112" name="テキスト プレースホルダー 4">
            <a:extLst>
              <a:ext uri="{FF2B5EF4-FFF2-40B4-BE49-F238E27FC236}">
                <a16:creationId xmlns:a16="http://schemas.microsoft.com/office/drawing/2014/main" id="{733EF512-4151-A758-AA38-F88ADE2D8AB2}"/>
              </a:ext>
            </a:extLst>
          </p:cNvPr>
          <p:cNvSpPr txBox="1">
            <a:spLocks/>
          </p:cNvSpPr>
          <p:nvPr/>
        </p:nvSpPr>
        <p:spPr>
          <a:xfrm>
            <a:off x="227014" y="215412"/>
            <a:ext cx="11737974" cy="372199"/>
          </a:xfrm>
          <a:prstGeom prst="rect">
            <a:avLst/>
          </a:prstGeom>
          <a:noFill/>
          <a:ln w="19050" cap="flat" cmpd="sng" algn="ctr">
            <a:noFill/>
            <a:prstDash val="solid"/>
            <a:miter lim="800000"/>
          </a:ln>
          <a:effectLst/>
        </p:spPr>
        <p:txBody>
          <a:bodyPr wrap="none" lIns="0" tIns="0" rIns="0" bIns="0" rtlCol="0" anchor="ctr"/>
          <a:lstStyle>
            <a:lvl1pPr marL="92075" indent="0" algn="l" defTabSz="914400" rtl="0" eaLnBrk="1" latinLnBrk="0" hangingPunct="1">
              <a:lnSpc>
                <a:spcPct val="90000"/>
              </a:lnSpc>
              <a:spcBef>
                <a:spcPts val="1000"/>
              </a:spcBef>
              <a:buFont typeface="Arial" panose="020B0604020202020204" pitchFamily="34" charset="0"/>
              <a:buNone/>
              <a:defRPr kumimoji="1" lang="ja-JP" altLang="en-US" sz="2000" b="1" kern="1200" dirty="0">
                <a:solidFill>
                  <a:sysClr val="windowText" lastClr="000000"/>
                </a:solidFill>
                <a:latin typeface="MS PGothic" panose="020B0600070205080204" pitchFamily="34" charset="-128"/>
                <a:ea typeface="MS PGothic" panose="020B0600070205080204" pitchFamily="34"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9pPr>
          </a:lstStyle>
          <a:p>
            <a:pPr marL="92075"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2000" b="1" i="0" u="none" strike="noStrike" kern="1200" cap="none" spc="0" normalizeH="0" baseline="0" noProof="0">
                <a:ln>
                  <a:noFill/>
                </a:ln>
                <a:solidFill>
                  <a:schemeClr val="accent2"/>
                </a:solidFill>
                <a:effectLst/>
                <a:uLnTx/>
                <a:uFillTx/>
                <a:latin typeface="ＭＳ Ｐゴシック" panose="020B0600070205080204" pitchFamily="50" charset="-128"/>
                <a:ea typeface="ＭＳ Ｐゴシック" panose="020B0600070205080204" pitchFamily="50" charset="-128"/>
                <a:cs typeface="+mn-cs"/>
              </a:rPr>
              <a:t>開催に関する</a:t>
            </a:r>
            <a:r>
              <a:rPr kumimoji="1" lang="ja-JP" altLang="en-US" sz="2000" b="1" i="0" u="none" strike="noStrike" kern="1200" cap="none" spc="0" normalizeH="0" baseline="0" noProof="0">
                <a:ln>
                  <a:noFill/>
                </a:ln>
                <a:solidFill>
                  <a:schemeClr val="accent2"/>
                </a:solidFill>
                <a:effectLst/>
                <a:uLnTx/>
                <a:uFillTx/>
                <a:latin typeface="MS PGothic" panose="020B0600070205080204" pitchFamily="34" charset="-128"/>
                <a:ea typeface="MS PGothic" panose="020B0600070205080204" pitchFamily="34" charset="-128"/>
                <a:cs typeface="+mn-cs"/>
              </a:rPr>
              <a:t>想定スケジュール案</a:t>
            </a:r>
            <a:endParaRPr kumimoji="1" lang="ja-JP" altLang="en-US" sz="2000" b="1" i="0" u="none" strike="noStrike" kern="1200" cap="none" spc="0" normalizeH="0" baseline="0" noProof="0" dirty="0">
              <a:ln>
                <a:noFill/>
              </a:ln>
              <a:solidFill>
                <a:schemeClr val="accent2"/>
              </a:solidFill>
              <a:effectLst/>
              <a:uLnTx/>
              <a:uFillTx/>
              <a:latin typeface="MS PGothic" panose="020B0600070205080204" pitchFamily="34" charset="-128"/>
              <a:ea typeface="MS PGothic" panose="020B0600070205080204" pitchFamily="34" charset="-128"/>
              <a:cs typeface="+mn-cs"/>
            </a:endParaRPr>
          </a:p>
        </p:txBody>
      </p:sp>
      <p:grpSp>
        <p:nvGrpSpPr>
          <p:cNvPr id="113" name="グループ化 112">
            <a:extLst>
              <a:ext uri="{FF2B5EF4-FFF2-40B4-BE49-F238E27FC236}">
                <a16:creationId xmlns:a16="http://schemas.microsoft.com/office/drawing/2014/main" id="{D1D1FA61-28C7-8CD2-F41F-2E296891A678}"/>
              </a:ext>
            </a:extLst>
          </p:cNvPr>
          <p:cNvGrpSpPr/>
          <p:nvPr/>
        </p:nvGrpSpPr>
        <p:grpSpPr>
          <a:xfrm>
            <a:off x="3182714" y="1702231"/>
            <a:ext cx="8782273" cy="352985"/>
            <a:chOff x="3182714" y="1771047"/>
            <a:chExt cx="8782273" cy="427110"/>
          </a:xfrm>
        </p:grpSpPr>
        <p:grpSp>
          <p:nvGrpSpPr>
            <p:cNvPr id="114" name="グループ化 113">
              <a:extLst>
                <a:ext uri="{FF2B5EF4-FFF2-40B4-BE49-F238E27FC236}">
                  <a16:creationId xmlns:a16="http://schemas.microsoft.com/office/drawing/2014/main" id="{9647A8DA-67A2-0507-DF9C-2F53988A64BC}"/>
                </a:ext>
              </a:extLst>
            </p:cNvPr>
            <p:cNvGrpSpPr/>
            <p:nvPr/>
          </p:nvGrpSpPr>
          <p:grpSpPr>
            <a:xfrm>
              <a:off x="3182714" y="1771047"/>
              <a:ext cx="1387809" cy="427110"/>
              <a:chOff x="2618367" y="1714475"/>
              <a:chExt cx="1227744" cy="432340"/>
            </a:xfrm>
          </p:grpSpPr>
          <p:sp>
            <p:nvSpPr>
              <p:cNvPr id="145" name="正方形/長方形 144">
                <a:extLst>
                  <a:ext uri="{FF2B5EF4-FFF2-40B4-BE49-F238E27FC236}">
                    <a16:creationId xmlns:a16="http://schemas.microsoft.com/office/drawing/2014/main" id="{BE2DF64B-0916-E2BD-805D-4DBD61BD49EC}"/>
                  </a:ext>
                </a:extLst>
              </p:cNvPr>
              <p:cNvSpPr/>
              <p:nvPr/>
            </p:nvSpPr>
            <p:spPr>
              <a:xfrm>
                <a:off x="2618368" y="1956619"/>
                <a:ext cx="278423" cy="190196"/>
              </a:xfrm>
              <a:prstGeom prst="rect">
                <a:avLst/>
              </a:prstGeom>
              <a:noFill/>
              <a:ln w="9525" cap="flat" cmpd="sng" algn="ctr">
                <a:solidFill>
                  <a:sysClr val="window" lastClr="FFFFFF">
                    <a:lumMod val="85000"/>
                  </a:sysClr>
                </a:solidFill>
                <a:prstDash val="solid"/>
                <a:miter lim="800000"/>
              </a:ln>
              <a:effectLst/>
            </p:spPr>
            <p:txBody>
              <a:bodyPr wrap="none" rtlCol="0" anchor="ctr"/>
              <a:lstStyle/>
              <a:p>
                <a:pPr marL="0" marR="0" lvl="0" indent="0" algn="ctr" defTabSz="914400" eaLnBrk="1" fontAlgn="auto" latinLnBrk="0" hangingPunct="1">
                  <a:lnSpc>
                    <a:spcPct val="100000"/>
                  </a:lnSpc>
                  <a:spcBef>
                    <a:spcPts val="300"/>
                  </a:spcBef>
                  <a:spcAft>
                    <a:spcPts val="0"/>
                  </a:spcAft>
                  <a:buClrTx/>
                  <a:buSzTx/>
                  <a:buFontTx/>
                  <a:buNone/>
                  <a:tabLst/>
                  <a:defRPr/>
                </a:pPr>
                <a:r>
                  <a:rPr kumimoji="0" lang="en-US" altLang="ja-JP" sz="1200" b="0" i="0" u="none" strike="noStrike" kern="0" cap="none" spc="0" normalizeH="0" baseline="0" noProof="0" dirty="0">
                    <a:ln>
                      <a:noFill/>
                    </a:ln>
                    <a:solidFill>
                      <a:prstClr val="black"/>
                    </a:solidFill>
                    <a:effectLst/>
                    <a:uLnTx/>
                    <a:uFillTx/>
                    <a:latin typeface="Arial"/>
                    <a:ea typeface="ＭＳ Ｐゴシック"/>
                    <a:cs typeface="+mn-cs"/>
                  </a:rPr>
                  <a:t>1w</a:t>
                </a:r>
                <a:endParaRPr kumimoji="0" lang="ja-JP" altLang="en-US" sz="1200" b="0" i="0" u="none" strike="noStrike" kern="0" cap="none" spc="0" normalizeH="0" baseline="0" noProof="0" dirty="0">
                  <a:ln>
                    <a:noFill/>
                  </a:ln>
                  <a:solidFill>
                    <a:prstClr val="black"/>
                  </a:solidFill>
                  <a:effectLst/>
                  <a:uLnTx/>
                  <a:uFillTx/>
                  <a:latin typeface="Arial"/>
                  <a:ea typeface="ＭＳ Ｐゴシック"/>
                  <a:cs typeface="+mn-cs"/>
                </a:endParaRPr>
              </a:p>
            </p:txBody>
          </p:sp>
          <p:sp>
            <p:nvSpPr>
              <p:cNvPr id="146" name="正方形/長方形 145">
                <a:extLst>
                  <a:ext uri="{FF2B5EF4-FFF2-40B4-BE49-F238E27FC236}">
                    <a16:creationId xmlns:a16="http://schemas.microsoft.com/office/drawing/2014/main" id="{BB200540-7BE3-7915-5426-554893AEFEFC}"/>
                  </a:ext>
                </a:extLst>
              </p:cNvPr>
              <p:cNvSpPr/>
              <p:nvPr/>
            </p:nvSpPr>
            <p:spPr>
              <a:xfrm>
                <a:off x="2618367" y="1714475"/>
                <a:ext cx="1227743" cy="190196"/>
              </a:xfrm>
              <a:prstGeom prst="rect">
                <a:avLst/>
              </a:prstGeom>
              <a:noFill/>
              <a:ln w="9525" cap="flat" cmpd="sng" algn="ctr">
                <a:solidFill>
                  <a:sysClr val="window" lastClr="FFFFFF">
                    <a:lumMod val="85000"/>
                  </a:sysClr>
                </a:solidFill>
                <a:prstDash val="solid"/>
                <a:miter lim="800000"/>
              </a:ln>
              <a:effectLst/>
            </p:spPr>
            <p:txBody>
              <a:bodyPr wrap="none" rtlCol="0" anchor="ctr"/>
              <a:lstStyle/>
              <a:p>
                <a:pPr marL="0" marR="0" lvl="0" indent="0" algn="ctr" defTabSz="914400" eaLnBrk="1" fontAlgn="auto" latinLnBrk="0" hangingPunct="1">
                  <a:lnSpc>
                    <a:spcPct val="100000"/>
                  </a:lnSpc>
                  <a:spcBef>
                    <a:spcPts val="300"/>
                  </a:spcBef>
                  <a:spcAft>
                    <a:spcPts val="0"/>
                  </a:spcAft>
                  <a:buClrTx/>
                  <a:buSzTx/>
                  <a:buFontTx/>
                  <a:buNone/>
                  <a:tabLst/>
                  <a:defRPr/>
                </a:pPr>
                <a:r>
                  <a:rPr kumimoji="0" lang="en-US" altLang="ja-JP" sz="1200" b="0" i="0" u="none" strike="noStrike" kern="0" cap="none" spc="0" normalizeH="0" baseline="0" noProof="0" dirty="0">
                    <a:ln>
                      <a:noFill/>
                    </a:ln>
                    <a:solidFill>
                      <a:prstClr val="black"/>
                    </a:solidFill>
                    <a:effectLst/>
                    <a:uLnTx/>
                    <a:uFillTx/>
                    <a:latin typeface="Arial"/>
                    <a:ea typeface="ＭＳ Ｐゴシック"/>
                    <a:cs typeface="+mn-cs"/>
                  </a:rPr>
                  <a:t>3</a:t>
                </a:r>
                <a:r>
                  <a:rPr kumimoji="0" lang="ja-JP" altLang="en-US" sz="1200" b="0" i="0" u="none" strike="noStrike" kern="0" cap="none" spc="0" normalizeH="0" baseline="0" noProof="0" dirty="0">
                    <a:ln>
                      <a:noFill/>
                    </a:ln>
                    <a:solidFill>
                      <a:prstClr val="black"/>
                    </a:solidFill>
                    <a:effectLst/>
                    <a:uLnTx/>
                    <a:uFillTx/>
                    <a:latin typeface="Arial"/>
                    <a:ea typeface="ＭＳ Ｐゴシック"/>
                    <a:cs typeface="+mn-cs"/>
                  </a:rPr>
                  <a:t>月</a:t>
                </a:r>
              </a:p>
            </p:txBody>
          </p:sp>
          <p:sp>
            <p:nvSpPr>
              <p:cNvPr id="147" name="正方形/長方形 146">
                <a:extLst>
                  <a:ext uri="{FF2B5EF4-FFF2-40B4-BE49-F238E27FC236}">
                    <a16:creationId xmlns:a16="http://schemas.microsoft.com/office/drawing/2014/main" id="{60E873EE-EE0F-1975-C29F-4C44418D6015}"/>
                  </a:ext>
                </a:extLst>
              </p:cNvPr>
              <p:cNvSpPr/>
              <p:nvPr/>
            </p:nvSpPr>
            <p:spPr>
              <a:xfrm>
                <a:off x="2934808" y="1956619"/>
                <a:ext cx="278423" cy="190196"/>
              </a:xfrm>
              <a:prstGeom prst="rect">
                <a:avLst/>
              </a:prstGeom>
              <a:noFill/>
              <a:ln w="9525" cap="flat" cmpd="sng" algn="ctr">
                <a:solidFill>
                  <a:sysClr val="window" lastClr="FFFFFF">
                    <a:lumMod val="85000"/>
                  </a:sysClr>
                </a:solidFill>
                <a:prstDash val="solid"/>
                <a:miter lim="800000"/>
              </a:ln>
              <a:effectLst/>
            </p:spPr>
            <p:txBody>
              <a:bodyPr wrap="none" rtlCol="0" anchor="ctr"/>
              <a:lstStyle/>
              <a:p>
                <a:pPr marL="0" marR="0" lvl="0" indent="0" algn="ctr" defTabSz="914400" eaLnBrk="1" fontAlgn="auto" latinLnBrk="0" hangingPunct="1">
                  <a:lnSpc>
                    <a:spcPct val="100000"/>
                  </a:lnSpc>
                  <a:spcBef>
                    <a:spcPts val="300"/>
                  </a:spcBef>
                  <a:spcAft>
                    <a:spcPts val="0"/>
                  </a:spcAft>
                  <a:buClrTx/>
                  <a:buSzTx/>
                  <a:buFontTx/>
                  <a:buNone/>
                  <a:tabLst/>
                  <a:defRPr/>
                </a:pPr>
                <a:r>
                  <a:rPr kumimoji="0" lang="en-US" altLang="ja-JP" sz="1200" b="0" i="0" u="none" strike="noStrike" kern="0" cap="none" spc="0" normalizeH="0" baseline="0" noProof="0" dirty="0">
                    <a:ln>
                      <a:noFill/>
                    </a:ln>
                    <a:solidFill>
                      <a:prstClr val="black"/>
                    </a:solidFill>
                    <a:effectLst/>
                    <a:uLnTx/>
                    <a:uFillTx/>
                    <a:latin typeface="Arial"/>
                    <a:ea typeface="ＭＳ Ｐゴシック"/>
                    <a:cs typeface="+mn-cs"/>
                  </a:rPr>
                  <a:t>2w</a:t>
                </a:r>
                <a:endParaRPr kumimoji="0" lang="ja-JP" altLang="en-US" sz="1200" b="0" i="0" u="none" strike="noStrike" kern="0" cap="none" spc="0" normalizeH="0" baseline="0" noProof="0" dirty="0">
                  <a:ln>
                    <a:noFill/>
                  </a:ln>
                  <a:solidFill>
                    <a:prstClr val="black"/>
                  </a:solidFill>
                  <a:effectLst/>
                  <a:uLnTx/>
                  <a:uFillTx/>
                  <a:latin typeface="Arial"/>
                  <a:ea typeface="ＭＳ Ｐゴシック"/>
                  <a:cs typeface="+mn-cs"/>
                </a:endParaRPr>
              </a:p>
            </p:txBody>
          </p:sp>
          <p:sp>
            <p:nvSpPr>
              <p:cNvPr id="148" name="正方形/長方形 147">
                <a:extLst>
                  <a:ext uri="{FF2B5EF4-FFF2-40B4-BE49-F238E27FC236}">
                    <a16:creationId xmlns:a16="http://schemas.microsoft.com/office/drawing/2014/main" id="{D6EA4C52-B7C3-27C1-6985-69C238C98B44}"/>
                  </a:ext>
                </a:extLst>
              </p:cNvPr>
              <p:cNvSpPr/>
              <p:nvPr/>
            </p:nvSpPr>
            <p:spPr>
              <a:xfrm>
                <a:off x="3251248" y="1956619"/>
                <a:ext cx="278423" cy="190196"/>
              </a:xfrm>
              <a:prstGeom prst="rect">
                <a:avLst/>
              </a:prstGeom>
              <a:noFill/>
              <a:ln w="9525" cap="flat" cmpd="sng" algn="ctr">
                <a:solidFill>
                  <a:sysClr val="window" lastClr="FFFFFF">
                    <a:lumMod val="85000"/>
                  </a:sysClr>
                </a:solidFill>
                <a:prstDash val="solid"/>
                <a:miter lim="800000"/>
              </a:ln>
              <a:effectLst/>
            </p:spPr>
            <p:txBody>
              <a:bodyPr wrap="none" rtlCol="0" anchor="ctr"/>
              <a:lstStyle/>
              <a:p>
                <a:pPr marL="0" marR="0" lvl="0" indent="0" algn="ctr" defTabSz="914400" eaLnBrk="1" fontAlgn="auto" latinLnBrk="0" hangingPunct="1">
                  <a:lnSpc>
                    <a:spcPct val="100000"/>
                  </a:lnSpc>
                  <a:spcBef>
                    <a:spcPts val="300"/>
                  </a:spcBef>
                  <a:spcAft>
                    <a:spcPts val="0"/>
                  </a:spcAft>
                  <a:buClrTx/>
                  <a:buSzTx/>
                  <a:buFontTx/>
                  <a:buNone/>
                  <a:tabLst/>
                  <a:defRPr/>
                </a:pPr>
                <a:r>
                  <a:rPr kumimoji="0" lang="en-US" altLang="ja-JP" sz="1200" b="0" i="0" u="none" strike="noStrike" kern="0" cap="none" spc="0" normalizeH="0" baseline="0" noProof="0" dirty="0">
                    <a:ln>
                      <a:noFill/>
                    </a:ln>
                    <a:solidFill>
                      <a:prstClr val="black"/>
                    </a:solidFill>
                    <a:effectLst/>
                    <a:uLnTx/>
                    <a:uFillTx/>
                    <a:latin typeface="Arial"/>
                    <a:ea typeface="ＭＳ Ｐゴシック"/>
                    <a:cs typeface="+mn-cs"/>
                  </a:rPr>
                  <a:t>3w</a:t>
                </a:r>
                <a:endParaRPr kumimoji="0" lang="ja-JP" altLang="en-US" sz="1200" b="0" i="0" u="none" strike="noStrike" kern="0" cap="none" spc="0" normalizeH="0" baseline="0" noProof="0" dirty="0">
                  <a:ln>
                    <a:noFill/>
                  </a:ln>
                  <a:solidFill>
                    <a:prstClr val="black"/>
                  </a:solidFill>
                  <a:effectLst/>
                  <a:uLnTx/>
                  <a:uFillTx/>
                  <a:latin typeface="Arial"/>
                  <a:ea typeface="ＭＳ Ｐゴシック"/>
                  <a:cs typeface="+mn-cs"/>
                </a:endParaRPr>
              </a:p>
            </p:txBody>
          </p:sp>
          <p:sp>
            <p:nvSpPr>
              <p:cNvPr id="149" name="正方形/長方形 148">
                <a:extLst>
                  <a:ext uri="{FF2B5EF4-FFF2-40B4-BE49-F238E27FC236}">
                    <a16:creationId xmlns:a16="http://schemas.microsoft.com/office/drawing/2014/main" id="{2DA7C0FB-F761-5FD1-A48B-0AEB81368540}"/>
                  </a:ext>
                </a:extLst>
              </p:cNvPr>
              <p:cNvSpPr/>
              <p:nvPr/>
            </p:nvSpPr>
            <p:spPr>
              <a:xfrm>
                <a:off x="3567688" y="1956619"/>
                <a:ext cx="278423" cy="190196"/>
              </a:xfrm>
              <a:prstGeom prst="rect">
                <a:avLst/>
              </a:prstGeom>
              <a:noFill/>
              <a:ln w="9525" cap="flat" cmpd="sng" algn="ctr">
                <a:solidFill>
                  <a:sysClr val="window" lastClr="FFFFFF">
                    <a:lumMod val="85000"/>
                  </a:sysClr>
                </a:solidFill>
                <a:prstDash val="solid"/>
                <a:miter lim="800000"/>
              </a:ln>
              <a:effectLst/>
            </p:spPr>
            <p:txBody>
              <a:bodyPr wrap="none" rtlCol="0" anchor="ctr"/>
              <a:lstStyle/>
              <a:p>
                <a:pPr marL="0" marR="0" lvl="0" indent="0" algn="ctr" defTabSz="914400" eaLnBrk="1" fontAlgn="auto" latinLnBrk="0" hangingPunct="1">
                  <a:lnSpc>
                    <a:spcPct val="100000"/>
                  </a:lnSpc>
                  <a:spcBef>
                    <a:spcPts val="300"/>
                  </a:spcBef>
                  <a:spcAft>
                    <a:spcPts val="0"/>
                  </a:spcAft>
                  <a:buClrTx/>
                  <a:buSzTx/>
                  <a:buFontTx/>
                  <a:buNone/>
                  <a:tabLst/>
                  <a:defRPr/>
                </a:pPr>
                <a:r>
                  <a:rPr kumimoji="0" lang="en-US" altLang="ja-JP" sz="1200" b="0" i="0" u="none" strike="noStrike" kern="0" cap="none" spc="0" normalizeH="0" baseline="0" noProof="0" dirty="0">
                    <a:ln>
                      <a:noFill/>
                    </a:ln>
                    <a:solidFill>
                      <a:prstClr val="black"/>
                    </a:solidFill>
                    <a:effectLst/>
                    <a:uLnTx/>
                    <a:uFillTx/>
                    <a:latin typeface="Arial"/>
                    <a:ea typeface="ＭＳ Ｐゴシック"/>
                    <a:cs typeface="+mn-cs"/>
                  </a:rPr>
                  <a:t>4w</a:t>
                </a:r>
                <a:endParaRPr kumimoji="0" lang="ja-JP" altLang="en-US" sz="1200" b="0" i="0" u="none" strike="noStrike" kern="0" cap="none" spc="0" normalizeH="0" baseline="0" noProof="0" dirty="0">
                  <a:ln>
                    <a:noFill/>
                  </a:ln>
                  <a:solidFill>
                    <a:prstClr val="black"/>
                  </a:solidFill>
                  <a:effectLst/>
                  <a:uLnTx/>
                  <a:uFillTx/>
                  <a:latin typeface="Arial"/>
                  <a:ea typeface="ＭＳ Ｐゴシック"/>
                  <a:cs typeface="+mn-cs"/>
                </a:endParaRPr>
              </a:p>
            </p:txBody>
          </p:sp>
        </p:grpSp>
        <p:grpSp>
          <p:nvGrpSpPr>
            <p:cNvPr id="115" name="グループ化 114">
              <a:extLst>
                <a:ext uri="{FF2B5EF4-FFF2-40B4-BE49-F238E27FC236}">
                  <a16:creationId xmlns:a16="http://schemas.microsoft.com/office/drawing/2014/main" id="{499055F3-090D-17F5-33DB-C4B9D900725E}"/>
                </a:ext>
              </a:extLst>
            </p:cNvPr>
            <p:cNvGrpSpPr/>
            <p:nvPr/>
          </p:nvGrpSpPr>
          <p:grpSpPr>
            <a:xfrm>
              <a:off x="4661607" y="1771047"/>
              <a:ext cx="1387809" cy="427110"/>
              <a:chOff x="2618367" y="1714475"/>
              <a:chExt cx="1227744" cy="432340"/>
            </a:xfrm>
          </p:grpSpPr>
          <p:sp>
            <p:nvSpPr>
              <p:cNvPr id="140" name="正方形/長方形 139">
                <a:extLst>
                  <a:ext uri="{FF2B5EF4-FFF2-40B4-BE49-F238E27FC236}">
                    <a16:creationId xmlns:a16="http://schemas.microsoft.com/office/drawing/2014/main" id="{BA6191D0-B5FB-1373-8BF9-CE3B4D02E3B8}"/>
                  </a:ext>
                </a:extLst>
              </p:cNvPr>
              <p:cNvSpPr/>
              <p:nvPr/>
            </p:nvSpPr>
            <p:spPr>
              <a:xfrm>
                <a:off x="2618368" y="1956619"/>
                <a:ext cx="278423" cy="190196"/>
              </a:xfrm>
              <a:prstGeom prst="rect">
                <a:avLst/>
              </a:prstGeom>
              <a:noFill/>
              <a:ln w="9525" cap="flat" cmpd="sng" algn="ctr">
                <a:solidFill>
                  <a:sysClr val="window" lastClr="FFFFFF">
                    <a:lumMod val="85000"/>
                  </a:sysClr>
                </a:solidFill>
                <a:prstDash val="solid"/>
                <a:miter lim="800000"/>
              </a:ln>
              <a:effectLst/>
            </p:spPr>
            <p:txBody>
              <a:bodyPr wrap="none" rtlCol="0" anchor="ctr"/>
              <a:lstStyle/>
              <a:p>
                <a:pPr marL="0" marR="0" lvl="0" indent="0" algn="ctr" defTabSz="914400" eaLnBrk="1" fontAlgn="auto" latinLnBrk="0" hangingPunct="1">
                  <a:lnSpc>
                    <a:spcPct val="100000"/>
                  </a:lnSpc>
                  <a:spcBef>
                    <a:spcPts val="300"/>
                  </a:spcBef>
                  <a:spcAft>
                    <a:spcPts val="0"/>
                  </a:spcAft>
                  <a:buClrTx/>
                  <a:buSzTx/>
                  <a:buFontTx/>
                  <a:buNone/>
                  <a:tabLst/>
                  <a:defRPr/>
                </a:pPr>
                <a:r>
                  <a:rPr kumimoji="0" lang="en-US" altLang="ja-JP" sz="1200" b="0" i="0" u="none" strike="noStrike" kern="0" cap="none" spc="0" normalizeH="0" baseline="0" noProof="0" dirty="0">
                    <a:ln>
                      <a:noFill/>
                    </a:ln>
                    <a:solidFill>
                      <a:prstClr val="black"/>
                    </a:solidFill>
                    <a:effectLst/>
                    <a:uLnTx/>
                    <a:uFillTx/>
                    <a:latin typeface="Arial"/>
                    <a:ea typeface="ＭＳ Ｐゴシック"/>
                    <a:cs typeface="+mn-cs"/>
                  </a:rPr>
                  <a:t>1w</a:t>
                </a:r>
                <a:endParaRPr kumimoji="0" lang="ja-JP" altLang="en-US" sz="1200" b="0" i="0" u="none" strike="noStrike" kern="0" cap="none" spc="0" normalizeH="0" baseline="0" noProof="0" dirty="0">
                  <a:ln>
                    <a:noFill/>
                  </a:ln>
                  <a:solidFill>
                    <a:prstClr val="black"/>
                  </a:solidFill>
                  <a:effectLst/>
                  <a:uLnTx/>
                  <a:uFillTx/>
                  <a:latin typeface="Arial"/>
                  <a:ea typeface="ＭＳ Ｐゴシック"/>
                  <a:cs typeface="+mn-cs"/>
                </a:endParaRPr>
              </a:p>
            </p:txBody>
          </p:sp>
          <p:sp>
            <p:nvSpPr>
              <p:cNvPr id="141" name="正方形/長方形 140">
                <a:extLst>
                  <a:ext uri="{FF2B5EF4-FFF2-40B4-BE49-F238E27FC236}">
                    <a16:creationId xmlns:a16="http://schemas.microsoft.com/office/drawing/2014/main" id="{E72EE9B9-0B7F-4FC8-3351-E441B968AE09}"/>
                  </a:ext>
                </a:extLst>
              </p:cNvPr>
              <p:cNvSpPr/>
              <p:nvPr/>
            </p:nvSpPr>
            <p:spPr>
              <a:xfrm>
                <a:off x="2618367" y="1714475"/>
                <a:ext cx="1227743" cy="190196"/>
              </a:xfrm>
              <a:prstGeom prst="rect">
                <a:avLst/>
              </a:prstGeom>
              <a:noFill/>
              <a:ln w="9525" cap="flat" cmpd="sng" algn="ctr">
                <a:solidFill>
                  <a:sysClr val="window" lastClr="FFFFFF">
                    <a:lumMod val="85000"/>
                  </a:sysClr>
                </a:solidFill>
                <a:prstDash val="solid"/>
                <a:miter lim="800000"/>
              </a:ln>
              <a:effectLst/>
            </p:spPr>
            <p:txBody>
              <a:bodyPr wrap="none" rtlCol="0" anchor="ctr"/>
              <a:lstStyle/>
              <a:p>
                <a:pPr marL="0" marR="0" lvl="0" indent="0" algn="ctr" defTabSz="914400" eaLnBrk="1" fontAlgn="auto" latinLnBrk="0" hangingPunct="1">
                  <a:lnSpc>
                    <a:spcPct val="100000"/>
                  </a:lnSpc>
                  <a:spcBef>
                    <a:spcPts val="300"/>
                  </a:spcBef>
                  <a:spcAft>
                    <a:spcPts val="0"/>
                  </a:spcAft>
                  <a:buClrTx/>
                  <a:buSzTx/>
                  <a:buFontTx/>
                  <a:buNone/>
                  <a:tabLst/>
                  <a:defRPr/>
                </a:pPr>
                <a:r>
                  <a:rPr kumimoji="0" lang="en-US" altLang="ja-JP" sz="1200" b="0" i="0" u="none" strike="noStrike" kern="0" cap="none" spc="0" normalizeH="0" baseline="0" noProof="0" dirty="0">
                    <a:ln>
                      <a:noFill/>
                    </a:ln>
                    <a:solidFill>
                      <a:prstClr val="black"/>
                    </a:solidFill>
                    <a:effectLst/>
                    <a:uLnTx/>
                    <a:uFillTx/>
                    <a:latin typeface="Arial"/>
                    <a:ea typeface="ＭＳ Ｐゴシック"/>
                    <a:cs typeface="+mn-cs"/>
                  </a:rPr>
                  <a:t>4</a:t>
                </a:r>
                <a:r>
                  <a:rPr kumimoji="0" lang="ja-JP" altLang="en-US" sz="1200" b="0" i="0" u="none" strike="noStrike" kern="0" cap="none" spc="0" normalizeH="0" baseline="0" noProof="0" dirty="0">
                    <a:ln>
                      <a:noFill/>
                    </a:ln>
                    <a:solidFill>
                      <a:prstClr val="black"/>
                    </a:solidFill>
                    <a:effectLst/>
                    <a:uLnTx/>
                    <a:uFillTx/>
                    <a:latin typeface="Arial"/>
                    <a:ea typeface="ＭＳ Ｐゴシック"/>
                    <a:cs typeface="+mn-cs"/>
                  </a:rPr>
                  <a:t>月</a:t>
                </a:r>
              </a:p>
            </p:txBody>
          </p:sp>
          <p:sp>
            <p:nvSpPr>
              <p:cNvPr id="142" name="正方形/長方形 141">
                <a:extLst>
                  <a:ext uri="{FF2B5EF4-FFF2-40B4-BE49-F238E27FC236}">
                    <a16:creationId xmlns:a16="http://schemas.microsoft.com/office/drawing/2014/main" id="{699B7FC8-CE5C-5043-D95B-54395CB9EA41}"/>
                  </a:ext>
                </a:extLst>
              </p:cNvPr>
              <p:cNvSpPr/>
              <p:nvPr/>
            </p:nvSpPr>
            <p:spPr>
              <a:xfrm>
                <a:off x="2934808" y="1956619"/>
                <a:ext cx="278423" cy="190196"/>
              </a:xfrm>
              <a:prstGeom prst="rect">
                <a:avLst/>
              </a:prstGeom>
              <a:noFill/>
              <a:ln w="9525" cap="flat" cmpd="sng" algn="ctr">
                <a:solidFill>
                  <a:sysClr val="window" lastClr="FFFFFF">
                    <a:lumMod val="85000"/>
                  </a:sysClr>
                </a:solidFill>
                <a:prstDash val="solid"/>
                <a:miter lim="800000"/>
              </a:ln>
              <a:effectLst/>
            </p:spPr>
            <p:txBody>
              <a:bodyPr wrap="none" rtlCol="0" anchor="ctr"/>
              <a:lstStyle/>
              <a:p>
                <a:pPr marL="0" marR="0" lvl="0" indent="0" algn="ctr" defTabSz="914400" eaLnBrk="1" fontAlgn="auto" latinLnBrk="0" hangingPunct="1">
                  <a:lnSpc>
                    <a:spcPct val="100000"/>
                  </a:lnSpc>
                  <a:spcBef>
                    <a:spcPts val="300"/>
                  </a:spcBef>
                  <a:spcAft>
                    <a:spcPts val="0"/>
                  </a:spcAft>
                  <a:buClrTx/>
                  <a:buSzTx/>
                  <a:buFontTx/>
                  <a:buNone/>
                  <a:tabLst/>
                  <a:defRPr/>
                </a:pPr>
                <a:r>
                  <a:rPr kumimoji="0" lang="en-US" altLang="ja-JP" sz="1200" b="0" i="0" u="none" strike="noStrike" kern="0" cap="none" spc="0" normalizeH="0" baseline="0" noProof="0" dirty="0">
                    <a:ln>
                      <a:noFill/>
                    </a:ln>
                    <a:solidFill>
                      <a:prstClr val="black"/>
                    </a:solidFill>
                    <a:effectLst/>
                    <a:uLnTx/>
                    <a:uFillTx/>
                    <a:latin typeface="Arial"/>
                    <a:ea typeface="ＭＳ Ｐゴシック"/>
                    <a:cs typeface="+mn-cs"/>
                  </a:rPr>
                  <a:t>2w</a:t>
                </a:r>
                <a:endParaRPr kumimoji="0" lang="ja-JP" altLang="en-US" sz="1200" b="0" i="0" u="none" strike="noStrike" kern="0" cap="none" spc="0" normalizeH="0" baseline="0" noProof="0" dirty="0">
                  <a:ln>
                    <a:noFill/>
                  </a:ln>
                  <a:solidFill>
                    <a:prstClr val="black"/>
                  </a:solidFill>
                  <a:effectLst/>
                  <a:uLnTx/>
                  <a:uFillTx/>
                  <a:latin typeface="Arial"/>
                  <a:ea typeface="ＭＳ Ｐゴシック"/>
                  <a:cs typeface="+mn-cs"/>
                </a:endParaRPr>
              </a:p>
            </p:txBody>
          </p:sp>
          <p:sp>
            <p:nvSpPr>
              <p:cNvPr id="143" name="正方形/長方形 142">
                <a:extLst>
                  <a:ext uri="{FF2B5EF4-FFF2-40B4-BE49-F238E27FC236}">
                    <a16:creationId xmlns:a16="http://schemas.microsoft.com/office/drawing/2014/main" id="{0BCE41B3-7B03-7855-93AE-7090BE12E600}"/>
                  </a:ext>
                </a:extLst>
              </p:cNvPr>
              <p:cNvSpPr/>
              <p:nvPr/>
            </p:nvSpPr>
            <p:spPr>
              <a:xfrm>
                <a:off x="3251248" y="1956619"/>
                <a:ext cx="278423" cy="190196"/>
              </a:xfrm>
              <a:prstGeom prst="rect">
                <a:avLst/>
              </a:prstGeom>
              <a:noFill/>
              <a:ln w="9525" cap="flat" cmpd="sng" algn="ctr">
                <a:solidFill>
                  <a:sysClr val="window" lastClr="FFFFFF">
                    <a:lumMod val="85000"/>
                  </a:sysClr>
                </a:solidFill>
                <a:prstDash val="solid"/>
                <a:miter lim="800000"/>
              </a:ln>
              <a:effectLst/>
            </p:spPr>
            <p:txBody>
              <a:bodyPr wrap="none" rtlCol="0" anchor="ctr"/>
              <a:lstStyle/>
              <a:p>
                <a:pPr marL="0" marR="0" lvl="0" indent="0" algn="ctr" defTabSz="914400" eaLnBrk="1" fontAlgn="auto" latinLnBrk="0" hangingPunct="1">
                  <a:lnSpc>
                    <a:spcPct val="100000"/>
                  </a:lnSpc>
                  <a:spcBef>
                    <a:spcPts val="300"/>
                  </a:spcBef>
                  <a:spcAft>
                    <a:spcPts val="0"/>
                  </a:spcAft>
                  <a:buClrTx/>
                  <a:buSzTx/>
                  <a:buFontTx/>
                  <a:buNone/>
                  <a:tabLst/>
                  <a:defRPr/>
                </a:pPr>
                <a:r>
                  <a:rPr kumimoji="0" lang="en-US" altLang="ja-JP" sz="1200" b="0" i="0" u="none" strike="noStrike" kern="0" cap="none" spc="0" normalizeH="0" baseline="0" noProof="0" dirty="0">
                    <a:ln>
                      <a:noFill/>
                    </a:ln>
                    <a:solidFill>
                      <a:prstClr val="black"/>
                    </a:solidFill>
                    <a:effectLst/>
                    <a:uLnTx/>
                    <a:uFillTx/>
                    <a:latin typeface="Arial"/>
                    <a:ea typeface="ＭＳ Ｐゴシック"/>
                    <a:cs typeface="+mn-cs"/>
                  </a:rPr>
                  <a:t>3w</a:t>
                </a:r>
                <a:endParaRPr kumimoji="0" lang="ja-JP" altLang="en-US" sz="1200" b="0" i="0" u="none" strike="noStrike" kern="0" cap="none" spc="0" normalizeH="0" baseline="0" noProof="0" dirty="0">
                  <a:ln>
                    <a:noFill/>
                  </a:ln>
                  <a:solidFill>
                    <a:prstClr val="black"/>
                  </a:solidFill>
                  <a:effectLst/>
                  <a:uLnTx/>
                  <a:uFillTx/>
                  <a:latin typeface="Arial"/>
                  <a:ea typeface="ＭＳ Ｐゴシック"/>
                  <a:cs typeface="+mn-cs"/>
                </a:endParaRPr>
              </a:p>
            </p:txBody>
          </p:sp>
          <p:sp>
            <p:nvSpPr>
              <p:cNvPr id="144" name="正方形/長方形 143">
                <a:extLst>
                  <a:ext uri="{FF2B5EF4-FFF2-40B4-BE49-F238E27FC236}">
                    <a16:creationId xmlns:a16="http://schemas.microsoft.com/office/drawing/2014/main" id="{096617E2-072E-5F22-4EA4-878BFE1EE2F9}"/>
                  </a:ext>
                </a:extLst>
              </p:cNvPr>
              <p:cNvSpPr/>
              <p:nvPr/>
            </p:nvSpPr>
            <p:spPr>
              <a:xfrm>
                <a:off x="3567688" y="1956619"/>
                <a:ext cx="278423" cy="190196"/>
              </a:xfrm>
              <a:prstGeom prst="rect">
                <a:avLst/>
              </a:prstGeom>
              <a:noFill/>
              <a:ln w="9525" cap="flat" cmpd="sng" algn="ctr">
                <a:solidFill>
                  <a:sysClr val="window" lastClr="FFFFFF">
                    <a:lumMod val="85000"/>
                  </a:sysClr>
                </a:solidFill>
                <a:prstDash val="solid"/>
                <a:miter lim="800000"/>
              </a:ln>
              <a:effectLst/>
            </p:spPr>
            <p:txBody>
              <a:bodyPr wrap="none" rtlCol="0" anchor="ctr"/>
              <a:lstStyle/>
              <a:p>
                <a:pPr marL="0" marR="0" lvl="0" indent="0" algn="ctr" defTabSz="914400" eaLnBrk="1" fontAlgn="auto" latinLnBrk="0" hangingPunct="1">
                  <a:lnSpc>
                    <a:spcPct val="100000"/>
                  </a:lnSpc>
                  <a:spcBef>
                    <a:spcPts val="300"/>
                  </a:spcBef>
                  <a:spcAft>
                    <a:spcPts val="0"/>
                  </a:spcAft>
                  <a:buClrTx/>
                  <a:buSzTx/>
                  <a:buFontTx/>
                  <a:buNone/>
                  <a:tabLst/>
                  <a:defRPr/>
                </a:pPr>
                <a:r>
                  <a:rPr kumimoji="0" lang="en-US" altLang="ja-JP" sz="1200" b="0" i="0" u="none" strike="noStrike" kern="0" cap="none" spc="0" normalizeH="0" baseline="0" noProof="0" dirty="0">
                    <a:ln>
                      <a:noFill/>
                    </a:ln>
                    <a:solidFill>
                      <a:prstClr val="black"/>
                    </a:solidFill>
                    <a:effectLst/>
                    <a:uLnTx/>
                    <a:uFillTx/>
                    <a:latin typeface="Arial"/>
                    <a:ea typeface="ＭＳ Ｐゴシック"/>
                    <a:cs typeface="+mn-cs"/>
                  </a:rPr>
                  <a:t>4w</a:t>
                </a:r>
                <a:endParaRPr kumimoji="0" lang="ja-JP" altLang="en-US" sz="1200" b="0" i="0" u="none" strike="noStrike" kern="0" cap="none" spc="0" normalizeH="0" baseline="0" noProof="0" dirty="0">
                  <a:ln>
                    <a:noFill/>
                  </a:ln>
                  <a:solidFill>
                    <a:prstClr val="black"/>
                  </a:solidFill>
                  <a:effectLst/>
                  <a:uLnTx/>
                  <a:uFillTx/>
                  <a:latin typeface="Arial"/>
                  <a:ea typeface="ＭＳ Ｐゴシック"/>
                  <a:cs typeface="+mn-cs"/>
                </a:endParaRPr>
              </a:p>
            </p:txBody>
          </p:sp>
        </p:grpSp>
        <p:grpSp>
          <p:nvGrpSpPr>
            <p:cNvPr id="116" name="グループ化 115">
              <a:extLst>
                <a:ext uri="{FF2B5EF4-FFF2-40B4-BE49-F238E27FC236}">
                  <a16:creationId xmlns:a16="http://schemas.microsoft.com/office/drawing/2014/main" id="{14D671D1-B4FE-46F1-C97C-88F4DE7BA2B8}"/>
                </a:ext>
              </a:extLst>
            </p:cNvPr>
            <p:cNvGrpSpPr/>
            <p:nvPr/>
          </p:nvGrpSpPr>
          <p:grpSpPr>
            <a:xfrm>
              <a:off x="6140500" y="1771047"/>
              <a:ext cx="1387809" cy="427110"/>
              <a:chOff x="2618367" y="1714475"/>
              <a:chExt cx="1227744" cy="432340"/>
            </a:xfrm>
          </p:grpSpPr>
          <p:sp>
            <p:nvSpPr>
              <p:cNvPr id="135" name="正方形/長方形 134">
                <a:extLst>
                  <a:ext uri="{FF2B5EF4-FFF2-40B4-BE49-F238E27FC236}">
                    <a16:creationId xmlns:a16="http://schemas.microsoft.com/office/drawing/2014/main" id="{F959B5EF-436D-2C61-1B77-F664961A8069}"/>
                  </a:ext>
                </a:extLst>
              </p:cNvPr>
              <p:cNvSpPr/>
              <p:nvPr/>
            </p:nvSpPr>
            <p:spPr>
              <a:xfrm>
                <a:off x="2618368" y="1956619"/>
                <a:ext cx="278423" cy="190196"/>
              </a:xfrm>
              <a:prstGeom prst="rect">
                <a:avLst/>
              </a:prstGeom>
              <a:noFill/>
              <a:ln w="9525" cap="flat" cmpd="sng" algn="ctr">
                <a:solidFill>
                  <a:sysClr val="window" lastClr="FFFFFF">
                    <a:lumMod val="85000"/>
                  </a:sysClr>
                </a:solidFill>
                <a:prstDash val="solid"/>
                <a:miter lim="800000"/>
              </a:ln>
              <a:effectLst/>
            </p:spPr>
            <p:txBody>
              <a:bodyPr wrap="none" rtlCol="0" anchor="ctr"/>
              <a:lstStyle/>
              <a:p>
                <a:pPr marL="0" marR="0" lvl="0" indent="0" algn="ctr" defTabSz="914400" eaLnBrk="1" fontAlgn="auto" latinLnBrk="0" hangingPunct="1">
                  <a:lnSpc>
                    <a:spcPct val="100000"/>
                  </a:lnSpc>
                  <a:spcBef>
                    <a:spcPts val="300"/>
                  </a:spcBef>
                  <a:spcAft>
                    <a:spcPts val="0"/>
                  </a:spcAft>
                  <a:buClrTx/>
                  <a:buSzTx/>
                  <a:buFontTx/>
                  <a:buNone/>
                  <a:tabLst/>
                  <a:defRPr/>
                </a:pPr>
                <a:r>
                  <a:rPr kumimoji="0" lang="en-US" altLang="ja-JP" sz="1200" b="0" i="0" u="none" strike="noStrike" kern="0" cap="none" spc="0" normalizeH="0" baseline="0" noProof="0" dirty="0">
                    <a:ln>
                      <a:noFill/>
                    </a:ln>
                    <a:solidFill>
                      <a:prstClr val="black"/>
                    </a:solidFill>
                    <a:effectLst/>
                    <a:uLnTx/>
                    <a:uFillTx/>
                    <a:latin typeface="Arial"/>
                    <a:ea typeface="ＭＳ Ｐゴシック"/>
                    <a:cs typeface="+mn-cs"/>
                  </a:rPr>
                  <a:t>1w</a:t>
                </a:r>
                <a:endParaRPr kumimoji="0" lang="ja-JP" altLang="en-US" sz="1200" b="0" i="0" u="none" strike="noStrike" kern="0" cap="none" spc="0" normalizeH="0" baseline="0" noProof="0" dirty="0">
                  <a:ln>
                    <a:noFill/>
                  </a:ln>
                  <a:solidFill>
                    <a:prstClr val="black"/>
                  </a:solidFill>
                  <a:effectLst/>
                  <a:uLnTx/>
                  <a:uFillTx/>
                  <a:latin typeface="Arial"/>
                  <a:ea typeface="ＭＳ Ｐゴシック"/>
                  <a:cs typeface="+mn-cs"/>
                </a:endParaRPr>
              </a:p>
            </p:txBody>
          </p:sp>
          <p:sp>
            <p:nvSpPr>
              <p:cNvPr id="136" name="正方形/長方形 135">
                <a:extLst>
                  <a:ext uri="{FF2B5EF4-FFF2-40B4-BE49-F238E27FC236}">
                    <a16:creationId xmlns:a16="http://schemas.microsoft.com/office/drawing/2014/main" id="{1D0D8713-F45C-F420-26A4-2FA8C1EF1026}"/>
                  </a:ext>
                </a:extLst>
              </p:cNvPr>
              <p:cNvSpPr/>
              <p:nvPr/>
            </p:nvSpPr>
            <p:spPr>
              <a:xfrm>
                <a:off x="2618367" y="1714475"/>
                <a:ext cx="1227743" cy="190196"/>
              </a:xfrm>
              <a:prstGeom prst="rect">
                <a:avLst/>
              </a:prstGeom>
              <a:noFill/>
              <a:ln w="9525" cap="flat" cmpd="sng" algn="ctr">
                <a:solidFill>
                  <a:sysClr val="window" lastClr="FFFFFF">
                    <a:lumMod val="85000"/>
                  </a:sysClr>
                </a:solidFill>
                <a:prstDash val="solid"/>
                <a:miter lim="800000"/>
              </a:ln>
              <a:effectLst/>
            </p:spPr>
            <p:txBody>
              <a:bodyPr wrap="none" rtlCol="0" anchor="ctr"/>
              <a:lstStyle/>
              <a:p>
                <a:pPr marL="0" marR="0" lvl="0" indent="0" algn="ctr" defTabSz="914400" eaLnBrk="1" fontAlgn="auto" latinLnBrk="0" hangingPunct="1">
                  <a:lnSpc>
                    <a:spcPct val="100000"/>
                  </a:lnSpc>
                  <a:spcBef>
                    <a:spcPts val="300"/>
                  </a:spcBef>
                  <a:spcAft>
                    <a:spcPts val="0"/>
                  </a:spcAft>
                  <a:buClrTx/>
                  <a:buSzTx/>
                  <a:buFontTx/>
                  <a:buNone/>
                  <a:tabLst/>
                  <a:defRPr/>
                </a:pPr>
                <a:r>
                  <a:rPr kumimoji="0" lang="en-US" altLang="ja-JP" sz="1200" b="0" i="0" u="none" strike="noStrike" kern="0" cap="none" spc="0" normalizeH="0" baseline="0" noProof="0" dirty="0">
                    <a:ln>
                      <a:noFill/>
                    </a:ln>
                    <a:solidFill>
                      <a:prstClr val="black"/>
                    </a:solidFill>
                    <a:effectLst/>
                    <a:uLnTx/>
                    <a:uFillTx/>
                    <a:latin typeface="Arial"/>
                    <a:ea typeface="ＭＳ Ｐゴシック"/>
                    <a:cs typeface="+mn-cs"/>
                  </a:rPr>
                  <a:t>5</a:t>
                </a:r>
                <a:r>
                  <a:rPr kumimoji="0" lang="ja-JP" altLang="en-US" sz="1200" b="0" i="0" u="none" strike="noStrike" kern="0" cap="none" spc="0" normalizeH="0" baseline="0" noProof="0" dirty="0">
                    <a:ln>
                      <a:noFill/>
                    </a:ln>
                    <a:solidFill>
                      <a:prstClr val="black"/>
                    </a:solidFill>
                    <a:effectLst/>
                    <a:uLnTx/>
                    <a:uFillTx/>
                    <a:latin typeface="Arial"/>
                    <a:ea typeface="ＭＳ Ｐゴシック"/>
                    <a:cs typeface="+mn-cs"/>
                  </a:rPr>
                  <a:t>月</a:t>
                </a:r>
              </a:p>
            </p:txBody>
          </p:sp>
          <p:sp>
            <p:nvSpPr>
              <p:cNvPr id="137" name="正方形/長方形 136">
                <a:extLst>
                  <a:ext uri="{FF2B5EF4-FFF2-40B4-BE49-F238E27FC236}">
                    <a16:creationId xmlns:a16="http://schemas.microsoft.com/office/drawing/2014/main" id="{DE72836C-4B3B-8D74-6EAC-A6445C66E429}"/>
                  </a:ext>
                </a:extLst>
              </p:cNvPr>
              <p:cNvSpPr/>
              <p:nvPr/>
            </p:nvSpPr>
            <p:spPr>
              <a:xfrm>
                <a:off x="2934808" y="1956619"/>
                <a:ext cx="278423" cy="190196"/>
              </a:xfrm>
              <a:prstGeom prst="rect">
                <a:avLst/>
              </a:prstGeom>
              <a:noFill/>
              <a:ln w="9525" cap="flat" cmpd="sng" algn="ctr">
                <a:solidFill>
                  <a:sysClr val="window" lastClr="FFFFFF">
                    <a:lumMod val="85000"/>
                  </a:sysClr>
                </a:solidFill>
                <a:prstDash val="solid"/>
                <a:miter lim="800000"/>
              </a:ln>
              <a:effectLst/>
            </p:spPr>
            <p:txBody>
              <a:bodyPr wrap="none" rtlCol="0" anchor="ctr"/>
              <a:lstStyle/>
              <a:p>
                <a:pPr marL="0" marR="0" lvl="0" indent="0" algn="ctr" defTabSz="914400" eaLnBrk="1" fontAlgn="auto" latinLnBrk="0" hangingPunct="1">
                  <a:lnSpc>
                    <a:spcPct val="100000"/>
                  </a:lnSpc>
                  <a:spcBef>
                    <a:spcPts val="300"/>
                  </a:spcBef>
                  <a:spcAft>
                    <a:spcPts val="0"/>
                  </a:spcAft>
                  <a:buClrTx/>
                  <a:buSzTx/>
                  <a:buFontTx/>
                  <a:buNone/>
                  <a:tabLst/>
                  <a:defRPr/>
                </a:pPr>
                <a:r>
                  <a:rPr kumimoji="0" lang="en-US" altLang="ja-JP" sz="1200" b="0" i="0" u="none" strike="noStrike" kern="0" cap="none" spc="0" normalizeH="0" baseline="0" noProof="0" dirty="0">
                    <a:ln>
                      <a:noFill/>
                    </a:ln>
                    <a:solidFill>
                      <a:prstClr val="black"/>
                    </a:solidFill>
                    <a:effectLst/>
                    <a:uLnTx/>
                    <a:uFillTx/>
                    <a:latin typeface="Arial"/>
                    <a:ea typeface="ＭＳ Ｐゴシック"/>
                    <a:cs typeface="+mn-cs"/>
                  </a:rPr>
                  <a:t>2w</a:t>
                </a:r>
                <a:endParaRPr kumimoji="0" lang="ja-JP" altLang="en-US" sz="1200" b="0" i="0" u="none" strike="noStrike" kern="0" cap="none" spc="0" normalizeH="0" baseline="0" noProof="0" dirty="0">
                  <a:ln>
                    <a:noFill/>
                  </a:ln>
                  <a:solidFill>
                    <a:prstClr val="black"/>
                  </a:solidFill>
                  <a:effectLst/>
                  <a:uLnTx/>
                  <a:uFillTx/>
                  <a:latin typeface="Arial"/>
                  <a:ea typeface="ＭＳ Ｐゴシック"/>
                  <a:cs typeface="+mn-cs"/>
                </a:endParaRPr>
              </a:p>
            </p:txBody>
          </p:sp>
          <p:sp>
            <p:nvSpPr>
              <p:cNvPr id="138" name="正方形/長方形 137">
                <a:extLst>
                  <a:ext uri="{FF2B5EF4-FFF2-40B4-BE49-F238E27FC236}">
                    <a16:creationId xmlns:a16="http://schemas.microsoft.com/office/drawing/2014/main" id="{55B89327-9CD1-DD9F-4FFB-FD632990E2D2}"/>
                  </a:ext>
                </a:extLst>
              </p:cNvPr>
              <p:cNvSpPr/>
              <p:nvPr/>
            </p:nvSpPr>
            <p:spPr>
              <a:xfrm>
                <a:off x="3251248" y="1956619"/>
                <a:ext cx="278423" cy="190196"/>
              </a:xfrm>
              <a:prstGeom prst="rect">
                <a:avLst/>
              </a:prstGeom>
              <a:noFill/>
              <a:ln w="9525" cap="flat" cmpd="sng" algn="ctr">
                <a:solidFill>
                  <a:sysClr val="window" lastClr="FFFFFF">
                    <a:lumMod val="85000"/>
                  </a:sysClr>
                </a:solidFill>
                <a:prstDash val="solid"/>
                <a:miter lim="800000"/>
              </a:ln>
              <a:effectLst/>
            </p:spPr>
            <p:txBody>
              <a:bodyPr wrap="none" rtlCol="0" anchor="ctr"/>
              <a:lstStyle/>
              <a:p>
                <a:pPr marL="0" marR="0" lvl="0" indent="0" algn="ctr" defTabSz="914400" eaLnBrk="1" fontAlgn="auto" latinLnBrk="0" hangingPunct="1">
                  <a:lnSpc>
                    <a:spcPct val="100000"/>
                  </a:lnSpc>
                  <a:spcBef>
                    <a:spcPts val="300"/>
                  </a:spcBef>
                  <a:spcAft>
                    <a:spcPts val="0"/>
                  </a:spcAft>
                  <a:buClrTx/>
                  <a:buSzTx/>
                  <a:buFontTx/>
                  <a:buNone/>
                  <a:tabLst/>
                  <a:defRPr/>
                </a:pPr>
                <a:r>
                  <a:rPr kumimoji="0" lang="en-US" altLang="ja-JP" sz="1200" b="0" i="0" u="none" strike="noStrike" kern="0" cap="none" spc="0" normalizeH="0" baseline="0" noProof="0" dirty="0">
                    <a:ln>
                      <a:noFill/>
                    </a:ln>
                    <a:solidFill>
                      <a:prstClr val="black"/>
                    </a:solidFill>
                    <a:effectLst/>
                    <a:uLnTx/>
                    <a:uFillTx/>
                    <a:latin typeface="Arial"/>
                    <a:ea typeface="ＭＳ Ｐゴシック"/>
                    <a:cs typeface="+mn-cs"/>
                  </a:rPr>
                  <a:t>3w</a:t>
                </a:r>
                <a:endParaRPr kumimoji="0" lang="ja-JP" altLang="en-US" sz="1200" b="0" i="0" u="none" strike="noStrike" kern="0" cap="none" spc="0" normalizeH="0" baseline="0" noProof="0" dirty="0">
                  <a:ln>
                    <a:noFill/>
                  </a:ln>
                  <a:solidFill>
                    <a:prstClr val="black"/>
                  </a:solidFill>
                  <a:effectLst/>
                  <a:uLnTx/>
                  <a:uFillTx/>
                  <a:latin typeface="Arial"/>
                  <a:ea typeface="ＭＳ Ｐゴシック"/>
                  <a:cs typeface="+mn-cs"/>
                </a:endParaRPr>
              </a:p>
            </p:txBody>
          </p:sp>
          <p:sp>
            <p:nvSpPr>
              <p:cNvPr id="139" name="正方形/長方形 138">
                <a:extLst>
                  <a:ext uri="{FF2B5EF4-FFF2-40B4-BE49-F238E27FC236}">
                    <a16:creationId xmlns:a16="http://schemas.microsoft.com/office/drawing/2014/main" id="{4340E27E-84CC-C5CE-7873-2EE40D3A1FA5}"/>
                  </a:ext>
                </a:extLst>
              </p:cNvPr>
              <p:cNvSpPr/>
              <p:nvPr/>
            </p:nvSpPr>
            <p:spPr>
              <a:xfrm>
                <a:off x="3567688" y="1956619"/>
                <a:ext cx="278423" cy="190196"/>
              </a:xfrm>
              <a:prstGeom prst="rect">
                <a:avLst/>
              </a:prstGeom>
              <a:noFill/>
              <a:ln w="9525" cap="flat" cmpd="sng" algn="ctr">
                <a:solidFill>
                  <a:sysClr val="window" lastClr="FFFFFF">
                    <a:lumMod val="85000"/>
                  </a:sysClr>
                </a:solidFill>
                <a:prstDash val="solid"/>
                <a:miter lim="800000"/>
              </a:ln>
              <a:effectLst/>
            </p:spPr>
            <p:txBody>
              <a:bodyPr wrap="none" rtlCol="0" anchor="ctr"/>
              <a:lstStyle/>
              <a:p>
                <a:pPr marL="0" marR="0" lvl="0" indent="0" algn="ctr" defTabSz="914400" eaLnBrk="1" fontAlgn="auto" latinLnBrk="0" hangingPunct="1">
                  <a:lnSpc>
                    <a:spcPct val="100000"/>
                  </a:lnSpc>
                  <a:spcBef>
                    <a:spcPts val="300"/>
                  </a:spcBef>
                  <a:spcAft>
                    <a:spcPts val="0"/>
                  </a:spcAft>
                  <a:buClrTx/>
                  <a:buSzTx/>
                  <a:buFontTx/>
                  <a:buNone/>
                  <a:tabLst/>
                  <a:defRPr/>
                </a:pPr>
                <a:r>
                  <a:rPr kumimoji="0" lang="en-US" altLang="ja-JP" sz="1200" b="0" i="0" u="none" strike="noStrike" kern="0" cap="none" spc="0" normalizeH="0" baseline="0" noProof="0" dirty="0">
                    <a:ln>
                      <a:noFill/>
                    </a:ln>
                    <a:solidFill>
                      <a:prstClr val="black"/>
                    </a:solidFill>
                    <a:effectLst/>
                    <a:uLnTx/>
                    <a:uFillTx/>
                    <a:latin typeface="Arial"/>
                    <a:ea typeface="ＭＳ Ｐゴシック"/>
                    <a:cs typeface="+mn-cs"/>
                  </a:rPr>
                  <a:t>4w</a:t>
                </a:r>
                <a:endParaRPr kumimoji="0" lang="ja-JP" altLang="en-US" sz="1200" b="0" i="0" u="none" strike="noStrike" kern="0" cap="none" spc="0" normalizeH="0" baseline="0" noProof="0" dirty="0">
                  <a:ln>
                    <a:noFill/>
                  </a:ln>
                  <a:solidFill>
                    <a:prstClr val="black"/>
                  </a:solidFill>
                  <a:effectLst/>
                  <a:uLnTx/>
                  <a:uFillTx/>
                  <a:latin typeface="Arial"/>
                  <a:ea typeface="ＭＳ Ｐゴシック"/>
                  <a:cs typeface="+mn-cs"/>
                </a:endParaRPr>
              </a:p>
            </p:txBody>
          </p:sp>
        </p:grpSp>
        <p:grpSp>
          <p:nvGrpSpPr>
            <p:cNvPr id="117" name="グループ化 116">
              <a:extLst>
                <a:ext uri="{FF2B5EF4-FFF2-40B4-BE49-F238E27FC236}">
                  <a16:creationId xmlns:a16="http://schemas.microsoft.com/office/drawing/2014/main" id="{C4721E64-0E65-BFCC-E059-986C782A043B}"/>
                </a:ext>
              </a:extLst>
            </p:cNvPr>
            <p:cNvGrpSpPr/>
            <p:nvPr/>
          </p:nvGrpSpPr>
          <p:grpSpPr>
            <a:xfrm>
              <a:off x="7619393" y="1771047"/>
              <a:ext cx="1387809" cy="427110"/>
              <a:chOff x="2618367" y="1714475"/>
              <a:chExt cx="1227744" cy="432340"/>
            </a:xfrm>
          </p:grpSpPr>
          <p:sp>
            <p:nvSpPr>
              <p:cNvPr id="130" name="正方形/長方形 129">
                <a:extLst>
                  <a:ext uri="{FF2B5EF4-FFF2-40B4-BE49-F238E27FC236}">
                    <a16:creationId xmlns:a16="http://schemas.microsoft.com/office/drawing/2014/main" id="{F7C356DD-D6D9-28D1-5CE5-3661017E3281}"/>
                  </a:ext>
                </a:extLst>
              </p:cNvPr>
              <p:cNvSpPr/>
              <p:nvPr/>
            </p:nvSpPr>
            <p:spPr>
              <a:xfrm>
                <a:off x="2618368" y="1956619"/>
                <a:ext cx="278423" cy="190196"/>
              </a:xfrm>
              <a:prstGeom prst="rect">
                <a:avLst/>
              </a:prstGeom>
              <a:noFill/>
              <a:ln w="9525" cap="flat" cmpd="sng" algn="ctr">
                <a:solidFill>
                  <a:sysClr val="window" lastClr="FFFFFF">
                    <a:lumMod val="85000"/>
                  </a:sysClr>
                </a:solidFill>
                <a:prstDash val="solid"/>
                <a:miter lim="800000"/>
              </a:ln>
              <a:effectLst/>
            </p:spPr>
            <p:txBody>
              <a:bodyPr wrap="none" rtlCol="0" anchor="ctr"/>
              <a:lstStyle/>
              <a:p>
                <a:pPr marL="0" marR="0" lvl="0" indent="0" algn="ctr" defTabSz="914400" eaLnBrk="1" fontAlgn="auto" latinLnBrk="0" hangingPunct="1">
                  <a:lnSpc>
                    <a:spcPct val="100000"/>
                  </a:lnSpc>
                  <a:spcBef>
                    <a:spcPts val="300"/>
                  </a:spcBef>
                  <a:spcAft>
                    <a:spcPts val="0"/>
                  </a:spcAft>
                  <a:buClrTx/>
                  <a:buSzTx/>
                  <a:buFontTx/>
                  <a:buNone/>
                  <a:tabLst/>
                  <a:defRPr/>
                </a:pPr>
                <a:r>
                  <a:rPr kumimoji="0" lang="en-US" altLang="ja-JP" sz="1200" b="0" i="0" u="none" strike="noStrike" kern="0" cap="none" spc="0" normalizeH="0" baseline="0" noProof="0" dirty="0">
                    <a:ln>
                      <a:noFill/>
                    </a:ln>
                    <a:solidFill>
                      <a:prstClr val="black"/>
                    </a:solidFill>
                    <a:effectLst/>
                    <a:uLnTx/>
                    <a:uFillTx/>
                    <a:latin typeface="Arial"/>
                    <a:ea typeface="ＭＳ Ｐゴシック"/>
                    <a:cs typeface="+mn-cs"/>
                  </a:rPr>
                  <a:t>1w</a:t>
                </a:r>
                <a:endParaRPr kumimoji="0" lang="ja-JP" altLang="en-US" sz="1200" b="0" i="0" u="none" strike="noStrike" kern="0" cap="none" spc="0" normalizeH="0" baseline="0" noProof="0" dirty="0">
                  <a:ln>
                    <a:noFill/>
                  </a:ln>
                  <a:solidFill>
                    <a:prstClr val="black"/>
                  </a:solidFill>
                  <a:effectLst/>
                  <a:uLnTx/>
                  <a:uFillTx/>
                  <a:latin typeface="Arial"/>
                  <a:ea typeface="ＭＳ Ｐゴシック"/>
                  <a:cs typeface="+mn-cs"/>
                </a:endParaRPr>
              </a:p>
            </p:txBody>
          </p:sp>
          <p:sp>
            <p:nvSpPr>
              <p:cNvPr id="131" name="正方形/長方形 130">
                <a:extLst>
                  <a:ext uri="{FF2B5EF4-FFF2-40B4-BE49-F238E27FC236}">
                    <a16:creationId xmlns:a16="http://schemas.microsoft.com/office/drawing/2014/main" id="{C7C57C1A-5287-82E8-D5D7-75D3518261DB}"/>
                  </a:ext>
                </a:extLst>
              </p:cNvPr>
              <p:cNvSpPr/>
              <p:nvPr/>
            </p:nvSpPr>
            <p:spPr>
              <a:xfrm>
                <a:off x="2618367" y="1714475"/>
                <a:ext cx="1227743" cy="190196"/>
              </a:xfrm>
              <a:prstGeom prst="rect">
                <a:avLst/>
              </a:prstGeom>
              <a:noFill/>
              <a:ln w="9525" cap="flat" cmpd="sng" algn="ctr">
                <a:solidFill>
                  <a:sysClr val="window" lastClr="FFFFFF">
                    <a:lumMod val="85000"/>
                  </a:sysClr>
                </a:solidFill>
                <a:prstDash val="solid"/>
                <a:miter lim="800000"/>
              </a:ln>
              <a:effectLst/>
            </p:spPr>
            <p:txBody>
              <a:bodyPr wrap="none" rtlCol="0" anchor="ctr"/>
              <a:lstStyle/>
              <a:p>
                <a:pPr marL="0" marR="0" lvl="0" indent="0" algn="ctr" defTabSz="914400" eaLnBrk="1" fontAlgn="auto" latinLnBrk="0" hangingPunct="1">
                  <a:lnSpc>
                    <a:spcPct val="100000"/>
                  </a:lnSpc>
                  <a:spcBef>
                    <a:spcPts val="300"/>
                  </a:spcBef>
                  <a:spcAft>
                    <a:spcPts val="0"/>
                  </a:spcAft>
                  <a:buClrTx/>
                  <a:buSzTx/>
                  <a:buFontTx/>
                  <a:buNone/>
                  <a:tabLst/>
                  <a:defRPr/>
                </a:pPr>
                <a:r>
                  <a:rPr kumimoji="0" lang="en-US" altLang="ja-JP" sz="1200" b="0" i="0" u="none" strike="noStrike" kern="0" cap="none" spc="0" normalizeH="0" baseline="0" noProof="0" dirty="0">
                    <a:ln>
                      <a:noFill/>
                    </a:ln>
                    <a:solidFill>
                      <a:prstClr val="black"/>
                    </a:solidFill>
                    <a:effectLst/>
                    <a:uLnTx/>
                    <a:uFillTx/>
                    <a:latin typeface="Arial"/>
                    <a:ea typeface="ＭＳ Ｐゴシック"/>
                    <a:cs typeface="+mn-cs"/>
                  </a:rPr>
                  <a:t>6</a:t>
                </a:r>
                <a:r>
                  <a:rPr kumimoji="0" lang="ja-JP" altLang="en-US" sz="1200" b="0" i="0" u="none" strike="noStrike" kern="0" cap="none" spc="0" normalizeH="0" baseline="0" noProof="0" dirty="0">
                    <a:ln>
                      <a:noFill/>
                    </a:ln>
                    <a:solidFill>
                      <a:prstClr val="black"/>
                    </a:solidFill>
                    <a:effectLst/>
                    <a:uLnTx/>
                    <a:uFillTx/>
                    <a:latin typeface="Arial"/>
                    <a:ea typeface="ＭＳ Ｐゴシック"/>
                    <a:cs typeface="+mn-cs"/>
                  </a:rPr>
                  <a:t>月</a:t>
                </a:r>
              </a:p>
            </p:txBody>
          </p:sp>
          <p:sp>
            <p:nvSpPr>
              <p:cNvPr id="132" name="正方形/長方形 131">
                <a:extLst>
                  <a:ext uri="{FF2B5EF4-FFF2-40B4-BE49-F238E27FC236}">
                    <a16:creationId xmlns:a16="http://schemas.microsoft.com/office/drawing/2014/main" id="{40CD746A-F415-70FF-F2BD-FC89FE6E66A3}"/>
                  </a:ext>
                </a:extLst>
              </p:cNvPr>
              <p:cNvSpPr/>
              <p:nvPr/>
            </p:nvSpPr>
            <p:spPr>
              <a:xfrm>
                <a:off x="2934808" y="1956619"/>
                <a:ext cx="278423" cy="190196"/>
              </a:xfrm>
              <a:prstGeom prst="rect">
                <a:avLst/>
              </a:prstGeom>
              <a:noFill/>
              <a:ln w="9525" cap="flat" cmpd="sng" algn="ctr">
                <a:solidFill>
                  <a:sysClr val="window" lastClr="FFFFFF">
                    <a:lumMod val="85000"/>
                  </a:sysClr>
                </a:solidFill>
                <a:prstDash val="solid"/>
                <a:miter lim="800000"/>
              </a:ln>
              <a:effectLst/>
            </p:spPr>
            <p:txBody>
              <a:bodyPr wrap="none" rtlCol="0" anchor="ctr"/>
              <a:lstStyle/>
              <a:p>
                <a:pPr marL="0" marR="0" lvl="0" indent="0" algn="ctr" defTabSz="914400" eaLnBrk="1" fontAlgn="auto" latinLnBrk="0" hangingPunct="1">
                  <a:lnSpc>
                    <a:spcPct val="100000"/>
                  </a:lnSpc>
                  <a:spcBef>
                    <a:spcPts val="300"/>
                  </a:spcBef>
                  <a:spcAft>
                    <a:spcPts val="0"/>
                  </a:spcAft>
                  <a:buClrTx/>
                  <a:buSzTx/>
                  <a:buFontTx/>
                  <a:buNone/>
                  <a:tabLst/>
                  <a:defRPr/>
                </a:pPr>
                <a:r>
                  <a:rPr kumimoji="0" lang="en-US" altLang="ja-JP" sz="1200" b="0" i="0" u="none" strike="noStrike" kern="0" cap="none" spc="0" normalizeH="0" baseline="0" noProof="0" dirty="0">
                    <a:ln>
                      <a:noFill/>
                    </a:ln>
                    <a:solidFill>
                      <a:prstClr val="black"/>
                    </a:solidFill>
                    <a:effectLst/>
                    <a:uLnTx/>
                    <a:uFillTx/>
                    <a:latin typeface="Arial"/>
                    <a:ea typeface="ＭＳ Ｐゴシック"/>
                    <a:cs typeface="+mn-cs"/>
                  </a:rPr>
                  <a:t>2w</a:t>
                </a:r>
                <a:endParaRPr kumimoji="0" lang="ja-JP" altLang="en-US" sz="1200" b="0" i="0" u="none" strike="noStrike" kern="0" cap="none" spc="0" normalizeH="0" baseline="0" noProof="0" dirty="0">
                  <a:ln>
                    <a:noFill/>
                  </a:ln>
                  <a:solidFill>
                    <a:prstClr val="black"/>
                  </a:solidFill>
                  <a:effectLst/>
                  <a:uLnTx/>
                  <a:uFillTx/>
                  <a:latin typeface="Arial"/>
                  <a:ea typeface="ＭＳ Ｐゴシック"/>
                  <a:cs typeface="+mn-cs"/>
                </a:endParaRPr>
              </a:p>
            </p:txBody>
          </p:sp>
          <p:sp>
            <p:nvSpPr>
              <p:cNvPr id="133" name="正方形/長方形 132">
                <a:extLst>
                  <a:ext uri="{FF2B5EF4-FFF2-40B4-BE49-F238E27FC236}">
                    <a16:creationId xmlns:a16="http://schemas.microsoft.com/office/drawing/2014/main" id="{1A6BC4F9-7842-6A92-0EFE-71828C8BE7F2}"/>
                  </a:ext>
                </a:extLst>
              </p:cNvPr>
              <p:cNvSpPr/>
              <p:nvPr/>
            </p:nvSpPr>
            <p:spPr>
              <a:xfrm>
                <a:off x="3251248" y="1956619"/>
                <a:ext cx="278423" cy="190196"/>
              </a:xfrm>
              <a:prstGeom prst="rect">
                <a:avLst/>
              </a:prstGeom>
              <a:noFill/>
              <a:ln w="9525" cap="flat" cmpd="sng" algn="ctr">
                <a:solidFill>
                  <a:sysClr val="window" lastClr="FFFFFF">
                    <a:lumMod val="85000"/>
                  </a:sysClr>
                </a:solidFill>
                <a:prstDash val="solid"/>
                <a:miter lim="800000"/>
              </a:ln>
              <a:effectLst/>
            </p:spPr>
            <p:txBody>
              <a:bodyPr wrap="none" rtlCol="0" anchor="ctr"/>
              <a:lstStyle/>
              <a:p>
                <a:pPr marL="0" marR="0" lvl="0" indent="0" algn="ctr" defTabSz="914400" eaLnBrk="1" fontAlgn="auto" latinLnBrk="0" hangingPunct="1">
                  <a:lnSpc>
                    <a:spcPct val="100000"/>
                  </a:lnSpc>
                  <a:spcBef>
                    <a:spcPts val="300"/>
                  </a:spcBef>
                  <a:spcAft>
                    <a:spcPts val="0"/>
                  </a:spcAft>
                  <a:buClrTx/>
                  <a:buSzTx/>
                  <a:buFontTx/>
                  <a:buNone/>
                  <a:tabLst/>
                  <a:defRPr/>
                </a:pPr>
                <a:r>
                  <a:rPr kumimoji="0" lang="en-US" altLang="ja-JP" sz="1200" b="0" i="0" u="none" strike="noStrike" kern="0" cap="none" spc="0" normalizeH="0" baseline="0" noProof="0" dirty="0">
                    <a:ln>
                      <a:noFill/>
                    </a:ln>
                    <a:solidFill>
                      <a:prstClr val="black"/>
                    </a:solidFill>
                    <a:effectLst/>
                    <a:uLnTx/>
                    <a:uFillTx/>
                    <a:latin typeface="Arial"/>
                    <a:ea typeface="ＭＳ Ｐゴシック"/>
                    <a:cs typeface="+mn-cs"/>
                  </a:rPr>
                  <a:t>3w</a:t>
                </a:r>
                <a:endParaRPr kumimoji="0" lang="ja-JP" altLang="en-US" sz="1200" b="0" i="0" u="none" strike="noStrike" kern="0" cap="none" spc="0" normalizeH="0" baseline="0" noProof="0" dirty="0">
                  <a:ln>
                    <a:noFill/>
                  </a:ln>
                  <a:solidFill>
                    <a:prstClr val="black"/>
                  </a:solidFill>
                  <a:effectLst/>
                  <a:uLnTx/>
                  <a:uFillTx/>
                  <a:latin typeface="Arial"/>
                  <a:ea typeface="ＭＳ Ｐゴシック"/>
                  <a:cs typeface="+mn-cs"/>
                </a:endParaRPr>
              </a:p>
            </p:txBody>
          </p:sp>
          <p:sp>
            <p:nvSpPr>
              <p:cNvPr id="134" name="正方形/長方形 133">
                <a:extLst>
                  <a:ext uri="{FF2B5EF4-FFF2-40B4-BE49-F238E27FC236}">
                    <a16:creationId xmlns:a16="http://schemas.microsoft.com/office/drawing/2014/main" id="{7F282B9A-5381-07D6-DEE4-C4588AFAE991}"/>
                  </a:ext>
                </a:extLst>
              </p:cNvPr>
              <p:cNvSpPr/>
              <p:nvPr/>
            </p:nvSpPr>
            <p:spPr>
              <a:xfrm>
                <a:off x="3567688" y="1956619"/>
                <a:ext cx="278423" cy="190196"/>
              </a:xfrm>
              <a:prstGeom prst="rect">
                <a:avLst/>
              </a:prstGeom>
              <a:noFill/>
              <a:ln w="9525" cap="flat" cmpd="sng" algn="ctr">
                <a:solidFill>
                  <a:sysClr val="window" lastClr="FFFFFF">
                    <a:lumMod val="85000"/>
                  </a:sysClr>
                </a:solidFill>
                <a:prstDash val="solid"/>
                <a:miter lim="800000"/>
              </a:ln>
              <a:effectLst/>
            </p:spPr>
            <p:txBody>
              <a:bodyPr wrap="none" rtlCol="0" anchor="ctr"/>
              <a:lstStyle/>
              <a:p>
                <a:pPr marL="0" marR="0" lvl="0" indent="0" algn="ctr" defTabSz="914400" eaLnBrk="1" fontAlgn="auto" latinLnBrk="0" hangingPunct="1">
                  <a:lnSpc>
                    <a:spcPct val="100000"/>
                  </a:lnSpc>
                  <a:spcBef>
                    <a:spcPts val="300"/>
                  </a:spcBef>
                  <a:spcAft>
                    <a:spcPts val="0"/>
                  </a:spcAft>
                  <a:buClrTx/>
                  <a:buSzTx/>
                  <a:buFontTx/>
                  <a:buNone/>
                  <a:tabLst/>
                  <a:defRPr/>
                </a:pPr>
                <a:r>
                  <a:rPr kumimoji="0" lang="en-US" altLang="ja-JP" sz="1200" b="0" i="0" u="none" strike="noStrike" kern="0" cap="none" spc="0" normalizeH="0" baseline="0" noProof="0" dirty="0">
                    <a:ln>
                      <a:noFill/>
                    </a:ln>
                    <a:solidFill>
                      <a:prstClr val="black"/>
                    </a:solidFill>
                    <a:effectLst/>
                    <a:uLnTx/>
                    <a:uFillTx/>
                    <a:latin typeface="Arial"/>
                    <a:ea typeface="ＭＳ Ｐゴシック"/>
                    <a:cs typeface="+mn-cs"/>
                  </a:rPr>
                  <a:t>4w</a:t>
                </a:r>
                <a:endParaRPr kumimoji="0" lang="ja-JP" altLang="en-US" sz="1200" b="0" i="0" u="none" strike="noStrike" kern="0" cap="none" spc="0" normalizeH="0" baseline="0" noProof="0" dirty="0">
                  <a:ln>
                    <a:noFill/>
                  </a:ln>
                  <a:solidFill>
                    <a:prstClr val="black"/>
                  </a:solidFill>
                  <a:effectLst/>
                  <a:uLnTx/>
                  <a:uFillTx/>
                  <a:latin typeface="Arial"/>
                  <a:ea typeface="ＭＳ Ｐゴシック"/>
                  <a:cs typeface="+mn-cs"/>
                </a:endParaRPr>
              </a:p>
            </p:txBody>
          </p:sp>
        </p:grpSp>
        <p:grpSp>
          <p:nvGrpSpPr>
            <p:cNvPr id="118" name="グループ化 117">
              <a:extLst>
                <a:ext uri="{FF2B5EF4-FFF2-40B4-BE49-F238E27FC236}">
                  <a16:creationId xmlns:a16="http://schemas.microsoft.com/office/drawing/2014/main" id="{E56F13D1-0E0C-4D4F-4B3C-64FFF0E0AAC9}"/>
                </a:ext>
              </a:extLst>
            </p:cNvPr>
            <p:cNvGrpSpPr/>
            <p:nvPr/>
          </p:nvGrpSpPr>
          <p:grpSpPr>
            <a:xfrm>
              <a:off x="9098285" y="1771047"/>
              <a:ext cx="1387809" cy="427110"/>
              <a:chOff x="2618367" y="1714475"/>
              <a:chExt cx="1227744" cy="432340"/>
            </a:xfrm>
          </p:grpSpPr>
          <p:sp>
            <p:nvSpPr>
              <p:cNvPr id="125" name="正方形/長方形 124">
                <a:extLst>
                  <a:ext uri="{FF2B5EF4-FFF2-40B4-BE49-F238E27FC236}">
                    <a16:creationId xmlns:a16="http://schemas.microsoft.com/office/drawing/2014/main" id="{2A94252F-0FB3-6139-B83E-82E5AB979812}"/>
                  </a:ext>
                </a:extLst>
              </p:cNvPr>
              <p:cNvSpPr/>
              <p:nvPr/>
            </p:nvSpPr>
            <p:spPr>
              <a:xfrm>
                <a:off x="2618368" y="1956619"/>
                <a:ext cx="278423" cy="190196"/>
              </a:xfrm>
              <a:prstGeom prst="rect">
                <a:avLst/>
              </a:prstGeom>
              <a:noFill/>
              <a:ln w="9525" cap="flat" cmpd="sng" algn="ctr">
                <a:solidFill>
                  <a:sysClr val="window" lastClr="FFFFFF">
                    <a:lumMod val="85000"/>
                  </a:sysClr>
                </a:solidFill>
                <a:prstDash val="solid"/>
                <a:miter lim="800000"/>
              </a:ln>
              <a:effectLst/>
            </p:spPr>
            <p:txBody>
              <a:bodyPr wrap="none" rtlCol="0" anchor="ctr"/>
              <a:lstStyle/>
              <a:p>
                <a:pPr marL="0" marR="0" lvl="0" indent="0" algn="ctr" defTabSz="914400" eaLnBrk="1" fontAlgn="auto" latinLnBrk="0" hangingPunct="1">
                  <a:lnSpc>
                    <a:spcPct val="100000"/>
                  </a:lnSpc>
                  <a:spcBef>
                    <a:spcPts val="300"/>
                  </a:spcBef>
                  <a:spcAft>
                    <a:spcPts val="0"/>
                  </a:spcAft>
                  <a:buClrTx/>
                  <a:buSzTx/>
                  <a:buFontTx/>
                  <a:buNone/>
                  <a:tabLst/>
                  <a:defRPr/>
                </a:pPr>
                <a:r>
                  <a:rPr kumimoji="0" lang="en-US" altLang="ja-JP" sz="1200" b="0" i="0" u="none" strike="noStrike" kern="0" cap="none" spc="0" normalizeH="0" baseline="0" noProof="0" dirty="0">
                    <a:ln>
                      <a:noFill/>
                    </a:ln>
                    <a:solidFill>
                      <a:prstClr val="black"/>
                    </a:solidFill>
                    <a:effectLst/>
                    <a:uLnTx/>
                    <a:uFillTx/>
                    <a:latin typeface="Arial"/>
                    <a:ea typeface="ＭＳ Ｐゴシック"/>
                    <a:cs typeface="+mn-cs"/>
                  </a:rPr>
                  <a:t>1w</a:t>
                </a:r>
                <a:endParaRPr kumimoji="0" lang="ja-JP" altLang="en-US" sz="1200" b="0" i="0" u="none" strike="noStrike" kern="0" cap="none" spc="0" normalizeH="0" baseline="0" noProof="0" dirty="0">
                  <a:ln>
                    <a:noFill/>
                  </a:ln>
                  <a:solidFill>
                    <a:prstClr val="black"/>
                  </a:solidFill>
                  <a:effectLst/>
                  <a:uLnTx/>
                  <a:uFillTx/>
                  <a:latin typeface="Arial"/>
                  <a:ea typeface="ＭＳ Ｐゴシック"/>
                  <a:cs typeface="+mn-cs"/>
                </a:endParaRPr>
              </a:p>
            </p:txBody>
          </p:sp>
          <p:sp>
            <p:nvSpPr>
              <p:cNvPr id="126" name="正方形/長方形 125">
                <a:extLst>
                  <a:ext uri="{FF2B5EF4-FFF2-40B4-BE49-F238E27FC236}">
                    <a16:creationId xmlns:a16="http://schemas.microsoft.com/office/drawing/2014/main" id="{9DED79E6-FA2C-70A1-5BC1-48B82A9A1EE3}"/>
                  </a:ext>
                </a:extLst>
              </p:cNvPr>
              <p:cNvSpPr/>
              <p:nvPr/>
            </p:nvSpPr>
            <p:spPr>
              <a:xfrm>
                <a:off x="2618367" y="1714475"/>
                <a:ext cx="1227743" cy="190196"/>
              </a:xfrm>
              <a:prstGeom prst="rect">
                <a:avLst/>
              </a:prstGeom>
              <a:noFill/>
              <a:ln w="9525" cap="flat" cmpd="sng" algn="ctr">
                <a:solidFill>
                  <a:sysClr val="window" lastClr="FFFFFF">
                    <a:lumMod val="85000"/>
                  </a:sysClr>
                </a:solidFill>
                <a:prstDash val="solid"/>
                <a:miter lim="800000"/>
              </a:ln>
              <a:effectLst/>
            </p:spPr>
            <p:txBody>
              <a:bodyPr wrap="none" rtlCol="0" anchor="ctr"/>
              <a:lstStyle/>
              <a:p>
                <a:pPr marL="0" marR="0" lvl="0" indent="0" algn="ctr" defTabSz="914400" eaLnBrk="1" fontAlgn="auto" latinLnBrk="0" hangingPunct="1">
                  <a:lnSpc>
                    <a:spcPct val="100000"/>
                  </a:lnSpc>
                  <a:spcBef>
                    <a:spcPts val="300"/>
                  </a:spcBef>
                  <a:spcAft>
                    <a:spcPts val="0"/>
                  </a:spcAft>
                  <a:buClrTx/>
                  <a:buSzTx/>
                  <a:buFontTx/>
                  <a:buNone/>
                  <a:tabLst/>
                  <a:defRPr/>
                </a:pPr>
                <a:r>
                  <a:rPr kumimoji="0" lang="en-US" altLang="ja-JP" sz="1200" b="0" i="0" u="none" strike="noStrike" kern="0" cap="none" spc="0" normalizeH="0" baseline="0" noProof="0" dirty="0">
                    <a:ln>
                      <a:noFill/>
                    </a:ln>
                    <a:solidFill>
                      <a:prstClr val="black"/>
                    </a:solidFill>
                    <a:effectLst/>
                    <a:uLnTx/>
                    <a:uFillTx/>
                    <a:latin typeface="Arial"/>
                    <a:ea typeface="ＭＳ Ｐゴシック"/>
                    <a:cs typeface="+mn-cs"/>
                  </a:rPr>
                  <a:t>9</a:t>
                </a:r>
                <a:r>
                  <a:rPr kumimoji="0" lang="ja-JP" altLang="en-US" sz="1200" b="0" i="0" u="none" strike="noStrike" kern="0" cap="none" spc="0" normalizeH="0" baseline="0" noProof="0" dirty="0">
                    <a:ln>
                      <a:noFill/>
                    </a:ln>
                    <a:solidFill>
                      <a:prstClr val="black"/>
                    </a:solidFill>
                    <a:effectLst/>
                    <a:uLnTx/>
                    <a:uFillTx/>
                    <a:latin typeface="Arial"/>
                    <a:ea typeface="ＭＳ Ｐゴシック"/>
                    <a:cs typeface="+mn-cs"/>
                  </a:rPr>
                  <a:t>月</a:t>
                </a:r>
              </a:p>
            </p:txBody>
          </p:sp>
          <p:sp>
            <p:nvSpPr>
              <p:cNvPr id="127" name="正方形/長方形 126">
                <a:extLst>
                  <a:ext uri="{FF2B5EF4-FFF2-40B4-BE49-F238E27FC236}">
                    <a16:creationId xmlns:a16="http://schemas.microsoft.com/office/drawing/2014/main" id="{38D48297-58F4-3BB8-DF63-725C829B6219}"/>
                  </a:ext>
                </a:extLst>
              </p:cNvPr>
              <p:cNvSpPr/>
              <p:nvPr/>
            </p:nvSpPr>
            <p:spPr>
              <a:xfrm>
                <a:off x="2934808" y="1956619"/>
                <a:ext cx="278423" cy="190196"/>
              </a:xfrm>
              <a:prstGeom prst="rect">
                <a:avLst/>
              </a:prstGeom>
              <a:noFill/>
              <a:ln w="9525" cap="flat" cmpd="sng" algn="ctr">
                <a:solidFill>
                  <a:sysClr val="window" lastClr="FFFFFF">
                    <a:lumMod val="85000"/>
                  </a:sysClr>
                </a:solidFill>
                <a:prstDash val="solid"/>
                <a:miter lim="800000"/>
              </a:ln>
              <a:effectLst/>
            </p:spPr>
            <p:txBody>
              <a:bodyPr wrap="none" rtlCol="0" anchor="ctr"/>
              <a:lstStyle/>
              <a:p>
                <a:pPr marL="0" marR="0" lvl="0" indent="0" algn="ctr" defTabSz="914400" eaLnBrk="1" fontAlgn="auto" latinLnBrk="0" hangingPunct="1">
                  <a:lnSpc>
                    <a:spcPct val="100000"/>
                  </a:lnSpc>
                  <a:spcBef>
                    <a:spcPts val="300"/>
                  </a:spcBef>
                  <a:spcAft>
                    <a:spcPts val="0"/>
                  </a:spcAft>
                  <a:buClrTx/>
                  <a:buSzTx/>
                  <a:buFontTx/>
                  <a:buNone/>
                  <a:tabLst/>
                  <a:defRPr/>
                </a:pPr>
                <a:r>
                  <a:rPr kumimoji="0" lang="en-US" altLang="ja-JP" sz="1200" b="0" i="0" u="none" strike="noStrike" kern="0" cap="none" spc="0" normalizeH="0" baseline="0" noProof="0" dirty="0">
                    <a:ln>
                      <a:noFill/>
                    </a:ln>
                    <a:solidFill>
                      <a:prstClr val="black"/>
                    </a:solidFill>
                    <a:effectLst/>
                    <a:uLnTx/>
                    <a:uFillTx/>
                    <a:latin typeface="Arial"/>
                    <a:ea typeface="ＭＳ Ｐゴシック"/>
                    <a:cs typeface="+mn-cs"/>
                  </a:rPr>
                  <a:t>2w</a:t>
                </a:r>
                <a:endParaRPr kumimoji="0" lang="ja-JP" altLang="en-US" sz="1200" b="0" i="0" u="none" strike="noStrike" kern="0" cap="none" spc="0" normalizeH="0" baseline="0" noProof="0" dirty="0">
                  <a:ln>
                    <a:noFill/>
                  </a:ln>
                  <a:solidFill>
                    <a:prstClr val="black"/>
                  </a:solidFill>
                  <a:effectLst/>
                  <a:uLnTx/>
                  <a:uFillTx/>
                  <a:latin typeface="Arial"/>
                  <a:ea typeface="ＭＳ Ｐゴシック"/>
                  <a:cs typeface="+mn-cs"/>
                </a:endParaRPr>
              </a:p>
            </p:txBody>
          </p:sp>
          <p:sp>
            <p:nvSpPr>
              <p:cNvPr id="128" name="正方形/長方形 127">
                <a:extLst>
                  <a:ext uri="{FF2B5EF4-FFF2-40B4-BE49-F238E27FC236}">
                    <a16:creationId xmlns:a16="http://schemas.microsoft.com/office/drawing/2014/main" id="{7E7425BF-BC19-1DB2-4A64-8C6F99D03135}"/>
                  </a:ext>
                </a:extLst>
              </p:cNvPr>
              <p:cNvSpPr/>
              <p:nvPr/>
            </p:nvSpPr>
            <p:spPr>
              <a:xfrm>
                <a:off x="3251248" y="1956619"/>
                <a:ext cx="278423" cy="190196"/>
              </a:xfrm>
              <a:prstGeom prst="rect">
                <a:avLst/>
              </a:prstGeom>
              <a:noFill/>
              <a:ln w="9525" cap="flat" cmpd="sng" algn="ctr">
                <a:solidFill>
                  <a:sysClr val="window" lastClr="FFFFFF">
                    <a:lumMod val="85000"/>
                  </a:sysClr>
                </a:solidFill>
                <a:prstDash val="solid"/>
                <a:miter lim="800000"/>
              </a:ln>
              <a:effectLst/>
            </p:spPr>
            <p:txBody>
              <a:bodyPr wrap="none" rtlCol="0" anchor="ctr"/>
              <a:lstStyle/>
              <a:p>
                <a:pPr marL="0" marR="0" lvl="0" indent="0" algn="ctr" defTabSz="914400" eaLnBrk="1" fontAlgn="auto" latinLnBrk="0" hangingPunct="1">
                  <a:lnSpc>
                    <a:spcPct val="100000"/>
                  </a:lnSpc>
                  <a:spcBef>
                    <a:spcPts val="300"/>
                  </a:spcBef>
                  <a:spcAft>
                    <a:spcPts val="0"/>
                  </a:spcAft>
                  <a:buClrTx/>
                  <a:buSzTx/>
                  <a:buFontTx/>
                  <a:buNone/>
                  <a:tabLst/>
                  <a:defRPr/>
                </a:pPr>
                <a:r>
                  <a:rPr kumimoji="0" lang="en-US" altLang="ja-JP" sz="1200" b="0" i="0" u="none" strike="noStrike" kern="0" cap="none" spc="0" normalizeH="0" baseline="0" noProof="0" dirty="0">
                    <a:ln>
                      <a:noFill/>
                    </a:ln>
                    <a:solidFill>
                      <a:prstClr val="black"/>
                    </a:solidFill>
                    <a:effectLst/>
                    <a:uLnTx/>
                    <a:uFillTx/>
                    <a:latin typeface="Arial"/>
                    <a:ea typeface="ＭＳ Ｐゴシック"/>
                    <a:cs typeface="+mn-cs"/>
                  </a:rPr>
                  <a:t>3w</a:t>
                </a:r>
                <a:endParaRPr kumimoji="0" lang="ja-JP" altLang="en-US" sz="1200" b="0" i="0" u="none" strike="noStrike" kern="0" cap="none" spc="0" normalizeH="0" baseline="0" noProof="0" dirty="0">
                  <a:ln>
                    <a:noFill/>
                  </a:ln>
                  <a:solidFill>
                    <a:prstClr val="black"/>
                  </a:solidFill>
                  <a:effectLst/>
                  <a:uLnTx/>
                  <a:uFillTx/>
                  <a:latin typeface="Arial"/>
                  <a:ea typeface="ＭＳ Ｐゴシック"/>
                  <a:cs typeface="+mn-cs"/>
                </a:endParaRPr>
              </a:p>
            </p:txBody>
          </p:sp>
          <p:sp>
            <p:nvSpPr>
              <p:cNvPr id="129" name="正方形/長方形 128">
                <a:extLst>
                  <a:ext uri="{FF2B5EF4-FFF2-40B4-BE49-F238E27FC236}">
                    <a16:creationId xmlns:a16="http://schemas.microsoft.com/office/drawing/2014/main" id="{295CA693-CFF0-1184-5FBF-451F5C4EE8DF}"/>
                  </a:ext>
                </a:extLst>
              </p:cNvPr>
              <p:cNvSpPr/>
              <p:nvPr/>
            </p:nvSpPr>
            <p:spPr>
              <a:xfrm>
                <a:off x="3567688" y="1956619"/>
                <a:ext cx="278423" cy="190196"/>
              </a:xfrm>
              <a:prstGeom prst="rect">
                <a:avLst/>
              </a:prstGeom>
              <a:noFill/>
              <a:ln w="9525" cap="flat" cmpd="sng" algn="ctr">
                <a:solidFill>
                  <a:sysClr val="window" lastClr="FFFFFF">
                    <a:lumMod val="85000"/>
                  </a:sysClr>
                </a:solidFill>
                <a:prstDash val="solid"/>
                <a:miter lim="800000"/>
              </a:ln>
              <a:effectLst/>
            </p:spPr>
            <p:txBody>
              <a:bodyPr wrap="none" rtlCol="0" anchor="ctr"/>
              <a:lstStyle/>
              <a:p>
                <a:pPr marL="0" marR="0" lvl="0" indent="0" algn="ctr" defTabSz="914400" eaLnBrk="1" fontAlgn="auto" latinLnBrk="0" hangingPunct="1">
                  <a:lnSpc>
                    <a:spcPct val="100000"/>
                  </a:lnSpc>
                  <a:spcBef>
                    <a:spcPts val="300"/>
                  </a:spcBef>
                  <a:spcAft>
                    <a:spcPts val="0"/>
                  </a:spcAft>
                  <a:buClrTx/>
                  <a:buSzTx/>
                  <a:buFontTx/>
                  <a:buNone/>
                  <a:tabLst/>
                  <a:defRPr/>
                </a:pPr>
                <a:r>
                  <a:rPr kumimoji="0" lang="en-US" altLang="ja-JP" sz="1200" b="0" i="0" u="none" strike="noStrike" kern="0" cap="none" spc="0" normalizeH="0" baseline="0" noProof="0" dirty="0">
                    <a:ln>
                      <a:noFill/>
                    </a:ln>
                    <a:solidFill>
                      <a:prstClr val="black"/>
                    </a:solidFill>
                    <a:effectLst/>
                    <a:uLnTx/>
                    <a:uFillTx/>
                    <a:latin typeface="Arial"/>
                    <a:ea typeface="ＭＳ Ｐゴシック"/>
                    <a:cs typeface="+mn-cs"/>
                  </a:rPr>
                  <a:t>4w</a:t>
                </a:r>
                <a:endParaRPr kumimoji="0" lang="ja-JP" altLang="en-US" sz="1200" b="0" i="0" u="none" strike="noStrike" kern="0" cap="none" spc="0" normalizeH="0" baseline="0" noProof="0" dirty="0">
                  <a:ln>
                    <a:noFill/>
                  </a:ln>
                  <a:solidFill>
                    <a:prstClr val="black"/>
                  </a:solidFill>
                  <a:effectLst/>
                  <a:uLnTx/>
                  <a:uFillTx/>
                  <a:latin typeface="Arial"/>
                  <a:ea typeface="ＭＳ Ｐゴシック"/>
                  <a:cs typeface="+mn-cs"/>
                </a:endParaRPr>
              </a:p>
            </p:txBody>
          </p:sp>
        </p:grpSp>
        <p:grpSp>
          <p:nvGrpSpPr>
            <p:cNvPr id="119" name="グループ化 118">
              <a:extLst>
                <a:ext uri="{FF2B5EF4-FFF2-40B4-BE49-F238E27FC236}">
                  <a16:creationId xmlns:a16="http://schemas.microsoft.com/office/drawing/2014/main" id="{897680BF-C2A7-7D23-F054-D6CD13D04F60}"/>
                </a:ext>
              </a:extLst>
            </p:cNvPr>
            <p:cNvGrpSpPr/>
            <p:nvPr/>
          </p:nvGrpSpPr>
          <p:grpSpPr>
            <a:xfrm>
              <a:off x="10577178" y="1771047"/>
              <a:ext cx="1387809" cy="427110"/>
              <a:chOff x="10577178" y="1771047"/>
              <a:chExt cx="1387809" cy="427110"/>
            </a:xfrm>
          </p:grpSpPr>
          <p:sp>
            <p:nvSpPr>
              <p:cNvPr id="120" name="正方形/長方形 119">
                <a:extLst>
                  <a:ext uri="{FF2B5EF4-FFF2-40B4-BE49-F238E27FC236}">
                    <a16:creationId xmlns:a16="http://schemas.microsoft.com/office/drawing/2014/main" id="{89D0C2FC-A1DD-69ED-2376-D2A5DA74A487}"/>
                  </a:ext>
                </a:extLst>
              </p:cNvPr>
              <p:cNvSpPr/>
              <p:nvPr/>
            </p:nvSpPr>
            <p:spPr>
              <a:xfrm>
                <a:off x="10577180" y="2010262"/>
                <a:ext cx="314722" cy="187895"/>
              </a:xfrm>
              <a:prstGeom prst="rect">
                <a:avLst/>
              </a:prstGeom>
              <a:noFill/>
              <a:ln w="9525" cap="flat" cmpd="sng" algn="ctr">
                <a:solidFill>
                  <a:sysClr val="window" lastClr="FFFFFF">
                    <a:lumMod val="85000"/>
                  </a:sysClr>
                </a:solidFill>
                <a:prstDash val="solid"/>
                <a:miter lim="800000"/>
              </a:ln>
              <a:effectLst/>
            </p:spPr>
            <p:txBody>
              <a:bodyPr wrap="none" rtlCol="0" anchor="ctr"/>
              <a:lstStyle/>
              <a:p>
                <a:pPr marL="0" marR="0" lvl="0" indent="0" algn="ctr" defTabSz="914400" eaLnBrk="1" fontAlgn="auto" latinLnBrk="0" hangingPunct="1">
                  <a:lnSpc>
                    <a:spcPct val="100000"/>
                  </a:lnSpc>
                  <a:spcBef>
                    <a:spcPts val="300"/>
                  </a:spcBef>
                  <a:spcAft>
                    <a:spcPts val="0"/>
                  </a:spcAft>
                  <a:buClrTx/>
                  <a:buSzTx/>
                  <a:buFontTx/>
                  <a:buNone/>
                  <a:tabLst/>
                  <a:defRPr/>
                </a:pPr>
                <a:r>
                  <a:rPr kumimoji="0" lang="en-US" altLang="ja-JP" sz="1200" b="0" i="0" u="none" strike="noStrike" kern="0" cap="none" spc="0" normalizeH="0" baseline="0" noProof="0" dirty="0">
                    <a:ln>
                      <a:noFill/>
                    </a:ln>
                    <a:solidFill>
                      <a:prstClr val="black"/>
                    </a:solidFill>
                    <a:effectLst/>
                    <a:uLnTx/>
                    <a:uFillTx/>
                    <a:latin typeface="Arial"/>
                    <a:ea typeface="ＭＳ Ｐゴシック"/>
                    <a:cs typeface="+mn-cs"/>
                  </a:rPr>
                  <a:t>1w</a:t>
                </a:r>
                <a:endParaRPr kumimoji="0" lang="ja-JP" altLang="en-US" sz="1200" b="0" i="0" u="none" strike="noStrike" kern="0" cap="none" spc="0" normalizeH="0" baseline="0" noProof="0" dirty="0">
                  <a:ln>
                    <a:noFill/>
                  </a:ln>
                  <a:solidFill>
                    <a:prstClr val="black"/>
                  </a:solidFill>
                  <a:effectLst/>
                  <a:uLnTx/>
                  <a:uFillTx/>
                  <a:latin typeface="Arial"/>
                  <a:ea typeface="ＭＳ Ｐゴシック"/>
                  <a:cs typeface="+mn-cs"/>
                </a:endParaRPr>
              </a:p>
            </p:txBody>
          </p:sp>
          <p:sp>
            <p:nvSpPr>
              <p:cNvPr id="121" name="正方形/長方形 120">
                <a:extLst>
                  <a:ext uri="{FF2B5EF4-FFF2-40B4-BE49-F238E27FC236}">
                    <a16:creationId xmlns:a16="http://schemas.microsoft.com/office/drawing/2014/main" id="{51EF9FD4-584C-A6D8-D702-F915B3E738B0}"/>
                  </a:ext>
                </a:extLst>
              </p:cNvPr>
              <p:cNvSpPr/>
              <p:nvPr/>
            </p:nvSpPr>
            <p:spPr>
              <a:xfrm>
                <a:off x="10577178" y="1771047"/>
                <a:ext cx="1387807" cy="187895"/>
              </a:xfrm>
              <a:prstGeom prst="rect">
                <a:avLst/>
              </a:prstGeom>
              <a:noFill/>
              <a:ln w="9525" cap="flat" cmpd="sng" algn="ctr">
                <a:solidFill>
                  <a:sysClr val="window" lastClr="FFFFFF">
                    <a:lumMod val="85000"/>
                  </a:sysClr>
                </a:solidFill>
                <a:prstDash val="solid"/>
                <a:miter lim="800000"/>
              </a:ln>
              <a:effectLst/>
            </p:spPr>
            <p:txBody>
              <a:bodyPr wrap="none" rtlCol="0" anchor="ctr"/>
              <a:lstStyle/>
              <a:p>
                <a:pPr marL="0" marR="0" lvl="0" indent="0" algn="ctr" defTabSz="914400" eaLnBrk="1" fontAlgn="auto" latinLnBrk="0" hangingPunct="1">
                  <a:lnSpc>
                    <a:spcPct val="100000"/>
                  </a:lnSpc>
                  <a:spcBef>
                    <a:spcPts val="300"/>
                  </a:spcBef>
                  <a:spcAft>
                    <a:spcPts val="0"/>
                  </a:spcAft>
                  <a:buClrTx/>
                  <a:buSzTx/>
                  <a:buFontTx/>
                  <a:buNone/>
                  <a:tabLst/>
                  <a:defRPr/>
                </a:pPr>
                <a:r>
                  <a:rPr kumimoji="0" lang="en-US" altLang="ja-JP" sz="1200" b="0" i="0" u="none" strike="noStrike" kern="0" cap="none" spc="0" normalizeH="0" baseline="0" noProof="0" dirty="0">
                    <a:ln>
                      <a:noFill/>
                    </a:ln>
                    <a:solidFill>
                      <a:prstClr val="black"/>
                    </a:solidFill>
                    <a:effectLst/>
                    <a:uLnTx/>
                    <a:uFillTx/>
                    <a:latin typeface="Arial"/>
                    <a:ea typeface="ＭＳ Ｐゴシック"/>
                    <a:cs typeface="+mn-cs"/>
                  </a:rPr>
                  <a:t>10</a:t>
                </a:r>
                <a:r>
                  <a:rPr kumimoji="0" lang="ja-JP" altLang="en-US" sz="1200" b="0" i="0" u="none" strike="noStrike" kern="0" cap="none" spc="0" normalizeH="0" baseline="0" noProof="0" dirty="0">
                    <a:ln>
                      <a:noFill/>
                    </a:ln>
                    <a:solidFill>
                      <a:prstClr val="black"/>
                    </a:solidFill>
                    <a:effectLst/>
                    <a:uLnTx/>
                    <a:uFillTx/>
                    <a:latin typeface="Arial"/>
                    <a:ea typeface="ＭＳ Ｐゴシック"/>
                    <a:cs typeface="+mn-cs"/>
                  </a:rPr>
                  <a:t>月</a:t>
                </a:r>
              </a:p>
            </p:txBody>
          </p:sp>
          <p:sp>
            <p:nvSpPr>
              <p:cNvPr id="122" name="正方形/長方形 121">
                <a:extLst>
                  <a:ext uri="{FF2B5EF4-FFF2-40B4-BE49-F238E27FC236}">
                    <a16:creationId xmlns:a16="http://schemas.microsoft.com/office/drawing/2014/main" id="{EE6C0398-0C8B-F6AD-932E-8B50B435601A}"/>
                  </a:ext>
                </a:extLst>
              </p:cNvPr>
              <p:cNvSpPr/>
              <p:nvPr/>
            </p:nvSpPr>
            <p:spPr>
              <a:xfrm>
                <a:off x="10934875" y="2010262"/>
                <a:ext cx="314722" cy="187895"/>
              </a:xfrm>
              <a:prstGeom prst="rect">
                <a:avLst/>
              </a:prstGeom>
              <a:noFill/>
              <a:ln w="9525" cap="flat" cmpd="sng" algn="ctr">
                <a:solidFill>
                  <a:sysClr val="window" lastClr="FFFFFF">
                    <a:lumMod val="85000"/>
                  </a:sysClr>
                </a:solidFill>
                <a:prstDash val="solid"/>
                <a:miter lim="800000"/>
              </a:ln>
              <a:effectLst/>
            </p:spPr>
            <p:txBody>
              <a:bodyPr wrap="none" rtlCol="0" anchor="ctr"/>
              <a:lstStyle/>
              <a:p>
                <a:pPr marL="0" marR="0" lvl="0" indent="0" algn="ctr" defTabSz="914400" eaLnBrk="1" fontAlgn="auto" latinLnBrk="0" hangingPunct="1">
                  <a:lnSpc>
                    <a:spcPct val="100000"/>
                  </a:lnSpc>
                  <a:spcBef>
                    <a:spcPts val="300"/>
                  </a:spcBef>
                  <a:spcAft>
                    <a:spcPts val="0"/>
                  </a:spcAft>
                  <a:buClrTx/>
                  <a:buSzTx/>
                  <a:buFontTx/>
                  <a:buNone/>
                  <a:tabLst/>
                  <a:defRPr/>
                </a:pPr>
                <a:r>
                  <a:rPr kumimoji="0" lang="en-US" altLang="ja-JP" sz="1200" b="0" i="0" u="none" strike="noStrike" kern="0" cap="none" spc="0" normalizeH="0" baseline="0" noProof="0" dirty="0">
                    <a:ln>
                      <a:noFill/>
                    </a:ln>
                    <a:solidFill>
                      <a:prstClr val="black"/>
                    </a:solidFill>
                    <a:effectLst/>
                    <a:uLnTx/>
                    <a:uFillTx/>
                    <a:latin typeface="Arial"/>
                    <a:ea typeface="ＭＳ Ｐゴシック"/>
                    <a:cs typeface="+mn-cs"/>
                  </a:rPr>
                  <a:t>2w</a:t>
                </a:r>
                <a:endParaRPr kumimoji="0" lang="ja-JP" altLang="en-US" sz="1200" b="0" i="0" u="none" strike="noStrike" kern="0" cap="none" spc="0" normalizeH="0" baseline="0" noProof="0" dirty="0">
                  <a:ln>
                    <a:noFill/>
                  </a:ln>
                  <a:solidFill>
                    <a:prstClr val="black"/>
                  </a:solidFill>
                  <a:effectLst/>
                  <a:uLnTx/>
                  <a:uFillTx/>
                  <a:latin typeface="Arial"/>
                  <a:ea typeface="ＭＳ Ｐゴシック"/>
                  <a:cs typeface="+mn-cs"/>
                </a:endParaRPr>
              </a:p>
            </p:txBody>
          </p:sp>
          <p:sp>
            <p:nvSpPr>
              <p:cNvPr id="123" name="正方形/長方形 122">
                <a:extLst>
                  <a:ext uri="{FF2B5EF4-FFF2-40B4-BE49-F238E27FC236}">
                    <a16:creationId xmlns:a16="http://schemas.microsoft.com/office/drawing/2014/main" id="{4DBDE14D-8C27-E3FB-328D-D988B0ABBA07}"/>
                  </a:ext>
                </a:extLst>
              </p:cNvPr>
              <p:cNvSpPr/>
              <p:nvPr/>
            </p:nvSpPr>
            <p:spPr>
              <a:xfrm>
                <a:off x="11292570" y="2010262"/>
                <a:ext cx="314722" cy="187895"/>
              </a:xfrm>
              <a:prstGeom prst="rect">
                <a:avLst/>
              </a:prstGeom>
              <a:noFill/>
              <a:ln w="9525" cap="flat" cmpd="sng" algn="ctr">
                <a:solidFill>
                  <a:sysClr val="window" lastClr="FFFFFF">
                    <a:lumMod val="85000"/>
                  </a:sysClr>
                </a:solidFill>
                <a:prstDash val="solid"/>
                <a:miter lim="800000"/>
              </a:ln>
              <a:effectLst/>
            </p:spPr>
            <p:txBody>
              <a:bodyPr wrap="none" rtlCol="0" anchor="ctr"/>
              <a:lstStyle/>
              <a:p>
                <a:pPr marL="0" marR="0" lvl="0" indent="0" algn="ctr" defTabSz="914400" eaLnBrk="1" fontAlgn="auto" latinLnBrk="0" hangingPunct="1">
                  <a:lnSpc>
                    <a:spcPct val="100000"/>
                  </a:lnSpc>
                  <a:spcBef>
                    <a:spcPts val="300"/>
                  </a:spcBef>
                  <a:spcAft>
                    <a:spcPts val="0"/>
                  </a:spcAft>
                  <a:buClrTx/>
                  <a:buSzTx/>
                  <a:buFontTx/>
                  <a:buNone/>
                  <a:tabLst/>
                  <a:defRPr/>
                </a:pPr>
                <a:r>
                  <a:rPr kumimoji="0" lang="en-US" altLang="ja-JP" sz="1200" b="0" i="0" u="none" strike="noStrike" kern="0" cap="none" spc="0" normalizeH="0" baseline="0" noProof="0" dirty="0">
                    <a:ln>
                      <a:noFill/>
                    </a:ln>
                    <a:solidFill>
                      <a:prstClr val="black"/>
                    </a:solidFill>
                    <a:effectLst/>
                    <a:uLnTx/>
                    <a:uFillTx/>
                    <a:latin typeface="Arial"/>
                    <a:ea typeface="ＭＳ Ｐゴシック"/>
                    <a:cs typeface="+mn-cs"/>
                  </a:rPr>
                  <a:t>3w</a:t>
                </a:r>
                <a:endParaRPr kumimoji="0" lang="ja-JP" altLang="en-US" sz="1200" b="0" i="0" u="none" strike="noStrike" kern="0" cap="none" spc="0" normalizeH="0" baseline="0" noProof="0" dirty="0">
                  <a:ln>
                    <a:noFill/>
                  </a:ln>
                  <a:solidFill>
                    <a:prstClr val="black"/>
                  </a:solidFill>
                  <a:effectLst/>
                  <a:uLnTx/>
                  <a:uFillTx/>
                  <a:latin typeface="Arial"/>
                  <a:ea typeface="ＭＳ Ｐゴシック"/>
                  <a:cs typeface="+mn-cs"/>
                </a:endParaRPr>
              </a:p>
            </p:txBody>
          </p:sp>
          <p:sp>
            <p:nvSpPr>
              <p:cNvPr id="124" name="正方形/長方形 123">
                <a:extLst>
                  <a:ext uri="{FF2B5EF4-FFF2-40B4-BE49-F238E27FC236}">
                    <a16:creationId xmlns:a16="http://schemas.microsoft.com/office/drawing/2014/main" id="{090D3BAC-745A-314E-369A-DF0F051393D0}"/>
                  </a:ext>
                </a:extLst>
              </p:cNvPr>
              <p:cNvSpPr/>
              <p:nvPr/>
            </p:nvSpPr>
            <p:spPr>
              <a:xfrm>
                <a:off x="11650265" y="2010262"/>
                <a:ext cx="314722" cy="187895"/>
              </a:xfrm>
              <a:prstGeom prst="rect">
                <a:avLst/>
              </a:prstGeom>
              <a:noFill/>
              <a:ln w="9525" cap="flat" cmpd="sng" algn="ctr">
                <a:solidFill>
                  <a:sysClr val="window" lastClr="FFFFFF">
                    <a:lumMod val="85000"/>
                  </a:sysClr>
                </a:solidFill>
                <a:prstDash val="solid"/>
                <a:miter lim="800000"/>
              </a:ln>
              <a:effectLst/>
            </p:spPr>
            <p:txBody>
              <a:bodyPr wrap="none" rtlCol="0" anchor="ctr"/>
              <a:lstStyle/>
              <a:p>
                <a:pPr marL="0" marR="0" lvl="0" indent="0" algn="ctr" defTabSz="914400" eaLnBrk="1" fontAlgn="auto" latinLnBrk="0" hangingPunct="1">
                  <a:lnSpc>
                    <a:spcPct val="100000"/>
                  </a:lnSpc>
                  <a:spcBef>
                    <a:spcPts val="300"/>
                  </a:spcBef>
                  <a:spcAft>
                    <a:spcPts val="0"/>
                  </a:spcAft>
                  <a:buClrTx/>
                  <a:buSzTx/>
                  <a:buFontTx/>
                  <a:buNone/>
                  <a:tabLst/>
                  <a:defRPr/>
                </a:pPr>
                <a:r>
                  <a:rPr kumimoji="0" lang="en-US" altLang="ja-JP" sz="1200" b="0" i="0" u="none" strike="noStrike" kern="0" cap="none" spc="0" normalizeH="0" baseline="0" noProof="0" dirty="0">
                    <a:ln>
                      <a:noFill/>
                    </a:ln>
                    <a:solidFill>
                      <a:prstClr val="black"/>
                    </a:solidFill>
                    <a:effectLst/>
                    <a:uLnTx/>
                    <a:uFillTx/>
                    <a:latin typeface="Arial"/>
                    <a:ea typeface="ＭＳ Ｐゴシック"/>
                    <a:cs typeface="+mn-cs"/>
                  </a:rPr>
                  <a:t>4w</a:t>
                </a:r>
                <a:endParaRPr kumimoji="0" lang="ja-JP" altLang="en-US" sz="1200" b="0" i="0" u="none" strike="noStrike" kern="0" cap="none" spc="0" normalizeH="0" baseline="0" noProof="0" dirty="0">
                  <a:ln>
                    <a:noFill/>
                  </a:ln>
                  <a:solidFill>
                    <a:prstClr val="black"/>
                  </a:solidFill>
                  <a:effectLst/>
                  <a:uLnTx/>
                  <a:uFillTx/>
                  <a:latin typeface="Arial"/>
                  <a:ea typeface="ＭＳ Ｐゴシック"/>
                  <a:cs typeface="+mn-cs"/>
                </a:endParaRPr>
              </a:p>
            </p:txBody>
          </p:sp>
        </p:grpSp>
      </p:grpSp>
      <p:grpSp>
        <p:nvGrpSpPr>
          <p:cNvPr id="150" name="グループ化 149">
            <a:extLst>
              <a:ext uri="{FF2B5EF4-FFF2-40B4-BE49-F238E27FC236}">
                <a16:creationId xmlns:a16="http://schemas.microsoft.com/office/drawing/2014/main" id="{8BEF7E38-4697-96F1-22BE-1506C85405EE}"/>
              </a:ext>
            </a:extLst>
          </p:cNvPr>
          <p:cNvGrpSpPr/>
          <p:nvPr/>
        </p:nvGrpSpPr>
        <p:grpSpPr>
          <a:xfrm>
            <a:off x="227012" y="2175933"/>
            <a:ext cx="11800361" cy="4214961"/>
            <a:chOff x="227012" y="2522000"/>
            <a:chExt cx="11800361" cy="3868894"/>
          </a:xfrm>
        </p:grpSpPr>
        <p:cxnSp>
          <p:nvCxnSpPr>
            <p:cNvPr id="151" name="直線矢印コネクタ 150">
              <a:extLst>
                <a:ext uri="{FF2B5EF4-FFF2-40B4-BE49-F238E27FC236}">
                  <a16:creationId xmlns:a16="http://schemas.microsoft.com/office/drawing/2014/main" id="{E5A212BE-33EA-71F8-644A-D291B13C1D9B}"/>
                </a:ext>
              </a:extLst>
            </p:cNvPr>
            <p:cNvCxnSpPr>
              <a:cxnSpLocks/>
            </p:cNvCxnSpPr>
            <p:nvPr/>
          </p:nvCxnSpPr>
          <p:spPr>
            <a:xfrm>
              <a:off x="624579" y="2710047"/>
              <a:ext cx="11340408" cy="0"/>
            </a:xfrm>
            <a:prstGeom prst="straightConnector1">
              <a:avLst/>
            </a:prstGeom>
            <a:noFill/>
            <a:ln w="9525" cap="flat" cmpd="sng" algn="ctr">
              <a:solidFill>
                <a:sysClr val="window" lastClr="FFFFFF">
                  <a:lumMod val="85000"/>
                </a:sysClr>
              </a:solidFill>
              <a:prstDash val="dash"/>
              <a:miter lim="800000"/>
            </a:ln>
            <a:effectLst/>
          </p:spPr>
        </p:cxnSp>
        <p:cxnSp>
          <p:nvCxnSpPr>
            <p:cNvPr id="152" name="直線矢印コネクタ 151">
              <a:extLst>
                <a:ext uri="{FF2B5EF4-FFF2-40B4-BE49-F238E27FC236}">
                  <a16:creationId xmlns:a16="http://schemas.microsoft.com/office/drawing/2014/main" id="{7A740A99-A8EA-D805-B363-FC1B159346CD}"/>
                </a:ext>
              </a:extLst>
            </p:cNvPr>
            <p:cNvCxnSpPr>
              <a:cxnSpLocks/>
            </p:cNvCxnSpPr>
            <p:nvPr/>
          </p:nvCxnSpPr>
          <p:spPr>
            <a:xfrm>
              <a:off x="624579" y="3209524"/>
              <a:ext cx="11340408" cy="0"/>
            </a:xfrm>
            <a:prstGeom prst="straightConnector1">
              <a:avLst/>
            </a:prstGeom>
            <a:noFill/>
            <a:ln w="9525" cap="flat" cmpd="sng" algn="ctr">
              <a:solidFill>
                <a:sysClr val="window" lastClr="FFFFFF">
                  <a:lumMod val="85000"/>
                </a:sysClr>
              </a:solidFill>
              <a:prstDash val="dash"/>
              <a:miter lim="800000"/>
            </a:ln>
            <a:effectLst/>
          </p:spPr>
        </p:cxnSp>
        <p:cxnSp>
          <p:nvCxnSpPr>
            <p:cNvPr id="153" name="直線矢印コネクタ 152">
              <a:extLst>
                <a:ext uri="{FF2B5EF4-FFF2-40B4-BE49-F238E27FC236}">
                  <a16:creationId xmlns:a16="http://schemas.microsoft.com/office/drawing/2014/main" id="{CF6F0DC1-0B2B-19C1-D5E6-E51764082E69}"/>
                </a:ext>
              </a:extLst>
            </p:cNvPr>
            <p:cNvCxnSpPr>
              <a:cxnSpLocks/>
            </p:cNvCxnSpPr>
            <p:nvPr/>
          </p:nvCxnSpPr>
          <p:spPr>
            <a:xfrm>
              <a:off x="624579" y="3459262"/>
              <a:ext cx="11340408" cy="0"/>
            </a:xfrm>
            <a:prstGeom prst="straightConnector1">
              <a:avLst/>
            </a:prstGeom>
            <a:noFill/>
            <a:ln w="9525" cap="flat" cmpd="sng" algn="ctr">
              <a:solidFill>
                <a:sysClr val="window" lastClr="FFFFFF">
                  <a:lumMod val="85000"/>
                </a:sysClr>
              </a:solidFill>
              <a:prstDash val="dash"/>
              <a:miter lim="800000"/>
            </a:ln>
            <a:effectLst/>
          </p:spPr>
        </p:cxnSp>
        <p:cxnSp>
          <p:nvCxnSpPr>
            <p:cNvPr id="154" name="直線矢印コネクタ 153">
              <a:extLst>
                <a:ext uri="{FF2B5EF4-FFF2-40B4-BE49-F238E27FC236}">
                  <a16:creationId xmlns:a16="http://schemas.microsoft.com/office/drawing/2014/main" id="{F8D20D27-5D69-5272-BAD0-6CA6143F558C}"/>
                </a:ext>
              </a:extLst>
            </p:cNvPr>
            <p:cNvCxnSpPr>
              <a:cxnSpLocks/>
            </p:cNvCxnSpPr>
            <p:nvPr/>
          </p:nvCxnSpPr>
          <p:spPr>
            <a:xfrm>
              <a:off x="624579" y="3709000"/>
              <a:ext cx="11340408" cy="0"/>
            </a:xfrm>
            <a:prstGeom prst="straightConnector1">
              <a:avLst/>
            </a:prstGeom>
            <a:noFill/>
            <a:ln w="9525" cap="flat" cmpd="sng" algn="ctr">
              <a:solidFill>
                <a:sysClr val="window" lastClr="FFFFFF">
                  <a:lumMod val="85000"/>
                </a:sysClr>
              </a:solidFill>
              <a:prstDash val="dash"/>
              <a:miter lim="800000"/>
            </a:ln>
            <a:effectLst/>
          </p:spPr>
        </p:cxnSp>
        <p:cxnSp>
          <p:nvCxnSpPr>
            <p:cNvPr id="155" name="直線矢印コネクタ 154">
              <a:extLst>
                <a:ext uri="{FF2B5EF4-FFF2-40B4-BE49-F238E27FC236}">
                  <a16:creationId xmlns:a16="http://schemas.microsoft.com/office/drawing/2014/main" id="{6B51D0FA-B89F-00EC-2ACE-2EE71E112DF1}"/>
                </a:ext>
              </a:extLst>
            </p:cNvPr>
            <p:cNvCxnSpPr>
              <a:cxnSpLocks/>
            </p:cNvCxnSpPr>
            <p:nvPr/>
          </p:nvCxnSpPr>
          <p:spPr>
            <a:xfrm>
              <a:off x="624579" y="3958740"/>
              <a:ext cx="11340408" cy="0"/>
            </a:xfrm>
            <a:prstGeom prst="straightConnector1">
              <a:avLst/>
            </a:prstGeom>
            <a:noFill/>
            <a:ln w="9525" cap="flat" cmpd="sng" algn="ctr">
              <a:solidFill>
                <a:sysClr val="window" lastClr="FFFFFF">
                  <a:lumMod val="85000"/>
                </a:sysClr>
              </a:solidFill>
              <a:prstDash val="dash"/>
              <a:miter lim="800000"/>
            </a:ln>
            <a:effectLst/>
          </p:spPr>
        </p:cxnSp>
        <p:cxnSp>
          <p:nvCxnSpPr>
            <p:cNvPr id="156" name="直線矢印コネクタ 155">
              <a:extLst>
                <a:ext uri="{FF2B5EF4-FFF2-40B4-BE49-F238E27FC236}">
                  <a16:creationId xmlns:a16="http://schemas.microsoft.com/office/drawing/2014/main" id="{BCE8B6B0-AE8D-D280-E920-35056F2F25AF}"/>
                </a:ext>
              </a:extLst>
            </p:cNvPr>
            <p:cNvCxnSpPr>
              <a:cxnSpLocks/>
            </p:cNvCxnSpPr>
            <p:nvPr/>
          </p:nvCxnSpPr>
          <p:spPr>
            <a:xfrm>
              <a:off x="624579" y="4208477"/>
              <a:ext cx="11340408" cy="0"/>
            </a:xfrm>
            <a:prstGeom prst="straightConnector1">
              <a:avLst/>
            </a:prstGeom>
            <a:noFill/>
            <a:ln w="9525" cap="flat" cmpd="sng" algn="ctr">
              <a:solidFill>
                <a:sysClr val="window" lastClr="FFFFFF">
                  <a:lumMod val="85000"/>
                </a:sysClr>
              </a:solidFill>
              <a:prstDash val="dash"/>
              <a:miter lim="800000"/>
            </a:ln>
            <a:effectLst/>
          </p:spPr>
        </p:cxnSp>
        <p:cxnSp>
          <p:nvCxnSpPr>
            <p:cNvPr id="157" name="直線矢印コネクタ 156">
              <a:extLst>
                <a:ext uri="{FF2B5EF4-FFF2-40B4-BE49-F238E27FC236}">
                  <a16:creationId xmlns:a16="http://schemas.microsoft.com/office/drawing/2014/main" id="{19275A43-70F9-0A7F-3609-B91A0D0336A1}"/>
                </a:ext>
              </a:extLst>
            </p:cNvPr>
            <p:cNvCxnSpPr>
              <a:cxnSpLocks/>
            </p:cNvCxnSpPr>
            <p:nvPr/>
          </p:nvCxnSpPr>
          <p:spPr>
            <a:xfrm>
              <a:off x="624579" y="4458215"/>
              <a:ext cx="11340408" cy="0"/>
            </a:xfrm>
            <a:prstGeom prst="straightConnector1">
              <a:avLst/>
            </a:prstGeom>
            <a:noFill/>
            <a:ln w="9525" cap="flat" cmpd="sng" algn="ctr">
              <a:solidFill>
                <a:sysClr val="window" lastClr="FFFFFF">
                  <a:lumMod val="85000"/>
                </a:sysClr>
              </a:solidFill>
              <a:prstDash val="dash"/>
              <a:miter lim="800000"/>
            </a:ln>
            <a:effectLst/>
          </p:spPr>
        </p:cxnSp>
        <p:grpSp>
          <p:nvGrpSpPr>
            <p:cNvPr id="158" name="グループ化 157">
              <a:extLst>
                <a:ext uri="{FF2B5EF4-FFF2-40B4-BE49-F238E27FC236}">
                  <a16:creationId xmlns:a16="http://schemas.microsoft.com/office/drawing/2014/main" id="{8707F3B0-EB65-F8C3-0D25-DF478318ACDA}"/>
                </a:ext>
              </a:extLst>
            </p:cNvPr>
            <p:cNvGrpSpPr/>
            <p:nvPr/>
          </p:nvGrpSpPr>
          <p:grpSpPr>
            <a:xfrm>
              <a:off x="624579" y="2959785"/>
              <a:ext cx="11340408" cy="1748311"/>
              <a:chOff x="624579" y="2725327"/>
              <a:chExt cx="11340408" cy="1867778"/>
            </a:xfrm>
          </p:grpSpPr>
          <p:cxnSp>
            <p:nvCxnSpPr>
              <p:cNvPr id="211" name="直線矢印コネクタ 210">
                <a:extLst>
                  <a:ext uri="{FF2B5EF4-FFF2-40B4-BE49-F238E27FC236}">
                    <a16:creationId xmlns:a16="http://schemas.microsoft.com/office/drawing/2014/main" id="{D8D95F66-A294-28AA-2EC3-7F07037AC5F7}"/>
                  </a:ext>
                </a:extLst>
              </p:cNvPr>
              <p:cNvCxnSpPr>
                <a:cxnSpLocks/>
              </p:cNvCxnSpPr>
              <p:nvPr/>
            </p:nvCxnSpPr>
            <p:spPr>
              <a:xfrm>
                <a:off x="624579" y="2725327"/>
                <a:ext cx="11340408" cy="0"/>
              </a:xfrm>
              <a:prstGeom prst="straightConnector1">
                <a:avLst/>
              </a:prstGeom>
              <a:noFill/>
              <a:ln w="9525" cap="flat" cmpd="sng" algn="ctr">
                <a:solidFill>
                  <a:sysClr val="window" lastClr="FFFFFF">
                    <a:lumMod val="85000"/>
                  </a:sysClr>
                </a:solidFill>
                <a:prstDash val="dash"/>
                <a:miter lim="800000"/>
              </a:ln>
              <a:effectLst/>
            </p:spPr>
          </p:cxnSp>
          <p:cxnSp>
            <p:nvCxnSpPr>
              <p:cNvPr id="212" name="直線矢印コネクタ 211">
                <a:extLst>
                  <a:ext uri="{FF2B5EF4-FFF2-40B4-BE49-F238E27FC236}">
                    <a16:creationId xmlns:a16="http://schemas.microsoft.com/office/drawing/2014/main" id="{2947B91D-351C-A019-49C5-D97D9D7642A3}"/>
                  </a:ext>
                </a:extLst>
              </p:cNvPr>
              <p:cNvCxnSpPr>
                <a:cxnSpLocks/>
              </p:cNvCxnSpPr>
              <p:nvPr/>
            </p:nvCxnSpPr>
            <p:spPr>
              <a:xfrm>
                <a:off x="624579" y="4593105"/>
                <a:ext cx="11340408" cy="0"/>
              </a:xfrm>
              <a:prstGeom prst="straightConnector1">
                <a:avLst/>
              </a:prstGeom>
              <a:noFill/>
              <a:ln w="9525" cap="flat" cmpd="sng" algn="ctr">
                <a:solidFill>
                  <a:sysClr val="window" lastClr="FFFFFF">
                    <a:lumMod val="85000"/>
                  </a:sysClr>
                </a:solidFill>
                <a:prstDash val="dash"/>
                <a:miter lim="800000"/>
              </a:ln>
              <a:effectLst/>
            </p:spPr>
          </p:cxnSp>
        </p:grpSp>
        <p:cxnSp>
          <p:nvCxnSpPr>
            <p:cNvPr id="159" name="直線矢印コネクタ 158">
              <a:extLst>
                <a:ext uri="{FF2B5EF4-FFF2-40B4-BE49-F238E27FC236}">
                  <a16:creationId xmlns:a16="http://schemas.microsoft.com/office/drawing/2014/main" id="{ECEEDBC4-C993-8886-45E5-ECFB7E0CB756}"/>
                </a:ext>
              </a:extLst>
            </p:cNvPr>
            <p:cNvCxnSpPr>
              <a:cxnSpLocks/>
            </p:cNvCxnSpPr>
            <p:nvPr/>
          </p:nvCxnSpPr>
          <p:spPr>
            <a:xfrm>
              <a:off x="624579" y="4957834"/>
              <a:ext cx="11340408" cy="0"/>
            </a:xfrm>
            <a:prstGeom prst="straightConnector1">
              <a:avLst/>
            </a:prstGeom>
            <a:noFill/>
            <a:ln w="9525" cap="flat" cmpd="sng" algn="ctr">
              <a:solidFill>
                <a:sysClr val="window" lastClr="FFFFFF">
                  <a:lumMod val="85000"/>
                </a:sysClr>
              </a:solidFill>
              <a:prstDash val="dash"/>
              <a:miter lim="800000"/>
            </a:ln>
            <a:effectLst/>
          </p:spPr>
        </p:cxnSp>
        <p:cxnSp>
          <p:nvCxnSpPr>
            <p:cNvPr id="160" name="直線矢印コネクタ 159">
              <a:extLst>
                <a:ext uri="{FF2B5EF4-FFF2-40B4-BE49-F238E27FC236}">
                  <a16:creationId xmlns:a16="http://schemas.microsoft.com/office/drawing/2014/main" id="{7E6A9599-3374-49DF-707F-48EB8260FCB9}"/>
                </a:ext>
              </a:extLst>
            </p:cNvPr>
            <p:cNvCxnSpPr>
              <a:cxnSpLocks/>
            </p:cNvCxnSpPr>
            <p:nvPr/>
          </p:nvCxnSpPr>
          <p:spPr>
            <a:xfrm>
              <a:off x="624579" y="5207572"/>
              <a:ext cx="11340408" cy="0"/>
            </a:xfrm>
            <a:prstGeom prst="straightConnector1">
              <a:avLst/>
            </a:prstGeom>
            <a:noFill/>
            <a:ln w="9525" cap="flat" cmpd="sng" algn="ctr">
              <a:solidFill>
                <a:sysClr val="window" lastClr="FFFFFF">
                  <a:lumMod val="85000"/>
                </a:sysClr>
              </a:solidFill>
              <a:prstDash val="dash"/>
              <a:miter lim="800000"/>
            </a:ln>
            <a:effectLst/>
          </p:spPr>
        </p:cxnSp>
        <p:cxnSp>
          <p:nvCxnSpPr>
            <p:cNvPr id="161" name="直線矢印コネクタ 160">
              <a:extLst>
                <a:ext uri="{FF2B5EF4-FFF2-40B4-BE49-F238E27FC236}">
                  <a16:creationId xmlns:a16="http://schemas.microsoft.com/office/drawing/2014/main" id="{9289F4E4-D164-FC73-C6EA-2D26A4327A21}"/>
                </a:ext>
              </a:extLst>
            </p:cNvPr>
            <p:cNvCxnSpPr>
              <a:cxnSpLocks/>
            </p:cNvCxnSpPr>
            <p:nvPr/>
          </p:nvCxnSpPr>
          <p:spPr>
            <a:xfrm>
              <a:off x="624579" y="5457311"/>
              <a:ext cx="11340408" cy="0"/>
            </a:xfrm>
            <a:prstGeom prst="straightConnector1">
              <a:avLst/>
            </a:prstGeom>
            <a:noFill/>
            <a:ln w="9525" cap="flat" cmpd="sng" algn="ctr">
              <a:solidFill>
                <a:sysClr val="window" lastClr="FFFFFF">
                  <a:lumMod val="85000"/>
                </a:sysClr>
              </a:solidFill>
              <a:prstDash val="dash"/>
              <a:miter lim="800000"/>
            </a:ln>
            <a:effectLst/>
          </p:spPr>
        </p:cxnSp>
        <p:cxnSp>
          <p:nvCxnSpPr>
            <p:cNvPr id="162" name="直線矢印コネクタ 161">
              <a:extLst>
                <a:ext uri="{FF2B5EF4-FFF2-40B4-BE49-F238E27FC236}">
                  <a16:creationId xmlns:a16="http://schemas.microsoft.com/office/drawing/2014/main" id="{E35A1179-C4F8-74A0-7146-20421610375A}"/>
                </a:ext>
              </a:extLst>
            </p:cNvPr>
            <p:cNvCxnSpPr>
              <a:cxnSpLocks/>
            </p:cNvCxnSpPr>
            <p:nvPr/>
          </p:nvCxnSpPr>
          <p:spPr>
            <a:xfrm>
              <a:off x="624579" y="5707049"/>
              <a:ext cx="11340408" cy="0"/>
            </a:xfrm>
            <a:prstGeom prst="straightConnector1">
              <a:avLst/>
            </a:prstGeom>
            <a:noFill/>
            <a:ln w="9525" cap="flat" cmpd="sng" algn="ctr">
              <a:solidFill>
                <a:sysClr val="window" lastClr="FFFFFF">
                  <a:lumMod val="85000"/>
                </a:sysClr>
              </a:solidFill>
              <a:prstDash val="dash"/>
              <a:miter lim="800000"/>
            </a:ln>
            <a:effectLst/>
          </p:spPr>
        </p:cxnSp>
        <p:cxnSp>
          <p:nvCxnSpPr>
            <p:cNvPr id="163" name="直線矢印コネクタ 162">
              <a:extLst>
                <a:ext uri="{FF2B5EF4-FFF2-40B4-BE49-F238E27FC236}">
                  <a16:creationId xmlns:a16="http://schemas.microsoft.com/office/drawing/2014/main" id="{CC1A2FA9-DA84-B2C5-47A5-2621D22A4CF2}"/>
                </a:ext>
              </a:extLst>
            </p:cNvPr>
            <p:cNvCxnSpPr>
              <a:cxnSpLocks/>
            </p:cNvCxnSpPr>
            <p:nvPr/>
          </p:nvCxnSpPr>
          <p:spPr>
            <a:xfrm>
              <a:off x="624579" y="5956787"/>
              <a:ext cx="11340408" cy="0"/>
            </a:xfrm>
            <a:prstGeom prst="straightConnector1">
              <a:avLst/>
            </a:prstGeom>
            <a:noFill/>
            <a:ln w="9525" cap="flat" cmpd="sng" algn="ctr">
              <a:solidFill>
                <a:sysClr val="window" lastClr="FFFFFF">
                  <a:lumMod val="85000"/>
                </a:sysClr>
              </a:solidFill>
              <a:prstDash val="dash"/>
              <a:miter lim="800000"/>
            </a:ln>
            <a:effectLst/>
          </p:spPr>
        </p:cxnSp>
        <p:cxnSp>
          <p:nvCxnSpPr>
            <p:cNvPr id="164" name="直線矢印コネクタ 163">
              <a:extLst>
                <a:ext uri="{FF2B5EF4-FFF2-40B4-BE49-F238E27FC236}">
                  <a16:creationId xmlns:a16="http://schemas.microsoft.com/office/drawing/2014/main" id="{3F46F9C6-BD75-A880-829B-FABA858CA1DE}"/>
                </a:ext>
              </a:extLst>
            </p:cNvPr>
            <p:cNvCxnSpPr>
              <a:cxnSpLocks/>
            </p:cNvCxnSpPr>
            <p:nvPr/>
          </p:nvCxnSpPr>
          <p:spPr>
            <a:xfrm>
              <a:off x="624579" y="6206527"/>
              <a:ext cx="11340408" cy="0"/>
            </a:xfrm>
            <a:prstGeom prst="straightConnector1">
              <a:avLst/>
            </a:prstGeom>
            <a:noFill/>
            <a:ln w="9525" cap="flat" cmpd="sng" algn="ctr">
              <a:solidFill>
                <a:sysClr val="window" lastClr="FFFFFF">
                  <a:lumMod val="85000"/>
                </a:sysClr>
              </a:solidFill>
              <a:prstDash val="dash"/>
              <a:miter lim="800000"/>
            </a:ln>
            <a:effectLst/>
          </p:spPr>
        </p:cxnSp>
        <p:grpSp>
          <p:nvGrpSpPr>
            <p:cNvPr id="165" name="グループ化 164">
              <a:extLst>
                <a:ext uri="{FF2B5EF4-FFF2-40B4-BE49-F238E27FC236}">
                  <a16:creationId xmlns:a16="http://schemas.microsoft.com/office/drawing/2014/main" id="{2BE51317-23A9-5B72-7B9D-017127E79361}"/>
                </a:ext>
              </a:extLst>
            </p:cNvPr>
            <p:cNvGrpSpPr/>
            <p:nvPr/>
          </p:nvGrpSpPr>
          <p:grpSpPr>
            <a:xfrm>
              <a:off x="227012" y="2522000"/>
              <a:ext cx="270308" cy="372412"/>
              <a:chOff x="227013" y="2257628"/>
              <a:chExt cx="249518" cy="436858"/>
            </a:xfrm>
          </p:grpSpPr>
          <p:sp>
            <p:nvSpPr>
              <p:cNvPr id="209" name="正方形/長方形 208">
                <a:extLst>
                  <a:ext uri="{FF2B5EF4-FFF2-40B4-BE49-F238E27FC236}">
                    <a16:creationId xmlns:a16="http://schemas.microsoft.com/office/drawing/2014/main" id="{31B804E6-2B15-9C45-1348-E683D6C3E227}"/>
                  </a:ext>
                </a:extLst>
              </p:cNvPr>
              <p:cNvSpPr/>
              <p:nvPr/>
            </p:nvSpPr>
            <p:spPr>
              <a:xfrm>
                <a:off x="227013" y="2257628"/>
                <a:ext cx="225855" cy="432000"/>
              </a:xfrm>
              <a:prstGeom prst="rect">
                <a:avLst/>
              </a:prstGeom>
              <a:noFill/>
              <a:ln w="12700" cap="flat" cmpd="sng" algn="ctr">
                <a:noFill/>
                <a:prstDash val="solid"/>
                <a:miter lim="800000"/>
              </a:ln>
              <a:effectLst/>
            </p:spPr>
            <p:txBody>
              <a:bodyPr vert="eaVert" wrap="none" rtlCol="0" anchor="ctr"/>
              <a:lstStyle/>
              <a:p>
                <a:pPr marL="0" marR="0" lvl="0" indent="0" defTabSz="914400" eaLnBrk="1" fontAlgn="auto" latinLnBrk="0" hangingPunct="1">
                  <a:lnSpc>
                    <a:spcPct val="100000"/>
                  </a:lnSpc>
                  <a:spcBef>
                    <a:spcPts val="300"/>
                  </a:spcBef>
                  <a:spcAft>
                    <a:spcPts val="0"/>
                  </a:spcAft>
                  <a:buClrTx/>
                  <a:buSzTx/>
                  <a:buFontTx/>
                  <a:buNone/>
                  <a:tabLst/>
                  <a:defRPr/>
                </a:pPr>
                <a:r>
                  <a:rPr kumimoji="0" lang="ja-JP" altLang="en-US" sz="1050" b="0" i="0" u="none" strike="noStrike" kern="0" cap="none" spc="0" normalizeH="0" baseline="0" noProof="0" dirty="0">
                    <a:ln>
                      <a:noFill/>
                    </a:ln>
                    <a:solidFill>
                      <a:prstClr val="black"/>
                    </a:solidFill>
                    <a:effectLst/>
                    <a:uLnTx/>
                    <a:uFillTx/>
                    <a:latin typeface="Arial"/>
                    <a:ea typeface="ＭＳ Ｐゴシック"/>
                    <a:cs typeface="+mn-cs"/>
                  </a:rPr>
                  <a:t>共通</a:t>
                </a:r>
              </a:p>
            </p:txBody>
          </p:sp>
          <p:cxnSp>
            <p:nvCxnSpPr>
              <p:cNvPr id="210" name="直線矢印コネクタ 209">
                <a:extLst>
                  <a:ext uri="{FF2B5EF4-FFF2-40B4-BE49-F238E27FC236}">
                    <a16:creationId xmlns:a16="http://schemas.microsoft.com/office/drawing/2014/main" id="{DADF7A75-2CFE-CFD7-9C83-30932915E1A7}"/>
                  </a:ext>
                </a:extLst>
              </p:cNvPr>
              <p:cNvCxnSpPr>
                <a:cxnSpLocks/>
              </p:cNvCxnSpPr>
              <p:nvPr/>
            </p:nvCxnSpPr>
            <p:spPr>
              <a:xfrm>
                <a:off x="476531" y="2262486"/>
                <a:ext cx="0" cy="432000"/>
              </a:xfrm>
              <a:prstGeom prst="straightConnector1">
                <a:avLst/>
              </a:prstGeom>
              <a:noFill/>
              <a:ln w="9525" cap="flat" cmpd="sng" algn="ctr">
                <a:solidFill>
                  <a:sysClr val="windowText" lastClr="000000"/>
                </a:solidFill>
                <a:prstDash val="solid"/>
                <a:miter lim="800000"/>
              </a:ln>
              <a:effectLst/>
            </p:spPr>
          </p:cxnSp>
        </p:grpSp>
        <p:grpSp>
          <p:nvGrpSpPr>
            <p:cNvPr id="166" name="グループ化 165">
              <a:extLst>
                <a:ext uri="{FF2B5EF4-FFF2-40B4-BE49-F238E27FC236}">
                  <a16:creationId xmlns:a16="http://schemas.microsoft.com/office/drawing/2014/main" id="{5D7D8A53-94B9-94DC-D6D8-D486ECDE3BBB}"/>
                </a:ext>
              </a:extLst>
            </p:cNvPr>
            <p:cNvGrpSpPr/>
            <p:nvPr/>
          </p:nvGrpSpPr>
          <p:grpSpPr>
            <a:xfrm>
              <a:off x="227012" y="3025003"/>
              <a:ext cx="270308" cy="1617569"/>
              <a:chOff x="227013" y="2257628"/>
              <a:chExt cx="249518" cy="436858"/>
            </a:xfrm>
          </p:grpSpPr>
          <p:sp>
            <p:nvSpPr>
              <p:cNvPr id="207" name="正方形/長方形 206">
                <a:extLst>
                  <a:ext uri="{FF2B5EF4-FFF2-40B4-BE49-F238E27FC236}">
                    <a16:creationId xmlns:a16="http://schemas.microsoft.com/office/drawing/2014/main" id="{7A874DB9-B7F3-406E-0957-8DF7BC7E1F93}"/>
                  </a:ext>
                </a:extLst>
              </p:cNvPr>
              <p:cNvSpPr/>
              <p:nvPr/>
            </p:nvSpPr>
            <p:spPr>
              <a:xfrm>
                <a:off x="227013" y="2257628"/>
                <a:ext cx="225855" cy="432000"/>
              </a:xfrm>
              <a:prstGeom prst="rect">
                <a:avLst/>
              </a:prstGeom>
              <a:noFill/>
              <a:ln w="12700" cap="flat" cmpd="sng" algn="ctr">
                <a:noFill/>
                <a:prstDash val="solid"/>
                <a:miter lim="800000"/>
              </a:ln>
              <a:effectLst/>
            </p:spPr>
            <p:txBody>
              <a:bodyPr vert="eaVert" wrap="none" rtlCol="0" anchor="ctr"/>
              <a:lstStyle/>
              <a:p>
                <a:pPr lvl="0">
                  <a:spcBef>
                    <a:spcPts val="300"/>
                  </a:spcBef>
                </a:pPr>
                <a:r>
                  <a:rPr lang="en-US" altLang="ja-JP" sz="1050" dirty="0">
                    <a:solidFill>
                      <a:sysClr val="windowText" lastClr="000000"/>
                    </a:solidFill>
                    <a:latin typeface="MS PGothic" panose="020B0600070205080204" pitchFamily="34" charset="-128"/>
                    <a:ea typeface="MS PGothic" panose="020B0600070205080204" pitchFamily="34" charset="-128"/>
                  </a:rPr>
                  <a:t>ONE Pitch for High School</a:t>
                </a:r>
                <a:endParaRPr kumimoji="0" lang="ja-JP" altLang="en-US" sz="1050" b="0" i="0" u="none" strike="noStrike" kern="0" cap="none" spc="0" normalizeH="0" baseline="0" noProof="0" dirty="0">
                  <a:ln>
                    <a:noFill/>
                  </a:ln>
                  <a:solidFill>
                    <a:prstClr val="black"/>
                  </a:solidFill>
                  <a:effectLst/>
                  <a:uLnTx/>
                  <a:uFillTx/>
                  <a:latin typeface="Arial"/>
                  <a:ea typeface="ＭＳ Ｐゴシック"/>
                  <a:cs typeface="+mn-cs"/>
                </a:endParaRPr>
              </a:p>
            </p:txBody>
          </p:sp>
          <p:cxnSp>
            <p:nvCxnSpPr>
              <p:cNvPr id="208" name="直線矢印コネクタ 207">
                <a:extLst>
                  <a:ext uri="{FF2B5EF4-FFF2-40B4-BE49-F238E27FC236}">
                    <a16:creationId xmlns:a16="http://schemas.microsoft.com/office/drawing/2014/main" id="{7E3FDF4F-FCDA-5495-2E5F-2AE9ACCE2C5C}"/>
                  </a:ext>
                </a:extLst>
              </p:cNvPr>
              <p:cNvCxnSpPr>
                <a:cxnSpLocks/>
              </p:cNvCxnSpPr>
              <p:nvPr/>
            </p:nvCxnSpPr>
            <p:spPr>
              <a:xfrm>
                <a:off x="476531" y="2262486"/>
                <a:ext cx="0" cy="432000"/>
              </a:xfrm>
              <a:prstGeom prst="straightConnector1">
                <a:avLst/>
              </a:prstGeom>
              <a:noFill/>
              <a:ln w="9525" cap="flat" cmpd="sng" algn="ctr">
                <a:solidFill>
                  <a:sysClr val="windowText" lastClr="000000"/>
                </a:solidFill>
                <a:prstDash val="solid"/>
                <a:miter lim="800000"/>
              </a:ln>
              <a:effectLst/>
            </p:spPr>
          </p:cxnSp>
        </p:grpSp>
        <p:grpSp>
          <p:nvGrpSpPr>
            <p:cNvPr id="167" name="グループ化 166">
              <a:extLst>
                <a:ext uri="{FF2B5EF4-FFF2-40B4-BE49-F238E27FC236}">
                  <a16:creationId xmlns:a16="http://schemas.microsoft.com/office/drawing/2014/main" id="{65EA0A05-40AD-2B62-2A1F-63A8D7EAFC13}"/>
                </a:ext>
              </a:extLst>
            </p:cNvPr>
            <p:cNvGrpSpPr/>
            <p:nvPr/>
          </p:nvGrpSpPr>
          <p:grpSpPr>
            <a:xfrm>
              <a:off x="657702" y="2525679"/>
              <a:ext cx="2364631" cy="3865215"/>
              <a:chOff x="657702" y="2261557"/>
              <a:chExt cx="2768893" cy="4129338"/>
            </a:xfrm>
          </p:grpSpPr>
          <p:sp>
            <p:nvSpPr>
              <p:cNvPr id="191" name="正方形/長方形 190">
                <a:extLst>
                  <a:ext uri="{FF2B5EF4-FFF2-40B4-BE49-F238E27FC236}">
                    <a16:creationId xmlns:a16="http://schemas.microsoft.com/office/drawing/2014/main" id="{0B6CDFB7-C44C-AF3D-FC8F-A933C1053FED}"/>
                  </a:ext>
                </a:extLst>
              </p:cNvPr>
              <p:cNvSpPr/>
              <p:nvPr/>
            </p:nvSpPr>
            <p:spPr>
              <a:xfrm>
                <a:off x="657702" y="2261557"/>
                <a:ext cx="2768893" cy="127129"/>
              </a:xfrm>
              <a:prstGeom prst="rect">
                <a:avLst/>
              </a:prstGeom>
              <a:noFill/>
              <a:ln w="12700" cap="flat" cmpd="sng" algn="ctr">
                <a:noFill/>
                <a:prstDash val="solid"/>
                <a:miter lim="800000"/>
              </a:ln>
              <a:effectLst/>
            </p:spPr>
            <p:txBody>
              <a:bodyPr wrap="none" rtlCol="0" anchor="ctr"/>
              <a:lstStyle/>
              <a:p>
                <a:pPr marL="0" marR="0" lvl="0" indent="0" defTabSz="914400" eaLnBrk="1" fontAlgn="auto" latinLnBrk="0" hangingPunct="1">
                  <a:lnSpc>
                    <a:spcPct val="100000"/>
                  </a:lnSpc>
                  <a:spcBef>
                    <a:spcPts val="300"/>
                  </a:spcBef>
                  <a:spcAft>
                    <a:spcPts val="0"/>
                  </a:spcAft>
                  <a:buClrTx/>
                  <a:buSzTx/>
                  <a:buFontTx/>
                  <a:buNone/>
                  <a:tabLst/>
                  <a:defRPr/>
                </a:pPr>
                <a:r>
                  <a:rPr kumimoji="0" lang="ja-JP" altLang="en-US" sz="1100" b="0" i="0" u="none" strike="noStrike" kern="0" cap="none" spc="0" normalizeH="0" baseline="0" noProof="0" dirty="0">
                    <a:ln>
                      <a:noFill/>
                    </a:ln>
                    <a:solidFill>
                      <a:prstClr val="black"/>
                    </a:solidFill>
                    <a:effectLst/>
                    <a:uLnTx/>
                    <a:uFillTx/>
                    <a:latin typeface="Arial"/>
                    <a:ea typeface="ＭＳ Ｐゴシック"/>
                    <a:cs typeface="+mn-cs"/>
                  </a:rPr>
                  <a:t>イベントの提案・方向性合意・契約</a:t>
                </a:r>
              </a:p>
            </p:txBody>
          </p:sp>
          <p:sp>
            <p:nvSpPr>
              <p:cNvPr id="192" name="正方形/長方形 191">
                <a:extLst>
                  <a:ext uri="{FF2B5EF4-FFF2-40B4-BE49-F238E27FC236}">
                    <a16:creationId xmlns:a16="http://schemas.microsoft.com/office/drawing/2014/main" id="{6FA986E3-DDB3-EC1F-50E0-FB59C1E2E859}"/>
                  </a:ext>
                </a:extLst>
              </p:cNvPr>
              <p:cNvSpPr/>
              <p:nvPr/>
            </p:nvSpPr>
            <p:spPr>
              <a:xfrm>
                <a:off x="657702" y="2528361"/>
                <a:ext cx="2768893" cy="127129"/>
              </a:xfrm>
              <a:prstGeom prst="rect">
                <a:avLst/>
              </a:prstGeom>
              <a:noFill/>
              <a:ln w="12700" cap="flat" cmpd="sng" algn="ctr">
                <a:noFill/>
                <a:prstDash val="solid"/>
                <a:miter lim="800000"/>
              </a:ln>
              <a:effectLst/>
            </p:spPr>
            <p:txBody>
              <a:bodyPr wrap="none" rtlCol="0" anchor="ctr"/>
              <a:lstStyle/>
              <a:p>
                <a:pPr marL="0" marR="0" lvl="0" indent="0" defTabSz="914400" eaLnBrk="1" fontAlgn="auto" latinLnBrk="0" hangingPunct="1">
                  <a:lnSpc>
                    <a:spcPct val="100000"/>
                  </a:lnSpc>
                  <a:spcBef>
                    <a:spcPts val="300"/>
                  </a:spcBef>
                  <a:spcAft>
                    <a:spcPts val="0"/>
                  </a:spcAft>
                  <a:buClrTx/>
                  <a:buSzTx/>
                  <a:buFontTx/>
                  <a:buNone/>
                  <a:tabLst/>
                  <a:defRPr/>
                </a:pPr>
                <a:r>
                  <a:rPr kumimoji="0" lang="ja-JP" altLang="en-US" sz="1100" b="0" i="0" u="none" strike="noStrike" kern="0" cap="none" spc="0" normalizeH="0" baseline="0" noProof="0" dirty="0">
                    <a:ln>
                      <a:noFill/>
                    </a:ln>
                    <a:solidFill>
                      <a:prstClr val="black"/>
                    </a:solidFill>
                    <a:effectLst/>
                    <a:uLnTx/>
                    <a:uFillTx/>
                    <a:latin typeface="Arial"/>
                    <a:ea typeface="ＭＳ Ｐゴシック"/>
                    <a:cs typeface="+mn-cs"/>
                  </a:rPr>
                  <a:t>企画内容の具体化</a:t>
                </a:r>
              </a:p>
            </p:txBody>
          </p:sp>
          <p:sp>
            <p:nvSpPr>
              <p:cNvPr id="193" name="正方形/長方形 192">
                <a:extLst>
                  <a:ext uri="{FF2B5EF4-FFF2-40B4-BE49-F238E27FC236}">
                    <a16:creationId xmlns:a16="http://schemas.microsoft.com/office/drawing/2014/main" id="{B3D88005-5C9E-449C-1CF9-442E4B214705}"/>
                  </a:ext>
                </a:extLst>
              </p:cNvPr>
              <p:cNvSpPr/>
              <p:nvPr/>
            </p:nvSpPr>
            <p:spPr>
              <a:xfrm>
                <a:off x="657702" y="2795003"/>
                <a:ext cx="2768893" cy="127129"/>
              </a:xfrm>
              <a:prstGeom prst="rect">
                <a:avLst/>
              </a:prstGeom>
              <a:noFill/>
              <a:ln w="12700" cap="flat" cmpd="sng" algn="ctr">
                <a:noFill/>
                <a:prstDash val="solid"/>
                <a:miter lim="800000"/>
              </a:ln>
              <a:effectLst/>
            </p:spPr>
            <p:txBody>
              <a:bodyPr wrap="none" rtlCol="0" anchor="ctr"/>
              <a:lstStyle/>
              <a:p>
                <a:pPr marL="0" marR="0" lvl="0" indent="0" defTabSz="914400" eaLnBrk="1" fontAlgn="auto" latinLnBrk="0" hangingPunct="1">
                  <a:lnSpc>
                    <a:spcPct val="100000"/>
                  </a:lnSpc>
                  <a:spcBef>
                    <a:spcPts val="300"/>
                  </a:spcBef>
                  <a:spcAft>
                    <a:spcPts val="0"/>
                  </a:spcAft>
                  <a:buClrTx/>
                  <a:buSzTx/>
                  <a:buFontTx/>
                  <a:buNone/>
                  <a:tabLst/>
                  <a:defRPr/>
                </a:pPr>
                <a:r>
                  <a:rPr kumimoji="0" lang="ja-JP" altLang="en-US" sz="1100" b="0" i="0" u="none" strike="noStrike" kern="0" cap="none" spc="0" normalizeH="0" baseline="0" noProof="0" dirty="0">
                    <a:ln>
                      <a:noFill/>
                    </a:ln>
                    <a:solidFill>
                      <a:prstClr val="black"/>
                    </a:solidFill>
                    <a:effectLst/>
                    <a:uLnTx/>
                    <a:uFillTx/>
                    <a:latin typeface="Arial"/>
                    <a:ea typeface="ＭＳ Ｐゴシック"/>
                    <a:cs typeface="+mn-cs"/>
                  </a:rPr>
                  <a:t>企画内容に基づく準備（書類作成　など）</a:t>
                </a:r>
              </a:p>
            </p:txBody>
          </p:sp>
          <p:sp>
            <p:nvSpPr>
              <p:cNvPr id="194" name="正方形/長方形 193">
                <a:extLst>
                  <a:ext uri="{FF2B5EF4-FFF2-40B4-BE49-F238E27FC236}">
                    <a16:creationId xmlns:a16="http://schemas.microsoft.com/office/drawing/2014/main" id="{0015D608-6737-1FF3-9D78-362E9A2B5A9F}"/>
                  </a:ext>
                </a:extLst>
              </p:cNvPr>
              <p:cNvSpPr/>
              <p:nvPr/>
            </p:nvSpPr>
            <p:spPr>
              <a:xfrm>
                <a:off x="657702" y="3061968"/>
                <a:ext cx="2768893" cy="127129"/>
              </a:xfrm>
              <a:prstGeom prst="rect">
                <a:avLst/>
              </a:prstGeom>
              <a:noFill/>
              <a:ln w="12700" cap="flat" cmpd="sng" algn="ctr">
                <a:noFill/>
                <a:prstDash val="solid"/>
                <a:miter lim="800000"/>
              </a:ln>
              <a:effectLst/>
            </p:spPr>
            <p:txBody>
              <a:bodyPr wrap="none" rtlCol="0" anchor="ctr"/>
              <a:lstStyle/>
              <a:p>
                <a:pPr marL="0" marR="0" lvl="0" indent="0" defTabSz="914400" eaLnBrk="1" fontAlgn="auto" latinLnBrk="0" hangingPunct="1">
                  <a:lnSpc>
                    <a:spcPct val="100000"/>
                  </a:lnSpc>
                  <a:spcBef>
                    <a:spcPts val="300"/>
                  </a:spcBef>
                  <a:spcAft>
                    <a:spcPts val="0"/>
                  </a:spcAft>
                  <a:buClrTx/>
                  <a:buSzTx/>
                  <a:buFontTx/>
                  <a:buNone/>
                  <a:tabLst/>
                  <a:defRPr/>
                </a:pPr>
                <a:r>
                  <a:rPr kumimoji="0" lang="ja-JP" altLang="en-US" sz="1100" b="0" i="0" u="none" strike="noStrike" kern="0" cap="none" spc="0" normalizeH="0" baseline="0" noProof="0" dirty="0">
                    <a:ln>
                      <a:noFill/>
                    </a:ln>
                    <a:solidFill>
                      <a:prstClr val="black"/>
                    </a:solidFill>
                    <a:effectLst/>
                    <a:uLnTx/>
                    <a:uFillTx/>
                    <a:latin typeface="Arial"/>
                    <a:ea typeface="ＭＳ Ｐゴシック"/>
                    <a:cs typeface="+mn-cs"/>
                  </a:rPr>
                  <a:t>応募期間</a:t>
                </a:r>
              </a:p>
            </p:txBody>
          </p:sp>
          <p:sp>
            <p:nvSpPr>
              <p:cNvPr id="195" name="正方形/長方形 194">
                <a:extLst>
                  <a:ext uri="{FF2B5EF4-FFF2-40B4-BE49-F238E27FC236}">
                    <a16:creationId xmlns:a16="http://schemas.microsoft.com/office/drawing/2014/main" id="{8D97905B-332A-8B60-1634-76F4C3B26DE7}"/>
                  </a:ext>
                </a:extLst>
              </p:cNvPr>
              <p:cNvSpPr/>
              <p:nvPr/>
            </p:nvSpPr>
            <p:spPr>
              <a:xfrm>
                <a:off x="657702" y="3328772"/>
                <a:ext cx="2768893" cy="127129"/>
              </a:xfrm>
              <a:prstGeom prst="rect">
                <a:avLst/>
              </a:prstGeom>
              <a:noFill/>
              <a:ln w="12700" cap="flat" cmpd="sng" algn="ctr">
                <a:noFill/>
                <a:prstDash val="solid"/>
                <a:miter lim="800000"/>
              </a:ln>
              <a:effectLst/>
            </p:spPr>
            <p:txBody>
              <a:bodyPr wrap="none" rtlCol="0" anchor="ctr"/>
              <a:lstStyle/>
              <a:p>
                <a:pPr marL="0" marR="0" lvl="0" indent="0" defTabSz="914400" eaLnBrk="1" fontAlgn="auto" latinLnBrk="0" hangingPunct="1">
                  <a:lnSpc>
                    <a:spcPct val="100000"/>
                  </a:lnSpc>
                  <a:spcBef>
                    <a:spcPts val="300"/>
                  </a:spcBef>
                  <a:spcAft>
                    <a:spcPts val="0"/>
                  </a:spcAft>
                  <a:buClrTx/>
                  <a:buSzTx/>
                  <a:buFontTx/>
                  <a:buNone/>
                  <a:tabLst/>
                  <a:defRPr/>
                </a:pPr>
                <a:r>
                  <a:rPr kumimoji="0" lang="ja-JP" altLang="en-US" sz="1100" b="0" i="0" u="none" strike="noStrike" kern="0" cap="none" spc="0" normalizeH="0" baseline="0" noProof="0" dirty="0">
                    <a:ln>
                      <a:noFill/>
                    </a:ln>
                    <a:solidFill>
                      <a:prstClr val="black"/>
                    </a:solidFill>
                    <a:effectLst/>
                    <a:uLnTx/>
                    <a:uFillTx/>
                    <a:latin typeface="Arial"/>
                    <a:ea typeface="ＭＳ Ｐゴシック"/>
                    <a:cs typeface="+mn-cs"/>
                  </a:rPr>
                  <a:t>フィードバック作成</a:t>
                </a:r>
              </a:p>
            </p:txBody>
          </p:sp>
          <p:sp>
            <p:nvSpPr>
              <p:cNvPr id="196" name="正方形/長方形 195">
                <a:extLst>
                  <a:ext uri="{FF2B5EF4-FFF2-40B4-BE49-F238E27FC236}">
                    <a16:creationId xmlns:a16="http://schemas.microsoft.com/office/drawing/2014/main" id="{61AEB198-0F4E-3B3D-347E-1DDEC6C77160}"/>
                  </a:ext>
                </a:extLst>
              </p:cNvPr>
              <p:cNvSpPr/>
              <p:nvPr/>
            </p:nvSpPr>
            <p:spPr>
              <a:xfrm>
                <a:off x="657702" y="3595576"/>
                <a:ext cx="2768893" cy="127129"/>
              </a:xfrm>
              <a:prstGeom prst="rect">
                <a:avLst/>
              </a:prstGeom>
              <a:noFill/>
              <a:ln w="12700" cap="flat" cmpd="sng" algn="ctr">
                <a:noFill/>
                <a:prstDash val="solid"/>
                <a:miter lim="800000"/>
              </a:ln>
              <a:effectLst/>
            </p:spPr>
            <p:txBody>
              <a:bodyPr wrap="none" rtlCol="0" anchor="ctr"/>
              <a:lstStyle/>
              <a:p>
                <a:pPr marL="0" marR="0" lvl="0" indent="0" defTabSz="914400" eaLnBrk="1" fontAlgn="auto" latinLnBrk="0" hangingPunct="1">
                  <a:lnSpc>
                    <a:spcPct val="100000"/>
                  </a:lnSpc>
                  <a:spcBef>
                    <a:spcPts val="300"/>
                  </a:spcBef>
                  <a:spcAft>
                    <a:spcPts val="0"/>
                  </a:spcAft>
                  <a:buClrTx/>
                  <a:buSzTx/>
                  <a:buFontTx/>
                  <a:buNone/>
                  <a:tabLst/>
                  <a:defRPr/>
                </a:pPr>
                <a:r>
                  <a:rPr kumimoji="0" lang="ja-JP" altLang="en-US" sz="1100" b="0" i="0" u="none" strike="noStrike" kern="0" cap="none" spc="0" normalizeH="0" baseline="0" noProof="0" dirty="0">
                    <a:ln>
                      <a:noFill/>
                    </a:ln>
                    <a:solidFill>
                      <a:prstClr val="black"/>
                    </a:solidFill>
                    <a:effectLst/>
                    <a:uLnTx/>
                    <a:uFillTx/>
                    <a:latin typeface="Arial"/>
                    <a:ea typeface="ＭＳ Ｐゴシック"/>
                    <a:cs typeface="+mn-cs"/>
                  </a:rPr>
                  <a:t>書類選考結果の発表</a:t>
                </a:r>
              </a:p>
            </p:txBody>
          </p:sp>
          <p:sp>
            <p:nvSpPr>
              <p:cNvPr id="197" name="正方形/長方形 196">
                <a:extLst>
                  <a:ext uri="{FF2B5EF4-FFF2-40B4-BE49-F238E27FC236}">
                    <a16:creationId xmlns:a16="http://schemas.microsoft.com/office/drawing/2014/main" id="{CA46E708-B5A4-773F-C158-02DB545CA754}"/>
                  </a:ext>
                </a:extLst>
              </p:cNvPr>
              <p:cNvSpPr/>
              <p:nvPr/>
            </p:nvSpPr>
            <p:spPr>
              <a:xfrm>
                <a:off x="657702" y="3862380"/>
                <a:ext cx="2768893" cy="127129"/>
              </a:xfrm>
              <a:prstGeom prst="rect">
                <a:avLst/>
              </a:prstGeom>
              <a:noFill/>
              <a:ln w="12700" cap="flat" cmpd="sng" algn="ctr">
                <a:noFill/>
                <a:prstDash val="solid"/>
                <a:miter lim="800000"/>
              </a:ln>
              <a:effectLst/>
            </p:spPr>
            <p:txBody>
              <a:bodyPr wrap="none" rtlCol="0" anchor="ctr"/>
              <a:lstStyle/>
              <a:p>
                <a:pPr marL="0" marR="0" lvl="0" indent="0" defTabSz="914400" eaLnBrk="1" fontAlgn="auto" latinLnBrk="0" hangingPunct="1">
                  <a:lnSpc>
                    <a:spcPct val="100000"/>
                  </a:lnSpc>
                  <a:spcBef>
                    <a:spcPts val="300"/>
                  </a:spcBef>
                  <a:spcAft>
                    <a:spcPts val="0"/>
                  </a:spcAft>
                  <a:buClrTx/>
                  <a:buSzTx/>
                  <a:buFontTx/>
                  <a:buNone/>
                  <a:tabLst/>
                  <a:defRPr/>
                </a:pPr>
                <a:r>
                  <a:rPr kumimoji="0" lang="ja-JP" altLang="en-US" sz="1100" b="0" i="0" u="none" strike="noStrike" kern="0" cap="none" spc="0" normalizeH="0" baseline="0" noProof="0" dirty="0">
                    <a:ln>
                      <a:noFill/>
                    </a:ln>
                    <a:solidFill>
                      <a:prstClr val="black"/>
                    </a:solidFill>
                    <a:effectLst/>
                    <a:uLnTx/>
                    <a:uFillTx/>
                    <a:latin typeface="Arial"/>
                    <a:ea typeface="ＭＳ Ｐゴシック"/>
                    <a:cs typeface="+mn-cs"/>
                  </a:rPr>
                  <a:t>本選の準備</a:t>
                </a:r>
              </a:p>
            </p:txBody>
          </p:sp>
          <p:sp>
            <p:nvSpPr>
              <p:cNvPr id="198" name="正方形/長方形 197">
                <a:extLst>
                  <a:ext uri="{FF2B5EF4-FFF2-40B4-BE49-F238E27FC236}">
                    <a16:creationId xmlns:a16="http://schemas.microsoft.com/office/drawing/2014/main" id="{A4DC2FE8-C30B-9A52-78F9-72652623922C}"/>
                  </a:ext>
                </a:extLst>
              </p:cNvPr>
              <p:cNvSpPr/>
              <p:nvPr/>
            </p:nvSpPr>
            <p:spPr>
              <a:xfrm>
                <a:off x="657702" y="4129184"/>
                <a:ext cx="2768893" cy="127129"/>
              </a:xfrm>
              <a:prstGeom prst="rect">
                <a:avLst/>
              </a:prstGeom>
              <a:noFill/>
              <a:ln w="12700" cap="flat" cmpd="sng" algn="ctr">
                <a:noFill/>
                <a:prstDash val="solid"/>
                <a:miter lim="800000"/>
              </a:ln>
              <a:effectLst/>
            </p:spPr>
            <p:txBody>
              <a:bodyPr wrap="none" rtlCol="0" anchor="ctr"/>
              <a:lstStyle/>
              <a:p>
                <a:pPr marL="0" marR="0" lvl="0" indent="0" defTabSz="914400" eaLnBrk="1" fontAlgn="auto" latinLnBrk="0" hangingPunct="1">
                  <a:lnSpc>
                    <a:spcPct val="100000"/>
                  </a:lnSpc>
                  <a:spcBef>
                    <a:spcPts val="300"/>
                  </a:spcBef>
                  <a:spcAft>
                    <a:spcPts val="0"/>
                  </a:spcAft>
                  <a:buClrTx/>
                  <a:buSzTx/>
                  <a:buFontTx/>
                  <a:buNone/>
                  <a:tabLst/>
                  <a:defRPr/>
                </a:pPr>
                <a:r>
                  <a:rPr kumimoji="0" lang="ja-JP" altLang="en-US" sz="1100" b="0" i="0" u="none" strike="noStrike" kern="0" cap="none" spc="0" normalizeH="0" baseline="0" noProof="0" dirty="0">
                    <a:ln>
                      <a:noFill/>
                    </a:ln>
                    <a:solidFill>
                      <a:prstClr val="black"/>
                    </a:solidFill>
                    <a:effectLst/>
                    <a:uLnTx/>
                    <a:uFillTx/>
                    <a:latin typeface="Arial"/>
                    <a:ea typeface="ＭＳ Ｐゴシック"/>
                    <a:cs typeface="+mn-cs"/>
                  </a:rPr>
                  <a:t>本選の開催</a:t>
                </a:r>
              </a:p>
            </p:txBody>
          </p:sp>
          <p:sp>
            <p:nvSpPr>
              <p:cNvPr id="199" name="正方形/長方形 198">
                <a:extLst>
                  <a:ext uri="{FF2B5EF4-FFF2-40B4-BE49-F238E27FC236}">
                    <a16:creationId xmlns:a16="http://schemas.microsoft.com/office/drawing/2014/main" id="{49FF27F7-784F-EB87-CA10-E8FCEAAC0459}"/>
                  </a:ext>
                </a:extLst>
              </p:cNvPr>
              <p:cNvSpPr/>
              <p:nvPr/>
            </p:nvSpPr>
            <p:spPr>
              <a:xfrm>
                <a:off x="657702" y="4395988"/>
                <a:ext cx="2768893" cy="127129"/>
              </a:xfrm>
              <a:prstGeom prst="rect">
                <a:avLst/>
              </a:prstGeom>
              <a:noFill/>
              <a:ln w="12700" cap="flat" cmpd="sng" algn="ctr">
                <a:noFill/>
                <a:prstDash val="solid"/>
                <a:miter lim="800000"/>
              </a:ln>
              <a:effectLst/>
            </p:spPr>
            <p:txBody>
              <a:bodyPr wrap="none" rtlCol="0" anchor="ctr"/>
              <a:lstStyle/>
              <a:p>
                <a:pPr marL="0" marR="0" lvl="0" indent="0" defTabSz="914400" eaLnBrk="1" fontAlgn="auto" latinLnBrk="0" hangingPunct="1">
                  <a:lnSpc>
                    <a:spcPct val="100000"/>
                  </a:lnSpc>
                  <a:spcBef>
                    <a:spcPts val="300"/>
                  </a:spcBef>
                  <a:spcAft>
                    <a:spcPts val="0"/>
                  </a:spcAft>
                  <a:buClrTx/>
                  <a:buSzTx/>
                  <a:buFontTx/>
                  <a:buNone/>
                  <a:tabLst/>
                  <a:defRPr/>
                </a:pPr>
                <a:r>
                  <a:rPr kumimoji="0" lang="ja-JP" altLang="en-US" sz="1100" b="0" i="0" u="none" strike="noStrike" kern="0" cap="none" spc="0" normalizeH="0" baseline="0" noProof="0" dirty="0">
                    <a:ln>
                      <a:noFill/>
                    </a:ln>
                    <a:solidFill>
                      <a:prstClr val="black"/>
                    </a:solidFill>
                    <a:effectLst/>
                    <a:uLnTx/>
                    <a:uFillTx/>
                    <a:latin typeface="Arial"/>
                    <a:ea typeface="ＭＳ Ｐゴシック"/>
                    <a:cs typeface="+mn-cs"/>
                  </a:rPr>
                  <a:t>アンケート回収・分析レポートの作成</a:t>
                </a:r>
              </a:p>
            </p:txBody>
          </p:sp>
          <p:sp>
            <p:nvSpPr>
              <p:cNvPr id="200" name="正方形/長方形 199">
                <a:extLst>
                  <a:ext uri="{FF2B5EF4-FFF2-40B4-BE49-F238E27FC236}">
                    <a16:creationId xmlns:a16="http://schemas.microsoft.com/office/drawing/2014/main" id="{1FB5E1F5-3B9D-0D9E-5912-0A37BA4E1D6B}"/>
                  </a:ext>
                </a:extLst>
              </p:cNvPr>
              <p:cNvSpPr/>
              <p:nvPr/>
            </p:nvSpPr>
            <p:spPr>
              <a:xfrm>
                <a:off x="657702" y="4662781"/>
                <a:ext cx="2768893" cy="127129"/>
              </a:xfrm>
              <a:prstGeom prst="rect">
                <a:avLst/>
              </a:prstGeom>
              <a:noFill/>
              <a:ln w="12700" cap="flat" cmpd="sng" algn="ctr">
                <a:noFill/>
                <a:prstDash val="solid"/>
                <a:miter lim="800000"/>
              </a:ln>
              <a:effectLst/>
            </p:spPr>
            <p:txBody>
              <a:bodyPr wrap="none" rtlCol="0" anchor="ctr"/>
              <a:lstStyle/>
              <a:p>
                <a:pPr marL="0" marR="0" lvl="0" indent="0" defTabSz="914400" eaLnBrk="1" fontAlgn="auto" latinLnBrk="0" hangingPunct="1">
                  <a:lnSpc>
                    <a:spcPct val="100000"/>
                  </a:lnSpc>
                  <a:spcBef>
                    <a:spcPts val="300"/>
                  </a:spcBef>
                  <a:spcAft>
                    <a:spcPts val="0"/>
                  </a:spcAft>
                  <a:buClrTx/>
                  <a:buSzTx/>
                  <a:buFontTx/>
                  <a:buNone/>
                  <a:tabLst/>
                  <a:defRPr/>
                </a:pPr>
                <a:r>
                  <a:rPr kumimoji="0" lang="ja-JP" altLang="en-US" sz="1100" b="0" i="0" u="none" strike="noStrike" kern="0" cap="none" spc="0" normalizeH="0" baseline="0" noProof="0" dirty="0">
                    <a:ln>
                      <a:noFill/>
                    </a:ln>
                    <a:solidFill>
                      <a:prstClr val="black"/>
                    </a:solidFill>
                    <a:effectLst/>
                    <a:uLnTx/>
                    <a:uFillTx/>
                    <a:latin typeface="Arial"/>
                    <a:ea typeface="ＭＳ Ｐゴシック"/>
                    <a:cs typeface="+mn-cs"/>
                  </a:rPr>
                  <a:t>企画内容に基づく準備（書類作成　など）</a:t>
                </a:r>
              </a:p>
            </p:txBody>
          </p:sp>
          <p:sp>
            <p:nvSpPr>
              <p:cNvPr id="201" name="正方形/長方形 200">
                <a:extLst>
                  <a:ext uri="{FF2B5EF4-FFF2-40B4-BE49-F238E27FC236}">
                    <a16:creationId xmlns:a16="http://schemas.microsoft.com/office/drawing/2014/main" id="{855CBD71-DB9A-5A6D-C3BF-729D451FBEB2}"/>
                  </a:ext>
                </a:extLst>
              </p:cNvPr>
              <p:cNvSpPr/>
              <p:nvPr/>
            </p:nvSpPr>
            <p:spPr>
              <a:xfrm>
                <a:off x="657702" y="4929747"/>
                <a:ext cx="2768893" cy="127129"/>
              </a:xfrm>
              <a:prstGeom prst="rect">
                <a:avLst/>
              </a:prstGeom>
              <a:noFill/>
              <a:ln w="12700" cap="flat" cmpd="sng" algn="ctr">
                <a:noFill/>
                <a:prstDash val="solid"/>
                <a:miter lim="800000"/>
              </a:ln>
              <a:effectLst/>
            </p:spPr>
            <p:txBody>
              <a:bodyPr wrap="none" rtlCol="0" anchor="ctr"/>
              <a:lstStyle/>
              <a:p>
                <a:pPr marL="0" marR="0" lvl="0" indent="0" defTabSz="914400" eaLnBrk="1" fontAlgn="auto" latinLnBrk="0" hangingPunct="1">
                  <a:lnSpc>
                    <a:spcPct val="100000"/>
                  </a:lnSpc>
                  <a:spcBef>
                    <a:spcPts val="300"/>
                  </a:spcBef>
                  <a:spcAft>
                    <a:spcPts val="0"/>
                  </a:spcAft>
                  <a:buClrTx/>
                  <a:buSzTx/>
                  <a:buFontTx/>
                  <a:buNone/>
                  <a:tabLst/>
                  <a:defRPr/>
                </a:pPr>
                <a:r>
                  <a:rPr kumimoji="0" lang="ja-JP" altLang="en-US" sz="1100" b="0" i="0" u="none" strike="noStrike" kern="0" cap="none" spc="0" normalizeH="0" baseline="0" noProof="0" dirty="0">
                    <a:ln>
                      <a:noFill/>
                    </a:ln>
                    <a:solidFill>
                      <a:prstClr val="black"/>
                    </a:solidFill>
                    <a:effectLst/>
                    <a:uLnTx/>
                    <a:uFillTx/>
                    <a:latin typeface="Arial"/>
                    <a:ea typeface="ＭＳ Ｐゴシック"/>
                    <a:cs typeface="+mn-cs"/>
                  </a:rPr>
                  <a:t>応募期間</a:t>
                </a:r>
              </a:p>
            </p:txBody>
          </p:sp>
          <p:sp>
            <p:nvSpPr>
              <p:cNvPr id="202" name="正方形/長方形 201">
                <a:extLst>
                  <a:ext uri="{FF2B5EF4-FFF2-40B4-BE49-F238E27FC236}">
                    <a16:creationId xmlns:a16="http://schemas.microsoft.com/office/drawing/2014/main" id="{E25A72AD-F220-A05B-C43B-5ADB8605DFF8}"/>
                  </a:ext>
                </a:extLst>
              </p:cNvPr>
              <p:cNvSpPr/>
              <p:nvPr/>
            </p:nvSpPr>
            <p:spPr>
              <a:xfrm>
                <a:off x="657702" y="5196551"/>
                <a:ext cx="2768893" cy="127129"/>
              </a:xfrm>
              <a:prstGeom prst="rect">
                <a:avLst/>
              </a:prstGeom>
              <a:noFill/>
              <a:ln w="12700" cap="flat" cmpd="sng" algn="ctr">
                <a:noFill/>
                <a:prstDash val="solid"/>
                <a:miter lim="800000"/>
              </a:ln>
              <a:effectLst/>
            </p:spPr>
            <p:txBody>
              <a:bodyPr wrap="none" rtlCol="0" anchor="ctr"/>
              <a:lstStyle/>
              <a:p>
                <a:pPr marL="0" marR="0" lvl="0" indent="0" defTabSz="914400" eaLnBrk="1" fontAlgn="auto" latinLnBrk="0" hangingPunct="1">
                  <a:lnSpc>
                    <a:spcPct val="100000"/>
                  </a:lnSpc>
                  <a:spcBef>
                    <a:spcPts val="300"/>
                  </a:spcBef>
                  <a:spcAft>
                    <a:spcPts val="0"/>
                  </a:spcAft>
                  <a:buClrTx/>
                  <a:buSzTx/>
                  <a:buFontTx/>
                  <a:buNone/>
                  <a:tabLst/>
                  <a:defRPr/>
                </a:pPr>
                <a:r>
                  <a:rPr kumimoji="0" lang="ja-JP" altLang="en-US" sz="1100" b="0" i="0" u="none" strike="noStrike" kern="0" cap="none" spc="0" normalizeH="0" baseline="0" noProof="0" dirty="0">
                    <a:ln>
                      <a:noFill/>
                    </a:ln>
                    <a:solidFill>
                      <a:prstClr val="black"/>
                    </a:solidFill>
                    <a:effectLst/>
                    <a:uLnTx/>
                    <a:uFillTx/>
                    <a:latin typeface="Arial"/>
                    <a:ea typeface="ＭＳ Ｐゴシック"/>
                    <a:cs typeface="+mn-cs"/>
                  </a:rPr>
                  <a:t>フィードバック作成</a:t>
                </a:r>
              </a:p>
            </p:txBody>
          </p:sp>
          <p:sp>
            <p:nvSpPr>
              <p:cNvPr id="203" name="正方形/長方形 202">
                <a:extLst>
                  <a:ext uri="{FF2B5EF4-FFF2-40B4-BE49-F238E27FC236}">
                    <a16:creationId xmlns:a16="http://schemas.microsoft.com/office/drawing/2014/main" id="{206B77E8-882B-1CFC-6378-FD13EDBD1584}"/>
                  </a:ext>
                </a:extLst>
              </p:cNvPr>
              <p:cNvSpPr/>
              <p:nvPr/>
            </p:nvSpPr>
            <p:spPr>
              <a:xfrm>
                <a:off x="657702" y="5463354"/>
                <a:ext cx="2768893" cy="127129"/>
              </a:xfrm>
              <a:prstGeom prst="rect">
                <a:avLst/>
              </a:prstGeom>
              <a:noFill/>
              <a:ln w="12700" cap="flat" cmpd="sng" algn="ctr">
                <a:noFill/>
                <a:prstDash val="solid"/>
                <a:miter lim="800000"/>
              </a:ln>
              <a:effectLst/>
            </p:spPr>
            <p:txBody>
              <a:bodyPr wrap="none" rtlCol="0" anchor="ctr"/>
              <a:lstStyle/>
              <a:p>
                <a:pPr marL="0" marR="0" lvl="0" indent="0" defTabSz="914400" eaLnBrk="1" fontAlgn="auto" latinLnBrk="0" hangingPunct="1">
                  <a:lnSpc>
                    <a:spcPct val="100000"/>
                  </a:lnSpc>
                  <a:spcBef>
                    <a:spcPts val="300"/>
                  </a:spcBef>
                  <a:spcAft>
                    <a:spcPts val="0"/>
                  </a:spcAft>
                  <a:buClrTx/>
                  <a:buSzTx/>
                  <a:buFontTx/>
                  <a:buNone/>
                  <a:tabLst/>
                  <a:defRPr/>
                </a:pPr>
                <a:r>
                  <a:rPr kumimoji="0" lang="ja-JP" altLang="en-US" sz="1100" b="0" i="0" u="none" strike="noStrike" kern="0" cap="none" spc="0" normalizeH="0" baseline="0" noProof="0" dirty="0">
                    <a:ln>
                      <a:noFill/>
                    </a:ln>
                    <a:solidFill>
                      <a:prstClr val="black"/>
                    </a:solidFill>
                    <a:effectLst/>
                    <a:uLnTx/>
                    <a:uFillTx/>
                    <a:latin typeface="Arial"/>
                    <a:ea typeface="ＭＳ Ｐゴシック"/>
                    <a:cs typeface="+mn-cs"/>
                  </a:rPr>
                  <a:t>書類選考結果の発表</a:t>
                </a:r>
              </a:p>
            </p:txBody>
          </p:sp>
          <p:sp>
            <p:nvSpPr>
              <p:cNvPr id="204" name="正方形/長方形 203">
                <a:extLst>
                  <a:ext uri="{FF2B5EF4-FFF2-40B4-BE49-F238E27FC236}">
                    <a16:creationId xmlns:a16="http://schemas.microsoft.com/office/drawing/2014/main" id="{F1F11B53-0530-5808-BA86-854A9CF847DD}"/>
                  </a:ext>
                </a:extLst>
              </p:cNvPr>
              <p:cNvSpPr/>
              <p:nvPr/>
            </p:nvSpPr>
            <p:spPr>
              <a:xfrm>
                <a:off x="657702" y="5730158"/>
                <a:ext cx="2768893" cy="127129"/>
              </a:xfrm>
              <a:prstGeom prst="rect">
                <a:avLst/>
              </a:prstGeom>
              <a:noFill/>
              <a:ln w="12700" cap="flat" cmpd="sng" algn="ctr">
                <a:noFill/>
                <a:prstDash val="solid"/>
                <a:miter lim="800000"/>
              </a:ln>
              <a:effectLst/>
            </p:spPr>
            <p:txBody>
              <a:bodyPr wrap="none" rtlCol="0" anchor="ctr"/>
              <a:lstStyle/>
              <a:p>
                <a:pPr marL="0" marR="0" lvl="0" indent="0" defTabSz="914400" eaLnBrk="1" fontAlgn="auto" latinLnBrk="0" hangingPunct="1">
                  <a:lnSpc>
                    <a:spcPct val="100000"/>
                  </a:lnSpc>
                  <a:spcBef>
                    <a:spcPts val="300"/>
                  </a:spcBef>
                  <a:spcAft>
                    <a:spcPts val="0"/>
                  </a:spcAft>
                  <a:buClrTx/>
                  <a:buSzTx/>
                  <a:buFontTx/>
                  <a:buNone/>
                  <a:tabLst/>
                  <a:defRPr/>
                </a:pPr>
                <a:r>
                  <a:rPr kumimoji="0" lang="ja-JP" altLang="en-US" sz="1100" b="0" i="0" u="none" strike="noStrike" kern="0" cap="none" spc="0" normalizeH="0" baseline="0" noProof="0" dirty="0">
                    <a:ln>
                      <a:noFill/>
                    </a:ln>
                    <a:solidFill>
                      <a:prstClr val="black"/>
                    </a:solidFill>
                    <a:effectLst/>
                    <a:uLnTx/>
                    <a:uFillTx/>
                    <a:latin typeface="Arial"/>
                    <a:ea typeface="ＭＳ Ｐゴシック"/>
                    <a:cs typeface="+mn-cs"/>
                  </a:rPr>
                  <a:t>本選・発表会の準備</a:t>
                </a:r>
              </a:p>
            </p:txBody>
          </p:sp>
          <p:sp>
            <p:nvSpPr>
              <p:cNvPr id="205" name="正方形/長方形 204">
                <a:extLst>
                  <a:ext uri="{FF2B5EF4-FFF2-40B4-BE49-F238E27FC236}">
                    <a16:creationId xmlns:a16="http://schemas.microsoft.com/office/drawing/2014/main" id="{D4F32CFA-0517-7E9B-9EBA-EA17FED16D4B}"/>
                  </a:ext>
                </a:extLst>
              </p:cNvPr>
              <p:cNvSpPr/>
              <p:nvPr/>
            </p:nvSpPr>
            <p:spPr>
              <a:xfrm>
                <a:off x="657702" y="5996962"/>
                <a:ext cx="2768893" cy="127129"/>
              </a:xfrm>
              <a:prstGeom prst="rect">
                <a:avLst/>
              </a:prstGeom>
              <a:noFill/>
              <a:ln w="12700" cap="flat" cmpd="sng" algn="ctr">
                <a:noFill/>
                <a:prstDash val="solid"/>
                <a:miter lim="800000"/>
              </a:ln>
              <a:effectLst/>
            </p:spPr>
            <p:txBody>
              <a:bodyPr wrap="none" rtlCol="0" anchor="ctr"/>
              <a:lstStyle/>
              <a:p>
                <a:pPr marL="0" marR="0" lvl="0" indent="0" defTabSz="914400" eaLnBrk="1" fontAlgn="auto" latinLnBrk="0" hangingPunct="1">
                  <a:lnSpc>
                    <a:spcPct val="100000"/>
                  </a:lnSpc>
                  <a:spcBef>
                    <a:spcPts val="300"/>
                  </a:spcBef>
                  <a:spcAft>
                    <a:spcPts val="0"/>
                  </a:spcAft>
                  <a:buClrTx/>
                  <a:buSzTx/>
                  <a:buFontTx/>
                  <a:buNone/>
                  <a:tabLst/>
                  <a:defRPr/>
                </a:pPr>
                <a:r>
                  <a:rPr kumimoji="0" lang="ja-JP" altLang="en-US" sz="1100" b="0" i="0" u="none" strike="noStrike" kern="0" cap="none" spc="0" normalizeH="0" baseline="0" noProof="0" dirty="0">
                    <a:ln>
                      <a:noFill/>
                    </a:ln>
                    <a:solidFill>
                      <a:prstClr val="black"/>
                    </a:solidFill>
                    <a:effectLst/>
                    <a:uLnTx/>
                    <a:uFillTx/>
                    <a:latin typeface="Arial"/>
                    <a:ea typeface="ＭＳ Ｐゴシック"/>
                    <a:cs typeface="+mn-cs"/>
                  </a:rPr>
                  <a:t>本選・発表会の開催</a:t>
                </a:r>
              </a:p>
            </p:txBody>
          </p:sp>
          <p:sp>
            <p:nvSpPr>
              <p:cNvPr id="206" name="正方形/長方形 205">
                <a:extLst>
                  <a:ext uri="{FF2B5EF4-FFF2-40B4-BE49-F238E27FC236}">
                    <a16:creationId xmlns:a16="http://schemas.microsoft.com/office/drawing/2014/main" id="{854741A7-D461-36F3-584C-637BD2635C63}"/>
                  </a:ext>
                </a:extLst>
              </p:cNvPr>
              <p:cNvSpPr/>
              <p:nvPr/>
            </p:nvSpPr>
            <p:spPr>
              <a:xfrm>
                <a:off x="657702" y="6263766"/>
                <a:ext cx="2768893" cy="127129"/>
              </a:xfrm>
              <a:prstGeom prst="rect">
                <a:avLst/>
              </a:prstGeom>
              <a:noFill/>
              <a:ln w="12700" cap="flat" cmpd="sng" algn="ctr">
                <a:noFill/>
                <a:prstDash val="solid"/>
                <a:miter lim="800000"/>
              </a:ln>
              <a:effectLst/>
            </p:spPr>
            <p:txBody>
              <a:bodyPr wrap="none" rtlCol="0" anchor="ctr"/>
              <a:lstStyle/>
              <a:p>
                <a:pPr marL="0" marR="0" lvl="0" indent="0" defTabSz="914400" eaLnBrk="1" fontAlgn="auto" latinLnBrk="0" hangingPunct="1">
                  <a:lnSpc>
                    <a:spcPct val="100000"/>
                  </a:lnSpc>
                  <a:spcBef>
                    <a:spcPts val="300"/>
                  </a:spcBef>
                  <a:spcAft>
                    <a:spcPts val="0"/>
                  </a:spcAft>
                  <a:buClrTx/>
                  <a:buSzTx/>
                  <a:buFontTx/>
                  <a:buNone/>
                  <a:tabLst/>
                  <a:defRPr/>
                </a:pPr>
                <a:r>
                  <a:rPr kumimoji="0" lang="ja-JP" altLang="en-US" sz="1100" b="0" i="0" u="none" strike="noStrike" kern="0" cap="none" spc="0" normalizeH="0" baseline="0" noProof="0" dirty="0">
                    <a:ln>
                      <a:noFill/>
                    </a:ln>
                    <a:solidFill>
                      <a:prstClr val="black"/>
                    </a:solidFill>
                    <a:effectLst/>
                    <a:uLnTx/>
                    <a:uFillTx/>
                    <a:latin typeface="Arial"/>
                    <a:ea typeface="ＭＳ Ｐゴシック"/>
                    <a:cs typeface="+mn-cs"/>
                  </a:rPr>
                  <a:t>アンケート回収・分析レポートの作成</a:t>
                </a:r>
              </a:p>
            </p:txBody>
          </p:sp>
        </p:grpSp>
        <p:grpSp>
          <p:nvGrpSpPr>
            <p:cNvPr id="168" name="グループ化 167">
              <a:extLst>
                <a:ext uri="{FF2B5EF4-FFF2-40B4-BE49-F238E27FC236}">
                  <a16:creationId xmlns:a16="http://schemas.microsoft.com/office/drawing/2014/main" id="{4F7B8D12-8A49-FC56-EE2D-B8AC883A8FE8}"/>
                </a:ext>
              </a:extLst>
            </p:cNvPr>
            <p:cNvGrpSpPr/>
            <p:nvPr/>
          </p:nvGrpSpPr>
          <p:grpSpPr>
            <a:xfrm>
              <a:off x="227012" y="4773314"/>
              <a:ext cx="270308" cy="1617569"/>
              <a:chOff x="227013" y="2257628"/>
              <a:chExt cx="249518" cy="436858"/>
            </a:xfrm>
          </p:grpSpPr>
          <p:sp>
            <p:nvSpPr>
              <p:cNvPr id="189" name="正方形/長方形 188">
                <a:extLst>
                  <a:ext uri="{FF2B5EF4-FFF2-40B4-BE49-F238E27FC236}">
                    <a16:creationId xmlns:a16="http://schemas.microsoft.com/office/drawing/2014/main" id="{270114C7-B645-56BC-8349-82F29505FE5E}"/>
                  </a:ext>
                </a:extLst>
              </p:cNvPr>
              <p:cNvSpPr/>
              <p:nvPr/>
            </p:nvSpPr>
            <p:spPr>
              <a:xfrm>
                <a:off x="227013" y="2257628"/>
                <a:ext cx="225855" cy="432000"/>
              </a:xfrm>
              <a:prstGeom prst="rect">
                <a:avLst/>
              </a:prstGeom>
              <a:noFill/>
              <a:ln w="12700" cap="flat" cmpd="sng" algn="ctr">
                <a:noFill/>
                <a:prstDash val="solid"/>
                <a:miter lim="800000"/>
              </a:ln>
              <a:effectLst/>
            </p:spPr>
            <p:txBody>
              <a:bodyPr vert="eaVert" wrap="none" rtlCol="0" anchor="ctr"/>
              <a:lstStyle/>
              <a:p>
                <a:pPr lvl="0">
                  <a:spcBef>
                    <a:spcPts val="300"/>
                  </a:spcBef>
                </a:pPr>
                <a:r>
                  <a:rPr lang="en-US" altLang="ja-JP" sz="1050" dirty="0">
                    <a:solidFill>
                      <a:sysClr val="windowText" lastClr="000000"/>
                    </a:solidFill>
                    <a:latin typeface="MS PGothic" panose="020B0600070205080204" pitchFamily="34" charset="-128"/>
                    <a:ea typeface="MS PGothic" panose="020B0600070205080204" pitchFamily="34" charset="-128"/>
                  </a:rPr>
                  <a:t>ONE Pitch for University</a:t>
                </a:r>
                <a:endParaRPr kumimoji="0" lang="ja-JP" altLang="en-US" sz="1050" kern="0" dirty="0">
                  <a:solidFill>
                    <a:prstClr val="black"/>
                  </a:solidFill>
                  <a:latin typeface="Arial"/>
                  <a:ea typeface="ＭＳ Ｐゴシック"/>
                </a:endParaRPr>
              </a:p>
            </p:txBody>
          </p:sp>
          <p:cxnSp>
            <p:nvCxnSpPr>
              <p:cNvPr id="190" name="直線矢印コネクタ 189">
                <a:extLst>
                  <a:ext uri="{FF2B5EF4-FFF2-40B4-BE49-F238E27FC236}">
                    <a16:creationId xmlns:a16="http://schemas.microsoft.com/office/drawing/2014/main" id="{1E9EA906-54A9-DD29-2367-F9738E54CA9D}"/>
                  </a:ext>
                </a:extLst>
              </p:cNvPr>
              <p:cNvCxnSpPr>
                <a:cxnSpLocks/>
              </p:cNvCxnSpPr>
              <p:nvPr/>
            </p:nvCxnSpPr>
            <p:spPr>
              <a:xfrm>
                <a:off x="476531" y="2262486"/>
                <a:ext cx="0" cy="432000"/>
              </a:xfrm>
              <a:prstGeom prst="straightConnector1">
                <a:avLst/>
              </a:prstGeom>
              <a:noFill/>
              <a:ln w="9525" cap="flat" cmpd="sng" algn="ctr">
                <a:solidFill>
                  <a:sysClr val="windowText" lastClr="000000"/>
                </a:solidFill>
                <a:prstDash val="solid"/>
                <a:miter lim="800000"/>
              </a:ln>
              <a:effectLst/>
            </p:spPr>
          </p:cxnSp>
        </p:grpSp>
        <p:sp>
          <p:nvSpPr>
            <p:cNvPr id="169" name="正方形/長方形 168">
              <a:extLst>
                <a:ext uri="{FF2B5EF4-FFF2-40B4-BE49-F238E27FC236}">
                  <a16:creationId xmlns:a16="http://schemas.microsoft.com/office/drawing/2014/main" id="{5B6617C7-08EC-BA77-2E00-8F26D5F986F2}"/>
                </a:ext>
              </a:extLst>
            </p:cNvPr>
            <p:cNvSpPr/>
            <p:nvPr/>
          </p:nvSpPr>
          <p:spPr>
            <a:xfrm>
              <a:off x="3182715" y="2525679"/>
              <a:ext cx="1030114" cy="118997"/>
            </a:xfrm>
            <a:prstGeom prst="rect">
              <a:avLst/>
            </a:prstGeom>
            <a:solidFill>
              <a:schemeClr val="accent2">
                <a:lumMod val="20000"/>
                <a:lumOff val="80000"/>
              </a:schemeClr>
            </a:solidFill>
            <a:ln w="12700" cap="flat" cmpd="sng" algn="ctr">
              <a:noFill/>
              <a:prstDash val="solid"/>
              <a:miter lim="800000"/>
            </a:ln>
            <a:effectLst/>
          </p:spPr>
          <p:txBody>
            <a:bodyPr wrap="none" rtlCol="0" anchor="ctr"/>
            <a:lstStyle/>
            <a:p>
              <a:pPr marL="0" marR="0" lvl="0" indent="0" defTabSz="914400" eaLnBrk="1" fontAlgn="auto" latinLnBrk="0" hangingPunct="1">
                <a:lnSpc>
                  <a:spcPct val="100000"/>
                </a:lnSpc>
                <a:spcBef>
                  <a:spcPts val="300"/>
                </a:spcBef>
                <a:spcAft>
                  <a:spcPts val="0"/>
                </a:spcAft>
                <a:buClrTx/>
                <a:buSzTx/>
                <a:buFontTx/>
                <a:buNone/>
                <a:tabLst/>
                <a:defRPr/>
              </a:pPr>
              <a:endParaRPr kumimoji="0" lang="ja-JP" altLang="en-US" sz="1050" b="0" i="0" u="none" strike="noStrike" kern="0" cap="none" spc="0" normalizeH="0" baseline="0" noProof="0" dirty="0">
                <a:ln>
                  <a:noFill/>
                </a:ln>
                <a:solidFill>
                  <a:prstClr val="black"/>
                </a:solidFill>
                <a:effectLst/>
                <a:uLnTx/>
                <a:uFillTx/>
                <a:latin typeface="Arial"/>
                <a:ea typeface="ＭＳ Ｐゴシック"/>
                <a:cs typeface="+mn-cs"/>
              </a:endParaRPr>
            </a:p>
          </p:txBody>
        </p:sp>
        <p:sp>
          <p:nvSpPr>
            <p:cNvPr id="170" name="正方形/長方形 169">
              <a:extLst>
                <a:ext uri="{FF2B5EF4-FFF2-40B4-BE49-F238E27FC236}">
                  <a16:creationId xmlns:a16="http://schemas.microsoft.com/office/drawing/2014/main" id="{33D0FB40-5EF0-33D9-FE96-C0CD95C7C2AC}"/>
                </a:ext>
              </a:extLst>
            </p:cNvPr>
            <p:cNvSpPr/>
            <p:nvPr/>
          </p:nvSpPr>
          <p:spPr>
            <a:xfrm>
              <a:off x="4255801" y="2775417"/>
              <a:ext cx="1078225" cy="118997"/>
            </a:xfrm>
            <a:prstGeom prst="rect">
              <a:avLst/>
            </a:prstGeom>
            <a:solidFill>
              <a:schemeClr val="accent2">
                <a:lumMod val="20000"/>
                <a:lumOff val="80000"/>
              </a:schemeClr>
            </a:solidFill>
            <a:ln w="12700" cap="flat" cmpd="sng" algn="ctr">
              <a:noFill/>
              <a:prstDash val="solid"/>
              <a:miter lim="800000"/>
            </a:ln>
            <a:effectLst/>
          </p:spPr>
          <p:txBody>
            <a:bodyPr wrap="none" rtlCol="0" anchor="ctr"/>
            <a:lstStyle/>
            <a:p>
              <a:pPr marL="0" marR="0" lvl="0" indent="0" defTabSz="914400" eaLnBrk="1" fontAlgn="auto" latinLnBrk="0" hangingPunct="1">
                <a:lnSpc>
                  <a:spcPct val="100000"/>
                </a:lnSpc>
                <a:spcBef>
                  <a:spcPts val="300"/>
                </a:spcBef>
                <a:spcAft>
                  <a:spcPts val="0"/>
                </a:spcAft>
                <a:buClrTx/>
                <a:buSzTx/>
                <a:buFontTx/>
                <a:buNone/>
                <a:tabLst/>
                <a:defRPr/>
              </a:pPr>
              <a:endParaRPr kumimoji="0" lang="ja-JP" altLang="en-US" sz="1050" b="0" i="0" u="none" strike="noStrike" kern="0" cap="none" spc="0" normalizeH="0" baseline="0" noProof="0" dirty="0">
                <a:ln>
                  <a:noFill/>
                </a:ln>
                <a:solidFill>
                  <a:prstClr val="black"/>
                </a:solidFill>
                <a:effectLst/>
                <a:uLnTx/>
                <a:uFillTx/>
                <a:latin typeface="Arial"/>
                <a:ea typeface="ＭＳ Ｐゴシック"/>
                <a:cs typeface="+mn-cs"/>
              </a:endParaRPr>
            </a:p>
          </p:txBody>
        </p:sp>
        <p:sp>
          <p:nvSpPr>
            <p:cNvPr id="171" name="正方形/長方形 170">
              <a:extLst>
                <a:ext uri="{FF2B5EF4-FFF2-40B4-BE49-F238E27FC236}">
                  <a16:creationId xmlns:a16="http://schemas.microsoft.com/office/drawing/2014/main" id="{CD7F1710-031B-BBC6-33CC-3BD5568023BB}"/>
                </a:ext>
              </a:extLst>
            </p:cNvPr>
            <p:cNvSpPr/>
            <p:nvPr/>
          </p:nvSpPr>
          <p:spPr>
            <a:xfrm>
              <a:off x="5377001" y="3025156"/>
              <a:ext cx="672416" cy="118997"/>
            </a:xfrm>
            <a:prstGeom prst="rect">
              <a:avLst/>
            </a:prstGeom>
            <a:solidFill>
              <a:schemeClr val="accent2">
                <a:lumMod val="20000"/>
                <a:lumOff val="80000"/>
              </a:schemeClr>
            </a:solidFill>
            <a:ln w="12700" cap="flat" cmpd="sng" algn="ctr">
              <a:noFill/>
              <a:prstDash val="solid"/>
              <a:miter lim="800000"/>
            </a:ln>
            <a:effectLst/>
          </p:spPr>
          <p:txBody>
            <a:bodyPr wrap="none" rtlCol="0" anchor="ctr"/>
            <a:lstStyle/>
            <a:p>
              <a:pPr marL="0" marR="0" lvl="0" indent="0" defTabSz="914400" eaLnBrk="1" fontAlgn="auto" latinLnBrk="0" hangingPunct="1">
                <a:lnSpc>
                  <a:spcPct val="100000"/>
                </a:lnSpc>
                <a:spcBef>
                  <a:spcPts val="300"/>
                </a:spcBef>
                <a:spcAft>
                  <a:spcPts val="0"/>
                </a:spcAft>
                <a:buClrTx/>
                <a:buSzTx/>
                <a:buFontTx/>
                <a:buNone/>
                <a:tabLst/>
                <a:defRPr/>
              </a:pPr>
              <a:endParaRPr kumimoji="0" lang="ja-JP" altLang="en-US" sz="1050" b="0" i="0" u="none" strike="noStrike" kern="0" cap="none" spc="0" normalizeH="0" baseline="0" noProof="0" dirty="0">
                <a:ln>
                  <a:noFill/>
                </a:ln>
                <a:solidFill>
                  <a:prstClr val="black"/>
                </a:solidFill>
                <a:effectLst/>
                <a:uLnTx/>
                <a:uFillTx/>
                <a:latin typeface="Arial"/>
                <a:ea typeface="ＭＳ Ｐゴシック"/>
                <a:cs typeface="+mn-cs"/>
              </a:endParaRPr>
            </a:p>
          </p:txBody>
        </p:sp>
        <p:sp>
          <p:nvSpPr>
            <p:cNvPr id="172" name="正方形/長方形 171">
              <a:extLst>
                <a:ext uri="{FF2B5EF4-FFF2-40B4-BE49-F238E27FC236}">
                  <a16:creationId xmlns:a16="http://schemas.microsoft.com/office/drawing/2014/main" id="{BBD3743A-03B6-7FD0-5E89-43D36D5558E7}"/>
                </a:ext>
              </a:extLst>
            </p:cNvPr>
            <p:cNvSpPr/>
            <p:nvPr/>
          </p:nvSpPr>
          <p:spPr>
            <a:xfrm>
              <a:off x="7619393" y="3524632"/>
              <a:ext cx="1793614" cy="118997"/>
            </a:xfrm>
            <a:prstGeom prst="rect">
              <a:avLst/>
            </a:prstGeom>
            <a:solidFill>
              <a:schemeClr val="accent2">
                <a:lumMod val="20000"/>
                <a:lumOff val="80000"/>
              </a:schemeClr>
            </a:solidFill>
            <a:ln w="12700" cap="flat" cmpd="sng" algn="ctr">
              <a:noFill/>
              <a:prstDash val="solid"/>
              <a:miter lim="800000"/>
            </a:ln>
            <a:effectLst/>
          </p:spPr>
          <p:txBody>
            <a:bodyPr wrap="none" rtlCol="0" anchor="ctr"/>
            <a:lstStyle/>
            <a:p>
              <a:pPr marL="0" marR="0" lvl="0" indent="0" defTabSz="914400" eaLnBrk="1" fontAlgn="auto" latinLnBrk="0" hangingPunct="1">
                <a:lnSpc>
                  <a:spcPct val="100000"/>
                </a:lnSpc>
                <a:spcBef>
                  <a:spcPts val="300"/>
                </a:spcBef>
                <a:spcAft>
                  <a:spcPts val="0"/>
                </a:spcAft>
                <a:buClrTx/>
                <a:buSzTx/>
                <a:buFontTx/>
                <a:buNone/>
                <a:tabLst/>
                <a:defRPr/>
              </a:pPr>
              <a:endParaRPr kumimoji="0" lang="ja-JP" altLang="en-US" sz="1050" b="0" i="0" u="none" strike="noStrike" kern="0" cap="none" spc="0" normalizeH="0" baseline="0" noProof="0" dirty="0">
                <a:ln>
                  <a:noFill/>
                </a:ln>
                <a:solidFill>
                  <a:prstClr val="black"/>
                </a:solidFill>
                <a:effectLst/>
                <a:uLnTx/>
                <a:uFillTx/>
                <a:latin typeface="Arial"/>
                <a:ea typeface="ＭＳ Ｐゴシック"/>
                <a:cs typeface="+mn-cs"/>
              </a:endParaRPr>
            </a:p>
          </p:txBody>
        </p:sp>
        <p:sp>
          <p:nvSpPr>
            <p:cNvPr id="173" name="正方形/長方形 172">
              <a:extLst>
                <a:ext uri="{FF2B5EF4-FFF2-40B4-BE49-F238E27FC236}">
                  <a16:creationId xmlns:a16="http://schemas.microsoft.com/office/drawing/2014/main" id="{C4AA59A8-EA00-3F7E-43DF-03A400C7FE09}"/>
                </a:ext>
              </a:extLst>
            </p:cNvPr>
            <p:cNvSpPr/>
            <p:nvPr/>
          </p:nvSpPr>
          <p:spPr>
            <a:xfrm>
              <a:off x="9455980" y="4523587"/>
              <a:ext cx="1435922" cy="118997"/>
            </a:xfrm>
            <a:prstGeom prst="rect">
              <a:avLst/>
            </a:prstGeom>
            <a:solidFill>
              <a:schemeClr val="accent2">
                <a:lumMod val="20000"/>
                <a:lumOff val="80000"/>
              </a:schemeClr>
            </a:solidFill>
            <a:ln w="12700" cap="flat" cmpd="sng" algn="ctr">
              <a:noFill/>
              <a:prstDash val="solid"/>
              <a:miter lim="800000"/>
            </a:ln>
            <a:effectLst/>
          </p:spPr>
          <p:txBody>
            <a:bodyPr wrap="none" rtlCol="0" anchor="ctr"/>
            <a:lstStyle/>
            <a:p>
              <a:pPr marL="0" marR="0" lvl="0" indent="0" defTabSz="914400" eaLnBrk="1" fontAlgn="auto" latinLnBrk="0" hangingPunct="1">
                <a:lnSpc>
                  <a:spcPct val="100000"/>
                </a:lnSpc>
                <a:spcBef>
                  <a:spcPts val="300"/>
                </a:spcBef>
                <a:spcAft>
                  <a:spcPts val="0"/>
                </a:spcAft>
                <a:buClrTx/>
                <a:buSzTx/>
                <a:buFontTx/>
                <a:buNone/>
                <a:tabLst/>
                <a:defRPr/>
              </a:pPr>
              <a:endParaRPr kumimoji="0" lang="ja-JP" altLang="en-US" sz="1050" b="0" i="0" u="none" strike="noStrike" kern="0" cap="none" spc="0" normalizeH="0" baseline="0" noProof="0" dirty="0">
                <a:ln>
                  <a:noFill/>
                </a:ln>
                <a:solidFill>
                  <a:prstClr val="black"/>
                </a:solidFill>
                <a:effectLst/>
                <a:uLnTx/>
                <a:uFillTx/>
                <a:latin typeface="Arial"/>
                <a:ea typeface="ＭＳ Ｐゴシック"/>
                <a:cs typeface="+mn-cs"/>
              </a:endParaRPr>
            </a:p>
          </p:txBody>
        </p:sp>
        <p:sp>
          <p:nvSpPr>
            <p:cNvPr id="174" name="正方形/長方形 173">
              <a:extLst>
                <a:ext uri="{FF2B5EF4-FFF2-40B4-BE49-F238E27FC236}">
                  <a16:creationId xmlns:a16="http://schemas.microsoft.com/office/drawing/2014/main" id="{AC426A83-C418-B26A-B24D-F2C6168A45B4}"/>
                </a:ext>
              </a:extLst>
            </p:cNvPr>
            <p:cNvSpPr/>
            <p:nvPr/>
          </p:nvSpPr>
          <p:spPr>
            <a:xfrm>
              <a:off x="6140500" y="3274894"/>
              <a:ext cx="2866702" cy="118997"/>
            </a:xfrm>
            <a:prstGeom prst="rect">
              <a:avLst/>
            </a:prstGeom>
            <a:solidFill>
              <a:schemeClr val="accent2">
                <a:lumMod val="20000"/>
                <a:lumOff val="80000"/>
              </a:schemeClr>
            </a:solidFill>
            <a:ln w="12700" cap="flat" cmpd="sng" algn="ctr">
              <a:noFill/>
              <a:prstDash val="solid"/>
              <a:miter lim="800000"/>
            </a:ln>
            <a:effectLst/>
          </p:spPr>
          <p:txBody>
            <a:bodyPr wrap="none" rtlCol="0" anchor="ctr"/>
            <a:lstStyle/>
            <a:p>
              <a:pPr marL="0" marR="0" lvl="0" indent="0" defTabSz="914400" eaLnBrk="1" fontAlgn="auto" latinLnBrk="0" hangingPunct="1">
                <a:lnSpc>
                  <a:spcPct val="100000"/>
                </a:lnSpc>
                <a:spcBef>
                  <a:spcPts val="300"/>
                </a:spcBef>
                <a:spcAft>
                  <a:spcPts val="0"/>
                </a:spcAft>
                <a:buClrTx/>
                <a:buSzTx/>
                <a:buFontTx/>
                <a:buNone/>
                <a:tabLst/>
                <a:defRPr/>
              </a:pPr>
              <a:endParaRPr kumimoji="0" lang="ja-JP" altLang="en-US" sz="1050" b="0" i="0" u="none" strike="noStrike" kern="0" cap="none" spc="0" normalizeH="0" baseline="0" noProof="0" dirty="0">
                <a:ln>
                  <a:noFill/>
                </a:ln>
                <a:solidFill>
                  <a:prstClr val="black"/>
                </a:solidFill>
                <a:effectLst/>
                <a:uLnTx/>
                <a:uFillTx/>
                <a:latin typeface="Arial"/>
                <a:ea typeface="ＭＳ Ｐゴシック"/>
                <a:cs typeface="+mn-cs"/>
              </a:endParaRPr>
            </a:p>
          </p:txBody>
        </p:sp>
        <p:sp>
          <p:nvSpPr>
            <p:cNvPr id="175" name="正方形/長方形 174">
              <a:extLst>
                <a:ext uri="{FF2B5EF4-FFF2-40B4-BE49-F238E27FC236}">
                  <a16:creationId xmlns:a16="http://schemas.microsoft.com/office/drawing/2014/main" id="{4A628B66-9C18-8127-FB0A-162C9EECCCAC}"/>
                </a:ext>
              </a:extLst>
            </p:cNvPr>
            <p:cNvSpPr/>
            <p:nvPr/>
          </p:nvSpPr>
          <p:spPr>
            <a:xfrm>
              <a:off x="9098285" y="3774371"/>
              <a:ext cx="314723" cy="118997"/>
            </a:xfrm>
            <a:prstGeom prst="rect">
              <a:avLst/>
            </a:prstGeom>
            <a:solidFill>
              <a:schemeClr val="accent2">
                <a:lumMod val="20000"/>
                <a:lumOff val="80000"/>
              </a:schemeClr>
            </a:solidFill>
            <a:ln w="12700" cap="flat" cmpd="sng" algn="ctr">
              <a:noFill/>
              <a:prstDash val="solid"/>
              <a:miter lim="800000"/>
            </a:ln>
            <a:effectLst/>
          </p:spPr>
          <p:txBody>
            <a:bodyPr wrap="none" rtlCol="0" anchor="ctr"/>
            <a:lstStyle/>
            <a:p>
              <a:pPr marL="0" marR="0" lvl="0" indent="0" defTabSz="914400" eaLnBrk="1" fontAlgn="auto" latinLnBrk="0" hangingPunct="1">
                <a:lnSpc>
                  <a:spcPct val="100000"/>
                </a:lnSpc>
                <a:spcBef>
                  <a:spcPts val="300"/>
                </a:spcBef>
                <a:spcAft>
                  <a:spcPts val="0"/>
                </a:spcAft>
                <a:buClrTx/>
                <a:buSzTx/>
                <a:buFontTx/>
                <a:buNone/>
                <a:tabLst/>
                <a:defRPr/>
              </a:pPr>
              <a:endParaRPr kumimoji="0" lang="ja-JP" altLang="en-US" sz="1050" b="0" i="0" u="none" strike="noStrike" kern="0" cap="none" spc="0" normalizeH="0" baseline="0" noProof="0" dirty="0">
                <a:ln>
                  <a:noFill/>
                </a:ln>
                <a:solidFill>
                  <a:prstClr val="black"/>
                </a:solidFill>
                <a:effectLst/>
                <a:uLnTx/>
                <a:uFillTx/>
                <a:latin typeface="Arial"/>
                <a:ea typeface="ＭＳ Ｐゴシック"/>
                <a:cs typeface="+mn-cs"/>
              </a:endParaRPr>
            </a:p>
          </p:txBody>
        </p:sp>
        <p:sp>
          <p:nvSpPr>
            <p:cNvPr id="176" name="正方形/長方形 175">
              <a:extLst>
                <a:ext uri="{FF2B5EF4-FFF2-40B4-BE49-F238E27FC236}">
                  <a16:creationId xmlns:a16="http://schemas.microsoft.com/office/drawing/2014/main" id="{E401BDE8-3DF4-B96D-4F52-1C257F87CDBD}"/>
                </a:ext>
              </a:extLst>
            </p:cNvPr>
            <p:cNvSpPr/>
            <p:nvPr/>
          </p:nvSpPr>
          <p:spPr>
            <a:xfrm>
              <a:off x="9455980" y="4024108"/>
              <a:ext cx="672410" cy="118997"/>
            </a:xfrm>
            <a:prstGeom prst="rect">
              <a:avLst/>
            </a:prstGeom>
            <a:solidFill>
              <a:schemeClr val="accent2">
                <a:lumMod val="20000"/>
                <a:lumOff val="80000"/>
              </a:schemeClr>
            </a:solidFill>
            <a:ln w="12700" cap="flat" cmpd="sng" algn="ctr">
              <a:noFill/>
              <a:prstDash val="solid"/>
              <a:miter lim="800000"/>
            </a:ln>
            <a:effectLst/>
          </p:spPr>
          <p:txBody>
            <a:bodyPr wrap="none" rtlCol="0" anchor="ctr"/>
            <a:lstStyle/>
            <a:p>
              <a:pPr marL="0" marR="0" lvl="0" indent="0" defTabSz="914400" eaLnBrk="1" fontAlgn="auto" latinLnBrk="0" hangingPunct="1">
                <a:lnSpc>
                  <a:spcPct val="100000"/>
                </a:lnSpc>
                <a:spcBef>
                  <a:spcPts val="300"/>
                </a:spcBef>
                <a:spcAft>
                  <a:spcPts val="0"/>
                </a:spcAft>
                <a:buClrTx/>
                <a:buSzTx/>
                <a:buFontTx/>
                <a:buNone/>
                <a:tabLst/>
                <a:defRPr/>
              </a:pPr>
              <a:endParaRPr kumimoji="0" lang="ja-JP" altLang="en-US" sz="1050" b="0" i="0" u="none" strike="noStrike" kern="0" cap="none" spc="0" normalizeH="0" baseline="0" noProof="0" dirty="0">
                <a:ln>
                  <a:noFill/>
                </a:ln>
                <a:solidFill>
                  <a:prstClr val="black"/>
                </a:solidFill>
                <a:effectLst/>
                <a:uLnTx/>
                <a:uFillTx/>
                <a:latin typeface="Arial"/>
                <a:ea typeface="ＭＳ Ｐゴシック"/>
                <a:cs typeface="+mn-cs"/>
              </a:endParaRPr>
            </a:p>
          </p:txBody>
        </p:sp>
        <p:sp>
          <p:nvSpPr>
            <p:cNvPr id="177" name="正方形/長方形 176">
              <a:extLst>
                <a:ext uri="{FF2B5EF4-FFF2-40B4-BE49-F238E27FC236}">
                  <a16:creationId xmlns:a16="http://schemas.microsoft.com/office/drawing/2014/main" id="{C1480972-AB93-295C-3174-169ED5F87C38}"/>
                </a:ext>
              </a:extLst>
            </p:cNvPr>
            <p:cNvSpPr/>
            <p:nvPr/>
          </p:nvSpPr>
          <p:spPr>
            <a:xfrm>
              <a:off x="10171373" y="4273847"/>
              <a:ext cx="314719" cy="118997"/>
            </a:xfrm>
            <a:prstGeom prst="rect">
              <a:avLst/>
            </a:prstGeom>
            <a:solidFill>
              <a:schemeClr val="accent2">
                <a:lumMod val="20000"/>
                <a:lumOff val="80000"/>
              </a:schemeClr>
            </a:solidFill>
            <a:ln w="12700" cap="flat" cmpd="sng" algn="ctr">
              <a:noFill/>
              <a:prstDash val="solid"/>
              <a:miter lim="800000"/>
            </a:ln>
            <a:effectLst/>
          </p:spPr>
          <p:txBody>
            <a:bodyPr wrap="none" rtlCol="0" anchor="ctr"/>
            <a:lstStyle/>
            <a:p>
              <a:pPr marL="0" marR="0" lvl="0" indent="0" defTabSz="914400" eaLnBrk="1" fontAlgn="auto" latinLnBrk="0" hangingPunct="1">
                <a:lnSpc>
                  <a:spcPct val="100000"/>
                </a:lnSpc>
                <a:spcBef>
                  <a:spcPts val="300"/>
                </a:spcBef>
                <a:spcAft>
                  <a:spcPts val="0"/>
                </a:spcAft>
                <a:buClrTx/>
                <a:buSzTx/>
                <a:buFontTx/>
                <a:buNone/>
                <a:tabLst/>
                <a:defRPr/>
              </a:pPr>
              <a:endParaRPr kumimoji="0" lang="ja-JP" altLang="en-US" sz="1050" b="0" i="0" u="none" strike="noStrike" kern="0" cap="none" spc="0" normalizeH="0" baseline="0" noProof="0" dirty="0">
                <a:ln>
                  <a:noFill/>
                </a:ln>
                <a:solidFill>
                  <a:prstClr val="black"/>
                </a:solidFill>
                <a:effectLst/>
                <a:uLnTx/>
                <a:uFillTx/>
                <a:latin typeface="Arial"/>
                <a:ea typeface="ＭＳ Ｐゴシック"/>
                <a:cs typeface="+mn-cs"/>
              </a:endParaRPr>
            </a:p>
          </p:txBody>
        </p:sp>
        <p:sp>
          <p:nvSpPr>
            <p:cNvPr id="178" name="正方形/長方形 177">
              <a:extLst>
                <a:ext uri="{FF2B5EF4-FFF2-40B4-BE49-F238E27FC236}">
                  <a16:creationId xmlns:a16="http://schemas.microsoft.com/office/drawing/2014/main" id="{9E26B165-DC0F-1840-DD56-9CCCCDF85BF6}"/>
                </a:ext>
              </a:extLst>
            </p:cNvPr>
            <p:cNvSpPr/>
            <p:nvPr/>
          </p:nvSpPr>
          <p:spPr>
            <a:xfrm>
              <a:off x="5377001" y="4770863"/>
              <a:ext cx="672416" cy="118997"/>
            </a:xfrm>
            <a:prstGeom prst="rect">
              <a:avLst/>
            </a:prstGeom>
            <a:solidFill>
              <a:schemeClr val="accent2">
                <a:lumMod val="20000"/>
                <a:lumOff val="80000"/>
              </a:schemeClr>
            </a:solidFill>
            <a:ln w="12700" cap="flat" cmpd="sng" algn="ctr">
              <a:noFill/>
              <a:prstDash val="solid"/>
              <a:miter lim="800000"/>
            </a:ln>
            <a:effectLst/>
          </p:spPr>
          <p:txBody>
            <a:bodyPr wrap="none" rtlCol="0" anchor="ctr"/>
            <a:lstStyle/>
            <a:p>
              <a:pPr marL="0" marR="0" lvl="0" indent="0" defTabSz="914400" eaLnBrk="1" fontAlgn="auto" latinLnBrk="0" hangingPunct="1">
                <a:lnSpc>
                  <a:spcPct val="100000"/>
                </a:lnSpc>
                <a:spcBef>
                  <a:spcPts val="300"/>
                </a:spcBef>
                <a:spcAft>
                  <a:spcPts val="0"/>
                </a:spcAft>
                <a:buClrTx/>
                <a:buSzTx/>
                <a:buFontTx/>
                <a:buNone/>
                <a:tabLst/>
                <a:defRPr/>
              </a:pPr>
              <a:endParaRPr kumimoji="0" lang="ja-JP" altLang="en-US" sz="1050" b="0" i="0" u="none" strike="noStrike" kern="0" cap="none" spc="0" normalizeH="0" baseline="0" noProof="0" dirty="0">
                <a:ln>
                  <a:noFill/>
                </a:ln>
                <a:solidFill>
                  <a:prstClr val="black"/>
                </a:solidFill>
                <a:effectLst/>
                <a:uLnTx/>
                <a:uFillTx/>
                <a:latin typeface="Arial"/>
                <a:ea typeface="ＭＳ Ｐゴシック"/>
                <a:cs typeface="+mn-cs"/>
              </a:endParaRPr>
            </a:p>
          </p:txBody>
        </p:sp>
        <p:sp>
          <p:nvSpPr>
            <p:cNvPr id="179" name="正方形/長方形 178">
              <a:extLst>
                <a:ext uri="{FF2B5EF4-FFF2-40B4-BE49-F238E27FC236}">
                  <a16:creationId xmlns:a16="http://schemas.microsoft.com/office/drawing/2014/main" id="{2BF47A49-4B58-F0D6-BDBC-2645179F1D4D}"/>
                </a:ext>
              </a:extLst>
            </p:cNvPr>
            <p:cNvSpPr/>
            <p:nvPr/>
          </p:nvSpPr>
          <p:spPr>
            <a:xfrm>
              <a:off x="7619393" y="5270339"/>
              <a:ext cx="1793614" cy="118997"/>
            </a:xfrm>
            <a:prstGeom prst="rect">
              <a:avLst/>
            </a:prstGeom>
            <a:solidFill>
              <a:schemeClr val="accent2">
                <a:lumMod val="20000"/>
                <a:lumOff val="80000"/>
              </a:schemeClr>
            </a:solidFill>
            <a:ln w="12700" cap="flat" cmpd="sng" algn="ctr">
              <a:noFill/>
              <a:prstDash val="solid"/>
              <a:miter lim="800000"/>
            </a:ln>
            <a:effectLst/>
          </p:spPr>
          <p:txBody>
            <a:bodyPr wrap="none" rtlCol="0" anchor="ctr"/>
            <a:lstStyle/>
            <a:p>
              <a:pPr marL="0" marR="0" lvl="0" indent="0" defTabSz="914400" eaLnBrk="1" fontAlgn="auto" latinLnBrk="0" hangingPunct="1">
                <a:lnSpc>
                  <a:spcPct val="100000"/>
                </a:lnSpc>
                <a:spcBef>
                  <a:spcPts val="300"/>
                </a:spcBef>
                <a:spcAft>
                  <a:spcPts val="0"/>
                </a:spcAft>
                <a:buClrTx/>
                <a:buSzTx/>
                <a:buFontTx/>
                <a:buNone/>
                <a:tabLst/>
                <a:defRPr/>
              </a:pPr>
              <a:endParaRPr kumimoji="0" lang="ja-JP" altLang="en-US" sz="1050" b="0" i="0" u="none" strike="noStrike" kern="0" cap="none" spc="0" normalizeH="0" baseline="0" noProof="0" dirty="0">
                <a:ln>
                  <a:noFill/>
                </a:ln>
                <a:solidFill>
                  <a:prstClr val="black"/>
                </a:solidFill>
                <a:effectLst/>
                <a:uLnTx/>
                <a:uFillTx/>
                <a:latin typeface="Arial"/>
                <a:ea typeface="ＭＳ Ｐゴシック"/>
                <a:cs typeface="+mn-cs"/>
              </a:endParaRPr>
            </a:p>
          </p:txBody>
        </p:sp>
        <p:sp>
          <p:nvSpPr>
            <p:cNvPr id="180" name="正方形/長方形 179">
              <a:extLst>
                <a:ext uri="{FF2B5EF4-FFF2-40B4-BE49-F238E27FC236}">
                  <a16:creationId xmlns:a16="http://schemas.microsoft.com/office/drawing/2014/main" id="{6A3907C4-A8C4-E35E-A67C-2A114C05DA00}"/>
                </a:ext>
              </a:extLst>
            </p:cNvPr>
            <p:cNvSpPr/>
            <p:nvPr/>
          </p:nvSpPr>
          <p:spPr>
            <a:xfrm>
              <a:off x="9455980" y="6269294"/>
              <a:ext cx="2509006" cy="118997"/>
            </a:xfrm>
            <a:prstGeom prst="rect">
              <a:avLst/>
            </a:prstGeom>
            <a:solidFill>
              <a:schemeClr val="accent2">
                <a:lumMod val="20000"/>
                <a:lumOff val="80000"/>
              </a:schemeClr>
            </a:solidFill>
            <a:ln w="12700" cap="flat" cmpd="sng" algn="ctr">
              <a:noFill/>
              <a:prstDash val="solid"/>
              <a:miter lim="800000"/>
            </a:ln>
            <a:effectLst/>
          </p:spPr>
          <p:txBody>
            <a:bodyPr wrap="none" rtlCol="0" anchor="ctr"/>
            <a:lstStyle/>
            <a:p>
              <a:pPr marL="0" marR="0" lvl="0" indent="0" defTabSz="914400" eaLnBrk="1" fontAlgn="auto" latinLnBrk="0" hangingPunct="1">
                <a:lnSpc>
                  <a:spcPct val="100000"/>
                </a:lnSpc>
                <a:spcBef>
                  <a:spcPts val="300"/>
                </a:spcBef>
                <a:spcAft>
                  <a:spcPts val="0"/>
                </a:spcAft>
                <a:buClrTx/>
                <a:buSzTx/>
                <a:buFontTx/>
                <a:buNone/>
                <a:tabLst/>
                <a:defRPr/>
              </a:pPr>
              <a:endParaRPr kumimoji="0" lang="ja-JP" altLang="en-US" sz="1050" b="0" i="0" u="none" strike="noStrike" kern="0" cap="none" spc="0" normalizeH="0" baseline="0" noProof="0" dirty="0">
                <a:ln>
                  <a:noFill/>
                </a:ln>
                <a:solidFill>
                  <a:prstClr val="black"/>
                </a:solidFill>
                <a:effectLst/>
                <a:uLnTx/>
                <a:uFillTx/>
                <a:latin typeface="Arial"/>
                <a:ea typeface="ＭＳ Ｐゴシック"/>
                <a:cs typeface="+mn-cs"/>
              </a:endParaRPr>
            </a:p>
          </p:txBody>
        </p:sp>
        <p:sp>
          <p:nvSpPr>
            <p:cNvPr id="181" name="正方形/長方形 180">
              <a:extLst>
                <a:ext uri="{FF2B5EF4-FFF2-40B4-BE49-F238E27FC236}">
                  <a16:creationId xmlns:a16="http://schemas.microsoft.com/office/drawing/2014/main" id="{B2029E59-F225-64FB-B76C-9756027BC797}"/>
                </a:ext>
              </a:extLst>
            </p:cNvPr>
            <p:cNvSpPr/>
            <p:nvPr/>
          </p:nvSpPr>
          <p:spPr>
            <a:xfrm>
              <a:off x="6140500" y="5020601"/>
              <a:ext cx="2866702" cy="118997"/>
            </a:xfrm>
            <a:prstGeom prst="rect">
              <a:avLst/>
            </a:prstGeom>
            <a:solidFill>
              <a:schemeClr val="accent2">
                <a:lumMod val="20000"/>
                <a:lumOff val="80000"/>
              </a:schemeClr>
            </a:solidFill>
            <a:ln w="12700" cap="flat" cmpd="sng" algn="ctr">
              <a:noFill/>
              <a:prstDash val="solid"/>
              <a:miter lim="800000"/>
            </a:ln>
            <a:effectLst/>
          </p:spPr>
          <p:txBody>
            <a:bodyPr wrap="none" rtlCol="0" anchor="ctr"/>
            <a:lstStyle/>
            <a:p>
              <a:pPr marL="0" marR="0" lvl="0" indent="0" defTabSz="914400" eaLnBrk="1" fontAlgn="auto" latinLnBrk="0" hangingPunct="1">
                <a:lnSpc>
                  <a:spcPct val="100000"/>
                </a:lnSpc>
                <a:spcBef>
                  <a:spcPts val="300"/>
                </a:spcBef>
                <a:spcAft>
                  <a:spcPts val="0"/>
                </a:spcAft>
                <a:buClrTx/>
                <a:buSzTx/>
                <a:buFontTx/>
                <a:buNone/>
                <a:tabLst/>
                <a:defRPr/>
              </a:pPr>
              <a:endParaRPr kumimoji="0" lang="ja-JP" altLang="en-US" sz="1050" b="0" i="0" u="none" strike="noStrike" kern="0" cap="none" spc="0" normalizeH="0" baseline="0" noProof="0" dirty="0">
                <a:ln>
                  <a:noFill/>
                </a:ln>
                <a:solidFill>
                  <a:prstClr val="black"/>
                </a:solidFill>
                <a:effectLst/>
                <a:uLnTx/>
                <a:uFillTx/>
                <a:latin typeface="Arial"/>
                <a:ea typeface="ＭＳ Ｐゴシック"/>
                <a:cs typeface="+mn-cs"/>
              </a:endParaRPr>
            </a:p>
          </p:txBody>
        </p:sp>
        <p:sp>
          <p:nvSpPr>
            <p:cNvPr id="182" name="正方形/長方形 181">
              <a:extLst>
                <a:ext uri="{FF2B5EF4-FFF2-40B4-BE49-F238E27FC236}">
                  <a16:creationId xmlns:a16="http://schemas.microsoft.com/office/drawing/2014/main" id="{722D1A1C-E96A-FCF2-6A1B-FAA0C48FEB07}"/>
                </a:ext>
              </a:extLst>
            </p:cNvPr>
            <p:cNvSpPr/>
            <p:nvPr/>
          </p:nvSpPr>
          <p:spPr>
            <a:xfrm>
              <a:off x="9098285" y="5520078"/>
              <a:ext cx="314723" cy="118997"/>
            </a:xfrm>
            <a:prstGeom prst="rect">
              <a:avLst/>
            </a:prstGeom>
            <a:solidFill>
              <a:schemeClr val="accent2">
                <a:lumMod val="20000"/>
                <a:lumOff val="80000"/>
              </a:schemeClr>
            </a:solidFill>
            <a:ln w="12700" cap="flat" cmpd="sng" algn="ctr">
              <a:noFill/>
              <a:prstDash val="solid"/>
              <a:miter lim="800000"/>
            </a:ln>
            <a:effectLst/>
          </p:spPr>
          <p:txBody>
            <a:bodyPr wrap="none" rtlCol="0" anchor="ctr"/>
            <a:lstStyle/>
            <a:p>
              <a:pPr marL="0" marR="0" lvl="0" indent="0" defTabSz="914400" eaLnBrk="1" fontAlgn="auto" latinLnBrk="0" hangingPunct="1">
                <a:lnSpc>
                  <a:spcPct val="100000"/>
                </a:lnSpc>
                <a:spcBef>
                  <a:spcPts val="300"/>
                </a:spcBef>
                <a:spcAft>
                  <a:spcPts val="0"/>
                </a:spcAft>
                <a:buClrTx/>
                <a:buSzTx/>
                <a:buFontTx/>
                <a:buNone/>
                <a:tabLst/>
                <a:defRPr/>
              </a:pPr>
              <a:endParaRPr kumimoji="0" lang="ja-JP" altLang="en-US" sz="1050" b="0" i="0" u="none" strike="noStrike" kern="0" cap="none" spc="0" normalizeH="0" baseline="0" noProof="0" dirty="0">
                <a:ln>
                  <a:noFill/>
                </a:ln>
                <a:solidFill>
                  <a:prstClr val="black"/>
                </a:solidFill>
                <a:effectLst/>
                <a:uLnTx/>
                <a:uFillTx/>
                <a:latin typeface="Arial"/>
                <a:ea typeface="ＭＳ Ｐゴシック"/>
                <a:cs typeface="+mn-cs"/>
              </a:endParaRPr>
            </a:p>
          </p:txBody>
        </p:sp>
        <p:sp>
          <p:nvSpPr>
            <p:cNvPr id="183" name="正方形/長方形 182">
              <a:extLst>
                <a:ext uri="{FF2B5EF4-FFF2-40B4-BE49-F238E27FC236}">
                  <a16:creationId xmlns:a16="http://schemas.microsoft.com/office/drawing/2014/main" id="{54DD759D-A342-F71A-43E7-C2FB355A1EE1}"/>
                </a:ext>
              </a:extLst>
            </p:cNvPr>
            <p:cNvSpPr/>
            <p:nvPr/>
          </p:nvSpPr>
          <p:spPr>
            <a:xfrm>
              <a:off x="9455980" y="5769815"/>
              <a:ext cx="1745493" cy="118997"/>
            </a:xfrm>
            <a:prstGeom prst="rect">
              <a:avLst/>
            </a:prstGeom>
            <a:solidFill>
              <a:schemeClr val="accent2">
                <a:lumMod val="20000"/>
                <a:lumOff val="80000"/>
              </a:schemeClr>
            </a:solidFill>
            <a:ln w="12700" cap="flat" cmpd="sng" algn="ctr">
              <a:noFill/>
              <a:prstDash val="solid"/>
              <a:miter lim="800000"/>
            </a:ln>
            <a:effectLst/>
          </p:spPr>
          <p:txBody>
            <a:bodyPr wrap="none" rtlCol="0" anchor="ctr"/>
            <a:lstStyle/>
            <a:p>
              <a:pPr marL="0" marR="0" lvl="0" indent="0" defTabSz="914400" eaLnBrk="1" fontAlgn="auto" latinLnBrk="0" hangingPunct="1">
                <a:lnSpc>
                  <a:spcPct val="100000"/>
                </a:lnSpc>
                <a:spcBef>
                  <a:spcPts val="300"/>
                </a:spcBef>
                <a:spcAft>
                  <a:spcPts val="0"/>
                </a:spcAft>
                <a:buClrTx/>
                <a:buSzTx/>
                <a:buFontTx/>
                <a:buNone/>
                <a:tabLst/>
                <a:defRPr/>
              </a:pPr>
              <a:endParaRPr kumimoji="0" lang="ja-JP" altLang="en-US" sz="1050" b="0" i="0" u="none" strike="noStrike" kern="0" cap="none" spc="0" normalizeH="0" baseline="0" noProof="0" dirty="0">
                <a:ln>
                  <a:noFill/>
                </a:ln>
                <a:solidFill>
                  <a:prstClr val="black"/>
                </a:solidFill>
                <a:effectLst/>
                <a:uLnTx/>
                <a:uFillTx/>
                <a:latin typeface="Arial"/>
                <a:ea typeface="ＭＳ Ｐゴシック"/>
                <a:cs typeface="+mn-cs"/>
              </a:endParaRPr>
            </a:p>
          </p:txBody>
        </p:sp>
        <p:sp>
          <p:nvSpPr>
            <p:cNvPr id="184" name="正方形/長方形 183">
              <a:extLst>
                <a:ext uri="{FF2B5EF4-FFF2-40B4-BE49-F238E27FC236}">
                  <a16:creationId xmlns:a16="http://schemas.microsoft.com/office/drawing/2014/main" id="{BD3F69AD-7E37-2DBF-BAAC-31D3457E5B85}"/>
                </a:ext>
              </a:extLst>
            </p:cNvPr>
            <p:cNvSpPr/>
            <p:nvPr/>
          </p:nvSpPr>
          <p:spPr>
            <a:xfrm>
              <a:off x="11247029" y="6019555"/>
              <a:ext cx="314719" cy="118997"/>
            </a:xfrm>
            <a:prstGeom prst="rect">
              <a:avLst/>
            </a:prstGeom>
            <a:solidFill>
              <a:schemeClr val="accent2">
                <a:lumMod val="20000"/>
                <a:lumOff val="80000"/>
              </a:schemeClr>
            </a:solidFill>
            <a:ln w="12700" cap="flat" cmpd="sng" algn="ctr">
              <a:noFill/>
              <a:prstDash val="solid"/>
              <a:miter lim="800000"/>
            </a:ln>
            <a:effectLst/>
          </p:spPr>
          <p:txBody>
            <a:bodyPr wrap="none" rtlCol="0" anchor="ctr"/>
            <a:lstStyle/>
            <a:p>
              <a:pPr marL="0" marR="0" lvl="0" indent="0" defTabSz="914400" eaLnBrk="1" fontAlgn="auto" latinLnBrk="0" hangingPunct="1">
                <a:lnSpc>
                  <a:spcPct val="100000"/>
                </a:lnSpc>
                <a:spcBef>
                  <a:spcPts val="300"/>
                </a:spcBef>
                <a:spcAft>
                  <a:spcPts val="0"/>
                </a:spcAft>
                <a:buClrTx/>
                <a:buSzTx/>
                <a:buFontTx/>
                <a:buNone/>
                <a:tabLst/>
                <a:defRPr/>
              </a:pPr>
              <a:endParaRPr kumimoji="0" lang="ja-JP" altLang="en-US" sz="1050" b="0" i="0" u="none" strike="noStrike" kern="0" cap="none" spc="0" normalizeH="0" baseline="0" noProof="0" dirty="0">
                <a:ln>
                  <a:noFill/>
                </a:ln>
                <a:solidFill>
                  <a:prstClr val="black"/>
                </a:solidFill>
                <a:effectLst/>
                <a:uLnTx/>
                <a:uFillTx/>
                <a:latin typeface="Arial"/>
                <a:ea typeface="ＭＳ Ｐゴシック"/>
                <a:cs typeface="+mn-cs"/>
              </a:endParaRPr>
            </a:p>
          </p:txBody>
        </p:sp>
        <p:sp>
          <p:nvSpPr>
            <p:cNvPr id="185" name="二等辺三角形 184">
              <a:extLst>
                <a:ext uri="{FF2B5EF4-FFF2-40B4-BE49-F238E27FC236}">
                  <a16:creationId xmlns:a16="http://schemas.microsoft.com/office/drawing/2014/main" id="{FB7A043E-3278-BE65-8DF1-F75FA477D92A}"/>
                </a:ext>
              </a:extLst>
            </p:cNvPr>
            <p:cNvSpPr/>
            <p:nvPr/>
          </p:nvSpPr>
          <p:spPr>
            <a:xfrm flipV="1">
              <a:off x="10379231" y="4140000"/>
              <a:ext cx="203803" cy="114175"/>
            </a:xfrm>
            <a:prstGeom prst="triangle">
              <a:avLst/>
            </a:prstGeom>
            <a:solidFill>
              <a:schemeClr val="accent2"/>
            </a:solidFill>
            <a:ln w="12700" cap="flat" cmpd="sng" algn="ctr">
              <a:noFill/>
              <a:prstDash val="solid"/>
              <a:miter lim="800000"/>
            </a:ln>
            <a:effectLst/>
          </p:spPr>
          <p:txBody>
            <a:bodyPr wrap="none" rtlCol="0" anchor="ctr"/>
            <a:lstStyle/>
            <a:p>
              <a:pPr marL="0" marR="0" lvl="0" indent="0" defTabSz="914400" eaLnBrk="1" fontAlgn="auto" latinLnBrk="0" hangingPunct="1">
                <a:lnSpc>
                  <a:spcPct val="100000"/>
                </a:lnSpc>
                <a:spcBef>
                  <a:spcPts val="300"/>
                </a:spcBef>
                <a:spcAft>
                  <a:spcPts val="0"/>
                </a:spcAft>
                <a:buClrTx/>
                <a:buSzTx/>
                <a:buFontTx/>
                <a:buNone/>
                <a:tabLst/>
                <a:defRPr/>
              </a:pPr>
              <a:endParaRPr kumimoji="0" lang="ja-JP" altLang="en-US" sz="1050" b="0" i="0" u="none" strike="noStrike" kern="0" cap="none" spc="0" normalizeH="0" baseline="0" noProof="0" dirty="0">
                <a:ln>
                  <a:noFill/>
                </a:ln>
                <a:solidFill>
                  <a:prstClr val="black"/>
                </a:solidFill>
                <a:effectLst/>
                <a:uLnTx/>
                <a:uFillTx/>
                <a:latin typeface="Arial"/>
                <a:ea typeface="ＭＳ Ｐゴシック"/>
                <a:cs typeface="+mn-cs"/>
              </a:endParaRPr>
            </a:p>
          </p:txBody>
        </p:sp>
        <p:sp>
          <p:nvSpPr>
            <p:cNvPr id="186" name="正方形/長方形 185">
              <a:extLst>
                <a:ext uri="{FF2B5EF4-FFF2-40B4-BE49-F238E27FC236}">
                  <a16:creationId xmlns:a16="http://schemas.microsoft.com/office/drawing/2014/main" id="{C5D4BE60-667B-5147-A3A3-7B4B4FD82230}"/>
                </a:ext>
              </a:extLst>
            </p:cNvPr>
            <p:cNvSpPr/>
            <p:nvPr/>
          </p:nvSpPr>
          <p:spPr>
            <a:xfrm>
              <a:off x="10182648" y="3584666"/>
              <a:ext cx="989495" cy="524627"/>
            </a:xfrm>
            <a:prstGeom prst="rect">
              <a:avLst/>
            </a:prstGeom>
            <a:noFill/>
            <a:ln w="12700" cap="flat" cmpd="sng" algn="ctr">
              <a:noFill/>
              <a:prstDash val="solid"/>
              <a:miter lim="800000"/>
            </a:ln>
            <a:effectLst/>
          </p:spPr>
          <p:txBody>
            <a:bodyPr wrap="none" rtlCol="0" anchor="ctr"/>
            <a:lstStyle/>
            <a:p>
              <a:pPr marL="0" marR="0" lvl="0" indent="0" defTabSz="914400" eaLnBrk="1" fontAlgn="auto" latinLnBrk="0" hangingPunct="1">
                <a:lnSpc>
                  <a:spcPct val="100000"/>
                </a:lnSpc>
                <a:spcBef>
                  <a:spcPts val="300"/>
                </a:spcBef>
                <a:spcAft>
                  <a:spcPts val="0"/>
                </a:spcAft>
                <a:buClrTx/>
                <a:buSzTx/>
                <a:buFontTx/>
                <a:buNone/>
                <a:tabLst/>
                <a:defRPr/>
              </a:pPr>
              <a:r>
                <a:rPr kumimoji="0" lang="en-US" altLang="ja-JP" sz="1050" b="1" i="0" u="none" strike="noStrike" kern="0" cap="none" spc="0" normalizeH="0" baseline="0" noProof="0" dirty="0">
                  <a:ln>
                    <a:noFill/>
                  </a:ln>
                  <a:solidFill>
                    <a:schemeClr val="accent2"/>
                  </a:solidFill>
                  <a:effectLst/>
                  <a:uLnTx/>
                  <a:uFillTx/>
                  <a:latin typeface="Arial"/>
                  <a:ea typeface="ＭＳ Ｐゴシック"/>
                  <a:cs typeface="+mn-cs"/>
                </a:rPr>
                <a:t>ONE Pitch</a:t>
              </a:r>
              <a:r>
                <a:rPr kumimoji="0" lang="ja-JP" altLang="en-US" sz="1050" b="1" kern="0" dirty="0">
                  <a:solidFill>
                    <a:schemeClr val="accent2"/>
                  </a:solidFill>
                  <a:latin typeface="Arial"/>
                  <a:ea typeface="ＭＳ Ｐゴシック"/>
                </a:rPr>
                <a:t> </a:t>
              </a:r>
              <a:br>
                <a:rPr kumimoji="0" lang="en-US" altLang="ja-JP" sz="1050" b="1" kern="0" dirty="0">
                  <a:solidFill>
                    <a:schemeClr val="accent2"/>
                  </a:solidFill>
                  <a:latin typeface="Arial"/>
                  <a:ea typeface="ＭＳ Ｐゴシック"/>
                </a:rPr>
              </a:br>
              <a:r>
                <a:rPr kumimoji="0" lang="en-US" altLang="ja-JP" sz="1050" b="1" i="0" u="none" strike="noStrike" kern="0" cap="none" spc="0" normalizeH="0" baseline="0" noProof="0" dirty="0">
                  <a:ln>
                    <a:noFill/>
                  </a:ln>
                  <a:solidFill>
                    <a:schemeClr val="accent2"/>
                  </a:solidFill>
                  <a:effectLst/>
                  <a:uLnTx/>
                  <a:uFillTx/>
                  <a:latin typeface="Arial"/>
                  <a:ea typeface="ＭＳ Ｐゴシック"/>
                  <a:cs typeface="+mn-cs"/>
                </a:rPr>
                <a:t>for High School</a:t>
              </a:r>
              <a:br>
                <a:rPr kumimoji="0" lang="en-US" altLang="ja-JP" sz="1050" b="1" i="0" u="none" strike="noStrike" kern="0" cap="none" spc="0" normalizeH="0" baseline="0" noProof="0" dirty="0">
                  <a:ln>
                    <a:noFill/>
                  </a:ln>
                  <a:solidFill>
                    <a:schemeClr val="accent2"/>
                  </a:solidFill>
                  <a:effectLst/>
                  <a:uLnTx/>
                  <a:uFillTx/>
                  <a:latin typeface="Arial"/>
                  <a:ea typeface="ＭＳ Ｐゴシック"/>
                  <a:cs typeface="+mn-cs"/>
                </a:rPr>
              </a:br>
              <a:r>
                <a:rPr kumimoji="0" lang="en-US" altLang="ja-JP" sz="1050" b="1" i="0" u="none" strike="noStrike" kern="0" cap="none" spc="0" normalizeH="0" baseline="0" noProof="0" dirty="0">
                  <a:ln>
                    <a:noFill/>
                  </a:ln>
                  <a:solidFill>
                    <a:schemeClr val="accent2"/>
                  </a:solidFill>
                  <a:effectLst/>
                  <a:uLnTx/>
                  <a:uFillTx/>
                  <a:latin typeface="Arial"/>
                  <a:ea typeface="ＭＳ Ｐゴシック"/>
                  <a:cs typeface="+mn-cs"/>
                </a:rPr>
                <a:t>2024</a:t>
              </a:r>
            </a:p>
          </p:txBody>
        </p:sp>
        <p:sp>
          <p:nvSpPr>
            <p:cNvPr id="187" name="二等辺三角形 186">
              <a:extLst>
                <a:ext uri="{FF2B5EF4-FFF2-40B4-BE49-F238E27FC236}">
                  <a16:creationId xmlns:a16="http://schemas.microsoft.com/office/drawing/2014/main" id="{F13DDAE4-468B-EE1D-1FF3-0E1D71D040C7}"/>
                </a:ext>
              </a:extLst>
            </p:cNvPr>
            <p:cNvSpPr/>
            <p:nvPr/>
          </p:nvSpPr>
          <p:spPr>
            <a:xfrm flipV="1">
              <a:off x="11444427" y="5872948"/>
              <a:ext cx="203803" cy="114175"/>
            </a:xfrm>
            <a:prstGeom prst="triangle">
              <a:avLst/>
            </a:prstGeom>
            <a:solidFill>
              <a:schemeClr val="accent2"/>
            </a:solidFill>
            <a:ln w="12700" cap="flat" cmpd="sng" algn="ctr">
              <a:noFill/>
              <a:prstDash val="solid"/>
              <a:miter lim="800000"/>
            </a:ln>
            <a:effectLst/>
          </p:spPr>
          <p:txBody>
            <a:bodyPr wrap="none" rtlCol="0" anchor="ctr"/>
            <a:lstStyle/>
            <a:p>
              <a:pPr marL="0" marR="0" lvl="0" indent="0" defTabSz="914400" eaLnBrk="1" fontAlgn="auto" latinLnBrk="0" hangingPunct="1">
                <a:lnSpc>
                  <a:spcPct val="100000"/>
                </a:lnSpc>
                <a:spcBef>
                  <a:spcPts val="300"/>
                </a:spcBef>
                <a:spcAft>
                  <a:spcPts val="0"/>
                </a:spcAft>
                <a:buClrTx/>
                <a:buSzTx/>
                <a:buFontTx/>
                <a:buNone/>
                <a:tabLst/>
                <a:defRPr/>
              </a:pPr>
              <a:endParaRPr kumimoji="0" lang="ja-JP" altLang="en-US" sz="1050" b="0" i="0" u="none" strike="noStrike" kern="0" cap="none" spc="0" normalizeH="0" baseline="0" noProof="0" dirty="0">
                <a:ln>
                  <a:noFill/>
                </a:ln>
                <a:solidFill>
                  <a:prstClr val="black"/>
                </a:solidFill>
                <a:effectLst/>
                <a:uLnTx/>
                <a:uFillTx/>
                <a:latin typeface="Arial"/>
                <a:ea typeface="ＭＳ Ｐゴシック"/>
                <a:cs typeface="+mn-cs"/>
              </a:endParaRPr>
            </a:p>
          </p:txBody>
        </p:sp>
        <p:sp>
          <p:nvSpPr>
            <p:cNvPr id="188" name="正方形/長方形 187">
              <a:extLst>
                <a:ext uri="{FF2B5EF4-FFF2-40B4-BE49-F238E27FC236}">
                  <a16:creationId xmlns:a16="http://schemas.microsoft.com/office/drawing/2014/main" id="{1853904C-3631-6E6B-636F-5AA898FDD0FD}"/>
                </a:ext>
              </a:extLst>
            </p:cNvPr>
            <p:cNvSpPr/>
            <p:nvPr/>
          </p:nvSpPr>
          <p:spPr>
            <a:xfrm>
              <a:off x="11127832" y="5317615"/>
              <a:ext cx="899541" cy="524627"/>
            </a:xfrm>
            <a:prstGeom prst="rect">
              <a:avLst/>
            </a:prstGeom>
            <a:noFill/>
            <a:ln w="12700" cap="flat" cmpd="sng" algn="ctr">
              <a:noFill/>
              <a:prstDash val="solid"/>
              <a:miter lim="800000"/>
            </a:ln>
            <a:effectLst/>
          </p:spPr>
          <p:txBody>
            <a:bodyPr wrap="none" rtlCol="0" anchor="ctr"/>
            <a:lstStyle/>
            <a:p>
              <a:pPr lvl="0">
                <a:spcBef>
                  <a:spcPts val="300"/>
                </a:spcBef>
                <a:defRPr/>
              </a:pPr>
              <a:r>
                <a:rPr kumimoji="0" lang="en-US" altLang="ja-JP" sz="1050" b="1" kern="0" dirty="0">
                  <a:solidFill>
                    <a:schemeClr val="accent2"/>
                  </a:solidFill>
                  <a:latin typeface="Arial"/>
                  <a:ea typeface="ＭＳ Ｐゴシック"/>
                </a:rPr>
                <a:t>ONE Pitch</a:t>
              </a:r>
              <a:r>
                <a:rPr kumimoji="0" lang="ja-JP" altLang="en-US" sz="1050" b="1" kern="0" dirty="0">
                  <a:solidFill>
                    <a:schemeClr val="accent2"/>
                  </a:solidFill>
                  <a:latin typeface="Arial"/>
                  <a:ea typeface="ＭＳ Ｐゴシック"/>
                </a:rPr>
                <a:t> </a:t>
              </a:r>
              <a:br>
                <a:rPr kumimoji="0" lang="en-US" altLang="ja-JP" sz="1050" b="1" kern="0" dirty="0">
                  <a:solidFill>
                    <a:schemeClr val="accent2"/>
                  </a:solidFill>
                  <a:latin typeface="Arial"/>
                  <a:ea typeface="ＭＳ Ｐゴシック"/>
                </a:rPr>
              </a:br>
              <a:r>
                <a:rPr kumimoji="0" lang="en-US" altLang="ja-JP" sz="1050" b="1" kern="0" dirty="0">
                  <a:solidFill>
                    <a:schemeClr val="accent2"/>
                  </a:solidFill>
                  <a:latin typeface="Arial"/>
                  <a:ea typeface="ＭＳ Ｐゴシック"/>
                </a:rPr>
                <a:t>for University</a:t>
              </a:r>
              <a:br>
                <a:rPr kumimoji="0" lang="en-US" altLang="ja-JP" sz="1050" b="1" kern="0" dirty="0">
                  <a:solidFill>
                    <a:schemeClr val="accent2"/>
                  </a:solidFill>
                  <a:latin typeface="Arial"/>
                  <a:ea typeface="ＭＳ Ｐゴシック"/>
                </a:rPr>
              </a:br>
              <a:r>
                <a:rPr kumimoji="0" lang="en-US" altLang="ja-JP" sz="1050" b="1" kern="0" dirty="0">
                  <a:solidFill>
                    <a:schemeClr val="accent2"/>
                  </a:solidFill>
                  <a:latin typeface="Arial"/>
                  <a:ea typeface="ＭＳ Ｐゴシック"/>
                </a:rPr>
                <a:t>2024</a:t>
              </a:r>
            </a:p>
          </p:txBody>
        </p:sp>
      </p:grpSp>
      <p:sp>
        <p:nvSpPr>
          <p:cNvPr id="217" name="吹き出し: 角を丸めた四角形 216">
            <a:extLst>
              <a:ext uri="{FF2B5EF4-FFF2-40B4-BE49-F238E27FC236}">
                <a16:creationId xmlns:a16="http://schemas.microsoft.com/office/drawing/2014/main" id="{FF4FDB4B-FE27-EDC0-3497-684D4BBE15BA}"/>
              </a:ext>
            </a:extLst>
          </p:cNvPr>
          <p:cNvSpPr/>
          <p:nvPr/>
        </p:nvSpPr>
        <p:spPr>
          <a:xfrm>
            <a:off x="5598660" y="2246399"/>
            <a:ext cx="1414593" cy="230510"/>
          </a:xfrm>
          <a:prstGeom prst="wedgeRoundRectCallout">
            <a:avLst>
              <a:gd name="adj1" fmla="val -60947"/>
              <a:gd name="adj2" fmla="val 47095"/>
              <a:gd name="adj3" fmla="val 16667"/>
            </a:avLst>
          </a:prstGeom>
          <a:solidFill>
            <a:schemeClr val="accent2"/>
          </a:solidFill>
          <a:ln w="9525" cap="flat" cmpd="sng" algn="ctr">
            <a:noFill/>
            <a:prstDash val="solid"/>
            <a:miter lim="800000"/>
          </a:ln>
          <a:effectLst/>
        </p:spPr>
        <p:txBody>
          <a:bodyPr wrap="none" rtlCol="0" anchor="ctr"/>
          <a:lstStyle/>
          <a:p>
            <a:pPr marL="0" marR="0" lvl="0" indent="0" algn="ctr" defTabSz="914400" eaLnBrk="1" fontAlgn="auto" latinLnBrk="0" hangingPunct="1">
              <a:lnSpc>
                <a:spcPct val="100000"/>
              </a:lnSpc>
              <a:spcBef>
                <a:spcPts val="300"/>
              </a:spcBef>
              <a:spcAft>
                <a:spcPts val="0"/>
              </a:spcAft>
              <a:buClrTx/>
              <a:buSzTx/>
              <a:buFontTx/>
              <a:buNone/>
              <a:tabLst/>
              <a:defRPr/>
            </a:pPr>
            <a:r>
              <a:rPr kumimoji="0" lang="ja-JP" altLang="en-US" sz="1050" b="0" i="0" u="none" strike="noStrike" kern="0" cap="none" spc="0" normalizeH="0" baseline="0" noProof="0" dirty="0">
                <a:ln>
                  <a:noFill/>
                </a:ln>
                <a:solidFill>
                  <a:prstClr val="white"/>
                </a:solidFill>
                <a:effectLst/>
                <a:uLnTx/>
                <a:uFillTx/>
                <a:latin typeface="Arial"/>
                <a:ea typeface="ＭＳ Ｐゴシック"/>
                <a:cs typeface="+mn-cs"/>
              </a:rPr>
              <a:t>次ページに詳細記載</a:t>
            </a:r>
          </a:p>
        </p:txBody>
      </p:sp>
      <p:cxnSp>
        <p:nvCxnSpPr>
          <p:cNvPr id="218" name="直線矢印コネクタ 217">
            <a:extLst>
              <a:ext uri="{FF2B5EF4-FFF2-40B4-BE49-F238E27FC236}">
                <a16:creationId xmlns:a16="http://schemas.microsoft.com/office/drawing/2014/main" id="{0F2AB226-C6DD-BAB6-858C-4D59B3E065BA}"/>
              </a:ext>
            </a:extLst>
          </p:cNvPr>
          <p:cNvCxnSpPr>
            <a:cxnSpLocks/>
          </p:cNvCxnSpPr>
          <p:nvPr/>
        </p:nvCxnSpPr>
        <p:spPr>
          <a:xfrm>
            <a:off x="0" y="743014"/>
            <a:ext cx="12192000" cy="0"/>
          </a:xfrm>
          <a:prstGeom prst="straightConnector1">
            <a:avLst/>
          </a:prstGeom>
          <a:noFill/>
          <a:ln w="9525" cap="flat" cmpd="sng" algn="ctr">
            <a:solidFill>
              <a:schemeClr val="accent2"/>
            </a:solidFill>
            <a:prstDash val="solid"/>
            <a:miter lim="800000"/>
          </a:ln>
          <a:effectLst/>
        </p:spPr>
      </p:cxnSp>
    </p:spTree>
    <p:extLst>
      <p:ext uri="{BB962C8B-B14F-4D97-AF65-F5344CB8AC3E}">
        <p14:creationId xmlns:p14="http://schemas.microsoft.com/office/powerpoint/2010/main" val="17741382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93F8A5-1BD0-4317-054C-D04DE530C327}"/>
            </a:ext>
          </a:extLst>
        </p:cNvPr>
        <p:cNvGrpSpPr/>
        <p:nvPr/>
      </p:nvGrpSpPr>
      <p:grpSpPr>
        <a:xfrm>
          <a:off x="0" y="0"/>
          <a:ext cx="0" cy="0"/>
          <a:chOff x="0" y="0"/>
          <a:chExt cx="0" cy="0"/>
        </a:xfrm>
      </p:grpSpPr>
      <p:sp>
        <p:nvSpPr>
          <p:cNvPr id="39" name="テキスト プレースホルダー 1">
            <a:extLst>
              <a:ext uri="{FF2B5EF4-FFF2-40B4-BE49-F238E27FC236}">
                <a16:creationId xmlns:a16="http://schemas.microsoft.com/office/drawing/2014/main" id="{DA178AB3-4849-F317-2CAE-D278AA30A97D}"/>
              </a:ext>
            </a:extLst>
          </p:cNvPr>
          <p:cNvSpPr txBox="1">
            <a:spLocks/>
          </p:cNvSpPr>
          <p:nvPr/>
        </p:nvSpPr>
        <p:spPr>
          <a:xfrm>
            <a:off x="227014" y="944563"/>
            <a:ext cx="11737974" cy="576261"/>
          </a:xfrm>
          <a:prstGeom prst="rect">
            <a:avLst/>
          </a:prstGeom>
          <a:noFill/>
          <a:ln w="19050" cap="flat" cmpd="sng" algn="ctr">
            <a:noFill/>
            <a:prstDash val="solid"/>
            <a:miter lim="800000"/>
          </a:ln>
          <a:effectLst/>
        </p:spPr>
        <p:txBody>
          <a:bodyPr wrap="none" lIns="0" tIns="0" rIns="0" bIns="0" rtlCol="0" anchor="t"/>
          <a:lstStyle>
            <a:lvl1pPr marL="92075" indent="0" algn="l" defTabSz="914400" rtl="0" eaLnBrk="1" latinLnBrk="0" hangingPunct="1">
              <a:lnSpc>
                <a:spcPct val="90000"/>
              </a:lnSpc>
              <a:spcBef>
                <a:spcPts val="1000"/>
              </a:spcBef>
              <a:buFont typeface="Arial" panose="020B0604020202020204" pitchFamily="34" charset="0"/>
              <a:buNone/>
              <a:tabLst>
                <a:tab pos="92075" algn="l"/>
              </a:tabLst>
              <a:defRPr kumimoji="1" lang="ja-JP" altLang="en-US" sz="2000" b="0" kern="1200" dirty="0">
                <a:solidFill>
                  <a:sysClr val="windowText" lastClr="000000"/>
                </a:solidFill>
                <a:latin typeface="MS PGothic" panose="020B0600070205080204" pitchFamily="34" charset="-128"/>
                <a:ea typeface="MS PGothic" panose="020B0600070205080204" pitchFamily="34"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9pPr>
          </a:lstStyle>
          <a:p>
            <a:pPr marL="92075"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tab pos="92075" algn="l"/>
              </a:tabLst>
              <a:defRPr/>
            </a:pPr>
            <a:r>
              <a:rPr kumimoji="1" lang="ja-JP" altLang="en-US" sz="2000" b="0" i="0" u="none" strike="noStrike" kern="1200" cap="none" spc="0" normalizeH="0" baseline="0" noProof="0">
                <a:ln>
                  <a:noFill/>
                </a:ln>
                <a:solidFill>
                  <a:sysClr val="windowText" lastClr="000000"/>
                </a:solidFill>
                <a:effectLst/>
                <a:uLnTx/>
                <a:uFillTx/>
                <a:latin typeface="MS PGothic" panose="020B0600070205080204" pitchFamily="34" charset="-128"/>
                <a:ea typeface="MS PGothic" panose="020B0600070205080204" pitchFamily="34" charset="-128"/>
                <a:cs typeface="+mn-cs"/>
              </a:rPr>
              <a:t>例えば「企画内容の具体化」においては、週次ミーティングを通して以下論点について検討していきます。</a:t>
            </a:r>
            <a:endParaRPr kumimoji="1" lang="ja-JP" altLang="en-US" sz="2000" b="0" i="0" u="none" strike="noStrike" kern="1200" cap="none" spc="0" normalizeH="0" baseline="0" noProof="0" dirty="0">
              <a:ln>
                <a:noFill/>
              </a:ln>
              <a:solidFill>
                <a:sysClr val="windowText" lastClr="000000"/>
              </a:solidFill>
              <a:effectLst/>
              <a:uLnTx/>
              <a:uFillTx/>
              <a:latin typeface="MS PGothic" panose="020B0600070205080204" pitchFamily="34" charset="-128"/>
              <a:ea typeface="MS PGothic" panose="020B0600070205080204" pitchFamily="34" charset="-128"/>
              <a:cs typeface="+mn-cs"/>
            </a:endParaRPr>
          </a:p>
        </p:txBody>
      </p:sp>
      <p:sp>
        <p:nvSpPr>
          <p:cNvPr id="40" name="スライド番号プレースホルダー 3">
            <a:extLst>
              <a:ext uri="{FF2B5EF4-FFF2-40B4-BE49-F238E27FC236}">
                <a16:creationId xmlns:a16="http://schemas.microsoft.com/office/drawing/2014/main" id="{F360B033-8140-2A3D-EFAB-1B32AA1E3755}"/>
              </a:ext>
            </a:extLst>
          </p:cNvPr>
          <p:cNvSpPr txBox="1">
            <a:spLocks/>
          </p:cNvSpPr>
          <p:nvPr/>
        </p:nvSpPr>
        <p:spPr>
          <a:xfrm>
            <a:off x="11568988" y="6390895"/>
            <a:ext cx="396000" cy="468000"/>
          </a:xfrm>
          <a:prstGeom prst="rect">
            <a:avLst/>
          </a:prstGeom>
          <a:noFill/>
          <a:ln w="19050" cap="flat" cmpd="sng" algn="ctr">
            <a:noFill/>
            <a:prstDash val="solid"/>
            <a:miter lim="800000"/>
          </a:ln>
          <a:effectLst/>
        </p:spPr>
        <p:txBody>
          <a:bodyPr lIns="0" tIns="0" rIns="0" bIns="0" rtlCol="0" anchor="ctr"/>
          <a:lstStyle>
            <a:defPPr>
              <a:defRPr lang="ja-JP"/>
            </a:defPPr>
            <a:lvl1pPr marL="0" algn="r" defTabSz="914400" rtl="0" eaLnBrk="1" latinLnBrk="0" hangingPunct="1">
              <a:defRPr kumimoji="1" lang="ja-JP" altLang="en-US" sz="1000" kern="1200" smtClean="0">
                <a:solidFill>
                  <a:schemeClr val="tx1"/>
                </a:solidFill>
                <a:latin typeface="+mn-ea"/>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fld id="{B345F64C-3725-451E-9302-8DCAA86EC844}" type="slidenum">
              <a:rPr lang="en-US" altLang="ja-JP" smtClean="0">
                <a:solidFill>
                  <a:prstClr val="black"/>
                </a:solidFill>
                <a:latin typeface="ＭＳ Ｐゴシック"/>
                <a:ea typeface="ＭＳ Ｐゴシック"/>
              </a:rPr>
              <a:pPr/>
              <a:t>12</a:t>
            </a:fld>
            <a:endParaRPr lang="en-US" altLang="ja-JP" dirty="0">
              <a:solidFill>
                <a:prstClr val="black"/>
              </a:solidFill>
              <a:latin typeface="ＭＳ Ｐゴシック"/>
              <a:ea typeface="ＭＳ Ｐゴシック"/>
            </a:endParaRPr>
          </a:p>
        </p:txBody>
      </p:sp>
      <p:sp>
        <p:nvSpPr>
          <p:cNvPr id="41" name="テキスト プレースホルダー 4">
            <a:extLst>
              <a:ext uri="{FF2B5EF4-FFF2-40B4-BE49-F238E27FC236}">
                <a16:creationId xmlns:a16="http://schemas.microsoft.com/office/drawing/2014/main" id="{30ACF2E3-A37A-9EE9-3DBB-B65552A68144}"/>
              </a:ext>
            </a:extLst>
          </p:cNvPr>
          <p:cNvSpPr txBox="1">
            <a:spLocks/>
          </p:cNvSpPr>
          <p:nvPr/>
        </p:nvSpPr>
        <p:spPr>
          <a:xfrm>
            <a:off x="227014" y="215412"/>
            <a:ext cx="11737974" cy="372199"/>
          </a:xfrm>
          <a:prstGeom prst="rect">
            <a:avLst/>
          </a:prstGeom>
          <a:noFill/>
          <a:ln w="19050" cap="flat" cmpd="sng" algn="ctr">
            <a:noFill/>
            <a:prstDash val="solid"/>
            <a:miter lim="800000"/>
          </a:ln>
          <a:effectLst/>
        </p:spPr>
        <p:txBody>
          <a:bodyPr wrap="none" lIns="0" tIns="0" rIns="0" bIns="0" rtlCol="0" anchor="ctr"/>
          <a:lstStyle>
            <a:lvl1pPr marL="92075" indent="0" algn="l" defTabSz="914400" rtl="0" eaLnBrk="1" latinLnBrk="0" hangingPunct="1">
              <a:lnSpc>
                <a:spcPct val="90000"/>
              </a:lnSpc>
              <a:spcBef>
                <a:spcPts val="1000"/>
              </a:spcBef>
              <a:buFont typeface="Arial" panose="020B0604020202020204" pitchFamily="34" charset="0"/>
              <a:buNone/>
              <a:defRPr kumimoji="1" lang="ja-JP" altLang="en-US" sz="2000" b="1" kern="1200" dirty="0">
                <a:solidFill>
                  <a:sysClr val="windowText" lastClr="000000"/>
                </a:solidFill>
                <a:latin typeface="MS PGothic" panose="020B0600070205080204" pitchFamily="34" charset="-128"/>
                <a:ea typeface="MS PGothic" panose="020B0600070205080204" pitchFamily="34"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9pPr>
          </a:lstStyle>
          <a:p>
            <a:pPr marL="92075"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2000" b="1" i="0" u="none" strike="noStrike" kern="1200" cap="none" spc="0" normalizeH="0" baseline="0" noProof="0" dirty="0">
                <a:ln>
                  <a:noFill/>
                </a:ln>
                <a:solidFill>
                  <a:schemeClr val="accent2"/>
                </a:solidFill>
                <a:effectLst/>
                <a:uLnTx/>
                <a:uFillTx/>
                <a:latin typeface="MS PGothic" panose="020B0600070205080204" pitchFamily="34" charset="-128"/>
                <a:ea typeface="MS PGothic" panose="020B0600070205080204" pitchFamily="34" charset="-128"/>
                <a:cs typeface="+mn-cs"/>
              </a:rPr>
              <a:t>参考： 「企画内容の具体化」の論点</a:t>
            </a:r>
          </a:p>
        </p:txBody>
      </p:sp>
      <p:grpSp>
        <p:nvGrpSpPr>
          <p:cNvPr id="42" name="グループ化 41">
            <a:extLst>
              <a:ext uri="{FF2B5EF4-FFF2-40B4-BE49-F238E27FC236}">
                <a16:creationId xmlns:a16="http://schemas.microsoft.com/office/drawing/2014/main" id="{6725AE54-2833-FE7B-9537-64F60026C739}"/>
              </a:ext>
            </a:extLst>
          </p:cNvPr>
          <p:cNvGrpSpPr/>
          <p:nvPr/>
        </p:nvGrpSpPr>
        <p:grpSpPr>
          <a:xfrm>
            <a:off x="238124" y="1701662"/>
            <a:ext cx="11726864" cy="4680088"/>
            <a:chOff x="238124" y="1711346"/>
            <a:chExt cx="11726864" cy="5333087"/>
          </a:xfrm>
        </p:grpSpPr>
        <p:sp>
          <p:nvSpPr>
            <p:cNvPr id="43" name="正方形/長方形 42">
              <a:extLst>
                <a:ext uri="{FF2B5EF4-FFF2-40B4-BE49-F238E27FC236}">
                  <a16:creationId xmlns:a16="http://schemas.microsoft.com/office/drawing/2014/main" id="{87871540-57B2-435D-0A7E-048C22A7A5B4}"/>
                </a:ext>
              </a:extLst>
            </p:cNvPr>
            <p:cNvSpPr/>
            <p:nvPr/>
          </p:nvSpPr>
          <p:spPr>
            <a:xfrm>
              <a:off x="238124" y="1711346"/>
              <a:ext cx="2042487" cy="576261"/>
            </a:xfrm>
            <a:prstGeom prst="rect">
              <a:avLst/>
            </a:prstGeom>
            <a:solidFill>
              <a:schemeClr val="accent2"/>
            </a:solidFill>
            <a:ln w="12700" cap="flat" cmpd="sng" algn="ctr">
              <a:noFill/>
              <a:prstDash val="solid"/>
              <a:miter lim="800000"/>
            </a:ln>
            <a:effectLst/>
          </p:spPr>
          <p:txBody>
            <a:bodyPr wrap="square" tIns="18000" rtlCol="0" anchor="t"/>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prstClr val="white"/>
                  </a:solidFill>
                  <a:effectLst/>
                  <a:uLnTx/>
                  <a:uFillTx/>
                  <a:latin typeface="Arial"/>
                  <a:ea typeface="ＭＳ Ｐゴシック"/>
                  <a:cs typeface="+mn-cs"/>
                </a:rPr>
                <a:t>どのような</a:t>
              </a:r>
              <a:br>
                <a:rPr kumimoji="0" lang="en-US" altLang="ja-JP" sz="1200" b="0" i="0" u="none" strike="noStrike" kern="0" cap="none" spc="0" normalizeH="0" baseline="0" noProof="0" dirty="0">
                  <a:ln>
                    <a:noFill/>
                  </a:ln>
                  <a:solidFill>
                    <a:prstClr val="white"/>
                  </a:solidFill>
                  <a:effectLst/>
                  <a:uLnTx/>
                  <a:uFillTx/>
                  <a:latin typeface="Arial"/>
                  <a:ea typeface="ＭＳ Ｐゴシック"/>
                  <a:cs typeface="+mn-cs"/>
                </a:rPr>
              </a:br>
              <a:r>
                <a:rPr kumimoji="0" lang="ja-JP" altLang="en-US" sz="1200" b="0" i="0" u="none" strike="noStrike" kern="0" cap="none" spc="0" normalizeH="0" baseline="0" noProof="0" dirty="0">
                  <a:ln>
                    <a:noFill/>
                  </a:ln>
                  <a:solidFill>
                    <a:prstClr val="white"/>
                  </a:solidFill>
                  <a:effectLst/>
                  <a:uLnTx/>
                  <a:uFillTx/>
                  <a:latin typeface="Arial"/>
                  <a:ea typeface="ＭＳ Ｐゴシック"/>
                  <a:cs typeface="+mn-cs"/>
                </a:rPr>
                <a:t>イベントにすべきか？</a:t>
              </a:r>
            </a:p>
          </p:txBody>
        </p:sp>
        <p:sp>
          <p:nvSpPr>
            <p:cNvPr id="44" name="正方形/長方形 43">
              <a:extLst>
                <a:ext uri="{FF2B5EF4-FFF2-40B4-BE49-F238E27FC236}">
                  <a16:creationId xmlns:a16="http://schemas.microsoft.com/office/drawing/2014/main" id="{D69A1226-557D-1038-25A9-09BC2A541E83}"/>
                </a:ext>
              </a:extLst>
            </p:cNvPr>
            <p:cNvSpPr/>
            <p:nvPr/>
          </p:nvSpPr>
          <p:spPr>
            <a:xfrm>
              <a:off x="2623518" y="1711346"/>
              <a:ext cx="2944998" cy="576261"/>
            </a:xfrm>
            <a:prstGeom prst="rect">
              <a:avLst/>
            </a:prstGeom>
            <a:solidFill>
              <a:schemeClr val="accent2">
                <a:lumMod val="20000"/>
                <a:lumOff val="80000"/>
              </a:schemeClr>
            </a:solidFill>
            <a:ln w="12700" cap="flat" cmpd="sng" algn="ctr">
              <a:noFill/>
              <a:prstDash val="solid"/>
              <a:miter lim="800000"/>
            </a:ln>
            <a:effectLst/>
          </p:spPr>
          <p:txBody>
            <a:bodyPr wrap="none" tIns="18000" rtlCol="0" anchor="t"/>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prstClr val="black"/>
                  </a:solidFill>
                  <a:effectLst/>
                  <a:uLnTx/>
                  <a:uFillTx/>
                  <a:latin typeface="Arial"/>
                  <a:ea typeface="ＭＳ Ｐゴシック"/>
                  <a:cs typeface="+mn-cs"/>
                </a:rPr>
                <a:t>イベント開催の目的は何にすべきか？</a:t>
              </a:r>
            </a:p>
          </p:txBody>
        </p:sp>
        <p:sp>
          <p:nvSpPr>
            <p:cNvPr id="45" name="正方形/長方形 44">
              <a:extLst>
                <a:ext uri="{FF2B5EF4-FFF2-40B4-BE49-F238E27FC236}">
                  <a16:creationId xmlns:a16="http://schemas.microsoft.com/office/drawing/2014/main" id="{F7888BFE-8BB6-89F3-F918-4503721F44F3}"/>
                </a:ext>
              </a:extLst>
            </p:cNvPr>
            <p:cNvSpPr/>
            <p:nvPr/>
          </p:nvSpPr>
          <p:spPr>
            <a:xfrm>
              <a:off x="5648224" y="1711346"/>
              <a:ext cx="6316763" cy="576261"/>
            </a:xfrm>
            <a:prstGeom prst="rect">
              <a:avLst/>
            </a:prstGeom>
            <a:solidFill>
              <a:sysClr val="window" lastClr="FFFFFF"/>
            </a:solidFill>
            <a:ln w="12700" cap="flat" cmpd="sng" algn="ctr">
              <a:noFill/>
              <a:prstDash val="solid"/>
              <a:miter lim="800000"/>
            </a:ln>
            <a:effectLst/>
          </p:spPr>
          <p:txBody>
            <a:bodyPr wrap="square" tIns="18000" rtlCol="0" anchor="t"/>
            <a:lstStyle/>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ja-JP" altLang="en-US" sz="1050" b="0" i="0" u="none" strike="noStrike" kern="0" cap="none" spc="0" normalizeH="0" baseline="0" noProof="0" dirty="0">
                  <a:ln>
                    <a:noFill/>
                  </a:ln>
                  <a:solidFill>
                    <a:prstClr val="black"/>
                  </a:solidFill>
                  <a:effectLst/>
                  <a:uLnTx/>
                  <a:uFillTx/>
                  <a:latin typeface="Arial"/>
                  <a:ea typeface="ＭＳ Ｐゴシック"/>
                  <a:cs typeface="+mn-cs"/>
                </a:rPr>
                <a:t>まずは出発点として、イベント開催の目的をしっかりと定義します。</a:t>
              </a:r>
              <a:endParaRPr kumimoji="0" lang="en-US" altLang="ja-JP" sz="1050" b="0" i="0" u="none" strike="noStrike" kern="0" cap="none" spc="0" normalizeH="0" baseline="0" noProof="0" dirty="0">
                <a:ln>
                  <a:noFill/>
                </a:ln>
                <a:solidFill>
                  <a:prstClr val="black"/>
                </a:solidFill>
                <a:effectLst/>
                <a:uLnTx/>
                <a:uFillTx/>
                <a:latin typeface="Arial"/>
                <a:ea typeface="ＭＳ Ｐゴシック"/>
                <a:cs typeface="+mn-cs"/>
              </a:endParaRPr>
            </a:p>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ja-JP" altLang="en-US" sz="1050" b="0" i="0" u="none" strike="noStrike" kern="0" cap="none" spc="0" normalizeH="0" baseline="0" noProof="0" dirty="0">
                  <a:ln>
                    <a:noFill/>
                  </a:ln>
                  <a:solidFill>
                    <a:prstClr val="black"/>
                  </a:solidFill>
                  <a:effectLst/>
                  <a:uLnTx/>
                  <a:uFillTx/>
                  <a:latin typeface="Arial"/>
                  <a:ea typeface="ＭＳ Ｐゴシック"/>
                  <a:cs typeface="+mn-cs"/>
                </a:rPr>
                <a:t>さまざまな目的が考えられますが、この目的を言語化しておかなければこの後の検討で</a:t>
              </a:r>
              <a:br>
                <a:rPr kumimoji="0" lang="en-US" altLang="ja-JP" sz="1050" b="0" i="0" u="none" strike="noStrike" kern="0" cap="none" spc="0" normalizeH="0" baseline="0" noProof="0" dirty="0">
                  <a:ln>
                    <a:noFill/>
                  </a:ln>
                  <a:solidFill>
                    <a:prstClr val="black"/>
                  </a:solidFill>
                  <a:effectLst/>
                  <a:uLnTx/>
                  <a:uFillTx/>
                  <a:latin typeface="Arial"/>
                  <a:ea typeface="ＭＳ Ｐゴシック"/>
                  <a:cs typeface="+mn-cs"/>
                </a:rPr>
              </a:br>
              <a:r>
                <a:rPr kumimoji="0" lang="ja-JP" altLang="en-US" sz="1050" b="0" i="0" u="none" strike="noStrike" kern="0" cap="none" spc="0" normalizeH="0" baseline="0" noProof="0" dirty="0">
                  <a:ln>
                    <a:noFill/>
                  </a:ln>
                  <a:solidFill>
                    <a:prstClr val="black"/>
                  </a:solidFill>
                  <a:effectLst/>
                  <a:uLnTx/>
                  <a:uFillTx/>
                  <a:latin typeface="Arial"/>
                  <a:ea typeface="ＭＳ Ｐゴシック"/>
                  <a:cs typeface="+mn-cs"/>
                </a:rPr>
                <a:t>「結局何がしたかったんだっけ？」の状態になってしまいます。</a:t>
              </a:r>
            </a:p>
          </p:txBody>
        </p:sp>
        <p:sp>
          <p:nvSpPr>
            <p:cNvPr id="46" name="正方形/長方形 45">
              <a:extLst>
                <a:ext uri="{FF2B5EF4-FFF2-40B4-BE49-F238E27FC236}">
                  <a16:creationId xmlns:a16="http://schemas.microsoft.com/office/drawing/2014/main" id="{169FBE64-B4DD-D99F-27FE-FC9DB966CC36}"/>
                </a:ext>
              </a:extLst>
            </p:cNvPr>
            <p:cNvSpPr/>
            <p:nvPr/>
          </p:nvSpPr>
          <p:spPr>
            <a:xfrm>
              <a:off x="2623518" y="2393115"/>
              <a:ext cx="2944998" cy="576261"/>
            </a:xfrm>
            <a:prstGeom prst="rect">
              <a:avLst/>
            </a:prstGeom>
            <a:solidFill>
              <a:schemeClr val="accent2">
                <a:lumMod val="20000"/>
                <a:lumOff val="80000"/>
              </a:schemeClr>
            </a:solidFill>
            <a:ln w="12700" cap="flat" cmpd="sng" algn="ctr">
              <a:noFill/>
              <a:prstDash val="solid"/>
              <a:miter lim="800000"/>
            </a:ln>
            <a:effectLst/>
          </p:spPr>
          <p:txBody>
            <a:bodyPr wrap="none" tIns="18000" rtlCol="0" anchor="t"/>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prstClr val="black"/>
                  </a:solidFill>
                  <a:effectLst/>
                  <a:uLnTx/>
                  <a:uFillTx/>
                  <a:latin typeface="Arial"/>
                  <a:ea typeface="ＭＳ Ｐゴシック"/>
                  <a:cs typeface="+mn-cs"/>
                </a:rPr>
                <a:t>目的から逆算すると、</a:t>
              </a:r>
              <a:br>
                <a:rPr kumimoji="0" lang="en-US" altLang="ja-JP" sz="1200" b="0" i="0" u="none" strike="noStrike" kern="0" cap="none" spc="0" normalizeH="0" baseline="0" noProof="0" dirty="0">
                  <a:ln>
                    <a:noFill/>
                  </a:ln>
                  <a:solidFill>
                    <a:prstClr val="black"/>
                  </a:solidFill>
                  <a:effectLst/>
                  <a:uLnTx/>
                  <a:uFillTx/>
                  <a:latin typeface="Arial"/>
                  <a:ea typeface="ＭＳ Ｐゴシック"/>
                  <a:cs typeface="+mn-cs"/>
                </a:rPr>
              </a:br>
              <a:r>
                <a:rPr kumimoji="0" lang="ja-JP" altLang="en-US" sz="1200" b="0" i="0" u="none" strike="noStrike" kern="0" cap="none" spc="0" normalizeH="0" baseline="0" noProof="0" dirty="0">
                  <a:ln>
                    <a:noFill/>
                  </a:ln>
                  <a:solidFill>
                    <a:prstClr val="black"/>
                  </a:solidFill>
                  <a:effectLst/>
                  <a:uLnTx/>
                  <a:uFillTx/>
                  <a:latin typeface="Arial"/>
                  <a:ea typeface="ＭＳ Ｐゴシック"/>
                  <a:cs typeface="+mn-cs"/>
                </a:rPr>
                <a:t>どのような開催テーマにすべきか？</a:t>
              </a:r>
            </a:p>
          </p:txBody>
        </p:sp>
        <p:sp>
          <p:nvSpPr>
            <p:cNvPr id="47" name="正方形/長方形 46">
              <a:extLst>
                <a:ext uri="{FF2B5EF4-FFF2-40B4-BE49-F238E27FC236}">
                  <a16:creationId xmlns:a16="http://schemas.microsoft.com/office/drawing/2014/main" id="{8900DBD2-FD14-1E2A-BB11-588DB7A70255}"/>
                </a:ext>
              </a:extLst>
            </p:cNvPr>
            <p:cNvSpPr/>
            <p:nvPr/>
          </p:nvSpPr>
          <p:spPr>
            <a:xfrm>
              <a:off x="5648224" y="2393115"/>
              <a:ext cx="6316763" cy="576261"/>
            </a:xfrm>
            <a:prstGeom prst="rect">
              <a:avLst/>
            </a:prstGeom>
            <a:solidFill>
              <a:sysClr val="window" lastClr="FFFFFF"/>
            </a:solidFill>
            <a:ln w="12700" cap="flat" cmpd="sng" algn="ctr">
              <a:noFill/>
              <a:prstDash val="solid"/>
              <a:miter lim="800000"/>
            </a:ln>
            <a:effectLst/>
          </p:spPr>
          <p:txBody>
            <a:bodyPr wrap="square" tIns="18000" rtlCol="0" anchor="t"/>
            <a:lstStyle/>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ja-JP" altLang="en-US" sz="1050" b="0" i="0" u="none" strike="noStrike" kern="0" cap="none" spc="0" normalizeH="0" baseline="0" noProof="0" dirty="0">
                  <a:ln>
                    <a:noFill/>
                  </a:ln>
                  <a:solidFill>
                    <a:prstClr val="black"/>
                  </a:solidFill>
                  <a:effectLst/>
                  <a:uLnTx/>
                  <a:uFillTx/>
                  <a:latin typeface="Arial"/>
                  <a:ea typeface="ＭＳ Ｐゴシック"/>
                  <a:cs typeface="+mn-cs"/>
                </a:rPr>
                <a:t>目的が決まったら、そこから開催テーマ（コンセプト）に落とし込んでいきます。</a:t>
              </a:r>
              <a:endParaRPr kumimoji="0" lang="en-US" altLang="ja-JP" sz="1050" b="0" i="0" u="none" strike="noStrike" kern="0" cap="none" spc="0" normalizeH="0" baseline="0" noProof="0" dirty="0">
                <a:ln>
                  <a:noFill/>
                </a:ln>
                <a:solidFill>
                  <a:prstClr val="black"/>
                </a:solidFill>
                <a:effectLst/>
                <a:uLnTx/>
                <a:uFillTx/>
                <a:latin typeface="Arial"/>
                <a:ea typeface="ＭＳ Ｐゴシック"/>
                <a:cs typeface="+mn-cs"/>
              </a:endParaRPr>
            </a:p>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ja-JP" altLang="en-US" sz="1050" b="0" i="0" u="none" strike="noStrike" kern="0" cap="none" spc="0" normalizeH="0" baseline="0" noProof="0" dirty="0">
                  <a:ln>
                    <a:noFill/>
                  </a:ln>
                  <a:solidFill>
                    <a:prstClr val="black"/>
                  </a:solidFill>
                  <a:effectLst/>
                  <a:uLnTx/>
                  <a:uFillTx/>
                  <a:latin typeface="Arial"/>
                  <a:ea typeface="ＭＳ Ｐゴシック"/>
                  <a:cs typeface="+mn-cs"/>
                </a:rPr>
                <a:t>今回の場合ですと、「前回開催のテーマから変更すべきか、その理由は何か？」という観点で考えるのが</a:t>
              </a:r>
              <a:br>
                <a:rPr kumimoji="0" lang="en-US" altLang="ja-JP" sz="1050" b="0" i="0" u="none" strike="noStrike" kern="0" cap="none" spc="0" normalizeH="0" baseline="0" noProof="0" dirty="0">
                  <a:ln>
                    <a:noFill/>
                  </a:ln>
                  <a:solidFill>
                    <a:prstClr val="black"/>
                  </a:solidFill>
                  <a:effectLst/>
                  <a:uLnTx/>
                  <a:uFillTx/>
                  <a:latin typeface="Arial"/>
                  <a:ea typeface="ＭＳ Ｐゴシック"/>
                  <a:cs typeface="+mn-cs"/>
                </a:rPr>
              </a:br>
              <a:r>
                <a:rPr kumimoji="0" lang="ja-JP" altLang="en-US" sz="1050" b="0" i="0" u="none" strike="noStrike" kern="0" cap="none" spc="0" normalizeH="0" baseline="0" noProof="0" dirty="0">
                  <a:ln>
                    <a:noFill/>
                  </a:ln>
                  <a:solidFill>
                    <a:prstClr val="black"/>
                  </a:solidFill>
                  <a:effectLst/>
                  <a:uLnTx/>
                  <a:uFillTx/>
                  <a:latin typeface="Arial"/>
                  <a:ea typeface="ＭＳ Ｐゴシック"/>
                  <a:cs typeface="+mn-cs"/>
                </a:rPr>
                <a:t>良いです。</a:t>
              </a:r>
            </a:p>
          </p:txBody>
        </p:sp>
        <p:sp>
          <p:nvSpPr>
            <p:cNvPr id="48" name="正方形/長方形 47">
              <a:extLst>
                <a:ext uri="{FF2B5EF4-FFF2-40B4-BE49-F238E27FC236}">
                  <a16:creationId xmlns:a16="http://schemas.microsoft.com/office/drawing/2014/main" id="{646EB6AD-DDCA-F696-ECCA-14083F05BE1A}"/>
                </a:ext>
              </a:extLst>
            </p:cNvPr>
            <p:cNvSpPr/>
            <p:nvPr/>
          </p:nvSpPr>
          <p:spPr>
            <a:xfrm>
              <a:off x="2623518" y="3074884"/>
              <a:ext cx="2944998" cy="576261"/>
            </a:xfrm>
            <a:prstGeom prst="rect">
              <a:avLst/>
            </a:prstGeom>
            <a:solidFill>
              <a:schemeClr val="accent2">
                <a:lumMod val="20000"/>
                <a:lumOff val="80000"/>
              </a:schemeClr>
            </a:solidFill>
            <a:ln w="12700" cap="flat" cmpd="sng" algn="ctr">
              <a:noFill/>
              <a:prstDash val="solid"/>
              <a:miter lim="800000"/>
            </a:ln>
            <a:effectLst/>
          </p:spPr>
          <p:txBody>
            <a:bodyPr wrap="none" tIns="18000" rtlCol="0" anchor="t"/>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prstClr val="black"/>
                  </a:solidFill>
                  <a:effectLst/>
                  <a:uLnTx/>
                  <a:uFillTx/>
                  <a:latin typeface="Arial"/>
                  <a:ea typeface="ＭＳ Ｐゴシック"/>
                  <a:cs typeface="+mn-cs"/>
                </a:rPr>
                <a:t>目的から逆算すると、応募対象者は</a:t>
              </a:r>
              <a:br>
                <a:rPr kumimoji="0" lang="en-US" altLang="ja-JP" sz="1200" b="0" i="0" u="none" strike="noStrike" kern="0" cap="none" spc="0" normalizeH="0" baseline="0" noProof="0" dirty="0">
                  <a:ln>
                    <a:noFill/>
                  </a:ln>
                  <a:solidFill>
                    <a:prstClr val="black"/>
                  </a:solidFill>
                  <a:effectLst/>
                  <a:uLnTx/>
                  <a:uFillTx/>
                  <a:latin typeface="Arial"/>
                  <a:ea typeface="ＭＳ Ｐゴシック"/>
                  <a:cs typeface="+mn-cs"/>
                </a:rPr>
              </a:br>
              <a:r>
                <a:rPr kumimoji="0" lang="ja-JP" altLang="en-US" sz="1200" b="0" i="0" u="none" strike="noStrike" kern="0" cap="none" spc="0" normalizeH="0" baseline="0" noProof="0" dirty="0">
                  <a:ln>
                    <a:noFill/>
                  </a:ln>
                  <a:solidFill>
                    <a:prstClr val="black"/>
                  </a:solidFill>
                  <a:effectLst/>
                  <a:uLnTx/>
                  <a:uFillTx/>
                  <a:latin typeface="Arial"/>
                  <a:ea typeface="ＭＳ Ｐゴシック"/>
                  <a:cs typeface="+mn-cs"/>
                </a:rPr>
                <a:t>誰にすべきであり、どのように募集するか？</a:t>
              </a:r>
            </a:p>
          </p:txBody>
        </p:sp>
        <p:sp>
          <p:nvSpPr>
            <p:cNvPr id="49" name="正方形/長方形 48">
              <a:extLst>
                <a:ext uri="{FF2B5EF4-FFF2-40B4-BE49-F238E27FC236}">
                  <a16:creationId xmlns:a16="http://schemas.microsoft.com/office/drawing/2014/main" id="{F1835215-D7BB-C36E-7F13-C44672453B6A}"/>
                </a:ext>
              </a:extLst>
            </p:cNvPr>
            <p:cNvSpPr/>
            <p:nvPr/>
          </p:nvSpPr>
          <p:spPr>
            <a:xfrm>
              <a:off x="5648224" y="3074884"/>
              <a:ext cx="6316763" cy="576261"/>
            </a:xfrm>
            <a:prstGeom prst="rect">
              <a:avLst/>
            </a:prstGeom>
            <a:solidFill>
              <a:sysClr val="window" lastClr="FFFFFF"/>
            </a:solidFill>
            <a:ln w="12700" cap="flat" cmpd="sng" algn="ctr">
              <a:noFill/>
              <a:prstDash val="solid"/>
              <a:miter lim="800000"/>
            </a:ln>
            <a:effectLst/>
          </p:spPr>
          <p:txBody>
            <a:bodyPr wrap="square" tIns="18000" rtlCol="0" anchor="t"/>
            <a:lstStyle/>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ja-JP" altLang="en-US" sz="1050" b="0" i="0" u="none" strike="noStrike" kern="0" cap="none" spc="0" normalizeH="0" baseline="0" noProof="0" dirty="0">
                  <a:ln>
                    <a:noFill/>
                  </a:ln>
                  <a:solidFill>
                    <a:prstClr val="black"/>
                  </a:solidFill>
                  <a:effectLst/>
                  <a:uLnTx/>
                  <a:uFillTx/>
                  <a:latin typeface="Arial"/>
                  <a:ea typeface="ＭＳ Ｐゴシック"/>
                  <a:cs typeface="+mn-cs"/>
                </a:rPr>
                <a:t>次に決めるべきは、誰に参加してほしいか、どのように募集するかという点です。</a:t>
              </a:r>
              <a:endParaRPr kumimoji="0" lang="en-US" altLang="ja-JP" sz="1050" b="0" i="0" u="none" strike="noStrike" kern="0" cap="none" spc="0" normalizeH="0" baseline="0" noProof="0" dirty="0">
                <a:ln>
                  <a:noFill/>
                </a:ln>
                <a:solidFill>
                  <a:prstClr val="black"/>
                </a:solidFill>
                <a:effectLst/>
                <a:uLnTx/>
                <a:uFillTx/>
                <a:latin typeface="Arial"/>
                <a:ea typeface="ＭＳ Ｐゴシック"/>
                <a:cs typeface="+mn-cs"/>
              </a:endParaRPr>
            </a:p>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ja-JP" altLang="en-US" sz="1050" b="0" i="0" u="none" strike="noStrike" kern="0" cap="none" spc="0" normalizeH="0" baseline="0" noProof="0" dirty="0">
                  <a:ln>
                    <a:noFill/>
                  </a:ln>
                  <a:solidFill>
                    <a:prstClr val="black"/>
                  </a:solidFill>
                  <a:effectLst/>
                  <a:uLnTx/>
                  <a:uFillTx/>
                  <a:latin typeface="Arial"/>
                  <a:ea typeface="ＭＳ Ｐゴシック"/>
                  <a:cs typeface="+mn-cs"/>
                </a:rPr>
                <a:t>応募対象者をしっかりと決めておかなければテーマに合致しない応募者に負担を強いたり、</a:t>
              </a:r>
              <a:br>
                <a:rPr kumimoji="0" lang="en-US" altLang="ja-JP" sz="1050" b="0" i="0" u="none" strike="noStrike" kern="0" cap="none" spc="0" normalizeH="0" baseline="0" noProof="0" dirty="0">
                  <a:ln>
                    <a:noFill/>
                  </a:ln>
                  <a:solidFill>
                    <a:prstClr val="black"/>
                  </a:solidFill>
                  <a:effectLst/>
                  <a:uLnTx/>
                  <a:uFillTx/>
                  <a:latin typeface="Arial"/>
                  <a:ea typeface="ＭＳ Ｐゴシック"/>
                  <a:cs typeface="+mn-cs"/>
                </a:rPr>
              </a:br>
              <a:r>
                <a:rPr kumimoji="0" lang="ja-JP" altLang="en-US" sz="1050" b="0" i="0" u="none" strike="noStrike" kern="0" cap="none" spc="0" normalizeH="0" baseline="0" noProof="0" dirty="0">
                  <a:ln>
                    <a:noFill/>
                  </a:ln>
                  <a:solidFill>
                    <a:prstClr val="black"/>
                  </a:solidFill>
                  <a:effectLst/>
                  <a:uLnTx/>
                  <a:uFillTx/>
                  <a:latin typeface="Arial"/>
                  <a:ea typeface="ＭＳ Ｐゴシック"/>
                  <a:cs typeface="+mn-cs"/>
                </a:rPr>
                <a:t>運営側も応募者からの事業アイデアを審査する手間を負ったりしてしまいます。</a:t>
              </a:r>
            </a:p>
          </p:txBody>
        </p:sp>
        <p:sp>
          <p:nvSpPr>
            <p:cNvPr id="50" name="正方形/長方形 49">
              <a:extLst>
                <a:ext uri="{FF2B5EF4-FFF2-40B4-BE49-F238E27FC236}">
                  <a16:creationId xmlns:a16="http://schemas.microsoft.com/office/drawing/2014/main" id="{2BC4A780-67F5-54DF-EAF7-42DF7DE2AA64}"/>
                </a:ext>
              </a:extLst>
            </p:cNvPr>
            <p:cNvSpPr/>
            <p:nvPr/>
          </p:nvSpPr>
          <p:spPr>
            <a:xfrm>
              <a:off x="2623518" y="3756653"/>
              <a:ext cx="2944998" cy="576261"/>
            </a:xfrm>
            <a:prstGeom prst="rect">
              <a:avLst/>
            </a:prstGeom>
            <a:solidFill>
              <a:schemeClr val="accent2">
                <a:lumMod val="20000"/>
                <a:lumOff val="80000"/>
              </a:schemeClr>
            </a:solidFill>
            <a:ln w="12700" cap="flat" cmpd="sng" algn="ctr">
              <a:noFill/>
              <a:prstDash val="solid"/>
              <a:miter lim="800000"/>
            </a:ln>
            <a:effectLst/>
          </p:spPr>
          <p:txBody>
            <a:bodyPr wrap="none" tIns="18000" rtlCol="0" anchor="t"/>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prstClr val="black"/>
                  </a:solidFill>
                  <a:effectLst/>
                  <a:uLnTx/>
                  <a:uFillTx/>
                  <a:latin typeface="Arial"/>
                  <a:ea typeface="ＭＳ Ｐゴシック"/>
                  <a:cs typeface="+mn-cs"/>
                </a:rPr>
                <a:t>目的から逆算すると、特典は何にすべき</a:t>
              </a:r>
              <a:br>
                <a:rPr kumimoji="0" lang="en-US" altLang="ja-JP" sz="1200" b="0" i="0" u="none" strike="noStrike" kern="0" cap="none" spc="0" normalizeH="0" baseline="0" noProof="0" dirty="0">
                  <a:ln>
                    <a:noFill/>
                  </a:ln>
                  <a:solidFill>
                    <a:prstClr val="black"/>
                  </a:solidFill>
                  <a:effectLst/>
                  <a:uLnTx/>
                  <a:uFillTx/>
                  <a:latin typeface="Arial"/>
                  <a:ea typeface="ＭＳ Ｐゴシック"/>
                  <a:cs typeface="+mn-cs"/>
                </a:rPr>
              </a:br>
              <a:r>
                <a:rPr kumimoji="0" lang="ja-JP" altLang="en-US" sz="1200" b="0" i="0" u="none" strike="noStrike" kern="0" cap="none" spc="0" normalizeH="0" baseline="0" noProof="0" dirty="0">
                  <a:ln>
                    <a:noFill/>
                  </a:ln>
                  <a:solidFill>
                    <a:prstClr val="black"/>
                  </a:solidFill>
                  <a:effectLst/>
                  <a:uLnTx/>
                  <a:uFillTx/>
                  <a:latin typeface="Arial"/>
                  <a:ea typeface="ＭＳ Ｐゴシック"/>
                  <a:cs typeface="+mn-cs"/>
                </a:rPr>
                <a:t>であり、どのような方法で調達するか？</a:t>
              </a:r>
            </a:p>
          </p:txBody>
        </p:sp>
        <p:sp>
          <p:nvSpPr>
            <p:cNvPr id="51" name="正方形/長方形 50">
              <a:extLst>
                <a:ext uri="{FF2B5EF4-FFF2-40B4-BE49-F238E27FC236}">
                  <a16:creationId xmlns:a16="http://schemas.microsoft.com/office/drawing/2014/main" id="{59BA2B59-FD08-EB55-00D8-4D6AF320017A}"/>
                </a:ext>
              </a:extLst>
            </p:cNvPr>
            <p:cNvSpPr/>
            <p:nvPr/>
          </p:nvSpPr>
          <p:spPr>
            <a:xfrm>
              <a:off x="5648224" y="3756653"/>
              <a:ext cx="6316763" cy="576261"/>
            </a:xfrm>
            <a:prstGeom prst="rect">
              <a:avLst/>
            </a:prstGeom>
            <a:solidFill>
              <a:sysClr val="window" lastClr="FFFFFF"/>
            </a:solidFill>
            <a:ln w="12700" cap="flat" cmpd="sng" algn="ctr">
              <a:noFill/>
              <a:prstDash val="solid"/>
              <a:miter lim="800000"/>
            </a:ln>
            <a:effectLst/>
          </p:spPr>
          <p:txBody>
            <a:bodyPr wrap="square" tIns="18000" rtlCol="0" anchor="t"/>
            <a:lstStyle/>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ja-JP" altLang="en-US" sz="1050" b="0" i="0" u="none" strike="noStrike" kern="0" cap="none" spc="0" normalizeH="0" baseline="0" noProof="0" dirty="0">
                  <a:ln>
                    <a:noFill/>
                  </a:ln>
                  <a:solidFill>
                    <a:prstClr val="black"/>
                  </a:solidFill>
                  <a:effectLst/>
                  <a:uLnTx/>
                  <a:uFillTx/>
                  <a:latin typeface="Arial"/>
                  <a:ea typeface="ＭＳ Ｐゴシック"/>
                  <a:cs typeface="+mn-cs"/>
                </a:rPr>
                <a:t>参加者を獲得することが非常に難しくなるので、原則は特典を用意すべきでしょう。</a:t>
              </a:r>
              <a:endParaRPr kumimoji="0" lang="en-US" altLang="ja-JP" sz="1050" b="0" i="0" u="none" strike="noStrike" kern="0" cap="none" spc="0" normalizeH="0" baseline="0" noProof="0" dirty="0">
                <a:ln>
                  <a:noFill/>
                </a:ln>
                <a:solidFill>
                  <a:prstClr val="black"/>
                </a:solidFill>
                <a:effectLst/>
                <a:uLnTx/>
                <a:uFillTx/>
                <a:latin typeface="Arial"/>
                <a:ea typeface="ＭＳ Ｐゴシック"/>
                <a:cs typeface="+mn-cs"/>
              </a:endParaRPr>
            </a:p>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ja-JP" altLang="en-US" sz="1050" b="0" i="0" u="none" strike="noStrike" kern="0" cap="none" spc="0" normalizeH="0" baseline="0" noProof="0" dirty="0">
                  <a:ln>
                    <a:noFill/>
                  </a:ln>
                  <a:solidFill>
                    <a:prstClr val="black"/>
                  </a:solidFill>
                  <a:effectLst/>
                  <a:uLnTx/>
                  <a:uFillTx/>
                  <a:latin typeface="Arial"/>
                  <a:ea typeface="ＭＳ Ｐゴシック"/>
                  <a:cs typeface="+mn-cs"/>
                </a:rPr>
                <a:t>これまでの特典は賞金などでしたが、それからどのように変化させるのか</a:t>
              </a:r>
              <a:r>
                <a:rPr kumimoji="0" lang="en-US" altLang="ja-JP" sz="1050" b="0" i="0" u="none" strike="noStrike" kern="0" cap="none" spc="0" normalizeH="0" baseline="0" noProof="0" dirty="0">
                  <a:ln>
                    <a:noFill/>
                  </a:ln>
                  <a:solidFill>
                    <a:prstClr val="black"/>
                  </a:solidFill>
                  <a:effectLst/>
                  <a:uLnTx/>
                  <a:uFillTx/>
                  <a:latin typeface="Arial"/>
                  <a:ea typeface="ＭＳ Ｐゴシック"/>
                  <a:cs typeface="+mn-cs"/>
                </a:rPr>
                <a:t>/</a:t>
              </a:r>
              <a:r>
                <a:rPr kumimoji="0" lang="ja-JP" altLang="en-US" sz="1050" b="0" i="0" u="none" strike="noStrike" kern="0" cap="none" spc="0" normalizeH="0" baseline="0" noProof="0" dirty="0">
                  <a:ln>
                    <a:noFill/>
                  </a:ln>
                  <a:solidFill>
                    <a:prstClr val="black"/>
                  </a:solidFill>
                  <a:effectLst/>
                  <a:uLnTx/>
                  <a:uFillTx/>
                  <a:latin typeface="Arial"/>
                  <a:ea typeface="ＭＳ Ｐゴシック"/>
                  <a:cs typeface="+mn-cs"/>
                </a:rPr>
                <a:t>変化させないのかを考えます。</a:t>
              </a:r>
            </a:p>
          </p:txBody>
        </p:sp>
        <p:sp>
          <p:nvSpPr>
            <p:cNvPr id="52" name="正方形/長方形 51">
              <a:extLst>
                <a:ext uri="{FF2B5EF4-FFF2-40B4-BE49-F238E27FC236}">
                  <a16:creationId xmlns:a16="http://schemas.microsoft.com/office/drawing/2014/main" id="{924ACCCD-37AB-5503-9219-CE18D6EDA2DB}"/>
                </a:ext>
              </a:extLst>
            </p:cNvPr>
            <p:cNvSpPr/>
            <p:nvPr/>
          </p:nvSpPr>
          <p:spPr>
            <a:xfrm>
              <a:off x="2623518" y="4438422"/>
              <a:ext cx="2944998" cy="576261"/>
            </a:xfrm>
            <a:prstGeom prst="rect">
              <a:avLst/>
            </a:prstGeom>
            <a:solidFill>
              <a:schemeClr val="accent2">
                <a:lumMod val="20000"/>
                <a:lumOff val="80000"/>
              </a:schemeClr>
            </a:solidFill>
            <a:ln w="12700" cap="flat" cmpd="sng" algn="ctr">
              <a:noFill/>
              <a:prstDash val="solid"/>
              <a:miter lim="800000"/>
            </a:ln>
            <a:effectLst/>
          </p:spPr>
          <p:txBody>
            <a:bodyPr wrap="none" tIns="18000" rtlCol="0" anchor="t"/>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prstClr val="black"/>
                  </a:solidFill>
                  <a:effectLst/>
                  <a:uLnTx/>
                  <a:uFillTx/>
                  <a:latin typeface="Arial"/>
                  <a:ea typeface="ＭＳ Ｐゴシック"/>
                  <a:cs typeface="+mn-cs"/>
                </a:rPr>
                <a:t>どのようなプロセスで、いつまでに</a:t>
              </a:r>
              <a:br>
                <a:rPr kumimoji="0" lang="en-US" altLang="ja-JP" sz="1200" b="0" i="0" u="none" strike="noStrike" kern="0" cap="none" spc="0" normalizeH="0" baseline="0" noProof="0" dirty="0">
                  <a:ln>
                    <a:noFill/>
                  </a:ln>
                  <a:solidFill>
                    <a:prstClr val="black"/>
                  </a:solidFill>
                  <a:effectLst/>
                  <a:uLnTx/>
                  <a:uFillTx/>
                  <a:latin typeface="Arial"/>
                  <a:ea typeface="ＭＳ Ｐゴシック"/>
                  <a:cs typeface="+mn-cs"/>
                </a:rPr>
              </a:br>
              <a:r>
                <a:rPr kumimoji="0" lang="ja-JP" altLang="en-US" sz="1200" b="0" i="0" u="none" strike="noStrike" kern="0" cap="none" spc="0" normalizeH="0" baseline="0" noProof="0" dirty="0">
                  <a:ln>
                    <a:noFill/>
                  </a:ln>
                  <a:solidFill>
                    <a:prstClr val="black"/>
                  </a:solidFill>
                  <a:effectLst/>
                  <a:uLnTx/>
                  <a:uFillTx/>
                  <a:latin typeface="Arial"/>
                  <a:ea typeface="ＭＳ Ｐゴシック"/>
                  <a:cs typeface="+mn-cs"/>
                </a:rPr>
                <a:t>応募者を絞り込んでいくべきか？</a:t>
              </a:r>
            </a:p>
          </p:txBody>
        </p:sp>
        <p:sp>
          <p:nvSpPr>
            <p:cNvPr id="53" name="正方形/長方形 52">
              <a:extLst>
                <a:ext uri="{FF2B5EF4-FFF2-40B4-BE49-F238E27FC236}">
                  <a16:creationId xmlns:a16="http://schemas.microsoft.com/office/drawing/2014/main" id="{107F162D-5C32-7FC2-BCFA-47C87F416A00}"/>
                </a:ext>
              </a:extLst>
            </p:cNvPr>
            <p:cNvSpPr/>
            <p:nvPr/>
          </p:nvSpPr>
          <p:spPr>
            <a:xfrm>
              <a:off x="5648224" y="4438422"/>
              <a:ext cx="6316763" cy="576261"/>
            </a:xfrm>
            <a:prstGeom prst="rect">
              <a:avLst/>
            </a:prstGeom>
            <a:solidFill>
              <a:sysClr val="window" lastClr="FFFFFF"/>
            </a:solidFill>
            <a:ln w="12700" cap="flat" cmpd="sng" algn="ctr">
              <a:noFill/>
              <a:prstDash val="solid"/>
              <a:miter lim="800000"/>
            </a:ln>
            <a:effectLst/>
          </p:spPr>
          <p:txBody>
            <a:bodyPr wrap="square" tIns="18000" rtlCol="0" anchor="t"/>
            <a:lstStyle/>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ja-JP" altLang="en-US" sz="1050" b="0" i="0" u="none" strike="noStrike" kern="0" cap="none" spc="0" normalizeH="0" baseline="0" noProof="0" dirty="0">
                  <a:ln>
                    <a:noFill/>
                  </a:ln>
                  <a:solidFill>
                    <a:prstClr val="black"/>
                  </a:solidFill>
                  <a:effectLst/>
                  <a:uLnTx/>
                  <a:uFillTx/>
                  <a:latin typeface="Arial"/>
                  <a:ea typeface="ＭＳ Ｐゴシック"/>
                  <a:cs typeface="+mn-cs"/>
                </a:rPr>
                <a:t>おそらく、参加者募集、書類審査、最終審査（会場でのプレゼン選考）で段階的に絞り込んでいくことに</a:t>
              </a:r>
              <a:br>
                <a:rPr kumimoji="0" lang="en-US" altLang="ja-JP" sz="1050" b="0" i="0" u="none" strike="noStrike" kern="0" cap="none" spc="0" normalizeH="0" baseline="0" noProof="0" dirty="0">
                  <a:ln>
                    <a:noFill/>
                  </a:ln>
                  <a:solidFill>
                    <a:prstClr val="black"/>
                  </a:solidFill>
                  <a:effectLst/>
                  <a:uLnTx/>
                  <a:uFillTx/>
                  <a:latin typeface="Arial"/>
                  <a:ea typeface="ＭＳ Ｐゴシック"/>
                  <a:cs typeface="+mn-cs"/>
                </a:rPr>
              </a:br>
              <a:r>
                <a:rPr kumimoji="0" lang="ja-JP" altLang="en-US" sz="1050" b="0" i="0" u="none" strike="noStrike" kern="0" cap="none" spc="0" normalizeH="0" baseline="0" noProof="0" dirty="0">
                  <a:ln>
                    <a:noFill/>
                  </a:ln>
                  <a:solidFill>
                    <a:prstClr val="black"/>
                  </a:solidFill>
                  <a:effectLst/>
                  <a:uLnTx/>
                  <a:uFillTx/>
                  <a:latin typeface="Arial"/>
                  <a:ea typeface="ＭＳ Ｐゴシック"/>
                  <a:cs typeface="+mn-cs"/>
                </a:rPr>
                <a:t>なりますが、日程と合わせて絞り込みプロセスを決定します。</a:t>
              </a:r>
              <a:endParaRPr kumimoji="0" lang="en-US" altLang="ja-JP" sz="1050" b="0" i="0" u="none" strike="noStrike" kern="0" cap="none" spc="0" normalizeH="0" baseline="0" noProof="0" dirty="0">
                <a:ln>
                  <a:noFill/>
                </a:ln>
                <a:solidFill>
                  <a:prstClr val="black"/>
                </a:solidFill>
                <a:effectLst/>
                <a:uLnTx/>
                <a:uFillTx/>
                <a:latin typeface="Arial"/>
                <a:ea typeface="ＭＳ Ｐゴシック"/>
                <a:cs typeface="+mn-cs"/>
              </a:endParaRPr>
            </a:p>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ja-JP" altLang="en-US" sz="1050" b="0" i="0" u="none" strike="noStrike" kern="0" cap="none" spc="0" normalizeH="0" baseline="0" noProof="0" dirty="0">
                  <a:ln>
                    <a:noFill/>
                  </a:ln>
                  <a:solidFill>
                    <a:prstClr val="black"/>
                  </a:solidFill>
                  <a:effectLst/>
                  <a:uLnTx/>
                  <a:uFillTx/>
                  <a:latin typeface="Arial"/>
                  <a:ea typeface="ＭＳ Ｐゴシック"/>
                  <a:cs typeface="+mn-cs"/>
                </a:rPr>
                <a:t>その際は、書類選考の不合格者に対するフィードバック有無なども含めて検討します。</a:t>
              </a:r>
              <a:endParaRPr kumimoji="0" lang="en-US" altLang="ja-JP" sz="1050" b="0" i="0" u="none" strike="noStrike" kern="0" cap="none" spc="0" normalizeH="0" baseline="0" noProof="0" dirty="0">
                <a:ln>
                  <a:noFill/>
                </a:ln>
                <a:solidFill>
                  <a:prstClr val="black"/>
                </a:solidFill>
                <a:effectLst/>
                <a:uLnTx/>
                <a:uFillTx/>
                <a:latin typeface="Arial"/>
                <a:ea typeface="ＭＳ Ｐゴシック"/>
                <a:cs typeface="+mn-cs"/>
              </a:endParaRPr>
            </a:p>
          </p:txBody>
        </p:sp>
        <p:sp>
          <p:nvSpPr>
            <p:cNvPr id="54" name="正方形/長方形 53">
              <a:extLst>
                <a:ext uri="{FF2B5EF4-FFF2-40B4-BE49-F238E27FC236}">
                  <a16:creationId xmlns:a16="http://schemas.microsoft.com/office/drawing/2014/main" id="{DFC4F426-DAC6-6F37-FDEF-27598147C2F1}"/>
                </a:ext>
              </a:extLst>
            </p:cNvPr>
            <p:cNvSpPr/>
            <p:nvPr/>
          </p:nvSpPr>
          <p:spPr>
            <a:xfrm>
              <a:off x="2623518" y="5120191"/>
              <a:ext cx="2944998" cy="576261"/>
            </a:xfrm>
            <a:prstGeom prst="rect">
              <a:avLst/>
            </a:prstGeom>
            <a:solidFill>
              <a:schemeClr val="accent2">
                <a:lumMod val="20000"/>
                <a:lumOff val="80000"/>
              </a:schemeClr>
            </a:solidFill>
            <a:ln w="12700" cap="flat" cmpd="sng" algn="ctr">
              <a:noFill/>
              <a:prstDash val="solid"/>
              <a:miter lim="800000"/>
            </a:ln>
            <a:effectLst/>
          </p:spPr>
          <p:txBody>
            <a:bodyPr wrap="none" tIns="18000" rtlCol="0" anchor="t"/>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prstClr val="black"/>
                  </a:solidFill>
                  <a:effectLst/>
                  <a:uLnTx/>
                  <a:uFillTx/>
                  <a:latin typeface="Arial"/>
                  <a:ea typeface="ＭＳ Ｐゴシック"/>
                  <a:cs typeface="+mn-cs"/>
                </a:rPr>
                <a:t>事業をどのような基準・書類で評価するか？</a:t>
              </a:r>
            </a:p>
          </p:txBody>
        </p:sp>
        <p:sp>
          <p:nvSpPr>
            <p:cNvPr id="55" name="正方形/長方形 54">
              <a:extLst>
                <a:ext uri="{FF2B5EF4-FFF2-40B4-BE49-F238E27FC236}">
                  <a16:creationId xmlns:a16="http://schemas.microsoft.com/office/drawing/2014/main" id="{7D7ECA77-AA6A-2F65-5FF7-039408841689}"/>
                </a:ext>
              </a:extLst>
            </p:cNvPr>
            <p:cNvSpPr/>
            <p:nvPr/>
          </p:nvSpPr>
          <p:spPr>
            <a:xfrm>
              <a:off x="5648224" y="5120191"/>
              <a:ext cx="6316763" cy="576261"/>
            </a:xfrm>
            <a:prstGeom prst="rect">
              <a:avLst/>
            </a:prstGeom>
            <a:solidFill>
              <a:sysClr val="window" lastClr="FFFFFF"/>
            </a:solidFill>
            <a:ln w="12700" cap="flat" cmpd="sng" algn="ctr">
              <a:noFill/>
              <a:prstDash val="solid"/>
              <a:miter lim="800000"/>
            </a:ln>
            <a:effectLst/>
          </p:spPr>
          <p:txBody>
            <a:bodyPr wrap="square" tIns="18000" rtlCol="0" anchor="t"/>
            <a:lstStyle/>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ja-JP" altLang="en-US" sz="1050" b="0" i="0" u="none" strike="noStrike" kern="0" cap="none" spc="0" normalizeH="0" baseline="0" noProof="0" dirty="0">
                  <a:ln>
                    <a:noFill/>
                  </a:ln>
                  <a:solidFill>
                    <a:prstClr val="black"/>
                  </a:solidFill>
                  <a:effectLst/>
                  <a:uLnTx/>
                  <a:uFillTx/>
                  <a:latin typeface="Arial"/>
                  <a:ea typeface="ＭＳ Ｐゴシック"/>
                  <a:cs typeface="+mn-cs"/>
                </a:rPr>
                <a:t>前回同様の評価基準を設定すべきか、どのような書類で評価するかを検討します。</a:t>
              </a:r>
              <a:endParaRPr kumimoji="0" lang="en-US" altLang="ja-JP" sz="1050" b="0" i="0" u="none" strike="noStrike" kern="0" cap="none" spc="0" normalizeH="0" baseline="0" noProof="0" dirty="0">
                <a:ln>
                  <a:noFill/>
                </a:ln>
                <a:solidFill>
                  <a:prstClr val="black"/>
                </a:solidFill>
                <a:effectLst/>
                <a:uLnTx/>
                <a:uFillTx/>
                <a:latin typeface="Arial"/>
                <a:ea typeface="ＭＳ Ｐゴシック"/>
                <a:cs typeface="+mn-cs"/>
              </a:endParaRPr>
            </a:p>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ja-JP" altLang="en-US" sz="1050" b="0" i="0" u="none" strike="noStrike" kern="0" cap="none" spc="0" normalizeH="0" baseline="0" noProof="0" dirty="0">
                  <a:ln>
                    <a:noFill/>
                  </a:ln>
                  <a:solidFill>
                    <a:prstClr val="black"/>
                  </a:solidFill>
                  <a:effectLst/>
                  <a:uLnTx/>
                  <a:uFillTx/>
                  <a:latin typeface="Arial"/>
                  <a:ea typeface="ＭＳ Ｐゴシック"/>
                  <a:cs typeface="+mn-cs"/>
                </a:rPr>
                <a:t>一般的な評価基準の例としては、①ターゲットのペインポイントを解消できているか、②市場規模は十分</a:t>
              </a:r>
              <a:br>
                <a:rPr kumimoji="0" lang="en-US" altLang="ja-JP" sz="1050" b="0" i="0" u="none" strike="noStrike" kern="0" cap="none" spc="0" normalizeH="0" baseline="0" noProof="0" dirty="0">
                  <a:ln>
                    <a:noFill/>
                  </a:ln>
                  <a:solidFill>
                    <a:prstClr val="black"/>
                  </a:solidFill>
                  <a:effectLst/>
                  <a:uLnTx/>
                  <a:uFillTx/>
                  <a:latin typeface="Arial"/>
                  <a:ea typeface="ＭＳ Ｐゴシック"/>
                  <a:cs typeface="+mn-cs"/>
                </a:rPr>
              </a:br>
              <a:r>
                <a:rPr kumimoji="0" lang="ja-JP" altLang="en-US" sz="1050" b="0" i="0" u="none" strike="noStrike" kern="0" cap="none" spc="0" normalizeH="0" baseline="0" noProof="0" dirty="0">
                  <a:ln>
                    <a:noFill/>
                  </a:ln>
                  <a:solidFill>
                    <a:prstClr val="black"/>
                  </a:solidFill>
                  <a:effectLst/>
                  <a:uLnTx/>
                  <a:uFillTx/>
                  <a:latin typeface="Arial"/>
                  <a:ea typeface="ＭＳ Ｐゴシック"/>
                  <a:cs typeface="+mn-cs"/>
                </a:rPr>
                <a:t>見込めるか、③競合優位性はあるか、④マネタイズ可能か、⑤将来性はあるか、などが挙げられます。</a:t>
              </a:r>
            </a:p>
          </p:txBody>
        </p:sp>
        <p:sp>
          <p:nvSpPr>
            <p:cNvPr id="56" name="正方形/長方形 55">
              <a:extLst>
                <a:ext uri="{FF2B5EF4-FFF2-40B4-BE49-F238E27FC236}">
                  <a16:creationId xmlns:a16="http://schemas.microsoft.com/office/drawing/2014/main" id="{CB884BD9-9184-460C-E9CD-7384CEFD1BD2}"/>
                </a:ext>
              </a:extLst>
            </p:cNvPr>
            <p:cNvSpPr/>
            <p:nvPr/>
          </p:nvSpPr>
          <p:spPr>
            <a:xfrm>
              <a:off x="2623518" y="5801959"/>
              <a:ext cx="2944998" cy="576261"/>
            </a:xfrm>
            <a:prstGeom prst="rect">
              <a:avLst/>
            </a:prstGeom>
            <a:solidFill>
              <a:schemeClr val="accent2">
                <a:lumMod val="20000"/>
                <a:lumOff val="80000"/>
              </a:schemeClr>
            </a:solidFill>
            <a:ln w="12700" cap="flat" cmpd="sng" algn="ctr">
              <a:noFill/>
              <a:prstDash val="solid"/>
              <a:miter lim="800000"/>
            </a:ln>
            <a:effectLst/>
          </p:spPr>
          <p:txBody>
            <a:bodyPr wrap="none" tIns="18000" rtlCol="0" anchor="t"/>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prstClr val="black"/>
                  </a:solidFill>
                  <a:effectLst/>
                  <a:uLnTx/>
                  <a:uFillTx/>
                  <a:latin typeface="Arial"/>
                  <a:ea typeface="ＭＳ Ｐゴシック"/>
                  <a:cs typeface="+mn-cs"/>
                </a:rPr>
                <a:t>ピッチイベント運営は、</a:t>
              </a:r>
              <a:br>
                <a:rPr kumimoji="0" lang="en-US" altLang="ja-JP" sz="1200" b="0" i="0" u="none" strike="noStrike" kern="0" cap="none" spc="0" normalizeH="0" baseline="0" noProof="0" dirty="0">
                  <a:ln>
                    <a:noFill/>
                  </a:ln>
                  <a:solidFill>
                    <a:prstClr val="black"/>
                  </a:solidFill>
                  <a:effectLst/>
                  <a:uLnTx/>
                  <a:uFillTx/>
                  <a:latin typeface="Arial"/>
                  <a:ea typeface="ＭＳ Ｐゴシック"/>
                  <a:cs typeface="+mn-cs"/>
                </a:rPr>
              </a:br>
              <a:r>
                <a:rPr kumimoji="0" lang="ja-JP" altLang="en-US" sz="1200" b="0" i="0" u="none" strike="noStrike" kern="0" cap="none" spc="0" normalizeH="0" baseline="0" noProof="0" dirty="0">
                  <a:ln>
                    <a:noFill/>
                  </a:ln>
                  <a:solidFill>
                    <a:prstClr val="black"/>
                  </a:solidFill>
                  <a:effectLst/>
                  <a:uLnTx/>
                  <a:uFillTx/>
                  <a:latin typeface="Arial"/>
                  <a:ea typeface="ＭＳ Ｐゴシック"/>
                  <a:cs typeface="+mn-cs"/>
                </a:rPr>
                <a:t>誰がどのように進めていくべきか？</a:t>
              </a:r>
            </a:p>
          </p:txBody>
        </p:sp>
        <p:sp>
          <p:nvSpPr>
            <p:cNvPr id="57" name="正方形/長方形 56">
              <a:extLst>
                <a:ext uri="{FF2B5EF4-FFF2-40B4-BE49-F238E27FC236}">
                  <a16:creationId xmlns:a16="http://schemas.microsoft.com/office/drawing/2014/main" id="{6DC6FD04-7F07-0F07-C712-2E0651861FA0}"/>
                </a:ext>
              </a:extLst>
            </p:cNvPr>
            <p:cNvSpPr/>
            <p:nvPr/>
          </p:nvSpPr>
          <p:spPr>
            <a:xfrm>
              <a:off x="5648224" y="5801959"/>
              <a:ext cx="6316763" cy="576261"/>
            </a:xfrm>
            <a:prstGeom prst="rect">
              <a:avLst/>
            </a:prstGeom>
            <a:solidFill>
              <a:sysClr val="window" lastClr="FFFFFF"/>
            </a:solidFill>
            <a:ln w="12700" cap="flat" cmpd="sng" algn="ctr">
              <a:noFill/>
              <a:prstDash val="solid"/>
              <a:miter lim="800000"/>
            </a:ln>
            <a:effectLst/>
          </p:spPr>
          <p:txBody>
            <a:bodyPr wrap="square" tIns="18000" rtlCol="0" anchor="t"/>
            <a:lstStyle/>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ja-JP" altLang="en-US" sz="1050" b="0" i="0" u="none" strike="noStrike" kern="0" cap="none" spc="0" normalizeH="0" baseline="0" noProof="0" dirty="0">
                  <a:ln>
                    <a:noFill/>
                  </a:ln>
                  <a:solidFill>
                    <a:prstClr val="black"/>
                  </a:solidFill>
                  <a:effectLst/>
                  <a:uLnTx/>
                  <a:uFillTx/>
                  <a:latin typeface="Arial"/>
                  <a:ea typeface="ＭＳ Ｐゴシック"/>
                  <a:cs typeface="+mn-cs"/>
                </a:rPr>
                <a:t>「運営の担当者は誰で、どれくらいの工数を、どれくらいの期間割くことになるのか」、「上位職への報告の</a:t>
              </a:r>
              <a:br>
                <a:rPr kumimoji="0" lang="en-US" altLang="ja-JP" sz="1050" b="0" i="0" u="none" strike="noStrike" kern="0" cap="none" spc="0" normalizeH="0" baseline="0" noProof="0" dirty="0">
                  <a:ln>
                    <a:noFill/>
                  </a:ln>
                  <a:solidFill>
                    <a:prstClr val="black"/>
                  </a:solidFill>
                  <a:effectLst/>
                  <a:uLnTx/>
                  <a:uFillTx/>
                  <a:latin typeface="Arial"/>
                  <a:ea typeface="ＭＳ Ｐゴシック"/>
                  <a:cs typeface="+mn-cs"/>
                </a:rPr>
              </a:br>
              <a:r>
                <a:rPr kumimoji="0" lang="ja-JP" altLang="en-US" sz="1050" b="0" i="0" u="none" strike="noStrike" kern="0" cap="none" spc="0" normalizeH="0" baseline="0" noProof="0" dirty="0">
                  <a:ln>
                    <a:noFill/>
                  </a:ln>
                  <a:solidFill>
                    <a:prstClr val="black"/>
                  </a:solidFill>
                  <a:effectLst/>
                  <a:uLnTx/>
                  <a:uFillTx/>
                  <a:latin typeface="Arial"/>
                  <a:ea typeface="ＭＳ Ｐゴシック"/>
                  <a:cs typeface="+mn-cs"/>
                </a:rPr>
                <a:t>サイクルはどうすべきか」、「関係者・業務委託先とのコミュニケーションはどのように行うか」など、円滑に</a:t>
              </a:r>
              <a:br>
                <a:rPr kumimoji="0" lang="en-US" altLang="ja-JP" sz="1050" b="0" i="0" u="none" strike="noStrike" kern="0" cap="none" spc="0" normalizeH="0" baseline="0" noProof="0" dirty="0">
                  <a:ln>
                    <a:noFill/>
                  </a:ln>
                  <a:solidFill>
                    <a:prstClr val="black"/>
                  </a:solidFill>
                  <a:effectLst/>
                  <a:uLnTx/>
                  <a:uFillTx/>
                  <a:latin typeface="Arial"/>
                  <a:ea typeface="ＭＳ Ｐゴシック"/>
                  <a:cs typeface="+mn-cs"/>
                </a:rPr>
              </a:br>
              <a:r>
                <a:rPr kumimoji="0" lang="ja-JP" altLang="en-US" sz="1050" b="0" i="0" u="none" strike="noStrike" kern="0" cap="none" spc="0" normalizeH="0" baseline="0" noProof="0" dirty="0">
                  <a:ln>
                    <a:noFill/>
                  </a:ln>
                  <a:solidFill>
                    <a:prstClr val="black"/>
                  </a:solidFill>
                  <a:effectLst/>
                  <a:uLnTx/>
                  <a:uFillTx/>
                  <a:latin typeface="Arial"/>
                  <a:ea typeface="ＭＳ Ｐゴシック"/>
                  <a:cs typeface="+mn-cs"/>
                </a:rPr>
                <a:t>イベントを開催するための運営方法をしっかりと検討します。</a:t>
              </a:r>
            </a:p>
          </p:txBody>
        </p:sp>
        <p:cxnSp>
          <p:nvCxnSpPr>
            <p:cNvPr id="58" name="直線矢印コネクタ 57">
              <a:extLst>
                <a:ext uri="{FF2B5EF4-FFF2-40B4-BE49-F238E27FC236}">
                  <a16:creationId xmlns:a16="http://schemas.microsoft.com/office/drawing/2014/main" id="{EB88FFA7-C2F4-9A60-4C5F-D747487F2405}"/>
                </a:ext>
              </a:extLst>
            </p:cNvPr>
            <p:cNvCxnSpPr>
              <a:cxnSpLocks/>
              <a:stCxn id="43" idx="3"/>
              <a:endCxn id="44" idx="1"/>
            </p:cNvCxnSpPr>
            <p:nvPr/>
          </p:nvCxnSpPr>
          <p:spPr>
            <a:xfrm>
              <a:off x="2280611" y="1999477"/>
              <a:ext cx="342908" cy="0"/>
            </a:xfrm>
            <a:prstGeom prst="straightConnector1">
              <a:avLst/>
            </a:prstGeom>
            <a:noFill/>
            <a:ln w="9525" cap="flat" cmpd="sng" algn="ctr">
              <a:solidFill>
                <a:srgbClr val="145D3A"/>
              </a:solidFill>
              <a:prstDash val="solid"/>
              <a:miter lim="800000"/>
            </a:ln>
            <a:effectLst/>
          </p:spPr>
        </p:cxnSp>
        <p:cxnSp>
          <p:nvCxnSpPr>
            <p:cNvPr id="59" name="コネクタ: カギ線 58">
              <a:extLst>
                <a:ext uri="{FF2B5EF4-FFF2-40B4-BE49-F238E27FC236}">
                  <a16:creationId xmlns:a16="http://schemas.microsoft.com/office/drawing/2014/main" id="{D84546C3-7079-DC5A-F3A4-380CA69FCEB1}"/>
                </a:ext>
              </a:extLst>
            </p:cNvPr>
            <p:cNvCxnSpPr>
              <a:cxnSpLocks/>
              <a:stCxn id="43" idx="3"/>
              <a:endCxn id="46" idx="1"/>
            </p:cNvCxnSpPr>
            <p:nvPr/>
          </p:nvCxnSpPr>
          <p:spPr>
            <a:xfrm>
              <a:off x="2280611" y="1999477"/>
              <a:ext cx="342908" cy="681769"/>
            </a:xfrm>
            <a:prstGeom prst="bentConnector3">
              <a:avLst/>
            </a:prstGeom>
            <a:noFill/>
            <a:ln w="9525" cap="flat" cmpd="sng" algn="ctr">
              <a:solidFill>
                <a:srgbClr val="145D3A"/>
              </a:solidFill>
              <a:prstDash val="solid"/>
              <a:miter lim="800000"/>
            </a:ln>
            <a:effectLst/>
          </p:spPr>
        </p:cxnSp>
        <p:cxnSp>
          <p:nvCxnSpPr>
            <p:cNvPr id="60" name="コネクタ: カギ線 59">
              <a:extLst>
                <a:ext uri="{FF2B5EF4-FFF2-40B4-BE49-F238E27FC236}">
                  <a16:creationId xmlns:a16="http://schemas.microsoft.com/office/drawing/2014/main" id="{A98F288F-2BB6-E724-D0E5-AA87EF6D051C}"/>
                </a:ext>
              </a:extLst>
            </p:cNvPr>
            <p:cNvCxnSpPr>
              <a:cxnSpLocks/>
              <a:stCxn id="43" idx="3"/>
              <a:endCxn id="48" idx="1"/>
            </p:cNvCxnSpPr>
            <p:nvPr/>
          </p:nvCxnSpPr>
          <p:spPr>
            <a:xfrm>
              <a:off x="2280611" y="1999477"/>
              <a:ext cx="342908" cy="1363538"/>
            </a:xfrm>
            <a:prstGeom prst="bentConnector3">
              <a:avLst>
                <a:gd name="adj1" fmla="val 50000"/>
              </a:avLst>
            </a:prstGeom>
            <a:noFill/>
            <a:ln w="9525" cap="flat" cmpd="sng" algn="ctr">
              <a:solidFill>
                <a:srgbClr val="145D3A"/>
              </a:solidFill>
              <a:prstDash val="solid"/>
              <a:miter lim="800000"/>
            </a:ln>
            <a:effectLst/>
          </p:spPr>
        </p:cxnSp>
        <p:cxnSp>
          <p:nvCxnSpPr>
            <p:cNvPr id="61" name="コネクタ: カギ線 60">
              <a:extLst>
                <a:ext uri="{FF2B5EF4-FFF2-40B4-BE49-F238E27FC236}">
                  <a16:creationId xmlns:a16="http://schemas.microsoft.com/office/drawing/2014/main" id="{9756CFF0-302F-53B4-DAEB-59AB6587AF33}"/>
                </a:ext>
              </a:extLst>
            </p:cNvPr>
            <p:cNvCxnSpPr>
              <a:cxnSpLocks/>
              <a:stCxn id="43" idx="3"/>
              <a:endCxn id="50" idx="1"/>
            </p:cNvCxnSpPr>
            <p:nvPr/>
          </p:nvCxnSpPr>
          <p:spPr>
            <a:xfrm>
              <a:off x="2280611" y="1999477"/>
              <a:ext cx="342908" cy="2045307"/>
            </a:xfrm>
            <a:prstGeom prst="bentConnector3">
              <a:avLst>
                <a:gd name="adj1" fmla="val 50000"/>
              </a:avLst>
            </a:prstGeom>
            <a:noFill/>
            <a:ln w="9525" cap="flat" cmpd="sng" algn="ctr">
              <a:solidFill>
                <a:srgbClr val="145D3A"/>
              </a:solidFill>
              <a:prstDash val="solid"/>
              <a:miter lim="800000"/>
            </a:ln>
            <a:effectLst/>
          </p:spPr>
        </p:cxnSp>
        <p:cxnSp>
          <p:nvCxnSpPr>
            <p:cNvPr id="62" name="コネクタ: カギ線 61">
              <a:extLst>
                <a:ext uri="{FF2B5EF4-FFF2-40B4-BE49-F238E27FC236}">
                  <a16:creationId xmlns:a16="http://schemas.microsoft.com/office/drawing/2014/main" id="{68F44425-0EFD-6C57-6F93-52ABBDAA63EF}"/>
                </a:ext>
              </a:extLst>
            </p:cNvPr>
            <p:cNvCxnSpPr>
              <a:cxnSpLocks/>
              <a:stCxn id="43" idx="3"/>
              <a:endCxn id="52" idx="1"/>
            </p:cNvCxnSpPr>
            <p:nvPr/>
          </p:nvCxnSpPr>
          <p:spPr>
            <a:xfrm>
              <a:off x="2280611" y="1999477"/>
              <a:ext cx="342908" cy="2727076"/>
            </a:xfrm>
            <a:prstGeom prst="bentConnector3">
              <a:avLst>
                <a:gd name="adj1" fmla="val 50000"/>
              </a:avLst>
            </a:prstGeom>
            <a:noFill/>
            <a:ln w="9525" cap="flat" cmpd="sng" algn="ctr">
              <a:solidFill>
                <a:srgbClr val="145D3A"/>
              </a:solidFill>
              <a:prstDash val="solid"/>
              <a:miter lim="800000"/>
            </a:ln>
            <a:effectLst/>
          </p:spPr>
        </p:cxnSp>
        <p:cxnSp>
          <p:nvCxnSpPr>
            <p:cNvPr id="63" name="コネクタ: カギ線 62">
              <a:extLst>
                <a:ext uri="{FF2B5EF4-FFF2-40B4-BE49-F238E27FC236}">
                  <a16:creationId xmlns:a16="http://schemas.microsoft.com/office/drawing/2014/main" id="{2920E4C2-D8C6-1C44-2FDE-FA1F4B6D1AC9}"/>
                </a:ext>
              </a:extLst>
            </p:cNvPr>
            <p:cNvCxnSpPr>
              <a:cxnSpLocks/>
              <a:stCxn id="43" idx="3"/>
              <a:endCxn id="54" idx="1"/>
            </p:cNvCxnSpPr>
            <p:nvPr/>
          </p:nvCxnSpPr>
          <p:spPr>
            <a:xfrm>
              <a:off x="2280611" y="1999477"/>
              <a:ext cx="342908" cy="3408845"/>
            </a:xfrm>
            <a:prstGeom prst="bentConnector3">
              <a:avLst>
                <a:gd name="adj1" fmla="val 50000"/>
              </a:avLst>
            </a:prstGeom>
            <a:noFill/>
            <a:ln w="9525" cap="flat" cmpd="sng" algn="ctr">
              <a:solidFill>
                <a:srgbClr val="145D3A"/>
              </a:solidFill>
              <a:prstDash val="solid"/>
              <a:miter lim="800000"/>
            </a:ln>
            <a:effectLst/>
          </p:spPr>
        </p:cxnSp>
        <p:cxnSp>
          <p:nvCxnSpPr>
            <p:cNvPr id="64" name="コネクタ: カギ線 63">
              <a:extLst>
                <a:ext uri="{FF2B5EF4-FFF2-40B4-BE49-F238E27FC236}">
                  <a16:creationId xmlns:a16="http://schemas.microsoft.com/office/drawing/2014/main" id="{E53B8A4F-6A19-87D4-6C05-7127F4C9CB6D}"/>
                </a:ext>
              </a:extLst>
            </p:cNvPr>
            <p:cNvCxnSpPr>
              <a:cxnSpLocks/>
              <a:stCxn id="43" idx="3"/>
              <a:endCxn id="56" idx="1"/>
            </p:cNvCxnSpPr>
            <p:nvPr/>
          </p:nvCxnSpPr>
          <p:spPr>
            <a:xfrm>
              <a:off x="2280611" y="1999477"/>
              <a:ext cx="342908" cy="4090613"/>
            </a:xfrm>
            <a:prstGeom prst="bentConnector3">
              <a:avLst>
                <a:gd name="adj1" fmla="val 50000"/>
              </a:avLst>
            </a:prstGeom>
            <a:noFill/>
            <a:ln w="9525" cap="flat" cmpd="sng" algn="ctr">
              <a:solidFill>
                <a:srgbClr val="145D3A"/>
              </a:solidFill>
              <a:prstDash val="solid"/>
              <a:miter lim="800000"/>
            </a:ln>
            <a:effectLst/>
          </p:spPr>
        </p:cxnSp>
        <p:grpSp>
          <p:nvGrpSpPr>
            <p:cNvPr id="65" name="グループ化 64">
              <a:extLst>
                <a:ext uri="{FF2B5EF4-FFF2-40B4-BE49-F238E27FC236}">
                  <a16:creationId xmlns:a16="http://schemas.microsoft.com/office/drawing/2014/main" id="{934A80E4-F5BB-44B2-3BDD-28AAF75C1F9F}"/>
                </a:ext>
              </a:extLst>
            </p:cNvPr>
            <p:cNvGrpSpPr/>
            <p:nvPr/>
          </p:nvGrpSpPr>
          <p:grpSpPr>
            <a:xfrm>
              <a:off x="2623518" y="2340361"/>
              <a:ext cx="9341470" cy="4075058"/>
              <a:chOff x="2518571" y="2340361"/>
              <a:chExt cx="9446417" cy="4075058"/>
            </a:xfrm>
          </p:grpSpPr>
          <p:cxnSp>
            <p:nvCxnSpPr>
              <p:cNvPr id="68" name="直線矢印コネクタ 67">
                <a:extLst>
                  <a:ext uri="{FF2B5EF4-FFF2-40B4-BE49-F238E27FC236}">
                    <a16:creationId xmlns:a16="http://schemas.microsoft.com/office/drawing/2014/main" id="{0B6A4C50-3ABB-0B3A-6572-3B77E59C7436}"/>
                  </a:ext>
                </a:extLst>
              </p:cNvPr>
              <p:cNvCxnSpPr>
                <a:cxnSpLocks/>
              </p:cNvCxnSpPr>
              <p:nvPr/>
            </p:nvCxnSpPr>
            <p:spPr>
              <a:xfrm>
                <a:off x="2518571" y="3022130"/>
                <a:ext cx="9446417" cy="0"/>
              </a:xfrm>
              <a:prstGeom prst="straightConnector1">
                <a:avLst/>
              </a:prstGeom>
              <a:noFill/>
              <a:ln w="9525" cap="flat" cmpd="sng" algn="ctr">
                <a:solidFill>
                  <a:sysClr val="window" lastClr="FFFFFF">
                    <a:lumMod val="50000"/>
                  </a:sysClr>
                </a:solidFill>
                <a:prstDash val="dash"/>
                <a:miter lim="800000"/>
              </a:ln>
              <a:effectLst/>
            </p:spPr>
          </p:cxnSp>
          <p:cxnSp>
            <p:nvCxnSpPr>
              <p:cNvPr id="69" name="直線矢印コネクタ 68">
                <a:extLst>
                  <a:ext uri="{FF2B5EF4-FFF2-40B4-BE49-F238E27FC236}">
                    <a16:creationId xmlns:a16="http://schemas.microsoft.com/office/drawing/2014/main" id="{E23B66B6-0C93-313C-31FE-B7CC93E81235}"/>
                  </a:ext>
                </a:extLst>
              </p:cNvPr>
              <p:cNvCxnSpPr>
                <a:cxnSpLocks/>
              </p:cNvCxnSpPr>
              <p:nvPr/>
            </p:nvCxnSpPr>
            <p:spPr>
              <a:xfrm>
                <a:off x="2518571" y="2340361"/>
                <a:ext cx="9446417" cy="0"/>
              </a:xfrm>
              <a:prstGeom prst="straightConnector1">
                <a:avLst/>
              </a:prstGeom>
              <a:noFill/>
              <a:ln w="9525" cap="flat" cmpd="sng" algn="ctr">
                <a:solidFill>
                  <a:sysClr val="window" lastClr="FFFFFF">
                    <a:lumMod val="50000"/>
                  </a:sysClr>
                </a:solidFill>
                <a:prstDash val="dash"/>
                <a:miter lim="800000"/>
              </a:ln>
              <a:effectLst/>
            </p:spPr>
          </p:cxnSp>
          <p:cxnSp>
            <p:nvCxnSpPr>
              <p:cNvPr id="70" name="直線矢印コネクタ 69">
                <a:extLst>
                  <a:ext uri="{FF2B5EF4-FFF2-40B4-BE49-F238E27FC236}">
                    <a16:creationId xmlns:a16="http://schemas.microsoft.com/office/drawing/2014/main" id="{303519AE-27C1-D500-919B-39104B939BB2}"/>
                  </a:ext>
                </a:extLst>
              </p:cNvPr>
              <p:cNvCxnSpPr>
                <a:cxnSpLocks/>
              </p:cNvCxnSpPr>
              <p:nvPr/>
            </p:nvCxnSpPr>
            <p:spPr>
              <a:xfrm>
                <a:off x="2518571" y="3703899"/>
                <a:ext cx="9446417" cy="0"/>
              </a:xfrm>
              <a:prstGeom prst="straightConnector1">
                <a:avLst/>
              </a:prstGeom>
              <a:noFill/>
              <a:ln w="9525" cap="flat" cmpd="sng" algn="ctr">
                <a:solidFill>
                  <a:sysClr val="window" lastClr="FFFFFF">
                    <a:lumMod val="50000"/>
                  </a:sysClr>
                </a:solidFill>
                <a:prstDash val="dash"/>
                <a:miter lim="800000"/>
              </a:ln>
              <a:effectLst/>
            </p:spPr>
          </p:cxnSp>
          <p:cxnSp>
            <p:nvCxnSpPr>
              <p:cNvPr id="71" name="直線矢印コネクタ 70">
                <a:extLst>
                  <a:ext uri="{FF2B5EF4-FFF2-40B4-BE49-F238E27FC236}">
                    <a16:creationId xmlns:a16="http://schemas.microsoft.com/office/drawing/2014/main" id="{342172F1-90D5-A264-A2EF-D0E90930438C}"/>
                  </a:ext>
                </a:extLst>
              </p:cNvPr>
              <p:cNvCxnSpPr>
                <a:cxnSpLocks/>
              </p:cNvCxnSpPr>
              <p:nvPr/>
            </p:nvCxnSpPr>
            <p:spPr>
              <a:xfrm>
                <a:off x="2518571" y="4385668"/>
                <a:ext cx="9446417" cy="0"/>
              </a:xfrm>
              <a:prstGeom prst="straightConnector1">
                <a:avLst/>
              </a:prstGeom>
              <a:noFill/>
              <a:ln w="9525" cap="flat" cmpd="sng" algn="ctr">
                <a:solidFill>
                  <a:sysClr val="window" lastClr="FFFFFF">
                    <a:lumMod val="50000"/>
                  </a:sysClr>
                </a:solidFill>
                <a:prstDash val="dash"/>
                <a:miter lim="800000"/>
              </a:ln>
              <a:effectLst/>
            </p:spPr>
          </p:cxnSp>
          <p:cxnSp>
            <p:nvCxnSpPr>
              <p:cNvPr id="72" name="直線矢印コネクタ 71">
                <a:extLst>
                  <a:ext uri="{FF2B5EF4-FFF2-40B4-BE49-F238E27FC236}">
                    <a16:creationId xmlns:a16="http://schemas.microsoft.com/office/drawing/2014/main" id="{4C6C75A8-5F74-73AB-8FF7-F3E06FA42983}"/>
                  </a:ext>
                </a:extLst>
              </p:cNvPr>
              <p:cNvCxnSpPr>
                <a:cxnSpLocks/>
              </p:cNvCxnSpPr>
              <p:nvPr/>
            </p:nvCxnSpPr>
            <p:spPr>
              <a:xfrm>
                <a:off x="2518571" y="5067437"/>
                <a:ext cx="9446417" cy="0"/>
              </a:xfrm>
              <a:prstGeom prst="straightConnector1">
                <a:avLst/>
              </a:prstGeom>
              <a:noFill/>
              <a:ln w="9525" cap="flat" cmpd="sng" algn="ctr">
                <a:solidFill>
                  <a:sysClr val="window" lastClr="FFFFFF">
                    <a:lumMod val="50000"/>
                  </a:sysClr>
                </a:solidFill>
                <a:prstDash val="dash"/>
                <a:miter lim="800000"/>
              </a:ln>
              <a:effectLst/>
            </p:spPr>
          </p:cxnSp>
          <p:cxnSp>
            <p:nvCxnSpPr>
              <p:cNvPr id="73" name="直線矢印コネクタ 72">
                <a:extLst>
                  <a:ext uri="{FF2B5EF4-FFF2-40B4-BE49-F238E27FC236}">
                    <a16:creationId xmlns:a16="http://schemas.microsoft.com/office/drawing/2014/main" id="{700633A8-681C-6CD1-4563-95F1B18D7A8F}"/>
                  </a:ext>
                </a:extLst>
              </p:cNvPr>
              <p:cNvCxnSpPr>
                <a:cxnSpLocks/>
              </p:cNvCxnSpPr>
              <p:nvPr/>
            </p:nvCxnSpPr>
            <p:spPr>
              <a:xfrm>
                <a:off x="2518571" y="5749206"/>
                <a:ext cx="9446417" cy="0"/>
              </a:xfrm>
              <a:prstGeom prst="straightConnector1">
                <a:avLst/>
              </a:prstGeom>
              <a:noFill/>
              <a:ln w="9525" cap="flat" cmpd="sng" algn="ctr">
                <a:solidFill>
                  <a:sysClr val="window" lastClr="FFFFFF">
                    <a:lumMod val="50000"/>
                  </a:sysClr>
                </a:solidFill>
                <a:prstDash val="dash"/>
                <a:miter lim="800000"/>
              </a:ln>
              <a:effectLst/>
            </p:spPr>
          </p:cxnSp>
          <p:cxnSp>
            <p:nvCxnSpPr>
              <p:cNvPr id="74" name="直線矢印コネクタ 73">
                <a:extLst>
                  <a:ext uri="{FF2B5EF4-FFF2-40B4-BE49-F238E27FC236}">
                    <a16:creationId xmlns:a16="http://schemas.microsoft.com/office/drawing/2014/main" id="{0CA65E2C-700B-BF1D-6802-1491D68B8DFA}"/>
                  </a:ext>
                </a:extLst>
              </p:cNvPr>
              <p:cNvCxnSpPr>
                <a:cxnSpLocks/>
              </p:cNvCxnSpPr>
              <p:nvPr/>
            </p:nvCxnSpPr>
            <p:spPr>
              <a:xfrm>
                <a:off x="2518571" y="6415419"/>
                <a:ext cx="9446417" cy="0"/>
              </a:xfrm>
              <a:prstGeom prst="straightConnector1">
                <a:avLst/>
              </a:prstGeom>
              <a:noFill/>
              <a:ln w="9525" cap="flat" cmpd="sng" algn="ctr">
                <a:solidFill>
                  <a:sysClr val="window" lastClr="FFFFFF">
                    <a:lumMod val="50000"/>
                  </a:sysClr>
                </a:solidFill>
                <a:prstDash val="dash"/>
                <a:miter lim="800000"/>
              </a:ln>
              <a:effectLst/>
            </p:spPr>
          </p:cxnSp>
        </p:grpSp>
        <p:sp>
          <p:nvSpPr>
            <p:cNvPr id="66" name="正方形/長方形 65">
              <a:extLst>
                <a:ext uri="{FF2B5EF4-FFF2-40B4-BE49-F238E27FC236}">
                  <a16:creationId xmlns:a16="http://schemas.microsoft.com/office/drawing/2014/main" id="{388FC9C7-D7E2-A9FB-15CF-EA47C243F02F}"/>
                </a:ext>
              </a:extLst>
            </p:cNvPr>
            <p:cNvSpPr/>
            <p:nvPr/>
          </p:nvSpPr>
          <p:spPr>
            <a:xfrm>
              <a:off x="2623518" y="6468171"/>
              <a:ext cx="2944998" cy="576261"/>
            </a:xfrm>
            <a:prstGeom prst="rect">
              <a:avLst/>
            </a:prstGeom>
            <a:solidFill>
              <a:schemeClr val="accent2">
                <a:lumMod val="20000"/>
                <a:lumOff val="80000"/>
              </a:schemeClr>
            </a:solidFill>
            <a:ln w="12700" cap="flat" cmpd="sng" algn="ctr">
              <a:noFill/>
              <a:prstDash val="solid"/>
              <a:miter lim="800000"/>
            </a:ln>
            <a:effectLst/>
          </p:spPr>
          <p:txBody>
            <a:bodyPr wrap="none" tIns="18000" rtlCol="0" anchor="t"/>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prstClr val="black"/>
                  </a:solidFill>
                  <a:effectLst/>
                  <a:uLnTx/>
                  <a:uFillTx/>
                  <a:latin typeface="Arial"/>
                  <a:ea typeface="ＭＳ Ｐゴシック"/>
                  <a:cs typeface="+mn-cs"/>
                </a:rPr>
                <a:t>上記に必要な書類・備品・手続きは何で</a:t>
              </a:r>
              <a:br>
                <a:rPr kumimoji="0" lang="en-US" altLang="ja-JP" sz="1200" b="0" i="0" u="none" strike="noStrike" kern="0" cap="none" spc="0" normalizeH="0" baseline="0" noProof="0" dirty="0">
                  <a:ln>
                    <a:noFill/>
                  </a:ln>
                  <a:solidFill>
                    <a:prstClr val="black"/>
                  </a:solidFill>
                  <a:effectLst/>
                  <a:uLnTx/>
                  <a:uFillTx/>
                  <a:latin typeface="Arial"/>
                  <a:ea typeface="ＭＳ Ｐゴシック"/>
                  <a:cs typeface="+mn-cs"/>
                </a:rPr>
              </a:br>
              <a:r>
                <a:rPr kumimoji="0" lang="ja-JP" altLang="en-US" sz="1200" b="0" i="0" u="none" strike="noStrike" kern="0" cap="none" spc="0" normalizeH="0" baseline="0" noProof="0" dirty="0">
                  <a:ln>
                    <a:noFill/>
                  </a:ln>
                  <a:solidFill>
                    <a:prstClr val="black"/>
                  </a:solidFill>
                  <a:effectLst/>
                  <a:uLnTx/>
                  <a:uFillTx/>
                  <a:latin typeface="Arial"/>
                  <a:ea typeface="ＭＳ Ｐゴシック"/>
                  <a:cs typeface="+mn-cs"/>
                </a:rPr>
                <a:t>あり、それを誰がどのように準備するか？</a:t>
              </a:r>
            </a:p>
          </p:txBody>
        </p:sp>
        <p:sp>
          <p:nvSpPr>
            <p:cNvPr id="67" name="正方形/長方形 66">
              <a:extLst>
                <a:ext uri="{FF2B5EF4-FFF2-40B4-BE49-F238E27FC236}">
                  <a16:creationId xmlns:a16="http://schemas.microsoft.com/office/drawing/2014/main" id="{73018271-7F89-CA52-82E2-C7B084627032}"/>
                </a:ext>
              </a:extLst>
            </p:cNvPr>
            <p:cNvSpPr/>
            <p:nvPr/>
          </p:nvSpPr>
          <p:spPr>
            <a:xfrm>
              <a:off x="5648224" y="6468172"/>
              <a:ext cx="6316763" cy="576261"/>
            </a:xfrm>
            <a:prstGeom prst="rect">
              <a:avLst/>
            </a:prstGeom>
            <a:solidFill>
              <a:sysClr val="window" lastClr="FFFFFF"/>
            </a:solidFill>
            <a:ln w="12700" cap="flat" cmpd="sng" algn="ctr">
              <a:noFill/>
              <a:prstDash val="solid"/>
              <a:miter lim="800000"/>
            </a:ln>
            <a:effectLst/>
          </p:spPr>
          <p:txBody>
            <a:bodyPr wrap="square" tIns="18000" rtlCol="0" anchor="t"/>
            <a:lstStyle/>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ja-JP" altLang="en-US" sz="1050" b="0" i="0" u="none" strike="noStrike" kern="0" cap="none" spc="0" normalizeH="0" baseline="0" noProof="0" dirty="0">
                  <a:ln>
                    <a:noFill/>
                  </a:ln>
                  <a:solidFill>
                    <a:prstClr val="black"/>
                  </a:solidFill>
                  <a:effectLst/>
                  <a:uLnTx/>
                  <a:uFillTx/>
                  <a:latin typeface="Arial"/>
                  <a:ea typeface="ＭＳ Ｐゴシック"/>
                  <a:cs typeface="+mn-cs"/>
                </a:rPr>
                <a:t>上記に取り組むうえで必要な事項を洗い出し、役割分担やスケジュールまで落とし込みます。</a:t>
              </a:r>
              <a:endParaRPr kumimoji="0" lang="en-US" altLang="ja-JP" sz="1050" b="0" i="0" u="none" strike="noStrike" kern="0" cap="none" spc="0" normalizeH="0" baseline="0" noProof="0" dirty="0">
                <a:ln>
                  <a:noFill/>
                </a:ln>
                <a:solidFill>
                  <a:prstClr val="black"/>
                </a:solidFill>
                <a:effectLst/>
                <a:uLnTx/>
                <a:uFillTx/>
                <a:latin typeface="Arial"/>
                <a:ea typeface="ＭＳ Ｐゴシック"/>
                <a:cs typeface="+mn-cs"/>
              </a:endParaRPr>
            </a:p>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ja-JP" altLang="en-US" sz="1050" b="0" i="0" u="none" strike="noStrike" kern="0" cap="none" spc="0" normalizeH="0" baseline="0" noProof="0" dirty="0">
                  <a:ln>
                    <a:noFill/>
                  </a:ln>
                  <a:solidFill>
                    <a:prstClr val="black"/>
                  </a:solidFill>
                  <a:effectLst/>
                  <a:uLnTx/>
                  <a:uFillTx/>
                  <a:latin typeface="Arial"/>
                  <a:ea typeface="ＭＳ Ｐゴシック"/>
                  <a:cs typeface="+mn-cs"/>
                </a:rPr>
                <a:t>次フェーズの「企画内容に基づく準備」では、洗い出した事項に対して優先順位を明確にしながら対応して</a:t>
              </a:r>
              <a:br>
                <a:rPr kumimoji="0" lang="en-US" altLang="ja-JP" sz="1050" b="0" i="0" u="none" strike="noStrike" kern="0" cap="none" spc="0" normalizeH="0" baseline="0" noProof="0" dirty="0">
                  <a:ln>
                    <a:noFill/>
                  </a:ln>
                  <a:solidFill>
                    <a:prstClr val="black"/>
                  </a:solidFill>
                  <a:effectLst/>
                  <a:uLnTx/>
                  <a:uFillTx/>
                  <a:latin typeface="Arial"/>
                  <a:ea typeface="ＭＳ Ｐゴシック"/>
                  <a:cs typeface="+mn-cs"/>
                </a:rPr>
              </a:br>
              <a:r>
                <a:rPr kumimoji="0" lang="ja-JP" altLang="en-US" sz="1050" b="0" i="0" u="none" strike="noStrike" kern="0" cap="none" spc="0" normalizeH="0" baseline="0" noProof="0" dirty="0">
                  <a:ln>
                    <a:noFill/>
                  </a:ln>
                  <a:solidFill>
                    <a:prstClr val="black"/>
                  </a:solidFill>
                  <a:effectLst/>
                  <a:uLnTx/>
                  <a:uFillTx/>
                  <a:latin typeface="Arial"/>
                  <a:ea typeface="ＭＳ Ｐゴシック"/>
                  <a:cs typeface="+mn-cs"/>
                </a:rPr>
                <a:t>いきます。</a:t>
              </a:r>
            </a:p>
          </p:txBody>
        </p:sp>
      </p:grpSp>
      <p:cxnSp>
        <p:nvCxnSpPr>
          <p:cNvPr id="75" name="コネクタ: カギ線 74">
            <a:extLst>
              <a:ext uri="{FF2B5EF4-FFF2-40B4-BE49-F238E27FC236}">
                <a16:creationId xmlns:a16="http://schemas.microsoft.com/office/drawing/2014/main" id="{9C3E719F-B189-069E-9DEC-F510B249D649}"/>
              </a:ext>
            </a:extLst>
          </p:cNvPr>
          <p:cNvCxnSpPr>
            <a:cxnSpLocks/>
            <a:stCxn id="43" idx="3"/>
            <a:endCxn id="66" idx="1"/>
          </p:cNvCxnSpPr>
          <p:nvPr/>
        </p:nvCxnSpPr>
        <p:spPr>
          <a:xfrm>
            <a:off x="2280611" y="1954513"/>
            <a:ext cx="342907" cy="4174385"/>
          </a:xfrm>
          <a:prstGeom prst="bentConnector3">
            <a:avLst>
              <a:gd name="adj1" fmla="val 50000"/>
            </a:avLst>
          </a:prstGeom>
          <a:noFill/>
          <a:ln w="9525" cap="flat" cmpd="sng" algn="ctr">
            <a:solidFill>
              <a:srgbClr val="145D3A"/>
            </a:solidFill>
            <a:prstDash val="solid"/>
            <a:miter lim="800000"/>
          </a:ln>
          <a:effectLst/>
        </p:spPr>
      </p:cxnSp>
      <p:cxnSp>
        <p:nvCxnSpPr>
          <p:cNvPr id="76" name="直線矢印コネクタ 75">
            <a:extLst>
              <a:ext uri="{FF2B5EF4-FFF2-40B4-BE49-F238E27FC236}">
                <a16:creationId xmlns:a16="http://schemas.microsoft.com/office/drawing/2014/main" id="{E2DF062E-F53D-3BAE-72C6-554D0E057B0F}"/>
              </a:ext>
            </a:extLst>
          </p:cNvPr>
          <p:cNvCxnSpPr>
            <a:cxnSpLocks/>
          </p:cNvCxnSpPr>
          <p:nvPr/>
        </p:nvCxnSpPr>
        <p:spPr>
          <a:xfrm>
            <a:off x="0" y="743014"/>
            <a:ext cx="12192000" cy="0"/>
          </a:xfrm>
          <a:prstGeom prst="straightConnector1">
            <a:avLst/>
          </a:prstGeom>
          <a:noFill/>
          <a:ln w="9525" cap="flat" cmpd="sng" algn="ctr">
            <a:solidFill>
              <a:schemeClr val="accent2"/>
            </a:solidFill>
            <a:prstDash val="solid"/>
            <a:miter lim="800000"/>
          </a:ln>
          <a:effectLst/>
        </p:spPr>
      </p:cxnSp>
    </p:spTree>
    <p:extLst>
      <p:ext uri="{BB962C8B-B14F-4D97-AF65-F5344CB8AC3E}">
        <p14:creationId xmlns:p14="http://schemas.microsoft.com/office/powerpoint/2010/main" val="31038099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13272D-E874-CFD1-EA38-B919C6BE9566}"/>
            </a:ext>
          </a:extLst>
        </p:cNvPr>
        <p:cNvGrpSpPr/>
        <p:nvPr/>
      </p:nvGrpSpPr>
      <p:grpSpPr>
        <a:xfrm>
          <a:off x="0" y="0"/>
          <a:ext cx="0" cy="0"/>
          <a:chOff x="0" y="0"/>
          <a:chExt cx="0" cy="0"/>
        </a:xfrm>
      </p:grpSpPr>
      <p:sp>
        <p:nvSpPr>
          <p:cNvPr id="36" name="テキスト プレースホルダー 1">
            <a:extLst>
              <a:ext uri="{FF2B5EF4-FFF2-40B4-BE49-F238E27FC236}">
                <a16:creationId xmlns:a16="http://schemas.microsoft.com/office/drawing/2014/main" id="{BF82D990-FC89-7227-C0A8-5B5B3133EE3D}"/>
              </a:ext>
            </a:extLst>
          </p:cNvPr>
          <p:cNvSpPr txBox="1">
            <a:spLocks/>
          </p:cNvSpPr>
          <p:nvPr/>
        </p:nvSpPr>
        <p:spPr>
          <a:xfrm>
            <a:off x="227014" y="944563"/>
            <a:ext cx="11737974" cy="576261"/>
          </a:xfrm>
          <a:prstGeom prst="rect">
            <a:avLst/>
          </a:prstGeom>
          <a:noFill/>
          <a:ln w="19050" cap="flat" cmpd="sng" algn="ctr">
            <a:noFill/>
            <a:prstDash val="solid"/>
            <a:miter lim="800000"/>
          </a:ln>
          <a:effectLst/>
        </p:spPr>
        <p:txBody>
          <a:bodyPr wrap="none" lIns="0" tIns="0" rIns="0" bIns="0" rtlCol="0" anchor="t"/>
          <a:lstStyle>
            <a:lvl1pPr marL="92075" indent="0" algn="l" defTabSz="914400" rtl="0" eaLnBrk="1" latinLnBrk="0" hangingPunct="1">
              <a:lnSpc>
                <a:spcPct val="90000"/>
              </a:lnSpc>
              <a:spcBef>
                <a:spcPts val="1000"/>
              </a:spcBef>
              <a:buFont typeface="Arial" panose="020B0604020202020204" pitchFamily="34" charset="0"/>
              <a:buNone/>
              <a:tabLst>
                <a:tab pos="92075" algn="l"/>
              </a:tabLst>
              <a:defRPr kumimoji="1" lang="ja-JP" altLang="en-US" sz="2000" b="0" kern="1200" dirty="0">
                <a:solidFill>
                  <a:sysClr val="windowText" lastClr="000000"/>
                </a:solidFill>
                <a:latin typeface="MS PGothic" panose="020B0600070205080204" pitchFamily="34" charset="-128"/>
                <a:ea typeface="MS PGothic" panose="020B0600070205080204" pitchFamily="34"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9pPr>
          </a:lstStyle>
          <a:p>
            <a:pPr marL="92075"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tab pos="92075" algn="l"/>
              </a:tabLst>
              <a:defRPr/>
            </a:pPr>
            <a:r>
              <a:rPr kumimoji="1" lang="ja-JP" altLang="en-US" sz="2000" b="0" i="0" u="none" strike="noStrike" kern="1200" cap="none" spc="0" normalizeH="0" baseline="0" noProof="0">
                <a:ln>
                  <a:noFill/>
                </a:ln>
                <a:solidFill>
                  <a:sysClr val="windowText" lastClr="000000"/>
                </a:solidFill>
                <a:effectLst/>
                <a:uLnTx/>
                <a:uFillTx/>
                <a:latin typeface="MS PGothic" panose="020B0600070205080204" pitchFamily="34" charset="-128"/>
                <a:ea typeface="MS PGothic" panose="020B0600070205080204" pitchFamily="34" charset="-128"/>
                <a:cs typeface="+mn-cs"/>
              </a:rPr>
              <a:t>提案全体を通しての感想など、気になるポイントをお話しさせてください。</a:t>
            </a:r>
            <a:endParaRPr kumimoji="1" lang="ja-JP" altLang="en-US" sz="2000" b="0" i="0" u="none" strike="noStrike" kern="1200" cap="none" spc="0" normalizeH="0" baseline="0" noProof="0" dirty="0">
              <a:ln>
                <a:noFill/>
              </a:ln>
              <a:solidFill>
                <a:sysClr val="windowText" lastClr="000000"/>
              </a:solidFill>
              <a:effectLst/>
              <a:uLnTx/>
              <a:uFillTx/>
              <a:latin typeface="MS PGothic" panose="020B0600070205080204" pitchFamily="34" charset="-128"/>
              <a:ea typeface="MS PGothic" panose="020B0600070205080204" pitchFamily="34" charset="-128"/>
              <a:cs typeface="+mn-cs"/>
            </a:endParaRPr>
          </a:p>
        </p:txBody>
      </p:sp>
      <p:sp>
        <p:nvSpPr>
          <p:cNvPr id="37" name="スライド番号プレースホルダー 3">
            <a:extLst>
              <a:ext uri="{FF2B5EF4-FFF2-40B4-BE49-F238E27FC236}">
                <a16:creationId xmlns:a16="http://schemas.microsoft.com/office/drawing/2014/main" id="{331B6AEF-E2DB-4ABD-3B13-D9C2A56960A4}"/>
              </a:ext>
            </a:extLst>
          </p:cNvPr>
          <p:cNvSpPr txBox="1">
            <a:spLocks/>
          </p:cNvSpPr>
          <p:nvPr/>
        </p:nvSpPr>
        <p:spPr>
          <a:xfrm>
            <a:off x="11568988" y="6390895"/>
            <a:ext cx="396000" cy="468000"/>
          </a:xfrm>
          <a:prstGeom prst="rect">
            <a:avLst/>
          </a:prstGeom>
          <a:noFill/>
          <a:ln w="19050" cap="flat" cmpd="sng" algn="ctr">
            <a:noFill/>
            <a:prstDash val="solid"/>
            <a:miter lim="800000"/>
          </a:ln>
          <a:effectLst/>
        </p:spPr>
        <p:txBody>
          <a:bodyPr lIns="0" tIns="0" rIns="0" bIns="0" rtlCol="0" anchor="ctr"/>
          <a:lstStyle>
            <a:defPPr>
              <a:defRPr lang="ja-JP"/>
            </a:defPPr>
            <a:lvl1pPr marL="0" algn="r" defTabSz="914400" rtl="0" eaLnBrk="1" latinLnBrk="0" hangingPunct="1">
              <a:defRPr kumimoji="1" lang="ja-JP" altLang="en-US" sz="1000" kern="1200" smtClean="0">
                <a:solidFill>
                  <a:schemeClr val="tx1"/>
                </a:solidFill>
                <a:latin typeface="+mn-ea"/>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fld id="{B345F64C-3725-451E-9302-8DCAA86EC844}" type="slidenum">
              <a:rPr lang="en-US" altLang="ja-JP" smtClean="0">
                <a:solidFill>
                  <a:prstClr val="black"/>
                </a:solidFill>
                <a:latin typeface="ＭＳ Ｐゴシック"/>
                <a:ea typeface="ＭＳ Ｐゴシック"/>
              </a:rPr>
              <a:pPr/>
              <a:t>13</a:t>
            </a:fld>
            <a:endParaRPr lang="en-US" altLang="ja-JP" dirty="0">
              <a:solidFill>
                <a:prstClr val="black"/>
              </a:solidFill>
              <a:latin typeface="ＭＳ Ｐゴシック"/>
              <a:ea typeface="ＭＳ Ｐゴシック"/>
            </a:endParaRPr>
          </a:p>
        </p:txBody>
      </p:sp>
      <p:sp>
        <p:nvSpPr>
          <p:cNvPr id="38" name="テキスト プレースホルダー 4">
            <a:extLst>
              <a:ext uri="{FF2B5EF4-FFF2-40B4-BE49-F238E27FC236}">
                <a16:creationId xmlns:a16="http://schemas.microsoft.com/office/drawing/2014/main" id="{ED22DCD0-DEF3-5849-1688-C823D8B79BE5}"/>
              </a:ext>
            </a:extLst>
          </p:cNvPr>
          <p:cNvSpPr txBox="1">
            <a:spLocks/>
          </p:cNvSpPr>
          <p:nvPr/>
        </p:nvSpPr>
        <p:spPr>
          <a:xfrm>
            <a:off x="227014" y="215412"/>
            <a:ext cx="11737974" cy="372199"/>
          </a:xfrm>
          <a:prstGeom prst="rect">
            <a:avLst/>
          </a:prstGeom>
          <a:noFill/>
          <a:ln w="19050" cap="flat" cmpd="sng" algn="ctr">
            <a:noFill/>
            <a:prstDash val="solid"/>
            <a:miter lim="800000"/>
          </a:ln>
          <a:effectLst/>
        </p:spPr>
        <p:txBody>
          <a:bodyPr wrap="none" lIns="0" tIns="0" rIns="0" bIns="0" rtlCol="0" anchor="ctr"/>
          <a:lstStyle>
            <a:lvl1pPr marL="92075" indent="0" algn="l" defTabSz="914400" rtl="0" eaLnBrk="1" latinLnBrk="0" hangingPunct="1">
              <a:lnSpc>
                <a:spcPct val="90000"/>
              </a:lnSpc>
              <a:spcBef>
                <a:spcPts val="1000"/>
              </a:spcBef>
              <a:buFont typeface="Arial" panose="020B0604020202020204" pitchFamily="34" charset="0"/>
              <a:buNone/>
              <a:defRPr kumimoji="1" lang="ja-JP" altLang="en-US" sz="2000" b="1" kern="1200" dirty="0">
                <a:solidFill>
                  <a:sysClr val="windowText" lastClr="000000"/>
                </a:solidFill>
                <a:latin typeface="MS PGothic" panose="020B0600070205080204" pitchFamily="34" charset="-128"/>
                <a:ea typeface="MS PGothic" panose="020B0600070205080204" pitchFamily="34"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9pPr>
          </a:lstStyle>
          <a:p>
            <a:pPr marL="92075"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2000" b="1" i="0" u="none" strike="noStrike" kern="1200" cap="none" spc="0" normalizeH="0" baseline="0" noProof="0">
                <a:ln>
                  <a:noFill/>
                </a:ln>
                <a:solidFill>
                  <a:schemeClr val="accent2"/>
                </a:solidFill>
                <a:effectLst/>
                <a:uLnTx/>
                <a:uFillTx/>
                <a:latin typeface="MS PGothic" panose="020B0600070205080204" pitchFamily="34" charset="-128"/>
                <a:ea typeface="MS PGothic" panose="020B0600070205080204" pitchFamily="34" charset="-128"/>
                <a:cs typeface="+mn-cs"/>
              </a:rPr>
              <a:t>フリーディスカッション</a:t>
            </a:r>
            <a:endParaRPr kumimoji="1" lang="ja-JP" altLang="en-US" sz="2000" b="1" i="0" u="none" strike="noStrike" kern="1200" cap="none" spc="0" normalizeH="0" baseline="0" noProof="0" dirty="0">
              <a:ln>
                <a:noFill/>
              </a:ln>
              <a:solidFill>
                <a:schemeClr val="accent2"/>
              </a:solidFill>
              <a:effectLst/>
              <a:uLnTx/>
              <a:uFillTx/>
              <a:latin typeface="MS PGothic" panose="020B0600070205080204" pitchFamily="34" charset="-128"/>
              <a:ea typeface="MS PGothic" panose="020B0600070205080204" pitchFamily="34" charset="-128"/>
              <a:cs typeface="+mn-cs"/>
            </a:endParaRPr>
          </a:p>
        </p:txBody>
      </p:sp>
      <p:sp>
        <p:nvSpPr>
          <p:cNvPr id="39" name="正方形/長方形 38">
            <a:extLst>
              <a:ext uri="{FF2B5EF4-FFF2-40B4-BE49-F238E27FC236}">
                <a16:creationId xmlns:a16="http://schemas.microsoft.com/office/drawing/2014/main" id="{724D5FA5-1343-F345-7F7A-4806DF19EF24}"/>
              </a:ext>
            </a:extLst>
          </p:cNvPr>
          <p:cNvSpPr/>
          <p:nvPr/>
        </p:nvSpPr>
        <p:spPr>
          <a:xfrm rot="5400000">
            <a:off x="9218115" y="3827695"/>
            <a:ext cx="4681536" cy="426575"/>
          </a:xfrm>
          <a:prstGeom prst="rect">
            <a:avLst/>
          </a:prstGeom>
          <a:noFill/>
          <a:ln w="12700" cap="flat" cmpd="sng" algn="ctr">
            <a:noFill/>
            <a:prstDash val="solid"/>
            <a:miter lim="800000"/>
          </a:ln>
          <a:effectLst/>
        </p:spPr>
        <p:txBody>
          <a:bodyPr wrap="none" rtlCol="0" anchor="ctr"/>
          <a:lstStyle/>
          <a:p>
            <a:pPr marL="0" marR="0" lvl="0" indent="0" algn="ctr" defTabSz="914400" eaLnBrk="1" fontAlgn="auto" latinLnBrk="0" hangingPunct="1">
              <a:lnSpc>
                <a:spcPts val="4000"/>
              </a:lnSpc>
              <a:spcBef>
                <a:spcPts val="0"/>
              </a:spcBef>
              <a:spcAft>
                <a:spcPts val="0"/>
              </a:spcAft>
              <a:buClrTx/>
              <a:buSzTx/>
              <a:buFontTx/>
              <a:buNone/>
              <a:tabLst/>
              <a:defRPr/>
            </a:pPr>
            <a:r>
              <a:rPr kumimoji="0" lang="en-US" altLang="ja-JP" sz="5400" b="1" i="0" u="none" strike="noStrike" kern="0" cap="none" spc="0" normalizeH="0" baseline="0" noProof="0" dirty="0">
                <a:ln w="19050">
                  <a:noFill/>
                </a:ln>
                <a:solidFill>
                  <a:schemeClr val="accent2">
                    <a:lumMod val="20000"/>
                    <a:lumOff val="80000"/>
                  </a:schemeClr>
                </a:solidFill>
                <a:effectLst/>
                <a:uLnTx/>
                <a:uFillTx/>
                <a:latin typeface="ＭＳ Ｐゴシック" panose="020B0600070205080204" pitchFamily="50" charset="-128"/>
                <a:ea typeface="ＭＳ Ｐゴシック" panose="020B0600070205080204" pitchFamily="50" charset="-128"/>
                <a:cs typeface="+mn-cs"/>
              </a:rPr>
              <a:t>FREE</a:t>
            </a:r>
            <a:br>
              <a:rPr kumimoji="0" lang="en-US" altLang="ja-JP" sz="5400" b="1" i="0" u="none" strike="noStrike" kern="0" cap="none" spc="0" normalizeH="0" baseline="0" noProof="0" dirty="0">
                <a:ln w="19050">
                  <a:noFill/>
                </a:ln>
                <a:solidFill>
                  <a:schemeClr val="accent2">
                    <a:lumMod val="20000"/>
                    <a:lumOff val="80000"/>
                  </a:schemeClr>
                </a:solidFill>
                <a:effectLst/>
                <a:uLnTx/>
                <a:uFillTx/>
                <a:latin typeface="ＭＳ Ｐゴシック" panose="020B0600070205080204" pitchFamily="50" charset="-128"/>
                <a:ea typeface="ＭＳ Ｐゴシック" panose="020B0600070205080204" pitchFamily="50" charset="-128"/>
                <a:cs typeface="+mn-cs"/>
              </a:rPr>
            </a:br>
            <a:r>
              <a:rPr kumimoji="0" lang="ja-JP" altLang="en-US" sz="5400" b="1" i="0" u="none" strike="noStrike" kern="0" cap="none" spc="0" normalizeH="0" baseline="0" noProof="0" dirty="0">
                <a:ln w="19050">
                  <a:noFill/>
                </a:ln>
                <a:solidFill>
                  <a:schemeClr val="accent2">
                    <a:lumMod val="20000"/>
                    <a:lumOff val="80000"/>
                  </a:schemeClr>
                </a:solidFill>
                <a:effectLst/>
                <a:uLnTx/>
                <a:uFillTx/>
                <a:latin typeface="ＭＳ Ｐゴシック" panose="020B0600070205080204" pitchFamily="50" charset="-128"/>
                <a:ea typeface="ＭＳ Ｐゴシック" panose="020B0600070205080204" pitchFamily="50" charset="-128"/>
                <a:cs typeface="+mn-cs"/>
              </a:rPr>
              <a:t>ＤＩＳＣＵＳＳＩＯＮ</a:t>
            </a:r>
            <a:endParaRPr kumimoji="0" lang="en-US" altLang="ja-JP" sz="5400" b="1" i="0" u="none" strike="noStrike" kern="0" cap="none" spc="0" normalizeH="0" baseline="0" noProof="0" dirty="0">
              <a:ln w="19050">
                <a:noFill/>
              </a:ln>
              <a:solidFill>
                <a:schemeClr val="accent2">
                  <a:lumMod val="20000"/>
                  <a:lumOff val="80000"/>
                </a:schemeClr>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41" name="正方形/長方形 40">
            <a:extLst>
              <a:ext uri="{FF2B5EF4-FFF2-40B4-BE49-F238E27FC236}">
                <a16:creationId xmlns:a16="http://schemas.microsoft.com/office/drawing/2014/main" id="{A8621440-2361-153B-906D-C67C1F9ECCD7}"/>
              </a:ext>
            </a:extLst>
          </p:cNvPr>
          <p:cNvSpPr/>
          <p:nvPr/>
        </p:nvSpPr>
        <p:spPr>
          <a:xfrm>
            <a:off x="653811" y="1696489"/>
            <a:ext cx="10194701" cy="355073"/>
          </a:xfrm>
          <a:prstGeom prst="rect">
            <a:avLst/>
          </a:prstGeom>
          <a:solidFill>
            <a:sysClr val="window" lastClr="FFFFFF"/>
          </a:solidFill>
          <a:ln w="12700" cap="flat" cmpd="sng" algn="ctr">
            <a:solidFill>
              <a:schemeClr val="accent2"/>
            </a:solidFill>
            <a:prstDash val="solid"/>
            <a:miter lim="800000"/>
          </a:ln>
          <a:effectLst/>
        </p:spPr>
        <p:txBody>
          <a:bodyPr wrap="none" rtlCol="0" anchor="ctr"/>
          <a:lstStyle/>
          <a:p>
            <a:pPr marL="177800" marR="0" lvl="0" indent="0" defTabSz="914400" eaLnBrk="1" fontAlgn="auto" latinLnBrk="0" hangingPunct="1">
              <a:lnSpc>
                <a:spcPct val="100000"/>
              </a:lnSpc>
              <a:spcBef>
                <a:spcPts val="0"/>
              </a:spcBef>
              <a:spcAft>
                <a:spcPts val="0"/>
              </a:spcAft>
              <a:buClrTx/>
              <a:buSzTx/>
              <a:buFontTx/>
              <a:buNone/>
              <a:tabLst/>
              <a:defRPr/>
            </a:pPr>
            <a:r>
              <a:rPr kumimoji="0" lang="ja-JP" altLang="en-US" sz="1600" b="0" i="0" u="none" strike="noStrike" kern="0" cap="none" spc="0" normalizeH="0" baseline="0" noProof="0" dirty="0">
                <a:ln>
                  <a:noFill/>
                </a:ln>
                <a:solidFill>
                  <a:prstClr val="black"/>
                </a:solidFill>
                <a:effectLst/>
                <a:uLnTx/>
                <a:uFillTx/>
                <a:latin typeface="Arial"/>
                <a:ea typeface="ＭＳ Ｐゴシック"/>
                <a:cs typeface="+mn-cs"/>
              </a:rPr>
              <a:t>ご提案内容全体を通して、率直にどのような印象を抱かれたでしょうか？</a:t>
            </a:r>
          </a:p>
        </p:txBody>
      </p:sp>
      <p:sp>
        <p:nvSpPr>
          <p:cNvPr id="42" name="正方形/長方形 41">
            <a:extLst>
              <a:ext uri="{FF2B5EF4-FFF2-40B4-BE49-F238E27FC236}">
                <a16:creationId xmlns:a16="http://schemas.microsoft.com/office/drawing/2014/main" id="{815423A9-7F9B-B252-7C98-5A759EB47033}"/>
              </a:ext>
            </a:extLst>
          </p:cNvPr>
          <p:cNvSpPr/>
          <p:nvPr/>
        </p:nvSpPr>
        <p:spPr>
          <a:xfrm>
            <a:off x="227013" y="1696489"/>
            <a:ext cx="426797" cy="355073"/>
          </a:xfrm>
          <a:prstGeom prst="rect">
            <a:avLst/>
          </a:prstGeom>
          <a:gradFill>
            <a:gsLst>
              <a:gs pos="100000">
                <a:srgbClr val="E5E4A9">
                  <a:alpha val="50000"/>
                </a:srgbClr>
              </a:gs>
              <a:gs pos="0">
                <a:schemeClr val="accent2">
                  <a:alpha val="50000"/>
                </a:schemeClr>
              </a:gs>
            </a:gsLst>
            <a:lin ang="10800000" scaled="1"/>
          </a:gradFill>
          <a:ln w="12700" cap="flat" cmpd="sng" algn="ctr">
            <a:solidFill>
              <a:schemeClr val="accent2"/>
            </a:solidFill>
            <a:prstDash val="solid"/>
            <a:miter lim="800000"/>
          </a:ln>
          <a:effectLst/>
        </p:spPr>
        <p:txBody>
          <a:bodyPr rtlCol="0" anchor="ctr"/>
          <a:lstStyle/>
          <a:p>
            <a:pPr algn="ctr">
              <a:spcBef>
                <a:spcPts val="600"/>
              </a:spcBef>
            </a:pPr>
            <a:r>
              <a:rPr kumimoji="0" lang="en-US" altLang="ja-JP" sz="1600" kern="0" dirty="0">
                <a:solidFill>
                  <a:prstClr val="black"/>
                </a:solidFill>
                <a:latin typeface="ＭＳ Ｐゴシック" panose="020B0600070205080204" pitchFamily="50" charset="-128"/>
                <a:ea typeface="ＭＳ Ｐゴシック" panose="020B0600070205080204" pitchFamily="50" charset="-128"/>
              </a:rPr>
              <a:t>1</a:t>
            </a:r>
            <a:endParaRPr kumimoji="0" lang="ja-JP" altLang="en-US" sz="1600" kern="0" dirty="0">
              <a:solidFill>
                <a:prstClr val="black"/>
              </a:solidFill>
              <a:latin typeface="ＭＳ Ｐゴシック" panose="020B0600070205080204" pitchFamily="50" charset="-128"/>
              <a:ea typeface="ＭＳ Ｐゴシック" panose="020B0600070205080204" pitchFamily="50" charset="-128"/>
            </a:endParaRPr>
          </a:p>
        </p:txBody>
      </p:sp>
      <p:sp>
        <p:nvSpPr>
          <p:cNvPr id="44" name="正方形/長方形 43">
            <a:extLst>
              <a:ext uri="{FF2B5EF4-FFF2-40B4-BE49-F238E27FC236}">
                <a16:creationId xmlns:a16="http://schemas.microsoft.com/office/drawing/2014/main" id="{6FA0E969-2913-EBB8-9CF6-103A2BA94C15}"/>
              </a:ext>
            </a:extLst>
          </p:cNvPr>
          <p:cNvSpPr/>
          <p:nvPr/>
        </p:nvSpPr>
        <p:spPr>
          <a:xfrm>
            <a:off x="653811" y="2658863"/>
            <a:ext cx="10194701" cy="355073"/>
          </a:xfrm>
          <a:prstGeom prst="rect">
            <a:avLst/>
          </a:prstGeom>
          <a:solidFill>
            <a:sysClr val="window" lastClr="FFFFFF"/>
          </a:solidFill>
          <a:ln w="12700" cap="flat" cmpd="sng" algn="ctr">
            <a:solidFill>
              <a:schemeClr val="accent2"/>
            </a:solidFill>
            <a:prstDash val="solid"/>
            <a:miter lim="800000"/>
          </a:ln>
          <a:effectLst/>
        </p:spPr>
        <p:txBody>
          <a:bodyPr wrap="none" rtlCol="0" anchor="ctr"/>
          <a:lstStyle/>
          <a:p>
            <a:pPr marL="177800" marR="0" lvl="0" indent="0" defTabSz="914400" eaLnBrk="1" fontAlgn="auto" latinLnBrk="0" hangingPunct="1">
              <a:lnSpc>
                <a:spcPct val="100000"/>
              </a:lnSpc>
              <a:spcBef>
                <a:spcPts val="0"/>
              </a:spcBef>
              <a:spcAft>
                <a:spcPts val="0"/>
              </a:spcAft>
              <a:buClrTx/>
              <a:buSzTx/>
              <a:buFontTx/>
              <a:buNone/>
              <a:tabLst/>
              <a:defRPr/>
            </a:pPr>
            <a:r>
              <a:rPr kumimoji="0" lang="ja-JP" altLang="en-US" sz="1600" b="0" i="0" u="none" strike="noStrike" kern="0" cap="none" spc="0" normalizeH="0" baseline="0" noProof="0" dirty="0">
                <a:ln>
                  <a:noFill/>
                </a:ln>
                <a:solidFill>
                  <a:prstClr val="black"/>
                </a:solidFill>
                <a:effectLst/>
                <a:uLnTx/>
                <a:uFillTx/>
                <a:latin typeface="Arial"/>
                <a:ea typeface="ＭＳ Ｐゴシック"/>
                <a:cs typeface="+mn-cs"/>
              </a:rPr>
              <a:t>弊社支援内容のうち、魅力に感じたポイント</a:t>
            </a:r>
            <a:r>
              <a:rPr kumimoji="0" lang="en-US" altLang="ja-JP" sz="1600" b="0" i="0" u="none" strike="noStrike" kern="0" cap="none" spc="0" normalizeH="0" baseline="0" noProof="0" dirty="0">
                <a:ln>
                  <a:noFill/>
                </a:ln>
                <a:solidFill>
                  <a:prstClr val="black"/>
                </a:solidFill>
                <a:effectLst/>
                <a:uLnTx/>
                <a:uFillTx/>
                <a:latin typeface="Arial"/>
                <a:ea typeface="ＭＳ Ｐゴシック"/>
                <a:cs typeface="+mn-cs"/>
              </a:rPr>
              <a:t>/</a:t>
            </a:r>
            <a:r>
              <a:rPr kumimoji="0" lang="ja-JP" altLang="en-US" sz="1600" b="0" i="0" u="none" strike="noStrike" kern="0" cap="none" spc="0" normalizeH="0" baseline="0" noProof="0" dirty="0">
                <a:ln>
                  <a:noFill/>
                </a:ln>
                <a:solidFill>
                  <a:prstClr val="black"/>
                </a:solidFill>
                <a:effectLst/>
                <a:uLnTx/>
                <a:uFillTx/>
                <a:latin typeface="Arial"/>
                <a:ea typeface="ＭＳ Ｐゴシック"/>
                <a:cs typeface="+mn-cs"/>
              </a:rPr>
              <a:t>不要だと感じたポイントはどこでしょうか？</a:t>
            </a:r>
          </a:p>
        </p:txBody>
      </p:sp>
      <p:sp>
        <p:nvSpPr>
          <p:cNvPr id="45" name="正方形/長方形 44">
            <a:extLst>
              <a:ext uri="{FF2B5EF4-FFF2-40B4-BE49-F238E27FC236}">
                <a16:creationId xmlns:a16="http://schemas.microsoft.com/office/drawing/2014/main" id="{F220F6E3-031D-38F5-B512-A3DB6FF89252}"/>
              </a:ext>
            </a:extLst>
          </p:cNvPr>
          <p:cNvSpPr/>
          <p:nvPr/>
        </p:nvSpPr>
        <p:spPr>
          <a:xfrm>
            <a:off x="227013" y="2658863"/>
            <a:ext cx="426797" cy="355073"/>
          </a:xfrm>
          <a:prstGeom prst="rect">
            <a:avLst/>
          </a:prstGeom>
          <a:gradFill>
            <a:gsLst>
              <a:gs pos="100000">
                <a:srgbClr val="E5E4A9">
                  <a:alpha val="50000"/>
                </a:srgbClr>
              </a:gs>
              <a:gs pos="0">
                <a:schemeClr val="accent2">
                  <a:alpha val="50000"/>
                </a:schemeClr>
              </a:gs>
            </a:gsLst>
            <a:lin ang="10800000" scaled="1"/>
          </a:gradFill>
          <a:ln w="12700" cap="flat" cmpd="sng" algn="ctr">
            <a:solidFill>
              <a:schemeClr val="accent2"/>
            </a:solidFill>
            <a:prstDash val="solid"/>
            <a:miter lim="800000"/>
          </a:ln>
          <a:effectLst/>
        </p:spPr>
        <p:txBody>
          <a:bodyPr rtlCol="0" anchor="ctr"/>
          <a:lstStyle/>
          <a:p>
            <a:pPr algn="ctr">
              <a:spcBef>
                <a:spcPts val="600"/>
              </a:spcBef>
            </a:pPr>
            <a:r>
              <a:rPr kumimoji="0" lang="en-US" altLang="ja-JP" sz="1600" kern="0" dirty="0">
                <a:solidFill>
                  <a:prstClr val="black"/>
                </a:solidFill>
                <a:latin typeface="ＭＳ Ｐゴシック" panose="020B0600070205080204" pitchFamily="50" charset="-128"/>
                <a:ea typeface="ＭＳ Ｐゴシック" panose="020B0600070205080204" pitchFamily="50" charset="-128"/>
              </a:rPr>
              <a:t>3</a:t>
            </a:r>
            <a:endParaRPr kumimoji="0" lang="ja-JP" altLang="en-US" sz="1600" kern="0" dirty="0">
              <a:solidFill>
                <a:prstClr val="black"/>
              </a:solidFill>
              <a:latin typeface="ＭＳ Ｐゴシック" panose="020B0600070205080204" pitchFamily="50" charset="-128"/>
              <a:ea typeface="ＭＳ Ｐゴシック" panose="020B0600070205080204" pitchFamily="50" charset="-128"/>
            </a:endParaRPr>
          </a:p>
        </p:txBody>
      </p:sp>
      <p:sp>
        <p:nvSpPr>
          <p:cNvPr id="47" name="正方形/長方形 46">
            <a:extLst>
              <a:ext uri="{FF2B5EF4-FFF2-40B4-BE49-F238E27FC236}">
                <a16:creationId xmlns:a16="http://schemas.microsoft.com/office/drawing/2014/main" id="{ADB9DC6D-37C8-D4A4-3618-32EC3BBCD1B6}"/>
              </a:ext>
            </a:extLst>
          </p:cNvPr>
          <p:cNvSpPr/>
          <p:nvPr/>
        </p:nvSpPr>
        <p:spPr>
          <a:xfrm>
            <a:off x="653811" y="2177676"/>
            <a:ext cx="10194701" cy="355073"/>
          </a:xfrm>
          <a:prstGeom prst="rect">
            <a:avLst/>
          </a:prstGeom>
          <a:solidFill>
            <a:sysClr val="window" lastClr="FFFFFF"/>
          </a:solidFill>
          <a:ln w="12700" cap="flat" cmpd="sng" algn="ctr">
            <a:solidFill>
              <a:schemeClr val="accent2"/>
            </a:solidFill>
            <a:prstDash val="solid"/>
            <a:miter lim="800000"/>
          </a:ln>
          <a:effectLst/>
        </p:spPr>
        <p:txBody>
          <a:bodyPr wrap="none" rtlCol="0" anchor="ctr"/>
          <a:lstStyle/>
          <a:p>
            <a:pPr marL="177800" marR="0" lvl="0" indent="0" defTabSz="914400" eaLnBrk="1" fontAlgn="auto" latinLnBrk="0" hangingPunct="1">
              <a:lnSpc>
                <a:spcPct val="100000"/>
              </a:lnSpc>
              <a:spcBef>
                <a:spcPts val="0"/>
              </a:spcBef>
              <a:spcAft>
                <a:spcPts val="0"/>
              </a:spcAft>
              <a:buClrTx/>
              <a:buSzTx/>
              <a:buFontTx/>
              <a:buNone/>
              <a:tabLst/>
              <a:defRPr/>
            </a:pPr>
            <a:r>
              <a:rPr kumimoji="0" lang="ja-JP" altLang="en-US" sz="1600" b="0" i="0" u="none" strike="noStrike" kern="0" cap="none" spc="0" normalizeH="0" baseline="0" noProof="0" dirty="0">
                <a:ln>
                  <a:noFill/>
                </a:ln>
                <a:solidFill>
                  <a:prstClr val="black"/>
                </a:solidFill>
                <a:effectLst/>
                <a:uLnTx/>
                <a:uFillTx/>
                <a:latin typeface="Arial"/>
                <a:ea typeface="ＭＳ Ｐゴシック"/>
                <a:cs typeface="+mn-cs"/>
              </a:rPr>
              <a:t>貴社の予算を踏まえると費用感は許容範囲内でしょうか？</a:t>
            </a:r>
          </a:p>
        </p:txBody>
      </p:sp>
      <p:sp>
        <p:nvSpPr>
          <p:cNvPr id="48" name="正方形/長方形 47">
            <a:extLst>
              <a:ext uri="{FF2B5EF4-FFF2-40B4-BE49-F238E27FC236}">
                <a16:creationId xmlns:a16="http://schemas.microsoft.com/office/drawing/2014/main" id="{3CA245B3-B686-9712-65B4-94F49DECF2C6}"/>
              </a:ext>
            </a:extLst>
          </p:cNvPr>
          <p:cNvSpPr/>
          <p:nvPr/>
        </p:nvSpPr>
        <p:spPr>
          <a:xfrm>
            <a:off x="227013" y="2177676"/>
            <a:ext cx="426797" cy="355073"/>
          </a:xfrm>
          <a:prstGeom prst="rect">
            <a:avLst/>
          </a:prstGeom>
          <a:gradFill>
            <a:gsLst>
              <a:gs pos="100000">
                <a:srgbClr val="E5E4A9">
                  <a:alpha val="50000"/>
                </a:srgbClr>
              </a:gs>
              <a:gs pos="0">
                <a:schemeClr val="accent2">
                  <a:alpha val="50000"/>
                </a:schemeClr>
              </a:gs>
            </a:gsLst>
            <a:lin ang="10800000" scaled="1"/>
          </a:gradFill>
          <a:ln w="12700" cap="flat" cmpd="sng" algn="ctr">
            <a:solidFill>
              <a:schemeClr val="accent2"/>
            </a:solidFill>
            <a:prstDash val="solid"/>
            <a:miter lim="800000"/>
          </a:ln>
          <a:effectLst/>
        </p:spPr>
        <p:txBody>
          <a:bodyPr rtlCol="0" anchor="ctr"/>
          <a:lstStyle/>
          <a:p>
            <a:pPr algn="ctr">
              <a:spcBef>
                <a:spcPts val="600"/>
              </a:spcBef>
            </a:pPr>
            <a:r>
              <a:rPr kumimoji="0" lang="en-US" altLang="ja-JP" sz="1600" kern="0" dirty="0">
                <a:solidFill>
                  <a:prstClr val="black"/>
                </a:solidFill>
                <a:latin typeface="ＭＳ Ｐゴシック" panose="020B0600070205080204" pitchFamily="50" charset="-128"/>
                <a:ea typeface="ＭＳ Ｐゴシック" panose="020B0600070205080204" pitchFamily="50" charset="-128"/>
              </a:rPr>
              <a:t>2</a:t>
            </a:r>
            <a:endParaRPr kumimoji="0" lang="ja-JP" altLang="en-US" sz="1600" kern="0" dirty="0">
              <a:solidFill>
                <a:prstClr val="black"/>
              </a:solidFill>
              <a:latin typeface="ＭＳ Ｐゴシック" panose="020B0600070205080204" pitchFamily="50" charset="-128"/>
              <a:ea typeface="ＭＳ Ｐゴシック" panose="020B0600070205080204" pitchFamily="50" charset="-128"/>
            </a:endParaRPr>
          </a:p>
        </p:txBody>
      </p:sp>
      <p:sp>
        <p:nvSpPr>
          <p:cNvPr id="50" name="正方形/長方形 49">
            <a:extLst>
              <a:ext uri="{FF2B5EF4-FFF2-40B4-BE49-F238E27FC236}">
                <a16:creationId xmlns:a16="http://schemas.microsoft.com/office/drawing/2014/main" id="{0CD0E0B7-0E3B-0BAC-712B-79089C012F17}"/>
              </a:ext>
            </a:extLst>
          </p:cNvPr>
          <p:cNvSpPr/>
          <p:nvPr/>
        </p:nvSpPr>
        <p:spPr>
          <a:xfrm>
            <a:off x="653811" y="3140050"/>
            <a:ext cx="10194701" cy="355073"/>
          </a:xfrm>
          <a:prstGeom prst="rect">
            <a:avLst/>
          </a:prstGeom>
          <a:solidFill>
            <a:sysClr val="window" lastClr="FFFFFF"/>
          </a:solidFill>
          <a:ln w="12700" cap="flat" cmpd="sng" algn="ctr">
            <a:solidFill>
              <a:schemeClr val="accent2"/>
            </a:solidFill>
            <a:prstDash val="solid"/>
            <a:miter lim="800000"/>
          </a:ln>
          <a:effectLst/>
        </p:spPr>
        <p:txBody>
          <a:bodyPr wrap="none" rtlCol="0" anchor="ctr"/>
          <a:lstStyle/>
          <a:p>
            <a:pPr marL="177800" marR="0" lvl="0" indent="0" defTabSz="914400" eaLnBrk="1" fontAlgn="auto" latinLnBrk="0" hangingPunct="1">
              <a:lnSpc>
                <a:spcPct val="100000"/>
              </a:lnSpc>
              <a:spcBef>
                <a:spcPts val="0"/>
              </a:spcBef>
              <a:spcAft>
                <a:spcPts val="0"/>
              </a:spcAft>
              <a:buClrTx/>
              <a:buSzTx/>
              <a:buFontTx/>
              <a:buNone/>
              <a:tabLst/>
              <a:defRPr/>
            </a:pPr>
            <a:r>
              <a:rPr kumimoji="0" lang="ja-JP" altLang="en-US" sz="1600" b="0" i="0" u="none" strike="noStrike" kern="0" cap="none" spc="0" normalizeH="0" baseline="0" noProof="0" dirty="0">
                <a:ln>
                  <a:noFill/>
                </a:ln>
                <a:solidFill>
                  <a:prstClr val="black"/>
                </a:solidFill>
                <a:effectLst/>
                <a:uLnTx/>
                <a:uFillTx/>
                <a:latin typeface="Arial"/>
                <a:ea typeface="ＭＳ Ｐゴシック"/>
                <a:cs typeface="+mn-cs"/>
              </a:rPr>
              <a:t>スケジュールは遅すぎる</a:t>
            </a:r>
            <a:r>
              <a:rPr kumimoji="0" lang="en-US" altLang="ja-JP" sz="1600" b="0" i="0" u="none" strike="noStrike" kern="0" cap="none" spc="0" normalizeH="0" baseline="0" noProof="0" dirty="0">
                <a:ln>
                  <a:noFill/>
                </a:ln>
                <a:solidFill>
                  <a:prstClr val="black"/>
                </a:solidFill>
                <a:effectLst/>
                <a:uLnTx/>
                <a:uFillTx/>
                <a:latin typeface="Arial"/>
                <a:ea typeface="ＭＳ Ｐゴシック"/>
                <a:cs typeface="+mn-cs"/>
              </a:rPr>
              <a:t>/</a:t>
            </a:r>
            <a:r>
              <a:rPr kumimoji="0" lang="ja-JP" altLang="en-US" sz="1600" b="0" i="0" u="none" strike="noStrike" kern="0" cap="none" spc="0" normalizeH="0" baseline="0" noProof="0" dirty="0">
                <a:ln>
                  <a:noFill/>
                </a:ln>
                <a:solidFill>
                  <a:prstClr val="black"/>
                </a:solidFill>
                <a:effectLst/>
                <a:uLnTx/>
                <a:uFillTx/>
                <a:latin typeface="Arial"/>
                <a:ea typeface="ＭＳ Ｐゴシック"/>
                <a:cs typeface="+mn-cs"/>
              </a:rPr>
              <a:t>早すぎるということはないでしょうか？</a:t>
            </a:r>
          </a:p>
        </p:txBody>
      </p:sp>
      <p:sp>
        <p:nvSpPr>
          <p:cNvPr id="51" name="正方形/長方形 50">
            <a:extLst>
              <a:ext uri="{FF2B5EF4-FFF2-40B4-BE49-F238E27FC236}">
                <a16:creationId xmlns:a16="http://schemas.microsoft.com/office/drawing/2014/main" id="{BA3E86D8-30F4-CA03-1C50-58E8554348D4}"/>
              </a:ext>
            </a:extLst>
          </p:cNvPr>
          <p:cNvSpPr/>
          <p:nvPr/>
        </p:nvSpPr>
        <p:spPr>
          <a:xfrm>
            <a:off x="227013" y="3140050"/>
            <a:ext cx="426797" cy="355073"/>
          </a:xfrm>
          <a:prstGeom prst="rect">
            <a:avLst/>
          </a:prstGeom>
          <a:gradFill>
            <a:gsLst>
              <a:gs pos="100000">
                <a:srgbClr val="E5E4A9">
                  <a:alpha val="50000"/>
                </a:srgbClr>
              </a:gs>
              <a:gs pos="0">
                <a:schemeClr val="accent2">
                  <a:alpha val="50000"/>
                </a:schemeClr>
              </a:gs>
            </a:gsLst>
            <a:lin ang="10800000" scaled="1"/>
          </a:gradFill>
          <a:ln w="12700" cap="flat" cmpd="sng" algn="ctr">
            <a:solidFill>
              <a:schemeClr val="accent2"/>
            </a:solidFill>
            <a:prstDash val="solid"/>
            <a:miter lim="800000"/>
          </a:ln>
          <a:effectLst/>
        </p:spPr>
        <p:txBody>
          <a:bodyPr rtlCol="0" anchor="ctr"/>
          <a:lstStyle/>
          <a:p>
            <a:pPr algn="ctr">
              <a:spcBef>
                <a:spcPts val="600"/>
              </a:spcBef>
            </a:pPr>
            <a:r>
              <a:rPr kumimoji="0" lang="en-US" altLang="ja-JP" sz="1600" kern="0" dirty="0">
                <a:solidFill>
                  <a:prstClr val="black"/>
                </a:solidFill>
                <a:latin typeface="ＭＳ Ｐゴシック" panose="020B0600070205080204" pitchFamily="50" charset="-128"/>
                <a:ea typeface="ＭＳ Ｐゴシック" panose="020B0600070205080204" pitchFamily="50" charset="-128"/>
              </a:rPr>
              <a:t>4</a:t>
            </a:r>
            <a:endParaRPr kumimoji="0" lang="ja-JP" altLang="en-US" sz="1600" kern="0" dirty="0">
              <a:solidFill>
                <a:prstClr val="black"/>
              </a:solidFill>
              <a:latin typeface="ＭＳ Ｐゴシック" panose="020B0600070205080204" pitchFamily="50" charset="-128"/>
              <a:ea typeface="ＭＳ Ｐゴシック" panose="020B0600070205080204" pitchFamily="50" charset="-128"/>
            </a:endParaRPr>
          </a:p>
        </p:txBody>
      </p:sp>
      <p:sp>
        <p:nvSpPr>
          <p:cNvPr id="53" name="正方形/長方形 52">
            <a:extLst>
              <a:ext uri="{FF2B5EF4-FFF2-40B4-BE49-F238E27FC236}">
                <a16:creationId xmlns:a16="http://schemas.microsoft.com/office/drawing/2014/main" id="{98774A92-F338-5128-193C-C2A8848293DE}"/>
              </a:ext>
            </a:extLst>
          </p:cNvPr>
          <p:cNvSpPr/>
          <p:nvPr/>
        </p:nvSpPr>
        <p:spPr>
          <a:xfrm>
            <a:off x="653811" y="3621237"/>
            <a:ext cx="10194701" cy="355073"/>
          </a:xfrm>
          <a:prstGeom prst="rect">
            <a:avLst/>
          </a:prstGeom>
          <a:solidFill>
            <a:sysClr val="window" lastClr="FFFFFF"/>
          </a:solidFill>
          <a:ln w="12700" cap="flat" cmpd="sng" algn="ctr">
            <a:solidFill>
              <a:schemeClr val="accent2"/>
            </a:solidFill>
            <a:prstDash val="solid"/>
            <a:miter lim="800000"/>
          </a:ln>
          <a:effectLst/>
        </p:spPr>
        <p:txBody>
          <a:bodyPr wrap="none" rtlCol="0" anchor="ctr"/>
          <a:lstStyle/>
          <a:p>
            <a:pPr marL="177800" marR="0" lvl="0" indent="0" defTabSz="914400" eaLnBrk="1" fontAlgn="auto" latinLnBrk="0" hangingPunct="1">
              <a:lnSpc>
                <a:spcPct val="100000"/>
              </a:lnSpc>
              <a:spcBef>
                <a:spcPts val="0"/>
              </a:spcBef>
              <a:spcAft>
                <a:spcPts val="0"/>
              </a:spcAft>
              <a:buClrTx/>
              <a:buSzTx/>
              <a:buFontTx/>
              <a:buNone/>
              <a:tabLst/>
              <a:defRPr/>
            </a:pPr>
            <a:r>
              <a:rPr kumimoji="0" lang="ja-JP" altLang="en-US" sz="1600" b="0" i="0" u="none" strike="noStrike" kern="0" cap="none" spc="0" normalizeH="0" baseline="0" noProof="0" dirty="0">
                <a:ln>
                  <a:noFill/>
                </a:ln>
                <a:solidFill>
                  <a:prstClr val="black"/>
                </a:solidFill>
                <a:effectLst/>
                <a:uLnTx/>
                <a:uFillTx/>
                <a:latin typeface="Arial"/>
                <a:ea typeface="ＭＳ Ｐゴシック"/>
                <a:cs typeface="+mn-cs"/>
              </a:rPr>
              <a:t>これまで同様、ピッチイベントは開催する想定でしょうか？</a:t>
            </a:r>
          </a:p>
        </p:txBody>
      </p:sp>
      <p:sp>
        <p:nvSpPr>
          <p:cNvPr id="54" name="正方形/長方形 53">
            <a:extLst>
              <a:ext uri="{FF2B5EF4-FFF2-40B4-BE49-F238E27FC236}">
                <a16:creationId xmlns:a16="http://schemas.microsoft.com/office/drawing/2014/main" id="{5E8D5E0E-D31B-2379-926E-FF131DEEBFA7}"/>
              </a:ext>
            </a:extLst>
          </p:cNvPr>
          <p:cNvSpPr/>
          <p:nvPr/>
        </p:nvSpPr>
        <p:spPr>
          <a:xfrm>
            <a:off x="227013" y="3621237"/>
            <a:ext cx="426797" cy="355073"/>
          </a:xfrm>
          <a:prstGeom prst="rect">
            <a:avLst/>
          </a:prstGeom>
          <a:gradFill>
            <a:gsLst>
              <a:gs pos="100000">
                <a:srgbClr val="E5E4A9">
                  <a:alpha val="50000"/>
                </a:srgbClr>
              </a:gs>
              <a:gs pos="0">
                <a:schemeClr val="accent2">
                  <a:alpha val="50000"/>
                </a:schemeClr>
              </a:gs>
            </a:gsLst>
            <a:lin ang="10800000" scaled="1"/>
          </a:gradFill>
          <a:ln w="12700" cap="flat" cmpd="sng" algn="ctr">
            <a:solidFill>
              <a:schemeClr val="accent2"/>
            </a:solidFill>
            <a:prstDash val="solid"/>
            <a:miter lim="800000"/>
          </a:ln>
          <a:effectLst/>
        </p:spPr>
        <p:txBody>
          <a:bodyPr rtlCol="0" anchor="ctr"/>
          <a:lstStyle/>
          <a:p>
            <a:pPr algn="ctr">
              <a:spcBef>
                <a:spcPts val="600"/>
              </a:spcBef>
            </a:pPr>
            <a:r>
              <a:rPr kumimoji="0" lang="en-US" altLang="ja-JP" sz="1600" kern="0" dirty="0">
                <a:solidFill>
                  <a:prstClr val="black"/>
                </a:solidFill>
                <a:latin typeface="ＭＳ Ｐゴシック" panose="020B0600070205080204" pitchFamily="50" charset="-128"/>
                <a:ea typeface="ＭＳ Ｐゴシック" panose="020B0600070205080204" pitchFamily="50" charset="-128"/>
              </a:rPr>
              <a:t>5</a:t>
            </a:r>
            <a:endParaRPr kumimoji="0" lang="ja-JP" altLang="en-US" sz="1600" kern="0" dirty="0">
              <a:solidFill>
                <a:prstClr val="black"/>
              </a:solidFill>
              <a:latin typeface="ＭＳ Ｐゴシック" panose="020B0600070205080204" pitchFamily="50" charset="-128"/>
              <a:ea typeface="ＭＳ Ｐゴシック" panose="020B0600070205080204" pitchFamily="50" charset="-128"/>
            </a:endParaRPr>
          </a:p>
        </p:txBody>
      </p:sp>
      <p:sp>
        <p:nvSpPr>
          <p:cNvPr id="56" name="正方形/長方形 55">
            <a:extLst>
              <a:ext uri="{FF2B5EF4-FFF2-40B4-BE49-F238E27FC236}">
                <a16:creationId xmlns:a16="http://schemas.microsoft.com/office/drawing/2014/main" id="{56EDFC3B-F5B7-0A36-DEA3-891D97B95AFC}"/>
              </a:ext>
            </a:extLst>
          </p:cNvPr>
          <p:cNvSpPr/>
          <p:nvPr/>
        </p:nvSpPr>
        <p:spPr>
          <a:xfrm>
            <a:off x="653811" y="4102424"/>
            <a:ext cx="10194701" cy="355073"/>
          </a:xfrm>
          <a:prstGeom prst="rect">
            <a:avLst/>
          </a:prstGeom>
          <a:solidFill>
            <a:sysClr val="window" lastClr="FFFFFF"/>
          </a:solidFill>
          <a:ln w="12700" cap="flat" cmpd="sng" algn="ctr">
            <a:solidFill>
              <a:schemeClr val="accent2"/>
            </a:solidFill>
            <a:prstDash val="solid"/>
            <a:miter lim="800000"/>
          </a:ln>
          <a:effectLst/>
        </p:spPr>
        <p:txBody>
          <a:bodyPr wrap="none" rtlCol="0" anchor="ctr"/>
          <a:lstStyle/>
          <a:p>
            <a:pPr marL="177800" marR="0" lvl="0" indent="0" defTabSz="914400" eaLnBrk="1" fontAlgn="auto" latinLnBrk="0" hangingPunct="1">
              <a:lnSpc>
                <a:spcPct val="100000"/>
              </a:lnSpc>
              <a:spcBef>
                <a:spcPts val="0"/>
              </a:spcBef>
              <a:spcAft>
                <a:spcPts val="0"/>
              </a:spcAft>
              <a:buClrTx/>
              <a:buSzTx/>
              <a:buFontTx/>
              <a:buNone/>
              <a:tabLst/>
              <a:defRPr/>
            </a:pPr>
            <a:r>
              <a:rPr kumimoji="0" lang="ja-JP" altLang="en-US" sz="1600" b="0" i="0" u="none" strike="noStrike" kern="0" cap="none" spc="0" normalizeH="0" baseline="0" noProof="0" dirty="0">
                <a:ln>
                  <a:noFill/>
                </a:ln>
                <a:solidFill>
                  <a:prstClr val="black"/>
                </a:solidFill>
                <a:effectLst/>
                <a:uLnTx/>
                <a:uFillTx/>
                <a:latin typeface="Arial"/>
                <a:ea typeface="ＭＳ Ｐゴシック"/>
                <a:cs typeface="+mn-cs"/>
              </a:rPr>
              <a:t>高校生は募集対象に含めますでしょうか？</a:t>
            </a:r>
          </a:p>
        </p:txBody>
      </p:sp>
      <p:sp>
        <p:nvSpPr>
          <p:cNvPr id="57" name="正方形/長方形 56">
            <a:extLst>
              <a:ext uri="{FF2B5EF4-FFF2-40B4-BE49-F238E27FC236}">
                <a16:creationId xmlns:a16="http://schemas.microsoft.com/office/drawing/2014/main" id="{A2491BF3-B013-60BB-2089-097F71141803}"/>
              </a:ext>
            </a:extLst>
          </p:cNvPr>
          <p:cNvSpPr/>
          <p:nvPr/>
        </p:nvSpPr>
        <p:spPr>
          <a:xfrm>
            <a:off x="227013" y="4102424"/>
            <a:ext cx="426797" cy="355073"/>
          </a:xfrm>
          <a:prstGeom prst="rect">
            <a:avLst/>
          </a:prstGeom>
          <a:gradFill>
            <a:gsLst>
              <a:gs pos="100000">
                <a:srgbClr val="E5E4A9">
                  <a:alpha val="50000"/>
                </a:srgbClr>
              </a:gs>
              <a:gs pos="0">
                <a:schemeClr val="accent2">
                  <a:alpha val="50000"/>
                </a:schemeClr>
              </a:gs>
            </a:gsLst>
            <a:lin ang="10800000" scaled="1"/>
          </a:gradFill>
          <a:ln w="12700" cap="flat" cmpd="sng" algn="ctr">
            <a:solidFill>
              <a:schemeClr val="accent2"/>
            </a:solidFill>
            <a:prstDash val="solid"/>
            <a:miter lim="800000"/>
          </a:ln>
          <a:effectLst/>
        </p:spPr>
        <p:txBody>
          <a:bodyPr rtlCol="0" anchor="ctr"/>
          <a:lstStyle/>
          <a:p>
            <a:pPr algn="ctr">
              <a:spcBef>
                <a:spcPts val="600"/>
              </a:spcBef>
            </a:pPr>
            <a:r>
              <a:rPr kumimoji="0" lang="en-US" altLang="ja-JP" sz="1600" kern="0" dirty="0">
                <a:solidFill>
                  <a:prstClr val="black"/>
                </a:solidFill>
                <a:latin typeface="ＭＳ Ｐゴシック" panose="020B0600070205080204" pitchFamily="50" charset="-128"/>
                <a:ea typeface="ＭＳ Ｐゴシック" panose="020B0600070205080204" pitchFamily="50" charset="-128"/>
              </a:rPr>
              <a:t>6</a:t>
            </a:r>
            <a:endParaRPr kumimoji="0" lang="ja-JP" altLang="en-US" sz="1600" kern="0" dirty="0">
              <a:solidFill>
                <a:prstClr val="black"/>
              </a:solidFill>
              <a:latin typeface="ＭＳ Ｐゴシック" panose="020B0600070205080204" pitchFamily="50" charset="-128"/>
              <a:ea typeface="ＭＳ Ｐゴシック" panose="020B0600070205080204" pitchFamily="50" charset="-128"/>
            </a:endParaRPr>
          </a:p>
        </p:txBody>
      </p:sp>
      <p:sp>
        <p:nvSpPr>
          <p:cNvPr id="59" name="正方形/長方形 58">
            <a:extLst>
              <a:ext uri="{FF2B5EF4-FFF2-40B4-BE49-F238E27FC236}">
                <a16:creationId xmlns:a16="http://schemas.microsoft.com/office/drawing/2014/main" id="{F39DB51C-2465-3091-AECA-8C21ECC0D54B}"/>
              </a:ext>
            </a:extLst>
          </p:cNvPr>
          <p:cNvSpPr/>
          <p:nvPr/>
        </p:nvSpPr>
        <p:spPr>
          <a:xfrm>
            <a:off x="653811" y="4583611"/>
            <a:ext cx="10194701" cy="355073"/>
          </a:xfrm>
          <a:prstGeom prst="rect">
            <a:avLst/>
          </a:prstGeom>
          <a:solidFill>
            <a:sysClr val="window" lastClr="FFFFFF"/>
          </a:solidFill>
          <a:ln w="12700" cap="flat" cmpd="sng" algn="ctr">
            <a:solidFill>
              <a:schemeClr val="accent2"/>
            </a:solidFill>
            <a:prstDash val="solid"/>
            <a:miter lim="800000"/>
          </a:ln>
          <a:effectLst/>
        </p:spPr>
        <p:txBody>
          <a:bodyPr wrap="none" rtlCol="0" anchor="ctr"/>
          <a:lstStyle/>
          <a:p>
            <a:pPr marL="177800" lvl="0"/>
            <a:r>
              <a:rPr kumimoji="0" lang="ja-JP" altLang="en-US" sz="1600" b="0" i="0" u="none" strike="noStrike" kern="0" cap="none" spc="0" normalizeH="0" baseline="0" noProof="0" dirty="0">
                <a:ln>
                  <a:noFill/>
                </a:ln>
                <a:solidFill>
                  <a:prstClr val="black"/>
                </a:solidFill>
                <a:effectLst/>
                <a:uLnTx/>
                <a:uFillTx/>
                <a:latin typeface="Arial"/>
                <a:ea typeface="ＭＳ Ｐゴシック"/>
                <a:cs typeface="+mn-cs"/>
              </a:rPr>
              <a:t>開催の効果検証という観点では、</a:t>
            </a:r>
            <a:r>
              <a:rPr kumimoji="0" lang="ja-JP" altLang="en-US" sz="1600" kern="0" dirty="0">
                <a:solidFill>
                  <a:prstClr val="black"/>
                </a:solidFill>
                <a:latin typeface="Arial"/>
                <a:ea typeface="ＭＳ Ｐゴシック"/>
              </a:rPr>
              <a:t>ピッチイベント</a:t>
            </a:r>
            <a:r>
              <a:rPr kumimoji="0" lang="ja-JP" altLang="en-US" sz="1600" b="0" i="0" u="none" strike="noStrike" kern="0" cap="none" spc="0" normalizeH="0" baseline="0" noProof="0" dirty="0">
                <a:ln>
                  <a:noFill/>
                </a:ln>
                <a:solidFill>
                  <a:prstClr val="black"/>
                </a:solidFill>
                <a:effectLst/>
                <a:uLnTx/>
                <a:uFillTx/>
                <a:latin typeface="Arial"/>
                <a:ea typeface="ＭＳ Ｐゴシック"/>
                <a:cs typeface="+mn-cs"/>
              </a:rPr>
              <a:t>開催後にはどのような分析を行ってきたでしょうか？</a:t>
            </a:r>
          </a:p>
        </p:txBody>
      </p:sp>
      <p:sp>
        <p:nvSpPr>
          <p:cNvPr id="60" name="正方形/長方形 59">
            <a:extLst>
              <a:ext uri="{FF2B5EF4-FFF2-40B4-BE49-F238E27FC236}">
                <a16:creationId xmlns:a16="http://schemas.microsoft.com/office/drawing/2014/main" id="{90653E03-39DB-E823-5987-A0F1A19D02E1}"/>
              </a:ext>
            </a:extLst>
          </p:cNvPr>
          <p:cNvSpPr/>
          <p:nvPr/>
        </p:nvSpPr>
        <p:spPr>
          <a:xfrm>
            <a:off x="227013" y="4583611"/>
            <a:ext cx="426797" cy="355073"/>
          </a:xfrm>
          <a:prstGeom prst="rect">
            <a:avLst/>
          </a:prstGeom>
          <a:gradFill>
            <a:gsLst>
              <a:gs pos="100000">
                <a:srgbClr val="E5E4A9">
                  <a:alpha val="50000"/>
                </a:srgbClr>
              </a:gs>
              <a:gs pos="0">
                <a:schemeClr val="accent2">
                  <a:alpha val="50000"/>
                </a:schemeClr>
              </a:gs>
            </a:gsLst>
            <a:lin ang="10800000" scaled="1"/>
          </a:gradFill>
          <a:ln w="12700" cap="flat" cmpd="sng" algn="ctr">
            <a:solidFill>
              <a:schemeClr val="accent2"/>
            </a:solidFill>
            <a:prstDash val="solid"/>
            <a:miter lim="800000"/>
          </a:ln>
          <a:effectLst/>
        </p:spPr>
        <p:txBody>
          <a:bodyPr rtlCol="0" anchor="ctr"/>
          <a:lstStyle/>
          <a:p>
            <a:pPr algn="ctr">
              <a:spcBef>
                <a:spcPts val="600"/>
              </a:spcBef>
            </a:pPr>
            <a:r>
              <a:rPr kumimoji="0" lang="en-US" altLang="ja-JP" sz="1600" kern="0" dirty="0">
                <a:solidFill>
                  <a:prstClr val="black"/>
                </a:solidFill>
                <a:latin typeface="ＭＳ Ｐゴシック" panose="020B0600070205080204" pitchFamily="50" charset="-128"/>
                <a:ea typeface="ＭＳ Ｐゴシック" panose="020B0600070205080204" pitchFamily="50" charset="-128"/>
              </a:rPr>
              <a:t>7</a:t>
            </a:r>
            <a:endParaRPr kumimoji="0" lang="ja-JP" altLang="en-US" sz="1600" kern="0" dirty="0">
              <a:solidFill>
                <a:prstClr val="black"/>
              </a:solidFill>
              <a:latin typeface="ＭＳ Ｐゴシック" panose="020B0600070205080204" pitchFamily="50" charset="-128"/>
              <a:ea typeface="ＭＳ Ｐゴシック" panose="020B0600070205080204" pitchFamily="50" charset="-128"/>
            </a:endParaRPr>
          </a:p>
        </p:txBody>
      </p:sp>
      <p:sp>
        <p:nvSpPr>
          <p:cNvPr id="62" name="正方形/長方形 61">
            <a:extLst>
              <a:ext uri="{FF2B5EF4-FFF2-40B4-BE49-F238E27FC236}">
                <a16:creationId xmlns:a16="http://schemas.microsoft.com/office/drawing/2014/main" id="{2DE79EBE-B525-FA8B-3E22-B264C4565888}"/>
              </a:ext>
            </a:extLst>
          </p:cNvPr>
          <p:cNvSpPr/>
          <p:nvPr/>
        </p:nvSpPr>
        <p:spPr>
          <a:xfrm>
            <a:off x="653811" y="6027172"/>
            <a:ext cx="10194701" cy="355073"/>
          </a:xfrm>
          <a:prstGeom prst="rect">
            <a:avLst/>
          </a:prstGeom>
          <a:solidFill>
            <a:sysClr val="window" lastClr="FFFFFF"/>
          </a:solidFill>
          <a:ln w="12700" cap="flat" cmpd="sng" algn="ctr">
            <a:solidFill>
              <a:schemeClr val="accent2"/>
            </a:solidFill>
            <a:prstDash val="solid"/>
            <a:miter lim="800000"/>
          </a:ln>
          <a:effectLst/>
        </p:spPr>
        <p:txBody>
          <a:bodyPr wrap="none" rtlCol="0" anchor="ctr"/>
          <a:lstStyle/>
          <a:p>
            <a:pPr marL="177800" marR="0" lvl="0" indent="0" defTabSz="914400" eaLnBrk="1" fontAlgn="auto" latinLnBrk="0" hangingPunct="1">
              <a:lnSpc>
                <a:spcPct val="100000"/>
              </a:lnSpc>
              <a:spcBef>
                <a:spcPts val="0"/>
              </a:spcBef>
              <a:spcAft>
                <a:spcPts val="0"/>
              </a:spcAft>
              <a:buClrTx/>
              <a:buSzTx/>
              <a:buFontTx/>
              <a:buNone/>
              <a:tabLst/>
              <a:defRPr/>
            </a:pPr>
            <a:r>
              <a:rPr kumimoji="0" lang="ja-JP" altLang="en-US" sz="1600" b="0" i="0" u="none" strike="noStrike" kern="0" cap="none" spc="0" normalizeH="0" baseline="0" noProof="0" dirty="0">
                <a:ln>
                  <a:noFill/>
                </a:ln>
                <a:solidFill>
                  <a:prstClr val="black"/>
                </a:solidFill>
                <a:effectLst/>
                <a:uLnTx/>
                <a:uFillTx/>
                <a:latin typeface="Arial"/>
                <a:ea typeface="ＭＳ Ｐゴシック"/>
                <a:cs typeface="+mn-cs"/>
              </a:rPr>
              <a:t>正式なお見積り・スケジュールを提示させていただくための日程調整をさせていただいてもよろしいでしょうか？</a:t>
            </a:r>
          </a:p>
        </p:txBody>
      </p:sp>
      <p:sp>
        <p:nvSpPr>
          <p:cNvPr id="63" name="正方形/長方形 62">
            <a:extLst>
              <a:ext uri="{FF2B5EF4-FFF2-40B4-BE49-F238E27FC236}">
                <a16:creationId xmlns:a16="http://schemas.microsoft.com/office/drawing/2014/main" id="{687D9C3C-D118-D323-DA30-D0515A0BAE3F}"/>
              </a:ext>
            </a:extLst>
          </p:cNvPr>
          <p:cNvSpPr/>
          <p:nvPr/>
        </p:nvSpPr>
        <p:spPr>
          <a:xfrm>
            <a:off x="227013" y="6027172"/>
            <a:ext cx="426797" cy="355073"/>
          </a:xfrm>
          <a:prstGeom prst="rect">
            <a:avLst/>
          </a:prstGeom>
          <a:gradFill>
            <a:gsLst>
              <a:gs pos="100000">
                <a:srgbClr val="E5E4A9">
                  <a:alpha val="50000"/>
                </a:srgbClr>
              </a:gs>
              <a:gs pos="0">
                <a:schemeClr val="accent2">
                  <a:alpha val="50000"/>
                </a:schemeClr>
              </a:gs>
            </a:gsLst>
            <a:lin ang="10800000" scaled="1"/>
          </a:gradFill>
          <a:ln w="12700" cap="flat" cmpd="sng" algn="ctr">
            <a:solidFill>
              <a:schemeClr val="accent2"/>
            </a:solidFill>
            <a:prstDash val="solid"/>
            <a:miter lim="800000"/>
          </a:ln>
          <a:effectLst/>
        </p:spPr>
        <p:txBody>
          <a:bodyPr rtlCol="0" anchor="ctr"/>
          <a:lstStyle/>
          <a:p>
            <a:pPr algn="ctr">
              <a:spcBef>
                <a:spcPts val="600"/>
              </a:spcBef>
            </a:pPr>
            <a:r>
              <a:rPr kumimoji="0" lang="en-US" altLang="ja-JP" sz="1600" kern="0" dirty="0">
                <a:solidFill>
                  <a:prstClr val="black"/>
                </a:solidFill>
                <a:latin typeface="ＭＳ Ｐゴシック" panose="020B0600070205080204" pitchFamily="50" charset="-128"/>
                <a:ea typeface="ＭＳ Ｐゴシック" panose="020B0600070205080204" pitchFamily="50" charset="-128"/>
              </a:rPr>
              <a:t>10</a:t>
            </a:r>
            <a:endParaRPr kumimoji="0" lang="ja-JP" altLang="en-US" sz="1600" kern="0" dirty="0">
              <a:solidFill>
                <a:prstClr val="black"/>
              </a:solidFill>
              <a:latin typeface="ＭＳ Ｐゴシック" panose="020B0600070205080204" pitchFamily="50" charset="-128"/>
              <a:ea typeface="ＭＳ Ｐゴシック" panose="020B0600070205080204" pitchFamily="50" charset="-128"/>
            </a:endParaRPr>
          </a:p>
        </p:txBody>
      </p:sp>
      <p:sp>
        <p:nvSpPr>
          <p:cNvPr id="65" name="正方形/長方形 64">
            <a:extLst>
              <a:ext uri="{FF2B5EF4-FFF2-40B4-BE49-F238E27FC236}">
                <a16:creationId xmlns:a16="http://schemas.microsoft.com/office/drawing/2014/main" id="{F15A7E1A-41DF-A24C-3ECB-8326BF796775}"/>
              </a:ext>
            </a:extLst>
          </p:cNvPr>
          <p:cNvSpPr/>
          <p:nvPr/>
        </p:nvSpPr>
        <p:spPr>
          <a:xfrm>
            <a:off x="653811" y="5064798"/>
            <a:ext cx="10194701" cy="355073"/>
          </a:xfrm>
          <a:prstGeom prst="rect">
            <a:avLst/>
          </a:prstGeom>
          <a:solidFill>
            <a:sysClr val="window" lastClr="FFFFFF"/>
          </a:solidFill>
          <a:ln w="12700" cap="flat" cmpd="sng" algn="ctr">
            <a:solidFill>
              <a:schemeClr val="accent2"/>
            </a:solidFill>
            <a:prstDash val="solid"/>
            <a:miter lim="800000"/>
          </a:ln>
          <a:effectLst/>
        </p:spPr>
        <p:txBody>
          <a:bodyPr wrap="none" rtlCol="0" anchor="ctr"/>
          <a:lstStyle/>
          <a:p>
            <a:pPr marL="177800" marR="0" lvl="0" indent="0" defTabSz="914400" eaLnBrk="1" fontAlgn="auto" latinLnBrk="0" hangingPunct="1">
              <a:lnSpc>
                <a:spcPct val="100000"/>
              </a:lnSpc>
              <a:spcBef>
                <a:spcPts val="0"/>
              </a:spcBef>
              <a:spcAft>
                <a:spcPts val="0"/>
              </a:spcAft>
              <a:buClrTx/>
              <a:buSzTx/>
              <a:buFontTx/>
              <a:buNone/>
              <a:tabLst/>
              <a:defRPr/>
            </a:pPr>
            <a:r>
              <a:rPr kumimoji="0" lang="ja-JP" altLang="en-US" sz="1600" b="0" i="0" u="none" strike="noStrike" kern="0" cap="none" spc="0" normalizeH="0" baseline="0" noProof="0" dirty="0">
                <a:ln>
                  <a:noFill/>
                </a:ln>
                <a:solidFill>
                  <a:prstClr val="black"/>
                </a:solidFill>
                <a:effectLst/>
                <a:uLnTx/>
                <a:uFillTx/>
                <a:latin typeface="Arial"/>
                <a:ea typeface="ＭＳ Ｐゴシック"/>
                <a:cs typeface="+mn-cs"/>
              </a:rPr>
              <a:t>ピッチイベント特典は融資・賞金提供のどちらをお考えでしょうか？</a:t>
            </a:r>
          </a:p>
        </p:txBody>
      </p:sp>
      <p:sp>
        <p:nvSpPr>
          <p:cNvPr id="66" name="正方形/長方形 65">
            <a:extLst>
              <a:ext uri="{FF2B5EF4-FFF2-40B4-BE49-F238E27FC236}">
                <a16:creationId xmlns:a16="http://schemas.microsoft.com/office/drawing/2014/main" id="{2CE45EA5-21A2-2D64-7475-1E2E4D502AB8}"/>
              </a:ext>
            </a:extLst>
          </p:cNvPr>
          <p:cNvSpPr/>
          <p:nvPr/>
        </p:nvSpPr>
        <p:spPr>
          <a:xfrm>
            <a:off x="227013" y="5064798"/>
            <a:ext cx="426797" cy="355073"/>
          </a:xfrm>
          <a:prstGeom prst="rect">
            <a:avLst/>
          </a:prstGeom>
          <a:gradFill>
            <a:gsLst>
              <a:gs pos="100000">
                <a:srgbClr val="E5E4A9">
                  <a:alpha val="50000"/>
                </a:srgbClr>
              </a:gs>
              <a:gs pos="0">
                <a:schemeClr val="accent2">
                  <a:alpha val="50000"/>
                </a:schemeClr>
              </a:gs>
            </a:gsLst>
            <a:lin ang="10800000" scaled="1"/>
          </a:gradFill>
          <a:ln w="12700" cap="flat" cmpd="sng" algn="ctr">
            <a:solidFill>
              <a:schemeClr val="accent2"/>
            </a:solidFill>
            <a:prstDash val="solid"/>
            <a:miter lim="800000"/>
          </a:ln>
          <a:effectLst/>
        </p:spPr>
        <p:txBody>
          <a:bodyPr rtlCol="0" anchor="ctr"/>
          <a:lstStyle/>
          <a:p>
            <a:pPr algn="ctr">
              <a:spcBef>
                <a:spcPts val="600"/>
              </a:spcBef>
            </a:pPr>
            <a:r>
              <a:rPr kumimoji="0" lang="en-US" altLang="ja-JP" sz="1600" kern="0" dirty="0">
                <a:solidFill>
                  <a:prstClr val="black"/>
                </a:solidFill>
                <a:latin typeface="ＭＳ Ｐゴシック" panose="020B0600070205080204" pitchFamily="50" charset="-128"/>
                <a:ea typeface="ＭＳ Ｐゴシック" panose="020B0600070205080204" pitchFamily="50" charset="-128"/>
              </a:rPr>
              <a:t>8</a:t>
            </a:r>
            <a:endParaRPr kumimoji="0" lang="ja-JP" altLang="en-US" sz="1600" kern="0" dirty="0">
              <a:solidFill>
                <a:prstClr val="black"/>
              </a:solidFill>
              <a:latin typeface="ＭＳ Ｐゴシック" panose="020B0600070205080204" pitchFamily="50" charset="-128"/>
              <a:ea typeface="ＭＳ Ｐゴシック" panose="020B0600070205080204" pitchFamily="50" charset="-128"/>
            </a:endParaRPr>
          </a:p>
        </p:txBody>
      </p:sp>
      <p:sp>
        <p:nvSpPr>
          <p:cNvPr id="68" name="正方形/長方形 67">
            <a:extLst>
              <a:ext uri="{FF2B5EF4-FFF2-40B4-BE49-F238E27FC236}">
                <a16:creationId xmlns:a16="http://schemas.microsoft.com/office/drawing/2014/main" id="{6823A289-76CE-2D30-DF0D-0258E81A06A7}"/>
              </a:ext>
            </a:extLst>
          </p:cNvPr>
          <p:cNvSpPr/>
          <p:nvPr/>
        </p:nvSpPr>
        <p:spPr>
          <a:xfrm>
            <a:off x="653811" y="5545985"/>
            <a:ext cx="10194701" cy="355073"/>
          </a:xfrm>
          <a:prstGeom prst="rect">
            <a:avLst/>
          </a:prstGeom>
          <a:solidFill>
            <a:sysClr val="window" lastClr="FFFFFF"/>
          </a:solidFill>
          <a:ln w="12700" cap="flat" cmpd="sng" algn="ctr">
            <a:solidFill>
              <a:schemeClr val="accent2"/>
            </a:solidFill>
            <a:prstDash val="solid"/>
            <a:miter lim="800000"/>
          </a:ln>
          <a:effectLst/>
        </p:spPr>
        <p:txBody>
          <a:bodyPr wrap="none" rtlCol="0" anchor="ctr"/>
          <a:lstStyle/>
          <a:p>
            <a:pPr marL="177800" marR="0" lvl="0" indent="0" defTabSz="914400" eaLnBrk="1" fontAlgn="auto" latinLnBrk="0" hangingPunct="1">
              <a:lnSpc>
                <a:spcPct val="100000"/>
              </a:lnSpc>
              <a:spcBef>
                <a:spcPts val="0"/>
              </a:spcBef>
              <a:spcAft>
                <a:spcPts val="0"/>
              </a:spcAft>
              <a:buClrTx/>
              <a:buSzTx/>
              <a:buFontTx/>
              <a:buNone/>
              <a:tabLst/>
              <a:defRPr/>
            </a:pPr>
            <a:r>
              <a:rPr kumimoji="0" lang="ja-JP" altLang="en-US" sz="1600" b="0" i="0" u="none" strike="noStrike" kern="0" cap="none" spc="0" normalizeH="0" baseline="0" noProof="0" dirty="0">
                <a:ln>
                  <a:noFill/>
                </a:ln>
                <a:solidFill>
                  <a:prstClr val="black"/>
                </a:solidFill>
                <a:effectLst/>
                <a:uLnTx/>
                <a:uFillTx/>
                <a:latin typeface="Arial"/>
                <a:ea typeface="ＭＳ Ｐゴシック"/>
                <a:cs typeface="+mn-cs"/>
              </a:rPr>
              <a:t>支援させていただける場合、お打ち合わせは対面またはリモート会議のどちらがよいでしょうか？</a:t>
            </a:r>
          </a:p>
        </p:txBody>
      </p:sp>
      <p:sp>
        <p:nvSpPr>
          <p:cNvPr id="69" name="正方形/長方形 68">
            <a:extLst>
              <a:ext uri="{FF2B5EF4-FFF2-40B4-BE49-F238E27FC236}">
                <a16:creationId xmlns:a16="http://schemas.microsoft.com/office/drawing/2014/main" id="{BD360E92-19BF-FC1A-9F9B-EAF7B3D853DF}"/>
              </a:ext>
            </a:extLst>
          </p:cNvPr>
          <p:cNvSpPr/>
          <p:nvPr/>
        </p:nvSpPr>
        <p:spPr>
          <a:xfrm>
            <a:off x="227013" y="5545985"/>
            <a:ext cx="426797" cy="355073"/>
          </a:xfrm>
          <a:prstGeom prst="rect">
            <a:avLst/>
          </a:prstGeom>
          <a:gradFill>
            <a:gsLst>
              <a:gs pos="100000">
                <a:srgbClr val="E5E4A9">
                  <a:alpha val="50000"/>
                </a:srgbClr>
              </a:gs>
              <a:gs pos="0">
                <a:schemeClr val="accent2">
                  <a:alpha val="50000"/>
                </a:schemeClr>
              </a:gs>
            </a:gsLst>
            <a:lin ang="10800000" scaled="1"/>
          </a:gradFill>
          <a:ln w="12700" cap="flat" cmpd="sng" algn="ctr">
            <a:solidFill>
              <a:schemeClr val="accent2"/>
            </a:solidFill>
            <a:prstDash val="solid"/>
            <a:miter lim="800000"/>
          </a:ln>
          <a:effectLst/>
        </p:spPr>
        <p:txBody>
          <a:bodyPr rtlCol="0" anchor="ctr"/>
          <a:lstStyle/>
          <a:p>
            <a:pPr algn="ctr">
              <a:spcBef>
                <a:spcPts val="600"/>
              </a:spcBef>
            </a:pPr>
            <a:r>
              <a:rPr kumimoji="0" lang="en-US" altLang="ja-JP" sz="1600" kern="0" dirty="0">
                <a:solidFill>
                  <a:prstClr val="black"/>
                </a:solidFill>
                <a:latin typeface="ＭＳ Ｐゴシック" panose="020B0600070205080204" pitchFamily="50" charset="-128"/>
                <a:ea typeface="ＭＳ Ｐゴシック" panose="020B0600070205080204" pitchFamily="50" charset="-128"/>
              </a:rPr>
              <a:t>9</a:t>
            </a:r>
            <a:endParaRPr kumimoji="0" lang="ja-JP" altLang="en-US" sz="1600" kern="0" dirty="0">
              <a:solidFill>
                <a:prstClr val="black"/>
              </a:solidFill>
              <a:latin typeface="ＭＳ Ｐゴシック" panose="020B0600070205080204" pitchFamily="50" charset="-128"/>
              <a:ea typeface="ＭＳ Ｐゴシック" panose="020B0600070205080204" pitchFamily="50" charset="-128"/>
            </a:endParaRPr>
          </a:p>
        </p:txBody>
      </p:sp>
      <p:cxnSp>
        <p:nvCxnSpPr>
          <p:cNvPr id="70" name="直線矢印コネクタ 69">
            <a:extLst>
              <a:ext uri="{FF2B5EF4-FFF2-40B4-BE49-F238E27FC236}">
                <a16:creationId xmlns:a16="http://schemas.microsoft.com/office/drawing/2014/main" id="{6DF3E919-C9D7-16E9-39F7-8159E4C3EBC3}"/>
              </a:ext>
            </a:extLst>
          </p:cNvPr>
          <p:cNvCxnSpPr>
            <a:cxnSpLocks/>
          </p:cNvCxnSpPr>
          <p:nvPr/>
        </p:nvCxnSpPr>
        <p:spPr>
          <a:xfrm>
            <a:off x="0" y="743014"/>
            <a:ext cx="12192000" cy="0"/>
          </a:xfrm>
          <a:prstGeom prst="straightConnector1">
            <a:avLst/>
          </a:prstGeom>
          <a:noFill/>
          <a:ln w="9525" cap="flat" cmpd="sng" algn="ctr">
            <a:solidFill>
              <a:schemeClr val="accent2"/>
            </a:solidFill>
            <a:prstDash val="solid"/>
            <a:miter lim="800000"/>
          </a:ln>
          <a:effectLst/>
        </p:spPr>
      </p:cxnSp>
    </p:spTree>
    <p:extLst>
      <p:ext uri="{BB962C8B-B14F-4D97-AF65-F5344CB8AC3E}">
        <p14:creationId xmlns:p14="http://schemas.microsoft.com/office/powerpoint/2010/main" val="2192463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2F999F-0C4C-8012-58DE-93125CE9A57C}"/>
            </a:ext>
          </a:extLst>
        </p:cNvPr>
        <p:cNvGrpSpPr/>
        <p:nvPr/>
      </p:nvGrpSpPr>
      <p:grpSpPr>
        <a:xfrm>
          <a:off x="0" y="0"/>
          <a:ext cx="0" cy="0"/>
          <a:chOff x="0" y="0"/>
          <a:chExt cx="0" cy="0"/>
        </a:xfrm>
      </p:grpSpPr>
      <p:sp>
        <p:nvSpPr>
          <p:cNvPr id="3" name="正方形/長方形 2">
            <a:extLst>
              <a:ext uri="{FF2B5EF4-FFF2-40B4-BE49-F238E27FC236}">
                <a16:creationId xmlns:a16="http://schemas.microsoft.com/office/drawing/2014/main" id="{D86297B8-25BE-0B6A-4083-AC662300334A}"/>
              </a:ext>
            </a:extLst>
          </p:cNvPr>
          <p:cNvSpPr/>
          <p:nvPr/>
        </p:nvSpPr>
        <p:spPr>
          <a:xfrm>
            <a:off x="0" y="0"/>
            <a:ext cx="12191999" cy="6858000"/>
          </a:xfrm>
          <a:prstGeom prst="rect">
            <a:avLst/>
          </a:prstGeom>
          <a:gradFill>
            <a:gsLst>
              <a:gs pos="100000">
                <a:srgbClr val="E5E4A9">
                  <a:alpha val="50000"/>
                </a:srgbClr>
              </a:gs>
              <a:gs pos="0">
                <a:schemeClr val="accent2">
                  <a:alpha val="50000"/>
                </a:schemeClr>
              </a:gs>
            </a:gsLst>
            <a:lin ang="10800000" scaled="1"/>
          </a:gradFill>
          <a:ln w="12700" cap="flat" cmpd="sng" algn="ctr">
            <a:noFill/>
            <a:prstDash val="solid"/>
            <a:miter lim="800000"/>
          </a:ln>
          <a:effectLst/>
        </p:spPr>
        <p:txBody>
          <a:bodyPr rtlCol="0" anchor="ctr"/>
          <a:lstStyle/>
          <a:p>
            <a:pPr marL="0" marR="0" lvl="0" indent="0" defTabSz="914400" eaLnBrk="1" fontAlgn="auto" latinLnBrk="0" hangingPunct="1">
              <a:lnSpc>
                <a:spcPct val="100000"/>
              </a:lnSpc>
              <a:spcBef>
                <a:spcPts val="600"/>
              </a:spcBef>
              <a:spcAft>
                <a:spcPts val="0"/>
              </a:spcAft>
              <a:buClrTx/>
              <a:buSzTx/>
              <a:buFontTx/>
              <a:buNone/>
              <a:tabLst/>
              <a:defRPr/>
            </a:pPr>
            <a:endParaRPr kumimoji="0" lang="en-US" altLang="ja-JP" sz="1600" b="0" i="0" u="none" strike="noStrike" kern="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4" name="楕円 3">
            <a:extLst>
              <a:ext uri="{FF2B5EF4-FFF2-40B4-BE49-F238E27FC236}">
                <a16:creationId xmlns:a16="http://schemas.microsoft.com/office/drawing/2014/main" id="{557233BF-83E7-3FD0-A964-48444A116FC6}"/>
              </a:ext>
            </a:extLst>
          </p:cNvPr>
          <p:cNvSpPr/>
          <p:nvPr/>
        </p:nvSpPr>
        <p:spPr>
          <a:xfrm rot="20700000">
            <a:off x="879502" y="1849188"/>
            <a:ext cx="3395444" cy="3395444"/>
          </a:xfrm>
          <a:prstGeom prst="ellipse">
            <a:avLst/>
          </a:prstGeom>
          <a:gradFill flip="none" rotWithShape="1">
            <a:gsLst>
              <a:gs pos="100000">
                <a:srgbClr val="E5E4A9">
                  <a:alpha val="50000"/>
                </a:srgbClr>
              </a:gs>
              <a:gs pos="0">
                <a:schemeClr val="accent2">
                  <a:alpha val="50000"/>
                </a:schemeClr>
              </a:gs>
            </a:gsLst>
            <a:lin ang="10800000" scaled="1"/>
            <a:tileRect/>
          </a:gradFill>
          <a:ln w="12700" cap="flat" cmpd="sng" algn="ctr">
            <a:noFill/>
            <a:prstDash val="solid"/>
            <a:miter lim="800000"/>
          </a:ln>
          <a:effectLst>
            <a:softEdge rad="317500"/>
          </a:effectLst>
        </p:spPr>
        <p:txBody>
          <a:bodyPr rtlCol="0" anchor="ctr"/>
          <a:lstStyle/>
          <a:p>
            <a:pPr marL="0" marR="0" lvl="0" indent="0" defTabSz="914400" eaLnBrk="1" fontAlgn="auto" latinLnBrk="0" hangingPunct="1">
              <a:lnSpc>
                <a:spcPct val="100000"/>
              </a:lnSpc>
              <a:spcBef>
                <a:spcPts val="600"/>
              </a:spcBef>
              <a:spcAft>
                <a:spcPts val="0"/>
              </a:spcAft>
              <a:buClrTx/>
              <a:buSzTx/>
              <a:buFontTx/>
              <a:buNone/>
              <a:tabLst/>
              <a:defRPr/>
            </a:pPr>
            <a:endParaRPr kumimoji="0" lang="en-US" altLang="ja-JP" sz="1600" b="0" i="0" u="none" strike="noStrike" kern="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5" name="楕円 4">
            <a:extLst>
              <a:ext uri="{FF2B5EF4-FFF2-40B4-BE49-F238E27FC236}">
                <a16:creationId xmlns:a16="http://schemas.microsoft.com/office/drawing/2014/main" id="{45969AA1-5FF9-50B9-AEB4-4CD2AF235200}"/>
              </a:ext>
            </a:extLst>
          </p:cNvPr>
          <p:cNvSpPr/>
          <p:nvPr/>
        </p:nvSpPr>
        <p:spPr>
          <a:xfrm rot="14400000">
            <a:off x="4238333" y="-822431"/>
            <a:ext cx="4108487" cy="4108487"/>
          </a:xfrm>
          <a:prstGeom prst="ellipse">
            <a:avLst/>
          </a:prstGeom>
          <a:gradFill flip="none" rotWithShape="1">
            <a:gsLst>
              <a:gs pos="100000">
                <a:srgbClr val="E5E4A9">
                  <a:alpha val="50000"/>
                </a:srgbClr>
              </a:gs>
              <a:gs pos="0">
                <a:schemeClr val="accent2">
                  <a:alpha val="10000"/>
                </a:schemeClr>
              </a:gs>
            </a:gsLst>
            <a:lin ang="10800000" scaled="1"/>
            <a:tileRect/>
          </a:gradFill>
          <a:ln w="12700" cap="flat" cmpd="sng" algn="ctr">
            <a:noFill/>
            <a:prstDash val="solid"/>
            <a:miter lim="800000"/>
          </a:ln>
          <a:effectLst>
            <a:softEdge rad="317500"/>
          </a:effectLst>
        </p:spPr>
        <p:txBody>
          <a:bodyPr rtlCol="0" anchor="ctr"/>
          <a:lstStyle/>
          <a:p>
            <a:pPr marL="0" marR="0" lvl="0" indent="0" defTabSz="914400" eaLnBrk="1" fontAlgn="auto" latinLnBrk="0" hangingPunct="1">
              <a:lnSpc>
                <a:spcPct val="100000"/>
              </a:lnSpc>
              <a:spcBef>
                <a:spcPts val="600"/>
              </a:spcBef>
              <a:spcAft>
                <a:spcPts val="0"/>
              </a:spcAft>
              <a:buClrTx/>
              <a:buSzTx/>
              <a:buFontTx/>
              <a:buNone/>
              <a:tabLst/>
              <a:defRPr/>
            </a:pPr>
            <a:endParaRPr kumimoji="0" lang="en-US" altLang="ja-JP" sz="1600" b="0" i="0" u="none" strike="noStrike" kern="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6" name="楕円 5">
            <a:extLst>
              <a:ext uri="{FF2B5EF4-FFF2-40B4-BE49-F238E27FC236}">
                <a16:creationId xmlns:a16="http://schemas.microsoft.com/office/drawing/2014/main" id="{4A72E161-D15C-0801-A780-E84D7D9AAD37}"/>
              </a:ext>
            </a:extLst>
          </p:cNvPr>
          <p:cNvSpPr/>
          <p:nvPr/>
        </p:nvSpPr>
        <p:spPr>
          <a:xfrm rot="1800000">
            <a:off x="10178363" y="1732155"/>
            <a:ext cx="2551047" cy="2551047"/>
          </a:xfrm>
          <a:prstGeom prst="ellipse">
            <a:avLst/>
          </a:prstGeom>
          <a:gradFill flip="none" rotWithShape="1">
            <a:gsLst>
              <a:gs pos="100000">
                <a:srgbClr val="E5E4A9">
                  <a:alpha val="50000"/>
                </a:srgbClr>
              </a:gs>
              <a:gs pos="0">
                <a:schemeClr val="accent2">
                  <a:alpha val="10000"/>
                </a:schemeClr>
              </a:gs>
            </a:gsLst>
            <a:lin ang="10800000" scaled="1"/>
            <a:tileRect/>
          </a:gradFill>
          <a:ln w="12700" cap="flat" cmpd="sng" algn="ctr">
            <a:noFill/>
            <a:prstDash val="solid"/>
            <a:miter lim="800000"/>
          </a:ln>
          <a:effectLst>
            <a:softEdge rad="317500"/>
          </a:effectLst>
        </p:spPr>
        <p:txBody>
          <a:bodyPr rtlCol="0" anchor="ctr"/>
          <a:lstStyle/>
          <a:p>
            <a:pPr marL="0" marR="0" lvl="0" indent="0" defTabSz="914400" eaLnBrk="1" fontAlgn="auto" latinLnBrk="0" hangingPunct="1">
              <a:lnSpc>
                <a:spcPct val="100000"/>
              </a:lnSpc>
              <a:spcBef>
                <a:spcPts val="600"/>
              </a:spcBef>
              <a:spcAft>
                <a:spcPts val="0"/>
              </a:spcAft>
              <a:buClrTx/>
              <a:buSzTx/>
              <a:buFontTx/>
              <a:buNone/>
              <a:tabLst/>
              <a:defRPr/>
            </a:pPr>
            <a:endParaRPr kumimoji="0" lang="en-US" altLang="ja-JP" sz="1600" b="0" i="0" u="none" strike="noStrike" kern="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7" name="楕円 6">
            <a:extLst>
              <a:ext uri="{FF2B5EF4-FFF2-40B4-BE49-F238E27FC236}">
                <a16:creationId xmlns:a16="http://schemas.microsoft.com/office/drawing/2014/main" id="{62E4FEA1-8585-F714-F947-CAA2915D0FD8}"/>
              </a:ext>
            </a:extLst>
          </p:cNvPr>
          <p:cNvSpPr/>
          <p:nvPr/>
        </p:nvSpPr>
        <p:spPr>
          <a:xfrm rot="1800000">
            <a:off x="-777577" y="-895550"/>
            <a:ext cx="2551047" cy="2551047"/>
          </a:xfrm>
          <a:prstGeom prst="ellipse">
            <a:avLst/>
          </a:prstGeom>
          <a:gradFill flip="none" rotWithShape="1">
            <a:gsLst>
              <a:gs pos="100000">
                <a:srgbClr val="E5E4A9">
                  <a:alpha val="50000"/>
                </a:srgbClr>
              </a:gs>
              <a:gs pos="0">
                <a:schemeClr val="accent2">
                  <a:alpha val="50000"/>
                </a:schemeClr>
              </a:gs>
            </a:gsLst>
            <a:lin ang="10800000" scaled="1"/>
            <a:tileRect/>
          </a:gradFill>
          <a:ln w="12700" cap="flat" cmpd="sng" algn="ctr">
            <a:noFill/>
            <a:prstDash val="solid"/>
            <a:miter lim="800000"/>
          </a:ln>
          <a:effectLst>
            <a:softEdge rad="317500"/>
          </a:effectLst>
        </p:spPr>
        <p:txBody>
          <a:bodyPr rtlCol="0" anchor="ctr"/>
          <a:lstStyle/>
          <a:p>
            <a:pPr marL="0" marR="0" lvl="0" indent="0" defTabSz="914400" eaLnBrk="1" fontAlgn="auto" latinLnBrk="0" hangingPunct="1">
              <a:lnSpc>
                <a:spcPct val="100000"/>
              </a:lnSpc>
              <a:spcBef>
                <a:spcPts val="600"/>
              </a:spcBef>
              <a:spcAft>
                <a:spcPts val="0"/>
              </a:spcAft>
              <a:buClrTx/>
              <a:buSzTx/>
              <a:buFontTx/>
              <a:buNone/>
              <a:tabLst/>
              <a:defRPr/>
            </a:pPr>
            <a:endParaRPr kumimoji="0" lang="en-US" altLang="ja-JP" sz="1600" b="0" i="0" u="none" strike="noStrike" kern="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8" name="楕円 7">
            <a:extLst>
              <a:ext uri="{FF2B5EF4-FFF2-40B4-BE49-F238E27FC236}">
                <a16:creationId xmlns:a16="http://schemas.microsoft.com/office/drawing/2014/main" id="{1366D69E-2DBA-7D5B-D557-DDCE58BF97DB}"/>
              </a:ext>
            </a:extLst>
          </p:cNvPr>
          <p:cNvSpPr/>
          <p:nvPr/>
        </p:nvSpPr>
        <p:spPr>
          <a:xfrm rot="1800000">
            <a:off x="7650207" y="3518188"/>
            <a:ext cx="1742400" cy="1742400"/>
          </a:xfrm>
          <a:prstGeom prst="ellipse">
            <a:avLst/>
          </a:prstGeom>
          <a:gradFill flip="none" rotWithShape="1">
            <a:gsLst>
              <a:gs pos="100000">
                <a:srgbClr val="E5E4A9">
                  <a:alpha val="50000"/>
                </a:srgbClr>
              </a:gs>
              <a:gs pos="0">
                <a:schemeClr val="accent2">
                  <a:alpha val="50000"/>
                </a:schemeClr>
              </a:gs>
            </a:gsLst>
            <a:lin ang="10800000" scaled="1"/>
            <a:tileRect/>
          </a:gradFill>
          <a:ln w="12700" cap="flat" cmpd="sng" algn="ctr">
            <a:noFill/>
            <a:prstDash val="solid"/>
            <a:miter lim="800000"/>
          </a:ln>
          <a:effectLst>
            <a:softEdge rad="317500"/>
          </a:effectLst>
        </p:spPr>
        <p:txBody>
          <a:bodyPr rtlCol="0" anchor="ctr"/>
          <a:lstStyle/>
          <a:p>
            <a:pPr marL="0" marR="0" lvl="0" indent="0" defTabSz="914400" eaLnBrk="1" fontAlgn="auto" latinLnBrk="0" hangingPunct="1">
              <a:lnSpc>
                <a:spcPct val="100000"/>
              </a:lnSpc>
              <a:spcBef>
                <a:spcPts val="600"/>
              </a:spcBef>
              <a:spcAft>
                <a:spcPts val="0"/>
              </a:spcAft>
              <a:buClrTx/>
              <a:buSzTx/>
              <a:buFontTx/>
              <a:buNone/>
              <a:tabLst/>
              <a:defRPr/>
            </a:pPr>
            <a:endParaRPr kumimoji="0" lang="en-US" altLang="ja-JP" sz="1600" b="0" i="0" u="none" strike="noStrike" kern="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9" name="楕円 8">
            <a:extLst>
              <a:ext uri="{FF2B5EF4-FFF2-40B4-BE49-F238E27FC236}">
                <a16:creationId xmlns:a16="http://schemas.microsoft.com/office/drawing/2014/main" id="{46AF56CD-C71F-51BE-2C42-497817F418E5}"/>
              </a:ext>
            </a:extLst>
          </p:cNvPr>
          <p:cNvSpPr/>
          <p:nvPr/>
        </p:nvSpPr>
        <p:spPr>
          <a:xfrm rot="1800000">
            <a:off x="9996331" y="-1529662"/>
            <a:ext cx="3395444" cy="3395444"/>
          </a:xfrm>
          <a:prstGeom prst="ellipse">
            <a:avLst/>
          </a:prstGeom>
          <a:gradFill flip="none" rotWithShape="1">
            <a:gsLst>
              <a:gs pos="100000">
                <a:srgbClr val="E5E4A9">
                  <a:alpha val="50000"/>
                </a:srgbClr>
              </a:gs>
              <a:gs pos="0">
                <a:schemeClr val="accent2">
                  <a:alpha val="50000"/>
                </a:schemeClr>
              </a:gs>
            </a:gsLst>
            <a:lin ang="10800000" scaled="1"/>
            <a:tileRect/>
          </a:gradFill>
          <a:ln w="12700" cap="flat" cmpd="sng" algn="ctr">
            <a:noFill/>
            <a:prstDash val="solid"/>
            <a:miter lim="800000"/>
          </a:ln>
          <a:effectLst>
            <a:softEdge rad="317500"/>
          </a:effectLst>
        </p:spPr>
        <p:txBody>
          <a:bodyPr rtlCol="0" anchor="ctr"/>
          <a:lstStyle/>
          <a:p>
            <a:pPr marL="0" marR="0" lvl="0" indent="0" defTabSz="914400" eaLnBrk="1" fontAlgn="auto" latinLnBrk="0" hangingPunct="1">
              <a:lnSpc>
                <a:spcPct val="100000"/>
              </a:lnSpc>
              <a:spcBef>
                <a:spcPts val="600"/>
              </a:spcBef>
              <a:spcAft>
                <a:spcPts val="0"/>
              </a:spcAft>
              <a:buClrTx/>
              <a:buSzTx/>
              <a:buFontTx/>
              <a:buNone/>
              <a:tabLst/>
              <a:defRPr/>
            </a:pPr>
            <a:endParaRPr kumimoji="0" lang="en-US" altLang="ja-JP" sz="1600" b="0" i="0" u="none" strike="noStrike" kern="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10" name="楕円 9">
            <a:extLst>
              <a:ext uri="{FF2B5EF4-FFF2-40B4-BE49-F238E27FC236}">
                <a16:creationId xmlns:a16="http://schemas.microsoft.com/office/drawing/2014/main" id="{F2C3729D-6E94-2459-5547-99596D74402F}"/>
              </a:ext>
            </a:extLst>
          </p:cNvPr>
          <p:cNvSpPr/>
          <p:nvPr/>
        </p:nvSpPr>
        <p:spPr>
          <a:xfrm rot="13500000">
            <a:off x="3097873" y="4619588"/>
            <a:ext cx="4971270" cy="4971270"/>
          </a:xfrm>
          <a:prstGeom prst="ellipse">
            <a:avLst/>
          </a:prstGeom>
          <a:gradFill flip="none" rotWithShape="1">
            <a:gsLst>
              <a:gs pos="100000">
                <a:srgbClr val="E5E4A9">
                  <a:alpha val="50000"/>
                </a:srgbClr>
              </a:gs>
              <a:gs pos="0">
                <a:schemeClr val="accent2">
                  <a:alpha val="50000"/>
                </a:schemeClr>
              </a:gs>
            </a:gsLst>
            <a:lin ang="10800000" scaled="1"/>
            <a:tileRect/>
          </a:gradFill>
          <a:ln w="12700" cap="flat" cmpd="sng" algn="ctr">
            <a:noFill/>
            <a:prstDash val="solid"/>
            <a:miter lim="800000"/>
          </a:ln>
          <a:effectLst>
            <a:softEdge rad="317500"/>
          </a:effectLst>
        </p:spPr>
        <p:txBody>
          <a:bodyPr rtlCol="0" anchor="ctr"/>
          <a:lstStyle/>
          <a:p>
            <a:pPr marL="0" marR="0" lvl="0" indent="0" defTabSz="914400" eaLnBrk="1" fontAlgn="auto" latinLnBrk="0" hangingPunct="1">
              <a:lnSpc>
                <a:spcPct val="100000"/>
              </a:lnSpc>
              <a:spcBef>
                <a:spcPts val="600"/>
              </a:spcBef>
              <a:spcAft>
                <a:spcPts val="0"/>
              </a:spcAft>
              <a:buClrTx/>
              <a:buSzTx/>
              <a:buFontTx/>
              <a:buNone/>
              <a:tabLst/>
              <a:defRPr/>
            </a:pPr>
            <a:endParaRPr kumimoji="0" lang="en-US" altLang="ja-JP" sz="1600" b="0" i="0" u="none" strike="noStrike" kern="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11" name="楕円 10">
            <a:extLst>
              <a:ext uri="{FF2B5EF4-FFF2-40B4-BE49-F238E27FC236}">
                <a16:creationId xmlns:a16="http://schemas.microsoft.com/office/drawing/2014/main" id="{100DB1BD-764C-4478-AF14-0A1EE8A2EE68}"/>
              </a:ext>
            </a:extLst>
          </p:cNvPr>
          <p:cNvSpPr/>
          <p:nvPr/>
        </p:nvSpPr>
        <p:spPr>
          <a:xfrm rot="1800000">
            <a:off x="-777579" y="5202502"/>
            <a:ext cx="2551047" cy="2551047"/>
          </a:xfrm>
          <a:prstGeom prst="ellipse">
            <a:avLst/>
          </a:prstGeom>
          <a:gradFill flip="none" rotWithShape="1">
            <a:gsLst>
              <a:gs pos="100000">
                <a:srgbClr val="E5E4A9">
                  <a:alpha val="50000"/>
                </a:srgbClr>
              </a:gs>
              <a:gs pos="0">
                <a:schemeClr val="accent2">
                  <a:alpha val="50000"/>
                </a:schemeClr>
              </a:gs>
            </a:gsLst>
            <a:lin ang="10800000" scaled="1"/>
            <a:tileRect/>
          </a:gradFill>
          <a:ln w="12700" cap="flat" cmpd="sng" algn="ctr">
            <a:noFill/>
            <a:prstDash val="solid"/>
            <a:miter lim="800000"/>
          </a:ln>
          <a:effectLst>
            <a:softEdge rad="317500"/>
          </a:effectLst>
        </p:spPr>
        <p:txBody>
          <a:bodyPr rtlCol="0" anchor="ctr"/>
          <a:lstStyle/>
          <a:p>
            <a:pPr marL="0" marR="0" lvl="0" indent="0" defTabSz="914400" eaLnBrk="1" fontAlgn="auto" latinLnBrk="0" hangingPunct="1">
              <a:lnSpc>
                <a:spcPct val="100000"/>
              </a:lnSpc>
              <a:spcBef>
                <a:spcPts val="600"/>
              </a:spcBef>
              <a:spcAft>
                <a:spcPts val="0"/>
              </a:spcAft>
              <a:buClrTx/>
              <a:buSzTx/>
              <a:buFontTx/>
              <a:buNone/>
              <a:tabLst/>
              <a:defRPr/>
            </a:pPr>
            <a:endParaRPr kumimoji="0" lang="en-US" altLang="ja-JP" sz="1600" b="0" i="0" u="none" strike="noStrike" kern="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12" name="楕円 11">
            <a:extLst>
              <a:ext uri="{FF2B5EF4-FFF2-40B4-BE49-F238E27FC236}">
                <a16:creationId xmlns:a16="http://schemas.microsoft.com/office/drawing/2014/main" id="{C9467C12-2A55-93FD-AD9F-AA71BF742684}"/>
              </a:ext>
            </a:extLst>
          </p:cNvPr>
          <p:cNvSpPr/>
          <p:nvPr/>
        </p:nvSpPr>
        <p:spPr>
          <a:xfrm rot="1800000">
            <a:off x="9484573" y="4632346"/>
            <a:ext cx="2108304" cy="2108304"/>
          </a:xfrm>
          <a:prstGeom prst="ellipse">
            <a:avLst/>
          </a:prstGeom>
          <a:gradFill flip="none" rotWithShape="1">
            <a:gsLst>
              <a:gs pos="100000">
                <a:srgbClr val="E5E4A9">
                  <a:alpha val="50000"/>
                </a:srgbClr>
              </a:gs>
              <a:gs pos="0">
                <a:schemeClr val="accent2">
                  <a:alpha val="10000"/>
                </a:schemeClr>
              </a:gs>
            </a:gsLst>
            <a:lin ang="10800000" scaled="1"/>
            <a:tileRect/>
          </a:gradFill>
          <a:ln w="12700" cap="flat" cmpd="sng" algn="ctr">
            <a:noFill/>
            <a:prstDash val="solid"/>
            <a:miter lim="800000"/>
          </a:ln>
          <a:effectLst>
            <a:softEdge rad="317500"/>
          </a:effectLst>
        </p:spPr>
        <p:txBody>
          <a:bodyPr rtlCol="0" anchor="ctr"/>
          <a:lstStyle/>
          <a:p>
            <a:pPr marL="0" marR="0" lvl="0" indent="0" defTabSz="914400" eaLnBrk="1" fontAlgn="auto" latinLnBrk="0" hangingPunct="1">
              <a:lnSpc>
                <a:spcPct val="100000"/>
              </a:lnSpc>
              <a:spcBef>
                <a:spcPts val="600"/>
              </a:spcBef>
              <a:spcAft>
                <a:spcPts val="0"/>
              </a:spcAft>
              <a:buClrTx/>
              <a:buSzTx/>
              <a:buFontTx/>
              <a:buNone/>
              <a:tabLst/>
              <a:defRPr/>
            </a:pPr>
            <a:endParaRPr kumimoji="0" lang="en-US" altLang="ja-JP" sz="1600" b="0" i="0" u="none" strike="noStrike" kern="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grpSp>
        <p:nvGrpSpPr>
          <p:cNvPr id="19" name="グループ化 18">
            <a:extLst>
              <a:ext uri="{FF2B5EF4-FFF2-40B4-BE49-F238E27FC236}">
                <a16:creationId xmlns:a16="http://schemas.microsoft.com/office/drawing/2014/main" id="{01BAF20A-3472-F2FB-A2C6-A293B16FDFBB}"/>
              </a:ext>
            </a:extLst>
          </p:cNvPr>
          <p:cNvGrpSpPr/>
          <p:nvPr/>
        </p:nvGrpSpPr>
        <p:grpSpPr>
          <a:xfrm>
            <a:off x="227014" y="1377696"/>
            <a:ext cx="11737974" cy="5241839"/>
            <a:chOff x="227014" y="1377696"/>
            <a:chExt cx="11737974" cy="5241839"/>
          </a:xfrm>
        </p:grpSpPr>
        <p:sp>
          <p:nvSpPr>
            <p:cNvPr id="13" name="正方形/長方形 12">
              <a:extLst>
                <a:ext uri="{FF2B5EF4-FFF2-40B4-BE49-F238E27FC236}">
                  <a16:creationId xmlns:a16="http://schemas.microsoft.com/office/drawing/2014/main" id="{C2AA2C16-9A12-38AD-46B0-7E982F4528D7}"/>
                </a:ext>
              </a:extLst>
            </p:cNvPr>
            <p:cNvSpPr/>
            <p:nvPr/>
          </p:nvSpPr>
          <p:spPr>
            <a:xfrm>
              <a:off x="239482" y="5407079"/>
              <a:ext cx="11713037" cy="1212456"/>
            </a:xfrm>
            <a:prstGeom prst="rect">
              <a:avLst/>
            </a:prstGeom>
            <a:solidFill>
              <a:schemeClr val="bg1">
                <a:alpha val="80000"/>
              </a:schemeClr>
            </a:solidFill>
            <a:ln w="6350" cap="flat" cmpd="sng" algn="ctr">
              <a:solidFill>
                <a:schemeClr val="tx1"/>
              </a:solidFill>
              <a:prstDash val="solid"/>
              <a:miter lim="800000"/>
            </a:ln>
            <a:effectLst/>
          </p:spPr>
          <p:txBody>
            <a:bodyPr wrap="none" rtlCol="0" anchor="ctr"/>
            <a:lstStyle/>
            <a:p>
              <a:pPr marL="269875" marR="0" lvl="0" indent="-171450" defTabSz="91440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ja-JP" altLang="en-US" sz="1100" b="0" i="0" u="none" strike="noStrike" kern="0" cap="none" spc="0" normalizeH="0" baseline="0" noProof="0" dirty="0">
                  <a:ln>
                    <a:noFill/>
                  </a:ln>
                  <a:solidFill>
                    <a:prstClr val="black"/>
                  </a:solidFill>
                  <a:effectLst/>
                  <a:uLnTx/>
                  <a:uFillTx/>
                  <a:latin typeface="Arial"/>
                  <a:ea typeface="ＭＳ Ｐゴシック"/>
                  <a:cs typeface="+mn-cs"/>
                </a:rPr>
                <a:t>本資料は、当社が作成したものであり、記載内容は信頼できると判断した情報に基づいておりますが、その正確性・完全性を保証するものではありません。</a:t>
              </a:r>
            </a:p>
            <a:p>
              <a:pPr marL="269875" marR="0" lvl="0" indent="-171450" defTabSz="91440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ja-JP" altLang="en-US" sz="1100" b="0" i="0" u="none" strike="noStrike" kern="0" cap="none" spc="0" normalizeH="0" baseline="0" noProof="0" dirty="0">
                  <a:ln>
                    <a:noFill/>
                  </a:ln>
                  <a:solidFill>
                    <a:prstClr val="black"/>
                  </a:solidFill>
                  <a:effectLst/>
                  <a:uLnTx/>
                  <a:uFillTx/>
                  <a:latin typeface="Arial"/>
                  <a:ea typeface="ＭＳ Ｐゴシック"/>
                  <a:cs typeface="+mn-cs"/>
                </a:rPr>
                <a:t>本資料に含まれる将来予測・見通し等は、作成時点における当社の判断に基づくものであり、実際の</a:t>
              </a:r>
              <a:r>
                <a:rPr kumimoji="0" lang="ja-JP" altLang="en-US" sz="1100" kern="0" dirty="0">
                  <a:solidFill>
                    <a:prstClr val="black"/>
                  </a:solidFill>
                  <a:latin typeface="Arial"/>
                  <a:ea typeface="ＭＳ Ｐゴシック"/>
                </a:rPr>
                <a:t>内容</a:t>
              </a:r>
              <a:r>
                <a:rPr kumimoji="0" lang="ja-JP" altLang="en-US" sz="1100" b="0" i="0" u="none" strike="noStrike" kern="0" cap="none" spc="0" normalizeH="0" baseline="0" noProof="0" dirty="0">
                  <a:ln>
                    <a:noFill/>
                  </a:ln>
                  <a:solidFill>
                    <a:prstClr val="black"/>
                  </a:solidFill>
                  <a:effectLst/>
                  <a:uLnTx/>
                  <a:uFillTx/>
                  <a:latin typeface="Arial"/>
                  <a:ea typeface="ＭＳ Ｐゴシック"/>
                  <a:cs typeface="+mn-cs"/>
                </a:rPr>
                <a:t>とは異なる可能性があります。</a:t>
              </a:r>
            </a:p>
            <a:p>
              <a:pPr marL="269875" marR="0" lvl="0" indent="-171450" defTabSz="91440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ja-JP" altLang="en-US" sz="1100" b="0" i="0" u="none" strike="noStrike" kern="0" cap="none" spc="0" normalizeH="0" baseline="0" noProof="0" dirty="0">
                  <a:ln>
                    <a:noFill/>
                  </a:ln>
                  <a:solidFill>
                    <a:prstClr val="black"/>
                  </a:solidFill>
                  <a:effectLst/>
                  <a:uLnTx/>
                  <a:uFillTx/>
                  <a:latin typeface="Arial"/>
                  <a:ea typeface="ＭＳ Ｐゴシック"/>
                  <a:cs typeface="+mn-cs"/>
                </a:rPr>
                <a:t>本資料の全部または一部を、当社の書面による承諾なく、転載・複製・配布・転送することを禁止します。</a:t>
              </a:r>
            </a:p>
            <a:p>
              <a:pPr marL="269875" marR="0" lvl="0" indent="-171450" defTabSz="91440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ja-JP" altLang="en-US" sz="1100" b="0" i="0" u="none" strike="noStrike" kern="0" cap="none" spc="0" normalizeH="0" baseline="0" noProof="0" dirty="0">
                  <a:ln>
                    <a:noFill/>
                  </a:ln>
                  <a:solidFill>
                    <a:prstClr val="black"/>
                  </a:solidFill>
                  <a:effectLst/>
                  <a:uLnTx/>
                  <a:uFillTx/>
                  <a:latin typeface="Arial"/>
                  <a:ea typeface="ＭＳ Ｐゴシック"/>
                  <a:cs typeface="+mn-cs"/>
                </a:rPr>
                <a:t>本資料に記載された内容は、予告なく変更されることがありますので、予めご了承ください。</a:t>
              </a:r>
            </a:p>
          </p:txBody>
        </p:sp>
        <p:pic>
          <p:nvPicPr>
            <p:cNvPr id="17" name="図 16" descr="QR コード&#10;&#10;AI 生成コンテンツは誤りを含む可能性があります。">
              <a:extLst>
                <a:ext uri="{FF2B5EF4-FFF2-40B4-BE49-F238E27FC236}">
                  <a16:creationId xmlns:a16="http://schemas.microsoft.com/office/drawing/2014/main" id="{7E92CFD2-35F1-7946-CF09-BB7862F677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22559" y="2496386"/>
              <a:ext cx="2146882" cy="2146882"/>
            </a:xfrm>
            <a:prstGeom prst="rect">
              <a:avLst/>
            </a:prstGeom>
          </p:spPr>
        </p:pic>
        <p:sp>
          <p:nvSpPr>
            <p:cNvPr id="18" name="テキスト プレースホルダー 1">
              <a:extLst>
                <a:ext uri="{FF2B5EF4-FFF2-40B4-BE49-F238E27FC236}">
                  <a16:creationId xmlns:a16="http://schemas.microsoft.com/office/drawing/2014/main" id="{3E2C9299-B7F9-BC79-258B-E58813AE45C8}"/>
                </a:ext>
              </a:extLst>
            </p:cNvPr>
            <p:cNvSpPr txBox="1">
              <a:spLocks/>
            </p:cNvSpPr>
            <p:nvPr/>
          </p:nvSpPr>
          <p:spPr>
            <a:xfrm>
              <a:off x="227014" y="1377696"/>
              <a:ext cx="11737974" cy="576261"/>
            </a:xfrm>
            <a:prstGeom prst="rect">
              <a:avLst/>
            </a:prstGeom>
            <a:noFill/>
            <a:ln w="19050" cap="flat" cmpd="sng" algn="ctr">
              <a:noFill/>
              <a:prstDash val="solid"/>
              <a:miter lim="800000"/>
            </a:ln>
            <a:effectLst/>
          </p:spPr>
          <p:txBody>
            <a:bodyPr wrap="none" lIns="0" tIns="0" rIns="0" bIns="0" rtlCol="0" anchor="ctr"/>
            <a:lstStyle>
              <a:lvl1pPr marL="92075" indent="0" algn="l" defTabSz="914400" rtl="0" eaLnBrk="1" latinLnBrk="0" hangingPunct="1">
                <a:lnSpc>
                  <a:spcPct val="90000"/>
                </a:lnSpc>
                <a:spcBef>
                  <a:spcPts val="1000"/>
                </a:spcBef>
                <a:buFont typeface="Arial" panose="020B0604020202020204" pitchFamily="34" charset="0"/>
                <a:buNone/>
                <a:tabLst>
                  <a:tab pos="92075" algn="l"/>
                </a:tabLst>
                <a:defRPr kumimoji="1" lang="ja-JP" altLang="en-US" sz="2000" b="0" kern="1200" dirty="0">
                  <a:solidFill>
                    <a:sysClr val="windowText" lastClr="000000"/>
                  </a:solidFill>
                  <a:latin typeface="MS PGothic" panose="020B0600070205080204" pitchFamily="34" charset="-128"/>
                  <a:ea typeface="MS PGothic" panose="020B0600070205080204" pitchFamily="34"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9pPr>
            </a:lstStyle>
            <a:p>
              <a:pPr marL="92075"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tab pos="92075" algn="l"/>
                </a:tabLst>
                <a:defRPr/>
              </a:pPr>
              <a:r>
                <a:rPr kumimoji="1" lang="ja-JP" altLang="en-US" sz="4400" b="1" i="0" u="none" strike="noStrike" kern="1200" cap="none" spc="0" normalizeH="0" baseline="0" noProof="0" dirty="0">
                  <a:ln>
                    <a:noFill/>
                  </a:ln>
                  <a:solidFill>
                    <a:schemeClr val="bg1"/>
                  </a:solidFill>
                  <a:effectLst/>
                  <a:uLnTx/>
                  <a:uFillTx/>
                  <a:latin typeface="MS PGothic" panose="020B0600070205080204" pitchFamily="34" charset="-128"/>
                  <a:ea typeface="MS PGothic" panose="020B0600070205080204" pitchFamily="34" charset="-128"/>
                  <a:cs typeface="+mn-cs"/>
                </a:rPr>
                <a:t>さあ、ワクワクのトビラをひらこう</a:t>
              </a:r>
            </a:p>
          </p:txBody>
        </p:sp>
      </p:grpSp>
    </p:spTree>
    <p:extLst>
      <p:ext uri="{BB962C8B-B14F-4D97-AF65-F5344CB8AC3E}">
        <p14:creationId xmlns:p14="http://schemas.microsoft.com/office/powerpoint/2010/main" val="33387471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FD4438-8C37-E3E8-E2A6-1A1E816904C5}"/>
            </a:ext>
          </a:extLst>
        </p:cNvPr>
        <p:cNvGrpSpPr/>
        <p:nvPr/>
      </p:nvGrpSpPr>
      <p:grpSpPr>
        <a:xfrm>
          <a:off x="0" y="0"/>
          <a:ext cx="0" cy="0"/>
          <a:chOff x="0" y="0"/>
          <a:chExt cx="0" cy="0"/>
        </a:xfrm>
      </p:grpSpPr>
      <p:pic>
        <p:nvPicPr>
          <p:cNvPr id="48" name="図 47" descr="テキスト, 手紙&#10;&#10;AI 生成コンテンツは誤りを含む可能性があります。">
            <a:extLst>
              <a:ext uri="{FF2B5EF4-FFF2-40B4-BE49-F238E27FC236}">
                <a16:creationId xmlns:a16="http://schemas.microsoft.com/office/drawing/2014/main" id="{47D510B3-36CD-DA45-F1FC-0067EB60608A}"/>
              </a:ext>
            </a:extLst>
          </p:cNvPr>
          <p:cNvPicPr>
            <a:picLocks noChangeAspect="1"/>
          </p:cNvPicPr>
          <p:nvPr/>
        </p:nvPicPr>
        <p:blipFill>
          <a:blip r:embed="rId2">
            <a:alphaModFix amt="20000"/>
          </a:blip>
          <a:srcRect b="17131"/>
          <a:stretch>
            <a:fillRect/>
          </a:stretch>
        </p:blipFill>
        <p:spPr>
          <a:xfrm>
            <a:off x="258279" y="1879600"/>
            <a:ext cx="5429678" cy="4499500"/>
          </a:xfrm>
          <a:prstGeom prst="rect">
            <a:avLst/>
          </a:prstGeom>
        </p:spPr>
      </p:pic>
      <p:pic>
        <p:nvPicPr>
          <p:cNvPr id="46" name="図 45" descr="人, 建物, 屋内, 男 が含まれている画像&#10;&#10;AI 生成コンテンツは誤りを含む可能性があります。">
            <a:extLst>
              <a:ext uri="{FF2B5EF4-FFF2-40B4-BE49-F238E27FC236}">
                <a16:creationId xmlns:a16="http://schemas.microsoft.com/office/drawing/2014/main" id="{DEB77EFC-65EF-3CD2-5B31-6B3E22E13DB9}"/>
              </a:ext>
            </a:extLst>
          </p:cNvPr>
          <p:cNvPicPr>
            <a:picLocks noChangeAspect="1"/>
          </p:cNvPicPr>
          <p:nvPr/>
        </p:nvPicPr>
        <p:blipFill>
          <a:blip r:embed="rId3">
            <a:alphaModFix amt="20000"/>
          </a:blip>
          <a:srcRect l="12364" r="7188"/>
          <a:stretch>
            <a:fillRect/>
          </a:stretch>
        </p:blipFill>
        <p:spPr>
          <a:xfrm>
            <a:off x="6504041" y="1879600"/>
            <a:ext cx="5429679" cy="4499500"/>
          </a:xfrm>
          <a:prstGeom prst="rect">
            <a:avLst/>
          </a:prstGeom>
        </p:spPr>
      </p:pic>
      <p:sp>
        <p:nvSpPr>
          <p:cNvPr id="17" name="テキスト プレースホルダー 1">
            <a:extLst>
              <a:ext uri="{FF2B5EF4-FFF2-40B4-BE49-F238E27FC236}">
                <a16:creationId xmlns:a16="http://schemas.microsoft.com/office/drawing/2014/main" id="{048320D4-7C7E-749D-BE1C-7E0A73987D46}"/>
              </a:ext>
            </a:extLst>
          </p:cNvPr>
          <p:cNvSpPr txBox="1">
            <a:spLocks/>
          </p:cNvSpPr>
          <p:nvPr/>
        </p:nvSpPr>
        <p:spPr>
          <a:xfrm>
            <a:off x="227014" y="944563"/>
            <a:ext cx="11737974" cy="576261"/>
          </a:xfrm>
          <a:prstGeom prst="rect">
            <a:avLst/>
          </a:prstGeom>
          <a:noFill/>
          <a:ln w="19050" cap="flat" cmpd="sng" algn="ctr">
            <a:noFill/>
            <a:prstDash val="solid"/>
            <a:miter lim="800000"/>
          </a:ln>
          <a:effectLst/>
        </p:spPr>
        <p:txBody>
          <a:bodyPr wrap="none" lIns="0" tIns="0" rIns="0" bIns="0" rtlCol="0" anchor="t"/>
          <a:lstStyle>
            <a:lvl1pPr marL="92075" indent="0" algn="l" defTabSz="914400" rtl="0" eaLnBrk="1" latinLnBrk="0" hangingPunct="1">
              <a:lnSpc>
                <a:spcPct val="90000"/>
              </a:lnSpc>
              <a:spcBef>
                <a:spcPts val="1000"/>
              </a:spcBef>
              <a:buFont typeface="Arial" panose="020B0604020202020204" pitchFamily="34" charset="0"/>
              <a:buNone/>
              <a:tabLst>
                <a:tab pos="92075" algn="l"/>
              </a:tabLst>
              <a:defRPr kumimoji="1" lang="ja-JP" altLang="en-US" sz="2000" b="0" kern="1200" dirty="0">
                <a:solidFill>
                  <a:sysClr val="windowText" lastClr="000000"/>
                </a:solidFill>
                <a:latin typeface="MS PGothic" panose="020B0600070205080204" pitchFamily="34" charset="-128"/>
                <a:ea typeface="MS PGothic" panose="020B0600070205080204" pitchFamily="34"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9pPr>
          </a:lstStyle>
          <a:p>
            <a:pPr marL="92075"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tab pos="92075" algn="l"/>
              </a:tabLst>
              <a:defRPr/>
            </a:pPr>
            <a:r>
              <a:rPr kumimoji="1" lang="ja-JP" altLang="en-US" sz="2000" b="0" i="0" u="none" strike="noStrike" kern="1200" cap="none" spc="0" normalizeH="0" baseline="0" noProof="0" dirty="0">
                <a:ln>
                  <a:noFill/>
                </a:ln>
                <a:solidFill>
                  <a:sysClr val="windowText" lastClr="000000"/>
                </a:solidFill>
                <a:effectLst/>
                <a:uLnTx/>
                <a:uFillTx/>
                <a:latin typeface="MS PGothic" panose="020B0600070205080204" pitchFamily="34" charset="-128"/>
                <a:ea typeface="MS PGothic" panose="020B0600070205080204" pitchFamily="34" charset="-128"/>
                <a:cs typeface="+mn-cs"/>
              </a:rPr>
              <a:t>本日は、「学生スタートアップ向けピッチイベントの開催」に関してご提案をさせていただきます。</a:t>
            </a:r>
          </a:p>
        </p:txBody>
      </p:sp>
      <p:sp>
        <p:nvSpPr>
          <p:cNvPr id="18" name="スライド番号プレースホルダー 3">
            <a:extLst>
              <a:ext uri="{FF2B5EF4-FFF2-40B4-BE49-F238E27FC236}">
                <a16:creationId xmlns:a16="http://schemas.microsoft.com/office/drawing/2014/main" id="{5E480EDD-3984-40F9-6718-56B06603B13C}"/>
              </a:ext>
            </a:extLst>
          </p:cNvPr>
          <p:cNvSpPr txBox="1">
            <a:spLocks/>
          </p:cNvSpPr>
          <p:nvPr/>
        </p:nvSpPr>
        <p:spPr>
          <a:xfrm>
            <a:off x="11568988" y="6390895"/>
            <a:ext cx="396000" cy="468000"/>
          </a:xfrm>
          <a:prstGeom prst="rect">
            <a:avLst/>
          </a:prstGeom>
          <a:noFill/>
          <a:ln w="19050" cap="flat" cmpd="sng" algn="ctr">
            <a:noFill/>
            <a:prstDash val="solid"/>
            <a:miter lim="800000"/>
          </a:ln>
          <a:effectLst/>
        </p:spPr>
        <p:txBody>
          <a:bodyPr lIns="0" tIns="0" rIns="0" bIns="0" rtlCol="0" anchor="ctr"/>
          <a:lstStyle>
            <a:defPPr>
              <a:defRPr lang="ja-JP"/>
            </a:defPPr>
            <a:lvl1pPr marL="0" algn="r" defTabSz="914400" rtl="0" eaLnBrk="1" latinLnBrk="0" hangingPunct="1">
              <a:defRPr kumimoji="1" lang="ja-JP" altLang="en-US" sz="1000" kern="1200" smtClean="0">
                <a:solidFill>
                  <a:schemeClr val="tx1"/>
                </a:solidFill>
                <a:latin typeface="+mn-ea"/>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fld id="{B345F64C-3725-451E-9302-8DCAA86EC844}" type="slidenum">
              <a:rPr lang="en-US" altLang="ja-JP" smtClean="0">
                <a:solidFill>
                  <a:prstClr val="black"/>
                </a:solidFill>
                <a:latin typeface="ＭＳ Ｐゴシック"/>
                <a:ea typeface="ＭＳ Ｐゴシック"/>
              </a:rPr>
              <a:pPr/>
              <a:t>1</a:t>
            </a:fld>
            <a:endParaRPr lang="en-US" altLang="ja-JP" dirty="0">
              <a:solidFill>
                <a:prstClr val="black"/>
              </a:solidFill>
              <a:latin typeface="ＭＳ Ｐゴシック"/>
              <a:ea typeface="ＭＳ Ｐゴシック"/>
            </a:endParaRPr>
          </a:p>
        </p:txBody>
      </p:sp>
      <p:sp>
        <p:nvSpPr>
          <p:cNvPr id="19" name="テキスト プレースホルダー 4">
            <a:extLst>
              <a:ext uri="{FF2B5EF4-FFF2-40B4-BE49-F238E27FC236}">
                <a16:creationId xmlns:a16="http://schemas.microsoft.com/office/drawing/2014/main" id="{A9B00665-CF40-5887-271C-CC0579D86441}"/>
              </a:ext>
            </a:extLst>
          </p:cNvPr>
          <p:cNvSpPr txBox="1">
            <a:spLocks/>
          </p:cNvSpPr>
          <p:nvPr/>
        </p:nvSpPr>
        <p:spPr>
          <a:xfrm>
            <a:off x="227014" y="215412"/>
            <a:ext cx="11737974" cy="372199"/>
          </a:xfrm>
          <a:prstGeom prst="rect">
            <a:avLst/>
          </a:prstGeom>
          <a:noFill/>
          <a:ln w="19050" cap="flat" cmpd="sng" algn="ctr">
            <a:noFill/>
            <a:prstDash val="solid"/>
            <a:miter lim="800000"/>
          </a:ln>
          <a:effectLst/>
        </p:spPr>
        <p:txBody>
          <a:bodyPr wrap="none" lIns="0" tIns="0" rIns="0" bIns="0" rtlCol="0" anchor="ctr"/>
          <a:lstStyle>
            <a:lvl1pPr marL="92075" indent="0" algn="l" defTabSz="914400" rtl="0" eaLnBrk="1" latinLnBrk="0" hangingPunct="1">
              <a:lnSpc>
                <a:spcPct val="90000"/>
              </a:lnSpc>
              <a:spcBef>
                <a:spcPts val="1000"/>
              </a:spcBef>
              <a:buFont typeface="Arial" panose="020B0604020202020204" pitchFamily="34" charset="0"/>
              <a:buNone/>
              <a:defRPr kumimoji="1" lang="ja-JP" altLang="en-US" sz="2000" b="1" kern="1200" dirty="0">
                <a:solidFill>
                  <a:sysClr val="windowText" lastClr="000000"/>
                </a:solidFill>
                <a:latin typeface="MS PGothic" panose="020B0600070205080204" pitchFamily="34" charset="-128"/>
                <a:ea typeface="MS PGothic" panose="020B0600070205080204" pitchFamily="34"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9pPr>
          </a:lstStyle>
          <a:p>
            <a:pPr marL="92075"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2000" b="1" i="0" u="none" strike="noStrike" kern="1200" cap="none" spc="0" normalizeH="0" baseline="0" noProof="0" dirty="0">
                <a:ln>
                  <a:noFill/>
                </a:ln>
                <a:solidFill>
                  <a:schemeClr val="accent2"/>
                </a:solidFill>
                <a:effectLst/>
                <a:uLnTx/>
                <a:uFillTx/>
                <a:latin typeface="MS PGothic" panose="020B0600070205080204" pitchFamily="34" charset="-128"/>
                <a:ea typeface="MS PGothic" panose="020B0600070205080204" pitchFamily="34" charset="-128"/>
                <a:cs typeface="+mn-cs"/>
              </a:rPr>
              <a:t>お打ち合わせの目的</a:t>
            </a:r>
          </a:p>
        </p:txBody>
      </p:sp>
      <p:cxnSp>
        <p:nvCxnSpPr>
          <p:cNvPr id="32" name="直線矢印コネクタ 31">
            <a:extLst>
              <a:ext uri="{FF2B5EF4-FFF2-40B4-BE49-F238E27FC236}">
                <a16:creationId xmlns:a16="http://schemas.microsoft.com/office/drawing/2014/main" id="{1CF25A94-BF2E-5E27-6081-9523F53DF970}"/>
              </a:ext>
            </a:extLst>
          </p:cNvPr>
          <p:cNvCxnSpPr>
            <a:cxnSpLocks/>
          </p:cNvCxnSpPr>
          <p:nvPr/>
        </p:nvCxnSpPr>
        <p:spPr>
          <a:xfrm>
            <a:off x="0" y="743014"/>
            <a:ext cx="12192000" cy="0"/>
          </a:xfrm>
          <a:prstGeom prst="straightConnector1">
            <a:avLst/>
          </a:prstGeom>
          <a:noFill/>
          <a:ln w="9525" cap="flat" cmpd="sng" algn="ctr">
            <a:solidFill>
              <a:schemeClr val="accent2"/>
            </a:solidFill>
            <a:prstDash val="solid"/>
            <a:miter lim="800000"/>
          </a:ln>
          <a:effectLst/>
        </p:spPr>
      </p:cxnSp>
      <p:grpSp>
        <p:nvGrpSpPr>
          <p:cNvPr id="44" name="グループ化 43">
            <a:extLst>
              <a:ext uri="{FF2B5EF4-FFF2-40B4-BE49-F238E27FC236}">
                <a16:creationId xmlns:a16="http://schemas.microsoft.com/office/drawing/2014/main" id="{7D6961FC-36CB-0DFB-6B25-502B4D7801E5}"/>
              </a:ext>
            </a:extLst>
          </p:cNvPr>
          <p:cNvGrpSpPr/>
          <p:nvPr/>
        </p:nvGrpSpPr>
        <p:grpSpPr>
          <a:xfrm>
            <a:off x="258280" y="1708091"/>
            <a:ext cx="11675441" cy="4671012"/>
            <a:chOff x="227014" y="1708091"/>
            <a:chExt cx="11675441" cy="4671012"/>
          </a:xfrm>
        </p:grpSpPr>
        <p:grpSp>
          <p:nvGrpSpPr>
            <p:cNvPr id="38" name="グループ化 37">
              <a:extLst>
                <a:ext uri="{FF2B5EF4-FFF2-40B4-BE49-F238E27FC236}">
                  <a16:creationId xmlns:a16="http://schemas.microsoft.com/office/drawing/2014/main" id="{FD479A92-EEB9-0206-E184-FE5AEF7A161F}"/>
                </a:ext>
              </a:extLst>
            </p:cNvPr>
            <p:cNvGrpSpPr/>
            <p:nvPr/>
          </p:nvGrpSpPr>
          <p:grpSpPr>
            <a:xfrm>
              <a:off x="227014" y="1708091"/>
              <a:ext cx="5429678" cy="4671012"/>
              <a:chOff x="496990" y="1708091"/>
              <a:chExt cx="5429678" cy="4671012"/>
            </a:xfrm>
          </p:grpSpPr>
          <p:sp>
            <p:nvSpPr>
              <p:cNvPr id="36" name="正方形/長方形 35">
                <a:extLst>
                  <a:ext uri="{FF2B5EF4-FFF2-40B4-BE49-F238E27FC236}">
                    <a16:creationId xmlns:a16="http://schemas.microsoft.com/office/drawing/2014/main" id="{E13E6CA6-6ABB-55AE-3564-11F923225B6D}"/>
                  </a:ext>
                </a:extLst>
              </p:cNvPr>
              <p:cNvSpPr/>
              <p:nvPr/>
            </p:nvSpPr>
            <p:spPr>
              <a:xfrm>
                <a:off x="496990" y="1879600"/>
                <a:ext cx="5429678" cy="4499503"/>
              </a:xfrm>
              <a:prstGeom prst="rect">
                <a:avLst/>
              </a:prstGeom>
              <a:noFill/>
              <a:ln w="12700" cap="flat" cmpd="sng" algn="ctr">
                <a:solidFill>
                  <a:schemeClr val="accent2"/>
                </a:solidFill>
                <a:prstDash val="solid"/>
                <a:miter lim="800000"/>
              </a:ln>
              <a:effectLst/>
            </p:spPr>
            <p:txBody>
              <a:bodyPr rtlCol="0" anchor="t"/>
              <a:lstStyle/>
              <a:p>
                <a:pPr marR="0" lvl="0" defTabSz="914400" eaLnBrk="1" fontAlgn="auto" latinLnBrk="0" hangingPunct="1">
                  <a:lnSpc>
                    <a:spcPct val="100000"/>
                  </a:lnSpc>
                  <a:spcBef>
                    <a:spcPts val="600"/>
                  </a:spcBef>
                  <a:spcAft>
                    <a:spcPts val="0"/>
                  </a:spcAft>
                  <a:buClr>
                    <a:schemeClr val="accent2"/>
                  </a:buClr>
                  <a:buSzTx/>
                  <a:tabLst/>
                  <a:defRPr/>
                </a:pPr>
                <a:endParaRPr kumimoji="0" lang="en-US" altLang="ja-JP" sz="1600" b="0" i="0" u="none" strike="noStrike" kern="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21" name="四角形: 角を丸くする 20">
                <a:extLst>
                  <a:ext uri="{FF2B5EF4-FFF2-40B4-BE49-F238E27FC236}">
                    <a16:creationId xmlns:a16="http://schemas.microsoft.com/office/drawing/2014/main" id="{756C7ED1-3CDA-6947-6252-84C20CD31499}"/>
                  </a:ext>
                </a:extLst>
              </p:cNvPr>
              <p:cNvSpPr/>
              <p:nvPr/>
            </p:nvSpPr>
            <p:spPr>
              <a:xfrm>
                <a:off x="662267" y="1708091"/>
                <a:ext cx="5099125" cy="352541"/>
              </a:xfrm>
              <a:prstGeom prst="roundRect">
                <a:avLst>
                  <a:gd name="adj" fmla="val 50000"/>
                </a:avLst>
              </a:prstGeom>
              <a:solidFill>
                <a:schemeClr val="accent2"/>
              </a:solidFill>
              <a:ln w="12700" cap="flat" cmpd="sng" algn="ctr">
                <a:noFill/>
                <a:prstDash val="solid"/>
                <a:miter lim="800000"/>
              </a:ln>
              <a:effectLst/>
            </p:spPr>
            <p:txBody>
              <a:bodyPr rtlCol="0" anchor="ctr"/>
              <a:lstStyle/>
              <a:p>
                <a:pPr marL="0" marR="0" lvl="0" indent="0" defTabSz="914400" eaLnBrk="1" fontAlgn="auto" latinLnBrk="0" hangingPunct="1">
                  <a:lnSpc>
                    <a:spcPct val="100000"/>
                  </a:lnSpc>
                  <a:spcBef>
                    <a:spcPts val="600"/>
                  </a:spcBef>
                  <a:spcAft>
                    <a:spcPts val="0"/>
                  </a:spcAft>
                  <a:buClrTx/>
                  <a:buSzTx/>
                  <a:buFontTx/>
                  <a:buNone/>
                  <a:tabLst/>
                  <a:defRPr/>
                </a:pPr>
                <a:r>
                  <a:rPr kumimoji="0" lang="ja-JP" altLang="en-US" sz="1600" b="0" i="0" u="none" strike="noStrike" kern="0" cap="none" spc="0" normalizeH="0" baseline="0" noProof="0" dirty="0">
                    <a:ln>
                      <a:noFill/>
                    </a:ln>
                    <a:solidFill>
                      <a:schemeClr val="bg1"/>
                    </a:solidFill>
                    <a:effectLst/>
                    <a:uLnTx/>
                    <a:uFillTx/>
                    <a:latin typeface="ＭＳ Ｐゴシック" panose="020B0600070205080204" pitchFamily="50" charset="-128"/>
                    <a:ea typeface="ＭＳ Ｐゴシック" panose="020B0600070205080204" pitchFamily="50" charset="-128"/>
                    <a:cs typeface="+mn-cs"/>
                  </a:rPr>
                  <a:t>本日のお打ち合わせ</a:t>
                </a:r>
                <a:endParaRPr kumimoji="0" lang="en-US" altLang="ja-JP" sz="1600" b="0" i="0" u="none" strike="noStrike" kern="0" cap="none" spc="0" normalizeH="0" baseline="0" noProof="0" dirty="0">
                  <a:ln>
                    <a:noFill/>
                  </a:ln>
                  <a:solidFill>
                    <a:schemeClr val="bg1"/>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29" name="正方形/長方形 28">
                <a:extLst>
                  <a:ext uri="{FF2B5EF4-FFF2-40B4-BE49-F238E27FC236}">
                    <a16:creationId xmlns:a16="http://schemas.microsoft.com/office/drawing/2014/main" id="{10409070-2F31-1F01-4C31-1BC4089CA0A7}"/>
                  </a:ext>
                </a:extLst>
              </p:cNvPr>
              <p:cNvSpPr/>
              <p:nvPr/>
            </p:nvSpPr>
            <p:spPr>
              <a:xfrm>
                <a:off x="662267" y="2197097"/>
                <a:ext cx="5099125" cy="4131204"/>
              </a:xfrm>
              <a:prstGeom prst="rect">
                <a:avLst/>
              </a:prstGeom>
              <a:noFill/>
              <a:ln w="12700" cap="flat" cmpd="sng" algn="ctr">
                <a:noFill/>
                <a:prstDash val="solid"/>
                <a:miter lim="800000"/>
              </a:ln>
              <a:effectLst/>
            </p:spPr>
            <p:txBody>
              <a:bodyPr rtlCol="0" anchor="t"/>
              <a:lstStyle/>
              <a:p>
                <a:pPr marL="285750" marR="0" lvl="0" indent="-285750" defTabSz="914400" eaLnBrk="1" fontAlgn="auto" latinLnBrk="0" hangingPunct="1">
                  <a:lnSpc>
                    <a:spcPct val="100000"/>
                  </a:lnSpc>
                  <a:spcBef>
                    <a:spcPts val="600"/>
                  </a:spcBef>
                  <a:spcAft>
                    <a:spcPts val="0"/>
                  </a:spcAft>
                  <a:buClr>
                    <a:schemeClr val="accent2"/>
                  </a:buClr>
                  <a:buSzTx/>
                  <a:buFont typeface="Wingdings" panose="05000000000000000000" pitchFamily="2" charset="2"/>
                  <a:buChar char="n"/>
                  <a:tabLst/>
                  <a:defRPr/>
                </a:pPr>
                <a:r>
                  <a:rPr kumimoji="0" lang="ja-JP" altLang="en-US" sz="1600" b="0" i="0" u="none" strike="noStrike" kern="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「学生スタートアップ向けピッチイベントの開催」に</a:t>
                </a:r>
                <a:br>
                  <a:rPr kumimoji="0" lang="en-US" altLang="ja-JP" sz="1600" b="0" i="0" u="none" strike="noStrike" kern="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br>
                <a:r>
                  <a:rPr kumimoji="0" lang="ja-JP" altLang="en-US" sz="1600" b="0" i="0" u="none" strike="noStrike" kern="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向けて弊社から以下内容をお話しさせていただきます。</a:t>
                </a:r>
                <a:endParaRPr kumimoji="0" lang="en-US" altLang="ja-JP" sz="1600" b="0" i="0" u="none" strike="noStrike" kern="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742950" marR="0" lvl="1" indent="-285750" defTabSz="914400" eaLnBrk="1" fontAlgn="auto" latinLnBrk="0" hangingPunct="1">
                  <a:lnSpc>
                    <a:spcPct val="100000"/>
                  </a:lnSpc>
                  <a:spcBef>
                    <a:spcPts val="600"/>
                  </a:spcBef>
                  <a:spcAft>
                    <a:spcPts val="0"/>
                  </a:spcAft>
                  <a:buClr>
                    <a:schemeClr val="accent2"/>
                  </a:buClr>
                  <a:buSzTx/>
                  <a:buFont typeface="Wingdings" panose="05000000000000000000" pitchFamily="2" charset="2"/>
                  <a:buChar char="n"/>
                  <a:tabLst/>
                  <a:defRPr/>
                </a:pPr>
                <a:r>
                  <a:rPr kumimoji="0" lang="ja-JP" altLang="en-US" sz="1600" b="0" i="0" u="none" strike="noStrike" kern="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弊社のプロフィール</a:t>
                </a:r>
              </a:p>
              <a:p>
                <a:pPr marL="742950" marR="0" lvl="1" indent="-285750" defTabSz="914400" eaLnBrk="1" fontAlgn="auto" latinLnBrk="0" hangingPunct="1">
                  <a:lnSpc>
                    <a:spcPct val="100000"/>
                  </a:lnSpc>
                  <a:spcBef>
                    <a:spcPts val="600"/>
                  </a:spcBef>
                  <a:spcAft>
                    <a:spcPts val="0"/>
                  </a:spcAft>
                  <a:buClr>
                    <a:schemeClr val="accent2"/>
                  </a:buClr>
                  <a:buSzTx/>
                  <a:buFont typeface="Wingdings" panose="05000000000000000000" pitchFamily="2" charset="2"/>
                  <a:buChar char="n"/>
                  <a:tabLst/>
                  <a:defRPr/>
                </a:pPr>
                <a:r>
                  <a:rPr kumimoji="0" lang="ja-JP" altLang="en-US" sz="1600" b="0" i="0" u="none" strike="noStrike" kern="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これまでの貴社ピッチイベントの振り返り</a:t>
                </a:r>
                <a:endParaRPr kumimoji="0" lang="en-US" altLang="ja-JP" sz="1600" b="0" i="0" u="none" strike="noStrike" kern="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742950" marR="0" lvl="1" indent="-285750" defTabSz="914400" eaLnBrk="1" fontAlgn="auto" latinLnBrk="0" hangingPunct="1">
                  <a:lnSpc>
                    <a:spcPct val="100000"/>
                  </a:lnSpc>
                  <a:spcBef>
                    <a:spcPts val="600"/>
                  </a:spcBef>
                  <a:spcAft>
                    <a:spcPts val="0"/>
                  </a:spcAft>
                  <a:buClr>
                    <a:schemeClr val="accent2"/>
                  </a:buClr>
                  <a:buSzTx/>
                  <a:buFont typeface="Wingdings" panose="05000000000000000000" pitchFamily="2" charset="2"/>
                  <a:buChar char="n"/>
                  <a:tabLst/>
                  <a:defRPr/>
                </a:pPr>
                <a:r>
                  <a:rPr kumimoji="0" lang="ja-JP" altLang="en-US" sz="1600" b="0" i="0" u="none" strike="noStrike" kern="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次回開催に向けた進化余地</a:t>
                </a:r>
                <a:endParaRPr kumimoji="0" lang="en-US" altLang="ja-JP" sz="1600" b="0" i="0" u="none" strike="noStrike" kern="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742950" marR="0" lvl="1" indent="-285750" defTabSz="914400" eaLnBrk="1" fontAlgn="auto" latinLnBrk="0" hangingPunct="1">
                  <a:lnSpc>
                    <a:spcPct val="100000"/>
                  </a:lnSpc>
                  <a:spcBef>
                    <a:spcPts val="600"/>
                  </a:spcBef>
                  <a:spcAft>
                    <a:spcPts val="0"/>
                  </a:spcAft>
                  <a:buClr>
                    <a:schemeClr val="accent2"/>
                  </a:buClr>
                  <a:buSzTx/>
                  <a:buFont typeface="Wingdings" panose="05000000000000000000" pitchFamily="2" charset="2"/>
                  <a:buChar char="n"/>
                  <a:tabLst/>
                  <a:defRPr/>
                </a:pPr>
                <a:r>
                  <a:rPr kumimoji="0" lang="ja-JP" altLang="en-US" sz="1600" b="0" i="0" u="none" strike="noStrike" kern="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進化①～③</a:t>
                </a:r>
                <a:endParaRPr kumimoji="0" lang="en-US" altLang="ja-JP" sz="1600" b="0" i="0" u="none" strike="noStrike" kern="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742950" marR="0" lvl="1" indent="-285750" defTabSz="914400" eaLnBrk="1" fontAlgn="auto" latinLnBrk="0" hangingPunct="1">
                  <a:lnSpc>
                    <a:spcPct val="100000"/>
                  </a:lnSpc>
                  <a:spcBef>
                    <a:spcPts val="600"/>
                  </a:spcBef>
                  <a:spcAft>
                    <a:spcPts val="0"/>
                  </a:spcAft>
                  <a:buClr>
                    <a:schemeClr val="accent2"/>
                  </a:buClr>
                  <a:buSzTx/>
                  <a:buFont typeface="Wingdings" panose="05000000000000000000" pitchFamily="2" charset="2"/>
                  <a:buChar char="n"/>
                  <a:tabLst/>
                  <a:defRPr/>
                </a:pPr>
                <a:r>
                  <a:rPr kumimoji="0" lang="ja-JP" altLang="en-US" sz="1600" b="0" i="0" u="none" strike="noStrike" kern="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開催時の各種サポート内容</a:t>
                </a:r>
                <a:endParaRPr kumimoji="0" lang="en-US" altLang="ja-JP" sz="1600" b="0" i="0" u="none" strike="noStrike" kern="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742950" marR="0" lvl="1" indent="-285750" defTabSz="914400" eaLnBrk="1" fontAlgn="auto" latinLnBrk="0" hangingPunct="1">
                  <a:lnSpc>
                    <a:spcPct val="100000"/>
                  </a:lnSpc>
                  <a:spcBef>
                    <a:spcPts val="600"/>
                  </a:spcBef>
                  <a:spcAft>
                    <a:spcPts val="0"/>
                  </a:spcAft>
                  <a:buClr>
                    <a:schemeClr val="accent2"/>
                  </a:buClr>
                  <a:buSzTx/>
                  <a:buFont typeface="Wingdings" panose="05000000000000000000" pitchFamily="2" charset="2"/>
                  <a:buChar char="n"/>
                  <a:tabLst/>
                  <a:defRPr/>
                </a:pPr>
                <a:r>
                  <a:rPr kumimoji="0" lang="ja-JP" altLang="en-US" sz="1600" b="0" i="0" u="none" strike="noStrike" kern="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開催に関する想定スケジュール案</a:t>
                </a:r>
                <a:endParaRPr kumimoji="0" lang="en-US" altLang="ja-JP" sz="1600" b="0" i="0" u="none" strike="noStrike" kern="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285750" marR="0" lvl="0" indent="-285750" defTabSz="914400" eaLnBrk="1" fontAlgn="auto" latinLnBrk="0" hangingPunct="1">
                  <a:lnSpc>
                    <a:spcPct val="100000"/>
                  </a:lnSpc>
                  <a:spcBef>
                    <a:spcPts val="600"/>
                  </a:spcBef>
                  <a:spcAft>
                    <a:spcPts val="0"/>
                  </a:spcAft>
                  <a:buClr>
                    <a:schemeClr val="accent2"/>
                  </a:buClr>
                  <a:buSzTx/>
                  <a:buFont typeface="Wingdings" panose="05000000000000000000" pitchFamily="2" charset="2"/>
                  <a:buChar char="n"/>
                  <a:tabLst/>
                  <a:defRPr/>
                </a:pPr>
                <a:endParaRPr kumimoji="0" lang="en-US" altLang="ja-JP" sz="1600" b="0" i="0" u="none" strike="noStrike" kern="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285750" marR="0" lvl="0" indent="-285750" defTabSz="914400" eaLnBrk="1" fontAlgn="auto" latinLnBrk="0" hangingPunct="1">
                  <a:lnSpc>
                    <a:spcPct val="100000"/>
                  </a:lnSpc>
                  <a:spcBef>
                    <a:spcPts val="600"/>
                  </a:spcBef>
                  <a:spcAft>
                    <a:spcPts val="0"/>
                  </a:spcAft>
                  <a:buClr>
                    <a:schemeClr val="accent2"/>
                  </a:buClr>
                  <a:buSzTx/>
                  <a:buFont typeface="Wingdings" panose="05000000000000000000" pitchFamily="2" charset="2"/>
                  <a:buChar char="n"/>
                  <a:tabLst/>
                  <a:defRPr/>
                </a:pPr>
                <a:r>
                  <a:rPr kumimoji="0" lang="ja-JP" altLang="en-US" sz="1600" b="0" i="0" u="none" strike="noStrike" kern="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上記を踏まえ、ご提案内容に関してディスカッションを</a:t>
                </a:r>
                <a:br>
                  <a:rPr kumimoji="0" lang="en-US" altLang="ja-JP" sz="1600" b="0" i="0" u="none" strike="noStrike" kern="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br>
                <a:r>
                  <a:rPr kumimoji="0" lang="ja-JP" altLang="en-US" sz="1600" b="0" i="0" u="none" strike="noStrike" kern="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させてください。</a:t>
                </a:r>
                <a:endParaRPr kumimoji="0" lang="en-US" altLang="ja-JP" sz="1600" b="0" i="0" u="none" strike="noStrike" kern="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grpSp>
        <p:grpSp>
          <p:nvGrpSpPr>
            <p:cNvPr id="39" name="グループ化 38">
              <a:extLst>
                <a:ext uri="{FF2B5EF4-FFF2-40B4-BE49-F238E27FC236}">
                  <a16:creationId xmlns:a16="http://schemas.microsoft.com/office/drawing/2014/main" id="{54254578-C9C6-C046-C088-1878796B163D}"/>
                </a:ext>
              </a:extLst>
            </p:cNvPr>
            <p:cNvGrpSpPr/>
            <p:nvPr/>
          </p:nvGrpSpPr>
          <p:grpSpPr>
            <a:xfrm>
              <a:off x="6472777" y="1708091"/>
              <a:ext cx="5429678" cy="4671012"/>
              <a:chOff x="6610907" y="1708091"/>
              <a:chExt cx="5429678" cy="4671012"/>
            </a:xfrm>
          </p:grpSpPr>
          <p:sp>
            <p:nvSpPr>
              <p:cNvPr id="30" name="正方形/長方形 29">
                <a:extLst>
                  <a:ext uri="{FF2B5EF4-FFF2-40B4-BE49-F238E27FC236}">
                    <a16:creationId xmlns:a16="http://schemas.microsoft.com/office/drawing/2014/main" id="{C9DA39B4-49EC-2A65-9831-975EEEEB394E}"/>
                  </a:ext>
                </a:extLst>
              </p:cNvPr>
              <p:cNvSpPr/>
              <p:nvPr/>
            </p:nvSpPr>
            <p:spPr>
              <a:xfrm>
                <a:off x="6776184" y="2197097"/>
                <a:ext cx="5099125" cy="4131204"/>
              </a:xfrm>
              <a:prstGeom prst="rect">
                <a:avLst/>
              </a:prstGeom>
              <a:noFill/>
              <a:ln w="12700" cap="flat" cmpd="sng" algn="ctr">
                <a:noFill/>
                <a:prstDash val="solid"/>
                <a:miter lim="800000"/>
              </a:ln>
              <a:effectLst/>
            </p:spPr>
            <p:txBody>
              <a:bodyPr rtlCol="0" anchor="t"/>
              <a:lstStyle/>
              <a:p>
                <a:pPr marL="285750" marR="0" lvl="0" indent="-285750" defTabSz="914400" eaLnBrk="1" fontAlgn="auto" latinLnBrk="0" hangingPunct="1">
                  <a:lnSpc>
                    <a:spcPct val="100000"/>
                  </a:lnSpc>
                  <a:spcBef>
                    <a:spcPts val="600"/>
                  </a:spcBef>
                  <a:spcAft>
                    <a:spcPts val="0"/>
                  </a:spcAft>
                  <a:buClr>
                    <a:schemeClr val="accent2"/>
                  </a:buClr>
                  <a:buSzTx/>
                  <a:buFont typeface="Wingdings" panose="05000000000000000000" pitchFamily="2" charset="2"/>
                  <a:buChar char="n"/>
                  <a:tabLst/>
                  <a:defRPr/>
                </a:pPr>
                <a:r>
                  <a:rPr kumimoji="0" lang="ja-JP" altLang="en-US" sz="1600" b="0" i="0" u="none" strike="noStrike" kern="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本日のお打ち合わせ内容にご興味いただけた場合、</a:t>
                </a:r>
                <a:br>
                  <a:rPr kumimoji="0" lang="en-US" altLang="ja-JP" sz="1600" b="0" i="0" u="none" strike="noStrike" kern="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br>
                <a:r>
                  <a:rPr kumimoji="0" lang="ja-JP" altLang="en-US" sz="1600" b="0" i="0" u="none" strike="noStrike" kern="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最終決定に向けた詳細協議日程を調整させてください。</a:t>
                </a:r>
                <a:endParaRPr kumimoji="0" lang="en-US" altLang="ja-JP" sz="1600" b="0" i="0" u="none" strike="noStrike" kern="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37" name="正方形/長方形 36">
                <a:extLst>
                  <a:ext uri="{FF2B5EF4-FFF2-40B4-BE49-F238E27FC236}">
                    <a16:creationId xmlns:a16="http://schemas.microsoft.com/office/drawing/2014/main" id="{A3121A40-FB69-97A2-C067-A18D28D3C119}"/>
                  </a:ext>
                </a:extLst>
              </p:cNvPr>
              <p:cNvSpPr/>
              <p:nvPr/>
            </p:nvSpPr>
            <p:spPr>
              <a:xfrm>
                <a:off x="6610907" y="1879600"/>
                <a:ext cx="5429678" cy="4499503"/>
              </a:xfrm>
              <a:prstGeom prst="rect">
                <a:avLst/>
              </a:prstGeom>
              <a:noFill/>
              <a:ln w="12700" cap="flat" cmpd="sng" algn="ctr">
                <a:solidFill>
                  <a:schemeClr val="accent2"/>
                </a:solidFill>
                <a:prstDash val="solid"/>
                <a:miter lim="800000"/>
              </a:ln>
              <a:effectLst/>
            </p:spPr>
            <p:txBody>
              <a:bodyPr rtlCol="0" anchor="t"/>
              <a:lstStyle/>
              <a:p>
                <a:pPr marR="0" lvl="0" defTabSz="914400" eaLnBrk="1" fontAlgn="auto" latinLnBrk="0" hangingPunct="1">
                  <a:lnSpc>
                    <a:spcPct val="100000"/>
                  </a:lnSpc>
                  <a:spcBef>
                    <a:spcPts val="600"/>
                  </a:spcBef>
                  <a:spcAft>
                    <a:spcPts val="0"/>
                  </a:spcAft>
                  <a:buClr>
                    <a:schemeClr val="accent2"/>
                  </a:buClr>
                  <a:buSzTx/>
                  <a:tabLst/>
                  <a:defRPr/>
                </a:pPr>
                <a:endParaRPr kumimoji="0" lang="en-US" altLang="ja-JP" sz="1600" b="0" i="0" u="none" strike="noStrike" kern="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24" name="四角形: 角を丸くする 23">
                <a:extLst>
                  <a:ext uri="{FF2B5EF4-FFF2-40B4-BE49-F238E27FC236}">
                    <a16:creationId xmlns:a16="http://schemas.microsoft.com/office/drawing/2014/main" id="{A55DD8DC-4E5B-CBBF-B17A-B11C143B8654}"/>
                  </a:ext>
                </a:extLst>
              </p:cNvPr>
              <p:cNvSpPr/>
              <p:nvPr/>
            </p:nvSpPr>
            <p:spPr>
              <a:xfrm>
                <a:off x="6776184" y="1708091"/>
                <a:ext cx="5099125" cy="352541"/>
              </a:xfrm>
              <a:prstGeom prst="roundRect">
                <a:avLst>
                  <a:gd name="adj" fmla="val 50000"/>
                </a:avLst>
              </a:prstGeom>
              <a:solidFill>
                <a:schemeClr val="accent2"/>
              </a:solidFill>
              <a:ln w="12700" cap="flat" cmpd="sng" algn="ctr">
                <a:noFill/>
                <a:prstDash val="solid"/>
                <a:miter lim="800000"/>
              </a:ln>
              <a:effectLst/>
            </p:spPr>
            <p:txBody>
              <a:bodyPr rtlCol="0" anchor="ctr"/>
              <a:lstStyle/>
              <a:p>
                <a:pPr marL="0" marR="0" lvl="0" indent="0" defTabSz="914400" eaLnBrk="1" fontAlgn="auto" latinLnBrk="0" hangingPunct="1">
                  <a:lnSpc>
                    <a:spcPct val="100000"/>
                  </a:lnSpc>
                  <a:spcBef>
                    <a:spcPts val="600"/>
                  </a:spcBef>
                  <a:spcAft>
                    <a:spcPts val="0"/>
                  </a:spcAft>
                  <a:buClrTx/>
                  <a:buSzTx/>
                  <a:buFontTx/>
                  <a:buNone/>
                  <a:tabLst/>
                  <a:defRPr/>
                </a:pPr>
                <a:r>
                  <a:rPr kumimoji="0" lang="ja-JP" altLang="en-US" sz="1600" b="0" i="0" u="none" strike="noStrike" kern="0" cap="none" spc="0" normalizeH="0" baseline="0" noProof="0" dirty="0">
                    <a:ln>
                      <a:noFill/>
                    </a:ln>
                    <a:solidFill>
                      <a:schemeClr val="bg1"/>
                    </a:solidFill>
                    <a:effectLst/>
                    <a:uLnTx/>
                    <a:uFillTx/>
                    <a:latin typeface="ＭＳ Ｐゴシック" panose="020B0600070205080204" pitchFamily="50" charset="-128"/>
                    <a:ea typeface="ＭＳ Ｐゴシック" panose="020B0600070205080204" pitchFamily="50" charset="-128"/>
                    <a:cs typeface="+mn-cs"/>
                  </a:rPr>
                  <a:t>お打ち合わせ後</a:t>
                </a:r>
                <a:endParaRPr kumimoji="0" lang="en-US" altLang="ja-JP" sz="1600" b="0" i="0" u="none" strike="noStrike" kern="0" cap="none" spc="0" normalizeH="0" baseline="0" noProof="0" dirty="0">
                  <a:ln>
                    <a:noFill/>
                  </a:ln>
                  <a:solidFill>
                    <a:schemeClr val="bg1"/>
                  </a:solidFill>
                  <a:effectLst/>
                  <a:uLnTx/>
                  <a:uFillTx/>
                  <a:latin typeface="ＭＳ Ｐゴシック" panose="020B0600070205080204" pitchFamily="50" charset="-128"/>
                  <a:ea typeface="ＭＳ Ｐゴシック" panose="020B0600070205080204" pitchFamily="50" charset="-128"/>
                  <a:cs typeface="+mn-cs"/>
                </a:endParaRPr>
              </a:p>
            </p:txBody>
          </p:sp>
        </p:grpSp>
        <p:grpSp>
          <p:nvGrpSpPr>
            <p:cNvPr id="43" name="グループ化 42">
              <a:extLst>
                <a:ext uri="{FF2B5EF4-FFF2-40B4-BE49-F238E27FC236}">
                  <a16:creationId xmlns:a16="http://schemas.microsoft.com/office/drawing/2014/main" id="{4CED41A0-F151-4F4A-13F5-7CFF5C87FC92}"/>
                </a:ext>
              </a:extLst>
            </p:cNvPr>
            <p:cNvGrpSpPr/>
            <p:nvPr/>
          </p:nvGrpSpPr>
          <p:grpSpPr>
            <a:xfrm>
              <a:off x="5505874" y="3829674"/>
              <a:ext cx="1117722" cy="427846"/>
              <a:chOff x="4425955" y="3215077"/>
              <a:chExt cx="694017" cy="427846"/>
            </a:xfrm>
            <a:gradFill flip="none" rotWithShape="1">
              <a:gsLst>
                <a:gs pos="100000">
                  <a:srgbClr val="FFE07D"/>
                </a:gs>
                <a:gs pos="0">
                  <a:schemeClr val="accent2"/>
                </a:gs>
              </a:gsLst>
              <a:lin ang="10800000" scaled="1"/>
              <a:tileRect/>
            </a:gradFill>
          </p:grpSpPr>
          <p:sp>
            <p:nvSpPr>
              <p:cNvPr id="40" name="二等辺三角形 39">
                <a:extLst>
                  <a:ext uri="{FF2B5EF4-FFF2-40B4-BE49-F238E27FC236}">
                    <a16:creationId xmlns:a16="http://schemas.microsoft.com/office/drawing/2014/main" id="{3D78FBF1-637C-7FF3-3820-32CF8620958B}"/>
                  </a:ext>
                </a:extLst>
              </p:cNvPr>
              <p:cNvSpPr/>
              <p:nvPr/>
            </p:nvSpPr>
            <p:spPr>
              <a:xfrm rot="5400000">
                <a:off x="4294264" y="3346768"/>
                <a:ext cx="427845" cy="164463"/>
              </a:xfrm>
              <a:prstGeom prst="triangle">
                <a:avLst/>
              </a:prstGeom>
              <a:grpFill/>
              <a:ln w="25400" cap="flat" cmpd="sng" algn="ctr">
                <a:solidFill>
                  <a:schemeClr val="bg1"/>
                </a:solidFill>
                <a:prstDash val="solid"/>
                <a:miter lim="800000"/>
              </a:ln>
              <a:effectLst/>
            </p:spPr>
            <p:txBody>
              <a:bodyPr rtlCol="0" anchor="ctr"/>
              <a:lstStyle/>
              <a:p>
                <a:pPr marL="0" marR="0" lvl="0" indent="0" defTabSz="914400" eaLnBrk="1" fontAlgn="auto" latinLnBrk="0" hangingPunct="1">
                  <a:lnSpc>
                    <a:spcPct val="100000"/>
                  </a:lnSpc>
                  <a:spcBef>
                    <a:spcPts val="600"/>
                  </a:spcBef>
                  <a:spcAft>
                    <a:spcPts val="0"/>
                  </a:spcAft>
                  <a:buClrTx/>
                  <a:buSzTx/>
                  <a:buFontTx/>
                  <a:buNone/>
                  <a:tabLst/>
                  <a:defRPr/>
                </a:pPr>
                <a:endParaRPr kumimoji="0" lang="en-US" altLang="ja-JP" sz="1600" b="0" i="0" u="none" strike="noStrike" kern="0" cap="none" spc="0" normalizeH="0" baseline="0" noProof="0" dirty="0">
                  <a:ln>
                    <a:noFill/>
                  </a:ln>
                  <a:solidFill>
                    <a:schemeClr val="bg1"/>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41" name="二等辺三角形 40">
                <a:extLst>
                  <a:ext uri="{FF2B5EF4-FFF2-40B4-BE49-F238E27FC236}">
                    <a16:creationId xmlns:a16="http://schemas.microsoft.com/office/drawing/2014/main" id="{20A4A935-FADC-C653-DB02-0D6826905EC8}"/>
                  </a:ext>
                </a:extLst>
              </p:cNvPr>
              <p:cNvSpPr/>
              <p:nvPr/>
            </p:nvSpPr>
            <p:spPr>
              <a:xfrm rot="5400000">
                <a:off x="4559041" y="3346769"/>
                <a:ext cx="427845" cy="164463"/>
              </a:xfrm>
              <a:prstGeom prst="triangle">
                <a:avLst/>
              </a:prstGeom>
              <a:grpFill/>
              <a:ln w="25400" cap="flat" cmpd="sng" algn="ctr">
                <a:solidFill>
                  <a:schemeClr val="bg1"/>
                </a:solidFill>
                <a:prstDash val="solid"/>
                <a:miter lim="800000"/>
              </a:ln>
              <a:effectLst/>
            </p:spPr>
            <p:txBody>
              <a:bodyPr rtlCol="0" anchor="ctr"/>
              <a:lstStyle/>
              <a:p>
                <a:pPr marL="0" marR="0" lvl="0" indent="0" defTabSz="914400" eaLnBrk="1" fontAlgn="auto" latinLnBrk="0" hangingPunct="1">
                  <a:lnSpc>
                    <a:spcPct val="100000"/>
                  </a:lnSpc>
                  <a:spcBef>
                    <a:spcPts val="600"/>
                  </a:spcBef>
                  <a:spcAft>
                    <a:spcPts val="0"/>
                  </a:spcAft>
                  <a:buClrTx/>
                  <a:buSzTx/>
                  <a:buFontTx/>
                  <a:buNone/>
                  <a:tabLst/>
                  <a:defRPr/>
                </a:pPr>
                <a:endParaRPr kumimoji="0" lang="en-US" altLang="ja-JP" sz="1600" b="0" i="0" u="none" strike="noStrike" kern="0" cap="none" spc="0" normalizeH="0" baseline="0" noProof="0" dirty="0">
                  <a:ln>
                    <a:noFill/>
                  </a:ln>
                  <a:solidFill>
                    <a:schemeClr val="bg1"/>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42" name="二等辺三角形 41">
                <a:extLst>
                  <a:ext uri="{FF2B5EF4-FFF2-40B4-BE49-F238E27FC236}">
                    <a16:creationId xmlns:a16="http://schemas.microsoft.com/office/drawing/2014/main" id="{FC7437D4-44B4-AD8A-5229-2784F54E8E9A}"/>
                  </a:ext>
                </a:extLst>
              </p:cNvPr>
              <p:cNvSpPr/>
              <p:nvPr/>
            </p:nvSpPr>
            <p:spPr>
              <a:xfrm rot="5400000">
                <a:off x="4823818" y="3346769"/>
                <a:ext cx="427845" cy="164463"/>
              </a:xfrm>
              <a:prstGeom prst="triangle">
                <a:avLst/>
              </a:prstGeom>
              <a:grpFill/>
              <a:ln w="25400" cap="flat" cmpd="sng" algn="ctr">
                <a:solidFill>
                  <a:schemeClr val="bg1"/>
                </a:solidFill>
                <a:prstDash val="solid"/>
                <a:miter lim="800000"/>
              </a:ln>
              <a:effectLst/>
            </p:spPr>
            <p:txBody>
              <a:bodyPr rtlCol="0" anchor="ctr"/>
              <a:lstStyle/>
              <a:p>
                <a:pPr marL="0" marR="0" lvl="0" indent="0" defTabSz="914400" eaLnBrk="1" fontAlgn="auto" latinLnBrk="0" hangingPunct="1">
                  <a:lnSpc>
                    <a:spcPct val="100000"/>
                  </a:lnSpc>
                  <a:spcBef>
                    <a:spcPts val="600"/>
                  </a:spcBef>
                  <a:spcAft>
                    <a:spcPts val="0"/>
                  </a:spcAft>
                  <a:buClrTx/>
                  <a:buSzTx/>
                  <a:buFontTx/>
                  <a:buNone/>
                  <a:tabLst/>
                  <a:defRPr/>
                </a:pPr>
                <a:endParaRPr kumimoji="0" lang="en-US" altLang="ja-JP" sz="1600" b="0" i="0" u="none" strike="noStrike" kern="0" cap="none" spc="0" normalizeH="0" baseline="0" noProof="0" dirty="0">
                  <a:ln>
                    <a:noFill/>
                  </a:ln>
                  <a:solidFill>
                    <a:schemeClr val="bg1"/>
                  </a:solidFill>
                  <a:effectLst/>
                  <a:uLnTx/>
                  <a:uFillTx/>
                  <a:latin typeface="ＭＳ Ｐゴシック" panose="020B0600070205080204" pitchFamily="50" charset="-128"/>
                  <a:ea typeface="ＭＳ Ｐゴシック" panose="020B0600070205080204" pitchFamily="50" charset="-128"/>
                  <a:cs typeface="+mn-cs"/>
                </a:endParaRPr>
              </a:p>
            </p:txBody>
          </p:sp>
        </p:grpSp>
      </p:grpSp>
    </p:spTree>
    <p:extLst>
      <p:ext uri="{BB962C8B-B14F-4D97-AF65-F5344CB8AC3E}">
        <p14:creationId xmlns:p14="http://schemas.microsoft.com/office/powerpoint/2010/main" val="31624896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5DD69D-C3B5-A591-3D92-84BE62892A8E}"/>
            </a:ext>
          </a:extLst>
        </p:cNvPr>
        <p:cNvGrpSpPr/>
        <p:nvPr/>
      </p:nvGrpSpPr>
      <p:grpSpPr>
        <a:xfrm>
          <a:off x="0" y="0"/>
          <a:ext cx="0" cy="0"/>
          <a:chOff x="0" y="0"/>
          <a:chExt cx="0" cy="0"/>
        </a:xfrm>
      </p:grpSpPr>
      <p:sp>
        <p:nvSpPr>
          <p:cNvPr id="148" name="楕円 147">
            <a:extLst>
              <a:ext uri="{FF2B5EF4-FFF2-40B4-BE49-F238E27FC236}">
                <a16:creationId xmlns:a16="http://schemas.microsoft.com/office/drawing/2014/main" id="{E2B76EA9-180C-91A8-E3A7-05DECBC86892}"/>
              </a:ext>
            </a:extLst>
          </p:cNvPr>
          <p:cNvSpPr/>
          <p:nvPr/>
        </p:nvSpPr>
        <p:spPr>
          <a:xfrm>
            <a:off x="6737143" y="2475767"/>
            <a:ext cx="7278437" cy="7278437"/>
          </a:xfrm>
          <a:prstGeom prst="ellipse">
            <a:avLst/>
          </a:prstGeom>
          <a:gradFill flip="none" rotWithShape="1">
            <a:gsLst>
              <a:gs pos="100000">
                <a:srgbClr val="E5E4A9">
                  <a:alpha val="50000"/>
                </a:srgbClr>
              </a:gs>
              <a:gs pos="0">
                <a:schemeClr val="accent2">
                  <a:alpha val="10000"/>
                </a:schemeClr>
              </a:gs>
            </a:gsLst>
            <a:lin ang="10800000" scaled="1"/>
            <a:tileRect/>
          </a:gradFill>
          <a:ln w="12700" cap="flat" cmpd="sng" algn="ctr">
            <a:noFill/>
            <a:prstDash val="solid"/>
            <a:miter lim="800000"/>
          </a:ln>
          <a:effectLst>
            <a:softEdge rad="317500"/>
          </a:effectLst>
        </p:spPr>
        <p:txBody>
          <a:bodyPr rtlCol="0" anchor="ctr"/>
          <a:lstStyle/>
          <a:p>
            <a:pPr marL="0" marR="0" lvl="0" indent="0" defTabSz="914400" eaLnBrk="1" fontAlgn="auto" latinLnBrk="0" hangingPunct="1">
              <a:lnSpc>
                <a:spcPct val="100000"/>
              </a:lnSpc>
              <a:spcBef>
                <a:spcPts val="600"/>
              </a:spcBef>
              <a:spcAft>
                <a:spcPts val="0"/>
              </a:spcAft>
              <a:buClrTx/>
              <a:buSzTx/>
              <a:buFontTx/>
              <a:buNone/>
              <a:tabLst/>
              <a:defRPr/>
            </a:pPr>
            <a:endParaRPr kumimoji="0" lang="en-US" altLang="ja-JP" sz="1600" b="0" i="0" u="none" strike="noStrike" kern="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74" name="テキスト プレースホルダー 1">
            <a:extLst>
              <a:ext uri="{FF2B5EF4-FFF2-40B4-BE49-F238E27FC236}">
                <a16:creationId xmlns:a16="http://schemas.microsoft.com/office/drawing/2014/main" id="{1B6D1FEB-37F0-84F7-3D7F-C20D94BD4AB3}"/>
              </a:ext>
            </a:extLst>
          </p:cNvPr>
          <p:cNvSpPr txBox="1">
            <a:spLocks/>
          </p:cNvSpPr>
          <p:nvPr/>
        </p:nvSpPr>
        <p:spPr>
          <a:xfrm>
            <a:off x="227014" y="944563"/>
            <a:ext cx="11737974" cy="576261"/>
          </a:xfrm>
          <a:prstGeom prst="rect">
            <a:avLst/>
          </a:prstGeom>
          <a:noFill/>
          <a:ln w="19050" cap="flat" cmpd="sng" algn="ctr">
            <a:noFill/>
            <a:prstDash val="solid"/>
            <a:miter lim="800000"/>
          </a:ln>
          <a:effectLst/>
        </p:spPr>
        <p:txBody>
          <a:bodyPr wrap="none" lIns="0" tIns="0" rIns="0" bIns="0" rtlCol="0" anchor="t"/>
          <a:lstStyle>
            <a:lvl1pPr marL="92075" indent="0" algn="l" defTabSz="914400" rtl="0" eaLnBrk="1" latinLnBrk="0" hangingPunct="1">
              <a:lnSpc>
                <a:spcPct val="90000"/>
              </a:lnSpc>
              <a:spcBef>
                <a:spcPts val="1000"/>
              </a:spcBef>
              <a:buFont typeface="Arial" panose="020B0604020202020204" pitchFamily="34" charset="0"/>
              <a:buNone/>
              <a:tabLst>
                <a:tab pos="92075" algn="l"/>
              </a:tabLst>
              <a:defRPr kumimoji="1" lang="ja-JP" altLang="en-US" sz="2000" b="0" kern="1200" dirty="0">
                <a:solidFill>
                  <a:sysClr val="windowText" lastClr="000000"/>
                </a:solidFill>
                <a:latin typeface="MS PGothic" panose="020B0600070205080204" pitchFamily="34" charset="-128"/>
                <a:ea typeface="MS PGothic" panose="020B0600070205080204" pitchFamily="34"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9pPr>
          </a:lstStyle>
          <a:p>
            <a:pPr marL="92075"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tab pos="92075" algn="l"/>
              </a:tabLst>
              <a:defRPr/>
            </a:pPr>
            <a:r>
              <a:rPr kumimoji="1" lang="ja-JP" altLang="en-US" sz="2000" b="0" i="0" u="none" strike="noStrike" kern="1200" cap="none" spc="0" normalizeH="0" baseline="0" noProof="0" dirty="0">
                <a:ln>
                  <a:noFill/>
                </a:ln>
                <a:solidFill>
                  <a:sysClr val="windowText" lastClr="000000"/>
                </a:solidFill>
                <a:effectLst/>
                <a:uLnTx/>
                <a:uFillTx/>
                <a:latin typeface="MS PGothic" panose="020B0600070205080204" pitchFamily="34" charset="-128"/>
                <a:ea typeface="MS PGothic" panose="020B0600070205080204" pitchFamily="34" charset="-128"/>
                <a:cs typeface="+mn-cs"/>
              </a:rPr>
              <a:t>私たちは、イベント開催をはじめ、スタートアップをさまざまな観点でご支援している企業です。</a:t>
            </a:r>
          </a:p>
        </p:txBody>
      </p:sp>
      <p:sp>
        <p:nvSpPr>
          <p:cNvPr id="75" name="スライド番号プレースホルダー 3">
            <a:extLst>
              <a:ext uri="{FF2B5EF4-FFF2-40B4-BE49-F238E27FC236}">
                <a16:creationId xmlns:a16="http://schemas.microsoft.com/office/drawing/2014/main" id="{4DB3C1A1-B12A-005E-0A21-AA2CAB0A6FD9}"/>
              </a:ext>
            </a:extLst>
          </p:cNvPr>
          <p:cNvSpPr txBox="1">
            <a:spLocks/>
          </p:cNvSpPr>
          <p:nvPr/>
        </p:nvSpPr>
        <p:spPr>
          <a:xfrm>
            <a:off x="11568988" y="6390895"/>
            <a:ext cx="396000" cy="468000"/>
          </a:xfrm>
          <a:prstGeom prst="rect">
            <a:avLst/>
          </a:prstGeom>
          <a:noFill/>
          <a:ln w="19050" cap="flat" cmpd="sng" algn="ctr">
            <a:noFill/>
            <a:prstDash val="solid"/>
            <a:miter lim="800000"/>
          </a:ln>
          <a:effectLst/>
        </p:spPr>
        <p:txBody>
          <a:bodyPr lIns="0" tIns="0" rIns="0" bIns="0" rtlCol="0" anchor="ctr"/>
          <a:lstStyle>
            <a:defPPr>
              <a:defRPr lang="ja-JP"/>
            </a:defPPr>
            <a:lvl1pPr marL="0" algn="r" defTabSz="914400" rtl="0" eaLnBrk="1" latinLnBrk="0" hangingPunct="1">
              <a:defRPr kumimoji="1" lang="ja-JP" altLang="en-US" sz="1000" kern="1200" smtClean="0">
                <a:solidFill>
                  <a:schemeClr val="tx1"/>
                </a:solidFill>
                <a:latin typeface="+mn-ea"/>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fld id="{B345F64C-3725-451E-9302-8DCAA86EC844}" type="slidenum">
              <a:rPr lang="en-US" altLang="ja-JP" smtClean="0">
                <a:solidFill>
                  <a:prstClr val="black"/>
                </a:solidFill>
                <a:latin typeface="ＭＳ Ｐゴシック"/>
                <a:ea typeface="ＭＳ Ｐゴシック"/>
              </a:rPr>
              <a:pPr/>
              <a:t>2</a:t>
            </a:fld>
            <a:endParaRPr lang="en-US" altLang="ja-JP" dirty="0">
              <a:solidFill>
                <a:prstClr val="black"/>
              </a:solidFill>
              <a:latin typeface="ＭＳ Ｐゴシック"/>
              <a:ea typeface="ＭＳ Ｐゴシック"/>
            </a:endParaRPr>
          </a:p>
        </p:txBody>
      </p:sp>
      <p:sp>
        <p:nvSpPr>
          <p:cNvPr id="76" name="テキスト プレースホルダー 4">
            <a:extLst>
              <a:ext uri="{FF2B5EF4-FFF2-40B4-BE49-F238E27FC236}">
                <a16:creationId xmlns:a16="http://schemas.microsoft.com/office/drawing/2014/main" id="{B39DECB8-B0C3-2FCD-5F70-4B4A5B5B6C15}"/>
              </a:ext>
            </a:extLst>
          </p:cNvPr>
          <p:cNvSpPr txBox="1">
            <a:spLocks/>
          </p:cNvSpPr>
          <p:nvPr/>
        </p:nvSpPr>
        <p:spPr>
          <a:xfrm>
            <a:off x="227014" y="215412"/>
            <a:ext cx="11737974" cy="372199"/>
          </a:xfrm>
          <a:prstGeom prst="rect">
            <a:avLst/>
          </a:prstGeom>
          <a:noFill/>
          <a:ln w="19050" cap="flat" cmpd="sng" algn="ctr">
            <a:noFill/>
            <a:prstDash val="solid"/>
            <a:miter lim="800000"/>
          </a:ln>
          <a:effectLst/>
        </p:spPr>
        <p:txBody>
          <a:bodyPr wrap="none" lIns="0" tIns="0" rIns="0" bIns="0" rtlCol="0" anchor="ctr"/>
          <a:lstStyle>
            <a:lvl1pPr marL="92075" indent="0" algn="l" defTabSz="914400" rtl="0" eaLnBrk="1" latinLnBrk="0" hangingPunct="1">
              <a:lnSpc>
                <a:spcPct val="90000"/>
              </a:lnSpc>
              <a:spcBef>
                <a:spcPts val="1000"/>
              </a:spcBef>
              <a:buFont typeface="Arial" panose="020B0604020202020204" pitchFamily="34" charset="0"/>
              <a:buNone/>
              <a:defRPr kumimoji="1" lang="ja-JP" altLang="en-US" sz="2000" b="1" kern="1200" dirty="0">
                <a:solidFill>
                  <a:sysClr val="windowText" lastClr="000000"/>
                </a:solidFill>
                <a:latin typeface="MS PGothic" panose="020B0600070205080204" pitchFamily="34" charset="-128"/>
                <a:ea typeface="MS PGothic" panose="020B0600070205080204" pitchFamily="34"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9pPr>
          </a:lstStyle>
          <a:p>
            <a:pPr marL="92075"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ja-JP" altLang="en-US" dirty="0">
                <a:solidFill>
                  <a:schemeClr val="accent2"/>
                </a:solidFill>
              </a:rPr>
              <a:t>弊社</a:t>
            </a:r>
            <a:r>
              <a:rPr kumimoji="1" lang="ja-JP" altLang="en-US" sz="2000" b="1" i="0" u="none" strike="noStrike" kern="1200" cap="none" spc="0" normalizeH="0" baseline="0" noProof="0" dirty="0">
                <a:ln>
                  <a:noFill/>
                </a:ln>
                <a:solidFill>
                  <a:schemeClr val="accent2"/>
                </a:solidFill>
                <a:effectLst/>
                <a:uLnTx/>
                <a:uFillTx/>
                <a:latin typeface="MS PGothic" panose="020B0600070205080204" pitchFamily="34" charset="-128"/>
                <a:ea typeface="MS PGothic" panose="020B0600070205080204" pitchFamily="34" charset="-128"/>
                <a:cs typeface="+mn-cs"/>
              </a:rPr>
              <a:t>のプロフィール</a:t>
            </a:r>
          </a:p>
        </p:txBody>
      </p:sp>
      <p:cxnSp>
        <p:nvCxnSpPr>
          <p:cNvPr id="146" name="直線矢印コネクタ 145">
            <a:extLst>
              <a:ext uri="{FF2B5EF4-FFF2-40B4-BE49-F238E27FC236}">
                <a16:creationId xmlns:a16="http://schemas.microsoft.com/office/drawing/2014/main" id="{00D351B3-D721-7001-72CD-A014843875AA}"/>
              </a:ext>
            </a:extLst>
          </p:cNvPr>
          <p:cNvCxnSpPr>
            <a:cxnSpLocks/>
          </p:cNvCxnSpPr>
          <p:nvPr/>
        </p:nvCxnSpPr>
        <p:spPr>
          <a:xfrm>
            <a:off x="0" y="743014"/>
            <a:ext cx="12192000" cy="0"/>
          </a:xfrm>
          <a:prstGeom prst="straightConnector1">
            <a:avLst/>
          </a:prstGeom>
          <a:noFill/>
          <a:ln w="9525" cap="flat" cmpd="sng" algn="ctr">
            <a:solidFill>
              <a:schemeClr val="accent2"/>
            </a:solidFill>
            <a:prstDash val="solid"/>
            <a:miter lim="800000"/>
          </a:ln>
          <a:effectLst/>
        </p:spPr>
      </p:cxnSp>
      <p:grpSp>
        <p:nvGrpSpPr>
          <p:cNvPr id="152" name="グループ化 151">
            <a:extLst>
              <a:ext uri="{FF2B5EF4-FFF2-40B4-BE49-F238E27FC236}">
                <a16:creationId xmlns:a16="http://schemas.microsoft.com/office/drawing/2014/main" id="{5441A7FB-F86C-CB07-E7D4-BF81C2DEE2DD}"/>
              </a:ext>
            </a:extLst>
          </p:cNvPr>
          <p:cNvGrpSpPr/>
          <p:nvPr/>
        </p:nvGrpSpPr>
        <p:grpSpPr>
          <a:xfrm>
            <a:off x="698885" y="1644497"/>
            <a:ext cx="4582718" cy="672049"/>
            <a:chOff x="334709" y="1722372"/>
            <a:chExt cx="6709558" cy="610954"/>
          </a:xfrm>
        </p:grpSpPr>
        <p:sp>
          <p:nvSpPr>
            <p:cNvPr id="150" name="正方形/長方形 149">
              <a:extLst>
                <a:ext uri="{FF2B5EF4-FFF2-40B4-BE49-F238E27FC236}">
                  <a16:creationId xmlns:a16="http://schemas.microsoft.com/office/drawing/2014/main" id="{6E2588B8-EC37-AB39-0807-0201574BF1D3}"/>
                </a:ext>
              </a:extLst>
            </p:cNvPr>
            <p:cNvSpPr/>
            <p:nvPr/>
          </p:nvSpPr>
          <p:spPr>
            <a:xfrm>
              <a:off x="334709" y="1722372"/>
              <a:ext cx="6709558" cy="301161"/>
            </a:xfrm>
            <a:prstGeom prst="rect">
              <a:avLst/>
            </a:prstGeom>
            <a:noFill/>
            <a:ln w="12700" cap="flat" cmpd="sng" algn="ctr">
              <a:noFill/>
              <a:prstDash val="solid"/>
              <a:miter lim="800000"/>
            </a:ln>
            <a:effectLst/>
          </p:spPr>
          <p:txBody>
            <a:bodyPr wrap="none" rtlCol="0" anchor="ctr"/>
            <a:lstStyle/>
            <a:p>
              <a:pPr marL="0" marR="0" lvl="0" indent="0" defTabSz="914400" eaLnBrk="1" fontAlgn="auto" latinLnBrk="0" hangingPunct="1">
                <a:lnSpc>
                  <a:spcPct val="100000"/>
                </a:lnSpc>
                <a:spcBef>
                  <a:spcPts val="600"/>
                </a:spcBef>
                <a:spcAft>
                  <a:spcPts val="0"/>
                </a:spcAft>
                <a:buClrTx/>
                <a:buSzTx/>
                <a:buFontTx/>
                <a:buNone/>
                <a:tabLst/>
                <a:defRPr/>
              </a:pPr>
              <a:r>
                <a:rPr kumimoji="0" lang="en-US" altLang="ja-JP" sz="1200" kern="0" dirty="0">
                  <a:solidFill>
                    <a:schemeClr val="accent2"/>
                  </a:solidFill>
                  <a:latin typeface="Arial"/>
                  <a:ea typeface="ＭＳ Ｐゴシック"/>
                </a:rPr>
                <a:t>Company Name</a:t>
              </a:r>
              <a:endParaRPr kumimoji="0" lang="ja-JP" altLang="en-US" sz="1200" i="0" u="none" strike="noStrike" kern="0" cap="none" spc="0" normalizeH="0" baseline="0" noProof="0" dirty="0">
                <a:ln>
                  <a:noFill/>
                </a:ln>
                <a:solidFill>
                  <a:schemeClr val="accent2"/>
                </a:solidFill>
                <a:effectLst/>
                <a:uLnTx/>
                <a:uFillTx/>
                <a:latin typeface="Arial"/>
                <a:ea typeface="ＭＳ Ｐゴシック"/>
                <a:cs typeface="+mn-cs"/>
              </a:endParaRPr>
            </a:p>
          </p:txBody>
        </p:sp>
        <p:sp>
          <p:nvSpPr>
            <p:cNvPr id="151" name="正方形/長方形 150">
              <a:extLst>
                <a:ext uri="{FF2B5EF4-FFF2-40B4-BE49-F238E27FC236}">
                  <a16:creationId xmlns:a16="http://schemas.microsoft.com/office/drawing/2014/main" id="{3FC06430-C679-6550-FA51-B1FD8318DF60}"/>
                </a:ext>
              </a:extLst>
            </p:cNvPr>
            <p:cNvSpPr/>
            <p:nvPr/>
          </p:nvSpPr>
          <p:spPr>
            <a:xfrm>
              <a:off x="334709" y="2032165"/>
              <a:ext cx="6709558" cy="301161"/>
            </a:xfrm>
            <a:prstGeom prst="rect">
              <a:avLst/>
            </a:prstGeom>
            <a:noFill/>
            <a:ln w="12700" cap="flat" cmpd="sng" algn="ctr">
              <a:noFill/>
              <a:prstDash val="solid"/>
              <a:miter lim="800000"/>
            </a:ln>
            <a:effectLst/>
          </p:spPr>
          <p:txBody>
            <a:bodyPr wrap="none" rtlCol="0" anchor="ctr"/>
            <a:lstStyle/>
            <a:p>
              <a:pPr marL="0" marR="0" lvl="0" indent="0" defTabSz="914400" eaLnBrk="1" fontAlgn="auto" latinLnBrk="0" hangingPunct="1">
                <a:lnSpc>
                  <a:spcPct val="100000"/>
                </a:lnSpc>
                <a:spcBef>
                  <a:spcPts val="600"/>
                </a:spcBef>
                <a:spcAft>
                  <a:spcPts val="0"/>
                </a:spcAft>
                <a:buClrTx/>
                <a:buSzTx/>
                <a:buFontTx/>
                <a:buNone/>
                <a:tabLst/>
                <a:defRPr/>
              </a:pPr>
              <a:r>
                <a:rPr kumimoji="0" lang="en-US" altLang="ja-JP" sz="1600" i="0" u="none" strike="noStrike" kern="0" cap="none" spc="0" normalizeH="0" baseline="0" noProof="0" dirty="0" err="1">
                  <a:ln>
                    <a:noFill/>
                  </a:ln>
                  <a:solidFill>
                    <a:prstClr val="black"/>
                  </a:solidFill>
                  <a:effectLst/>
                  <a:uLnTx/>
                  <a:uFillTx/>
                  <a:latin typeface="Arial"/>
                  <a:ea typeface="ＭＳ Ｐゴシック"/>
                  <a:cs typeface="+mn-cs"/>
                </a:rPr>
                <a:t>SkyEdge</a:t>
              </a:r>
              <a:r>
                <a:rPr kumimoji="0" lang="ja-JP" altLang="en-US" sz="1600" i="0" u="none" strike="noStrike" kern="0" cap="none" spc="0" normalizeH="0" baseline="0" noProof="0" dirty="0">
                  <a:ln>
                    <a:noFill/>
                  </a:ln>
                  <a:solidFill>
                    <a:prstClr val="black"/>
                  </a:solidFill>
                  <a:effectLst/>
                  <a:uLnTx/>
                  <a:uFillTx/>
                  <a:latin typeface="Arial"/>
                  <a:ea typeface="ＭＳ Ｐゴシック"/>
                  <a:cs typeface="+mn-cs"/>
                </a:rPr>
                <a:t>株式会社</a:t>
              </a:r>
            </a:p>
          </p:txBody>
        </p:sp>
      </p:grpSp>
      <p:grpSp>
        <p:nvGrpSpPr>
          <p:cNvPr id="153" name="グループ化 152">
            <a:extLst>
              <a:ext uri="{FF2B5EF4-FFF2-40B4-BE49-F238E27FC236}">
                <a16:creationId xmlns:a16="http://schemas.microsoft.com/office/drawing/2014/main" id="{FB2C4B20-A9D4-D427-83BF-117EB5F77ACA}"/>
              </a:ext>
            </a:extLst>
          </p:cNvPr>
          <p:cNvGrpSpPr/>
          <p:nvPr/>
        </p:nvGrpSpPr>
        <p:grpSpPr>
          <a:xfrm>
            <a:off x="698885" y="2655860"/>
            <a:ext cx="4582718" cy="672049"/>
            <a:chOff x="334709" y="1722372"/>
            <a:chExt cx="6709558" cy="610954"/>
          </a:xfrm>
        </p:grpSpPr>
        <p:sp>
          <p:nvSpPr>
            <p:cNvPr id="154" name="正方形/長方形 153">
              <a:extLst>
                <a:ext uri="{FF2B5EF4-FFF2-40B4-BE49-F238E27FC236}">
                  <a16:creationId xmlns:a16="http://schemas.microsoft.com/office/drawing/2014/main" id="{0EB1B927-A683-5C57-4BA9-F12A48A95D89}"/>
                </a:ext>
              </a:extLst>
            </p:cNvPr>
            <p:cNvSpPr/>
            <p:nvPr/>
          </p:nvSpPr>
          <p:spPr>
            <a:xfrm>
              <a:off x="334709" y="1722372"/>
              <a:ext cx="6709558" cy="301161"/>
            </a:xfrm>
            <a:prstGeom prst="rect">
              <a:avLst/>
            </a:prstGeom>
            <a:noFill/>
            <a:ln w="12700" cap="flat" cmpd="sng" algn="ctr">
              <a:noFill/>
              <a:prstDash val="solid"/>
              <a:miter lim="800000"/>
            </a:ln>
            <a:effectLst/>
          </p:spPr>
          <p:txBody>
            <a:bodyPr wrap="none" rtlCol="0" anchor="ctr"/>
            <a:lstStyle/>
            <a:p>
              <a:pPr marL="0" marR="0" lvl="0" indent="0" defTabSz="914400" eaLnBrk="1" fontAlgn="auto" latinLnBrk="0" hangingPunct="1">
                <a:lnSpc>
                  <a:spcPct val="100000"/>
                </a:lnSpc>
                <a:spcBef>
                  <a:spcPts val="600"/>
                </a:spcBef>
                <a:spcAft>
                  <a:spcPts val="0"/>
                </a:spcAft>
                <a:buClrTx/>
                <a:buSzTx/>
                <a:buFontTx/>
                <a:buNone/>
                <a:tabLst/>
                <a:defRPr/>
              </a:pPr>
              <a:r>
                <a:rPr kumimoji="0" lang="en-US" altLang="ja-JP" sz="1200" i="0" u="none" strike="noStrike" kern="0" cap="none" spc="0" normalizeH="0" baseline="0" noProof="0" dirty="0">
                  <a:ln>
                    <a:noFill/>
                  </a:ln>
                  <a:solidFill>
                    <a:schemeClr val="accent2"/>
                  </a:solidFill>
                  <a:effectLst/>
                  <a:uLnTx/>
                  <a:uFillTx/>
                  <a:latin typeface="Arial"/>
                  <a:ea typeface="ＭＳ Ｐゴシック"/>
                  <a:cs typeface="+mn-cs"/>
                </a:rPr>
                <a:t>Established</a:t>
              </a:r>
              <a:endParaRPr kumimoji="0" lang="ja-JP" altLang="en-US" sz="1200" i="0" u="none" strike="noStrike" kern="0" cap="none" spc="0" normalizeH="0" baseline="0" noProof="0" dirty="0">
                <a:ln>
                  <a:noFill/>
                </a:ln>
                <a:solidFill>
                  <a:schemeClr val="accent2"/>
                </a:solidFill>
                <a:effectLst/>
                <a:uLnTx/>
                <a:uFillTx/>
                <a:latin typeface="Arial"/>
                <a:ea typeface="ＭＳ Ｐゴシック"/>
                <a:cs typeface="+mn-cs"/>
              </a:endParaRPr>
            </a:p>
          </p:txBody>
        </p:sp>
        <p:sp>
          <p:nvSpPr>
            <p:cNvPr id="155" name="正方形/長方形 154">
              <a:extLst>
                <a:ext uri="{FF2B5EF4-FFF2-40B4-BE49-F238E27FC236}">
                  <a16:creationId xmlns:a16="http://schemas.microsoft.com/office/drawing/2014/main" id="{E05D0593-143C-0386-78E9-9D6B7FB9337E}"/>
                </a:ext>
              </a:extLst>
            </p:cNvPr>
            <p:cNvSpPr/>
            <p:nvPr/>
          </p:nvSpPr>
          <p:spPr>
            <a:xfrm>
              <a:off x="334709" y="2032165"/>
              <a:ext cx="6709558" cy="301161"/>
            </a:xfrm>
            <a:prstGeom prst="rect">
              <a:avLst/>
            </a:prstGeom>
            <a:noFill/>
            <a:ln w="12700" cap="flat" cmpd="sng" algn="ctr">
              <a:noFill/>
              <a:prstDash val="solid"/>
              <a:miter lim="800000"/>
            </a:ln>
            <a:effectLst/>
          </p:spPr>
          <p:txBody>
            <a:bodyPr wrap="none" rtlCol="0" anchor="ctr"/>
            <a:lstStyle/>
            <a:p>
              <a:pPr marL="0" marR="0" lvl="0" indent="0" defTabSz="914400" eaLnBrk="1" fontAlgn="auto" latinLnBrk="0" hangingPunct="1">
                <a:lnSpc>
                  <a:spcPct val="100000"/>
                </a:lnSpc>
                <a:spcBef>
                  <a:spcPts val="600"/>
                </a:spcBef>
                <a:spcAft>
                  <a:spcPts val="0"/>
                </a:spcAft>
                <a:buClrTx/>
                <a:buSzTx/>
                <a:buFontTx/>
                <a:buNone/>
                <a:tabLst/>
                <a:defRPr/>
              </a:pPr>
              <a:r>
                <a:rPr kumimoji="0" lang="en-US" altLang="ja-JP" sz="1600" i="0" u="none" strike="noStrike" kern="0" cap="none" spc="0" normalizeH="0" baseline="0" noProof="0" dirty="0">
                  <a:ln>
                    <a:noFill/>
                  </a:ln>
                  <a:solidFill>
                    <a:prstClr val="black"/>
                  </a:solidFill>
                  <a:effectLst/>
                  <a:uLnTx/>
                  <a:uFillTx/>
                  <a:latin typeface="Arial"/>
                  <a:ea typeface="ＭＳ Ｐゴシック"/>
                  <a:cs typeface="+mn-cs"/>
                </a:rPr>
                <a:t>2020</a:t>
              </a:r>
              <a:r>
                <a:rPr kumimoji="0" lang="ja-JP" altLang="en-US" sz="1600" i="0" u="none" strike="noStrike" kern="0" cap="none" spc="0" normalizeH="0" baseline="0" noProof="0" dirty="0">
                  <a:ln>
                    <a:noFill/>
                  </a:ln>
                  <a:solidFill>
                    <a:prstClr val="black"/>
                  </a:solidFill>
                  <a:effectLst/>
                  <a:uLnTx/>
                  <a:uFillTx/>
                  <a:latin typeface="Arial"/>
                  <a:ea typeface="ＭＳ Ｐゴシック"/>
                  <a:cs typeface="+mn-cs"/>
                </a:rPr>
                <a:t>年</a:t>
              </a:r>
              <a:r>
                <a:rPr kumimoji="0" lang="en-US" altLang="ja-JP" sz="1600" i="0" u="none" strike="noStrike" kern="0" cap="none" spc="0" normalizeH="0" baseline="0" noProof="0" dirty="0">
                  <a:ln>
                    <a:noFill/>
                  </a:ln>
                  <a:solidFill>
                    <a:prstClr val="black"/>
                  </a:solidFill>
                  <a:effectLst/>
                  <a:uLnTx/>
                  <a:uFillTx/>
                  <a:latin typeface="Arial"/>
                  <a:ea typeface="ＭＳ Ｐゴシック"/>
                  <a:cs typeface="+mn-cs"/>
                </a:rPr>
                <a:t>4</a:t>
              </a:r>
              <a:r>
                <a:rPr kumimoji="0" lang="ja-JP" altLang="en-US" sz="1600" i="0" u="none" strike="noStrike" kern="0" cap="none" spc="0" normalizeH="0" baseline="0" noProof="0" dirty="0">
                  <a:ln>
                    <a:noFill/>
                  </a:ln>
                  <a:solidFill>
                    <a:prstClr val="black"/>
                  </a:solidFill>
                  <a:effectLst/>
                  <a:uLnTx/>
                  <a:uFillTx/>
                  <a:latin typeface="Arial"/>
                  <a:ea typeface="ＭＳ Ｐゴシック"/>
                  <a:cs typeface="+mn-cs"/>
                </a:rPr>
                <a:t>月</a:t>
              </a:r>
            </a:p>
          </p:txBody>
        </p:sp>
      </p:grpSp>
      <p:grpSp>
        <p:nvGrpSpPr>
          <p:cNvPr id="156" name="グループ化 155">
            <a:extLst>
              <a:ext uri="{FF2B5EF4-FFF2-40B4-BE49-F238E27FC236}">
                <a16:creationId xmlns:a16="http://schemas.microsoft.com/office/drawing/2014/main" id="{56533ED0-FDF6-64B0-99D9-944940954908}"/>
              </a:ext>
            </a:extLst>
          </p:cNvPr>
          <p:cNvGrpSpPr/>
          <p:nvPr/>
        </p:nvGrpSpPr>
        <p:grpSpPr>
          <a:xfrm>
            <a:off x="698885" y="3667223"/>
            <a:ext cx="4582718" cy="672049"/>
            <a:chOff x="334709" y="1722372"/>
            <a:chExt cx="6709558" cy="610954"/>
          </a:xfrm>
        </p:grpSpPr>
        <p:sp>
          <p:nvSpPr>
            <p:cNvPr id="157" name="正方形/長方形 156">
              <a:extLst>
                <a:ext uri="{FF2B5EF4-FFF2-40B4-BE49-F238E27FC236}">
                  <a16:creationId xmlns:a16="http://schemas.microsoft.com/office/drawing/2014/main" id="{4594A510-AA88-6311-9978-EF0FE45D952C}"/>
                </a:ext>
              </a:extLst>
            </p:cNvPr>
            <p:cNvSpPr/>
            <p:nvPr/>
          </p:nvSpPr>
          <p:spPr>
            <a:xfrm>
              <a:off x="334709" y="1722372"/>
              <a:ext cx="6709558" cy="301161"/>
            </a:xfrm>
            <a:prstGeom prst="rect">
              <a:avLst/>
            </a:prstGeom>
            <a:noFill/>
            <a:ln w="12700" cap="flat" cmpd="sng" algn="ctr">
              <a:noFill/>
              <a:prstDash val="solid"/>
              <a:miter lim="800000"/>
            </a:ln>
            <a:effectLst/>
          </p:spPr>
          <p:txBody>
            <a:bodyPr wrap="none" rtlCol="0" anchor="ctr"/>
            <a:lstStyle/>
            <a:p>
              <a:pPr marL="0" marR="0" lvl="0" indent="0" defTabSz="914400" eaLnBrk="1" fontAlgn="auto" latinLnBrk="0" hangingPunct="1">
                <a:lnSpc>
                  <a:spcPct val="100000"/>
                </a:lnSpc>
                <a:spcBef>
                  <a:spcPts val="600"/>
                </a:spcBef>
                <a:spcAft>
                  <a:spcPts val="0"/>
                </a:spcAft>
                <a:buClrTx/>
                <a:buSzTx/>
                <a:buFontTx/>
                <a:buNone/>
                <a:tabLst/>
                <a:defRPr/>
              </a:pPr>
              <a:r>
                <a:rPr kumimoji="0" lang="en-US" altLang="ja-JP" sz="1200" i="0" u="none" strike="noStrike" kern="0" cap="none" spc="0" normalizeH="0" baseline="0" noProof="0" dirty="0">
                  <a:ln>
                    <a:noFill/>
                  </a:ln>
                  <a:solidFill>
                    <a:schemeClr val="accent2"/>
                  </a:solidFill>
                  <a:effectLst/>
                  <a:uLnTx/>
                  <a:uFillTx/>
                  <a:latin typeface="Arial"/>
                  <a:ea typeface="ＭＳ Ｐゴシック"/>
                  <a:cs typeface="+mn-cs"/>
                </a:rPr>
                <a:t>Headquarters</a:t>
              </a:r>
              <a:endParaRPr kumimoji="0" lang="ja-JP" altLang="en-US" sz="1200" i="0" u="none" strike="noStrike" kern="0" cap="none" spc="0" normalizeH="0" baseline="0" noProof="0" dirty="0">
                <a:ln>
                  <a:noFill/>
                </a:ln>
                <a:solidFill>
                  <a:schemeClr val="accent2"/>
                </a:solidFill>
                <a:effectLst/>
                <a:uLnTx/>
                <a:uFillTx/>
                <a:latin typeface="Arial"/>
                <a:ea typeface="ＭＳ Ｐゴシック"/>
                <a:cs typeface="+mn-cs"/>
              </a:endParaRPr>
            </a:p>
          </p:txBody>
        </p:sp>
        <p:sp>
          <p:nvSpPr>
            <p:cNvPr id="158" name="正方形/長方形 157">
              <a:extLst>
                <a:ext uri="{FF2B5EF4-FFF2-40B4-BE49-F238E27FC236}">
                  <a16:creationId xmlns:a16="http://schemas.microsoft.com/office/drawing/2014/main" id="{C67B425C-0462-C056-86F4-D68F1FCA88F3}"/>
                </a:ext>
              </a:extLst>
            </p:cNvPr>
            <p:cNvSpPr/>
            <p:nvPr/>
          </p:nvSpPr>
          <p:spPr>
            <a:xfrm>
              <a:off x="334709" y="2032165"/>
              <a:ext cx="6709558" cy="301161"/>
            </a:xfrm>
            <a:prstGeom prst="rect">
              <a:avLst/>
            </a:prstGeom>
            <a:noFill/>
            <a:ln w="12700" cap="flat" cmpd="sng" algn="ctr">
              <a:noFill/>
              <a:prstDash val="solid"/>
              <a:miter lim="800000"/>
            </a:ln>
            <a:effectLst/>
          </p:spPr>
          <p:txBody>
            <a:bodyPr wrap="none" rtlCol="0" anchor="ctr"/>
            <a:lstStyle/>
            <a:p>
              <a:pPr marL="0" marR="0" lvl="0" indent="0" defTabSz="914400" eaLnBrk="1" fontAlgn="auto" latinLnBrk="0" hangingPunct="1">
                <a:lnSpc>
                  <a:spcPct val="100000"/>
                </a:lnSpc>
                <a:spcBef>
                  <a:spcPts val="600"/>
                </a:spcBef>
                <a:spcAft>
                  <a:spcPts val="0"/>
                </a:spcAft>
                <a:buClrTx/>
                <a:buSzTx/>
                <a:buFontTx/>
                <a:buNone/>
                <a:tabLst/>
                <a:defRPr/>
              </a:pPr>
              <a:r>
                <a:rPr kumimoji="0" lang="ja-JP" altLang="en-US" sz="1600" i="0" u="none" strike="noStrike" kern="0" cap="none" spc="0" normalizeH="0" baseline="0" noProof="0" dirty="0">
                  <a:ln>
                    <a:noFill/>
                  </a:ln>
                  <a:solidFill>
                    <a:prstClr val="black"/>
                  </a:solidFill>
                  <a:effectLst/>
                  <a:uLnTx/>
                  <a:uFillTx/>
                  <a:latin typeface="Arial"/>
                  <a:ea typeface="ＭＳ Ｐゴシック"/>
                  <a:cs typeface="+mn-cs"/>
                </a:rPr>
                <a:t>東京都千代田区永田町</a:t>
              </a:r>
              <a:r>
                <a:rPr kumimoji="0" lang="en-US" altLang="ja-JP" sz="1600" i="0" u="none" strike="noStrike" kern="0" cap="none" spc="0" normalizeH="0" baseline="0" noProof="0" dirty="0">
                  <a:ln>
                    <a:noFill/>
                  </a:ln>
                  <a:solidFill>
                    <a:prstClr val="black"/>
                  </a:solidFill>
                  <a:effectLst/>
                  <a:uLnTx/>
                  <a:uFillTx/>
                  <a:latin typeface="Arial"/>
                  <a:ea typeface="ＭＳ Ｐゴシック"/>
                  <a:cs typeface="+mn-cs"/>
                </a:rPr>
                <a:t>1-1-1</a:t>
              </a:r>
              <a:endParaRPr kumimoji="0" lang="ja-JP" altLang="en-US" sz="1600" i="0" u="none" strike="noStrike" kern="0" cap="none" spc="0" normalizeH="0" baseline="0" noProof="0" dirty="0">
                <a:ln>
                  <a:noFill/>
                </a:ln>
                <a:solidFill>
                  <a:prstClr val="black"/>
                </a:solidFill>
                <a:effectLst/>
                <a:uLnTx/>
                <a:uFillTx/>
                <a:latin typeface="Arial"/>
                <a:ea typeface="ＭＳ Ｐゴシック"/>
                <a:cs typeface="+mn-cs"/>
              </a:endParaRPr>
            </a:p>
          </p:txBody>
        </p:sp>
      </p:grpSp>
      <p:grpSp>
        <p:nvGrpSpPr>
          <p:cNvPr id="159" name="グループ化 158">
            <a:extLst>
              <a:ext uri="{FF2B5EF4-FFF2-40B4-BE49-F238E27FC236}">
                <a16:creationId xmlns:a16="http://schemas.microsoft.com/office/drawing/2014/main" id="{C7FCE7FC-4ADB-F705-9202-4E057A3680CD}"/>
              </a:ext>
            </a:extLst>
          </p:cNvPr>
          <p:cNvGrpSpPr/>
          <p:nvPr/>
        </p:nvGrpSpPr>
        <p:grpSpPr>
          <a:xfrm>
            <a:off x="698885" y="4678587"/>
            <a:ext cx="4582718" cy="672049"/>
            <a:chOff x="334709" y="1722372"/>
            <a:chExt cx="6709558" cy="610954"/>
          </a:xfrm>
        </p:grpSpPr>
        <p:sp>
          <p:nvSpPr>
            <p:cNvPr id="160" name="正方形/長方形 159">
              <a:extLst>
                <a:ext uri="{FF2B5EF4-FFF2-40B4-BE49-F238E27FC236}">
                  <a16:creationId xmlns:a16="http://schemas.microsoft.com/office/drawing/2014/main" id="{9EC21526-1738-BAA3-DA5C-B5E4ABB03F6A}"/>
                </a:ext>
              </a:extLst>
            </p:cNvPr>
            <p:cNvSpPr/>
            <p:nvPr/>
          </p:nvSpPr>
          <p:spPr>
            <a:xfrm>
              <a:off x="334709" y="1722372"/>
              <a:ext cx="6709558" cy="301161"/>
            </a:xfrm>
            <a:prstGeom prst="rect">
              <a:avLst/>
            </a:prstGeom>
            <a:noFill/>
            <a:ln w="12700" cap="flat" cmpd="sng" algn="ctr">
              <a:noFill/>
              <a:prstDash val="solid"/>
              <a:miter lim="800000"/>
            </a:ln>
            <a:effectLst/>
          </p:spPr>
          <p:txBody>
            <a:bodyPr wrap="none" rtlCol="0" anchor="ctr"/>
            <a:lstStyle/>
            <a:p>
              <a:pPr marL="0" marR="0" lvl="0" indent="0" defTabSz="914400" eaLnBrk="1" fontAlgn="auto" latinLnBrk="0" hangingPunct="1">
                <a:lnSpc>
                  <a:spcPct val="100000"/>
                </a:lnSpc>
                <a:spcBef>
                  <a:spcPts val="600"/>
                </a:spcBef>
                <a:spcAft>
                  <a:spcPts val="0"/>
                </a:spcAft>
                <a:buClrTx/>
                <a:buSzTx/>
                <a:buFontTx/>
                <a:buNone/>
                <a:tabLst/>
                <a:defRPr/>
              </a:pPr>
              <a:r>
                <a:rPr kumimoji="0" lang="en-US" altLang="ja-JP" sz="1200" i="0" u="none" strike="noStrike" kern="0" cap="none" spc="0" normalizeH="0" baseline="0" noProof="0" dirty="0">
                  <a:ln>
                    <a:noFill/>
                  </a:ln>
                  <a:solidFill>
                    <a:schemeClr val="accent2"/>
                  </a:solidFill>
                  <a:effectLst/>
                  <a:uLnTx/>
                  <a:uFillTx/>
                  <a:latin typeface="Arial"/>
                  <a:ea typeface="ＭＳ Ｐゴシック"/>
                  <a:cs typeface="+mn-cs"/>
                </a:rPr>
                <a:t>Capital</a:t>
              </a:r>
              <a:endParaRPr kumimoji="0" lang="ja-JP" altLang="en-US" sz="1200" i="0" u="none" strike="noStrike" kern="0" cap="none" spc="0" normalizeH="0" baseline="0" noProof="0" dirty="0">
                <a:ln>
                  <a:noFill/>
                </a:ln>
                <a:solidFill>
                  <a:schemeClr val="accent2"/>
                </a:solidFill>
                <a:effectLst/>
                <a:uLnTx/>
                <a:uFillTx/>
                <a:latin typeface="Arial"/>
                <a:ea typeface="ＭＳ Ｐゴシック"/>
                <a:cs typeface="+mn-cs"/>
              </a:endParaRPr>
            </a:p>
          </p:txBody>
        </p:sp>
        <p:sp>
          <p:nvSpPr>
            <p:cNvPr id="161" name="正方形/長方形 160">
              <a:extLst>
                <a:ext uri="{FF2B5EF4-FFF2-40B4-BE49-F238E27FC236}">
                  <a16:creationId xmlns:a16="http://schemas.microsoft.com/office/drawing/2014/main" id="{DA21625D-6E6F-C4B1-4E99-085E68864FA4}"/>
                </a:ext>
              </a:extLst>
            </p:cNvPr>
            <p:cNvSpPr/>
            <p:nvPr/>
          </p:nvSpPr>
          <p:spPr>
            <a:xfrm>
              <a:off x="334709" y="2032165"/>
              <a:ext cx="6709558" cy="301161"/>
            </a:xfrm>
            <a:prstGeom prst="rect">
              <a:avLst/>
            </a:prstGeom>
            <a:noFill/>
            <a:ln w="12700" cap="flat" cmpd="sng" algn="ctr">
              <a:noFill/>
              <a:prstDash val="solid"/>
              <a:miter lim="800000"/>
            </a:ln>
            <a:effectLst/>
          </p:spPr>
          <p:txBody>
            <a:bodyPr wrap="none" rtlCol="0" anchor="ctr"/>
            <a:lstStyle/>
            <a:p>
              <a:pPr marL="0" marR="0" lvl="0" indent="0" defTabSz="914400" eaLnBrk="1" fontAlgn="auto" latinLnBrk="0" hangingPunct="1">
                <a:lnSpc>
                  <a:spcPct val="100000"/>
                </a:lnSpc>
                <a:spcBef>
                  <a:spcPts val="600"/>
                </a:spcBef>
                <a:spcAft>
                  <a:spcPts val="0"/>
                </a:spcAft>
                <a:buClrTx/>
                <a:buSzTx/>
                <a:buFontTx/>
                <a:buNone/>
                <a:tabLst/>
                <a:defRPr/>
              </a:pPr>
              <a:r>
                <a:rPr kumimoji="0" lang="en-US" altLang="ja-JP" sz="1600" i="0" u="none" strike="noStrike" kern="0" cap="none" spc="0" normalizeH="0" baseline="0" noProof="0" dirty="0">
                  <a:ln>
                    <a:noFill/>
                  </a:ln>
                  <a:solidFill>
                    <a:prstClr val="black"/>
                  </a:solidFill>
                  <a:effectLst/>
                  <a:uLnTx/>
                  <a:uFillTx/>
                  <a:latin typeface="Arial"/>
                  <a:ea typeface="ＭＳ Ｐゴシック"/>
                  <a:cs typeface="+mn-cs"/>
                </a:rPr>
                <a:t>500</a:t>
              </a:r>
              <a:r>
                <a:rPr kumimoji="0" lang="ja-JP" altLang="en-US" sz="1600" i="0" u="none" strike="noStrike" kern="0" cap="none" spc="0" normalizeH="0" baseline="0" noProof="0" dirty="0">
                  <a:ln>
                    <a:noFill/>
                  </a:ln>
                  <a:solidFill>
                    <a:prstClr val="black"/>
                  </a:solidFill>
                  <a:effectLst/>
                  <a:uLnTx/>
                  <a:uFillTx/>
                  <a:latin typeface="Arial"/>
                  <a:ea typeface="ＭＳ Ｐゴシック"/>
                  <a:cs typeface="+mn-cs"/>
                </a:rPr>
                <a:t>万円</a:t>
              </a:r>
            </a:p>
          </p:txBody>
        </p:sp>
      </p:grpSp>
      <p:grpSp>
        <p:nvGrpSpPr>
          <p:cNvPr id="172" name="グループ化 171">
            <a:extLst>
              <a:ext uri="{FF2B5EF4-FFF2-40B4-BE49-F238E27FC236}">
                <a16:creationId xmlns:a16="http://schemas.microsoft.com/office/drawing/2014/main" id="{30D96BF8-5F28-BE91-0357-3D9EFB7CBC82}"/>
              </a:ext>
            </a:extLst>
          </p:cNvPr>
          <p:cNvGrpSpPr/>
          <p:nvPr/>
        </p:nvGrpSpPr>
        <p:grpSpPr>
          <a:xfrm>
            <a:off x="4578958" y="1644497"/>
            <a:ext cx="4582718" cy="672049"/>
            <a:chOff x="334709" y="1722372"/>
            <a:chExt cx="6709558" cy="610954"/>
          </a:xfrm>
        </p:grpSpPr>
        <p:sp>
          <p:nvSpPr>
            <p:cNvPr id="188" name="正方形/長方形 187">
              <a:extLst>
                <a:ext uri="{FF2B5EF4-FFF2-40B4-BE49-F238E27FC236}">
                  <a16:creationId xmlns:a16="http://schemas.microsoft.com/office/drawing/2014/main" id="{5577061F-03F4-4361-B9FF-DDFE3CCEB1F6}"/>
                </a:ext>
              </a:extLst>
            </p:cNvPr>
            <p:cNvSpPr/>
            <p:nvPr/>
          </p:nvSpPr>
          <p:spPr>
            <a:xfrm>
              <a:off x="334709" y="1722372"/>
              <a:ext cx="6709558" cy="301161"/>
            </a:xfrm>
            <a:prstGeom prst="rect">
              <a:avLst/>
            </a:prstGeom>
            <a:noFill/>
            <a:ln w="12700" cap="flat" cmpd="sng" algn="ctr">
              <a:noFill/>
              <a:prstDash val="solid"/>
              <a:miter lim="800000"/>
            </a:ln>
            <a:effectLst/>
          </p:spPr>
          <p:txBody>
            <a:bodyPr wrap="none" rtlCol="0" anchor="ctr"/>
            <a:lstStyle/>
            <a:p>
              <a:pPr marL="0" marR="0" lvl="0" indent="0" defTabSz="914400" eaLnBrk="1" fontAlgn="auto" latinLnBrk="0" hangingPunct="1">
                <a:lnSpc>
                  <a:spcPct val="100000"/>
                </a:lnSpc>
                <a:spcBef>
                  <a:spcPts val="600"/>
                </a:spcBef>
                <a:spcAft>
                  <a:spcPts val="0"/>
                </a:spcAft>
                <a:buClrTx/>
                <a:buSzTx/>
                <a:buFontTx/>
                <a:buNone/>
                <a:tabLst/>
                <a:defRPr/>
              </a:pPr>
              <a:r>
                <a:rPr kumimoji="0" lang="en-US" altLang="ja-JP" sz="1200" kern="0" dirty="0">
                  <a:solidFill>
                    <a:schemeClr val="accent2"/>
                  </a:solidFill>
                  <a:latin typeface="Arial"/>
                  <a:ea typeface="ＭＳ Ｐゴシック"/>
                </a:rPr>
                <a:t>CEO</a:t>
              </a:r>
              <a:endParaRPr kumimoji="0" lang="ja-JP" altLang="en-US" sz="1200" i="0" u="none" strike="noStrike" kern="0" cap="none" spc="0" normalizeH="0" baseline="0" noProof="0" dirty="0">
                <a:ln>
                  <a:noFill/>
                </a:ln>
                <a:solidFill>
                  <a:schemeClr val="accent2"/>
                </a:solidFill>
                <a:effectLst/>
                <a:uLnTx/>
                <a:uFillTx/>
                <a:latin typeface="Arial"/>
                <a:ea typeface="ＭＳ Ｐゴシック"/>
                <a:cs typeface="+mn-cs"/>
              </a:endParaRPr>
            </a:p>
          </p:txBody>
        </p:sp>
        <p:sp>
          <p:nvSpPr>
            <p:cNvPr id="189" name="正方形/長方形 188">
              <a:extLst>
                <a:ext uri="{FF2B5EF4-FFF2-40B4-BE49-F238E27FC236}">
                  <a16:creationId xmlns:a16="http://schemas.microsoft.com/office/drawing/2014/main" id="{352E9495-862E-6017-3692-0369AA08449A}"/>
                </a:ext>
              </a:extLst>
            </p:cNvPr>
            <p:cNvSpPr/>
            <p:nvPr/>
          </p:nvSpPr>
          <p:spPr>
            <a:xfrm>
              <a:off x="334709" y="2032165"/>
              <a:ext cx="6709558" cy="301161"/>
            </a:xfrm>
            <a:prstGeom prst="rect">
              <a:avLst/>
            </a:prstGeom>
            <a:noFill/>
            <a:ln w="12700" cap="flat" cmpd="sng" algn="ctr">
              <a:noFill/>
              <a:prstDash val="solid"/>
              <a:miter lim="800000"/>
            </a:ln>
            <a:effectLst/>
          </p:spPr>
          <p:txBody>
            <a:bodyPr wrap="none" rtlCol="0" anchor="ctr"/>
            <a:lstStyle/>
            <a:p>
              <a:pPr marL="0" marR="0" lvl="0" indent="0" defTabSz="914400" eaLnBrk="1" fontAlgn="auto" latinLnBrk="0" hangingPunct="1">
                <a:lnSpc>
                  <a:spcPct val="100000"/>
                </a:lnSpc>
                <a:spcBef>
                  <a:spcPts val="600"/>
                </a:spcBef>
                <a:spcAft>
                  <a:spcPts val="0"/>
                </a:spcAft>
                <a:buClrTx/>
                <a:buSzTx/>
                <a:buFontTx/>
                <a:buNone/>
                <a:tabLst/>
                <a:defRPr/>
              </a:pPr>
              <a:r>
                <a:rPr kumimoji="0" lang="zh-TW" altLang="en-US" sz="1600" i="0" u="none" strike="noStrike" kern="0" cap="none" spc="0" normalizeH="0" baseline="0" noProof="0" dirty="0">
                  <a:ln>
                    <a:noFill/>
                  </a:ln>
                  <a:solidFill>
                    <a:prstClr val="black"/>
                  </a:solidFill>
                  <a:effectLst/>
                  <a:uLnTx/>
                  <a:uFillTx/>
                  <a:latin typeface="Arial"/>
                  <a:ea typeface="ＭＳ Ｐゴシック"/>
                  <a:cs typeface="+mn-cs"/>
                </a:rPr>
                <a:t>代表取締役</a:t>
              </a:r>
              <a:r>
                <a:rPr kumimoji="0" lang="ja-JP" altLang="en-US" sz="1600" kern="0" dirty="0">
                  <a:solidFill>
                    <a:prstClr val="black"/>
                  </a:solidFill>
                  <a:latin typeface="Arial"/>
                  <a:ea typeface="ＭＳ Ｐゴシック"/>
                </a:rPr>
                <a:t>　</a:t>
              </a:r>
              <a:r>
                <a:rPr kumimoji="0" lang="zh-TW" altLang="en-US" sz="1600" i="0" u="none" strike="noStrike" kern="0" cap="none" spc="0" normalizeH="0" baseline="0" noProof="0" dirty="0">
                  <a:ln>
                    <a:noFill/>
                  </a:ln>
                  <a:solidFill>
                    <a:prstClr val="black"/>
                  </a:solidFill>
                  <a:effectLst/>
                  <a:uLnTx/>
                  <a:uFillTx/>
                  <a:latin typeface="Arial"/>
                  <a:ea typeface="ＭＳ Ｐゴシック"/>
                  <a:cs typeface="+mn-cs"/>
                </a:rPr>
                <a:t>山田拓海</a:t>
              </a:r>
              <a:endParaRPr kumimoji="0" lang="ja-JP" altLang="en-US" sz="1600" i="0" u="none" strike="noStrike" kern="0" cap="none" spc="0" normalizeH="0" baseline="0" noProof="0" dirty="0">
                <a:ln>
                  <a:noFill/>
                </a:ln>
                <a:solidFill>
                  <a:prstClr val="black"/>
                </a:solidFill>
                <a:effectLst/>
                <a:uLnTx/>
                <a:uFillTx/>
                <a:latin typeface="Arial"/>
                <a:ea typeface="ＭＳ Ｐゴシック"/>
                <a:cs typeface="+mn-cs"/>
              </a:endParaRPr>
            </a:p>
          </p:txBody>
        </p:sp>
      </p:grpSp>
      <p:grpSp>
        <p:nvGrpSpPr>
          <p:cNvPr id="173" name="グループ化 172">
            <a:extLst>
              <a:ext uri="{FF2B5EF4-FFF2-40B4-BE49-F238E27FC236}">
                <a16:creationId xmlns:a16="http://schemas.microsoft.com/office/drawing/2014/main" id="{F4D38234-C8BF-3ADA-0209-E988F9C6DE7E}"/>
              </a:ext>
            </a:extLst>
          </p:cNvPr>
          <p:cNvGrpSpPr/>
          <p:nvPr/>
        </p:nvGrpSpPr>
        <p:grpSpPr>
          <a:xfrm>
            <a:off x="4578958" y="2655860"/>
            <a:ext cx="4582718" cy="672049"/>
            <a:chOff x="334709" y="1722372"/>
            <a:chExt cx="6709558" cy="610954"/>
          </a:xfrm>
        </p:grpSpPr>
        <p:sp>
          <p:nvSpPr>
            <p:cNvPr id="186" name="正方形/長方形 185">
              <a:extLst>
                <a:ext uri="{FF2B5EF4-FFF2-40B4-BE49-F238E27FC236}">
                  <a16:creationId xmlns:a16="http://schemas.microsoft.com/office/drawing/2014/main" id="{F04A3AFD-DC9D-1048-8A39-4C647EB821D1}"/>
                </a:ext>
              </a:extLst>
            </p:cNvPr>
            <p:cNvSpPr/>
            <p:nvPr/>
          </p:nvSpPr>
          <p:spPr>
            <a:xfrm>
              <a:off x="334709" y="1722372"/>
              <a:ext cx="6709558" cy="301161"/>
            </a:xfrm>
            <a:prstGeom prst="rect">
              <a:avLst/>
            </a:prstGeom>
            <a:noFill/>
            <a:ln w="12700" cap="flat" cmpd="sng" algn="ctr">
              <a:noFill/>
              <a:prstDash val="solid"/>
              <a:miter lim="800000"/>
            </a:ln>
            <a:effectLst/>
          </p:spPr>
          <p:txBody>
            <a:bodyPr wrap="none" rtlCol="0" anchor="ctr"/>
            <a:lstStyle/>
            <a:p>
              <a:pPr marL="0" marR="0" lvl="0" indent="0" defTabSz="914400" eaLnBrk="1" fontAlgn="auto" latinLnBrk="0" hangingPunct="1">
                <a:lnSpc>
                  <a:spcPct val="100000"/>
                </a:lnSpc>
                <a:spcBef>
                  <a:spcPts val="600"/>
                </a:spcBef>
                <a:spcAft>
                  <a:spcPts val="0"/>
                </a:spcAft>
                <a:buClrTx/>
                <a:buSzTx/>
                <a:buFontTx/>
                <a:buNone/>
                <a:tabLst/>
                <a:defRPr/>
              </a:pPr>
              <a:r>
                <a:rPr kumimoji="0" lang="en-US" altLang="ja-JP" sz="1200" i="0" u="none" strike="noStrike" kern="0" cap="none" spc="0" normalizeH="0" baseline="0" noProof="0" dirty="0">
                  <a:ln>
                    <a:noFill/>
                  </a:ln>
                  <a:solidFill>
                    <a:schemeClr val="accent2"/>
                  </a:solidFill>
                  <a:effectLst/>
                  <a:uLnTx/>
                  <a:uFillTx/>
                  <a:latin typeface="Arial"/>
                  <a:ea typeface="ＭＳ Ｐゴシック"/>
                  <a:cs typeface="+mn-cs"/>
                </a:rPr>
                <a:t>Employees</a:t>
              </a:r>
              <a:endParaRPr kumimoji="0" lang="ja-JP" altLang="en-US" sz="1200" i="0" u="none" strike="noStrike" kern="0" cap="none" spc="0" normalizeH="0" baseline="0" noProof="0" dirty="0">
                <a:ln>
                  <a:noFill/>
                </a:ln>
                <a:solidFill>
                  <a:schemeClr val="accent2"/>
                </a:solidFill>
                <a:effectLst/>
                <a:uLnTx/>
                <a:uFillTx/>
                <a:latin typeface="Arial"/>
                <a:ea typeface="ＭＳ Ｐゴシック"/>
                <a:cs typeface="+mn-cs"/>
              </a:endParaRPr>
            </a:p>
          </p:txBody>
        </p:sp>
        <p:sp>
          <p:nvSpPr>
            <p:cNvPr id="187" name="正方形/長方形 186">
              <a:extLst>
                <a:ext uri="{FF2B5EF4-FFF2-40B4-BE49-F238E27FC236}">
                  <a16:creationId xmlns:a16="http://schemas.microsoft.com/office/drawing/2014/main" id="{D51A3F22-F27E-944C-721D-7E9FDE36AD29}"/>
                </a:ext>
              </a:extLst>
            </p:cNvPr>
            <p:cNvSpPr/>
            <p:nvPr/>
          </p:nvSpPr>
          <p:spPr>
            <a:xfrm>
              <a:off x="334709" y="2032165"/>
              <a:ext cx="6709558" cy="301161"/>
            </a:xfrm>
            <a:prstGeom prst="rect">
              <a:avLst/>
            </a:prstGeom>
            <a:noFill/>
            <a:ln w="12700" cap="flat" cmpd="sng" algn="ctr">
              <a:noFill/>
              <a:prstDash val="solid"/>
              <a:miter lim="800000"/>
            </a:ln>
            <a:effectLst/>
          </p:spPr>
          <p:txBody>
            <a:bodyPr wrap="none" rtlCol="0" anchor="ctr"/>
            <a:lstStyle/>
            <a:p>
              <a:pPr marL="0" marR="0" lvl="0" indent="0" defTabSz="914400" eaLnBrk="1" fontAlgn="auto" latinLnBrk="0" hangingPunct="1">
                <a:lnSpc>
                  <a:spcPct val="100000"/>
                </a:lnSpc>
                <a:spcBef>
                  <a:spcPts val="600"/>
                </a:spcBef>
                <a:spcAft>
                  <a:spcPts val="0"/>
                </a:spcAft>
                <a:buClrTx/>
                <a:buSzTx/>
                <a:buFontTx/>
                <a:buNone/>
                <a:tabLst/>
                <a:defRPr/>
              </a:pPr>
              <a:r>
                <a:rPr kumimoji="0" lang="en-US" altLang="zh-TW" sz="1600" i="0" u="none" strike="noStrike" kern="0" cap="none" spc="0" normalizeH="0" baseline="0" noProof="0" dirty="0">
                  <a:ln>
                    <a:noFill/>
                  </a:ln>
                  <a:solidFill>
                    <a:prstClr val="black"/>
                  </a:solidFill>
                  <a:effectLst/>
                  <a:uLnTx/>
                  <a:uFillTx/>
                  <a:latin typeface="Arial"/>
                  <a:ea typeface="ＭＳ Ｐゴシック"/>
                  <a:cs typeface="+mn-cs"/>
                </a:rPr>
                <a:t>85</a:t>
              </a:r>
              <a:r>
                <a:rPr kumimoji="0" lang="zh-TW" altLang="en-US" sz="1600" i="0" u="none" strike="noStrike" kern="0" cap="none" spc="0" normalizeH="0" baseline="0" noProof="0" dirty="0">
                  <a:ln>
                    <a:noFill/>
                  </a:ln>
                  <a:solidFill>
                    <a:prstClr val="black"/>
                  </a:solidFill>
                  <a:effectLst/>
                  <a:uLnTx/>
                  <a:uFillTx/>
                  <a:latin typeface="Arial"/>
                  <a:ea typeface="ＭＳ Ｐゴシック"/>
                  <a:cs typeface="+mn-cs"/>
                </a:rPr>
                <a:t>名（</a:t>
              </a:r>
              <a:r>
                <a:rPr kumimoji="0" lang="en-US" altLang="zh-TW" sz="1600" i="0" u="none" strike="noStrike" kern="0" cap="none" spc="0" normalizeH="0" baseline="0" noProof="0" dirty="0">
                  <a:ln>
                    <a:noFill/>
                  </a:ln>
                  <a:solidFill>
                    <a:prstClr val="black"/>
                  </a:solidFill>
                  <a:effectLst/>
                  <a:uLnTx/>
                  <a:uFillTx/>
                  <a:latin typeface="Arial"/>
                  <a:ea typeface="ＭＳ Ｐゴシック"/>
                  <a:cs typeface="+mn-cs"/>
                </a:rPr>
                <a:t>2024</a:t>
              </a:r>
              <a:r>
                <a:rPr kumimoji="0" lang="zh-TW" altLang="en-US" sz="1600" i="0" u="none" strike="noStrike" kern="0" cap="none" spc="0" normalizeH="0" baseline="0" noProof="0" dirty="0">
                  <a:ln>
                    <a:noFill/>
                  </a:ln>
                  <a:solidFill>
                    <a:prstClr val="black"/>
                  </a:solidFill>
                  <a:effectLst/>
                  <a:uLnTx/>
                  <a:uFillTx/>
                  <a:latin typeface="Arial"/>
                  <a:ea typeface="ＭＳ Ｐゴシック"/>
                  <a:cs typeface="+mn-cs"/>
                </a:rPr>
                <a:t>年</a:t>
              </a:r>
              <a:r>
                <a:rPr kumimoji="0" lang="en-US" altLang="zh-TW" sz="1600" i="0" u="none" strike="noStrike" kern="0" cap="none" spc="0" normalizeH="0" baseline="0" noProof="0" dirty="0">
                  <a:ln>
                    <a:noFill/>
                  </a:ln>
                  <a:solidFill>
                    <a:prstClr val="black"/>
                  </a:solidFill>
                  <a:effectLst/>
                  <a:uLnTx/>
                  <a:uFillTx/>
                  <a:latin typeface="Arial"/>
                  <a:ea typeface="ＭＳ Ｐゴシック"/>
                  <a:cs typeface="+mn-cs"/>
                </a:rPr>
                <a:t>6</a:t>
              </a:r>
              <a:r>
                <a:rPr kumimoji="0" lang="zh-TW" altLang="en-US" sz="1600" i="0" u="none" strike="noStrike" kern="0" cap="none" spc="0" normalizeH="0" baseline="0" noProof="0" dirty="0">
                  <a:ln>
                    <a:noFill/>
                  </a:ln>
                  <a:solidFill>
                    <a:prstClr val="black"/>
                  </a:solidFill>
                  <a:effectLst/>
                  <a:uLnTx/>
                  <a:uFillTx/>
                  <a:latin typeface="Arial"/>
                  <a:ea typeface="ＭＳ Ｐゴシック"/>
                  <a:cs typeface="+mn-cs"/>
                </a:rPr>
                <a:t>月現在）</a:t>
              </a:r>
              <a:endParaRPr kumimoji="0" lang="ja-JP" altLang="en-US" sz="1600" i="0" u="none" strike="noStrike" kern="0" cap="none" spc="0" normalizeH="0" baseline="0" noProof="0" dirty="0">
                <a:ln>
                  <a:noFill/>
                </a:ln>
                <a:solidFill>
                  <a:prstClr val="black"/>
                </a:solidFill>
                <a:effectLst/>
                <a:uLnTx/>
                <a:uFillTx/>
                <a:latin typeface="Arial"/>
                <a:ea typeface="ＭＳ Ｐゴシック"/>
                <a:cs typeface="+mn-cs"/>
              </a:endParaRPr>
            </a:p>
          </p:txBody>
        </p:sp>
      </p:grpSp>
      <p:grpSp>
        <p:nvGrpSpPr>
          <p:cNvPr id="174" name="グループ化 173">
            <a:extLst>
              <a:ext uri="{FF2B5EF4-FFF2-40B4-BE49-F238E27FC236}">
                <a16:creationId xmlns:a16="http://schemas.microsoft.com/office/drawing/2014/main" id="{0A9618BD-CB9E-C233-90E2-730A356C6F7F}"/>
              </a:ext>
            </a:extLst>
          </p:cNvPr>
          <p:cNvGrpSpPr/>
          <p:nvPr/>
        </p:nvGrpSpPr>
        <p:grpSpPr>
          <a:xfrm>
            <a:off x="4578958" y="3667223"/>
            <a:ext cx="4582718" cy="672049"/>
            <a:chOff x="334709" y="1722372"/>
            <a:chExt cx="6709558" cy="610954"/>
          </a:xfrm>
        </p:grpSpPr>
        <p:sp>
          <p:nvSpPr>
            <p:cNvPr id="184" name="正方形/長方形 183">
              <a:extLst>
                <a:ext uri="{FF2B5EF4-FFF2-40B4-BE49-F238E27FC236}">
                  <a16:creationId xmlns:a16="http://schemas.microsoft.com/office/drawing/2014/main" id="{FE2165E0-CD9C-E48A-D707-159A42A5641C}"/>
                </a:ext>
              </a:extLst>
            </p:cNvPr>
            <p:cNvSpPr/>
            <p:nvPr/>
          </p:nvSpPr>
          <p:spPr>
            <a:xfrm>
              <a:off x="334709" y="1722372"/>
              <a:ext cx="6709558" cy="301161"/>
            </a:xfrm>
            <a:prstGeom prst="rect">
              <a:avLst/>
            </a:prstGeom>
            <a:noFill/>
            <a:ln w="12700" cap="flat" cmpd="sng" algn="ctr">
              <a:noFill/>
              <a:prstDash val="solid"/>
              <a:miter lim="800000"/>
            </a:ln>
            <a:effectLst/>
          </p:spPr>
          <p:txBody>
            <a:bodyPr wrap="none" rtlCol="0" anchor="ctr"/>
            <a:lstStyle/>
            <a:p>
              <a:pPr lvl="0">
                <a:spcBef>
                  <a:spcPts val="600"/>
                </a:spcBef>
                <a:defRPr/>
              </a:pPr>
              <a:r>
                <a:rPr kumimoji="0" lang="en-US" altLang="ja-JP" sz="1200" kern="0" dirty="0">
                  <a:solidFill>
                    <a:schemeClr val="accent2"/>
                  </a:solidFill>
                  <a:latin typeface="Arial"/>
                  <a:ea typeface="ＭＳ Ｐゴシック"/>
                </a:rPr>
                <a:t>Main Bank</a:t>
              </a:r>
              <a:endParaRPr kumimoji="0" lang="ja-JP" altLang="en-US" sz="1200" kern="0" dirty="0">
                <a:solidFill>
                  <a:schemeClr val="accent2"/>
                </a:solidFill>
                <a:latin typeface="Arial"/>
                <a:ea typeface="ＭＳ Ｐゴシック"/>
              </a:endParaRPr>
            </a:p>
          </p:txBody>
        </p:sp>
        <p:sp>
          <p:nvSpPr>
            <p:cNvPr id="185" name="正方形/長方形 184">
              <a:extLst>
                <a:ext uri="{FF2B5EF4-FFF2-40B4-BE49-F238E27FC236}">
                  <a16:creationId xmlns:a16="http://schemas.microsoft.com/office/drawing/2014/main" id="{9FDF2976-57A4-8AB5-E84D-D72E932D4069}"/>
                </a:ext>
              </a:extLst>
            </p:cNvPr>
            <p:cNvSpPr/>
            <p:nvPr/>
          </p:nvSpPr>
          <p:spPr>
            <a:xfrm>
              <a:off x="334709" y="2032165"/>
              <a:ext cx="6709558" cy="301161"/>
            </a:xfrm>
            <a:prstGeom prst="rect">
              <a:avLst/>
            </a:prstGeom>
            <a:noFill/>
            <a:ln w="12700" cap="flat" cmpd="sng" algn="ctr">
              <a:noFill/>
              <a:prstDash val="solid"/>
              <a:miter lim="800000"/>
            </a:ln>
            <a:effectLst/>
          </p:spPr>
          <p:txBody>
            <a:bodyPr wrap="none" rtlCol="0" anchor="ctr"/>
            <a:lstStyle/>
            <a:p>
              <a:pPr lvl="0">
                <a:spcBef>
                  <a:spcPts val="600"/>
                </a:spcBef>
                <a:defRPr/>
              </a:pPr>
              <a:r>
                <a:rPr kumimoji="0" lang="ja-JP" altLang="en-US" sz="1600" kern="0" dirty="0">
                  <a:solidFill>
                    <a:prstClr val="black"/>
                  </a:solidFill>
                  <a:latin typeface="Arial"/>
                  <a:ea typeface="ＭＳ Ｐゴシック"/>
                </a:rPr>
                <a:t>三井住友銀行</a:t>
              </a:r>
            </a:p>
          </p:txBody>
        </p:sp>
      </p:grpSp>
      <p:grpSp>
        <p:nvGrpSpPr>
          <p:cNvPr id="175" name="グループ化 174">
            <a:extLst>
              <a:ext uri="{FF2B5EF4-FFF2-40B4-BE49-F238E27FC236}">
                <a16:creationId xmlns:a16="http://schemas.microsoft.com/office/drawing/2014/main" id="{53C729F2-A062-83A3-01D4-B9726FCADA82}"/>
              </a:ext>
            </a:extLst>
          </p:cNvPr>
          <p:cNvGrpSpPr/>
          <p:nvPr/>
        </p:nvGrpSpPr>
        <p:grpSpPr>
          <a:xfrm>
            <a:off x="4578958" y="4678587"/>
            <a:ext cx="4582718" cy="672049"/>
            <a:chOff x="334709" y="1722372"/>
            <a:chExt cx="6709558" cy="610954"/>
          </a:xfrm>
        </p:grpSpPr>
        <p:sp>
          <p:nvSpPr>
            <p:cNvPr id="182" name="正方形/長方形 181">
              <a:extLst>
                <a:ext uri="{FF2B5EF4-FFF2-40B4-BE49-F238E27FC236}">
                  <a16:creationId xmlns:a16="http://schemas.microsoft.com/office/drawing/2014/main" id="{2A05B237-1E9A-2DC9-7221-F2ECDF5FCB3D}"/>
                </a:ext>
              </a:extLst>
            </p:cNvPr>
            <p:cNvSpPr/>
            <p:nvPr/>
          </p:nvSpPr>
          <p:spPr>
            <a:xfrm>
              <a:off x="334709" y="1722372"/>
              <a:ext cx="6709558" cy="301161"/>
            </a:xfrm>
            <a:prstGeom prst="rect">
              <a:avLst/>
            </a:prstGeom>
            <a:noFill/>
            <a:ln w="12700" cap="flat" cmpd="sng" algn="ctr">
              <a:noFill/>
              <a:prstDash val="solid"/>
              <a:miter lim="800000"/>
            </a:ln>
            <a:effectLst/>
          </p:spPr>
          <p:txBody>
            <a:bodyPr wrap="none" rtlCol="0" anchor="ctr"/>
            <a:lstStyle/>
            <a:p>
              <a:pPr lvl="0">
                <a:spcBef>
                  <a:spcPts val="600"/>
                </a:spcBef>
                <a:defRPr/>
              </a:pPr>
              <a:r>
                <a:rPr kumimoji="0" lang="en-US" altLang="ja-JP" sz="1200" kern="0" dirty="0">
                  <a:solidFill>
                    <a:schemeClr val="accent2"/>
                  </a:solidFill>
                  <a:latin typeface="Arial"/>
                  <a:ea typeface="ＭＳ Ｐゴシック"/>
                </a:rPr>
                <a:t>Business Areas</a:t>
              </a:r>
              <a:endParaRPr kumimoji="0" lang="ja-JP" altLang="en-US" sz="1200" kern="0" dirty="0">
                <a:solidFill>
                  <a:schemeClr val="accent2"/>
                </a:solidFill>
                <a:latin typeface="Arial"/>
                <a:ea typeface="ＭＳ Ｐゴシック"/>
              </a:endParaRPr>
            </a:p>
          </p:txBody>
        </p:sp>
        <p:sp>
          <p:nvSpPr>
            <p:cNvPr id="183" name="正方形/長方形 182">
              <a:extLst>
                <a:ext uri="{FF2B5EF4-FFF2-40B4-BE49-F238E27FC236}">
                  <a16:creationId xmlns:a16="http://schemas.microsoft.com/office/drawing/2014/main" id="{6AB9465F-2C31-87F9-F68F-C95E272BC06E}"/>
                </a:ext>
              </a:extLst>
            </p:cNvPr>
            <p:cNvSpPr/>
            <p:nvPr/>
          </p:nvSpPr>
          <p:spPr>
            <a:xfrm>
              <a:off x="334709" y="2032165"/>
              <a:ext cx="6709558" cy="301161"/>
            </a:xfrm>
            <a:prstGeom prst="rect">
              <a:avLst/>
            </a:prstGeom>
            <a:noFill/>
            <a:ln w="12700" cap="flat" cmpd="sng" algn="ctr">
              <a:noFill/>
              <a:prstDash val="solid"/>
              <a:miter lim="800000"/>
            </a:ln>
            <a:effectLst/>
          </p:spPr>
          <p:txBody>
            <a:bodyPr wrap="none" rtlCol="0" anchor="ctr"/>
            <a:lstStyle/>
            <a:p>
              <a:pPr lvl="0">
                <a:spcBef>
                  <a:spcPts val="600"/>
                </a:spcBef>
                <a:defRPr/>
              </a:pPr>
              <a:r>
                <a:rPr kumimoji="0" lang="ja-JP" altLang="en-US" sz="1600" kern="0" dirty="0">
                  <a:solidFill>
                    <a:prstClr val="black"/>
                  </a:solidFill>
                  <a:latin typeface="Arial"/>
                  <a:ea typeface="ＭＳ Ｐゴシック"/>
                </a:rPr>
                <a:t>スタートアップの包括的支援（含、イベント開催　など）</a:t>
              </a:r>
            </a:p>
          </p:txBody>
        </p:sp>
      </p:grpSp>
    </p:spTree>
    <p:extLst>
      <p:ext uri="{BB962C8B-B14F-4D97-AF65-F5344CB8AC3E}">
        <p14:creationId xmlns:p14="http://schemas.microsoft.com/office/powerpoint/2010/main" val="11122719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A91D74-44B0-50D3-11D7-8CE0DEF66FCF}"/>
            </a:ext>
          </a:extLst>
        </p:cNvPr>
        <p:cNvGrpSpPr/>
        <p:nvPr/>
      </p:nvGrpSpPr>
      <p:grpSpPr>
        <a:xfrm>
          <a:off x="0" y="0"/>
          <a:ext cx="0" cy="0"/>
          <a:chOff x="0" y="0"/>
          <a:chExt cx="0" cy="0"/>
        </a:xfrm>
      </p:grpSpPr>
      <p:sp>
        <p:nvSpPr>
          <p:cNvPr id="21" name="テキスト プレースホルダー 1">
            <a:extLst>
              <a:ext uri="{FF2B5EF4-FFF2-40B4-BE49-F238E27FC236}">
                <a16:creationId xmlns:a16="http://schemas.microsoft.com/office/drawing/2014/main" id="{10EFA687-3503-FC8C-161D-38C3F621142C}"/>
              </a:ext>
            </a:extLst>
          </p:cNvPr>
          <p:cNvSpPr txBox="1">
            <a:spLocks/>
          </p:cNvSpPr>
          <p:nvPr/>
        </p:nvSpPr>
        <p:spPr>
          <a:xfrm>
            <a:off x="227014" y="944563"/>
            <a:ext cx="11737974" cy="576261"/>
          </a:xfrm>
          <a:prstGeom prst="rect">
            <a:avLst/>
          </a:prstGeom>
          <a:noFill/>
          <a:ln w="19050" cap="flat" cmpd="sng" algn="ctr">
            <a:noFill/>
            <a:prstDash val="solid"/>
            <a:miter lim="800000"/>
          </a:ln>
          <a:effectLst/>
        </p:spPr>
        <p:txBody>
          <a:bodyPr wrap="none" lIns="0" tIns="0" rIns="0" bIns="0" rtlCol="0" anchor="t"/>
          <a:lstStyle>
            <a:lvl1pPr marL="92075" indent="0" algn="l" defTabSz="914400" rtl="0" eaLnBrk="1" latinLnBrk="0" hangingPunct="1">
              <a:lnSpc>
                <a:spcPct val="90000"/>
              </a:lnSpc>
              <a:spcBef>
                <a:spcPts val="1000"/>
              </a:spcBef>
              <a:buFont typeface="Arial" panose="020B0604020202020204" pitchFamily="34" charset="0"/>
              <a:buNone/>
              <a:tabLst>
                <a:tab pos="92075" algn="l"/>
              </a:tabLst>
              <a:defRPr kumimoji="1" lang="ja-JP" altLang="en-US" sz="2000" b="0" kern="1200" dirty="0">
                <a:solidFill>
                  <a:sysClr val="windowText" lastClr="000000"/>
                </a:solidFill>
                <a:latin typeface="MS PGothic" panose="020B0600070205080204" pitchFamily="34" charset="-128"/>
                <a:ea typeface="MS PGothic" panose="020B0600070205080204" pitchFamily="34"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9pPr>
          </a:lstStyle>
          <a:p>
            <a:pPr marL="92075"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tab pos="92075" algn="l"/>
              </a:tabLst>
              <a:defRPr/>
            </a:pPr>
            <a:r>
              <a:rPr kumimoji="1" lang="en-US" altLang="ja-JP" sz="2000" b="0" i="0" u="none" strike="noStrike" kern="1200" cap="none" spc="0" normalizeH="0" baseline="0" noProof="0" dirty="0">
                <a:ln>
                  <a:noFill/>
                </a:ln>
                <a:solidFill>
                  <a:sysClr val="windowText" lastClr="000000"/>
                </a:solidFill>
                <a:effectLst/>
                <a:uLnTx/>
                <a:uFillTx/>
                <a:latin typeface="MS PGothic" panose="020B0600070205080204" pitchFamily="34" charset="-128"/>
                <a:ea typeface="MS PGothic" panose="020B0600070205080204" pitchFamily="34" charset="-128"/>
                <a:cs typeface="+mn-cs"/>
              </a:rPr>
              <a:t>2021</a:t>
            </a:r>
            <a:r>
              <a:rPr kumimoji="1" lang="ja-JP" altLang="en-US" sz="2000" b="0" i="0" u="none" strike="noStrike" kern="1200" cap="none" spc="0" normalizeH="0" baseline="0" noProof="0" dirty="0">
                <a:ln>
                  <a:noFill/>
                </a:ln>
                <a:solidFill>
                  <a:sysClr val="windowText" lastClr="000000"/>
                </a:solidFill>
                <a:effectLst/>
                <a:uLnTx/>
                <a:uFillTx/>
                <a:latin typeface="MS PGothic" panose="020B0600070205080204" pitchFamily="34" charset="-128"/>
                <a:ea typeface="MS PGothic" panose="020B0600070205080204" pitchFamily="34" charset="-128"/>
                <a:cs typeface="+mn-cs"/>
              </a:rPr>
              <a:t>年から毎年ピッチイベントを開催されており、その都度に対象範囲を拡大して進化を遂げておられます。</a:t>
            </a:r>
          </a:p>
        </p:txBody>
      </p:sp>
      <p:sp>
        <p:nvSpPr>
          <p:cNvPr id="23" name="スライド番号プレースホルダー 3">
            <a:extLst>
              <a:ext uri="{FF2B5EF4-FFF2-40B4-BE49-F238E27FC236}">
                <a16:creationId xmlns:a16="http://schemas.microsoft.com/office/drawing/2014/main" id="{40EE72D6-EAF5-C0E9-81D3-9917CE067917}"/>
              </a:ext>
            </a:extLst>
          </p:cNvPr>
          <p:cNvSpPr txBox="1">
            <a:spLocks/>
          </p:cNvSpPr>
          <p:nvPr/>
        </p:nvSpPr>
        <p:spPr>
          <a:xfrm>
            <a:off x="11568988" y="6390895"/>
            <a:ext cx="396000" cy="468000"/>
          </a:xfrm>
          <a:prstGeom prst="rect">
            <a:avLst/>
          </a:prstGeom>
          <a:noFill/>
          <a:ln w="19050" cap="flat" cmpd="sng" algn="ctr">
            <a:noFill/>
            <a:prstDash val="solid"/>
            <a:miter lim="800000"/>
          </a:ln>
          <a:effectLst/>
        </p:spPr>
        <p:txBody>
          <a:bodyPr lIns="0" tIns="0" rIns="0" bIns="0" rtlCol="0" anchor="ctr"/>
          <a:lstStyle>
            <a:defPPr>
              <a:defRPr lang="ja-JP"/>
            </a:defPPr>
            <a:lvl1pPr marL="0" algn="r" defTabSz="914400" rtl="0" eaLnBrk="1" latinLnBrk="0" hangingPunct="1">
              <a:defRPr kumimoji="1" lang="ja-JP" altLang="en-US" sz="1000" kern="1200" smtClean="0">
                <a:solidFill>
                  <a:schemeClr val="tx1"/>
                </a:solidFill>
                <a:latin typeface="+mn-ea"/>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fld id="{B345F64C-3725-451E-9302-8DCAA86EC844}" type="slidenum">
              <a:rPr lang="en-US" altLang="ja-JP" smtClean="0">
                <a:solidFill>
                  <a:prstClr val="black"/>
                </a:solidFill>
                <a:latin typeface="ＭＳ Ｐゴシック"/>
                <a:ea typeface="ＭＳ Ｐゴシック"/>
              </a:rPr>
              <a:pPr/>
              <a:t>3</a:t>
            </a:fld>
            <a:endParaRPr lang="en-US" altLang="ja-JP" dirty="0">
              <a:solidFill>
                <a:prstClr val="black"/>
              </a:solidFill>
              <a:latin typeface="ＭＳ Ｐゴシック"/>
              <a:ea typeface="ＭＳ Ｐゴシック"/>
            </a:endParaRPr>
          </a:p>
        </p:txBody>
      </p:sp>
      <p:sp>
        <p:nvSpPr>
          <p:cNvPr id="24" name="テキスト プレースホルダー 4">
            <a:extLst>
              <a:ext uri="{FF2B5EF4-FFF2-40B4-BE49-F238E27FC236}">
                <a16:creationId xmlns:a16="http://schemas.microsoft.com/office/drawing/2014/main" id="{35235C10-3ABD-4717-D6D8-9564579D3C69}"/>
              </a:ext>
            </a:extLst>
          </p:cNvPr>
          <p:cNvSpPr txBox="1">
            <a:spLocks/>
          </p:cNvSpPr>
          <p:nvPr/>
        </p:nvSpPr>
        <p:spPr>
          <a:xfrm>
            <a:off x="227014" y="215412"/>
            <a:ext cx="11737974" cy="372199"/>
          </a:xfrm>
          <a:prstGeom prst="rect">
            <a:avLst/>
          </a:prstGeom>
          <a:noFill/>
          <a:ln w="19050" cap="flat" cmpd="sng" algn="ctr">
            <a:noFill/>
            <a:prstDash val="solid"/>
            <a:miter lim="800000"/>
          </a:ln>
          <a:effectLst/>
        </p:spPr>
        <p:txBody>
          <a:bodyPr wrap="none" lIns="0" tIns="0" rIns="0" bIns="0" rtlCol="0" anchor="ctr"/>
          <a:lstStyle>
            <a:lvl1pPr marL="92075" indent="0" algn="l" defTabSz="914400" rtl="0" eaLnBrk="1" latinLnBrk="0" hangingPunct="1">
              <a:lnSpc>
                <a:spcPct val="90000"/>
              </a:lnSpc>
              <a:spcBef>
                <a:spcPts val="1000"/>
              </a:spcBef>
              <a:buFont typeface="Arial" panose="020B0604020202020204" pitchFamily="34" charset="0"/>
              <a:buNone/>
              <a:defRPr kumimoji="1" lang="ja-JP" altLang="en-US" sz="2000" b="1" kern="1200" dirty="0">
                <a:solidFill>
                  <a:sysClr val="windowText" lastClr="000000"/>
                </a:solidFill>
                <a:latin typeface="MS PGothic" panose="020B0600070205080204" pitchFamily="34" charset="-128"/>
                <a:ea typeface="MS PGothic" panose="020B0600070205080204" pitchFamily="34"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9pPr>
          </a:lstStyle>
          <a:p>
            <a:pPr marL="92075"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2000" b="1" i="0" u="none" strike="noStrike" kern="1200" cap="none" spc="0" normalizeH="0" baseline="0" noProof="0" dirty="0">
                <a:ln>
                  <a:noFill/>
                </a:ln>
                <a:solidFill>
                  <a:schemeClr val="accent2"/>
                </a:solidFill>
                <a:effectLst/>
                <a:uLnTx/>
                <a:uFillTx/>
                <a:latin typeface="MS PGothic" panose="020B0600070205080204" pitchFamily="34" charset="-128"/>
                <a:ea typeface="MS PGothic" panose="020B0600070205080204" pitchFamily="34" charset="-128"/>
                <a:cs typeface="+mn-cs"/>
              </a:rPr>
              <a:t>これまでの貴社ピッチイベントの振り返り</a:t>
            </a:r>
          </a:p>
        </p:txBody>
      </p:sp>
      <p:sp>
        <p:nvSpPr>
          <p:cNvPr id="25" name="正方形/長方形 24">
            <a:extLst>
              <a:ext uri="{FF2B5EF4-FFF2-40B4-BE49-F238E27FC236}">
                <a16:creationId xmlns:a16="http://schemas.microsoft.com/office/drawing/2014/main" id="{3FEE3E71-5D2E-CD83-D55D-750E9C717ABB}"/>
              </a:ext>
            </a:extLst>
          </p:cNvPr>
          <p:cNvSpPr/>
          <p:nvPr/>
        </p:nvSpPr>
        <p:spPr>
          <a:xfrm>
            <a:off x="0" y="1700213"/>
            <a:ext cx="12192000" cy="4213224"/>
          </a:xfrm>
          <a:prstGeom prst="rect">
            <a:avLst/>
          </a:prstGeom>
          <a:gradFill>
            <a:gsLst>
              <a:gs pos="100000">
                <a:srgbClr val="E5E4A9">
                  <a:alpha val="50000"/>
                </a:srgbClr>
              </a:gs>
              <a:gs pos="0">
                <a:schemeClr val="accent2">
                  <a:alpha val="50000"/>
                </a:schemeClr>
              </a:gs>
            </a:gsLst>
            <a:lin ang="10800000" scaled="1"/>
          </a:gradFill>
          <a:ln w="12700" cap="flat" cmpd="sng" algn="ctr">
            <a:noFill/>
            <a:prstDash val="solid"/>
            <a:miter lim="800000"/>
          </a:ln>
          <a:effectLst/>
        </p:spPr>
        <p:txBody>
          <a:bodyPr rtlCol="0" anchor="ctr"/>
          <a:lstStyle/>
          <a:p>
            <a:pPr>
              <a:spcBef>
                <a:spcPts val="600"/>
              </a:spcBef>
            </a:pPr>
            <a:endParaRPr kumimoji="0" lang="ja-JP" altLang="en-US" sz="1600" kern="0">
              <a:solidFill>
                <a:prstClr val="black"/>
              </a:solidFill>
              <a:latin typeface="ＭＳ Ｐゴシック" panose="020B0600070205080204" pitchFamily="50" charset="-128"/>
              <a:ea typeface="ＭＳ Ｐゴシック" panose="020B0600070205080204" pitchFamily="50" charset="-128"/>
            </a:endParaRPr>
          </a:p>
        </p:txBody>
      </p:sp>
      <p:sp>
        <p:nvSpPr>
          <p:cNvPr id="27" name="四角形: 角を丸くする 26">
            <a:extLst>
              <a:ext uri="{FF2B5EF4-FFF2-40B4-BE49-F238E27FC236}">
                <a16:creationId xmlns:a16="http://schemas.microsoft.com/office/drawing/2014/main" id="{97E523A7-41CF-A900-098F-52A88C4940A7}"/>
              </a:ext>
            </a:extLst>
          </p:cNvPr>
          <p:cNvSpPr/>
          <p:nvPr/>
        </p:nvSpPr>
        <p:spPr>
          <a:xfrm>
            <a:off x="227013" y="1883178"/>
            <a:ext cx="3595179" cy="3847294"/>
          </a:xfrm>
          <a:prstGeom prst="roundRect">
            <a:avLst>
              <a:gd name="adj" fmla="val 8741"/>
            </a:avLst>
          </a:prstGeom>
          <a:solidFill>
            <a:sysClr val="window" lastClr="FFFFFF"/>
          </a:solidFill>
          <a:ln w="12700" cap="flat" cmpd="sng" algn="ctr">
            <a:noFill/>
            <a:prstDash val="solid"/>
            <a:miter lim="800000"/>
          </a:ln>
          <a:effectLst/>
        </p:spPr>
        <p:txBody>
          <a:bodyPr rtlCol="0" anchor="t"/>
          <a:lstStyle/>
          <a:p>
            <a:pPr marL="0" marR="0" lvl="0" indent="0" algn="ctr" defTabSz="914400" eaLnBrk="1" fontAlgn="auto" latinLnBrk="0" hangingPunct="1">
              <a:lnSpc>
                <a:spcPct val="100000"/>
              </a:lnSpc>
              <a:spcBef>
                <a:spcPts val="600"/>
              </a:spcBef>
              <a:spcAft>
                <a:spcPts val="0"/>
              </a:spcAft>
              <a:buClrTx/>
              <a:buSzTx/>
              <a:buFontTx/>
              <a:buNone/>
              <a:tabLst/>
              <a:defRPr/>
            </a:pPr>
            <a:endParaRPr kumimoji="0" lang="ja-JP" altLang="en-US" sz="1600" b="1" i="0" u="none" strike="noStrike" kern="0" cap="none" spc="0" normalizeH="0" baseline="0" noProof="0" dirty="0">
              <a:ln>
                <a:noFill/>
              </a:ln>
              <a:solidFill>
                <a:prstClr val="black"/>
              </a:solidFill>
              <a:effectLst/>
              <a:uLnTx/>
              <a:uFillTx/>
              <a:latin typeface="Arial"/>
              <a:ea typeface="ＭＳ Ｐゴシック"/>
              <a:cs typeface="+mn-cs"/>
            </a:endParaRPr>
          </a:p>
        </p:txBody>
      </p:sp>
      <p:sp>
        <p:nvSpPr>
          <p:cNvPr id="28" name="四角形: 角を丸くする 27">
            <a:extLst>
              <a:ext uri="{FF2B5EF4-FFF2-40B4-BE49-F238E27FC236}">
                <a16:creationId xmlns:a16="http://schemas.microsoft.com/office/drawing/2014/main" id="{C5A235EB-402B-7720-CECA-057B676F76ED}"/>
              </a:ext>
            </a:extLst>
          </p:cNvPr>
          <p:cNvSpPr/>
          <p:nvPr/>
        </p:nvSpPr>
        <p:spPr>
          <a:xfrm>
            <a:off x="4298411" y="1883178"/>
            <a:ext cx="3595179" cy="3847294"/>
          </a:xfrm>
          <a:prstGeom prst="roundRect">
            <a:avLst>
              <a:gd name="adj" fmla="val 8741"/>
            </a:avLst>
          </a:prstGeom>
          <a:solidFill>
            <a:sysClr val="window" lastClr="FFFFFF"/>
          </a:solidFill>
          <a:ln w="12700" cap="flat" cmpd="sng" algn="ctr">
            <a:noFill/>
            <a:prstDash val="solid"/>
            <a:miter lim="800000"/>
          </a:ln>
          <a:effectLst/>
        </p:spPr>
        <p:txBody>
          <a:bodyPr rtlCol="0" anchor="t"/>
          <a:lstStyle/>
          <a:p>
            <a:pPr marL="0" marR="0" lvl="0" indent="0" algn="ctr" defTabSz="914400" eaLnBrk="1" fontAlgn="auto" latinLnBrk="0" hangingPunct="1">
              <a:lnSpc>
                <a:spcPct val="100000"/>
              </a:lnSpc>
              <a:spcBef>
                <a:spcPts val="600"/>
              </a:spcBef>
              <a:spcAft>
                <a:spcPts val="0"/>
              </a:spcAft>
              <a:buClrTx/>
              <a:buSzTx/>
              <a:buFontTx/>
              <a:buNone/>
              <a:tabLst/>
              <a:defRPr/>
            </a:pPr>
            <a:endParaRPr kumimoji="0" lang="ja-JP" altLang="en-US" sz="1600" b="1" i="0" u="none" strike="noStrike" kern="0" cap="none" spc="0" normalizeH="0" baseline="0" noProof="0" dirty="0">
              <a:ln>
                <a:noFill/>
              </a:ln>
              <a:solidFill>
                <a:prstClr val="black"/>
              </a:solidFill>
              <a:effectLst/>
              <a:uLnTx/>
              <a:uFillTx/>
              <a:latin typeface="Arial"/>
              <a:ea typeface="ＭＳ Ｐゴシック"/>
              <a:cs typeface="+mn-cs"/>
            </a:endParaRPr>
          </a:p>
        </p:txBody>
      </p:sp>
      <p:sp>
        <p:nvSpPr>
          <p:cNvPr id="29" name="四角形: 角を丸くする 28">
            <a:extLst>
              <a:ext uri="{FF2B5EF4-FFF2-40B4-BE49-F238E27FC236}">
                <a16:creationId xmlns:a16="http://schemas.microsoft.com/office/drawing/2014/main" id="{71AABC64-9380-4C84-D5EA-B9C8B3744A09}"/>
              </a:ext>
            </a:extLst>
          </p:cNvPr>
          <p:cNvSpPr/>
          <p:nvPr/>
        </p:nvSpPr>
        <p:spPr>
          <a:xfrm>
            <a:off x="8369809" y="1883178"/>
            <a:ext cx="3595179" cy="3847294"/>
          </a:xfrm>
          <a:prstGeom prst="roundRect">
            <a:avLst>
              <a:gd name="adj" fmla="val 8741"/>
            </a:avLst>
          </a:prstGeom>
          <a:solidFill>
            <a:sysClr val="window" lastClr="FFFFFF"/>
          </a:solidFill>
          <a:ln w="12700" cap="flat" cmpd="sng" algn="ctr">
            <a:noFill/>
            <a:prstDash val="solid"/>
            <a:miter lim="800000"/>
          </a:ln>
          <a:effectLst/>
        </p:spPr>
        <p:txBody>
          <a:bodyPr rtlCol="0" anchor="t"/>
          <a:lstStyle/>
          <a:p>
            <a:pPr marL="0" marR="0" lvl="0" indent="0" algn="ctr" defTabSz="914400" eaLnBrk="1" fontAlgn="auto" latinLnBrk="0" hangingPunct="1">
              <a:lnSpc>
                <a:spcPct val="100000"/>
              </a:lnSpc>
              <a:spcBef>
                <a:spcPts val="600"/>
              </a:spcBef>
              <a:spcAft>
                <a:spcPts val="0"/>
              </a:spcAft>
              <a:buClrTx/>
              <a:buSzTx/>
              <a:buFontTx/>
              <a:buNone/>
              <a:tabLst/>
              <a:defRPr/>
            </a:pPr>
            <a:endParaRPr kumimoji="0" lang="ja-JP" altLang="en-US" sz="1600" b="1" i="0" u="none" strike="noStrike" kern="0" cap="none" spc="0" normalizeH="0" baseline="0" noProof="0" dirty="0">
              <a:ln>
                <a:noFill/>
              </a:ln>
              <a:solidFill>
                <a:prstClr val="black"/>
              </a:solidFill>
              <a:effectLst/>
              <a:uLnTx/>
              <a:uFillTx/>
              <a:latin typeface="Arial"/>
              <a:ea typeface="ＭＳ Ｐゴシック"/>
              <a:cs typeface="+mn-cs"/>
            </a:endParaRPr>
          </a:p>
        </p:txBody>
      </p:sp>
      <p:sp>
        <p:nvSpPr>
          <p:cNvPr id="33" name="正方形/長方形 32">
            <a:extLst>
              <a:ext uri="{FF2B5EF4-FFF2-40B4-BE49-F238E27FC236}">
                <a16:creationId xmlns:a16="http://schemas.microsoft.com/office/drawing/2014/main" id="{F473EA04-DBDF-F759-85F9-5CC2747219FD}"/>
              </a:ext>
            </a:extLst>
          </p:cNvPr>
          <p:cNvSpPr/>
          <p:nvPr/>
        </p:nvSpPr>
        <p:spPr>
          <a:xfrm>
            <a:off x="334709" y="2024182"/>
            <a:ext cx="3379783" cy="468450"/>
          </a:xfrm>
          <a:prstGeom prst="rect">
            <a:avLst/>
          </a:prstGeom>
          <a:noFill/>
          <a:ln w="12700" cap="flat" cmpd="sng" algn="ctr">
            <a:noFill/>
            <a:prstDash val="solid"/>
            <a:miter lim="800000"/>
          </a:ln>
          <a:effectLst/>
        </p:spPr>
        <p:txBody>
          <a:bodyPr wrap="none" rtlCol="0" anchor="ctr"/>
          <a:lstStyle/>
          <a:p>
            <a:pPr marL="0" marR="0" lvl="0" indent="0" algn="ctr" defTabSz="914400" eaLnBrk="1" fontAlgn="auto" latinLnBrk="0" hangingPunct="1">
              <a:lnSpc>
                <a:spcPct val="100000"/>
              </a:lnSpc>
              <a:spcBef>
                <a:spcPts val="600"/>
              </a:spcBef>
              <a:spcAft>
                <a:spcPts val="0"/>
              </a:spcAft>
              <a:buClrTx/>
              <a:buSzTx/>
              <a:buFontTx/>
              <a:buNone/>
              <a:tabLst/>
              <a:defRPr/>
            </a:pPr>
            <a:r>
              <a:rPr kumimoji="0" lang="en-US" altLang="ja-JP" sz="1600" b="1" i="0" u="none" strike="noStrike" kern="0" cap="none" spc="0" normalizeH="0" baseline="0" noProof="0" dirty="0">
                <a:ln>
                  <a:noFill/>
                </a:ln>
                <a:solidFill>
                  <a:prstClr val="black"/>
                </a:solidFill>
                <a:effectLst/>
                <a:uLnTx/>
                <a:uFillTx/>
                <a:latin typeface="Arial"/>
                <a:ea typeface="ＭＳ Ｐゴシック"/>
                <a:cs typeface="+mn-cs"/>
              </a:rPr>
              <a:t>ONE Pitch 2021</a:t>
            </a:r>
            <a:endParaRPr kumimoji="0" lang="ja-JP" altLang="en-US" sz="1600" b="1" i="0" u="none" strike="noStrike" kern="0" cap="none" spc="0" normalizeH="0" baseline="0" noProof="0" dirty="0">
              <a:ln>
                <a:noFill/>
              </a:ln>
              <a:solidFill>
                <a:prstClr val="black"/>
              </a:solidFill>
              <a:effectLst/>
              <a:uLnTx/>
              <a:uFillTx/>
              <a:latin typeface="Arial"/>
              <a:ea typeface="ＭＳ Ｐゴシック"/>
              <a:cs typeface="+mn-cs"/>
            </a:endParaRPr>
          </a:p>
        </p:txBody>
      </p:sp>
      <p:sp>
        <p:nvSpPr>
          <p:cNvPr id="34" name="正方形/長方形 33">
            <a:extLst>
              <a:ext uri="{FF2B5EF4-FFF2-40B4-BE49-F238E27FC236}">
                <a16:creationId xmlns:a16="http://schemas.microsoft.com/office/drawing/2014/main" id="{DCD7ACBD-189B-0667-45F7-F5CA454DFA21}"/>
              </a:ext>
            </a:extLst>
          </p:cNvPr>
          <p:cNvSpPr/>
          <p:nvPr/>
        </p:nvSpPr>
        <p:spPr>
          <a:xfrm>
            <a:off x="4406108" y="2024182"/>
            <a:ext cx="3379783" cy="468450"/>
          </a:xfrm>
          <a:prstGeom prst="rect">
            <a:avLst/>
          </a:prstGeom>
          <a:noFill/>
          <a:ln w="12700" cap="flat" cmpd="sng" algn="ctr">
            <a:noFill/>
            <a:prstDash val="solid"/>
            <a:miter lim="800000"/>
          </a:ln>
          <a:effectLst/>
        </p:spPr>
        <p:txBody>
          <a:bodyPr wrap="none" rtlCol="0" anchor="ctr"/>
          <a:lstStyle/>
          <a:p>
            <a:pPr lvl="0" algn="ctr">
              <a:spcBef>
                <a:spcPts val="600"/>
              </a:spcBef>
              <a:defRPr/>
            </a:pPr>
            <a:r>
              <a:rPr kumimoji="0" lang="en-US" altLang="ja-JP" sz="1600" b="1" kern="0" dirty="0">
                <a:solidFill>
                  <a:prstClr val="black"/>
                </a:solidFill>
                <a:latin typeface="Arial"/>
                <a:ea typeface="ＭＳ Ｐゴシック"/>
              </a:rPr>
              <a:t>ONE Pitch 2022</a:t>
            </a:r>
            <a:endParaRPr kumimoji="0" lang="ja-JP" altLang="en-US" sz="1600" b="1" kern="0" dirty="0">
              <a:solidFill>
                <a:prstClr val="black"/>
              </a:solidFill>
              <a:latin typeface="Arial"/>
              <a:ea typeface="ＭＳ Ｐゴシック"/>
            </a:endParaRPr>
          </a:p>
        </p:txBody>
      </p:sp>
      <p:sp>
        <p:nvSpPr>
          <p:cNvPr id="35" name="正方形/長方形 34">
            <a:extLst>
              <a:ext uri="{FF2B5EF4-FFF2-40B4-BE49-F238E27FC236}">
                <a16:creationId xmlns:a16="http://schemas.microsoft.com/office/drawing/2014/main" id="{AC555CA0-30BD-FDBD-94B7-6976A0003700}"/>
              </a:ext>
            </a:extLst>
          </p:cNvPr>
          <p:cNvSpPr/>
          <p:nvPr/>
        </p:nvSpPr>
        <p:spPr>
          <a:xfrm>
            <a:off x="8477506" y="2024182"/>
            <a:ext cx="3379783" cy="468450"/>
          </a:xfrm>
          <a:prstGeom prst="rect">
            <a:avLst/>
          </a:prstGeom>
          <a:noFill/>
          <a:ln w="12700" cap="flat" cmpd="sng" algn="ctr">
            <a:noFill/>
            <a:prstDash val="solid"/>
            <a:miter lim="800000"/>
          </a:ln>
          <a:effectLst/>
        </p:spPr>
        <p:txBody>
          <a:bodyPr wrap="none" rtlCol="0" anchor="ctr"/>
          <a:lstStyle/>
          <a:p>
            <a:pPr lvl="0" algn="ctr">
              <a:spcBef>
                <a:spcPts val="600"/>
              </a:spcBef>
              <a:defRPr/>
            </a:pPr>
            <a:r>
              <a:rPr kumimoji="0" lang="en-US" altLang="ja-JP" sz="1600" b="1" kern="0" dirty="0">
                <a:solidFill>
                  <a:prstClr val="black"/>
                </a:solidFill>
                <a:latin typeface="Arial"/>
                <a:ea typeface="ＭＳ Ｐゴシック"/>
              </a:rPr>
              <a:t>ONE Pitch 2023</a:t>
            </a:r>
            <a:endParaRPr kumimoji="0" lang="ja-JP" altLang="en-US" sz="1600" b="1" kern="0" dirty="0">
              <a:solidFill>
                <a:prstClr val="black"/>
              </a:solidFill>
              <a:latin typeface="Arial"/>
              <a:ea typeface="ＭＳ Ｐゴシック"/>
            </a:endParaRPr>
          </a:p>
        </p:txBody>
      </p:sp>
      <p:sp>
        <p:nvSpPr>
          <p:cNvPr id="36" name="正方形/長方形 35">
            <a:extLst>
              <a:ext uri="{FF2B5EF4-FFF2-40B4-BE49-F238E27FC236}">
                <a16:creationId xmlns:a16="http://schemas.microsoft.com/office/drawing/2014/main" id="{B17F2DF9-9423-8425-49E6-E1D3977A0067}"/>
              </a:ext>
            </a:extLst>
          </p:cNvPr>
          <p:cNvSpPr/>
          <p:nvPr/>
        </p:nvSpPr>
        <p:spPr>
          <a:xfrm>
            <a:off x="419334" y="4480265"/>
            <a:ext cx="3210535" cy="957707"/>
          </a:xfrm>
          <a:prstGeom prst="rect">
            <a:avLst/>
          </a:prstGeom>
          <a:noFill/>
          <a:ln w="12700" cap="flat" cmpd="sng" algn="ctr">
            <a:noFill/>
            <a:prstDash val="solid"/>
            <a:miter lim="800000"/>
          </a:ln>
          <a:effectLst/>
        </p:spPr>
        <p:txBody>
          <a:bodyPr wrap="square" rtlCol="0" anchor="t"/>
          <a:lstStyle/>
          <a:p>
            <a:pPr marR="0" lvl="0" algn="ctr" defTabSz="914400" eaLnBrk="1" fontAlgn="auto" latinLnBrk="0" hangingPunct="1">
              <a:lnSpc>
                <a:spcPct val="100000"/>
              </a:lnSpc>
              <a:spcBef>
                <a:spcPts val="600"/>
              </a:spcBef>
              <a:spcAft>
                <a:spcPts val="0"/>
              </a:spcAft>
              <a:buClr>
                <a:schemeClr val="accent2"/>
              </a:buClr>
              <a:buSzTx/>
              <a:tabLst/>
              <a:defRPr/>
            </a:pPr>
            <a:r>
              <a:rPr kumimoji="0" lang="ja-JP" altLang="en-US" sz="1600" i="0" strike="noStrike" kern="0" cap="none" spc="0" normalizeH="0" baseline="0" noProof="0" dirty="0">
                <a:ln>
                  <a:noFill/>
                </a:ln>
                <a:solidFill>
                  <a:prstClr val="black"/>
                </a:solidFill>
                <a:effectLst/>
                <a:uLnTx/>
                <a:uFillTx/>
                <a:latin typeface="Arial"/>
                <a:ea typeface="ＭＳ Ｐゴシック"/>
                <a:cs typeface="+mn-cs"/>
              </a:rPr>
              <a:t>学生起業家の挑戦を後押しする</a:t>
            </a:r>
            <a:endParaRPr kumimoji="0" lang="en-US" altLang="ja-JP" sz="1600" i="0" strike="noStrike" kern="0" cap="none" spc="0" normalizeH="0" baseline="0" noProof="0" dirty="0">
              <a:ln>
                <a:noFill/>
              </a:ln>
              <a:solidFill>
                <a:prstClr val="black"/>
              </a:solidFill>
              <a:effectLst/>
              <a:uLnTx/>
              <a:uFillTx/>
              <a:latin typeface="Arial"/>
              <a:ea typeface="ＭＳ Ｐゴシック"/>
              <a:cs typeface="+mn-cs"/>
            </a:endParaRPr>
          </a:p>
          <a:p>
            <a:pPr marR="0" lvl="0" algn="ctr" defTabSz="914400" eaLnBrk="1" fontAlgn="auto" latinLnBrk="0" hangingPunct="1">
              <a:lnSpc>
                <a:spcPct val="100000"/>
              </a:lnSpc>
              <a:spcBef>
                <a:spcPts val="600"/>
              </a:spcBef>
              <a:spcAft>
                <a:spcPts val="0"/>
              </a:spcAft>
              <a:buClr>
                <a:schemeClr val="accent2"/>
              </a:buClr>
              <a:buSzTx/>
              <a:tabLst/>
              <a:defRPr/>
            </a:pPr>
            <a:r>
              <a:rPr kumimoji="0" lang="ja-JP" altLang="en-US" sz="1600" i="0" strike="noStrike" kern="0" cap="none" spc="0" normalizeH="0" baseline="0" noProof="0" dirty="0">
                <a:ln>
                  <a:noFill/>
                </a:ln>
                <a:solidFill>
                  <a:prstClr val="black"/>
                </a:solidFill>
                <a:effectLst/>
                <a:uLnTx/>
                <a:uFillTx/>
                <a:latin typeface="Arial"/>
                <a:ea typeface="ＭＳ Ｐゴシック"/>
                <a:cs typeface="+mn-cs"/>
              </a:rPr>
              <a:t>目的でスタートした記念すべき</a:t>
            </a:r>
            <a:endParaRPr kumimoji="0" lang="en-US" altLang="ja-JP" sz="1600" i="0" strike="noStrike" kern="0" cap="none" spc="0" normalizeH="0" baseline="0" noProof="0" dirty="0">
              <a:ln>
                <a:noFill/>
              </a:ln>
              <a:solidFill>
                <a:prstClr val="black"/>
              </a:solidFill>
              <a:effectLst/>
              <a:uLnTx/>
              <a:uFillTx/>
              <a:latin typeface="Arial"/>
              <a:ea typeface="ＭＳ Ｐゴシック"/>
              <a:cs typeface="+mn-cs"/>
            </a:endParaRPr>
          </a:p>
          <a:p>
            <a:pPr marR="0" lvl="0" algn="ctr" defTabSz="914400" eaLnBrk="1" fontAlgn="auto" latinLnBrk="0" hangingPunct="1">
              <a:lnSpc>
                <a:spcPct val="100000"/>
              </a:lnSpc>
              <a:spcBef>
                <a:spcPts val="600"/>
              </a:spcBef>
              <a:spcAft>
                <a:spcPts val="0"/>
              </a:spcAft>
              <a:buClr>
                <a:schemeClr val="accent2"/>
              </a:buClr>
              <a:buSzTx/>
              <a:tabLst/>
              <a:defRPr/>
            </a:pPr>
            <a:r>
              <a:rPr kumimoji="0" lang="ja-JP" altLang="en-US" sz="1600" i="0" strike="noStrike" kern="0" cap="none" spc="0" normalizeH="0" baseline="0" noProof="0" dirty="0">
                <a:ln>
                  <a:noFill/>
                </a:ln>
                <a:solidFill>
                  <a:prstClr val="black"/>
                </a:solidFill>
                <a:effectLst/>
                <a:uLnTx/>
                <a:uFillTx/>
                <a:latin typeface="Arial"/>
                <a:ea typeface="ＭＳ Ｐゴシック"/>
                <a:cs typeface="+mn-cs"/>
              </a:rPr>
              <a:t>初開催イベント</a:t>
            </a:r>
          </a:p>
        </p:txBody>
      </p:sp>
      <p:sp>
        <p:nvSpPr>
          <p:cNvPr id="37" name="正方形/長方形 36">
            <a:extLst>
              <a:ext uri="{FF2B5EF4-FFF2-40B4-BE49-F238E27FC236}">
                <a16:creationId xmlns:a16="http://schemas.microsoft.com/office/drawing/2014/main" id="{F117C3C1-1D24-A36F-A882-AD81844A8AF2}"/>
              </a:ext>
            </a:extLst>
          </p:cNvPr>
          <p:cNvSpPr/>
          <p:nvPr/>
        </p:nvSpPr>
        <p:spPr>
          <a:xfrm>
            <a:off x="4490733" y="4480265"/>
            <a:ext cx="3210535" cy="957707"/>
          </a:xfrm>
          <a:prstGeom prst="rect">
            <a:avLst/>
          </a:prstGeom>
          <a:noFill/>
          <a:ln w="12700" cap="flat" cmpd="sng" algn="ctr">
            <a:noFill/>
            <a:prstDash val="solid"/>
            <a:miter lim="800000"/>
          </a:ln>
          <a:effectLst/>
        </p:spPr>
        <p:txBody>
          <a:bodyPr wrap="square" rtlCol="0" anchor="t"/>
          <a:lstStyle/>
          <a:p>
            <a:pPr marR="0" lvl="0" algn="ctr" defTabSz="914400" eaLnBrk="1" fontAlgn="auto" latinLnBrk="0" hangingPunct="1">
              <a:lnSpc>
                <a:spcPct val="100000"/>
              </a:lnSpc>
              <a:spcBef>
                <a:spcPts val="600"/>
              </a:spcBef>
              <a:spcAft>
                <a:spcPts val="0"/>
              </a:spcAft>
              <a:buClr>
                <a:schemeClr val="accent2"/>
              </a:buClr>
              <a:buSzTx/>
              <a:tabLst/>
              <a:defRPr/>
            </a:pPr>
            <a:r>
              <a:rPr kumimoji="0" lang="ja-JP" altLang="en-US" sz="1600" i="0" strike="noStrike" kern="0" cap="none" spc="0" normalizeH="0" baseline="0" noProof="0" dirty="0">
                <a:ln>
                  <a:noFill/>
                </a:ln>
                <a:solidFill>
                  <a:prstClr val="black"/>
                </a:solidFill>
                <a:effectLst/>
                <a:uLnTx/>
                <a:uFillTx/>
                <a:latin typeface="Arial"/>
                <a:ea typeface="ＭＳ Ｐゴシック"/>
                <a:cs typeface="+mn-cs"/>
              </a:rPr>
              <a:t>全国から有望学生スタートアップが</a:t>
            </a:r>
            <a:endParaRPr kumimoji="0" lang="en-US" altLang="ja-JP" sz="1600" i="0" strike="noStrike" kern="0" cap="none" spc="0" normalizeH="0" baseline="0" noProof="0" dirty="0">
              <a:ln>
                <a:noFill/>
              </a:ln>
              <a:solidFill>
                <a:prstClr val="black"/>
              </a:solidFill>
              <a:effectLst/>
              <a:uLnTx/>
              <a:uFillTx/>
              <a:latin typeface="Arial"/>
              <a:ea typeface="ＭＳ Ｐゴシック"/>
              <a:cs typeface="+mn-cs"/>
            </a:endParaRPr>
          </a:p>
          <a:p>
            <a:pPr marR="0" lvl="0" algn="ctr" defTabSz="914400" eaLnBrk="1" fontAlgn="auto" latinLnBrk="0" hangingPunct="1">
              <a:lnSpc>
                <a:spcPct val="100000"/>
              </a:lnSpc>
              <a:spcBef>
                <a:spcPts val="600"/>
              </a:spcBef>
              <a:spcAft>
                <a:spcPts val="0"/>
              </a:spcAft>
              <a:buClr>
                <a:schemeClr val="accent2"/>
              </a:buClr>
              <a:buSzTx/>
              <a:tabLst/>
              <a:defRPr/>
            </a:pPr>
            <a:r>
              <a:rPr kumimoji="0" lang="ja-JP" altLang="en-US" sz="1600" i="0" strike="noStrike" kern="0" cap="none" spc="0" normalizeH="0" baseline="0" noProof="0" dirty="0">
                <a:ln>
                  <a:noFill/>
                </a:ln>
                <a:solidFill>
                  <a:prstClr val="black"/>
                </a:solidFill>
                <a:effectLst/>
                <a:uLnTx/>
                <a:uFillTx/>
                <a:latin typeface="Arial"/>
                <a:ea typeface="ＭＳ Ｐゴシック"/>
                <a:cs typeface="+mn-cs"/>
              </a:rPr>
              <a:t>集まり、多様な事業領域で</a:t>
            </a:r>
            <a:endParaRPr kumimoji="0" lang="en-US" altLang="ja-JP" sz="1600" i="0" strike="noStrike" kern="0" cap="none" spc="0" normalizeH="0" baseline="0" noProof="0" dirty="0">
              <a:ln>
                <a:noFill/>
              </a:ln>
              <a:solidFill>
                <a:prstClr val="black"/>
              </a:solidFill>
              <a:effectLst/>
              <a:uLnTx/>
              <a:uFillTx/>
              <a:latin typeface="Arial"/>
              <a:ea typeface="ＭＳ Ｐゴシック"/>
              <a:cs typeface="+mn-cs"/>
            </a:endParaRPr>
          </a:p>
          <a:p>
            <a:pPr marR="0" lvl="0" algn="ctr" defTabSz="914400" eaLnBrk="1" fontAlgn="auto" latinLnBrk="0" hangingPunct="1">
              <a:lnSpc>
                <a:spcPct val="100000"/>
              </a:lnSpc>
              <a:spcBef>
                <a:spcPts val="600"/>
              </a:spcBef>
              <a:spcAft>
                <a:spcPts val="0"/>
              </a:spcAft>
              <a:buClr>
                <a:schemeClr val="accent2"/>
              </a:buClr>
              <a:buSzTx/>
              <a:tabLst/>
              <a:defRPr/>
            </a:pPr>
            <a:r>
              <a:rPr kumimoji="0" lang="ja-JP" altLang="en-US" sz="1600" i="0" strike="noStrike" kern="0" cap="none" spc="0" normalizeH="0" baseline="0" noProof="0" dirty="0">
                <a:ln>
                  <a:noFill/>
                </a:ln>
                <a:solidFill>
                  <a:prstClr val="black"/>
                </a:solidFill>
                <a:effectLst/>
                <a:uLnTx/>
                <a:uFillTx/>
                <a:latin typeface="Arial"/>
                <a:ea typeface="ＭＳ Ｐゴシック"/>
                <a:cs typeface="+mn-cs"/>
              </a:rPr>
              <a:t>熱い競演を展開</a:t>
            </a:r>
            <a:endParaRPr kumimoji="0" lang="en-US" altLang="ja-JP" sz="1600" i="0" strike="noStrike" kern="0" cap="none" spc="0" normalizeH="0" baseline="0" noProof="0" dirty="0">
              <a:ln>
                <a:noFill/>
              </a:ln>
              <a:solidFill>
                <a:prstClr val="black"/>
              </a:solidFill>
              <a:effectLst/>
              <a:uLnTx/>
              <a:uFillTx/>
              <a:latin typeface="Arial"/>
              <a:ea typeface="ＭＳ Ｐゴシック"/>
              <a:cs typeface="+mn-cs"/>
            </a:endParaRPr>
          </a:p>
        </p:txBody>
      </p:sp>
      <p:sp>
        <p:nvSpPr>
          <p:cNvPr id="38" name="正方形/長方形 37">
            <a:extLst>
              <a:ext uri="{FF2B5EF4-FFF2-40B4-BE49-F238E27FC236}">
                <a16:creationId xmlns:a16="http://schemas.microsoft.com/office/drawing/2014/main" id="{2ECC4F56-6D84-CFEC-9E11-1E60265A06CB}"/>
              </a:ext>
            </a:extLst>
          </p:cNvPr>
          <p:cNvSpPr/>
          <p:nvPr/>
        </p:nvSpPr>
        <p:spPr>
          <a:xfrm>
            <a:off x="8556453" y="4480265"/>
            <a:ext cx="3210535" cy="957707"/>
          </a:xfrm>
          <a:prstGeom prst="rect">
            <a:avLst/>
          </a:prstGeom>
          <a:noFill/>
          <a:ln w="12700" cap="flat" cmpd="sng" algn="ctr">
            <a:noFill/>
            <a:prstDash val="solid"/>
            <a:miter lim="800000"/>
          </a:ln>
          <a:effectLst/>
        </p:spPr>
        <p:txBody>
          <a:bodyPr wrap="square" rtlCol="0" anchor="t"/>
          <a:lstStyle/>
          <a:p>
            <a:pPr marR="0" lvl="0" algn="ctr" defTabSz="914400" eaLnBrk="1" fontAlgn="auto" latinLnBrk="0" hangingPunct="1">
              <a:lnSpc>
                <a:spcPct val="100000"/>
              </a:lnSpc>
              <a:spcBef>
                <a:spcPts val="600"/>
              </a:spcBef>
              <a:spcAft>
                <a:spcPts val="0"/>
              </a:spcAft>
              <a:buClr>
                <a:schemeClr val="accent2"/>
              </a:buClr>
              <a:buSzTx/>
              <a:tabLst/>
              <a:defRPr/>
            </a:pPr>
            <a:r>
              <a:rPr kumimoji="0" lang="ja-JP" altLang="en-US" sz="1600" i="0" strike="noStrike" kern="0" cap="none" spc="0" normalizeH="0" baseline="0" noProof="0" dirty="0">
                <a:ln>
                  <a:noFill/>
                </a:ln>
                <a:solidFill>
                  <a:prstClr val="black"/>
                </a:solidFill>
                <a:effectLst/>
                <a:uLnTx/>
                <a:uFillTx/>
                <a:latin typeface="Arial"/>
                <a:ea typeface="ＭＳ Ｐゴシック"/>
                <a:cs typeface="+mn-cs"/>
              </a:rPr>
              <a:t>実践的な資金調達や事業連携を</a:t>
            </a:r>
            <a:endParaRPr kumimoji="0" lang="en-US" altLang="ja-JP" sz="1600" i="0" strike="noStrike" kern="0" cap="none" spc="0" normalizeH="0" baseline="0" noProof="0" dirty="0">
              <a:ln>
                <a:noFill/>
              </a:ln>
              <a:solidFill>
                <a:prstClr val="black"/>
              </a:solidFill>
              <a:effectLst/>
              <a:uLnTx/>
              <a:uFillTx/>
              <a:latin typeface="Arial"/>
              <a:ea typeface="ＭＳ Ｐゴシック"/>
              <a:cs typeface="+mn-cs"/>
            </a:endParaRPr>
          </a:p>
          <a:p>
            <a:pPr marR="0" lvl="0" algn="ctr" defTabSz="914400" eaLnBrk="1" fontAlgn="auto" latinLnBrk="0" hangingPunct="1">
              <a:lnSpc>
                <a:spcPct val="100000"/>
              </a:lnSpc>
              <a:spcBef>
                <a:spcPts val="600"/>
              </a:spcBef>
              <a:spcAft>
                <a:spcPts val="0"/>
              </a:spcAft>
              <a:buClr>
                <a:schemeClr val="accent2"/>
              </a:buClr>
              <a:buSzTx/>
              <a:tabLst/>
              <a:defRPr/>
            </a:pPr>
            <a:r>
              <a:rPr kumimoji="0" lang="ja-JP" altLang="en-US" sz="1600" i="0" strike="noStrike" kern="0" cap="none" spc="0" normalizeH="0" baseline="0" noProof="0" dirty="0">
                <a:ln>
                  <a:noFill/>
                </a:ln>
                <a:solidFill>
                  <a:prstClr val="black"/>
                </a:solidFill>
                <a:effectLst/>
                <a:uLnTx/>
                <a:uFillTx/>
                <a:latin typeface="Arial"/>
                <a:ea typeface="ＭＳ Ｐゴシック"/>
                <a:cs typeface="+mn-cs"/>
              </a:rPr>
              <a:t>視野に入れた、次世代起業家</a:t>
            </a:r>
            <a:endParaRPr kumimoji="0" lang="en-US" altLang="ja-JP" sz="1600" i="0" strike="noStrike" kern="0" cap="none" spc="0" normalizeH="0" baseline="0" noProof="0" dirty="0">
              <a:ln>
                <a:noFill/>
              </a:ln>
              <a:solidFill>
                <a:prstClr val="black"/>
              </a:solidFill>
              <a:effectLst/>
              <a:uLnTx/>
              <a:uFillTx/>
              <a:latin typeface="Arial"/>
              <a:ea typeface="ＭＳ Ｐゴシック"/>
              <a:cs typeface="+mn-cs"/>
            </a:endParaRPr>
          </a:p>
          <a:p>
            <a:pPr marR="0" lvl="0" algn="ctr" defTabSz="914400" eaLnBrk="1" fontAlgn="auto" latinLnBrk="0" hangingPunct="1">
              <a:lnSpc>
                <a:spcPct val="100000"/>
              </a:lnSpc>
              <a:spcBef>
                <a:spcPts val="600"/>
              </a:spcBef>
              <a:spcAft>
                <a:spcPts val="0"/>
              </a:spcAft>
              <a:buClr>
                <a:schemeClr val="accent2"/>
              </a:buClr>
              <a:buSzTx/>
              <a:tabLst/>
              <a:defRPr/>
            </a:pPr>
            <a:r>
              <a:rPr kumimoji="0" lang="ja-JP" altLang="en-US" sz="1600" i="0" strike="noStrike" kern="0" cap="none" spc="0" normalizeH="0" baseline="0" noProof="0" dirty="0">
                <a:ln>
                  <a:noFill/>
                </a:ln>
                <a:solidFill>
                  <a:prstClr val="black"/>
                </a:solidFill>
                <a:effectLst/>
                <a:uLnTx/>
                <a:uFillTx/>
                <a:latin typeface="Arial"/>
                <a:ea typeface="ＭＳ Ｐゴシック"/>
                <a:cs typeface="+mn-cs"/>
              </a:rPr>
              <a:t>育成の場として進化</a:t>
            </a:r>
          </a:p>
        </p:txBody>
      </p:sp>
      <p:sp>
        <p:nvSpPr>
          <p:cNvPr id="39" name="正方形/長方形 38">
            <a:extLst>
              <a:ext uri="{FF2B5EF4-FFF2-40B4-BE49-F238E27FC236}">
                <a16:creationId xmlns:a16="http://schemas.microsoft.com/office/drawing/2014/main" id="{B370519C-3621-1B79-A558-17A501E1C100}"/>
              </a:ext>
            </a:extLst>
          </p:cNvPr>
          <p:cNvSpPr/>
          <p:nvPr/>
        </p:nvSpPr>
        <p:spPr>
          <a:xfrm>
            <a:off x="227013" y="6030874"/>
            <a:ext cx="11737975" cy="354813"/>
          </a:xfrm>
          <a:prstGeom prst="rect">
            <a:avLst/>
          </a:prstGeom>
          <a:solidFill>
            <a:schemeClr val="accent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600" b="0" i="0" u="none" strike="noStrike" kern="0" cap="none" spc="0" normalizeH="0" baseline="0" noProof="0" dirty="0">
                <a:ln>
                  <a:noFill/>
                </a:ln>
                <a:solidFill>
                  <a:prstClr val="white"/>
                </a:solidFill>
                <a:effectLst/>
                <a:uLnTx/>
                <a:uFillTx/>
                <a:latin typeface="Arial"/>
                <a:ea typeface="ＭＳ Ｐゴシック"/>
                <a:cs typeface="+mn-cs"/>
              </a:rPr>
              <a:t>弊社は日本全国の学生スタートアップ向けピッチイベントを把握しておりますが、貴社はトップクラスの品質であると断言できます</a:t>
            </a:r>
          </a:p>
        </p:txBody>
      </p:sp>
      <p:cxnSp>
        <p:nvCxnSpPr>
          <p:cNvPr id="40" name="直線矢印コネクタ 39">
            <a:extLst>
              <a:ext uri="{FF2B5EF4-FFF2-40B4-BE49-F238E27FC236}">
                <a16:creationId xmlns:a16="http://schemas.microsoft.com/office/drawing/2014/main" id="{1F8962B7-C0F4-52E5-7E2A-C57B53ED31AE}"/>
              </a:ext>
            </a:extLst>
          </p:cNvPr>
          <p:cNvCxnSpPr>
            <a:cxnSpLocks/>
          </p:cNvCxnSpPr>
          <p:nvPr/>
        </p:nvCxnSpPr>
        <p:spPr>
          <a:xfrm>
            <a:off x="0" y="743014"/>
            <a:ext cx="12192000" cy="0"/>
          </a:xfrm>
          <a:prstGeom prst="straightConnector1">
            <a:avLst/>
          </a:prstGeom>
          <a:noFill/>
          <a:ln w="9525" cap="flat" cmpd="sng" algn="ctr">
            <a:solidFill>
              <a:schemeClr val="accent2"/>
            </a:solidFill>
            <a:prstDash val="solid"/>
            <a:miter lim="800000"/>
          </a:ln>
          <a:effectLst/>
        </p:spPr>
      </p:cxnSp>
      <p:pic>
        <p:nvPicPr>
          <p:cNvPr id="42" name="図 41" descr="人, 立つ, 男, ポーズ が含まれている画像&#10;&#10;AI 生成コンテンツは誤りを含む可能性があります。">
            <a:extLst>
              <a:ext uri="{FF2B5EF4-FFF2-40B4-BE49-F238E27FC236}">
                <a16:creationId xmlns:a16="http://schemas.microsoft.com/office/drawing/2014/main" id="{0F3F9A87-85A5-B8AD-76E1-1A6B1383B33C}"/>
              </a:ext>
            </a:extLst>
          </p:cNvPr>
          <p:cNvPicPr>
            <a:picLocks noChangeAspect="1"/>
          </p:cNvPicPr>
          <p:nvPr/>
        </p:nvPicPr>
        <p:blipFill>
          <a:blip r:embed="rId2"/>
          <a:stretch>
            <a:fillRect/>
          </a:stretch>
        </p:blipFill>
        <p:spPr>
          <a:xfrm>
            <a:off x="8936088" y="2608125"/>
            <a:ext cx="2462625" cy="1641750"/>
          </a:xfrm>
          <a:prstGeom prst="rect">
            <a:avLst/>
          </a:prstGeom>
        </p:spPr>
      </p:pic>
      <p:pic>
        <p:nvPicPr>
          <p:cNvPr id="44" name="図 43" descr="手を広げる男性&#10;&#10;AI 生成コンテンツは誤りを含む可能性があります。">
            <a:extLst>
              <a:ext uri="{FF2B5EF4-FFF2-40B4-BE49-F238E27FC236}">
                <a16:creationId xmlns:a16="http://schemas.microsoft.com/office/drawing/2014/main" id="{DDA0A6F4-24C4-2143-DCE1-A535D25E66B4}"/>
              </a:ext>
            </a:extLst>
          </p:cNvPr>
          <p:cNvPicPr>
            <a:picLocks noChangeAspect="1"/>
          </p:cNvPicPr>
          <p:nvPr/>
        </p:nvPicPr>
        <p:blipFill>
          <a:blip r:embed="rId3"/>
          <a:stretch>
            <a:fillRect/>
          </a:stretch>
        </p:blipFill>
        <p:spPr>
          <a:xfrm>
            <a:off x="793287" y="2608125"/>
            <a:ext cx="2462625" cy="1641750"/>
          </a:xfrm>
          <a:prstGeom prst="rect">
            <a:avLst/>
          </a:prstGeom>
        </p:spPr>
      </p:pic>
      <p:pic>
        <p:nvPicPr>
          <p:cNvPr id="46" name="図 45" descr="スーツを着た男性たち&#10;&#10;AI 生成コンテンツは誤りを含む可能性があります。">
            <a:extLst>
              <a:ext uri="{FF2B5EF4-FFF2-40B4-BE49-F238E27FC236}">
                <a16:creationId xmlns:a16="http://schemas.microsoft.com/office/drawing/2014/main" id="{B49418CF-AD35-2EBC-D104-F0DCB881FEED}"/>
              </a:ext>
            </a:extLst>
          </p:cNvPr>
          <p:cNvPicPr>
            <a:picLocks noChangeAspect="1"/>
          </p:cNvPicPr>
          <p:nvPr/>
        </p:nvPicPr>
        <p:blipFill>
          <a:blip r:embed="rId4"/>
          <a:stretch>
            <a:fillRect/>
          </a:stretch>
        </p:blipFill>
        <p:spPr>
          <a:xfrm>
            <a:off x="4864687" y="2608125"/>
            <a:ext cx="2462625" cy="1641750"/>
          </a:xfrm>
          <a:prstGeom prst="rect">
            <a:avLst/>
          </a:prstGeom>
        </p:spPr>
      </p:pic>
    </p:spTree>
    <p:extLst>
      <p:ext uri="{BB962C8B-B14F-4D97-AF65-F5344CB8AC3E}">
        <p14:creationId xmlns:p14="http://schemas.microsoft.com/office/powerpoint/2010/main" val="37702951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4E71DC-DCE6-BFA1-1E7F-3BCE50609F74}"/>
            </a:ext>
          </a:extLst>
        </p:cNvPr>
        <p:cNvGrpSpPr/>
        <p:nvPr/>
      </p:nvGrpSpPr>
      <p:grpSpPr>
        <a:xfrm>
          <a:off x="0" y="0"/>
          <a:ext cx="0" cy="0"/>
          <a:chOff x="0" y="0"/>
          <a:chExt cx="0" cy="0"/>
        </a:xfrm>
      </p:grpSpPr>
      <p:sp>
        <p:nvSpPr>
          <p:cNvPr id="20" name="テキスト プレースホルダー 1">
            <a:extLst>
              <a:ext uri="{FF2B5EF4-FFF2-40B4-BE49-F238E27FC236}">
                <a16:creationId xmlns:a16="http://schemas.microsoft.com/office/drawing/2014/main" id="{526D40C3-3317-E205-3CFC-C0AAB7B96D7B}"/>
              </a:ext>
            </a:extLst>
          </p:cNvPr>
          <p:cNvSpPr txBox="1">
            <a:spLocks/>
          </p:cNvSpPr>
          <p:nvPr/>
        </p:nvSpPr>
        <p:spPr>
          <a:xfrm>
            <a:off x="227014" y="944563"/>
            <a:ext cx="11737974" cy="576261"/>
          </a:xfrm>
          <a:prstGeom prst="rect">
            <a:avLst/>
          </a:prstGeom>
          <a:noFill/>
          <a:ln w="19050" cap="flat" cmpd="sng" algn="ctr">
            <a:noFill/>
            <a:prstDash val="solid"/>
            <a:miter lim="800000"/>
          </a:ln>
          <a:effectLst/>
        </p:spPr>
        <p:txBody>
          <a:bodyPr wrap="none" lIns="0" tIns="0" rIns="0" bIns="0" rtlCol="0" anchor="t"/>
          <a:lstStyle>
            <a:lvl1pPr marL="92075" indent="0" algn="l" defTabSz="914400" rtl="0" eaLnBrk="1" latinLnBrk="0" hangingPunct="1">
              <a:lnSpc>
                <a:spcPct val="90000"/>
              </a:lnSpc>
              <a:spcBef>
                <a:spcPts val="1000"/>
              </a:spcBef>
              <a:buFont typeface="Arial" panose="020B0604020202020204" pitchFamily="34" charset="0"/>
              <a:buNone/>
              <a:tabLst>
                <a:tab pos="92075" algn="l"/>
              </a:tabLst>
              <a:defRPr kumimoji="1" lang="ja-JP" altLang="en-US" sz="2000" b="0" kern="1200" dirty="0">
                <a:solidFill>
                  <a:sysClr val="windowText" lastClr="000000"/>
                </a:solidFill>
                <a:latin typeface="MS PGothic" panose="020B0600070205080204" pitchFamily="34" charset="-128"/>
                <a:ea typeface="MS PGothic" panose="020B0600070205080204" pitchFamily="34"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9pPr>
          </a:lstStyle>
          <a:p>
            <a:pPr lvl="0"/>
            <a:r>
              <a:rPr kumimoji="1" lang="ja-JP" altLang="en-US" sz="2000" b="0" i="0" u="none" strike="noStrike" kern="1200" cap="none" spc="0" normalizeH="0" baseline="0" noProof="0" dirty="0">
                <a:ln>
                  <a:noFill/>
                </a:ln>
                <a:solidFill>
                  <a:sysClr val="windowText" lastClr="000000"/>
                </a:solidFill>
                <a:effectLst/>
                <a:uLnTx/>
                <a:uFillTx/>
                <a:latin typeface="MS PGothic" panose="020B0600070205080204" pitchFamily="34" charset="-128"/>
                <a:ea typeface="MS PGothic" panose="020B0600070205080204" pitchFamily="34" charset="-128"/>
                <a:cs typeface="+mn-cs"/>
              </a:rPr>
              <a:t>①より多くの学生に参加していただくこと、②イベントに参加した学生の学習機会を最大化すること、</a:t>
            </a:r>
            <a:br>
              <a:rPr lang="ja-JP" altLang="en-US" dirty="0"/>
            </a:br>
            <a:r>
              <a:rPr lang="ja-JP" altLang="en-US" dirty="0"/>
              <a:t>③イベントの</a:t>
            </a:r>
            <a:r>
              <a:rPr kumimoji="1" lang="ja-JP" altLang="en-US" sz="2000" b="0" i="0" u="none" strike="noStrike" kern="1200" cap="none" spc="0" normalizeH="0" baseline="0" noProof="0" dirty="0">
                <a:ln>
                  <a:noFill/>
                </a:ln>
                <a:solidFill>
                  <a:sysClr val="windowText" lastClr="000000"/>
                </a:solidFill>
                <a:effectLst/>
                <a:uLnTx/>
                <a:uFillTx/>
                <a:latin typeface="MS PGothic" panose="020B0600070205080204" pitchFamily="34" charset="-128"/>
                <a:ea typeface="MS PGothic" panose="020B0600070205080204" pitchFamily="34" charset="-128"/>
                <a:cs typeface="+mn-cs"/>
              </a:rPr>
              <a:t>開催効果を可視化すること、の</a:t>
            </a:r>
            <a:r>
              <a:rPr kumimoji="1" lang="en-US" altLang="ja-JP" sz="2000" b="0" i="0" u="none" strike="noStrike" kern="1200" cap="none" spc="0" normalizeH="0" baseline="0" noProof="0" dirty="0">
                <a:ln>
                  <a:noFill/>
                </a:ln>
                <a:solidFill>
                  <a:sysClr val="windowText" lastClr="000000"/>
                </a:solidFill>
                <a:effectLst/>
                <a:uLnTx/>
                <a:uFillTx/>
                <a:latin typeface="MS PGothic" panose="020B0600070205080204" pitchFamily="34" charset="-128"/>
                <a:ea typeface="MS PGothic" panose="020B0600070205080204" pitchFamily="34" charset="-128"/>
                <a:cs typeface="+mn-cs"/>
              </a:rPr>
              <a:t>3</a:t>
            </a:r>
            <a:r>
              <a:rPr kumimoji="1" lang="ja-JP" altLang="en-US" sz="2000" b="0" i="0" u="none" strike="noStrike" kern="1200" cap="none" spc="0" normalizeH="0" baseline="0" noProof="0" dirty="0">
                <a:ln>
                  <a:noFill/>
                </a:ln>
                <a:solidFill>
                  <a:sysClr val="windowText" lastClr="000000"/>
                </a:solidFill>
                <a:effectLst/>
                <a:uLnTx/>
                <a:uFillTx/>
                <a:latin typeface="MS PGothic" panose="020B0600070205080204" pitchFamily="34" charset="-128"/>
                <a:ea typeface="MS PGothic" panose="020B0600070205080204" pitchFamily="34" charset="-128"/>
                <a:cs typeface="+mn-cs"/>
              </a:rPr>
              <a:t>観点においてさらなる進化が可能であると考えます。</a:t>
            </a:r>
          </a:p>
        </p:txBody>
      </p:sp>
      <p:sp>
        <p:nvSpPr>
          <p:cNvPr id="21" name="スライド番号プレースホルダー 3">
            <a:extLst>
              <a:ext uri="{FF2B5EF4-FFF2-40B4-BE49-F238E27FC236}">
                <a16:creationId xmlns:a16="http://schemas.microsoft.com/office/drawing/2014/main" id="{F333F039-F56B-E501-2837-DC18C84A0277}"/>
              </a:ext>
            </a:extLst>
          </p:cNvPr>
          <p:cNvSpPr txBox="1">
            <a:spLocks/>
          </p:cNvSpPr>
          <p:nvPr/>
        </p:nvSpPr>
        <p:spPr>
          <a:xfrm>
            <a:off x="11568988" y="6390895"/>
            <a:ext cx="396000" cy="468000"/>
          </a:xfrm>
          <a:prstGeom prst="rect">
            <a:avLst/>
          </a:prstGeom>
          <a:noFill/>
          <a:ln w="19050" cap="flat" cmpd="sng" algn="ctr">
            <a:noFill/>
            <a:prstDash val="solid"/>
            <a:miter lim="800000"/>
          </a:ln>
          <a:effectLst/>
        </p:spPr>
        <p:txBody>
          <a:bodyPr lIns="0" tIns="0" rIns="0" bIns="0" rtlCol="0" anchor="ctr"/>
          <a:lstStyle>
            <a:defPPr>
              <a:defRPr lang="ja-JP"/>
            </a:defPPr>
            <a:lvl1pPr marL="0" algn="r" defTabSz="914400" rtl="0" eaLnBrk="1" latinLnBrk="0" hangingPunct="1">
              <a:defRPr kumimoji="1" lang="ja-JP" altLang="en-US" sz="1000" kern="1200" smtClean="0">
                <a:solidFill>
                  <a:schemeClr val="tx1"/>
                </a:solidFill>
                <a:latin typeface="+mn-ea"/>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fld id="{B345F64C-3725-451E-9302-8DCAA86EC844}" type="slidenum">
              <a:rPr lang="en-US" altLang="ja-JP" smtClean="0">
                <a:solidFill>
                  <a:prstClr val="black"/>
                </a:solidFill>
                <a:latin typeface="ＭＳ Ｐゴシック"/>
                <a:ea typeface="ＭＳ Ｐゴシック"/>
              </a:rPr>
              <a:pPr/>
              <a:t>4</a:t>
            </a:fld>
            <a:endParaRPr lang="en-US" altLang="ja-JP" dirty="0">
              <a:solidFill>
                <a:prstClr val="black"/>
              </a:solidFill>
              <a:latin typeface="ＭＳ Ｐゴシック"/>
              <a:ea typeface="ＭＳ Ｐゴシック"/>
            </a:endParaRPr>
          </a:p>
        </p:txBody>
      </p:sp>
      <p:sp>
        <p:nvSpPr>
          <p:cNvPr id="22" name="テキスト プレースホルダー 4">
            <a:extLst>
              <a:ext uri="{FF2B5EF4-FFF2-40B4-BE49-F238E27FC236}">
                <a16:creationId xmlns:a16="http://schemas.microsoft.com/office/drawing/2014/main" id="{2F94DC3B-231B-9D06-341B-92E9C8823645}"/>
              </a:ext>
            </a:extLst>
          </p:cNvPr>
          <p:cNvSpPr txBox="1">
            <a:spLocks/>
          </p:cNvSpPr>
          <p:nvPr/>
        </p:nvSpPr>
        <p:spPr>
          <a:xfrm>
            <a:off x="227014" y="215412"/>
            <a:ext cx="11737974" cy="372199"/>
          </a:xfrm>
          <a:prstGeom prst="rect">
            <a:avLst/>
          </a:prstGeom>
          <a:noFill/>
          <a:ln w="19050" cap="flat" cmpd="sng" algn="ctr">
            <a:noFill/>
            <a:prstDash val="solid"/>
            <a:miter lim="800000"/>
          </a:ln>
          <a:effectLst/>
        </p:spPr>
        <p:txBody>
          <a:bodyPr wrap="none" lIns="0" tIns="0" rIns="0" bIns="0" rtlCol="0" anchor="ctr"/>
          <a:lstStyle>
            <a:lvl1pPr marL="92075" indent="0" algn="l" defTabSz="914400" rtl="0" eaLnBrk="1" latinLnBrk="0" hangingPunct="1">
              <a:lnSpc>
                <a:spcPct val="90000"/>
              </a:lnSpc>
              <a:spcBef>
                <a:spcPts val="1000"/>
              </a:spcBef>
              <a:buFont typeface="Arial" panose="020B0604020202020204" pitchFamily="34" charset="0"/>
              <a:buNone/>
              <a:defRPr kumimoji="1" lang="ja-JP" altLang="en-US" sz="2000" b="1" kern="1200" dirty="0">
                <a:solidFill>
                  <a:sysClr val="windowText" lastClr="000000"/>
                </a:solidFill>
                <a:latin typeface="MS PGothic" panose="020B0600070205080204" pitchFamily="34" charset="-128"/>
                <a:ea typeface="MS PGothic" panose="020B0600070205080204" pitchFamily="34"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9pPr>
          </a:lstStyle>
          <a:p>
            <a:pPr marL="92075"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2000" b="1" i="0" u="none" strike="noStrike" kern="1200" cap="none" spc="0" normalizeH="0" baseline="0" noProof="0">
                <a:ln>
                  <a:noFill/>
                </a:ln>
                <a:solidFill>
                  <a:schemeClr val="accent2"/>
                </a:solidFill>
                <a:effectLst/>
                <a:uLnTx/>
                <a:uFillTx/>
                <a:latin typeface="MS PGothic" panose="020B0600070205080204" pitchFamily="34" charset="-128"/>
                <a:ea typeface="MS PGothic" panose="020B0600070205080204" pitchFamily="34" charset="-128"/>
                <a:cs typeface="+mn-cs"/>
              </a:rPr>
              <a:t>次回開催に向けた進化余地</a:t>
            </a:r>
            <a:endParaRPr kumimoji="1" lang="ja-JP" altLang="en-US" sz="2000" b="1" i="0" u="none" strike="noStrike" kern="1200" cap="none" spc="0" normalizeH="0" baseline="0" noProof="0" dirty="0">
              <a:ln>
                <a:noFill/>
              </a:ln>
              <a:solidFill>
                <a:schemeClr val="accent2"/>
              </a:solidFill>
              <a:effectLst/>
              <a:uLnTx/>
              <a:uFillTx/>
              <a:latin typeface="MS PGothic" panose="020B0600070205080204" pitchFamily="34" charset="-128"/>
              <a:ea typeface="MS PGothic" panose="020B0600070205080204" pitchFamily="34" charset="-128"/>
              <a:cs typeface="+mn-cs"/>
            </a:endParaRPr>
          </a:p>
        </p:txBody>
      </p:sp>
      <p:cxnSp>
        <p:nvCxnSpPr>
          <p:cNvPr id="38" name="直線矢印コネクタ 37">
            <a:extLst>
              <a:ext uri="{FF2B5EF4-FFF2-40B4-BE49-F238E27FC236}">
                <a16:creationId xmlns:a16="http://schemas.microsoft.com/office/drawing/2014/main" id="{2C31EDB8-9CDE-CDF6-9902-D83521814E9C}"/>
              </a:ext>
            </a:extLst>
          </p:cNvPr>
          <p:cNvCxnSpPr>
            <a:cxnSpLocks/>
          </p:cNvCxnSpPr>
          <p:nvPr/>
        </p:nvCxnSpPr>
        <p:spPr>
          <a:xfrm>
            <a:off x="0" y="743014"/>
            <a:ext cx="12192000" cy="0"/>
          </a:xfrm>
          <a:prstGeom prst="straightConnector1">
            <a:avLst/>
          </a:prstGeom>
          <a:noFill/>
          <a:ln w="9525" cap="flat" cmpd="sng" algn="ctr">
            <a:solidFill>
              <a:schemeClr val="accent2"/>
            </a:solidFill>
            <a:prstDash val="solid"/>
            <a:miter lim="800000"/>
          </a:ln>
          <a:effectLst/>
        </p:spPr>
      </p:cxnSp>
      <p:grpSp>
        <p:nvGrpSpPr>
          <p:cNvPr id="51" name="グループ化 50">
            <a:extLst>
              <a:ext uri="{FF2B5EF4-FFF2-40B4-BE49-F238E27FC236}">
                <a16:creationId xmlns:a16="http://schemas.microsoft.com/office/drawing/2014/main" id="{D13B11AB-4DA0-3037-06C6-E4B348584124}"/>
              </a:ext>
            </a:extLst>
          </p:cNvPr>
          <p:cNvGrpSpPr/>
          <p:nvPr/>
        </p:nvGrpSpPr>
        <p:grpSpPr>
          <a:xfrm>
            <a:off x="812546" y="2344688"/>
            <a:ext cx="10566908" cy="3342907"/>
            <a:chOff x="948906" y="2923139"/>
            <a:chExt cx="10566908" cy="3342907"/>
          </a:xfrm>
        </p:grpSpPr>
        <p:grpSp>
          <p:nvGrpSpPr>
            <p:cNvPr id="48" name="グループ化 47">
              <a:extLst>
                <a:ext uri="{FF2B5EF4-FFF2-40B4-BE49-F238E27FC236}">
                  <a16:creationId xmlns:a16="http://schemas.microsoft.com/office/drawing/2014/main" id="{763D1B89-6C44-86EA-F27D-A5E5E8C69A68}"/>
                </a:ext>
              </a:extLst>
            </p:cNvPr>
            <p:cNvGrpSpPr/>
            <p:nvPr/>
          </p:nvGrpSpPr>
          <p:grpSpPr>
            <a:xfrm>
              <a:off x="948906" y="2923139"/>
              <a:ext cx="2930609" cy="3342907"/>
              <a:chOff x="227012" y="2923139"/>
              <a:chExt cx="2930609" cy="3342907"/>
            </a:xfrm>
          </p:grpSpPr>
          <p:sp>
            <p:nvSpPr>
              <p:cNvPr id="32" name="正方形/長方形 31">
                <a:extLst>
                  <a:ext uri="{FF2B5EF4-FFF2-40B4-BE49-F238E27FC236}">
                    <a16:creationId xmlns:a16="http://schemas.microsoft.com/office/drawing/2014/main" id="{55922EB4-87CE-E8D7-FC08-EECA93885144}"/>
                  </a:ext>
                </a:extLst>
              </p:cNvPr>
              <p:cNvSpPr/>
              <p:nvPr/>
            </p:nvSpPr>
            <p:spPr>
              <a:xfrm>
                <a:off x="227013" y="4488454"/>
                <a:ext cx="2930074" cy="1777592"/>
              </a:xfrm>
              <a:prstGeom prst="rect">
                <a:avLst/>
              </a:prstGeom>
              <a:noFill/>
              <a:ln w="12700" cap="flat" cmpd="sng" algn="ctr">
                <a:noFill/>
                <a:prstDash val="solid"/>
                <a:miter lim="800000"/>
              </a:ln>
              <a:effectLst/>
            </p:spPr>
            <p:txBody>
              <a:bodyPr wrap="square" rtlCol="0" anchor="t"/>
              <a:lstStyle/>
              <a:p>
                <a:pPr marR="0" lvl="0" defTabSz="914400" eaLnBrk="1" fontAlgn="auto" latinLnBrk="0" hangingPunct="1">
                  <a:lnSpc>
                    <a:spcPts val="1900"/>
                  </a:lnSpc>
                  <a:spcBef>
                    <a:spcPts val="1200"/>
                  </a:spcBef>
                  <a:spcAft>
                    <a:spcPts val="0"/>
                  </a:spcAft>
                  <a:buClr>
                    <a:schemeClr val="accent2"/>
                  </a:buClr>
                  <a:buSzTx/>
                  <a:tabLst/>
                  <a:defRPr/>
                </a:pPr>
                <a:r>
                  <a:rPr kumimoji="0" lang="ja-JP" altLang="en-US" sz="1200" i="0" strike="noStrike" kern="0" cap="none" spc="0" normalizeH="0" baseline="0" noProof="0" dirty="0">
                    <a:ln>
                      <a:noFill/>
                    </a:ln>
                    <a:solidFill>
                      <a:prstClr val="black"/>
                    </a:solidFill>
                    <a:effectLst/>
                    <a:uLnTx/>
                    <a:uFillTx/>
                    <a:latin typeface="Arial"/>
                    <a:ea typeface="ＭＳ Ｐゴシック"/>
                    <a:cs typeface="+mn-cs"/>
                  </a:rPr>
                  <a:t>これまで</a:t>
                </a:r>
                <a:r>
                  <a:rPr kumimoji="0" lang="en-US" altLang="ja-JP" sz="1200" i="0" strike="noStrike" kern="0" cap="none" spc="0" normalizeH="0" baseline="0" noProof="0" dirty="0">
                    <a:ln>
                      <a:noFill/>
                    </a:ln>
                    <a:solidFill>
                      <a:prstClr val="black"/>
                    </a:solidFill>
                    <a:effectLst/>
                    <a:uLnTx/>
                    <a:uFillTx/>
                    <a:latin typeface="Arial"/>
                    <a:ea typeface="ＭＳ Ｐゴシック"/>
                    <a:cs typeface="+mn-cs"/>
                  </a:rPr>
                  <a:t>100</a:t>
                </a:r>
                <a:r>
                  <a:rPr kumimoji="0" lang="ja-JP" altLang="en-US" sz="1200" i="0" strike="noStrike" kern="0" cap="none" spc="0" normalizeH="0" baseline="0" noProof="0" dirty="0">
                    <a:ln>
                      <a:noFill/>
                    </a:ln>
                    <a:solidFill>
                      <a:prstClr val="black"/>
                    </a:solidFill>
                    <a:effectLst/>
                    <a:uLnTx/>
                    <a:uFillTx/>
                    <a:latin typeface="Arial"/>
                    <a:ea typeface="ＭＳ Ｐゴシック"/>
                    <a:cs typeface="+mn-cs"/>
                  </a:rPr>
                  <a:t>件以上の応募があり、</a:t>
                </a:r>
                <a:br>
                  <a:rPr kumimoji="0" lang="en-US" altLang="ja-JP" sz="1200" i="0" strike="noStrike" kern="0" cap="none" spc="0" normalizeH="0" baseline="0" noProof="0" dirty="0">
                    <a:ln>
                      <a:noFill/>
                    </a:ln>
                    <a:solidFill>
                      <a:prstClr val="black"/>
                    </a:solidFill>
                    <a:effectLst/>
                    <a:uLnTx/>
                    <a:uFillTx/>
                    <a:latin typeface="Arial"/>
                    <a:ea typeface="ＭＳ Ｐゴシック"/>
                    <a:cs typeface="+mn-cs"/>
                  </a:rPr>
                </a:br>
                <a:r>
                  <a:rPr kumimoji="0" lang="ja-JP" altLang="en-US" sz="1200" i="0" strike="noStrike" kern="0" cap="none" spc="0" normalizeH="0" baseline="0" noProof="0" dirty="0">
                    <a:ln>
                      <a:noFill/>
                    </a:ln>
                    <a:solidFill>
                      <a:prstClr val="black"/>
                    </a:solidFill>
                    <a:effectLst/>
                    <a:uLnTx/>
                    <a:uFillTx/>
                    <a:latin typeface="Arial"/>
                    <a:ea typeface="ＭＳ Ｐゴシック"/>
                    <a:cs typeface="+mn-cs"/>
                  </a:rPr>
                  <a:t>全国の高校生・大学生が参加しました。</a:t>
                </a:r>
                <a:endParaRPr kumimoji="0" lang="en-US" altLang="ja-JP" sz="1200" i="0" strike="noStrike" kern="0" cap="none" spc="0" normalizeH="0" baseline="0" noProof="0" dirty="0">
                  <a:ln>
                    <a:noFill/>
                  </a:ln>
                  <a:solidFill>
                    <a:prstClr val="black"/>
                  </a:solidFill>
                  <a:effectLst/>
                  <a:uLnTx/>
                  <a:uFillTx/>
                  <a:latin typeface="Arial"/>
                  <a:ea typeface="ＭＳ Ｐゴシック"/>
                  <a:cs typeface="+mn-cs"/>
                </a:endParaRPr>
              </a:p>
              <a:p>
                <a:pPr marR="0" lvl="0" defTabSz="914400" eaLnBrk="1" fontAlgn="auto" latinLnBrk="0" hangingPunct="1">
                  <a:lnSpc>
                    <a:spcPts val="1900"/>
                  </a:lnSpc>
                  <a:spcBef>
                    <a:spcPts val="1200"/>
                  </a:spcBef>
                  <a:spcAft>
                    <a:spcPts val="0"/>
                  </a:spcAft>
                  <a:buClr>
                    <a:schemeClr val="accent2"/>
                  </a:buClr>
                  <a:buSzTx/>
                  <a:tabLst/>
                  <a:defRPr/>
                </a:pPr>
                <a:r>
                  <a:rPr kumimoji="0" lang="ja-JP" altLang="en-US" sz="1200" i="0" strike="noStrike" kern="0" cap="none" spc="0" normalizeH="0" baseline="0" noProof="0" dirty="0">
                    <a:ln>
                      <a:noFill/>
                    </a:ln>
                    <a:solidFill>
                      <a:prstClr val="black"/>
                    </a:solidFill>
                    <a:effectLst/>
                    <a:uLnTx/>
                    <a:uFillTx/>
                    <a:latin typeface="Arial"/>
                    <a:ea typeface="ＭＳ Ｐゴシック"/>
                    <a:cs typeface="+mn-cs"/>
                  </a:rPr>
                  <a:t>例えば、集客方法の洗い出し・評価を</a:t>
                </a:r>
                <a:br>
                  <a:rPr kumimoji="0" lang="en-US" altLang="ja-JP" sz="1200" i="0" strike="noStrike" kern="0" cap="none" spc="0" normalizeH="0" baseline="0" noProof="0" dirty="0">
                    <a:ln>
                      <a:noFill/>
                    </a:ln>
                    <a:solidFill>
                      <a:prstClr val="black"/>
                    </a:solidFill>
                    <a:effectLst/>
                    <a:uLnTx/>
                    <a:uFillTx/>
                    <a:latin typeface="Arial"/>
                    <a:ea typeface="ＭＳ Ｐゴシック"/>
                    <a:cs typeface="+mn-cs"/>
                  </a:rPr>
                </a:br>
                <a:r>
                  <a:rPr kumimoji="0" lang="ja-JP" altLang="en-US" sz="1200" i="0" strike="noStrike" kern="0" cap="none" spc="0" normalizeH="0" baseline="0" noProof="0" dirty="0">
                    <a:ln>
                      <a:noFill/>
                    </a:ln>
                    <a:solidFill>
                      <a:prstClr val="black"/>
                    </a:solidFill>
                    <a:effectLst/>
                    <a:uLnTx/>
                    <a:uFillTx/>
                    <a:latin typeface="Arial"/>
                    <a:ea typeface="ＭＳ Ｐゴシック"/>
                    <a:cs typeface="+mn-cs"/>
                  </a:rPr>
                  <a:t>行って集客することで、より多くの学生に</a:t>
                </a:r>
                <a:br>
                  <a:rPr kumimoji="0" lang="en-US" altLang="ja-JP" sz="1200" i="0" strike="noStrike" kern="0" cap="none" spc="0" normalizeH="0" baseline="0" noProof="0" dirty="0">
                    <a:ln>
                      <a:noFill/>
                    </a:ln>
                    <a:solidFill>
                      <a:prstClr val="black"/>
                    </a:solidFill>
                    <a:effectLst/>
                    <a:uLnTx/>
                    <a:uFillTx/>
                    <a:latin typeface="Arial"/>
                    <a:ea typeface="ＭＳ Ｐゴシック"/>
                    <a:cs typeface="+mn-cs"/>
                  </a:rPr>
                </a:br>
                <a:r>
                  <a:rPr kumimoji="0" lang="ja-JP" altLang="en-US" sz="1200" i="0" strike="noStrike" kern="0" cap="none" spc="0" normalizeH="0" baseline="0" noProof="0" dirty="0">
                    <a:ln>
                      <a:noFill/>
                    </a:ln>
                    <a:solidFill>
                      <a:prstClr val="black"/>
                    </a:solidFill>
                    <a:effectLst/>
                    <a:uLnTx/>
                    <a:uFillTx/>
                    <a:latin typeface="Arial"/>
                    <a:ea typeface="ＭＳ Ｐゴシック"/>
                    <a:cs typeface="+mn-cs"/>
                  </a:rPr>
                  <a:t>参加いただけないでしょうか？</a:t>
                </a:r>
              </a:p>
            </p:txBody>
          </p:sp>
          <p:sp>
            <p:nvSpPr>
              <p:cNvPr id="42" name="正方形/長方形 41">
                <a:extLst>
                  <a:ext uri="{FF2B5EF4-FFF2-40B4-BE49-F238E27FC236}">
                    <a16:creationId xmlns:a16="http://schemas.microsoft.com/office/drawing/2014/main" id="{B351BD0B-D6BA-2293-E9F8-02537065DDBF}"/>
                  </a:ext>
                </a:extLst>
              </p:cNvPr>
              <p:cNvSpPr/>
              <p:nvPr/>
            </p:nvSpPr>
            <p:spPr>
              <a:xfrm>
                <a:off x="227012" y="3750689"/>
                <a:ext cx="2930609" cy="427545"/>
              </a:xfrm>
              <a:prstGeom prst="rect">
                <a:avLst/>
              </a:prstGeom>
              <a:noFill/>
              <a:ln w="12700" cap="flat" cmpd="sng" algn="ctr">
                <a:noFill/>
                <a:prstDash val="solid"/>
                <a:miter lim="800000"/>
              </a:ln>
              <a:effectLst/>
            </p:spPr>
            <p:txBody>
              <a:bodyPr rtlCol="0" anchor="ctr"/>
              <a:lstStyle/>
              <a:p>
                <a:pPr marL="0" marR="0" lvl="0" indent="0" defTabSz="914400" eaLnBrk="1" fontAlgn="auto" latinLnBrk="0" hangingPunct="1">
                  <a:lnSpc>
                    <a:spcPct val="100000"/>
                  </a:lnSpc>
                  <a:spcBef>
                    <a:spcPts val="600"/>
                  </a:spcBef>
                  <a:spcAft>
                    <a:spcPts val="0"/>
                  </a:spcAft>
                  <a:buClrTx/>
                  <a:buSzTx/>
                  <a:buFontTx/>
                  <a:buNone/>
                  <a:tabLst/>
                  <a:defRPr/>
                </a:pPr>
                <a:r>
                  <a:rPr kumimoji="0" lang="ja-JP" altLang="en-US" sz="2000" b="0" i="0" u="none" strike="noStrike" kern="0" cap="none" spc="0" normalizeH="0" baseline="0" noProof="0" dirty="0">
                    <a:ln>
                      <a:noFill/>
                    </a:ln>
                    <a:effectLst/>
                    <a:uLnTx/>
                    <a:uFillTx/>
                    <a:latin typeface="ＭＳ Ｐゴシック" panose="020B0600070205080204" pitchFamily="50" charset="-128"/>
                    <a:ea typeface="ＭＳ Ｐゴシック" panose="020B0600070205080204" pitchFamily="50" charset="-128"/>
                    <a:cs typeface="+mn-cs"/>
                  </a:rPr>
                  <a:t>学生の集客</a:t>
                </a:r>
                <a:endParaRPr kumimoji="0" lang="en-US" altLang="ja-JP" sz="2000" b="0" i="0" u="none" strike="noStrike" kern="0" cap="none" spc="0" normalizeH="0" baseline="0" noProof="0" dirty="0">
                  <a:ln>
                    <a:noFill/>
                  </a:ln>
                  <a:effectLst/>
                  <a:uLnTx/>
                  <a:uFillTx/>
                  <a:latin typeface="ＭＳ Ｐゴシック" panose="020B0600070205080204" pitchFamily="50" charset="-128"/>
                  <a:ea typeface="ＭＳ Ｐゴシック" panose="020B0600070205080204" pitchFamily="50" charset="-128"/>
                  <a:cs typeface="+mn-cs"/>
                </a:endParaRPr>
              </a:p>
            </p:txBody>
          </p:sp>
          <p:sp>
            <p:nvSpPr>
              <p:cNvPr id="45" name="正方形/長方形 44">
                <a:extLst>
                  <a:ext uri="{FF2B5EF4-FFF2-40B4-BE49-F238E27FC236}">
                    <a16:creationId xmlns:a16="http://schemas.microsoft.com/office/drawing/2014/main" id="{B9355889-8D84-7099-1F1A-75139AA2EB53}"/>
                  </a:ext>
                </a:extLst>
              </p:cNvPr>
              <p:cNvSpPr/>
              <p:nvPr/>
            </p:nvSpPr>
            <p:spPr>
              <a:xfrm>
                <a:off x="227012" y="2923139"/>
                <a:ext cx="2930609" cy="517330"/>
              </a:xfrm>
              <a:prstGeom prst="rect">
                <a:avLst/>
              </a:prstGeom>
              <a:noFill/>
              <a:ln w="12700" cap="flat" cmpd="sng" algn="ctr">
                <a:noFill/>
                <a:prstDash val="solid"/>
                <a:miter lim="800000"/>
              </a:ln>
              <a:effectLst/>
            </p:spPr>
            <p:txBody>
              <a:bodyPr rtlCol="0" anchor="ctr"/>
              <a:lstStyle/>
              <a:p>
                <a:pPr marL="0" marR="0" lvl="0" indent="0" defTabSz="914400" eaLnBrk="1" fontAlgn="auto" latinLnBrk="0" hangingPunct="1">
                  <a:lnSpc>
                    <a:spcPct val="100000"/>
                  </a:lnSpc>
                  <a:spcBef>
                    <a:spcPts val="600"/>
                  </a:spcBef>
                  <a:spcAft>
                    <a:spcPts val="0"/>
                  </a:spcAft>
                  <a:buClrTx/>
                  <a:buSzTx/>
                  <a:buFontTx/>
                  <a:buNone/>
                  <a:tabLst/>
                  <a:defRPr/>
                </a:pPr>
                <a:r>
                  <a:rPr kumimoji="0" lang="en-US" altLang="ja-JP" sz="4000" kern="0" dirty="0">
                    <a:solidFill>
                      <a:schemeClr val="accent2">
                        <a:lumMod val="20000"/>
                        <a:lumOff val="80000"/>
                      </a:schemeClr>
                    </a:solidFill>
                    <a:latin typeface="ＭＳ Ｐゴシック" panose="020B0600070205080204" pitchFamily="50" charset="-128"/>
                    <a:ea typeface="ＭＳ Ｐゴシック" panose="020B0600070205080204" pitchFamily="50" charset="-128"/>
                  </a:rPr>
                  <a:t>01</a:t>
                </a:r>
                <a:endParaRPr kumimoji="0" lang="en-US" altLang="ja-JP" sz="4000" b="0" i="0" u="none" strike="noStrike" kern="0" cap="none" spc="0" normalizeH="0" baseline="0" noProof="0" dirty="0">
                  <a:ln>
                    <a:noFill/>
                  </a:ln>
                  <a:solidFill>
                    <a:schemeClr val="accent2">
                      <a:lumMod val="20000"/>
                      <a:lumOff val="80000"/>
                    </a:schemeClr>
                  </a:solidFill>
                  <a:effectLst/>
                  <a:uLnTx/>
                  <a:uFillTx/>
                  <a:latin typeface="ＭＳ Ｐゴシック" panose="020B0600070205080204" pitchFamily="50" charset="-128"/>
                  <a:ea typeface="ＭＳ Ｐゴシック" panose="020B0600070205080204" pitchFamily="50" charset="-128"/>
                  <a:cs typeface="+mn-cs"/>
                </a:endParaRPr>
              </a:p>
            </p:txBody>
          </p:sp>
        </p:grpSp>
        <p:grpSp>
          <p:nvGrpSpPr>
            <p:cNvPr id="49" name="グループ化 48">
              <a:extLst>
                <a:ext uri="{FF2B5EF4-FFF2-40B4-BE49-F238E27FC236}">
                  <a16:creationId xmlns:a16="http://schemas.microsoft.com/office/drawing/2014/main" id="{C3A4DE4E-A724-72E5-1DF3-2870CF3F33C6}"/>
                </a:ext>
              </a:extLst>
            </p:cNvPr>
            <p:cNvGrpSpPr/>
            <p:nvPr/>
          </p:nvGrpSpPr>
          <p:grpSpPr>
            <a:xfrm>
              <a:off x="4767056" y="2923139"/>
              <a:ext cx="2930609" cy="3342907"/>
              <a:chOff x="4406108" y="2923139"/>
              <a:chExt cx="2930609" cy="3342907"/>
            </a:xfrm>
          </p:grpSpPr>
          <p:sp>
            <p:nvSpPr>
              <p:cNvPr id="27" name="正方形/長方形 26">
                <a:extLst>
                  <a:ext uri="{FF2B5EF4-FFF2-40B4-BE49-F238E27FC236}">
                    <a16:creationId xmlns:a16="http://schemas.microsoft.com/office/drawing/2014/main" id="{B556F734-280D-EABF-1323-BAF72BE39A8D}"/>
                  </a:ext>
                </a:extLst>
              </p:cNvPr>
              <p:cNvSpPr/>
              <p:nvPr/>
            </p:nvSpPr>
            <p:spPr>
              <a:xfrm>
                <a:off x="4406109" y="4488454"/>
                <a:ext cx="2930074" cy="1777592"/>
              </a:xfrm>
              <a:prstGeom prst="rect">
                <a:avLst/>
              </a:prstGeom>
              <a:noFill/>
              <a:ln w="12700" cap="flat" cmpd="sng" algn="ctr">
                <a:noFill/>
                <a:prstDash val="solid"/>
                <a:miter lim="800000"/>
              </a:ln>
              <a:effectLst/>
            </p:spPr>
            <p:txBody>
              <a:bodyPr wrap="square" rtlCol="0" anchor="t"/>
              <a:lstStyle/>
              <a:p>
                <a:pPr lvl="0">
                  <a:lnSpc>
                    <a:spcPts val="1900"/>
                  </a:lnSpc>
                  <a:spcBef>
                    <a:spcPts val="1200"/>
                  </a:spcBef>
                  <a:buClr>
                    <a:schemeClr val="accent2"/>
                  </a:buClr>
                </a:pPr>
                <a:r>
                  <a:rPr kumimoji="0" lang="ja-JP" altLang="en-US" sz="1200" i="0" strike="noStrike" kern="0" cap="none" spc="0" normalizeH="0" baseline="0" noProof="0" dirty="0">
                    <a:ln>
                      <a:noFill/>
                    </a:ln>
                    <a:solidFill>
                      <a:prstClr val="black"/>
                    </a:solidFill>
                    <a:effectLst/>
                    <a:uLnTx/>
                    <a:uFillTx/>
                    <a:latin typeface="Arial"/>
                    <a:ea typeface="ＭＳ Ｐゴシック"/>
                    <a:cs typeface="+mn-cs"/>
                  </a:rPr>
                  <a:t>これまでのピッチイベントでも、学生は</a:t>
                </a:r>
                <a:br>
                  <a:rPr kumimoji="0" lang="en-US" altLang="ja-JP" sz="1200" i="0" strike="noStrike" kern="0" cap="none" spc="0" normalizeH="0" baseline="0" noProof="0" dirty="0">
                    <a:ln>
                      <a:noFill/>
                    </a:ln>
                    <a:solidFill>
                      <a:prstClr val="black"/>
                    </a:solidFill>
                    <a:effectLst/>
                    <a:uLnTx/>
                    <a:uFillTx/>
                    <a:latin typeface="Arial"/>
                    <a:ea typeface="ＭＳ Ｐゴシック"/>
                    <a:cs typeface="+mn-cs"/>
                  </a:rPr>
                </a:br>
                <a:r>
                  <a:rPr kumimoji="0" lang="ja-JP" altLang="en-US" sz="1200" i="0" strike="noStrike" kern="0" cap="none" spc="0" normalizeH="0" baseline="0" noProof="0" dirty="0">
                    <a:ln>
                      <a:noFill/>
                    </a:ln>
                    <a:solidFill>
                      <a:prstClr val="black"/>
                    </a:solidFill>
                    <a:effectLst/>
                    <a:uLnTx/>
                    <a:uFillTx/>
                    <a:latin typeface="Arial"/>
                    <a:ea typeface="ＭＳ Ｐゴシック"/>
                    <a:cs typeface="+mn-cs"/>
                  </a:rPr>
                  <a:t>事業内容の検討・発表を通して学びを</a:t>
                </a:r>
                <a:br>
                  <a:rPr kumimoji="0" lang="en-US" altLang="ja-JP" sz="1200" i="0" strike="noStrike" kern="0" cap="none" spc="0" normalizeH="0" baseline="0" noProof="0" dirty="0">
                    <a:ln>
                      <a:noFill/>
                    </a:ln>
                    <a:solidFill>
                      <a:prstClr val="black"/>
                    </a:solidFill>
                    <a:effectLst/>
                    <a:uLnTx/>
                    <a:uFillTx/>
                    <a:latin typeface="Arial"/>
                    <a:ea typeface="ＭＳ Ｐゴシック"/>
                    <a:cs typeface="+mn-cs"/>
                  </a:rPr>
                </a:br>
                <a:r>
                  <a:rPr kumimoji="0" lang="ja-JP" altLang="en-US" sz="1200" i="0" strike="noStrike" kern="0" cap="none" spc="0" normalizeH="0" baseline="0" noProof="0" dirty="0">
                    <a:ln>
                      <a:noFill/>
                    </a:ln>
                    <a:solidFill>
                      <a:prstClr val="black"/>
                    </a:solidFill>
                    <a:effectLst/>
                    <a:uLnTx/>
                    <a:uFillTx/>
                    <a:latin typeface="Arial"/>
                    <a:ea typeface="ＭＳ Ｐゴシック"/>
                    <a:cs typeface="+mn-cs"/>
                  </a:rPr>
                  <a:t>得ています。</a:t>
                </a:r>
                <a:endParaRPr kumimoji="0" lang="en-US" altLang="ja-JP" sz="1200" i="0" strike="noStrike" kern="0" cap="none" spc="0" normalizeH="0" baseline="0" noProof="0" dirty="0">
                  <a:ln>
                    <a:noFill/>
                  </a:ln>
                  <a:solidFill>
                    <a:prstClr val="black"/>
                  </a:solidFill>
                  <a:effectLst/>
                  <a:uLnTx/>
                  <a:uFillTx/>
                  <a:latin typeface="Arial"/>
                  <a:ea typeface="ＭＳ Ｐゴシック"/>
                  <a:cs typeface="+mn-cs"/>
                </a:endParaRPr>
              </a:p>
              <a:p>
                <a:pPr lvl="0">
                  <a:lnSpc>
                    <a:spcPts val="1900"/>
                  </a:lnSpc>
                  <a:spcBef>
                    <a:spcPts val="1200"/>
                  </a:spcBef>
                  <a:buClr>
                    <a:schemeClr val="accent2"/>
                  </a:buClr>
                </a:pPr>
                <a:r>
                  <a:rPr kumimoji="0" lang="ja-JP" altLang="en-US" sz="1200" i="0" strike="noStrike" kern="0" cap="none" spc="0" normalizeH="0" baseline="0" noProof="0" dirty="0">
                    <a:ln>
                      <a:noFill/>
                    </a:ln>
                    <a:solidFill>
                      <a:prstClr val="black"/>
                    </a:solidFill>
                    <a:effectLst/>
                    <a:uLnTx/>
                    <a:uFillTx/>
                    <a:latin typeface="Arial"/>
                    <a:ea typeface="ＭＳ Ｐゴシック"/>
                    <a:cs typeface="+mn-cs"/>
                  </a:rPr>
                  <a:t>例えば、参加者全員により一層手厚い</a:t>
                </a:r>
                <a:br>
                  <a:rPr kumimoji="0" lang="en-US" altLang="ja-JP" sz="1200" i="0" strike="noStrike" kern="0" cap="none" spc="0" normalizeH="0" baseline="0" noProof="0" dirty="0">
                    <a:ln>
                      <a:noFill/>
                    </a:ln>
                    <a:solidFill>
                      <a:prstClr val="black"/>
                    </a:solidFill>
                    <a:effectLst/>
                    <a:uLnTx/>
                    <a:uFillTx/>
                    <a:latin typeface="Arial"/>
                    <a:ea typeface="ＭＳ Ｐゴシック"/>
                    <a:cs typeface="+mn-cs"/>
                  </a:rPr>
                </a:br>
                <a:r>
                  <a:rPr kumimoji="0" lang="ja-JP" altLang="en-US" sz="1200" i="0" strike="noStrike" kern="0" cap="none" spc="0" normalizeH="0" baseline="0" noProof="0" dirty="0">
                    <a:ln>
                      <a:noFill/>
                    </a:ln>
                    <a:solidFill>
                      <a:prstClr val="black"/>
                    </a:solidFill>
                    <a:effectLst/>
                    <a:uLnTx/>
                    <a:uFillTx/>
                    <a:latin typeface="Arial"/>
                    <a:ea typeface="ＭＳ Ｐゴシック"/>
                    <a:cs typeface="+mn-cs"/>
                  </a:rPr>
                  <a:t>フィードバックを与えることで学習機会を</a:t>
                </a:r>
                <a:br>
                  <a:rPr kumimoji="0" lang="en-US" altLang="ja-JP" sz="1200" i="0" strike="noStrike" kern="0" cap="none" spc="0" normalizeH="0" baseline="0" noProof="0" dirty="0">
                    <a:ln>
                      <a:noFill/>
                    </a:ln>
                    <a:solidFill>
                      <a:prstClr val="black"/>
                    </a:solidFill>
                    <a:effectLst/>
                    <a:uLnTx/>
                    <a:uFillTx/>
                    <a:latin typeface="Arial"/>
                    <a:ea typeface="ＭＳ Ｐゴシック"/>
                    <a:cs typeface="+mn-cs"/>
                  </a:rPr>
                </a:br>
                <a:r>
                  <a:rPr kumimoji="0" lang="ja-JP" altLang="en-US" sz="1200" i="0" strike="noStrike" kern="0" cap="none" spc="0" normalizeH="0" baseline="0" noProof="0" dirty="0">
                    <a:ln>
                      <a:noFill/>
                    </a:ln>
                    <a:solidFill>
                      <a:prstClr val="black"/>
                    </a:solidFill>
                    <a:effectLst/>
                    <a:uLnTx/>
                    <a:uFillTx/>
                    <a:latin typeface="Arial"/>
                    <a:ea typeface="ＭＳ Ｐゴシック"/>
                    <a:cs typeface="+mn-cs"/>
                  </a:rPr>
                  <a:t>最大化できないでしょうか？</a:t>
                </a:r>
              </a:p>
            </p:txBody>
          </p:sp>
          <p:sp>
            <p:nvSpPr>
              <p:cNvPr id="43" name="正方形/長方形 42">
                <a:extLst>
                  <a:ext uri="{FF2B5EF4-FFF2-40B4-BE49-F238E27FC236}">
                    <a16:creationId xmlns:a16="http://schemas.microsoft.com/office/drawing/2014/main" id="{352B476F-8819-5EA6-74E6-89A6E42182EE}"/>
                  </a:ext>
                </a:extLst>
              </p:cNvPr>
              <p:cNvSpPr/>
              <p:nvPr/>
            </p:nvSpPr>
            <p:spPr>
              <a:xfrm>
                <a:off x="4406108" y="3750689"/>
                <a:ext cx="2930609" cy="427545"/>
              </a:xfrm>
              <a:prstGeom prst="rect">
                <a:avLst/>
              </a:prstGeom>
              <a:noFill/>
              <a:ln w="12700" cap="flat" cmpd="sng" algn="ctr">
                <a:noFill/>
                <a:prstDash val="solid"/>
                <a:miter lim="800000"/>
              </a:ln>
              <a:effectLst/>
            </p:spPr>
            <p:txBody>
              <a:bodyPr rtlCol="0" anchor="ctr"/>
              <a:lstStyle/>
              <a:p>
                <a:pPr marL="0" marR="0" lvl="0" indent="0" defTabSz="914400" eaLnBrk="1" fontAlgn="auto" latinLnBrk="0" hangingPunct="1">
                  <a:lnSpc>
                    <a:spcPct val="100000"/>
                  </a:lnSpc>
                  <a:spcBef>
                    <a:spcPts val="600"/>
                  </a:spcBef>
                  <a:spcAft>
                    <a:spcPts val="0"/>
                  </a:spcAft>
                  <a:buClrTx/>
                  <a:buSzTx/>
                  <a:buFontTx/>
                  <a:buNone/>
                  <a:tabLst/>
                  <a:defRPr/>
                </a:pPr>
                <a:r>
                  <a:rPr kumimoji="0" lang="ja-JP" altLang="en-US" sz="2000" b="0" i="0" u="none" strike="noStrike" kern="0" cap="none" spc="0" normalizeH="0" baseline="0" noProof="0" dirty="0">
                    <a:ln>
                      <a:noFill/>
                    </a:ln>
                    <a:effectLst/>
                    <a:uLnTx/>
                    <a:uFillTx/>
                    <a:latin typeface="ＭＳ Ｐゴシック" panose="020B0600070205080204" pitchFamily="50" charset="-128"/>
                    <a:ea typeface="ＭＳ Ｐゴシック" panose="020B0600070205080204" pitchFamily="50" charset="-128"/>
                    <a:cs typeface="+mn-cs"/>
                  </a:rPr>
                  <a:t>学習機会の</a:t>
                </a:r>
                <a:r>
                  <a:rPr kumimoji="0" lang="ja-JP" altLang="en-US" sz="2000" kern="0" dirty="0">
                    <a:latin typeface="ＭＳ Ｐゴシック" panose="020B0600070205080204" pitchFamily="50" charset="-128"/>
                    <a:ea typeface="ＭＳ Ｐゴシック" panose="020B0600070205080204" pitchFamily="50" charset="-128"/>
                  </a:rPr>
                  <a:t>最大化</a:t>
                </a:r>
                <a:endParaRPr kumimoji="0" lang="en-US" altLang="ja-JP" sz="2000" b="0" i="0" u="none" strike="noStrike" kern="0" cap="none" spc="0" normalizeH="0" baseline="0" noProof="0" dirty="0">
                  <a:ln>
                    <a:noFill/>
                  </a:ln>
                  <a:effectLst/>
                  <a:uLnTx/>
                  <a:uFillTx/>
                  <a:latin typeface="ＭＳ Ｐゴシック" panose="020B0600070205080204" pitchFamily="50" charset="-128"/>
                  <a:ea typeface="ＭＳ Ｐゴシック" panose="020B0600070205080204" pitchFamily="50" charset="-128"/>
                  <a:cs typeface="+mn-cs"/>
                </a:endParaRPr>
              </a:p>
            </p:txBody>
          </p:sp>
          <p:sp>
            <p:nvSpPr>
              <p:cNvPr id="46" name="正方形/長方形 45">
                <a:extLst>
                  <a:ext uri="{FF2B5EF4-FFF2-40B4-BE49-F238E27FC236}">
                    <a16:creationId xmlns:a16="http://schemas.microsoft.com/office/drawing/2014/main" id="{953B55D4-12BE-9CD6-BCAF-026B2AB47271}"/>
                  </a:ext>
                </a:extLst>
              </p:cNvPr>
              <p:cNvSpPr/>
              <p:nvPr/>
            </p:nvSpPr>
            <p:spPr>
              <a:xfrm>
                <a:off x="4406108" y="2923139"/>
                <a:ext cx="2930609" cy="517330"/>
              </a:xfrm>
              <a:prstGeom prst="rect">
                <a:avLst/>
              </a:prstGeom>
              <a:noFill/>
              <a:ln w="12700" cap="flat" cmpd="sng" algn="ctr">
                <a:noFill/>
                <a:prstDash val="solid"/>
                <a:miter lim="800000"/>
              </a:ln>
              <a:effectLst/>
            </p:spPr>
            <p:txBody>
              <a:bodyPr rtlCol="0" anchor="ctr"/>
              <a:lstStyle/>
              <a:p>
                <a:pPr lvl="0">
                  <a:spcBef>
                    <a:spcPts val="600"/>
                  </a:spcBef>
                  <a:defRPr/>
                </a:pPr>
                <a:r>
                  <a:rPr kumimoji="0" lang="en-US" altLang="ja-JP" sz="4000" kern="0" dirty="0">
                    <a:solidFill>
                      <a:schemeClr val="accent2">
                        <a:lumMod val="20000"/>
                        <a:lumOff val="80000"/>
                      </a:schemeClr>
                    </a:solidFill>
                    <a:latin typeface="ＭＳ Ｐゴシック" panose="020B0600070205080204" pitchFamily="50" charset="-128"/>
                    <a:ea typeface="ＭＳ Ｐゴシック" panose="020B0600070205080204" pitchFamily="50" charset="-128"/>
                  </a:rPr>
                  <a:t>02</a:t>
                </a:r>
              </a:p>
            </p:txBody>
          </p:sp>
        </p:grpSp>
        <p:grpSp>
          <p:nvGrpSpPr>
            <p:cNvPr id="50" name="グループ化 49">
              <a:extLst>
                <a:ext uri="{FF2B5EF4-FFF2-40B4-BE49-F238E27FC236}">
                  <a16:creationId xmlns:a16="http://schemas.microsoft.com/office/drawing/2014/main" id="{DC8A5EF9-F954-FC20-AD12-F788B4A0F7EC}"/>
                </a:ext>
              </a:extLst>
            </p:cNvPr>
            <p:cNvGrpSpPr/>
            <p:nvPr/>
          </p:nvGrpSpPr>
          <p:grpSpPr>
            <a:xfrm>
              <a:off x="8585205" y="2923139"/>
              <a:ext cx="2930609" cy="3342907"/>
              <a:chOff x="8585205" y="2923139"/>
              <a:chExt cx="2930609" cy="3342907"/>
            </a:xfrm>
          </p:grpSpPr>
          <p:sp>
            <p:nvSpPr>
              <p:cNvPr id="37" name="正方形/長方形 36">
                <a:extLst>
                  <a:ext uri="{FF2B5EF4-FFF2-40B4-BE49-F238E27FC236}">
                    <a16:creationId xmlns:a16="http://schemas.microsoft.com/office/drawing/2014/main" id="{6AC080E4-BCF4-241D-EFAC-0BEC13356EC5}"/>
                  </a:ext>
                </a:extLst>
              </p:cNvPr>
              <p:cNvSpPr/>
              <p:nvPr/>
            </p:nvSpPr>
            <p:spPr>
              <a:xfrm>
                <a:off x="8585206" y="4488454"/>
                <a:ext cx="2930074" cy="1777592"/>
              </a:xfrm>
              <a:prstGeom prst="rect">
                <a:avLst/>
              </a:prstGeom>
              <a:noFill/>
              <a:ln w="12700" cap="flat" cmpd="sng" algn="ctr">
                <a:noFill/>
                <a:prstDash val="solid"/>
                <a:miter lim="800000"/>
              </a:ln>
              <a:effectLst/>
            </p:spPr>
            <p:txBody>
              <a:bodyPr wrap="square" rtlCol="0" anchor="t"/>
              <a:lstStyle/>
              <a:p>
                <a:pPr lvl="0">
                  <a:lnSpc>
                    <a:spcPts val="1900"/>
                  </a:lnSpc>
                  <a:spcBef>
                    <a:spcPts val="1200"/>
                  </a:spcBef>
                  <a:buClr>
                    <a:schemeClr val="accent2"/>
                  </a:buClr>
                </a:pPr>
                <a:r>
                  <a:rPr kumimoji="0" lang="ja-JP" altLang="en-US" sz="1200" i="0" strike="noStrike" kern="0" cap="none" spc="0" normalizeH="0" baseline="0" noProof="0" dirty="0">
                    <a:ln>
                      <a:noFill/>
                    </a:ln>
                    <a:solidFill>
                      <a:prstClr val="black"/>
                    </a:solidFill>
                    <a:effectLst/>
                    <a:uLnTx/>
                    <a:uFillTx/>
                    <a:latin typeface="Arial"/>
                    <a:ea typeface="ＭＳ Ｐゴシック"/>
                    <a:cs typeface="+mn-cs"/>
                  </a:rPr>
                  <a:t>これまでのピッチイベントでも、開催結果の</a:t>
                </a:r>
                <a:br>
                  <a:rPr kumimoji="0" lang="en-US" altLang="ja-JP" sz="1200" i="0" strike="noStrike" kern="0" cap="none" spc="0" normalizeH="0" baseline="0" noProof="0" dirty="0">
                    <a:ln>
                      <a:noFill/>
                    </a:ln>
                    <a:solidFill>
                      <a:prstClr val="black"/>
                    </a:solidFill>
                    <a:effectLst/>
                    <a:uLnTx/>
                    <a:uFillTx/>
                    <a:latin typeface="Arial"/>
                    <a:ea typeface="ＭＳ Ｐゴシック"/>
                    <a:cs typeface="+mn-cs"/>
                  </a:rPr>
                </a:br>
                <a:r>
                  <a:rPr kumimoji="0" lang="ja-JP" altLang="en-US" sz="1200" i="0" strike="noStrike" kern="0" cap="none" spc="0" normalizeH="0" baseline="0" noProof="0" dirty="0">
                    <a:ln>
                      <a:noFill/>
                    </a:ln>
                    <a:solidFill>
                      <a:prstClr val="black"/>
                    </a:solidFill>
                    <a:effectLst/>
                    <a:uLnTx/>
                    <a:uFillTx/>
                    <a:latin typeface="Arial"/>
                    <a:ea typeface="ＭＳ Ｐゴシック"/>
                    <a:cs typeface="+mn-cs"/>
                  </a:rPr>
                  <a:t>振り返りに取り組んでこられたと思います。</a:t>
                </a:r>
                <a:endParaRPr kumimoji="0" lang="en-US" altLang="ja-JP" sz="1200" kern="0" dirty="0">
                  <a:solidFill>
                    <a:prstClr val="black"/>
                  </a:solidFill>
                  <a:latin typeface="Arial"/>
                  <a:ea typeface="ＭＳ Ｐゴシック"/>
                </a:endParaRPr>
              </a:p>
              <a:p>
                <a:pPr lvl="0">
                  <a:lnSpc>
                    <a:spcPts val="1900"/>
                  </a:lnSpc>
                  <a:spcBef>
                    <a:spcPts val="1200"/>
                  </a:spcBef>
                  <a:buClr>
                    <a:schemeClr val="accent2"/>
                  </a:buClr>
                </a:pPr>
                <a:r>
                  <a:rPr kumimoji="0" lang="ja-JP" altLang="en-US" sz="1200" i="0" strike="noStrike" kern="0" cap="none" spc="0" normalizeH="0" baseline="0" noProof="0" dirty="0">
                    <a:ln>
                      <a:noFill/>
                    </a:ln>
                    <a:solidFill>
                      <a:prstClr val="black"/>
                    </a:solidFill>
                    <a:effectLst/>
                    <a:uLnTx/>
                    <a:uFillTx/>
                    <a:latin typeface="Arial"/>
                    <a:ea typeface="ＭＳ Ｐゴシック"/>
                    <a:cs typeface="+mn-cs"/>
                  </a:rPr>
                  <a:t>例えば、応募数や参加者の意見・行動、</a:t>
                </a:r>
                <a:br>
                  <a:rPr kumimoji="0" lang="en-US" altLang="ja-JP" sz="1200" i="0" strike="noStrike" kern="0" cap="none" spc="0" normalizeH="0" baseline="0" noProof="0" dirty="0">
                    <a:ln>
                      <a:noFill/>
                    </a:ln>
                    <a:solidFill>
                      <a:prstClr val="black"/>
                    </a:solidFill>
                    <a:effectLst/>
                    <a:uLnTx/>
                    <a:uFillTx/>
                    <a:latin typeface="Arial"/>
                    <a:ea typeface="ＭＳ Ｐゴシック"/>
                    <a:cs typeface="+mn-cs"/>
                  </a:rPr>
                </a:br>
                <a:r>
                  <a:rPr kumimoji="0" lang="ja-JP" altLang="en-US" sz="1200" i="0" strike="noStrike" kern="0" cap="none" spc="0" normalizeH="0" baseline="0" noProof="0" dirty="0">
                    <a:ln>
                      <a:noFill/>
                    </a:ln>
                    <a:solidFill>
                      <a:prstClr val="black"/>
                    </a:solidFill>
                    <a:effectLst/>
                    <a:uLnTx/>
                    <a:uFillTx/>
                    <a:latin typeface="Arial"/>
                    <a:ea typeface="ＭＳ Ｐゴシック"/>
                    <a:cs typeface="+mn-cs"/>
                  </a:rPr>
                  <a:t>開催に要した費用などを網羅的に分析</a:t>
                </a:r>
                <a:br>
                  <a:rPr kumimoji="0" lang="en-US" altLang="ja-JP" sz="1200" i="0" strike="noStrike" kern="0" cap="none" spc="0" normalizeH="0" baseline="0" noProof="0" dirty="0">
                    <a:ln>
                      <a:noFill/>
                    </a:ln>
                    <a:solidFill>
                      <a:prstClr val="black"/>
                    </a:solidFill>
                    <a:effectLst/>
                    <a:uLnTx/>
                    <a:uFillTx/>
                    <a:latin typeface="Arial"/>
                    <a:ea typeface="ＭＳ Ｐゴシック"/>
                    <a:cs typeface="+mn-cs"/>
                  </a:rPr>
                </a:br>
                <a:r>
                  <a:rPr kumimoji="0" lang="ja-JP" altLang="en-US" sz="1200" i="0" strike="noStrike" kern="0" cap="none" spc="0" normalizeH="0" baseline="0" noProof="0" dirty="0">
                    <a:ln>
                      <a:noFill/>
                    </a:ln>
                    <a:solidFill>
                      <a:prstClr val="black"/>
                    </a:solidFill>
                    <a:effectLst/>
                    <a:uLnTx/>
                    <a:uFillTx/>
                    <a:latin typeface="Arial"/>
                    <a:ea typeface="ＭＳ Ｐゴシック"/>
                    <a:cs typeface="+mn-cs"/>
                  </a:rPr>
                  <a:t>することで、開催効果を科学できない</a:t>
                </a:r>
                <a:br>
                  <a:rPr kumimoji="0" lang="en-US" altLang="ja-JP" sz="1200" i="0" strike="noStrike" kern="0" cap="none" spc="0" normalizeH="0" baseline="0" noProof="0" dirty="0">
                    <a:ln>
                      <a:noFill/>
                    </a:ln>
                    <a:solidFill>
                      <a:prstClr val="black"/>
                    </a:solidFill>
                    <a:effectLst/>
                    <a:uLnTx/>
                    <a:uFillTx/>
                    <a:latin typeface="Arial"/>
                    <a:ea typeface="ＭＳ Ｐゴシック"/>
                    <a:cs typeface="+mn-cs"/>
                  </a:rPr>
                </a:br>
                <a:r>
                  <a:rPr kumimoji="0" lang="ja-JP" altLang="en-US" sz="1200" i="0" strike="noStrike" kern="0" cap="none" spc="0" normalizeH="0" baseline="0" noProof="0" dirty="0">
                    <a:ln>
                      <a:noFill/>
                    </a:ln>
                    <a:solidFill>
                      <a:prstClr val="black"/>
                    </a:solidFill>
                    <a:effectLst/>
                    <a:uLnTx/>
                    <a:uFillTx/>
                    <a:latin typeface="Arial"/>
                    <a:ea typeface="ＭＳ Ｐゴシック"/>
                    <a:cs typeface="+mn-cs"/>
                  </a:rPr>
                  <a:t>でしょうか？</a:t>
                </a:r>
              </a:p>
            </p:txBody>
          </p:sp>
          <p:sp>
            <p:nvSpPr>
              <p:cNvPr id="44" name="正方形/長方形 43">
                <a:extLst>
                  <a:ext uri="{FF2B5EF4-FFF2-40B4-BE49-F238E27FC236}">
                    <a16:creationId xmlns:a16="http://schemas.microsoft.com/office/drawing/2014/main" id="{74307CD9-015D-0327-106C-EF79D3B54EAC}"/>
                  </a:ext>
                </a:extLst>
              </p:cNvPr>
              <p:cNvSpPr/>
              <p:nvPr/>
            </p:nvSpPr>
            <p:spPr>
              <a:xfrm>
                <a:off x="8585205" y="3750689"/>
                <a:ext cx="2930609" cy="427545"/>
              </a:xfrm>
              <a:prstGeom prst="rect">
                <a:avLst/>
              </a:prstGeom>
              <a:noFill/>
              <a:ln w="12700" cap="flat" cmpd="sng" algn="ctr">
                <a:noFill/>
                <a:prstDash val="solid"/>
                <a:miter lim="800000"/>
              </a:ln>
              <a:effectLst/>
            </p:spPr>
            <p:txBody>
              <a:bodyPr rtlCol="0" anchor="ctr"/>
              <a:lstStyle/>
              <a:p>
                <a:pPr marL="0" marR="0" lvl="0" indent="0" defTabSz="914400" eaLnBrk="1" fontAlgn="auto" latinLnBrk="0" hangingPunct="1">
                  <a:lnSpc>
                    <a:spcPct val="100000"/>
                  </a:lnSpc>
                  <a:spcBef>
                    <a:spcPts val="600"/>
                  </a:spcBef>
                  <a:spcAft>
                    <a:spcPts val="0"/>
                  </a:spcAft>
                  <a:buClrTx/>
                  <a:buSzTx/>
                  <a:buFontTx/>
                  <a:buNone/>
                  <a:tabLst/>
                  <a:defRPr/>
                </a:pPr>
                <a:r>
                  <a:rPr kumimoji="0" lang="ja-JP" altLang="en-US" sz="2000" b="0" i="0" u="none" strike="noStrike" kern="0" cap="none" spc="0" normalizeH="0" baseline="0" noProof="0" dirty="0">
                    <a:ln>
                      <a:noFill/>
                    </a:ln>
                    <a:effectLst/>
                    <a:uLnTx/>
                    <a:uFillTx/>
                    <a:latin typeface="ＭＳ Ｐゴシック" panose="020B0600070205080204" pitchFamily="50" charset="-128"/>
                    <a:ea typeface="ＭＳ Ｐゴシック" panose="020B0600070205080204" pitchFamily="50" charset="-128"/>
                    <a:cs typeface="+mn-cs"/>
                  </a:rPr>
                  <a:t>開催効果の可視化</a:t>
                </a:r>
                <a:endParaRPr kumimoji="0" lang="en-US" altLang="ja-JP" sz="2000" b="0" i="0" u="none" strike="noStrike" kern="0" cap="none" spc="0" normalizeH="0" baseline="0" noProof="0" dirty="0">
                  <a:ln>
                    <a:noFill/>
                  </a:ln>
                  <a:effectLst/>
                  <a:uLnTx/>
                  <a:uFillTx/>
                  <a:latin typeface="ＭＳ Ｐゴシック" panose="020B0600070205080204" pitchFamily="50" charset="-128"/>
                  <a:ea typeface="ＭＳ Ｐゴシック" panose="020B0600070205080204" pitchFamily="50" charset="-128"/>
                  <a:cs typeface="+mn-cs"/>
                </a:endParaRPr>
              </a:p>
            </p:txBody>
          </p:sp>
          <p:sp>
            <p:nvSpPr>
              <p:cNvPr id="47" name="正方形/長方形 46">
                <a:extLst>
                  <a:ext uri="{FF2B5EF4-FFF2-40B4-BE49-F238E27FC236}">
                    <a16:creationId xmlns:a16="http://schemas.microsoft.com/office/drawing/2014/main" id="{1B505F0F-84C1-3EF6-9984-184020024112}"/>
                  </a:ext>
                </a:extLst>
              </p:cNvPr>
              <p:cNvSpPr/>
              <p:nvPr/>
            </p:nvSpPr>
            <p:spPr>
              <a:xfrm>
                <a:off x="8585205" y="2923139"/>
                <a:ext cx="2930609" cy="517330"/>
              </a:xfrm>
              <a:prstGeom prst="rect">
                <a:avLst/>
              </a:prstGeom>
              <a:noFill/>
              <a:ln w="12700" cap="flat" cmpd="sng" algn="ctr">
                <a:noFill/>
                <a:prstDash val="solid"/>
                <a:miter lim="800000"/>
              </a:ln>
              <a:effectLst/>
            </p:spPr>
            <p:txBody>
              <a:bodyPr rtlCol="0" anchor="ctr"/>
              <a:lstStyle/>
              <a:p>
                <a:pPr lvl="0">
                  <a:spcBef>
                    <a:spcPts val="600"/>
                  </a:spcBef>
                  <a:defRPr/>
                </a:pPr>
                <a:r>
                  <a:rPr kumimoji="0" lang="en-US" altLang="ja-JP" sz="4000" kern="0" dirty="0">
                    <a:solidFill>
                      <a:schemeClr val="accent2">
                        <a:lumMod val="20000"/>
                        <a:lumOff val="80000"/>
                      </a:schemeClr>
                    </a:solidFill>
                    <a:latin typeface="ＭＳ Ｐゴシック" panose="020B0600070205080204" pitchFamily="50" charset="-128"/>
                    <a:ea typeface="ＭＳ Ｐゴシック" panose="020B0600070205080204" pitchFamily="50" charset="-128"/>
                  </a:rPr>
                  <a:t>03</a:t>
                </a:r>
              </a:p>
            </p:txBody>
          </p:sp>
        </p:grpSp>
      </p:grpSp>
    </p:spTree>
    <p:extLst>
      <p:ext uri="{BB962C8B-B14F-4D97-AF65-F5344CB8AC3E}">
        <p14:creationId xmlns:p14="http://schemas.microsoft.com/office/powerpoint/2010/main" val="41693337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7CDA33-38D9-34EC-2E12-6B833924E0DC}"/>
            </a:ext>
          </a:extLst>
        </p:cNvPr>
        <p:cNvGrpSpPr/>
        <p:nvPr/>
      </p:nvGrpSpPr>
      <p:grpSpPr>
        <a:xfrm>
          <a:off x="0" y="0"/>
          <a:ext cx="0" cy="0"/>
          <a:chOff x="0" y="0"/>
          <a:chExt cx="0" cy="0"/>
        </a:xfrm>
      </p:grpSpPr>
      <p:pic>
        <p:nvPicPr>
          <p:cNvPr id="22" name="図 21" descr="スーツ姿の少年たち&#10;&#10;AI 生成コンテンツは誤りを含む可能性があります。">
            <a:extLst>
              <a:ext uri="{FF2B5EF4-FFF2-40B4-BE49-F238E27FC236}">
                <a16:creationId xmlns:a16="http://schemas.microsoft.com/office/drawing/2014/main" id="{E0BF4B68-52E7-9238-8784-1D63E88DD370}"/>
              </a:ext>
            </a:extLst>
          </p:cNvPr>
          <p:cNvPicPr>
            <a:picLocks noChangeAspect="1"/>
          </p:cNvPicPr>
          <p:nvPr/>
        </p:nvPicPr>
        <p:blipFill>
          <a:blip r:embed="rId2"/>
          <a:srcRect l="3080" r="3078"/>
          <a:stretch>
            <a:fillRect/>
          </a:stretch>
        </p:blipFill>
        <p:spPr>
          <a:xfrm>
            <a:off x="5769544" y="258618"/>
            <a:ext cx="6192972" cy="6599382"/>
          </a:xfrm>
          <a:prstGeom prst="rect">
            <a:avLst/>
          </a:prstGeom>
        </p:spPr>
      </p:pic>
      <p:sp>
        <p:nvSpPr>
          <p:cNvPr id="11" name="平行四辺形 10">
            <a:extLst>
              <a:ext uri="{FF2B5EF4-FFF2-40B4-BE49-F238E27FC236}">
                <a16:creationId xmlns:a16="http://schemas.microsoft.com/office/drawing/2014/main" id="{55450A82-E812-FB91-3E07-6355ACFD2D97}"/>
              </a:ext>
            </a:extLst>
          </p:cNvPr>
          <p:cNvSpPr/>
          <p:nvPr/>
        </p:nvSpPr>
        <p:spPr>
          <a:xfrm>
            <a:off x="239313" y="3277152"/>
            <a:ext cx="5001038" cy="320492"/>
          </a:xfrm>
          <a:prstGeom prst="parallelogram">
            <a:avLst>
              <a:gd name="adj" fmla="val 34541"/>
            </a:avLst>
          </a:prstGeom>
          <a:gradFill>
            <a:gsLst>
              <a:gs pos="50000">
                <a:srgbClr val="FFC000"/>
              </a:gs>
              <a:gs pos="0">
                <a:schemeClr val="accent2"/>
              </a:gs>
              <a:gs pos="100000">
                <a:schemeClr val="accent2"/>
              </a:gs>
            </a:gsLst>
            <a:lin ang="0" scaled="1"/>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prstClr val="white"/>
              </a:solidFill>
              <a:effectLst/>
              <a:uLnTx/>
              <a:uFillTx/>
              <a:latin typeface="Arial"/>
              <a:ea typeface="ＭＳ Ｐゴシック"/>
              <a:cs typeface="+mn-cs"/>
            </a:endParaRPr>
          </a:p>
        </p:txBody>
      </p:sp>
      <p:grpSp>
        <p:nvGrpSpPr>
          <p:cNvPr id="14" name="グループ化 13">
            <a:extLst>
              <a:ext uri="{FF2B5EF4-FFF2-40B4-BE49-F238E27FC236}">
                <a16:creationId xmlns:a16="http://schemas.microsoft.com/office/drawing/2014/main" id="{6F8F275A-E04C-DBB4-E88B-3A04E7149869}"/>
              </a:ext>
            </a:extLst>
          </p:cNvPr>
          <p:cNvGrpSpPr/>
          <p:nvPr/>
        </p:nvGrpSpPr>
        <p:grpSpPr>
          <a:xfrm>
            <a:off x="239313" y="1461784"/>
            <a:ext cx="5001039" cy="4193052"/>
            <a:chOff x="239313" y="1606369"/>
            <a:chExt cx="5001039" cy="4193052"/>
          </a:xfrm>
        </p:grpSpPr>
        <p:sp>
          <p:nvSpPr>
            <p:cNvPr id="15" name="正方形/長方形 14">
              <a:extLst>
                <a:ext uri="{FF2B5EF4-FFF2-40B4-BE49-F238E27FC236}">
                  <a16:creationId xmlns:a16="http://schemas.microsoft.com/office/drawing/2014/main" id="{65B5110E-DD42-223D-9402-9D559C80F086}"/>
                </a:ext>
              </a:extLst>
            </p:cNvPr>
            <p:cNvSpPr/>
            <p:nvPr/>
          </p:nvSpPr>
          <p:spPr>
            <a:xfrm>
              <a:off x="239313" y="2992569"/>
              <a:ext cx="5001039" cy="468450"/>
            </a:xfrm>
            <a:prstGeom prst="rect">
              <a:avLst/>
            </a:prstGeom>
            <a:noFill/>
            <a:ln w="12700" cap="flat" cmpd="sng" algn="ctr">
              <a:noFill/>
              <a:prstDash val="solid"/>
              <a:miter lim="800000"/>
            </a:ln>
            <a:effectLst/>
          </p:spPr>
          <p:txBody>
            <a:bodyPr wrap="none" rtlCol="0" anchor="ctr"/>
            <a:lstStyle/>
            <a:p>
              <a:pPr marL="0" marR="0" lvl="0" indent="0" algn="ctr" defTabSz="914400" eaLnBrk="1" fontAlgn="auto" latinLnBrk="0" hangingPunct="1">
                <a:lnSpc>
                  <a:spcPct val="100000"/>
                </a:lnSpc>
                <a:spcBef>
                  <a:spcPts val="600"/>
                </a:spcBef>
                <a:spcAft>
                  <a:spcPts val="0"/>
                </a:spcAft>
                <a:buClrTx/>
                <a:buSzTx/>
                <a:buFontTx/>
                <a:buNone/>
                <a:tabLst/>
                <a:defRPr/>
              </a:pPr>
              <a:r>
                <a:rPr kumimoji="0" lang="en-US" altLang="ja-JP" sz="5400" b="1" i="1" u="none" strike="noStrike" kern="0" cap="none" spc="0" normalizeH="0" baseline="0" noProof="0" dirty="0">
                  <a:ln>
                    <a:noFill/>
                  </a:ln>
                  <a:solidFill>
                    <a:prstClr val="black"/>
                  </a:solidFill>
                  <a:effectLst/>
                  <a:uLnTx/>
                  <a:uFillTx/>
                  <a:latin typeface="Arial"/>
                  <a:ea typeface="ＭＳ Ｐゴシック"/>
                  <a:cs typeface="+mn-cs"/>
                </a:rPr>
                <a:t>OPEN my Mind</a:t>
              </a:r>
              <a:endParaRPr kumimoji="0" lang="ja-JP" altLang="en-US" sz="5400" b="1" i="1" u="none" strike="noStrike" kern="0" cap="none" spc="0" normalizeH="0" baseline="0" noProof="0" dirty="0">
                <a:ln>
                  <a:noFill/>
                </a:ln>
                <a:solidFill>
                  <a:prstClr val="black"/>
                </a:solidFill>
                <a:effectLst/>
                <a:uLnTx/>
                <a:uFillTx/>
                <a:latin typeface="Arial"/>
                <a:ea typeface="ＭＳ Ｐゴシック"/>
                <a:cs typeface="+mn-cs"/>
              </a:endParaRPr>
            </a:p>
          </p:txBody>
        </p:sp>
        <p:sp>
          <p:nvSpPr>
            <p:cNvPr id="16" name="正方形/長方形 15">
              <a:extLst>
                <a:ext uri="{FF2B5EF4-FFF2-40B4-BE49-F238E27FC236}">
                  <a16:creationId xmlns:a16="http://schemas.microsoft.com/office/drawing/2014/main" id="{C346D235-2543-604B-0FD3-92251FE407C4}"/>
                </a:ext>
              </a:extLst>
            </p:cNvPr>
            <p:cNvSpPr/>
            <p:nvPr/>
          </p:nvSpPr>
          <p:spPr>
            <a:xfrm>
              <a:off x="673288" y="4584379"/>
              <a:ext cx="4133090" cy="1215042"/>
            </a:xfrm>
            <a:prstGeom prst="rect">
              <a:avLst/>
            </a:prstGeom>
            <a:noFill/>
            <a:ln w="12700" cap="flat" cmpd="sng" algn="ctr">
              <a:noFill/>
              <a:prstDash val="solid"/>
              <a:miter lim="800000"/>
            </a:ln>
            <a:effectLst/>
          </p:spPr>
          <p:txBody>
            <a:bodyPr wrap="none" rtlCol="0" anchor="ctr"/>
            <a:lstStyle/>
            <a:p>
              <a:pPr marL="0" marR="0" lvl="0" indent="0" algn="ctr" defTabSz="914400" eaLnBrk="1" fontAlgn="auto" latinLnBrk="0" hangingPunct="1">
                <a:lnSpc>
                  <a:spcPct val="100000"/>
                </a:lnSpc>
                <a:spcBef>
                  <a:spcPts val="600"/>
                </a:spcBef>
                <a:spcAft>
                  <a:spcPts val="0"/>
                </a:spcAft>
                <a:buClrTx/>
                <a:buSzTx/>
                <a:buFontTx/>
                <a:buNone/>
                <a:tabLst/>
                <a:defRPr/>
              </a:pPr>
              <a:r>
                <a:rPr kumimoji="0" lang="en-US" altLang="ja-JP" sz="2400" b="0" i="1" u="none" strike="noStrike" kern="0" cap="none" spc="0" normalizeH="0" baseline="0" noProof="0" dirty="0">
                  <a:ln>
                    <a:noFill/>
                  </a:ln>
                  <a:solidFill>
                    <a:prstClr val="black"/>
                  </a:solidFill>
                  <a:effectLst/>
                  <a:uLnTx/>
                  <a:uFillTx/>
                  <a:latin typeface="Arial"/>
                  <a:ea typeface="ＭＳ Ｐゴシック"/>
                  <a:cs typeface="+mn-cs"/>
                </a:rPr>
                <a:t>ONE Pitch for High School</a:t>
              </a:r>
            </a:p>
            <a:p>
              <a:pPr marL="0" marR="0" lvl="0" indent="0" algn="ctr" defTabSz="914400" eaLnBrk="1" fontAlgn="auto" latinLnBrk="0" hangingPunct="1">
                <a:lnSpc>
                  <a:spcPct val="100000"/>
                </a:lnSpc>
                <a:spcBef>
                  <a:spcPts val="600"/>
                </a:spcBef>
                <a:spcAft>
                  <a:spcPts val="0"/>
                </a:spcAft>
                <a:buClrTx/>
                <a:buSzTx/>
                <a:buFontTx/>
                <a:buNone/>
                <a:tabLst/>
                <a:defRPr/>
              </a:pPr>
              <a:r>
                <a:rPr kumimoji="0" lang="en-US" altLang="ja-JP" sz="2400" b="0" i="1" u="none" strike="noStrike" kern="0" cap="none" spc="0" normalizeH="0" baseline="0" noProof="0" dirty="0">
                  <a:ln>
                    <a:noFill/>
                  </a:ln>
                  <a:solidFill>
                    <a:prstClr val="black"/>
                  </a:solidFill>
                  <a:effectLst/>
                  <a:uLnTx/>
                  <a:uFillTx/>
                  <a:latin typeface="Arial"/>
                  <a:ea typeface="ＭＳ Ｐゴシック"/>
                  <a:cs typeface="+mn-cs"/>
                </a:rPr>
                <a:t>2024</a:t>
              </a:r>
            </a:p>
          </p:txBody>
        </p:sp>
        <p:grpSp>
          <p:nvGrpSpPr>
            <p:cNvPr id="17" name="グループ化 16">
              <a:extLst>
                <a:ext uri="{FF2B5EF4-FFF2-40B4-BE49-F238E27FC236}">
                  <a16:creationId xmlns:a16="http://schemas.microsoft.com/office/drawing/2014/main" id="{DF95AA8E-D618-7BFD-233B-337245D45907}"/>
                </a:ext>
              </a:extLst>
            </p:cNvPr>
            <p:cNvGrpSpPr/>
            <p:nvPr/>
          </p:nvGrpSpPr>
          <p:grpSpPr>
            <a:xfrm>
              <a:off x="466633" y="1606369"/>
              <a:ext cx="4546398" cy="304624"/>
              <a:chOff x="712617" y="1606369"/>
              <a:chExt cx="4133088" cy="304624"/>
            </a:xfrm>
          </p:grpSpPr>
          <p:sp>
            <p:nvSpPr>
              <p:cNvPr id="18" name="平行四辺形 17">
                <a:extLst>
                  <a:ext uri="{FF2B5EF4-FFF2-40B4-BE49-F238E27FC236}">
                    <a16:creationId xmlns:a16="http://schemas.microsoft.com/office/drawing/2014/main" id="{C08E2CF2-10C9-E1C3-A8D3-7B5B92FF03D1}"/>
                  </a:ext>
                </a:extLst>
              </p:cNvPr>
              <p:cNvSpPr/>
              <p:nvPr/>
            </p:nvSpPr>
            <p:spPr>
              <a:xfrm>
                <a:off x="712617" y="1704312"/>
                <a:ext cx="4133088" cy="206681"/>
              </a:xfrm>
              <a:prstGeom prst="parallelogram">
                <a:avLst>
                  <a:gd name="adj" fmla="val 34541"/>
                </a:avLst>
              </a:prstGeom>
              <a:noFill/>
              <a:ln w="12700" cap="flat" cmpd="sng" algn="ctr">
                <a:solidFill>
                  <a:sysClr val="window" lastClr="FFFFFF">
                    <a:lumMod val="7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2000" b="0" i="0" u="none" strike="noStrike" kern="0" cap="none" spc="0" normalizeH="0" baseline="0" noProof="0" dirty="0">
                  <a:ln>
                    <a:noFill/>
                  </a:ln>
                  <a:solidFill>
                    <a:prstClr val="white"/>
                  </a:solidFill>
                  <a:effectLst/>
                  <a:uLnTx/>
                  <a:uFillTx/>
                  <a:latin typeface="Arial"/>
                  <a:ea typeface="ＭＳ Ｐゴシック"/>
                  <a:cs typeface="+mn-cs"/>
                </a:endParaRPr>
              </a:p>
            </p:txBody>
          </p:sp>
          <p:sp>
            <p:nvSpPr>
              <p:cNvPr id="19" name="正方形/長方形 18">
                <a:extLst>
                  <a:ext uri="{FF2B5EF4-FFF2-40B4-BE49-F238E27FC236}">
                    <a16:creationId xmlns:a16="http://schemas.microsoft.com/office/drawing/2014/main" id="{6B6C77A5-F2F9-2F89-FF21-06C8E1B1CA34}"/>
                  </a:ext>
                </a:extLst>
              </p:cNvPr>
              <p:cNvSpPr/>
              <p:nvPr/>
            </p:nvSpPr>
            <p:spPr>
              <a:xfrm>
                <a:off x="1241908" y="1606369"/>
                <a:ext cx="3074507" cy="198668"/>
              </a:xfrm>
              <a:prstGeom prst="rect">
                <a:avLst/>
              </a:prstGeom>
              <a:solidFill>
                <a:sysClr val="window" lastClr="FFFFFF"/>
              </a:solidFill>
              <a:ln w="12700" cap="flat" cmpd="sng" algn="ctr">
                <a:noFill/>
                <a:prstDash val="solid"/>
                <a:miter lim="800000"/>
              </a:ln>
              <a:effectLst/>
            </p:spPr>
            <p:txBody>
              <a:bodyPr wrap="none" rtlCol="0" anchor="ctr"/>
              <a:lstStyle/>
              <a:p>
                <a:pPr marL="0" marR="0" lvl="0" indent="0" algn="ctr" defTabSz="914400" eaLnBrk="1" fontAlgn="auto" latinLnBrk="0" hangingPunct="1">
                  <a:lnSpc>
                    <a:spcPct val="100000"/>
                  </a:lnSpc>
                  <a:spcBef>
                    <a:spcPts val="600"/>
                  </a:spcBef>
                  <a:spcAft>
                    <a:spcPts val="0"/>
                  </a:spcAft>
                  <a:buClrTx/>
                  <a:buSzTx/>
                  <a:buFontTx/>
                  <a:buNone/>
                  <a:tabLst/>
                  <a:defRPr/>
                </a:pPr>
                <a:r>
                  <a:rPr kumimoji="0" lang="ja-JP" altLang="en-US" sz="1800" b="0" i="0" u="none" strike="noStrike" kern="0" cap="none" spc="0" normalizeH="0" baseline="0" noProof="0" dirty="0">
                    <a:ln>
                      <a:noFill/>
                    </a:ln>
                    <a:solidFill>
                      <a:prstClr val="white">
                        <a:lumMod val="75000"/>
                      </a:prstClr>
                    </a:solidFill>
                    <a:effectLst/>
                    <a:uLnTx/>
                    <a:uFillTx/>
                    <a:latin typeface="Arial"/>
                    <a:ea typeface="ＭＳ Ｐゴシック"/>
                    <a:cs typeface="+mn-cs"/>
                  </a:rPr>
                  <a:t>対象：全国の高校生</a:t>
                </a:r>
              </a:p>
            </p:txBody>
          </p:sp>
        </p:grpSp>
      </p:grpSp>
    </p:spTree>
    <p:extLst>
      <p:ext uri="{BB962C8B-B14F-4D97-AF65-F5344CB8AC3E}">
        <p14:creationId xmlns:p14="http://schemas.microsoft.com/office/powerpoint/2010/main" val="3649234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4009C1-918E-3F1B-7E49-1D0D48A97AE7}"/>
            </a:ext>
          </a:extLst>
        </p:cNvPr>
        <p:cNvGrpSpPr/>
        <p:nvPr/>
      </p:nvGrpSpPr>
      <p:grpSpPr>
        <a:xfrm>
          <a:off x="0" y="0"/>
          <a:ext cx="0" cy="0"/>
          <a:chOff x="0" y="0"/>
          <a:chExt cx="0" cy="0"/>
        </a:xfrm>
      </p:grpSpPr>
      <p:pic>
        <p:nvPicPr>
          <p:cNvPr id="21" name="図 20" descr="建物の前に立つ男性たち&#10;&#10;AI 生成コンテンツは誤りを含む可能性があります。">
            <a:extLst>
              <a:ext uri="{FF2B5EF4-FFF2-40B4-BE49-F238E27FC236}">
                <a16:creationId xmlns:a16="http://schemas.microsoft.com/office/drawing/2014/main" id="{6EF65957-03CD-83F2-E516-5A2769544584}"/>
              </a:ext>
            </a:extLst>
          </p:cNvPr>
          <p:cNvPicPr>
            <a:picLocks noChangeAspect="1"/>
          </p:cNvPicPr>
          <p:nvPr/>
        </p:nvPicPr>
        <p:blipFill>
          <a:blip r:embed="rId2"/>
          <a:srcRect t="17506" b="11453"/>
          <a:stretch>
            <a:fillRect/>
          </a:stretch>
        </p:blipFill>
        <p:spPr>
          <a:xfrm>
            <a:off x="241159" y="258619"/>
            <a:ext cx="6192971" cy="6599381"/>
          </a:xfrm>
          <a:prstGeom prst="rect">
            <a:avLst/>
          </a:prstGeom>
        </p:spPr>
      </p:pic>
      <p:sp>
        <p:nvSpPr>
          <p:cNvPr id="11" name="平行四辺形 10">
            <a:extLst>
              <a:ext uri="{FF2B5EF4-FFF2-40B4-BE49-F238E27FC236}">
                <a16:creationId xmlns:a16="http://schemas.microsoft.com/office/drawing/2014/main" id="{3AC5004B-B52F-3758-2240-DA08FB89B98F}"/>
              </a:ext>
            </a:extLst>
          </p:cNvPr>
          <p:cNvSpPr/>
          <p:nvPr/>
        </p:nvSpPr>
        <p:spPr>
          <a:xfrm>
            <a:off x="6863742" y="3277152"/>
            <a:ext cx="5001038" cy="320492"/>
          </a:xfrm>
          <a:prstGeom prst="parallelogram">
            <a:avLst>
              <a:gd name="adj" fmla="val 34541"/>
            </a:avLst>
          </a:prstGeom>
          <a:gradFill>
            <a:gsLst>
              <a:gs pos="50000">
                <a:schemeClr val="accent2"/>
              </a:gs>
              <a:gs pos="0">
                <a:srgbClr val="FFFF00"/>
              </a:gs>
              <a:gs pos="100000">
                <a:srgbClr val="FFFF00"/>
              </a:gs>
            </a:gsLst>
            <a:lin ang="0" scaled="1"/>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prstClr val="white"/>
              </a:solidFill>
              <a:effectLst/>
              <a:uLnTx/>
              <a:uFillTx/>
              <a:latin typeface="Arial"/>
              <a:ea typeface="ＭＳ Ｐゴシック"/>
              <a:cs typeface="+mn-cs"/>
            </a:endParaRPr>
          </a:p>
        </p:txBody>
      </p:sp>
      <p:sp>
        <p:nvSpPr>
          <p:cNvPr id="14" name="正方形/長方形 13">
            <a:extLst>
              <a:ext uri="{FF2B5EF4-FFF2-40B4-BE49-F238E27FC236}">
                <a16:creationId xmlns:a16="http://schemas.microsoft.com/office/drawing/2014/main" id="{6AC1C101-5971-5132-A55E-9160B62432A9}"/>
              </a:ext>
            </a:extLst>
          </p:cNvPr>
          <p:cNvSpPr/>
          <p:nvPr/>
        </p:nvSpPr>
        <p:spPr>
          <a:xfrm>
            <a:off x="6863740" y="2847984"/>
            <a:ext cx="5001039" cy="468450"/>
          </a:xfrm>
          <a:prstGeom prst="rect">
            <a:avLst/>
          </a:prstGeom>
          <a:noFill/>
          <a:ln w="12700" cap="flat" cmpd="sng" algn="ctr">
            <a:noFill/>
            <a:prstDash val="solid"/>
            <a:miter lim="800000"/>
          </a:ln>
          <a:effectLst/>
        </p:spPr>
        <p:txBody>
          <a:bodyPr wrap="none" rtlCol="0" anchor="ctr"/>
          <a:lstStyle/>
          <a:p>
            <a:pPr marL="0" marR="0" lvl="0" indent="0" algn="ctr" defTabSz="914400" eaLnBrk="1" fontAlgn="auto" latinLnBrk="0" hangingPunct="1">
              <a:lnSpc>
                <a:spcPct val="100000"/>
              </a:lnSpc>
              <a:spcBef>
                <a:spcPts val="600"/>
              </a:spcBef>
              <a:spcAft>
                <a:spcPts val="0"/>
              </a:spcAft>
              <a:buClrTx/>
              <a:buSzTx/>
              <a:buFontTx/>
              <a:buNone/>
              <a:tabLst/>
              <a:defRPr/>
            </a:pPr>
            <a:r>
              <a:rPr kumimoji="0" lang="en-US" altLang="ja-JP" sz="5400" b="1" i="1" u="none" strike="noStrike" kern="0" cap="none" spc="0" normalizeH="0" baseline="0" noProof="0" dirty="0">
                <a:ln>
                  <a:noFill/>
                </a:ln>
                <a:solidFill>
                  <a:prstClr val="black"/>
                </a:solidFill>
                <a:effectLst/>
                <a:uLnTx/>
                <a:uFillTx/>
                <a:latin typeface="Arial"/>
                <a:ea typeface="ＭＳ Ｐゴシック"/>
                <a:cs typeface="+mn-cs"/>
              </a:rPr>
              <a:t>TOURYUUMON</a:t>
            </a:r>
            <a:endParaRPr kumimoji="0" lang="ja-JP" altLang="en-US" sz="5400" b="1" i="1" u="none" strike="noStrike" kern="0" cap="none" spc="0" normalizeH="0" baseline="0" noProof="0" dirty="0">
              <a:ln>
                <a:noFill/>
              </a:ln>
              <a:solidFill>
                <a:prstClr val="black"/>
              </a:solidFill>
              <a:effectLst/>
              <a:uLnTx/>
              <a:uFillTx/>
              <a:latin typeface="Arial"/>
              <a:ea typeface="ＭＳ Ｐゴシック"/>
              <a:cs typeface="+mn-cs"/>
            </a:endParaRPr>
          </a:p>
        </p:txBody>
      </p:sp>
      <p:sp>
        <p:nvSpPr>
          <p:cNvPr id="15" name="正方形/長方形 14">
            <a:extLst>
              <a:ext uri="{FF2B5EF4-FFF2-40B4-BE49-F238E27FC236}">
                <a16:creationId xmlns:a16="http://schemas.microsoft.com/office/drawing/2014/main" id="{F17BE719-BB9C-F8CE-1F0E-C629ECCC67A9}"/>
              </a:ext>
            </a:extLst>
          </p:cNvPr>
          <p:cNvSpPr/>
          <p:nvPr/>
        </p:nvSpPr>
        <p:spPr>
          <a:xfrm>
            <a:off x="7297715" y="4439794"/>
            <a:ext cx="4133090" cy="1215042"/>
          </a:xfrm>
          <a:prstGeom prst="rect">
            <a:avLst/>
          </a:prstGeom>
          <a:noFill/>
          <a:ln w="12700" cap="flat" cmpd="sng" algn="ctr">
            <a:noFill/>
            <a:prstDash val="solid"/>
            <a:miter lim="800000"/>
          </a:ln>
          <a:effectLst/>
        </p:spPr>
        <p:txBody>
          <a:bodyPr wrap="none" rtlCol="0" anchor="ctr"/>
          <a:lstStyle/>
          <a:p>
            <a:pPr lvl="0" algn="ctr">
              <a:spcBef>
                <a:spcPts val="600"/>
              </a:spcBef>
              <a:defRPr/>
            </a:pPr>
            <a:r>
              <a:rPr kumimoji="0" lang="en-US" altLang="ja-JP" sz="2400" i="1" kern="0" dirty="0">
                <a:solidFill>
                  <a:prstClr val="black"/>
                </a:solidFill>
                <a:latin typeface="Arial"/>
                <a:ea typeface="ＭＳ Ｐゴシック"/>
              </a:rPr>
              <a:t>ONE Pitch for University</a:t>
            </a:r>
          </a:p>
          <a:p>
            <a:pPr lvl="0" algn="ctr">
              <a:spcBef>
                <a:spcPts val="600"/>
              </a:spcBef>
              <a:defRPr/>
            </a:pPr>
            <a:r>
              <a:rPr kumimoji="0" lang="en-US" altLang="ja-JP" sz="2400" i="1" kern="0" dirty="0">
                <a:solidFill>
                  <a:prstClr val="black"/>
                </a:solidFill>
                <a:latin typeface="Arial"/>
                <a:ea typeface="ＭＳ Ｐゴシック"/>
              </a:rPr>
              <a:t>2024</a:t>
            </a:r>
          </a:p>
        </p:txBody>
      </p:sp>
      <p:grpSp>
        <p:nvGrpSpPr>
          <p:cNvPr id="16" name="グループ化 15">
            <a:extLst>
              <a:ext uri="{FF2B5EF4-FFF2-40B4-BE49-F238E27FC236}">
                <a16:creationId xmlns:a16="http://schemas.microsoft.com/office/drawing/2014/main" id="{B9316DAF-1F87-250C-E3A9-DC29E3FCDD05}"/>
              </a:ext>
            </a:extLst>
          </p:cNvPr>
          <p:cNvGrpSpPr/>
          <p:nvPr/>
        </p:nvGrpSpPr>
        <p:grpSpPr>
          <a:xfrm>
            <a:off x="6863741" y="1461784"/>
            <a:ext cx="5001039" cy="304624"/>
            <a:chOff x="505963" y="1606369"/>
            <a:chExt cx="4546398" cy="304624"/>
          </a:xfrm>
        </p:grpSpPr>
        <p:sp>
          <p:nvSpPr>
            <p:cNvPr id="17" name="平行四辺形 16">
              <a:extLst>
                <a:ext uri="{FF2B5EF4-FFF2-40B4-BE49-F238E27FC236}">
                  <a16:creationId xmlns:a16="http://schemas.microsoft.com/office/drawing/2014/main" id="{59D3E6F8-0059-C015-1FB3-9717757CB00B}"/>
                </a:ext>
              </a:extLst>
            </p:cNvPr>
            <p:cNvSpPr/>
            <p:nvPr/>
          </p:nvSpPr>
          <p:spPr>
            <a:xfrm>
              <a:off x="505963" y="1704312"/>
              <a:ext cx="4546398" cy="206681"/>
            </a:xfrm>
            <a:prstGeom prst="parallelogram">
              <a:avLst>
                <a:gd name="adj" fmla="val 34541"/>
              </a:avLst>
            </a:prstGeom>
            <a:noFill/>
            <a:ln w="12700" cap="flat" cmpd="sng" algn="ctr">
              <a:solidFill>
                <a:sysClr val="window" lastClr="FFFFFF">
                  <a:lumMod val="7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2000" b="0" i="0" u="none" strike="noStrike" kern="0" cap="none" spc="0" normalizeH="0" baseline="0" noProof="0" dirty="0">
                <a:ln>
                  <a:noFill/>
                </a:ln>
                <a:solidFill>
                  <a:prstClr val="white"/>
                </a:solidFill>
                <a:effectLst/>
                <a:uLnTx/>
                <a:uFillTx/>
                <a:latin typeface="Arial"/>
                <a:ea typeface="ＭＳ Ｐゴシック"/>
                <a:cs typeface="+mn-cs"/>
              </a:endParaRPr>
            </a:p>
          </p:txBody>
        </p:sp>
        <p:sp>
          <p:nvSpPr>
            <p:cNvPr id="18" name="正方形/長方形 17">
              <a:extLst>
                <a:ext uri="{FF2B5EF4-FFF2-40B4-BE49-F238E27FC236}">
                  <a16:creationId xmlns:a16="http://schemas.microsoft.com/office/drawing/2014/main" id="{31065F05-BB7C-F08D-6FBD-706E2672D9B6}"/>
                </a:ext>
              </a:extLst>
            </p:cNvPr>
            <p:cNvSpPr/>
            <p:nvPr/>
          </p:nvSpPr>
          <p:spPr>
            <a:xfrm>
              <a:off x="1381656" y="1606369"/>
              <a:ext cx="2795007" cy="198668"/>
            </a:xfrm>
            <a:prstGeom prst="rect">
              <a:avLst/>
            </a:prstGeom>
            <a:solidFill>
              <a:sysClr val="window" lastClr="FFFFFF"/>
            </a:solidFill>
            <a:ln w="12700" cap="flat" cmpd="sng" algn="ctr">
              <a:noFill/>
              <a:prstDash val="solid"/>
              <a:miter lim="800000"/>
            </a:ln>
            <a:effectLst/>
          </p:spPr>
          <p:txBody>
            <a:bodyPr wrap="none" rtlCol="0" anchor="ctr"/>
            <a:lstStyle/>
            <a:p>
              <a:pPr marL="0" marR="0" lvl="0" indent="0" algn="ctr" defTabSz="914400" eaLnBrk="1" fontAlgn="auto" latinLnBrk="0" hangingPunct="1">
                <a:lnSpc>
                  <a:spcPct val="100000"/>
                </a:lnSpc>
                <a:spcBef>
                  <a:spcPts val="600"/>
                </a:spcBef>
                <a:spcAft>
                  <a:spcPts val="0"/>
                </a:spcAft>
                <a:buClrTx/>
                <a:buSzTx/>
                <a:buFontTx/>
                <a:buNone/>
                <a:tabLst/>
                <a:defRPr/>
              </a:pPr>
              <a:r>
                <a:rPr kumimoji="0" lang="ja-JP" altLang="en-US" sz="1800" b="0" i="0" u="none" strike="noStrike" kern="0" cap="none" spc="0" normalizeH="0" baseline="0" noProof="0" dirty="0">
                  <a:ln>
                    <a:noFill/>
                  </a:ln>
                  <a:solidFill>
                    <a:prstClr val="white">
                      <a:lumMod val="75000"/>
                    </a:prstClr>
                  </a:solidFill>
                  <a:effectLst/>
                  <a:uLnTx/>
                  <a:uFillTx/>
                  <a:latin typeface="Arial"/>
                  <a:ea typeface="ＭＳ Ｐゴシック"/>
                  <a:cs typeface="+mn-cs"/>
                </a:rPr>
                <a:t>対象：全国</a:t>
              </a:r>
              <a:r>
                <a:rPr kumimoji="0" lang="ja-JP" altLang="en-US" sz="1800" b="0" i="0" u="none" strike="noStrike" kern="0" cap="none" spc="0" normalizeH="0" baseline="0" noProof="0">
                  <a:ln>
                    <a:noFill/>
                  </a:ln>
                  <a:solidFill>
                    <a:prstClr val="white">
                      <a:lumMod val="75000"/>
                    </a:prstClr>
                  </a:solidFill>
                  <a:effectLst/>
                  <a:uLnTx/>
                  <a:uFillTx/>
                  <a:latin typeface="Arial"/>
                  <a:ea typeface="ＭＳ Ｐゴシック"/>
                  <a:cs typeface="+mn-cs"/>
                </a:rPr>
                <a:t>の大学生</a:t>
              </a:r>
              <a:endParaRPr kumimoji="0" lang="ja-JP" altLang="en-US" sz="1800" b="0" i="0" u="none" strike="noStrike" kern="0" cap="none" spc="0" normalizeH="0" baseline="0" noProof="0" dirty="0">
                <a:ln>
                  <a:noFill/>
                </a:ln>
                <a:solidFill>
                  <a:prstClr val="white">
                    <a:lumMod val="75000"/>
                  </a:prstClr>
                </a:solidFill>
                <a:effectLst/>
                <a:uLnTx/>
                <a:uFillTx/>
                <a:latin typeface="Arial"/>
                <a:ea typeface="ＭＳ Ｐゴシック"/>
                <a:cs typeface="+mn-cs"/>
              </a:endParaRPr>
            </a:p>
          </p:txBody>
        </p:sp>
      </p:grpSp>
    </p:spTree>
    <p:extLst>
      <p:ext uri="{BB962C8B-B14F-4D97-AF65-F5344CB8AC3E}">
        <p14:creationId xmlns:p14="http://schemas.microsoft.com/office/powerpoint/2010/main" val="20260794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4A88E2-2BB8-1128-E04E-9110AC4904E3}"/>
            </a:ext>
          </a:extLst>
        </p:cNvPr>
        <p:cNvGrpSpPr/>
        <p:nvPr/>
      </p:nvGrpSpPr>
      <p:grpSpPr>
        <a:xfrm>
          <a:off x="0" y="0"/>
          <a:ext cx="0" cy="0"/>
          <a:chOff x="0" y="0"/>
          <a:chExt cx="0" cy="0"/>
        </a:xfrm>
      </p:grpSpPr>
      <p:grpSp>
        <p:nvGrpSpPr>
          <p:cNvPr id="122" name="グループ化 121">
            <a:extLst>
              <a:ext uri="{FF2B5EF4-FFF2-40B4-BE49-F238E27FC236}">
                <a16:creationId xmlns:a16="http://schemas.microsoft.com/office/drawing/2014/main" id="{6E7B0446-7AA8-F648-4E31-547C91E70DE4}"/>
              </a:ext>
            </a:extLst>
          </p:cNvPr>
          <p:cNvGrpSpPr/>
          <p:nvPr/>
        </p:nvGrpSpPr>
        <p:grpSpPr>
          <a:xfrm>
            <a:off x="0" y="1520826"/>
            <a:ext cx="12192000" cy="5337175"/>
            <a:chOff x="0" y="1520825"/>
            <a:chExt cx="12192000" cy="5654596"/>
          </a:xfrm>
        </p:grpSpPr>
        <p:sp>
          <p:nvSpPr>
            <p:cNvPr id="120" name="正方形/長方形 119">
              <a:extLst>
                <a:ext uri="{FF2B5EF4-FFF2-40B4-BE49-F238E27FC236}">
                  <a16:creationId xmlns:a16="http://schemas.microsoft.com/office/drawing/2014/main" id="{BF770E43-4261-2FB9-6242-E17DE7F00DBD}"/>
                </a:ext>
              </a:extLst>
            </p:cNvPr>
            <p:cNvSpPr/>
            <p:nvPr/>
          </p:nvSpPr>
          <p:spPr>
            <a:xfrm>
              <a:off x="0" y="1520825"/>
              <a:ext cx="12192000" cy="2234014"/>
            </a:xfrm>
            <a:prstGeom prst="rect">
              <a:avLst/>
            </a:prstGeom>
            <a:solidFill>
              <a:schemeClr val="accent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600"/>
                </a:spcBef>
                <a:spcAft>
                  <a:spcPts val="0"/>
                </a:spcAft>
                <a:buClrTx/>
                <a:buSzTx/>
                <a:buFontTx/>
                <a:buNone/>
                <a:tabLst/>
                <a:defRPr/>
              </a:pPr>
              <a:endParaRPr kumimoji="0" lang="en-US" altLang="ja-JP" sz="1600" b="0" i="0" u="none" strike="noStrike" kern="0" cap="none" spc="0" normalizeH="0" baseline="0" noProof="0" dirty="0">
                <a:ln>
                  <a:noFill/>
                </a:ln>
                <a:solidFill>
                  <a:prstClr val="white"/>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121" name="正方形/長方形 120">
              <a:extLst>
                <a:ext uri="{FF2B5EF4-FFF2-40B4-BE49-F238E27FC236}">
                  <a16:creationId xmlns:a16="http://schemas.microsoft.com/office/drawing/2014/main" id="{D3FBD9E4-9804-468D-14E1-E7A864F1D7A1}"/>
                </a:ext>
              </a:extLst>
            </p:cNvPr>
            <p:cNvSpPr/>
            <p:nvPr/>
          </p:nvSpPr>
          <p:spPr>
            <a:xfrm>
              <a:off x="0" y="3754840"/>
              <a:ext cx="12192000" cy="3420581"/>
            </a:xfrm>
            <a:prstGeom prst="rect">
              <a:avLst/>
            </a:prstGeom>
            <a:solidFill>
              <a:schemeClr val="accent2">
                <a:lumMod val="20000"/>
                <a:lumOff val="80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600"/>
                </a:spcBef>
                <a:spcAft>
                  <a:spcPts val="0"/>
                </a:spcAft>
                <a:buClrTx/>
                <a:buSzTx/>
                <a:buFontTx/>
                <a:buNone/>
                <a:tabLst/>
                <a:defRPr/>
              </a:pPr>
              <a:endParaRPr kumimoji="0" lang="en-US" altLang="ja-JP" sz="1600" b="0" i="0" u="none" strike="noStrike" kern="0" cap="none" spc="0" normalizeH="0" baseline="0" noProof="0" dirty="0">
                <a:ln>
                  <a:noFill/>
                </a:ln>
                <a:solidFill>
                  <a:prstClr val="white"/>
                </a:solidFill>
                <a:effectLst/>
                <a:uLnTx/>
                <a:uFillTx/>
                <a:latin typeface="ＭＳ Ｐゴシック" panose="020B0600070205080204" pitchFamily="50" charset="-128"/>
                <a:ea typeface="ＭＳ Ｐゴシック" panose="020B0600070205080204" pitchFamily="50" charset="-128"/>
                <a:cs typeface="+mn-cs"/>
              </a:endParaRPr>
            </a:p>
          </p:txBody>
        </p:sp>
      </p:grpSp>
      <p:sp>
        <p:nvSpPr>
          <p:cNvPr id="49" name="テキスト プレースホルダー 1">
            <a:extLst>
              <a:ext uri="{FF2B5EF4-FFF2-40B4-BE49-F238E27FC236}">
                <a16:creationId xmlns:a16="http://schemas.microsoft.com/office/drawing/2014/main" id="{600A2F1E-A086-8A08-998F-B38C89BED742}"/>
              </a:ext>
            </a:extLst>
          </p:cNvPr>
          <p:cNvSpPr txBox="1">
            <a:spLocks/>
          </p:cNvSpPr>
          <p:nvPr/>
        </p:nvSpPr>
        <p:spPr>
          <a:xfrm>
            <a:off x="227014" y="944563"/>
            <a:ext cx="11737974" cy="576261"/>
          </a:xfrm>
          <a:prstGeom prst="rect">
            <a:avLst/>
          </a:prstGeom>
          <a:noFill/>
          <a:ln w="19050" cap="flat" cmpd="sng" algn="ctr">
            <a:noFill/>
            <a:prstDash val="solid"/>
            <a:miter lim="800000"/>
          </a:ln>
          <a:effectLst/>
        </p:spPr>
        <p:txBody>
          <a:bodyPr wrap="none" lIns="0" tIns="0" rIns="0" bIns="0" rtlCol="0" anchor="t"/>
          <a:lstStyle>
            <a:lvl1pPr marL="92075" indent="0" algn="l" defTabSz="914400" rtl="0" eaLnBrk="1" latinLnBrk="0" hangingPunct="1">
              <a:lnSpc>
                <a:spcPct val="90000"/>
              </a:lnSpc>
              <a:spcBef>
                <a:spcPts val="1000"/>
              </a:spcBef>
              <a:buFont typeface="Arial" panose="020B0604020202020204" pitchFamily="34" charset="0"/>
              <a:buNone/>
              <a:tabLst>
                <a:tab pos="92075" algn="l"/>
              </a:tabLst>
              <a:defRPr kumimoji="1" lang="ja-JP" altLang="en-US" sz="2000" b="0" kern="1200" dirty="0">
                <a:solidFill>
                  <a:sysClr val="windowText" lastClr="000000"/>
                </a:solidFill>
                <a:latin typeface="MS PGothic" panose="020B0600070205080204" pitchFamily="34" charset="-128"/>
                <a:ea typeface="MS PGothic" panose="020B0600070205080204" pitchFamily="34"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9pPr>
          </a:lstStyle>
          <a:p>
            <a:pPr marL="92075"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tab pos="92075" algn="l"/>
              </a:tabLst>
              <a:defRPr/>
            </a:pPr>
            <a:r>
              <a:rPr kumimoji="1" lang="ja-JP" altLang="en-US" sz="2000" b="0" i="0" u="none" strike="noStrike" kern="1200" cap="none" spc="0" normalizeH="0" baseline="0" noProof="0" dirty="0">
                <a:ln>
                  <a:noFill/>
                </a:ln>
                <a:solidFill>
                  <a:sysClr val="windowText" lastClr="000000"/>
                </a:solidFill>
                <a:effectLst/>
                <a:uLnTx/>
                <a:uFillTx/>
                <a:latin typeface="MS PGothic" panose="020B0600070205080204" pitchFamily="34" charset="-128"/>
                <a:ea typeface="MS PGothic" panose="020B0600070205080204" pitchFamily="34" charset="-128"/>
                <a:cs typeface="+mn-cs"/>
              </a:rPr>
              <a:t>全国規模のピッチイベントを開催することで、貴社のブランド向上や採用者の増加が見込まれます。</a:t>
            </a:r>
          </a:p>
        </p:txBody>
      </p:sp>
      <p:sp>
        <p:nvSpPr>
          <p:cNvPr id="50" name="スライド番号プレースホルダー 3">
            <a:extLst>
              <a:ext uri="{FF2B5EF4-FFF2-40B4-BE49-F238E27FC236}">
                <a16:creationId xmlns:a16="http://schemas.microsoft.com/office/drawing/2014/main" id="{0FD543FE-73E6-F4AA-494A-E6CA950C5FE2}"/>
              </a:ext>
            </a:extLst>
          </p:cNvPr>
          <p:cNvSpPr txBox="1">
            <a:spLocks/>
          </p:cNvSpPr>
          <p:nvPr/>
        </p:nvSpPr>
        <p:spPr>
          <a:xfrm>
            <a:off x="11568988" y="6390895"/>
            <a:ext cx="396000" cy="468000"/>
          </a:xfrm>
          <a:prstGeom prst="rect">
            <a:avLst/>
          </a:prstGeom>
          <a:noFill/>
          <a:ln w="19050" cap="flat" cmpd="sng" algn="ctr">
            <a:noFill/>
            <a:prstDash val="solid"/>
            <a:miter lim="800000"/>
          </a:ln>
          <a:effectLst/>
        </p:spPr>
        <p:txBody>
          <a:bodyPr lIns="0" tIns="0" rIns="0" bIns="0" rtlCol="0" anchor="ctr"/>
          <a:lstStyle>
            <a:defPPr>
              <a:defRPr lang="ja-JP"/>
            </a:defPPr>
            <a:lvl1pPr marL="0" algn="r" defTabSz="914400" rtl="0" eaLnBrk="1" latinLnBrk="0" hangingPunct="1">
              <a:defRPr kumimoji="1" lang="ja-JP" altLang="en-US" sz="1000" kern="1200" smtClean="0">
                <a:solidFill>
                  <a:schemeClr val="tx1"/>
                </a:solidFill>
                <a:latin typeface="+mn-ea"/>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fld id="{B345F64C-3725-451E-9302-8DCAA86EC844}" type="slidenum">
              <a:rPr lang="en-US" altLang="ja-JP" smtClean="0">
                <a:solidFill>
                  <a:prstClr val="black"/>
                </a:solidFill>
                <a:latin typeface="ＭＳ Ｐゴシック"/>
                <a:ea typeface="ＭＳ Ｐゴシック"/>
              </a:rPr>
              <a:pPr/>
              <a:t>7</a:t>
            </a:fld>
            <a:endParaRPr lang="en-US" altLang="ja-JP" dirty="0">
              <a:solidFill>
                <a:prstClr val="black"/>
              </a:solidFill>
              <a:latin typeface="ＭＳ Ｐゴシック"/>
              <a:ea typeface="ＭＳ Ｐゴシック"/>
            </a:endParaRPr>
          </a:p>
        </p:txBody>
      </p:sp>
      <p:sp>
        <p:nvSpPr>
          <p:cNvPr id="51" name="テキスト プレースホルダー 4">
            <a:extLst>
              <a:ext uri="{FF2B5EF4-FFF2-40B4-BE49-F238E27FC236}">
                <a16:creationId xmlns:a16="http://schemas.microsoft.com/office/drawing/2014/main" id="{59A79BD4-A6B4-0F45-0554-1F1B0EF6AA11}"/>
              </a:ext>
            </a:extLst>
          </p:cNvPr>
          <p:cNvSpPr txBox="1">
            <a:spLocks/>
          </p:cNvSpPr>
          <p:nvPr/>
        </p:nvSpPr>
        <p:spPr>
          <a:xfrm>
            <a:off x="227014" y="215412"/>
            <a:ext cx="11737974" cy="372199"/>
          </a:xfrm>
          <a:prstGeom prst="rect">
            <a:avLst/>
          </a:prstGeom>
          <a:noFill/>
          <a:ln w="19050" cap="flat" cmpd="sng" algn="ctr">
            <a:noFill/>
            <a:prstDash val="solid"/>
            <a:miter lim="800000"/>
          </a:ln>
          <a:effectLst/>
        </p:spPr>
        <p:txBody>
          <a:bodyPr wrap="none" lIns="0" tIns="0" rIns="0" bIns="0" rtlCol="0" anchor="ctr"/>
          <a:lstStyle>
            <a:lvl1pPr marL="92075" indent="0" algn="l" defTabSz="914400" rtl="0" eaLnBrk="1" latinLnBrk="0" hangingPunct="1">
              <a:lnSpc>
                <a:spcPct val="90000"/>
              </a:lnSpc>
              <a:spcBef>
                <a:spcPts val="1000"/>
              </a:spcBef>
              <a:buFont typeface="Arial" panose="020B0604020202020204" pitchFamily="34" charset="0"/>
              <a:buNone/>
              <a:defRPr kumimoji="1" lang="ja-JP" altLang="en-US" sz="2000" b="1" kern="1200" dirty="0">
                <a:solidFill>
                  <a:sysClr val="windowText" lastClr="000000"/>
                </a:solidFill>
                <a:latin typeface="MS PGothic" panose="020B0600070205080204" pitchFamily="34" charset="-128"/>
                <a:ea typeface="MS PGothic" panose="020B0600070205080204" pitchFamily="34"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9pPr>
          </a:lstStyle>
          <a:p>
            <a:pPr marL="92075"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2000" b="1" i="0" u="none" strike="noStrike" kern="1200" cap="none" spc="0" normalizeH="0" baseline="0" noProof="0" dirty="0">
                <a:ln>
                  <a:noFill/>
                </a:ln>
                <a:solidFill>
                  <a:schemeClr val="accent2"/>
                </a:solidFill>
                <a:effectLst/>
                <a:uLnTx/>
                <a:uFillTx/>
                <a:latin typeface="MS PGothic" panose="020B0600070205080204" pitchFamily="34" charset="-128"/>
                <a:ea typeface="MS PGothic" panose="020B0600070205080204" pitchFamily="34" charset="-128"/>
                <a:cs typeface="+mn-cs"/>
              </a:rPr>
              <a:t>進化　　　　貴社ピッチイベントには、日本全国から優秀な学生が集う</a:t>
            </a:r>
          </a:p>
        </p:txBody>
      </p:sp>
      <p:sp>
        <p:nvSpPr>
          <p:cNvPr id="92" name="楕円 91">
            <a:extLst>
              <a:ext uri="{FF2B5EF4-FFF2-40B4-BE49-F238E27FC236}">
                <a16:creationId xmlns:a16="http://schemas.microsoft.com/office/drawing/2014/main" id="{712EAFF3-5A34-475C-F62E-917D76C3101F}"/>
              </a:ext>
            </a:extLst>
          </p:cNvPr>
          <p:cNvSpPr/>
          <p:nvPr/>
        </p:nvSpPr>
        <p:spPr>
          <a:xfrm>
            <a:off x="898151" y="255833"/>
            <a:ext cx="292224" cy="291356"/>
          </a:xfrm>
          <a:prstGeom prst="ellipse">
            <a:avLst/>
          </a:prstGeom>
          <a:solidFill>
            <a:schemeClr val="accent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600"/>
              </a:spcBef>
              <a:spcAft>
                <a:spcPts val="0"/>
              </a:spcAft>
              <a:buClrTx/>
              <a:buSzTx/>
              <a:buFontTx/>
              <a:buNone/>
              <a:tabLst/>
              <a:defRPr/>
            </a:pPr>
            <a:r>
              <a:rPr kumimoji="0" lang="en-US" altLang="ja-JP" sz="1600" b="0" i="0" u="none" strike="noStrike" kern="0" cap="none" spc="0" normalizeH="0" baseline="0" noProof="0" dirty="0">
                <a:ln>
                  <a:noFill/>
                </a:ln>
                <a:solidFill>
                  <a:prstClr val="white"/>
                </a:solidFill>
                <a:effectLst/>
                <a:uLnTx/>
                <a:uFillTx/>
                <a:latin typeface="ＭＳ Ｐゴシック" panose="020B0600070205080204" pitchFamily="50" charset="-128"/>
                <a:ea typeface="ＭＳ Ｐゴシック" panose="020B0600070205080204" pitchFamily="50" charset="-128"/>
                <a:cs typeface="+mn-cs"/>
              </a:rPr>
              <a:t>1</a:t>
            </a:r>
          </a:p>
        </p:txBody>
      </p:sp>
      <p:cxnSp>
        <p:nvCxnSpPr>
          <p:cNvPr id="96" name="直線矢印コネクタ 95">
            <a:extLst>
              <a:ext uri="{FF2B5EF4-FFF2-40B4-BE49-F238E27FC236}">
                <a16:creationId xmlns:a16="http://schemas.microsoft.com/office/drawing/2014/main" id="{EB82861D-BA7D-AA05-6E89-4839C6F32571}"/>
              </a:ext>
            </a:extLst>
          </p:cNvPr>
          <p:cNvCxnSpPr>
            <a:cxnSpLocks/>
          </p:cNvCxnSpPr>
          <p:nvPr/>
        </p:nvCxnSpPr>
        <p:spPr>
          <a:xfrm>
            <a:off x="0" y="743014"/>
            <a:ext cx="12192000" cy="0"/>
          </a:xfrm>
          <a:prstGeom prst="straightConnector1">
            <a:avLst/>
          </a:prstGeom>
          <a:noFill/>
          <a:ln w="9525" cap="flat" cmpd="sng" algn="ctr">
            <a:solidFill>
              <a:schemeClr val="accent2"/>
            </a:solidFill>
            <a:prstDash val="solid"/>
            <a:miter lim="800000"/>
          </a:ln>
          <a:effectLst/>
        </p:spPr>
      </p:cxnSp>
      <p:sp>
        <p:nvSpPr>
          <p:cNvPr id="58" name="二等辺三角形 57">
            <a:extLst>
              <a:ext uri="{FF2B5EF4-FFF2-40B4-BE49-F238E27FC236}">
                <a16:creationId xmlns:a16="http://schemas.microsoft.com/office/drawing/2014/main" id="{83FDF273-E729-44FD-3D4B-B69AE887FAC8}"/>
              </a:ext>
            </a:extLst>
          </p:cNvPr>
          <p:cNvSpPr/>
          <p:nvPr/>
        </p:nvSpPr>
        <p:spPr>
          <a:xfrm>
            <a:off x="4081990" y="3279427"/>
            <a:ext cx="4028019" cy="3062594"/>
          </a:xfrm>
          <a:prstGeom prst="triangle">
            <a:avLst/>
          </a:prstGeom>
          <a:solidFill>
            <a:schemeClr val="bg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82" name="楕円 81">
            <a:extLst>
              <a:ext uri="{FF2B5EF4-FFF2-40B4-BE49-F238E27FC236}">
                <a16:creationId xmlns:a16="http://schemas.microsoft.com/office/drawing/2014/main" id="{F2D10AAC-E33C-73C2-BE7C-C01362FD1A59}"/>
              </a:ext>
            </a:extLst>
          </p:cNvPr>
          <p:cNvSpPr/>
          <p:nvPr/>
        </p:nvSpPr>
        <p:spPr>
          <a:xfrm>
            <a:off x="7796806" y="6027648"/>
            <a:ext cx="626408" cy="624548"/>
          </a:xfrm>
          <a:prstGeom prst="ellipse">
            <a:avLst/>
          </a:prstGeom>
          <a:gradFill>
            <a:gsLst>
              <a:gs pos="100000">
                <a:srgbClr val="E5E4A9">
                  <a:alpha val="50000"/>
                </a:srgbClr>
              </a:gs>
              <a:gs pos="0">
                <a:schemeClr val="accent2">
                  <a:alpha val="50000"/>
                </a:schemeClr>
              </a:gs>
            </a:gsLst>
            <a:lin ang="10800000" scaled="1"/>
          </a:gradFill>
          <a:ln w="12700" cap="flat" cmpd="sng" algn="ctr">
            <a:noFill/>
            <a:prstDash val="solid"/>
            <a:miter lim="800000"/>
          </a:ln>
          <a:effectLst/>
        </p:spPr>
        <p:txBody>
          <a:bodyPr rtlCol="0" anchor="ctr"/>
          <a:lstStyle/>
          <a:p>
            <a:pPr>
              <a:spcBef>
                <a:spcPts val="600"/>
              </a:spcBef>
            </a:pPr>
            <a:endParaRPr kumimoji="0" lang="en-US" altLang="ja-JP" sz="1600" kern="0" dirty="0">
              <a:solidFill>
                <a:prstClr val="black"/>
              </a:solidFill>
              <a:latin typeface="ＭＳ Ｐゴシック" panose="020B0600070205080204" pitchFamily="50" charset="-128"/>
              <a:ea typeface="ＭＳ Ｐゴシック" panose="020B0600070205080204" pitchFamily="50" charset="-128"/>
            </a:endParaRPr>
          </a:p>
        </p:txBody>
      </p:sp>
      <p:sp>
        <p:nvSpPr>
          <p:cNvPr id="83" name="楕円 82">
            <a:extLst>
              <a:ext uri="{FF2B5EF4-FFF2-40B4-BE49-F238E27FC236}">
                <a16:creationId xmlns:a16="http://schemas.microsoft.com/office/drawing/2014/main" id="{53190173-BF12-549C-891C-D29E2410FF2D}"/>
              </a:ext>
            </a:extLst>
          </p:cNvPr>
          <p:cNvSpPr/>
          <p:nvPr/>
        </p:nvSpPr>
        <p:spPr>
          <a:xfrm>
            <a:off x="7731033" y="5962070"/>
            <a:ext cx="757954" cy="755704"/>
          </a:xfrm>
          <a:prstGeom prst="ellipse">
            <a:avLst/>
          </a:prstGeom>
          <a:gradFill>
            <a:gsLst>
              <a:gs pos="100000">
                <a:srgbClr val="E5E4A9">
                  <a:alpha val="50000"/>
                </a:srgbClr>
              </a:gs>
              <a:gs pos="0">
                <a:schemeClr val="accent2">
                  <a:alpha val="50000"/>
                </a:schemeClr>
              </a:gs>
            </a:gsLst>
            <a:lin ang="10800000" scaled="1"/>
          </a:gradFill>
          <a:ln w="12700" cap="flat" cmpd="sng" algn="ctr">
            <a:noFill/>
            <a:prstDash val="solid"/>
            <a:miter lim="800000"/>
          </a:ln>
          <a:effectLst/>
        </p:spPr>
        <p:txBody>
          <a:bodyPr rtlCol="0" anchor="ctr"/>
          <a:lstStyle/>
          <a:p>
            <a:pPr>
              <a:spcBef>
                <a:spcPts val="600"/>
              </a:spcBef>
            </a:pPr>
            <a:endParaRPr kumimoji="0" lang="en-US" altLang="ja-JP" sz="1600" kern="0" dirty="0">
              <a:solidFill>
                <a:prstClr val="black"/>
              </a:solidFill>
              <a:latin typeface="ＭＳ Ｐゴシック" panose="020B0600070205080204" pitchFamily="50" charset="-128"/>
              <a:ea typeface="ＭＳ Ｐゴシック" panose="020B0600070205080204" pitchFamily="50" charset="-128"/>
            </a:endParaRPr>
          </a:p>
        </p:txBody>
      </p:sp>
      <p:sp>
        <p:nvSpPr>
          <p:cNvPr id="84" name="楕円 83">
            <a:extLst>
              <a:ext uri="{FF2B5EF4-FFF2-40B4-BE49-F238E27FC236}">
                <a16:creationId xmlns:a16="http://schemas.microsoft.com/office/drawing/2014/main" id="{6A4ADB9F-DA7D-E47E-8323-46589F9C1117}"/>
              </a:ext>
            </a:extLst>
          </p:cNvPr>
          <p:cNvSpPr/>
          <p:nvPr/>
        </p:nvSpPr>
        <p:spPr>
          <a:xfrm>
            <a:off x="7651447" y="5882722"/>
            <a:ext cx="917124" cy="914402"/>
          </a:xfrm>
          <a:prstGeom prst="ellipse">
            <a:avLst/>
          </a:prstGeom>
          <a:gradFill>
            <a:gsLst>
              <a:gs pos="100000">
                <a:srgbClr val="E5E4A9">
                  <a:alpha val="50000"/>
                </a:srgbClr>
              </a:gs>
              <a:gs pos="0">
                <a:schemeClr val="accent2">
                  <a:alpha val="50000"/>
                </a:schemeClr>
              </a:gs>
            </a:gsLst>
            <a:lin ang="10800000" scaled="1"/>
          </a:gradFill>
          <a:ln w="12700" cap="flat" cmpd="sng" algn="ctr">
            <a:noFill/>
            <a:prstDash val="solid"/>
            <a:miter lim="800000"/>
          </a:ln>
          <a:effectLst/>
        </p:spPr>
        <p:txBody>
          <a:bodyPr rtlCol="0" anchor="ctr"/>
          <a:lstStyle/>
          <a:p>
            <a:pPr>
              <a:spcBef>
                <a:spcPts val="600"/>
              </a:spcBef>
            </a:pPr>
            <a:endParaRPr kumimoji="0" lang="en-US" altLang="ja-JP" sz="1600" kern="0" dirty="0">
              <a:solidFill>
                <a:prstClr val="black"/>
              </a:solidFill>
              <a:latin typeface="ＭＳ Ｐゴシック" panose="020B0600070205080204" pitchFamily="50" charset="-128"/>
              <a:ea typeface="ＭＳ Ｐゴシック" panose="020B0600070205080204" pitchFamily="50" charset="-128"/>
            </a:endParaRPr>
          </a:p>
        </p:txBody>
      </p:sp>
      <p:sp>
        <p:nvSpPr>
          <p:cNvPr id="85" name="楕円 84">
            <a:extLst>
              <a:ext uri="{FF2B5EF4-FFF2-40B4-BE49-F238E27FC236}">
                <a16:creationId xmlns:a16="http://schemas.microsoft.com/office/drawing/2014/main" id="{D7DE194E-E207-9025-4131-C459C8BBDDBA}"/>
              </a:ext>
            </a:extLst>
          </p:cNvPr>
          <p:cNvSpPr/>
          <p:nvPr/>
        </p:nvSpPr>
        <p:spPr>
          <a:xfrm>
            <a:off x="7555149" y="5786709"/>
            <a:ext cx="1109721" cy="1106426"/>
          </a:xfrm>
          <a:prstGeom prst="ellipse">
            <a:avLst/>
          </a:prstGeom>
          <a:gradFill>
            <a:gsLst>
              <a:gs pos="100000">
                <a:srgbClr val="E5E4A9">
                  <a:alpha val="50000"/>
                </a:srgbClr>
              </a:gs>
              <a:gs pos="0">
                <a:schemeClr val="accent2">
                  <a:alpha val="50000"/>
                </a:schemeClr>
              </a:gs>
            </a:gsLst>
            <a:lin ang="10800000" scaled="1"/>
          </a:gradFill>
          <a:ln w="12700" cap="flat" cmpd="sng" algn="ctr">
            <a:noFill/>
            <a:prstDash val="solid"/>
            <a:miter lim="800000"/>
          </a:ln>
          <a:effectLst/>
        </p:spPr>
        <p:txBody>
          <a:bodyPr rtlCol="0" anchor="ctr"/>
          <a:lstStyle/>
          <a:p>
            <a:pPr>
              <a:spcBef>
                <a:spcPts val="600"/>
              </a:spcBef>
            </a:pPr>
            <a:endParaRPr kumimoji="0" lang="en-US" altLang="ja-JP" sz="1600" kern="0" dirty="0">
              <a:solidFill>
                <a:prstClr val="black"/>
              </a:solidFill>
              <a:latin typeface="ＭＳ Ｐゴシック" panose="020B0600070205080204" pitchFamily="50" charset="-128"/>
              <a:ea typeface="ＭＳ Ｐゴシック" panose="020B0600070205080204" pitchFamily="50" charset="-128"/>
            </a:endParaRPr>
          </a:p>
        </p:txBody>
      </p:sp>
      <p:sp>
        <p:nvSpPr>
          <p:cNvPr id="86" name="楕円 85">
            <a:extLst>
              <a:ext uri="{FF2B5EF4-FFF2-40B4-BE49-F238E27FC236}">
                <a16:creationId xmlns:a16="http://schemas.microsoft.com/office/drawing/2014/main" id="{11054CAA-D6D6-A040-C0D3-B884E92262AA}"/>
              </a:ext>
            </a:extLst>
          </p:cNvPr>
          <p:cNvSpPr/>
          <p:nvPr/>
        </p:nvSpPr>
        <p:spPr>
          <a:xfrm>
            <a:off x="7438628" y="5670535"/>
            <a:ext cx="1342762" cy="1338775"/>
          </a:xfrm>
          <a:prstGeom prst="ellipse">
            <a:avLst/>
          </a:prstGeom>
          <a:gradFill>
            <a:gsLst>
              <a:gs pos="100000">
                <a:srgbClr val="E5E4A9">
                  <a:alpha val="50000"/>
                </a:srgbClr>
              </a:gs>
              <a:gs pos="0">
                <a:schemeClr val="accent2">
                  <a:alpha val="50000"/>
                </a:schemeClr>
              </a:gs>
            </a:gsLst>
            <a:lin ang="10800000" scaled="1"/>
          </a:gradFill>
          <a:ln w="12700" cap="flat" cmpd="sng" algn="ctr">
            <a:noFill/>
            <a:prstDash val="solid"/>
            <a:miter lim="800000"/>
          </a:ln>
          <a:effectLst/>
        </p:spPr>
        <p:txBody>
          <a:bodyPr rtlCol="0" anchor="ctr"/>
          <a:lstStyle/>
          <a:p>
            <a:pPr>
              <a:spcBef>
                <a:spcPts val="600"/>
              </a:spcBef>
            </a:pPr>
            <a:endParaRPr kumimoji="0" lang="en-US" altLang="ja-JP" sz="1600" kern="0" dirty="0">
              <a:solidFill>
                <a:prstClr val="black"/>
              </a:solidFill>
              <a:latin typeface="ＭＳ Ｐゴシック" panose="020B0600070205080204" pitchFamily="50" charset="-128"/>
              <a:ea typeface="ＭＳ Ｐゴシック" panose="020B0600070205080204" pitchFamily="50" charset="-128"/>
            </a:endParaRPr>
          </a:p>
        </p:txBody>
      </p:sp>
      <p:sp>
        <p:nvSpPr>
          <p:cNvPr id="87" name="楕円 86">
            <a:extLst>
              <a:ext uri="{FF2B5EF4-FFF2-40B4-BE49-F238E27FC236}">
                <a16:creationId xmlns:a16="http://schemas.microsoft.com/office/drawing/2014/main" id="{ACA4BF0F-BA90-CDC6-ECB7-494EBF187C4D}"/>
              </a:ext>
            </a:extLst>
          </p:cNvPr>
          <p:cNvSpPr/>
          <p:nvPr/>
        </p:nvSpPr>
        <p:spPr>
          <a:xfrm>
            <a:off x="7851164" y="6081845"/>
            <a:ext cx="517693" cy="516155"/>
          </a:xfrm>
          <a:prstGeom prst="ellipse">
            <a:avLst/>
          </a:prstGeom>
          <a:gradFill>
            <a:gsLst>
              <a:gs pos="100000">
                <a:srgbClr val="E5E4A9">
                  <a:alpha val="50000"/>
                </a:srgbClr>
              </a:gs>
              <a:gs pos="0">
                <a:schemeClr val="accent2">
                  <a:alpha val="50000"/>
                </a:schemeClr>
              </a:gs>
            </a:gsLst>
            <a:lin ang="10800000" scaled="1"/>
          </a:gradFill>
          <a:ln w="12700" cap="flat" cmpd="sng" algn="ctr">
            <a:noFill/>
            <a:prstDash val="solid"/>
            <a:miter lim="800000"/>
          </a:ln>
          <a:effectLst/>
        </p:spPr>
        <p:txBody>
          <a:bodyPr rtlCol="0" anchor="ctr"/>
          <a:lstStyle/>
          <a:p>
            <a:pPr>
              <a:spcBef>
                <a:spcPts val="600"/>
              </a:spcBef>
            </a:pPr>
            <a:endParaRPr kumimoji="0" lang="en-US" altLang="ja-JP" sz="1600" kern="0" dirty="0">
              <a:solidFill>
                <a:prstClr val="black"/>
              </a:solidFill>
              <a:latin typeface="ＭＳ Ｐゴシック" panose="020B0600070205080204" pitchFamily="50" charset="-128"/>
              <a:ea typeface="ＭＳ Ｐゴシック" panose="020B0600070205080204" pitchFamily="50" charset="-128"/>
            </a:endParaRPr>
          </a:p>
        </p:txBody>
      </p:sp>
      <p:sp>
        <p:nvSpPr>
          <p:cNvPr id="88" name="楕円 87">
            <a:extLst>
              <a:ext uri="{FF2B5EF4-FFF2-40B4-BE49-F238E27FC236}">
                <a16:creationId xmlns:a16="http://schemas.microsoft.com/office/drawing/2014/main" id="{E6367742-D2F5-8364-14B4-8BD612D29FF7}"/>
              </a:ext>
            </a:extLst>
          </p:cNvPr>
          <p:cNvSpPr/>
          <p:nvPr/>
        </p:nvSpPr>
        <p:spPr>
          <a:xfrm>
            <a:off x="7933215" y="6163652"/>
            <a:ext cx="353590" cy="352541"/>
          </a:xfrm>
          <a:prstGeom prst="ellipse">
            <a:avLst/>
          </a:prstGeom>
          <a:gradFill>
            <a:gsLst>
              <a:gs pos="100000">
                <a:srgbClr val="E5E4A9">
                  <a:alpha val="50000"/>
                </a:srgbClr>
              </a:gs>
              <a:gs pos="0">
                <a:schemeClr val="accent2">
                  <a:alpha val="50000"/>
                </a:schemeClr>
              </a:gs>
            </a:gsLst>
            <a:lin ang="10800000" scaled="1"/>
          </a:gradFill>
          <a:ln w="12700" cap="flat" cmpd="sng" algn="ctr">
            <a:noFill/>
            <a:prstDash val="solid"/>
            <a:miter lim="800000"/>
          </a:ln>
          <a:effectLst/>
        </p:spPr>
        <p:txBody>
          <a:bodyPr rtlCol="0" anchor="ctr"/>
          <a:lstStyle/>
          <a:p>
            <a:pPr>
              <a:spcBef>
                <a:spcPts val="600"/>
              </a:spcBef>
            </a:pPr>
            <a:endParaRPr kumimoji="0" lang="en-US" altLang="ja-JP" sz="1600" kern="0" dirty="0">
              <a:solidFill>
                <a:prstClr val="black"/>
              </a:solidFill>
              <a:latin typeface="ＭＳ Ｐゴシック" panose="020B0600070205080204" pitchFamily="50" charset="-128"/>
              <a:ea typeface="ＭＳ Ｐゴシック" panose="020B0600070205080204" pitchFamily="50" charset="-128"/>
            </a:endParaRPr>
          </a:p>
        </p:txBody>
      </p:sp>
      <p:sp>
        <p:nvSpPr>
          <p:cNvPr id="73" name="楕円 72">
            <a:extLst>
              <a:ext uri="{FF2B5EF4-FFF2-40B4-BE49-F238E27FC236}">
                <a16:creationId xmlns:a16="http://schemas.microsoft.com/office/drawing/2014/main" id="{36D7FA55-847B-BE9E-1D74-2937FE212D77}"/>
              </a:ext>
            </a:extLst>
          </p:cNvPr>
          <p:cNvSpPr/>
          <p:nvPr/>
        </p:nvSpPr>
        <p:spPr>
          <a:xfrm rot="10800000">
            <a:off x="3768786" y="6027648"/>
            <a:ext cx="626408" cy="624548"/>
          </a:xfrm>
          <a:prstGeom prst="ellipse">
            <a:avLst/>
          </a:prstGeom>
          <a:gradFill>
            <a:gsLst>
              <a:gs pos="100000">
                <a:srgbClr val="E5E4A9">
                  <a:alpha val="50000"/>
                </a:srgbClr>
              </a:gs>
              <a:gs pos="0">
                <a:schemeClr val="accent2">
                  <a:alpha val="50000"/>
                </a:schemeClr>
              </a:gs>
            </a:gsLst>
            <a:lin ang="10800000" scaled="1"/>
          </a:gradFill>
          <a:ln w="12700" cap="flat" cmpd="sng" algn="ctr">
            <a:noFill/>
            <a:prstDash val="solid"/>
            <a:miter lim="800000"/>
          </a:ln>
          <a:effectLst/>
        </p:spPr>
        <p:txBody>
          <a:bodyPr rtlCol="0" anchor="ctr"/>
          <a:lstStyle/>
          <a:p>
            <a:pPr>
              <a:spcBef>
                <a:spcPts val="600"/>
              </a:spcBef>
            </a:pPr>
            <a:endParaRPr kumimoji="0" lang="en-US" altLang="ja-JP" sz="1600" kern="0" dirty="0">
              <a:solidFill>
                <a:prstClr val="black"/>
              </a:solidFill>
              <a:latin typeface="ＭＳ Ｐゴシック" panose="020B0600070205080204" pitchFamily="50" charset="-128"/>
              <a:ea typeface="ＭＳ Ｐゴシック" panose="020B0600070205080204" pitchFamily="50" charset="-128"/>
            </a:endParaRPr>
          </a:p>
        </p:txBody>
      </p:sp>
      <p:sp>
        <p:nvSpPr>
          <p:cNvPr id="74" name="楕円 73">
            <a:extLst>
              <a:ext uri="{FF2B5EF4-FFF2-40B4-BE49-F238E27FC236}">
                <a16:creationId xmlns:a16="http://schemas.microsoft.com/office/drawing/2014/main" id="{BFB9A1E0-955C-1CEF-76F6-0DBA21B5ECD4}"/>
              </a:ext>
            </a:extLst>
          </p:cNvPr>
          <p:cNvSpPr/>
          <p:nvPr/>
        </p:nvSpPr>
        <p:spPr>
          <a:xfrm rot="10800000">
            <a:off x="3703013" y="5962070"/>
            <a:ext cx="757954" cy="755704"/>
          </a:xfrm>
          <a:prstGeom prst="ellipse">
            <a:avLst/>
          </a:prstGeom>
          <a:gradFill>
            <a:gsLst>
              <a:gs pos="100000">
                <a:srgbClr val="E5E4A9">
                  <a:alpha val="50000"/>
                </a:srgbClr>
              </a:gs>
              <a:gs pos="0">
                <a:schemeClr val="accent2">
                  <a:alpha val="50000"/>
                </a:schemeClr>
              </a:gs>
            </a:gsLst>
            <a:lin ang="10800000" scaled="1"/>
          </a:gradFill>
          <a:ln w="12700" cap="flat" cmpd="sng" algn="ctr">
            <a:noFill/>
            <a:prstDash val="solid"/>
            <a:miter lim="800000"/>
          </a:ln>
          <a:effectLst/>
        </p:spPr>
        <p:txBody>
          <a:bodyPr rtlCol="0" anchor="ctr"/>
          <a:lstStyle/>
          <a:p>
            <a:pPr>
              <a:spcBef>
                <a:spcPts val="600"/>
              </a:spcBef>
            </a:pPr>
            <a:endParaRPr kumimoji="0" lang="en-US" altLang="ja-JP" sz="1600" kern="0" dirty="0">
              <a:solidFill>
                <a:prstClr val="black"/>
              </a:solidFill>
              <a:latin typeface="ＭＳ Ｐゴシック" panose="020B0600070205080204" pitchFamily="50" charset="-128"/>
              <a:ea typeface="ＭＳ Ｐゴシック" panose="020B0600070205080204" pitchFamily="50" charset="-128"/>
            </a:endParaRPr>
          </a:p>
        </p:txBody>
      </p:sp>
      <p:sp>
        <p:nvSpPr>
          <p:cNvPr id="75" name="楕円 74">
            <a:extLst>
              <a:ext uri="{FF2B5EF4-FFF2-40B4-BE49-F238E27FC236}">
                <a16:creationId xmlns:a16="http://schemas.microsoft.com/office/drawing/2014/main" id="{41327E88-E224-2ABB-6FD7-AFBBB92878DA}"/>
              </a:ext>
            </a:extLst>
          </p:cNvPr>
          <p:cNvSpPr/>
          <p:nvPr/>
        </p:nvSpPr>
        <p:spPr>
          <a:xfrm rot="10800000">
            <a:off x="3623428" y="5882722"/>
            <a:ext cx="917124" cy="914402"/>
          </a:xfrm>
          <a:prstGeom prst="ellipse">
            <a:avLst/>
          </a:prstGeom>
          <a:gradFill>
            <a:gsLst>
              <a:gs pos="100000">
                <a:srgbClr val="E5E4A9">
                  <a:alpha val="50000"/>
                </a:srgbClr>
              </a:gs>
              <a:gs pos="0">
                <a:schemeClr val="accent2">
                  <a:alpha val="50000"/>
                </a:schemeClr>
              </a:gs>
            </a:gsLst>
            <a:lin ang="10800000" scaled="1"/>
          </a:gradFill>
          <a:ln w="12700" cap="flat" cmpd="sng" algn="ctr">
            <a:noFill/>
            <a:prstDash val="solid"/>
            <a:miter lim="800000"/>
          </a:ln>
          <a:effectLst/>
        </p:spPr>
        <p:txBody>
          <a:bodyPr rtlCol="0" anchor="ctr"/>
          <a:lstStyle/>
          <a:p>
            <a:pPr>
              <a:spcBef>
                <a:spcPts val="600"/>
              </a:spcBef>
            </a:pPr>
            <a:endParaRPr kumimoji="0" lang="en-US" altLang="ja-JP" sz="1600" kern="0" dirty="0">
              <a:solidFill>
                <a:prstClr val="black"/>
              </a:solidFill>
              <a:latin typeface="ＭＳ Ｐゴシック" panose="020B0600070205080204" pitchFamily="50" charset="-128"/>
              <a:ea typeface="ＭＳ Ｐゴシック" panose="020B0600070205080204" pitchFamily="50" charset="-128"/>
            </a:endParaRPr>
          </a:p>
        </p:txBody>
      </p:sp>
      <p:sp>
        <p:nvSpPr>
          <p:cNvPr id="76" name="楕円 75">
            <a:extLst>
              <a:ext uri="{FF2B5EF4-FFF2-40B4-BE49-F238E27FC236}">
                <a16:creationId xmlns:a16="http://schemas.microsoft.com/office/drawing/2014/main" id="{F903E836-C463-1EF1-47E0-E042FD6A1CFB}"/>
              </a:ext>
            </a:extLst>
          </p:cNvPr>
          <p:cNvSpPr/>
          <p:nvPr/>
        </p:nvSpPr>
        <p:spPr>
          <a:xfrm rot="10800000">
            <a:off x="3527129" y="5786709"/>
            <a:ext cx="1109721" cy="1106426"/>
          </a:xfrm>
          <a:prstGeom prst="ellipse">
            <a:avLst/>
          </a:prstGeom>
          <a:gradFill>
            <a:gsLst>
              <a:gs pos="100000">
                <a:srgbClr val="E5E4A9">
                  <a:alpha val="50000"/>
                </a:srgbClr>
              </a:gs>
              <a:gs pos="0">
                <a:schemeClr val="accent2">
                  <a:alpha val="50000"/>
                </a:schemeClr>
              </a:gs>
            </a:gsLst>
            <a:lin ang="10800000" scaled="1"/>
          </a:gradFill>
          <a:ln w="12700" cap="flat" cmpd="sng" algn="ctr">
            <a:noFill/>
            <a:prstDash val="solid"/>
            <a:miter lim="800000"/>
          </a:ln>
          <a:effectLst/>
        </p:spPr>
        <p:txBody>
          <a:bodyPr rtlCol="0" anchor="ctr"/>
          <a:lstStyle/>
          <a:p>
            <a:pPr>
              <a:spcBef>
                <a:spcPts val="600"/>
              </a:spcBef>
            </a:pPr>
            <a:endParaRPr kumimoji="0" lang="en-US" altLang="ja-JP" sz="1600" kern="0" dirty="0">
              <a:solidFill>
                <a:prstClr val="black"/>
              </a:solidFill>
              <a:latin typeface="ＭＳ Ｐゴシック" panose="020B0600070205080204" pitchFamily="50" charset="-128"/>
              <a:ea typeface="ＭＳ Ｐゴシック" panose="020B0600070205080204" pitchFamily="50" charset="-128"/>
            </a:endParaRPr>
          </a:p>
        </p:txBody>
      </p:sp>
      <p:sp>
        <p:nvSpPr>
          <p:cNvPr id="77" name="楕円 76">
            <a:extLst>
              <a:ext uri="{FF2B5EF4-FFF2-40B4-BE49-F238E27FC236}">
                <a16:creationId xmlns:a16="http://schemas.microsoft.com/office/drawing/2014/main" id="{9ACDCCEB-CA59-ED52-A1F6-69C920E790B0}"/>
              </a:ext>
            </a:extLst>
          </p:cNvPr>
          <p:cNvSpPr/>
          <p:nvPr/>
        </p:nvSpPr>
        <p:spPr>
          <a:xfrm rot="10800000">
            <a:off x="3410609" y="5670535"/>
            <a:ext cx="1342762" cy="1338775"/>
          </a:xfrm>
          <a:prstGeom prst="ellipse">
            <a:avLst/>
          </a:prstGeom>
          <a:gradFill>
            <a:gsLst>
              <a:gs pos="100000">
                <a:srgbClr val="E5E4A9">
                  <a:alpha val="50000"/>
                </a:srgbClr>
              </a:gs>
              <a:gs pos="0">
                <a:schemeClr val="accent2">
                  <a:alpha val="50000"/>
                </a:schemeClr>
              </a:gs>
            </a:gsLst>
            <a:lin ang="10800000" scaled="1"/>
          </a:gradFill>
          <a:ln w="12700" cap="flat" cmpd="sng" algn="ctr">
            <a:noFill/>
            <a:prstDash val="solid"/>
            <a:miter lim="800000"/>
          </a:ln>
          <a:effectLst/>
        </p:spPr>
        <p:txBody>
          <a:bodyPr rtlCol="0" anchor="ctr"/>
          <a:lstStyle/>
          <a:p>
            <a:pPr>
              <a:spcBef>
                <a:spcPts val="600"/>
              </a:spcBef>
            </a:pPr>
            <a:endParaRPr kumimoji="0" lang="en-US" altLang="ja-JP" sz="1600" kern="0" dirty="0">
              <a:solidFill>
                <a:prstClr val="black"/>
              </a:solidFill>
              <a:latin typeface="ＭＳ Ｐゴシック" panose="020B0600070205080204" pitchFamily="50" charset="-128"/>
              <a:ea typeface="ＭＳ Ｐゴシック" panose="020B0600070205080204" pitchFamily="50" charset="-128"/>
            </a:endParaRPr>
          </a:p>
        </p:txBody>
      </p:sp>
      <p:sp>
        <p:nvSpPr>
          <p:cNvPr id="78" name="楕円 77">
            <a:extLst>
              <a:ext uri="{FF2B5EF4-FFF2-40B4-BE49-F238E27FC236}">
                <a16:creationId xmlns:a16="http://schemas.microsoft.com/office/drawing/2014/main" id="{F05C1786-58EB-2369-936E-4D1656FD1905}"/>
              </a:ext>
            </a:extLst>
          </p:cNvPr>
          <p:cNvSpPr/>
          <p:nvPr/>
        </p:nvSpPr>
        <p:spPr>
          <a:xfrm rot="10800000">
            <a:off x="3823144" y="6081845"/>
            <a:ext cx="517693" cy="516155"/>
          </a:xfrm>
          <a:prstGeom prst="ellipse">
            <a:avLst/>
          </a:prstGeom>
          <a:gradFill>
            <a:gsLst>
              <a:gs pos="100000">
                <a:srgbClr val="E5E4A9">
                  <a:alpha val="50000"/>
                </a:srgbClr>
              </a:gs>
              <a:gs pos="0">
                <a:schemeClr val="accent2">
                  <a:alpha val="50000"/>
                </a:schemeClr>
              </a:gs>
            </a:gsLst>
            <a:lin ang="10800000" scaled="1"/>
          </a:gradFill>
          <a:ln w="12700" cap="flat" cmpd="sng" algn="ctr">
            <a:noFill/>
            <a:prstDash val="solid"/>
            <a:miter lim="800000"/>
          </a:ln>
          <a:effectLst/>
        </p:spPr>
        <p:txBody>
          <a:bodyPr rtlCol="0" anchor="ctr"/>
          <a:lstStyle/>
          <a:p>
            <a:pPr>
              <a:spcBef>
                <a:spcPts val="600"/>
              </a:spcBef>
            </a:pPr>
            <a:endParaRPr kumimoji="0" lang="en-US" altLang="ja-JP" sz="1600" kern="0" dirty="0">
              <a:solidFill>
                <a:prstClr val="black"/>
              </a:solidFill>
              <a:latin typeface="ＭＳ Ｐゴシック" panose="020B0600070205080204" pitchFamily="50" charset="-128"/>
              <a:ea typeface="ＭＳ Ｐゴシック" panose="020B0600070205080204" pitchFamily="50" charset="-128"/>
            </a:endParaRPr>
          </a:p>
        </p:txBody>
      </p:sp>
      <p:sp>
        <p:nvSpPr>
          <p:cNvPr id="79" name="楕円 78">
            <a:extLst>
              <a:ext uri="{FF2B5EF4-FFF2-40B4-BE49-F238E27FC236}">
                <a16:creationId xmlns:a16="http://schemas.microsoft.com/office/drawing/2014/main" id="{28CBC806-EECF-03A4-23A6-CAFF35688E91}"/>
              </a:ext>
            </a:extLst>
          </p:cNvPr>
          <p:cNvSpPr/>
          <p:nvPr/>
        </p:nvSpPr>
        <p:spPr>
          <a:xfrm rot="10800000">
            <a:off x="3905195" y="6163652"/>
            <a:ext cx="353590" cy="352541"/>
          </a:xfrm>
          <a:prstGeom prst="ellipse">
            <a:avLst/>
          </a:prstGeom>
          <a:gradFill>
            <a:gsLst>
              <a:gs pos="100000">
                <a:srgbClr val="E5E4A9">
                  <a:alpha val="50000"/>
                </a:srgbClr>
              </a:gs>
              <a:gs pos="0">
                <a:schemeClr val="accent2">
                  <a:alpha val="50000"/>
                </a:schemeClr>
              </a:gs>
            </a:gsLst>
            <a:lin ang="10800000" scaled="1"/>
          </a:gradFill>
          <a:ln w="12700" cap="flat" cmpd="sng" algn="ctr">
            <a:noFill/>
            <a:prstDash val="solid"/>
            <a:miter lim="800000"/>
          </a:ln>
          <a:effectLst/>
        </p:spPr>
        <p:txBody>
          <a:bodyPr rtlCol="0" anchor="ctr"/>
          <a:lstStyle/>
          <a:p>
            <a:pPr>
              <a:spcBef>
                <a:spcPts val="600"/>
              </a:spcBef>
            </a:pPr>
            <a:endParaRPr kumimoji="0" lang="en-US" altLang="ja-JP" sz="1600" kern="0" dirty="0">
              <a:solidFill>
                <a:prstClr val="black"/>
              </a:solidFill>
              <a:latin typeface="ＭＳ Ｐゴシック" panose="020B0600070205080204" pitchFamily="50" charset="-128"/>
              <a:ea typeface="ＭＳ Ｐゴシック" panose="020B0600070205080204" pitchFamily="50" charset="-128"/>
            </a:endParaRPr>
          </a:p>
        </p:txBody>
      </p:sp>
      <p:sp>
        <p:nvSpPr>
          <p:cNvPr id="64" name="楕円 63">
            <a:extLst>
              <a:ext uri="{FF2B5EF4-FFF2-40B4-BE49-F238E27FC236}">
                <a16:creationId xmlns:a16="http://schemas.microsoft.com/office/drawing/2014/main" id="{A7A3E011-DB1E-FF6A-77F8-B3BEF53E387C}"/>
              </a:ext>
            </a:extLst>
          </p:cNvPr>
          <p:cNvSpPr/>
          <p:nvPr/>
        </p:nvSpPr>
        <p:spPr>
          <a:xfrm rot="16200000">
            <a:off x="5782796" y="2969252"/>
            <a:ext cx="626408" cy="624549"/>
          </a:xfrm>
          <a:prstGeom prst="ellipse">
            <a:avLst/>
          </a:prstGeom>
          <a:gradFill>
            <a:gsLst>
              <a:gs pos="100000">
                <a:srgbClr val="E5E4A9">
                  <a:alpha val="50000"/>
                </a:srgbClr>
              </a:gs>
              <a:gs pos="0">
                <a:schemeClr val="accent2">
                  <a:alpha val="50000"/>
                </a:schemeClr>
              </a:gs>
            </a:gsLst>
            <a:lin ang="10800000" scaled="1"/>
          </a:gradFill>
          <a:ln w="12700" cap="flat" cmpd="sng" algn="ctr">
            <a:noFill/>
            <a:prstDash val="solid"/>
            <a:miter lim="800000"/>
          </a:ln>
          <a:effectLst/>
        </p:spPr>
        <p:txBody>
          <a:bodyPr rtlCol="0" anchor="ctr"/>
          <a:lstStyle/>
          <a:p>
            <a:pPr>
              <a:spcBef>
                <a:spcPts val="600"/>
              </a:spcBef>
            </a:pPr>
            <a:endParaRPr kumimoji="0" lang="en-US" altLang="ja-JP" sz="1600" kern="0" dirty="0">
              <a:solidFill>
                <a:prstClr val="black"/>
              </a:solidFill>
              <a:latin typeface="ＭＳ Ｐゴシック" panose="020B0600070205080204" pitchFamily="50" charset="-128"/>
              <a:ea typeface="ＭＳ Ｐゴシック" panose="020B0600070205080204" pitchFamily="50" charset="-128"/>
            </a:endParaRPr>
          </a:p>
        </p:txBody>
      </p:sp>
      <p:sp>
        <p:nvSpPr>
          <p:cNvPr id="65" name="楕円 64">
            <a:extLst>
              <a:ext uri="{FF2B5EF4-FFF2-40B4-BE49-F238E27FC236}">
                <a16:creationId xmlns:a16="http://schemas.microsoft.com/office/drawing/2014/main" id="{C2B1F4B5-207C-7E4E-26F9-4C443572F35D}"/>
              </a:ext>
            </a:extLst>
          </p:cNvPr>
          <p:cNvSpPr/>
          <p:nvPr/>
        </p:nvSpPr>
        <p:spPr>
          <a:xfrm rot="16200000">
            <a:off x="5717022" y="2903673"/>
            <a:ext cx="757954" cy="755704"/>
          </a:xfrm>
          <a:prstGeom prst="ellipse">
            <a:avLst/>
          </a:prstGeom>
          <a:gradFill>
            <a:gsLst>
              <a:gs pos="100000">
                <a:srgbClr val="E5E4A9">
                  <a:alpha val="50000"/>
                </a:srgbClr>
              </a:gs>
              <a:gs pos="0">
                <a:schemeClr val="accent2">
                  <a:alpha val="50000"/>
                </a:schemeClr>
              </a:gs>
            </a:gsLst>
            <a:lin ang="10800000" scaled="1"/>
          </a:gradFill>
          <a:ln w="12700" cap="flat" cmpd="sng" algn="ctr">
            <a:noFill/>
            <a:prstDash val="solid"/>
            <a:miter lim="800000"/>
          </a:ln>
          <a:effectLst/>
        </p:spPr>
        <p:txBody>
          <a:bodyPr rtlCol="0" anchor="ctr"/>
          <a:lstStyle/>
          <a:p>
            <a:pPr>
              <a:spcBef>
                <a:spcPts val="600"/>
              </a:spcBef>
            </a:pPr>
            <a:endParaRPr kumimoji="0" lang="en-US" altLang="ja-JP" sz="1600" kern="0" dirty="0">
              <a:solidFill>
                <a:prstClr val="black"/>
              </a:solidFill>
              <a:latin typeface="ＭＳ Ｐゴシック" panose="020B0600070205080204" pitchFamily="50" charset="-128"/>
              <a:ea typeface="ＭＳ Ｐゴシック" panose="020B0600070205080204" pitchFamily="50" charset="-128"/>
            </a:endParaRPr>
          </a:p>
        </p:txBody>
      </p:sp>
      <p:sp>
        <p:nvSpPr>
          <p:cNvPr id="66" name="楕円 65">
            <a:extLst>
              <a:ext uri="{FF2B5EF4-FFF2-40B4-BE49-F238E27FC236}">
                <a16:creationId xmlns:a16="http://schemas.microsoft.com/office/drawing/2014/main" id="{D1F22B74-CBF8-C5EF-C858-9C21056479B3}"/>
              </a:ext>
            </a:extLst>
          </p:cNvPr>
          <p:cNvSpPr/>
          <p:nvPr/>
        </p:nvSpPr>
        <p:spPr>
          <a:xfrm rot="16200000">
            <a:off x="5637437" y="2824325"/>
            <a:ext cx="917124" cy="914402"/>
          </a:xfrm>
          <a:prstGeom prst="ellipse">
            <a:avLst/>
          </a:prstGeom>
          <a:gradFill>
            <a:gsLst>
              <a:gs pos="100000">
                <a:srgbClr val="E5E4A9">
                  <a:alpha val="50000"/>
                </a:srgbClr>
              </a:gs>
              <a:gs pos="0">
                <a:schemeClr val="accent2">
                  <a:alpha val="50000"/>
                </a:schemeClr>
              </a:gs>
            </a:gsLst>
            <a:lin ang="10800000" scaled="1"/>
          </a:gradFill>
          <a:ln w="12700" cap="flat" cmpd="sng" algn="ctr">
            <a:noFill/>
            <a:prstDash val="solid"/>
            <a:miter lim="800000"/>
          </a:ln>
          <a:effectLst/>
        </p:spPr>
        <p:txBody>
          <a:bodyPr rtlCol="0" anchor="ctr"/>
          <a:lstStyle/>
          <a:p>
            <a:pPr>
              <a:spcBef>
                <a:spcPts val="600"/>
              </a:spcBef>
            </a:pPr>
            <a:endParaRPr kumimoji="0" lang="en-US" altLang="ja-JP" sz="1600" kern="0" dirty="0">
              <a:solidFill>
                <a:prstClr val="black"/>
              </a:solidFill>
              <a:latin typeface="ＭＳ Ｐゴシック" panose="020B0600070205080204" pitchFamily="50" charset="-128"/>
              <a:ea typeface="ＭＳ Ｐゴシック" panose="020B0600070205080204" pitchFamily="50" charset="-128"/>
            </a:endParaRPr>
          </a:p>
        </p:txBody>
      </p:sp>
      <p:sp>
        <p:nvSpPr>
          <p:cNvPr id="67" name="楕円 66">
            <a:extLst>
              <a:ext uri="{FF2B5EF4-FFF2-40B4-BE49-F238E27FC236}">
                <a16:creationId xmlns:a16="http://schemas.microsoft.com/office/drawing/2014/main" id="{036F4E89-D6A5-D722-65A4-E0AA51D709D9}"/>
              </a:ext>
            </a:extLst>
          </p:cNvPr>
          <p:cNvSpPr/>
          <p:nvPr/>
        </p:nvSpPr>
        <p:spPr>
          <a:xfrm rot="16200000">
            <a:off x="5541139" y="2728312"/>
            <a:ext cx="1109721" cy="1106426"/>
          </a:xfrm>
          <a:prstGeom prst="ellipse">
            <a:avLst/>
          </a:prstGeom>
          <a:gradFill>
            <a:gsLst>
              <a:gs pos="100000">
                <a:srgbClr val="E5E4A9">
                  <a:alpha val="50000"/>
                </a:srgbClr>
              </a:gs>
              <a:gs pos="0">
                <a:schemeClr val="accent2">
                  <a:alpha val="50000"/>
                </a:schemeClr>
              </a:gs>
            </a:gsLst>
            <a:lin ang="10800000" scaled="1"/>
          </a:gradFill>
          <a:ln w="12700" cap="flat" cmpd="sng" algn="ctr">
            <a:noFill/>
            <a:prstDash val="solid"/>
            <a:miter lim="800000"/>
          </a:ln>
          <a:effectLst/>
        </p:spPr>
        <p:txBody>
          <a:bodyPr rtlCol="0" anchor="ctr"/>
          <a:lstStyle/>
          <a:p>
            <a:pPr>
              <a:spcBef>
                <a:spcPts val="600"/>
              </a:spcBef>
            </a:pPr>
            <a:endParaRPr kumimoji="0" lang="en-US" altLang="ja-JP" sz="1600" kern="0" dirty="0">
              <a:solidFill>
                <a:prstClr val="black"/>
              </a:solidFill>
              <a:latin typeface="ＭＳ Ｐゴシック" panose="020B0600070205080204" pitchFamily="50" charset="-128"/>
              <a:ea typeface="ＭＳ Ｐゴシック" panose="020B0600070205080204" pitchFamily="50" charset="-128"/>
            </a:endParaRPr>
          </a:p>
        </p:txBody>
      </p:sp>
      <p:sp>
        <p:nvSpPr>
          <p:cNvPr id="68" name="楕円 67">
            <a:extLst>
              <a:ext uri="{FF2B5EF4-FFF2-40B4-BE49-F238E27FC236}">
                <a16:creationId xmlns:a16="http://schemas.microsoft.com/office/drawing/2014/main" id="{7B7EC2EB-F70D-BBE5-0E4E-6EFA08694291}"/>
              </a:ext>
            </a:extLst>
          </p:cNvPr>
          <p:cNvSpPr/>
          <p:nvPr/>
        </p:nvSpPr>
        <p:spPr>
          <a:xfrm rot="16200000">
            <a:off x="5424618" y="2612139"/>
            <a:ext cx="1342761" cy="1338775"/>
          </a:xfrm>
          <a:prstGeom prst="ellipse">
            <a:avLst/>
          </a:prstGeom>
          <a:gradFill>
            <a:gsLst>
              <a:gs pos="100000">
                <a:srgbClr val="E5E4A9">
                  <a:alpha val="50000"/>
                </a:srgbClr>
              </a:gs>
              <a:gs pos="0">
                <a:schemeClr val="accent2">
                  <a:alpha val="50000"/>
                </a:schemeClr>
              </a:gs>
            </a:gsLst>
            <a:lin ang="10800000" scaled="1"/>
          </a:gradFill>
          <a:ln w="12700" cap="flat" cmpd="sng" algn="ctr">
            <a:noFill/>
            <a:prstDash val="solid"/>
            <a:miter lim="800000"/>
          </a:ln>
          <a:effectLst/>
        </p:spPr>
        <p:txBody>
          <a:bodyPr rtlCol="0" anchor="ctr"/>
          <a:lstStyle/>
          <a:p>
            <a:pPr>
              <a:spcBef>
                <a:spcPts val="600"/>
              </a:spcBef>
            </a:pPr>
            <a:endParaRPr kumimoji="0" lang="en-US" altLang="ja-JP" sz="1600" kern="0" dirty="0">
              <a:solidFill>
                <a:prstClr val="black"/>
              </a:solidFill>
              <a:latin typeface="ＭＳ Ｐゴシック" panose="020B0600070205080204" pitchFamily="50" charset="-128"/>
              <a:ea typeface="ＭＳ Ｐゴシック" panose="020B0600070205080204" pitchFamily="50" charset="-128"/>
            </a:endParaRPr>
          </a:p>
        </p:txBody>
      </p:sp>
      <p:sp>
        <p:nvSpPr>
          <p:cNvPr id="69" name="楕円 68">
            <a:extLst>
              <a:ext uri="{FF2B5EF4-FFF2-40B4-BE49-F238E27FC236}">
                <a16:creationId xmlns:a16="http://schemas.microsoft.com/office/drawing/2014/main" id="{73D9301D-346C-5BD1-A0A1-2F7A9CAA0A9E}"/>
              </a:ext>
            </a:extLst>
          </p:cNvPr>
          <p:cNvSpPr/>
          <p:nvPr/>
        </p:nvSpPr>
        <p:spPr>
          <a:xfrm rot="16200000">
            <a:off x="5837153" y="3023448"/>
            <a:ext cx="517693" cy="516155"/>
          </a:xfrm>
          <a:prstGeom prst="ellipse">
            <a:avLst/>
          </a:prstGeom>
          <a:gradFill>
            <a:gsLst>
              <a:gs pos="100000">
                <a:srgbClr val="E5E4A9">
                  <a:alpha val="50000"/>
                </a:srgbClr>
              </a:gs>
              <a:gs pos="0">
                <a:schemeClr val="accent2">
                  <a:alpha val="50000"/>
                </a:schemeClr>
              </a:gs>
            </a:gsLst>
            <a:lin ang="10800000" scaled="1"/>
          </a:gradFill>
          <a:ln w="12700" cap="flat" cmpd="sng" algn="ctr">
            <a:noFill/>
            <a:prstDash val="solid"/>
            <a:miter lim="800000"/>
          </a:ln>
          <a:effectLst/>
        </p:spPr>
        <p:txBody>
          <a:bodyPr rtlCol="0" anchor="ctr"/>
          <a:lstStyle/>
          <a:p>
            <a:pPr>
              <a:spcBef>
                <a:spcPts val="600"/>
              </a:spcBef>
            </a:pPr>
            <a:endParaRPr kumimoji="0" lang="en-US" altLang="ja-JP" sz="1600" kern="0" dirty="0">
              <a:solidFill>
                <a:prstClr val="black"/>
              </a:solidFill>
              <a:latin typeface="ＭＳ Ｐゴシック" panose="020B0600070205080204" pitchFamily="50" charset="-128"/>
              <a:ea typeface="ＭＳ Ｐゴシック" panose="020B0600070205080204" pitchFamily="50" charset="-128"/>
            </a:endParaRPr>
          </a:p>
        </p:txBody>
      </p:sp>
      <p:sp>
        <p:nvSpPr>
          <p:cNvPr id="70" name="楕円 69">
            <a:extLst>
              <a:ext uri="{FF2B5EF4-FFF2-40B4-BE49-F238E27FC236}">
                <a16:creationId xmlns:a16="http://schemas.microsoft.com/office/drawing/2014/main" id="{3F071189-16D7-8018-CAA4-222C3086841B}"/>
              </a:ext>
            </a:extLst>
          </p:cNvPr>
          <p:cNvSpPr/>
          <p:nvPr/>
        </p:nvSpPr>
        <p:spPr>
          <a:xfrm rot="16200000">
            <a:off x="5919204" y="3105255"/>
            <a:ext cx="353590" cy="352541"/>
          </a:xfrm>
          <a:prstGeom prst="ellipse">
            <a:avLst/>
          </a:prstGeom>
          <a:gradFill>
            <a:gsLst>
              <a:gs pos="100000">
                <a:srgbClr val="E5E4A9">
                  <a:alpha val="50000"/>
                </a:srgbClr>
              </a:gs>
              <a:gs pos="0">
                <a:schemeClr val="accent2">
                  <a:alpha val="50000"/>
                </a:schemeClr>
              </a:gs>
            </a:gsLst>
            <a:lin ang="10800000" scaled="1"/>
          </a:gradFill>
          <a:ln w="12700" cap="flat" cmpd="sng" algn="ctr">
            <a:noFill/>
            <a:prstDash val="solid"/>
            <a:miter lim="800000"/>
          </a:ln>
          <a:effectLst/>
        </p:spPr>
        <p:txBody>
          <a:bodyPr rtlCol="0" anchor="ctr"/>
          <a:lstStyle/>
          <a:p>
            <a:pPr>
              <a:spcBef>
                <a:spcPts val="600"/>
              </a:spcBef>
            </a:pPr>
            <a:endParaRPr kumimoji="0" lang="en-US" altLang="ja-JP" sz="1600" kern="0" dirty="0">
              <a:solidFill>
                <a:prstClr val="black"/>
              </a:solidFill>
              <a:latin typeface="ＭＳ Ｐゴシック" panose="020B0600070205080204" pitchFamily="50" charset="-128"/>
              <a:ea typeface="ＭＳ Ｐゴシック" panose="020B0600070205080204" pitchFamily="50" charset="-128"/>
            </a:endParaRPr>
          </a:p>
        </p:txBody>
      </p:sp>
      <p:cxnSp>
        <p:nvCxnSpPr>
          <p:cNvPr id="56" name="直線矢印コネクタ 55">
            <a:extLst>
              <a:ext uri="{FF2B5EF4-FFF2-40B4-BE49-F238E27FC236}">
                <a16:creationId xmlns:a16="http://schemas.microsoft.com/office/drawing/2014/main" id="{FA33BC91-5AE0-7FE8-EBAD-805558D1D09D}"/>
              </a:ext>
            </a:extLst>
          </p:cNvPr>
          <p:cNvCxnSpPr>
            <a:cxnSpLocks/>
          </p:cNvCxnSpPr>
          <p:nvPr/>
        </p:nvCxnSpPr>
        <p:spPr>
          <a:xfrm>
            <a:off x="6874260" y="3915765"/>
            <a:ext cx="1030901" cy="1468438"/>
          </a:xfrm>
          <a:prstGeom prst="straightConnector1">
            <a:avLst/>
          </a:prstGeom>
          <a:noFill/>
          <a:ln w="9525" cap="flat" cmpd="sng" algn="ctr">
            <a:solidFill>
              <a:schemeClr val="accent2"/>
            </a:solidFill>
            <a:prstDash val="solid"/>
            <a:miter lim="800000"/>
            <a:tailEnd type="triangle"/>
          </a:ln>
          <a:effectLst/>
        </p:spPr>
      </p:cxnSp>
      <p:cxnSp>
        <p:nvCxnSpPr>
          <p:cNvPr id="57" name="直線矢印コネクタ 56">
            <a:extLst>
              <a:ext uri="{FF2B5EF4-FFF2-40B4-BE49-F238E27FC236}">
                <a16:creationId xmlns:a16="http://schemas.microsoft.com/office/drawing/2014/main" id="{C0789475-3879-A5E9-D842-2DA46B7C65DF}"/>
              </a:ext>
            </a:extLst>
          </p:cNvPr>
          <p:cNvCxnSpPr>
            <a:cxnSpLocks/>
          </p:cNvCxnSpPr>
          <p:nvPr/>
        </p:nvCxnSpPr>
        <p:spPr>
          <a:xfrm flipV="1">
            <a:off x="4286838" y="3915765"/>
            <a:ext cx="1030901" cy="1468438"/>
          </a:xfrm>
          <a:prstGeom prst="straightConnector1">
            <a:avLst/>
          </a:prstGeom>
          <a:noFill/>
          <a:ln w="9525" cap="flat" cmpd="sng" algn="ctr">
            <a:solidFill>
              <a:schemeClr val="accent2"/>
            </a:solidFill>
            <a:prstDash val="solid"/>
            <a:miter lim="800000"/>
            <a:tailEnd type="triangle"/>
          </a:ln>
          <a:effectLst/>
        </p:spPr>
      </p:cxnSp>
      <p:cxnSp>
        <p:nvCxnSpPr>
          <p:cNvPr id="55" name="直線矢印コネクタ 54">
            <a:extLst>
              <a:ext uri="{FF2B5EF4-FFF2-40B4-BE49-F238E27FC236}">
                <a16:creationId xmlns:a16="http://schemas.microsoft.com/office/drawing/2014/main" id="{C7CF464E-DD04-8170-CD59-D3DBA24B8F6A}"/>
              </a:ext>
            </a:extLst>
          </p:cNvPr>
          <p:cNvCxnSpPr>
            <a:cxnSpLocks/>
          </p:cNvCxnSpPr>
          <p:nvPr/>
        </p:nvCxnSpPr>
        <p:spPr>
          <a:xfrm flipH="1">
            <a:off x="5019488" y="6683838"/>
            <a:ext cx="2153021" cy="0"/>
          </a:xfrm>
          <a:prstGeom prst="straightConnector1">
            <a:avLst/>
          </a:prstGeom>
          <a:noFill/>
          <a:ln w="9525" cap="flat" cmpd="sng" algn="ctr">
            <a:solidFill>
              <a:schemeClr val="accent2"/>
            </a:solidFill>
            <a:prstDash val="solid"/>
            <a:miter lim="800000"/>
            <a:tailEnd type="triangle"/>
          </a:ln>
          <a:effectLst/>
        </p:spPr>
      </p:cxnSp>
      <p:sp>
        <p:nvSpPr>
          <p:cNvPr id="81" name="楕円 80">
            <a:extLst>
              <a:ext uri="{FF2B5EF4-FFF2-40B4-BE49-F238E27FC236}">
                <a16:creationId xmlns:a16="http://schemas.microsoft.com/office/drawing/2014/main" id="{097208CE-76F9-550F-82AB-18AFBE6F18D3}"/>
              </a:ext>
            </a:extLst>
          </p:cNvPr>
          <p:cNvSpPr/>
          <p:nvPr/>
        </p:nvSpPr>
        <p:spPr>
          <a:xfrm>
            <a:off x="7933215" y="6163652"/>
            <a:ext cx="353590" cy="352541"/>
          </a:xfrm>
          <a:prstGeom prst="ellipse">
            <a:avLst/>
          </a:prstGeom>
          <a:gradFill>
            <a:gsLst>
              <a:gs pos="100000">
                <a:srgbClr val="E5E4A9">
                  <a:alpha val="50000"/>
                </a:srgbClr>
              </a:gs>
              <a:gs pos="0">
                <a:schemeClr val="accent2">
                  <a:alpha val="50000"/>
                </a:schemeClr>
              </a:gs>
            </a:gsLst>
            <a:lin ang="10800000" scaled="1"/>
          </a:gradFill>
          <a:ln w="12700" cap="flat" cmpd="sng" algn="ctr">
            <a:noFill/>
            <a:prstDash val="solid"/>
            <a:miter lim="800000"/>
          </a:ln>
          <a:effectLst/>
        </p:spPr>
        <p:txBody>
          <a:bodyPr rtlCol="0" anchor="ctr"/>
          <a:lstStyle/>
          <a:p>
            <a:pPr>
              <a:spcBef>
                <a:spcPts val="600"/>
              </a:spcBef>
            </a:pPr>
            <a:endParaRPr kumimoji="0" lang="en-US" altLang="ja-JP" sz="1600" kern="0" dirty="0">
              <a:solidFill>
                <a:prstClr val="black"/>
              </a:solidFill>
              <a:latin typeface="ＭＳ Ｐゴシック" panose="020B0600070205080204" pitchFamily="50" charset="-128"/>
              <a:ea typeface="ＭＳ Ｐゴシック" panose="020B0600070205080204" pitchFamily="50" charset="-128"/>
            </a:endParaRPr>
          </a:p>
        </p:txBody>
      </p:sp>
      <p:sp>
        <p:nvSpPr>
          <p:cNvPr id="72" name="楕円 71">
            <a:extLst>
              <a:ext uri="{FF2B5EF4-FFF2-40B4-BE49-F238E27FC236}">
                <a16:creationId xmlns:a16="http://schemas.microsoft.com/office/drawing/2014/main" id="{01DC30DC-1900-0744-47C7-A27B7F03FA5C}"/>
              </a:ext>
            </a:extLst>
          </p:cNvPr>
          <p:cNvSpPr/>
          <p:nvPr/>
        </p:nvSpPr>
        <p:spPr>
          <a:xfrm rot="10800000">
            <a:off x="3905195" y="6163652"/>
            <a:ext cx="353590" cy="352541"/>
          </a:xfrm>
          <a:prstGeom prst="ellipse">
            <a:avLst/>
          </a:prstGeom>
          <a:gradFill>
            <a:gsLst>
              <a:gs pos="100000">
                <a:srgbClr val="E5E4A9">
                  <a:alpha val="50000"/>
                </a:srgbClr>
              </a:gs>
              <a:gs pos="0">
                <a:schemeClr val="accent2">
                  <a:alpha val="50000"/>
                </a:schemeClr>
              </a:gs>
            </a:gsLst>
            <a:lin ang="10800000" scaled="1"/>
          </a:gradFill>
          <a:ln w="12700" cap="flat" cmpd="sng" algn="ctr">
            <a:noFill/>
            <a:prstDash val="solid"/>
            <a:miter lim="800000"/>
          </a:ln>
          <a:effectLst/>
        </p:spPr>
        <p:txBody>
          <a:bodyPr rtlCol="0" anchor="ctr"/>
          <a:lstStyle/>
          <a:p>
            <a:pPr>
              <a:spcBef>
                <a:spcPts val="600"/>
              </a:spcBef>
            </a:pPr>
            <a:endParaRPr kumimoji="0" lang="en-US" altLang="ja-JP" sz="1600" kern="0" dirty="0">
              <a:solidFill>
                <a:prstClr val="black"/>
              </a:solidFill>
              <a:latin typeface="ＭＳ Ｐゴシック" panose="020B0600070205080204" pitchFamily="50" charset="-128"/>
              <a:ea typeface="ＭＳ Ｐゴシック" panose="020B0600070205080204" pitchFamily="50" charset="-128"/>
            </a:endParaRPr>
          </a:p>
        </p:txBody>
      </p:sp>
      <p:sp>
        <p:nvSpPr>
          <p:cNvPr id="63" name="楕円 62">
            <a:extLst>
              <a:ext uri="{FF2B5EF4-FFF2-40B4-BE49-F238E27FC236}">
                <a16:creationId xmlns:a16="http://schemas.microsoft.com/office/drawing/2014/main" id="{F60C015F-C78F-99B5-F2D0-423177126E81}"/>
              </a:ext>
            </a:extLst>
          </p:cNvPr>
          <p:cNvSpPr/>
          <p:nvPr/>
        </p:nvSpPr>
        <p:spPr>
          <a:xfrm rot="16200000">
            <a:off x="5919204" y="3105255"/>
            <a:ext cx="353590" cy="352541"/>
          </a:xfrm>
          <a:prstGeom prst="ellipse">
            <a:avLst/>
          </a:prstGeom>
          <a:gradFill>
            <a:gsLst>
              <a:gs pos="100000">
                <a:srgbClr val="E5E4A9">
                  <a:alpha val="50000"/>
                </a:srgbClr>
              </a:gs>
              <a:gs pos="0">
                <a:schemeClr val="accent2">
                  <a:alpha val="50000"/>
                </a:schemeClr>
              </a:gs>
            </a:gsLst>
            <a:lin ang="10800000" scaled="1"/>
          </a:gradFill>
          <a:ln w="12700" cap="flat" cmpd="sng" algn="ctr">
            <a:noFill/>
            <a:prstDash val="solid"/>
            <a:miter lim="800000"/>
          </a:ln>
          <a:effectLst/>
        </p:spPr>
        <p:txBody>
          <a:bodyPr rtlCol="0" anchor="ctr"/>
          <a:lstStyle/>
          <a:p>
            <a:pPr>
              <a:spcBef>
                <a:spcPts val="600"/>
              </a:spcBef>
            </a:pPr>
            <a:endParaRPr kumimoji="0" lang="en-US" altLang="ja-JP" sz="1600" kern="0" dirty="0">
              <a:solidFill>
                <a:prstClr val="black"/>
              </a:solidFill>
              <a:latin typeface="ＭＳ Ｐゴシック" panose="020B0600070205080204" pitchFamily="50" charset="-128"/>
              <a:ea typeface="ＭＳ Ｐゴシック" panose="020B0600070205080204" pitchFamily="50" charset="-128"/>
            </a:endParaRPr>
          </a:p>
        </p:txBody>
      </p:sp>
      <p:sp>
        <p:nvSpPr>
          <p:cNvPr id="89" name="正方形/長方形 88">
            <a:extLst>
              <a:ext uri="{FF2B5EF4-FFF2-40B4-BE49-F238E27FC236}">
                <a16:creationId xmlns:a16="http://schemas.microsoft.com/office/drawing/2014/main" id="{280C9E53-BC95-67F2-F63F-4E6E72DF3429}"/>
              </a:ext>
            </a:extLst>
          </p:cNvPr>
          <p:cNvSpPr/>
          <p:nvPr/>
        </p:nvSpPr>
        <p:spPr>
          <a:xfrm rot="10800000" flipH="1" flipV="1">
            <a:off x="1027154" y="1712147"/>
            <a:ext cx="10137690" cy="786453"/>
          </a:xfrm>
          <a:prstGeom prst="rect">
            <a:avLst/>
          </a:prstGeom>
          <a:noFill/>
          <a:ln w="9525" cap="flat" cmpd="sng" algn="ctr">
            <a:noFill/>
            <a:prstDash val="solid"/>
            <a:miter lim="800000"/>
          </a:ln>
          <a:effectLst/>
        </p:spPr>
        <p:txBody>
          <a:bodyPr rtlCol="0" anchor="t"/>
          <a:lstStyle/>
          <a:p>
            <a:pPr marL="0" marR="0" lvl="0" indent="0" algn="ctr" defTabSz="914400" eaLnBrk="1" fontAlgn="auto" latinLnBrk="0" hangingPunct="1">
              <a:lnSpc>
                <a:spcPct val="100000"/>
              </a:lnSpc>
              <a:spcBef>
                <a:spcPts val="600"/>
              </a:spcBef>
              <a:spcAft>
                <a:spcPts val="0"/>
              </a:spcAft>
              <a:buClrTx/>
              <a:buSzTx/>
              <a:buFontTx/>
              <a:buNone/>
              <a:tabLst/>
              <a:defRPr/>
            </a:pPr>
            <a:r>
              <a:rPr kumimoji="0" lang="ja-JP" altLang="en-US" sz="2000" b="1" i="0" u="none" strike="noStrike" kern="0" cap="none" spc="0" normalizeH="0" baseline="0" noProof="0" dirty="0">
                <a:ln>
                  <a:noFill/>
                </a:ln>
                <a:solidFill>
                  <a:schemeClr val="bg1"/>
                </a:solidFill>
                <a:effectLst/>
                <a:uLnTx/>
                <a:uFillTx/>
                <a:latin typeface="ＭＳ Ｐゴシック" panose="020B0600070205080204" pitchFamily="50" charset="-128"/>
                <a:ea typeface="ＭＳ Ｐゴシック" panose="020B0600070205080204" pitchFamily="50" charset="-128"/>
                <a:cs typeface="+mn-cs"/>
              </a:rPr>
              <a:t>全国規模の大学生向け</a:t>
            </a:r>
            <a:r>
              <a:rPr kumimoji="0" lang="ja-JP" altLang="en-US" sz="2000" b="1" kern="0" dirty="0">
                <a:solidFill>
                  <a:schemeClr val="bg1"/>
                </a:solidFill>
                <a:latin typeface="ＭＳ Ｐゴシック" panose="020B0600070205080204" pitchFamily="50" charset="-128"/>
                <a:ea typeface="ＭＳ Ｐゴシック" panose="020B0600070205080204" pitchFamily="50" charset="-128"/>
              </a:rPr>
              <a:t>イベント</a:t>
            </a:r>
            <a:r>
              <a:rPr kumimoji="0" lang="ja-JP" altLang="en-US" sz="2000" b="1" i="0" u="none" strike="noStrike" kern="0" cap="none" spc="0" normalizeH="0" baseline="0" noProof="0" dirty="0">
                <a:ln>
                  <a:noFill/>
                </a:ln>
                <a:solidFill>
                  <a:schemeClr val="bg1"/>
                </a:solidFill>
                <a:effectLst/>
                <a:uLnTx/>
                <a:uFillTx/>
                <a:latin typeface="ＭＳ Ｐゴシック" panose="020B0600070205080204" pitchFamily="50" charset="-128"/>
                <a:ea typeface="ＭＳ Ｐゴシック" panose="020B0600070205080204" pitchFamily="50" charset="-128"/>
                <a:cs typeface="+mn-cs"/>
              </a:rPr>
              <a:t>開催</a:t>
            </a:r>
            <a:endParaRPr kumimoji="0" lang="en-US" altLang="ja-JP" sz="2000" b="1" i="0" u="none" strike="noStrike" kern="0" cap="none" spc="0" normalizeH="0" baseline="0" noProof="0" dirty="0">
              <a:ln>
                <a:noFill/>
              </a:ln>
              <a:solidFill>
                <a:schemeClr val="bg1"/>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ctr" defTabSz="914400" eaLnBrk="1" fontAlgn="auto" latinLnBrk="0" hangingPunct="1">
              <a:lnSpc>
                <a:spcPct val="100000"/>
              </a:lnSpc>
              <a:spcBef>
                <a:spcPts val="600"/>
              </a:spcBef>
              <a:spcAft>
                <a:spcPts val="0"/>
              </a:spcAft>
              <a:buClrTx/>
              <a:buSzTx/>
              <a:buFontTx/>
              <a:buNone/>
              <a:tabLst/>
              <a:defRPr/>
            </a:pPr>
            <a:r>
              <a:rPr kumimoji="0" lang="ja-JP" altLang="en-US" sz="1600" b="0" i="0" u="none" strike="noStrike" kern="0" cap="none" spc="0" normalizeH="0" baseline="0" noProof="0" dirty="0">
                <a:ln>
                  <a:noFill/>
                </a:ln>
                <a:solidFill>
                  <a:schemeClr val="bg1"/>
                </a:solidFill>
                <a:effectLst/>
                <a:uLnTx/>
                <a:uFillTx/>
                <a:latin typeface="ＭＳ Ｐゴシック" panose="020B0600070205080204" pitchFamily="50" charset="-128"/>
                <a:ea typeface="ＭＳ Ｐゴシック" panose="020B0600070205080204" pitchFamily="50" charset="-128"/>
                <a:cs typeface="+mn-cs"/>
              </a:rPr>
              <a:t>東京大学・京都大学・早稲田大学・慶應義塾大学など、日本の名立たる大学の学生を</a:t>
            </a:r>
            <a:r>
              <a:rPr kumimoji="0" lang="ja-JP" altLang="en-US" sz="1600" kern="0" dirty="0">
                <a:solidFill>
                  <a:schemeClr val="bg1"/>
                </a:solidFill>
                <a:latin typeface="ＭＳ Ｐゴシック" panose="020B0600070205080204" pitchFamily="50" charset="-128"/>
                <a:ea typeface="ＭＳ Ｐゴシック" panose="020B0600070205080204" pitchFamily="50" charset="-128"/>
              </a:rPr>
              <a:t>貴社</a:t>
            </a:r>
            <a:r>
              <a:rPr kumimoji="0" lang="ja-JP" altLang="en-US" sz="1600" b="0" i="0" u="none" strike="noStrike" kern="0" cap="none" spc="0" normalizeH="0" baseline="0" noProof="0" dirty="0">
                <a:ln>
                  <a:noFill/>
                </a:ln>
                <a:solidFill>
                  <a:schemeClr val="bg1"/>
                </a:solidFill>
                <a:effectLst/>
                <a:uLnTx/>
                <a:uFillTx/>
                <a:latin typeface="ＭＳ Ｐゴシック" panose="020B0600070205080204" pitchFamily="50" charset="-128"/>
                <a:ea typeface="ＭＳ Ｐゴシック" panose="020B0600070205080204" pitchFamily="50" charset="-128"/>
                <a:cs typeface="+mn-cs"/>
              </a:rPr>
              <a:t>に集結させます。</a:t>
            </a:r>
            <a:endParaRPr kumimoji="0" lang="en-US" altLang="ja-JP" sz="1600" b="0" i="0" u="none" strike="noStrike" kern="0" cap="none" spc="0" normalizeH="0" baseline="0" noProof="0" dirty="0">
              <a:ln>
                <a:noFill/>
              </a:ln>
              <a:solidFill>
                <a:schemeClr val="bg1"/>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90" name="正方形/長方形 89">
            <a:extLst>
              <a:ext uri="{FF2B5EF4-FFF2-40B4-BE49-F238E27FC236}">
                <a16:creationId xmlns:a16="http://schemas.microsoft.com/office/drawing/2014/main" id="{DF855D2C-94CB-BF5B-EB07-51B299B85DD2}"/>
              </a:ext>
            </a:extLst>
          </p:cNvPr>
          <p:cNvSpPr/>
          <p:nvPr/>
        </p:nvSpPr>
        <p:spPr>
          <a:xfrm rot="10800000" flipH="1" flipV="1">
            <a:off x="195645" y="4262224"/>
            <a:ext cx="4299369" cy="1239762"/>
          </a:xfrm>
          <a:prstGeom prst="rect">
            <a:avLst/>
          </a:prstGeom>
          <a:noFill/>
          <a:ln w="9525" cap="flat" cmpd="sng" algn="ctr">
            <a:noFill/>
            <a:prstDash val="solid"/>
            <a:miter lim="800000"/>
          </a:ln>
          <a:effectLst/>
        </p:spPr>
        <p:txBody>
          <a:bodyPr rtlCol="0" anchor="t"/>
          <a:lstStyle/>
          <a:p>
            <a:pPr marL="0" marR="0" lvl="0" indent="0" algn="ctr" defTabSz="914400" eaLnBrk="1" fontAlgn="auto" latinLnBrk="0" hangingPunct="1">
              <a:lnSpc>
                <a:spcPct val="100000"/>
              </a:lnSpc>
              <a:spcBef>
                <a:spcPts val="600"/>
              </a:spcBef>
              <a:spcAft>
                <a:spcPts val="0"/>
              </a:spcAft>
              <a:buClrTx/>
              <a:buSzTx/>
              <a:buFontTx/>
              <a:buNone/>
              <a:tabLst/>
              <a:defRPr/>
            </a:pPr>
            <a:r>
              <a:rPr kumimoji="0" lang="ja-JP" altLang="en-US" sz="2000" b="1" i="0" u="none" strike="noStrike" kern="0" cap="none" spc="0" normalizeH="0" baseline="0" noProof="0" dirty="0">
                <a:ln>
                  <a:noFill/>
                </a:ln>
                <a:solidFill>
                  <a:schemeClr val="accent2"/>
                </a:solidFill>
                <a:effectLst/>
                <a:uLnTx/>
                <a:uFillTx/>
                <a:latin typeface="ＭＳ Ｐゴシック" panose="020B0600070205080204" pitchFamily="50" charset="-128"/>
                <a:ea typeface="ＭＳ Ｐゴシック" panose="020B0600070205080204" pitchFamily="50" charset="-128"/>
                <a:cs typeface="+mn-cs"/>
              </a:rPr>
              <a:t>新卒入社数の増加＆</a:t>
            </a:r>
            <a:r>
              <a:rPr kumimoji="0" lang="ja-JP" altLang="en-US" sz="2000" b="1" kern="0" dirty="0">
                <a:solidFill>
                  <a:schemeClr val="accent2"/>
                </a:solidFill>
                <a:latin typeface="ＭＳ Ｐゴシック" panose="020B0600070205080204" pitchFamily="50" charset="-128"/>
                <a:ea typeface="ＭＳ Ｐゴシック" panose="020B0600070205080204" pitchFamily="50" charset="-128"/>
              </a:rPr>
              <a:t>社員</a:t>
            </a:r>
            <a:r>
              <a:rPr kumimoji="0" lang="ja-JP" altLang="en-US" sz="2000" b="1" i="0" u="none" strike="noStrike" kern="0" cap="none" spc="0" normalizeH="0" baseline="0" noProof="0" dirty="0">
                <a:ln>
                  <a:noFill/>
                </a:ln>
                <a:solidFill>
                  <a:schemeClr val="accent2"/>
                </a:solidFill>
                <a:effectLst/>
                <a:uLnTx/>
                <a:uFillTx/>
                <a:latin typeface="ＭＳ Ｐゴシック" panose="020B0600070205080204" pitchFamily="50" charset="-128"/>
                <a:ea typeface="ＭＳ Ｐゴシック" panose="020B0600070205080204" pitchFamily="50" charset="-128"/>
                <a:cs typeface="+mn-cs"/>
              </a:rPr>
              <a:t>への刺激</a:t>
            </a:r>
          </a:p>
          <a:p>
            <a:pPr marL="0" marR="0" lvl="0" indent="0" algn="ctr" defTabSz="914400" eaLnBrk="1" fontAlgn="auto" latinLnBrk="0" hangingPunct="1">
              <a:lnSpc>
                <a:spcPct val="100000"/>
              </a:lnSpc>
              <a:spcBef>
                <a:spcPts val="600"/>
              </a:spcBef>
              <a:spcAft>
                <a:spcPts val="0"/>
              </a:spcAft>
              <a:buClrTx/>
              <a:buSzTx/>
              <a:buFontTx/>
              <a:buNone/>
              <a:tabLst/>
              <a:defRPr/>
            </a:pPr>
            <a:r>
              <a:rPr kumimoji="0" lang="ja-JP" altLang="en-US" sz="1600" b="0" i="0" u="none" strike="noStrike" kern="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大学生の採用者が増加することに加え、</a:t>
            </a:r>
            <a:br>
              <a:rPr kumimoji="0" lang="en-US" altLang="ja-JP" sz="1600" b="0" i="0" u="none" strike="noStrike" kern="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br>
            <a:r>
              <a:rPr kumimoji="0" lang="ja-JP" altLang="en-US" sz="1600" b="0" i="0" u="none" strike="noStrike" kern="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優秀な学生との交流は</a:t>
            </a:r>
            <a:r>
              <a:rPr kumimoji="0" lang="ja-JP" altLang="en-US" sz="1600" kern="0" dirty="0">
                <a:solidFill>
                  <a:prstClr val="black"/>
                </a:solidFill>
                <a:latin typeface="ＭＳ Ｐゴシック" panose="020B0600070205080204" pitchFamily="50" charset="-128"/>
                <a:ea typeface="ＭＳ Ｐゴシック" panose="020B0600070205080204" pitchFamily="50" charset="-128"/>
              </a:rPr>
              <a:t>貴社若手社員</a:t>
            </a:r>
            <a:br>
              <a:rPr kumimoji="0" lang="en-US" altLang="ja-JP" sz="1600" kern="0" dirty="0">
                <a:solidFill>
                  <a:prstClr val="black"/>
                </a:solidFill>
                <a:latin typeface="ＭＳ Ｐゴシック" panose="020B0600070205080204" pitchFamily="50" charset="-128"/>
                <a:ea typeface="ＭＳ Ｐゴシック" panose="020B0600070205080204" pitchFamily="50" charset="-128"/>
              </a:rPr>
            </a:br>
            <a:r>
              <a:rPr kumimoji="0" lang="ja-JP" altLang="en-US" sz="1600" b="0" i="0" u="none" strike="noStrike" kern="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にとっても良い刺激となります。</a:t>
            </a:r>
            <a:endParaRPr kumimoji="0" lang="en-US" altLang="ja-JP" sz="1600" b="0" i="0" u="none" strike="noStrike" kern="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91" name="正方形/長方形 90">
            <a:extLst>
              <a:ext uri="{FF2B5EF4-FFF2-40B4-BE49-F238E27FC236}">
                <a16:creationId xmlns:a16="http://schemas.microsoft.com/office/drawing/2014/main" id="{4610F4E7-89F5-B89C-0518-574C80F03B94}"/>
              </a:ext>
            </a:extLst>
          </p:cNvPr>
          <p:cNvSpPr/>
          <p:nvPr/>
        </p:nvSpPr>
        <p:spPr>
          <a:xfrm rot="10800000" flipH="1" flipV="1">
            <a:off x="7696198" y="4262224"/>
            <a:ext cx="4299369" cy="1239762"/>
          </a:xfrm>
          <a:prstGeom prst="rect">
            <a:avLst/>
          </a:prstGeom>
          <a:noFill/>
          <a:ln w="9525" cap="flat" cmpd="sng" algn="ctr">
            <a:noFill/>
            <a:prstDash val="solid"/>
            <a:miter lim="800000"/>
          </a:ln>
          <a:effectLst/>
        </p:spPr>
        <p:txBody>
          <a:bodyPr rtlCol="0" anchor="t"/>
          <a:lstStyle/>
          <a:p>
            <a:pPr marL="0" marR="0" lvl="0" indent="0" algn="ctr" defTabSz="914400" eaLnBrk="1" fontAlgn="auto" latinLnBrk="0" hangingPunct="1">
              <a:lnSpc>
                <a:spcPct val="100000"/>
              </a:lnSpc>
              <a:spcBef>
                <a:spcPts val="600"/>
              </a:spcBef>
              <a:spcAft>
                <a:spcPts val="0"/>
              </a:spcAft>
              <a:buClrTx/>
              <a:buSzTx/>
              <a:buFontTx/>
              <a:buNone/>
              <a:tabLst/>
              <a:defRPr/>
            </a:pPr>
            <a:r>
              <a:rPr kumimoji="0" lang="ja-JP" altLang="en-US" sz="2000" b="1" i="0" u="none" strike="noStrike" kern="0" cap="none" spc="0" normalizeH="0" baseline="0" noProof="0" dirty="0">
                <a:ln>
                  <a:noFill/>
                </a:ln>
                <a:solidFill>
                  <a:schemeClr val="accent2"/>
                </a:solidFill>
                <a:effectLst/>
                <a:uLnTx/>
                <a:uFillTx/>
                <a:latin typeface="ＭＳ Ｐゴシック" panose="020B0600070205080204" pitchFamily="50" charset="-128"/>
                <a:ea typeface="ＭＳ Ｐゴシック" panose="020B0600070205080204" pitchFamily="50" charset="-128"/>
                <a:cs typeface="+mn-cs"/>
              </a:rPr>
              <a:t>貴社のブランド向上</a:t>
            </a:r>
            <a:endParaRPr kumimoji="0" lang="en-US" altLang="ja-JP" sz="2000" b="1" i="0" u="none" strike="noStrike" kern="0" cap="none" spc="0" normalizeH="0" baseline="0" noProof="0" dirty="0">
              <a:ln>
                <a:noFill/>
              </a:ln>
              <a:solidFill>
                <a:schemeClr val="accent2"/>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ctr" defTabSz="914400" eaLnBrk="1" fontAlgn="auto" latinLnBrk="0" hangingPunct="1">
              <a:lnSpc>
                <a:spcPct val="100000"/>
              </a:lnSpc>
              <a:spcBef>
                <a:spcPts val="600"/>
              </a:spcBef>
              <a:spcAft>
                <a:spcPts val="0"/>
              </a:spcAft>
              <a:buClrTx/>
              <a:buSzTx/>
              <a:buFontTx/>
              <a:buNone/>
              <a:tabLst/>
              <a:defRPr/>
            </a:pPr>
            <a:r>
              <a:rPr kumimoji="0" lang="ja-JP" altLang="en-US" sz="1600" kern="0" dirty="0">
                <a:solidFill>
                  <a:prstClr val="black"/>
                </a:solidFill>
                <a:latin typeface="ＭＳ Ｐゴシック" panose="020B0600070205080204" pitchFamily="50" charset="-128"/>
                <a:ea typeface="ＭＳ Ｐゴシック" panose="020B0600070205080204" pitchFamily="50" charset="-128"/>
              </a:rPr>
              <a:t>貴社</a:t>
            </a:r>
            <a:r>
              <a:rPr kumimoji="0" lang="ja-JP" altLang="en-US" sz="1600" b="0" i="0" u="none" strike="noStrike" kern="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の名前が日本中に広がり、</a:t>
            </a:r>
            <a:br>
              <a:rPr kumimoji="0" lang="en-US" altLang="ja-JP" sz="1600" b="0" i="0" u="none" strike="noStrike" kern="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br>
            <a:r>
              <a:rPr kumimoji="0" lang="ja-JP" altLang="en-US" sz="1600" b="0" i="0" u="none" strike="noStrike" kern="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各種取材の効果も相まって、貴社の</a:t>
            </a:r>
            <a:br>
              <a:rPr kumimoji="0" lang="en-US" altLang="ja-JP" sz="1600" b="0" i="0" u="none" strike="noStrike" kern="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br>
            <a:r>
              <a:rPr kumimoji="0" lang="ja-JP" altLang="en-US" sz="1600" b="0" i="0" u="none" strike="noStrike" kern="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ブランドが全国区になっていきます。</a:t>
            </a:r>
            <a:endParaRPr kumimoji="0" lang="en-US" altLang="ja-JP" sz="1600" b="0" i="0" u="none" strike="noStrike" kern="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Tree>
    <p:extLst>
      <p:ext uri="{BB962C8B-B14F-4D97-AF65-F5344CB8AC3E}">
        <p14:creationId xmlns:p14="http://schemas.microsoft.com/office/powerpoint/2010/main" val="17770145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860797-FE3A-6F86-6122-3788BDF21F28}"/>
            </a:ext>
          </a:extLst>
        </p:cNvPr>
        <p:cNvGrpSpPr/>
        <p:nvPr/>
      </p:nvGrpSpPr>
      <p:grpSpPr>
        <a:xfrm>
          <a:off x="0" y="0"/>
          <a:ext cx="0" cy="0"/>
          <a:chOff x="0" y="0"/>
          <a:chExt cx="0" cy="0"/>
        </a:xfrm>
      </p:grpSpPr>
      <p:sp>
        <p:nvSpPr>
          <p:cNvPr id="36" name="テキスト プレースホルダー 1">
            <a:extLst>
              <a:ext uri="{FF2B5EF4-FFF2-40B4-BE49-F238E27FC236}">
                <a16:creationId xmlns:a16="http://schemas.microsoft.com/office/drawing/2014/main" id="{D3D02466-4507-7F31-89F1-21D1CAFBB187}"/>
              </a:ext>
            </a:extLst>
          </p:cNvPr>
          <p:cNvSpPr txBox="1">
            <a:spLocks/>
          </p:cNvSpPr>
          <p:nvPr/>
        </p:nvSpPr>
        <p:spPr>
          <a:xfrm>
            <a:off x="227014" y="944563"/>
            <a:ext cx="11737974" cy="576261"/>
          </a:xfrm>
          <a:prstGeom prst="rect">
            <a:avLst/>
          </a:prstGeom>
          <a:noFill/>
          <a:ln w="19050" cap="flat" cmpd="sng" algn="ctr">
            <a:noFill/>
            <a:prstDash val="solid"/>
            <a:miter lim="800000"/>
          </a:ln>
          <a:effectLst/>
        </p:spPr>
        <p:txBody>
          <a:bodyPr wrap="none" lIns="0" tIns="0" rIns="0" bIns="0" rtlCol="0" anchor="t"/>
          <a:lstStyle>
            <a:lvl1pPr marL="92075" indent="0" algn="l" defTabSz="914400" rtl="0" eaLnBrk="1" latinLnBrk="0" hangingPunct="1">
              <a:lnSpc>
                <a:spcPct val="90000"/>
              </a:lnSpc>
              <a:spcBef>
                <a:spcPts val="1000"/>
              </a:spcBef>
              <a:buFont typeface="Arial" panose="020B0604020202020204" pitchFamily="34" charset="0"/>
              <a:buNone/>
              <a:tabLst>
                <a:tab pos="92075" algn="l"/>
              </a:tabLst>
              <a:defRPr kumimoji="1" lang="ja-JP" altLang="en-US" sz="2000" b="0" kern="1200" dirty="0">
                <a:solidFill>
                  <a:sysClr val="windowText" lastClr="000000"/>
                </a:solidFill>
                <a:latin typeface="MS PGothic" panose="020B0600070205080204" pitchFamily="34" charset="-128"/>
                <a:ea typeface="MS PGothic" panose="020B0600070205080204" pitchFamily="34"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9pPr>
          </a:lstStyle>
          <a:p>
            <a:pPr marL="92075"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tab pos="92075" algn="l"/>
              </a:tabLst>
              <a:defRPr/>
            </a:pPr>
            <a:r>
              <a:rPr kumimoji="1" lang="ja-JP" altLang="en-US" sz="2000" b="0" i="0" u="none" strike="noStrike" kern="1200" cap="none" spc="0" normalizeH="0" baseline="0" noProof="0" dirty="0">
                <a:ln>
                  <a:noFill/>
                </a:ln>
                <a:solidFill>
                  <a:sysClr val="windowText" lastClr="000000"/>
                </a:solidFill>
                <a:effectLst/>
                <a:uLnTx/>
                <a:uFillTx/>
                <a:latin typeface="MS PGothic" panose="020B0600070205080204" pitchFamily="34" charset="-128"/>
                <a:ea typeface="MS PGothic" panose="020B0600070205080204" pitchFamily="34" charset="-128"/>
                <a:cs typeface="+mn-cs"/>
              </a:rPr>
              <a:t>事業評価のプロが在籍する弊社にて、応募書類すべてに対して丁寧なフィードバックを行うことで、</a:t>
            </a:r>
            <a:br>
              <a:rPr kumimoji="1" lang="ja-JP" altLang="en-US" sz="2000" b="0" i="0" u="none" strike="noStrike" kern="1200" cap="none" spc="0" normalizeH="0" baseline="0" noProof="0" dirty="0">
                <a:ln>
                  <a:noFill/>
                </a:ln>
                <a:solidFill>
                  <a:sysClr val="windowText" lastClr="000000"/>
                </a:solidFill>
                <a:effectLst/>
                <a:uLnTx/>
                <a:uFillTx/>
                <a:latin typeface="MS PGothic" panose="020B0600070205080204" pitchFamily="34" charset="-128"/>
                <a:ea typeface="MS PGothic" panose="020B0600070205080204" pitchFamily="34" charset="-128"/>
                <a:cs typeface="+mn-cs"/>
              </a:rPr>
            </a:br>
            <a:r>
              <a:rPr kumimoji="1" lang="ja-JP" altLang="en-US" sz="2000" b="0" i="0" u="none" strike="noStrike" kern="1200" cap="none" spc="0" normalizeH="0" baseline="0" noProof="0" dirty="0">
                <a:ln>
                  <a:noFill/>
                </a:ln>
                <a:solidFill>
                  <a:sysClr val="windowText" lastClr="000000"/>
                </a:solidFill>
                <a:effectLst/>
                <a:uLnTx/>
                <a:uFillTx/>
                <a:latin typeface="MS PGothic" panose="020B0600070205080204" pitchFamily="34" charset="-128"/>
                <a:ea typeface="MS PGothic" panose="020B0600070205080204" pitchFamily="34" charset="-128"/>
                <a:cs typeface="+mn-cs"/>
              </a:rPr>
              <a:t>学生たちの学びの機会を最大化します。</a:t>
            </a:r>
          </a:p>
        </p:txBody>
      </p:sp>
      <p:sp>
        <p:nvSpPr>
          <p:cNvPr id="37" name="スライド番号プレースホルダー 3">
            <a:extLst>
              <a:ext uri="{FF2B5EF4-FFF2-40B4-BE49-F238E27FC236}">
                <a16:creationId xmlns:a16="http://schemas.microsoft.com/office/drawing/2014/main" id="{D44A4ADD-9A5C-FC86-E65E-B63D23E998E5}"/>
              </a:ext>
            </a:extLst>
          </p:cNvPr>
          <p:cNvSpPr txBox="1">
            <a:spLocks/>
          </p:cNvSpPr>
          <p:nvPr/>
        </p:nvSpPr>
        <p:spPr>
          <a:xfrm>
            <a:off x="11568988" y="6390895"/>
            <a:ext cx="396000" cy="468000"/>
          </a:xfrm>
          <a:prstGeom prst="rect">
            <a:avLst/>
          </a:prstGeom>
          <a:noFill/>
          <a:ln w="19050" cap="flat" cmpd="sng" algn="ctr">
            <a:noFill/>
            <a:prstDash val="solid"/>
            <a:miter lim="800000"/>
          </a:ln>
          <a:effectLst/>
        </p:spPr>
        <p:txBody>
          <a:bodyPr lIns="0" tIns="0" rIns="0" bIns="0" rtlCol="0" anchor="ctr"/>
          <a:lstStyle>
            <a:defPPr>
              <a:defRPr lang="ja-JP"/>
            </a:defPPr>
            <a:lvl1pPr marL="0" algn="r" defTabSz="914400" rtl="0" eaLnBrk="1" latinLnBrk="0" hangingPunct="1">
              <a:defRPr kumimoji="1" lang="ja-JP" altLang="en-US" sz="1000" kern="1200" smtClean="0">
                <a:solidFill>
                  <a:schemeClr val="tx1"/>
                </a:solidFill>
                <a:latin typeface="+mn-ea"/>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fld id="{B345F64C-3725-451E-9302-8DCAA86EC844}" type="slidenum">
              <a:rPr lang="en-US" altLang="ja-JP" smtClean="0">
                <a:solidFill>
                  <a:prstClr val="black"/>
                </a:solidFill>
                <a:latin typeface="ＭＳ Ｐゴシック"/>
                <a:ea typeface="ＭＳ Ｐゴシック"/>
              </a:rPr>
              <a:pPr/>
              <a:t>8</a:t>
            </a:fld>
            <a:endParaRPr lang="en-US" altLang="ja-JP" dirty="0">
              <a:solidFill>
                <a:prstClr val="black"/>
              </a:solidFill>
              <a:latin typeface="ＭＳ Ｐゴシック"/>
              <a:ea typeface="ＭＳ Ｐゴシック"/>
            </a:endParaRPr>
          </a:p>
        </p:txBody>
      </p:sp>
      <p:sp>
        <p:nvSpPr>
          <p:cNvPr id="38" name="テキスト プレースホルダー 4">
            <a:extLst>
              <a:ext uri="{FF2B5EF4-FFF2-40B4-BE49-F238E27FC236}">
                <a16:creationId xmlns:a16="http://schemas.microsoft.com/office/drawing/2014/main" id="{52FCAAA6-7EDC-6257-8577-7D68A31A0054}"/>
              </a:ext>
            </a:extLst>
          </p:cNvPr>
          <p:cNvSpPr txBox="1">
            <a:spLocks/>
          </p:cNvSpPr>
          <p:nvPr/>
        </p:nvSpPr>
        <p:spPr>
          <a:xfrm>
            <a:off x="227014" y="215412"/>
            <a:ext cx="11737974" cy="372199"/>
          </a:xfrm>
          <a:prstGeom prst="rect">
            <a:avLst/>
          </a:prstGeom>
          <a:noFill/>
          <a:ln w="19050" cap="flat" cmpd="sng" algn="ctr">
            <a:noFill/>
            <a:prstDash val="solid"/>
            <a:miter lim="800000"/>
          </a:ln>
          <a:effectLst/>
        </p:spPr>
        <p:txBody>
          <a:bodyPr wrap="none" lIns="0" tIns="0" rIns="0" bIns="0" rtlCol="0" anchor="ctr"/>
          <a:lstStyle>
            <a:lvl1pPr marL="92075" indent="0" algn="l" defTabSz="914400" rtl="0" eaLnBrk="1" latinLnBrk="0" hangingPunct="1">
              <a:lnSpc>
                <a:spcPct val="90000"/>
              </a:lnSpc>
              <a:spcBef>
                <a:spcPts val="1000"/>
              </a:spcBef>
              <a:buFont typeface="Arial" panose="020B0604020202020204" pitchFamily="34" charset="0"/>
              <a:buNone/>
              <a:defRPr kumimoji="1" lang="ja-JP" altLang="en-US" sz="2000" b="1" kern="1200" dirty="0">
                <a:solidFill>
                  <a:sysClr val="windowText" lastClr="000000"/>
                </a:solidFill>
                <a:latin typeface="MS PGothic" panose="020B0600070205080204" pitchFamily="34" charset="-128"/>
                <a:ea typeface="MS PGothic" panose="020B0600070205080204" pitchFamily="34"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9pPr>
          </a:lstStyle>
          <a:p>
            <a:pPr marL="92075"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2000" b="1" i="0" u="none" strike="noStrike" kern="1200" cap="none" spc="0" normalizeH="0" baseline="0" noProof="0" dirty="0">
                <a:ln>
                  <a:noFill/>
                </a:ln>
                <a:solidFill>
                  <a:schemeClr val="accent2"/>
                </a:solidFill>
                <a:effectLst/>
                <a:uLnTx/>
                <a:uFillTx/>
                <a:latin typeface="MS PGothic" panose="020B0600070205080204" pitchFamily="34" charset="-128"/>
                <a:ea typeface="MS PGothic" panose="020B0600070205080204" pitchFamily="34" charset="-128"/>
                <a:cs typeface="+mn-cs"/>
              </a:rPr>
              <a:t>進化　　　　貴社のピッチイベントは日本一手厚い</a:t>
            </a:r>
          </a:p>
        </p:txBody>
      </p:sp>
      <p:sp>
        <p:nvSpPr>
          <p:cNvPr id="39" name="楕円 38">
            <a:extLst>
              <a:ext uri="{FF2B5EF4-FFF2-40B4-BE49-F238E27FC236}">
                <a16:creationId xmlns:a16="http://schemas.microsoft.com/office/drawing/2014/main" id="{0148A3B6-8273-FB51-38C4-B7D4CEA26ADE}"/>
              </a:ext>
            </a:extLst>
          </p:cNvPr>
          <p:cNvSpPr/>
          <p:nvPr/>
        </p:nvSpPr>
        <p:spPr>
          <a:xfrm>
            <a:off x="898151" y="255833"/>
            <a:ext cx="292224" cy="291356"/>
          </a:xfrm>
          <a:prstGeom prst="ellipse">
            <a:avLst/>
          </a:prstGeom>
          <a:solidFill>
            <a:schemeClr val="accent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600"/>
              </a:spcBef>
              <a:spcAft>
                <a:spcPts val="0"/>
              </a:spcAft>
              <a:buClrTx/>
              <a:buSzTx/>
              <a:buFontTx/>
              <a:buNone/>
              <a:tabLst/>
              <a:defRPr/>
            </a:pPr>
            <a:r>
              <a:rPr kumimoji="0" lang="en-US" altLang="ja-JP" sz="1600" b="0" i="0" u="none" strike="noStrike" kern="0" cap="none" spc="0" normalizeH="0" baseline="0" noProof="0" dirty="0">
                <a:ln>
                  <a:noFill/>
                </a:ln>
                <a:solidFill>
                  <a:prstClr val="white"/>
                </a:solidFill>
                <a:effectLst/>
                <a:uLnTx/>
                <a:uFillTx/>
                <a:latin typeface="ＭＳ Ｐゴシック" panose="020B0600070205080204" pitchFamily="50" charset="-128"/>
                <a:ea typeface="ＭＳ Ｐゴシック" panose="020B0600070205080204" pitchFamily="50" charset="-128"/>
                <a:cs typeface="+mn-cs"/>
              </a:rPr>
              <a:t>2</a:t>
            </a:r>
          </a:p>
        </p:txBody>
      </p:sp>
      <p:sp>
        <p:nvSpPr>
          <p:cNvPr id="41" name="矢印: 下 40">
            <a:extLst>
              <a:ext uri="{FF2B5EF4-FFF2-40B4-BE49-F238E27FC236}">
                <a16:creationId xmlns:a16="http://schemas.microsoft.com/office/drawing/2014/main" id="{EA8E3233-4A12-4273-1FFA-DB77474BC2A3}"/>
              </a:ext>
            </a:extLst>
          </p:cNvPr>
          <p:cNvSpPr/>
          <p:nvPr/>
        </p:nvSpPr>
        <p:spPr>
          <a:xfrm>
            <a:off x="1572275" y="1700213"/>
            <a:ext cx="709551" cy="4683173"/>
          </a:xfrm>
          <a:prstGeom prst="downArrow">
            <a:avLst>
              <a:gd name="adj1" fmla="val 50000"/>
              <a:gd name="adj2" fmla="val 31558"/>
            </a:avLst>
          </a:prstGeom>
          <a:gradFill>
            <a:gsLst>
              <a:gs pos="0">
                <a:schemeClr val="accent2">
                  <a:lumMod val="20000"/>
                  <a:lumOff val="80000"/>
                </a:schemeClr>
              </a:gs>
              <a:gs pos="100000">
                <a:schemeClr val="accent2"/>
              </a:gs>
            </a:gsLst>
            <a:lin ang="5400000" scaled="1"/>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42" name="四角形: 角を丸くする 41">
            <a:extLst>
              <a:ext uri="{FF2B5EF4-FFF2-40B4-BE49-F238E27FC236}">
                <a16:creationId xmlns:a16="http://schemas.microsoft.com/office/drawing/2014/main" id="{AB584F5E-E520-3071-6460-8516E0C976C6}"/>
              </a:ext>
            </a:extLst>
          </p:cNvPr>
          <p:cNvSpPr/>
          <p:nvPr/>
        </p:nvSpPr>
        <p:spPr>
          <a:xfrm>
            <a:off x="227014" y="4071490"/>
            <a:ext cx="3400073" cy="429323"/>
          </a:xfrm>
          <a:prstGeom prst="roundRect">
            <a:avLst/>
          </a:prstGeom>
          <a:solidFill>
            <a:schemeClr val="accent2"/>
          </a:solidFill>
          <a:ln w="12700" cap="flat" cmpd="sng" algn="ctr">
            <a:solidFill>
              <a:schemeClr val="accent2"/>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600" b="0" i="0" u="none" strike="noStrike" kern="0" cap="none" spc="0" normalizeH="0" baseline="0" noProof="0" dirty="0">
                <a:ln>
                  <a:noFill/>
                </a:ln>
                <a:solidFill>
                  <a:prstClr val="white"/>
                </a:solidFill>
                <a:effectLst/>
                <a:uLnTx/>
                <a:uFillTx/>
                <a:latin typeface="Arial"/>
                <a:ea typeface="ＭＳ Ｐゴシック"/>
                <a:cs typeface="+mn-cs"/>
              </a:rPr>
              <a:t>応募者全員へのフィードバック</a:t>
            </a:r>
          </a:p>
        </p:txBody>
      </p:sp>
      <p:sp>
        <p:nvSpPr>
          <p:cNvPr id="43" name="四角形: 角を丸くする 42">
            <a:extLst>
              <a:ext uri="{FF2B5EF4-FFF2-40B4-BE49-F238E27FC236}">
                <a16:creationId xmlns:a16="http://schemas.microsoft.com/office/drawing/2014/main" id="{E8B5445B-97C0-E305-6CEB-344623B6814F}"/>
              </a:ext>
            </a:extLst>
          </p:cNvPr>
          <p:cNvSpPr/>
          <p:nvPr/>
        </p:nvSpPr>
        <p:spPr>
          <a:xfrm>
            <a:off x="227014" y="2001388"/>
            <a:ext cx="3400073" cy="429323"/>
          </a:xfrm>
          <a:prstGeom prst="roundRect">
            <a:avLst/>
          </a:prstGeom>
          <a:solidFill>
            <a:sysClr val="window" lastClr="FFFFFF"/>
          </a:solidFill>
          <a:ln w="12700" cap="flat" cmpd="sng" algn="ctr">
            <a:solidFill>
              <a:schemeClr val="accent2"/>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600" b="0" i="0" u="none" strike="noStrike" kern="0" cap="none" spc="0" normalizeH="0" baseline="0" noProof="0" dirty="0">
                <a:ln>
                  <a:noFill/>
                </a:ln>
                <a:solidFill>
                  <a:prstClr val="black"/>
                </a:solidFill>
                <a:effectLst/>
                <a:uLnTx/>
                <a:uFillTx/>
                <a:latin typeface="Arial"/>
                <a:ea typeface="ＭＳ Ｐゴシック"/>
                <a:cs typeface="+mn-cs"/>
              </a:rPr>
              <a:t>事業案の検討</a:t>
            </a:r>
          </a:p>
        </p:txBody>
      </p:sp>
      <p:sp>
        <p:nvSpPr>
          <p:cNvPr id="44" name="四角形: 角を丸くする 43">
            <a:extLst>
              <a:ext uri="{FF2B5EF4-FFF2-40B4-BE49-F238E27FC236}">
                <a16:creationId xmlns:a16="http://schemas.microsoft.com/office/drawing/2014/main" id="{505BFFB1-0329-D5BA-FDA4-0B0597B6F390}"/>
              </a:ext>
            </a:extLst>
          </p:cNvPr>
          <p:cNvSpPr/>
          <p:nvPr/>
        </p:nvSpPr>
        <p:spPr>
          <a:xfrm>
            <a:off x="227014" y="2691422"/>
            <a:ext cx="3400073" cy="429323"/>
          </a:xfrm>
          <a:prstGeom prst="roundRect">
            <a:avLst/>
          </a:prstGeom>
          <a:solidFill>
            <a:sysClr val="window" lastClr="FFFFFF"/>
          </a:solidFill>
          <a:ln w="12700" cap="flat" cmpd="sng" algn="ctr">
            <a:solidFill>
              <a:schemeClr val="accent2"/>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600" b="0" i="0" u="none" strike="noStrike" kern="0" cap="none" spc="0" normalizeH="0" baseline="0" noProof="0" dirty="0">
                <a:ln>
                  <a:noFill/>
                </a:ln>
                <a:solidFill>
                  <a:prstClr val="black"/>
                </a:solidFill>
                <a:effectLst/>
                <a:uLnTx/>
                <a:uFillTx/>
                <a:latin typeface="Arial"/>
                <a:ea typeface="ＭＳ Ｐゴシック"/>
                <a:cs typeface="+mn-cs"/>
              </a:rPr>
              <a:t>書類作成・応募</a:t>
            </a:r>
          </a:p>
        </p:txBody>
      </p:sp>
      <p:sp>
        <p:nvSpPr>
          <p:cNvPr id="45" name="四角形: 角を丸くする 44">
            <a:extLst>
              <a:ext uri="{FF2B5EF4-FFF2-40B4-BE49-F238E27FC236}">
                <a16:creationId xmlns:a16="http://schemas.microsoft.com/office/drawing/2014/main" id="{D12B442E-053F-750A-3D72-AC411E99DE50}"/>
              </a:ext>
            </a:extLst>
          </p:cNvPr>
          <p:cNvSpPr/>
          <p:nvPr/>
        </p:nvSpPr>
        <p:spPr>
          <a:xfrm>
            <a:off x="227014" y="3381456"/>
            <a:ext cx="3400073" cy="429323"/>
          </a:xfrm>
          <a:prstGeom prst="roundRect">
            <a:avLst/>
          </a:prstGeom>
          <a:solidFill>
            <a:sysClr val="window" lastClr="FFFFFF"/>
          </a:solidFill>
          <a:ln w="12700" cap="flat" cmpd="sng" algn="ctr">
            <a:solidFill>
              <a:schemeClr val="accent2"/>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600" b="0" i="0" u="none" strike="noStrike" kern="0" cap="none" spc="0" normalizeH="0" baseline="0" noProof="0" dirty="0">
                <a:ln>
                  <a:noFill/>
                </a:ln>
                <a:solidFill>
                  <a:prstClr val="black"/>
                </a:solidFill>
                <a:effectLst/>
                <a:uLnTx/>
                <a:uFillTx/>
                <a:latin typeface="Arial"/>
                <a:ea typeface="ＭＳ Ｐゴシック"/>
                <a:cs typeface="+mn-cs"/>
              </a:rPr>
              <a:t>書類選考の結果発表</a:t>
            </a:r>
          </a:p>
        </p:txBody>
      </p:sp>
      <p:sp>
        <p:nvSpPr>
          <p:cNvPr id="46" name="四角形: 角を丸くする 45">
            <a:extLst>
              <a:ext uri="{FF2B5EF4-FFF2-40B4-BE49-F238E27FC236}">
                <a16:creationId xmlns:a16="http://schemas.microsoft.com/office/drawing/2014/main" id="{30CDC6A6-5364-F7C8-1F70-1AB0B03C0F0E}"/>
              </a:ext>
            </a:extLst>
          </p:cNvPr>
          <p:cNvSpPr/>
          <p:nvPr/>
        </p:nvSpPr>
        <p:spPr>
          <a:xfrm>
            <a:off x="227014" y="4761524"/>
            <a:ext cx="3400073" cy="429323"/>
          </a:xfrm>
          <a:prstGeom prst="roundRect">
            <a:avLst/>
          </a:prstGeom>
          <a:solidFill>
            <a:sysClr val="window" lastClr="FFFFFF"/>
          </a:solidFill>
          <a:ln w="12700" cap="flat" cmpd="sng" algn="ctr">
            <a:solidFill>
              <a:schemeClr val="accent2"/>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600" b="0" i="0" u="none" strike="noStrike" kern="0" cap="none" spc="0" normalizeH="0" baseline="0" noProof="0" dirty="0">
                <a:ln>
                  <a:noFill/>
                </a:ln>
                <a:solidFill>
                  <a:prstClr val="black"/>
                </a:solidFill>
                <a:effectLst/>
                <a:uLnTx/>
                <a:uFillTx/>
                <a:latin typeface="Arial"/>
                <a:ea typeface="ＭＳ Ｐゴシック"/>
                <a:cs typeface="+mn-cs"/>
              </a:rPr>
              <a:t>プレゼンテーション</a:t>
            </a:r>
          </a:p>
        </p:txBody>
      </p:sp>
      <p:sp>
        <p:nvSpPr>
          <p:cNvPr id="47" name="四角形: 角を丸くする 46">
            <a:extLst>
              <a:ext uri="{FF2B5EF4-FFF2-40B4-BE49-F238E27FC236}">
                <a16:creationId xmlns:a16="http://schemas.microsoft.com/office/drawing/2014/main" id="{11FCEACD-E099-9330-487B-4868F7D12247}"/>
              </a:ext>
            </a:extLst>
          </p:cNvPr>
          <p:cNvSpPr/>
          <p:nvPr/>
        </p:nvSpPr>
        <p:spPr>
          <a:xfrm>
            <a:off x="227014" y="5451557"/>
            <a:ext cx="3400073" cy="429323"/>
          </a:xfrm>
          <a:prstGeom prst="roundRect">
            <a:avLst/>
          </a:prstGeom>
          <a:solidFill>
            <a:sysClr val="window" lastClr="FFFFFF"/>
          </a:solidFill>
          <a:ln w="12700" cap="flat" cmpd="sng" algn="ctr">
            <a:solidFill>
              <a:schemeClr val="accent2"/>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600" b="0" i="0" u="none" strike="noStrike" kern="0" cap="none" spc="0" normalizeH="0" baseline="0" noProof="0" dirty="0">
                <a:ln>
                  <a:noFill/>
                </a:ln>
                <a:solidFill>
                  <a:prstClr val="black"/>
                </a:solidFill>
                <a:effectLst/>
                <a:uLnTx/>
                <a:uFillTx/>
                <a:latin typeface="Arial"/>
                <a:ea typeface="ＭＳ Ｐゴシック"/>
                <a:cs typeface="+mn-cs"/>
              </a:rPr>
              <a:t>プレゼン者全員へのフィードバック</a:t>
            </a:r>
          </a:p>
        </p:txBody>
      </p:sp>
      <p:cxnSp>
        <p:nvCxnSpPr>
          <p:cNvPr id="48" name="直線矢印コネクタ 47">
            <a:extLst>
              <a:ext uri="{FF2B5EF4-FFF2-40B4-BE49-F238E27FC236}">
                <a16:creationId xmlns:a16="http://schemas.microsoft.com/office/drawing/2014/main" id="{E7A96920-A644-03CD-082D-AAE29978C656}"/>
              </a:ext>
            </a:extLst>
          </p:cNvPr>
          <p:cNvCxnSpPr>
            <a:cxnSpLocks/>
          </p:cNvCxnSpPr>
          <p:nvPr/>
        </p:nvCxnSpPr>
        <p:spPr>
          <a:xfrm flipH="1">
            <a:off x="3734563" y="4286152"/>
            <a:ext cx="407749" cy="0"/>
          </a:xfrm>
          <a:prstGeom prst="straightConnector1">
            <a:avLst/>
          </a:prstGeom>
          <a:noFill/>
          <a:ln w="19050" cap="flat" cmpd="sng" algn="ctr">
            <a:solidFill>
              <a:schemeClr val="accent2"/>
            </a:solidFill>
            <a:prstDash val="solid"/>
            <a:miter lim="800000"/>
            <a:headEnd type="triangle"/>
            <a:tailEnd type="oval"/>
          </a:ln>
          <a:effectLst/>
        </p:spPr>
      </p:cxnSp>
      <p:sp>
        <p:nvSpPr>
          <p:cNvPr id="49" name="正方形/長方形 48">
            <a:extLst>
              <a:ext uri="{FF2B5EF4-FFF2-40B4-BE49-F238E27FC236}">
                <a16:creationId xmlns:a16="http://schemas.microsoft.com/office/drawing/2014/main" id="{3D5FC998-0ED4-4482-C262-76BFAF0BA606}"/>
              </a:ext>
            </a:extLst>
          </p:cNvPr>
          <p:cNvSpPr/>
          <p:nvPr/>
        </p:nvSpPr>
        <p:spPr>
          <a:xfrm>
            <a:off x="4249788" y="1700212"/>
            <a:ext cx="7942212" cy="4681533"/>
          </a:xfrm>
          <a:prstGeom prst="rect">
            <a:avLst/>
          </a:prstGeom>
          <a:gradFill>
            <a:gsLst>
              <a:gs pos="100000">
                <a:srgbClr val="E5E4A9">
                  <a:alpha val="50000"/>
                </a:srgbClr>
              </a:gs>
              <a:gs pos="0">
                <a:schemeClr val="accent2">
                  <a:alpha val="50000"/>
                </a:schemeClr>
              </a:gs>
            </a:gsLst>
            <a:lin ang="10800000" scaled="1"/>
          </a:gradFill>
          <a:ln w="12700" cap="flat" cmpd="sng" algn="ctr">
            <a:noFill/>
            <a:prstDash val="solid"/>
            <a:miter lim="800000"/>
          </a:ln>
          <a:effectLst/>
        </p:spPr>
        <p:txBody>
          <a:bodyPr rtlCol="0" anchor="ctr"/>
          <a:lstStyle/>
          <a:p>
            <a:pPr>
              <a:spcBef>
                <a:spcPts val="600"/>
              </a:spcBef>
            </a:pPr>
            <a:endParaRPr kumimoji="0" lang="ja-JP" altLang="en-US" sz="1600" kern="0">
              <a:solidFill>
                <a:prstClr val="black"/>
              </a:solidFill>
              <a:latin typeface="ＭＳ Ｐゴシック" panose="020B0600070205080204" pitchFamily="50" charset="-128"/>
              <a:ea typeface="ＭＳ Ｐゴシック" panose="020B0600070205080204" pitchFamily="50" charset="-128"/>
            </a:endParaRPr>
          </a:p>
        </p:txBody>
      </p:sp>
      <p:sp>
        <p:nvSpPr>
          <p:cNvPr id="50" name="四角形: 角を丸くする 49">
            <a:extLst>
              <a:ext uri="{FF2B5EF4-FFF2-40B4-BE49-F238E27FC236}">
                <a16:creationId xmlns:a16="http://schemas.microsoft.com/office/drawing/2014/main" id="{3BE073CC-44E3-2AB2-CB74-5EE1F6EF774E}"/>
              </a:ext>
            </a:extLst>
          </p:cNvPr>
          <p:cNvSpPr/>
          <p:nvPr/>
        </p:nvSpPr>
        <p:spPr>
          <a:xfrm>
            <a:off x="4494394" y="1862397"/>
            <a:ext cx="7470594" cy="1566603"/>
          </a:xfrm>
          <a:prstGeom prst="roundRect">
            <a:avLst>
              <a:gd name="adj" fmla="val 10989"/>
            </a:avLst>
          </a:prstGeom>
          <a:solidFill>
            <a:sysClr val="window" lastClr="FFFFFF"/>
          </a:solidFill>
          <a:ln w="12700" cap="flat" cmpd="sng" algn="ctr">
            <a:noFill/>
            <a:prstDash val="solid"/>
            <a:miter lim="800000"/>
          </a:ln>
          <a:effectLst/>
        </p:spPr>
        <p:txBody>
          <a:bodyPr tIns="108000" rtlCol="0" anchor="t"/>
          <a:lstStyle/>
          <a:p>
            <a:pPr marL="539750" marR="0" lvl="0" indent="0" defTabSz="914400"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dirty="0">
              <a:ln>
                <a:noFill/>
              </a:ln>
              <a:solidFill>
                <a:prstClr val="black"/>
              </a:solidFill>
              <a:effectLst/>
              <a:uLnTx/>
              <a:uFillTx/>
              <a:latin typeface="Arial"/>
              <a:ea typeface="ＭＳ Ｐゴシック"/>
              <a:cs typeface="+mn-cs"/>
            </a:endParaRPr>
          </a:p>
        </p:txBody>
      </p:sp>
      <p:sp>
        <p:nvSpPr>
          <p:cNvPr id="51" name="四角形: 角を丸くする 50">
            <a:extLst>
              <a:ext uri="{FF2B5EF4-FFF2-40B4-BE49-F238E27FC236}">
                <a16:creationId xmlns:a16="http://schemas.microsoft.com/office/drawing/2014/main" id="{F81B3CCE-FD2D-FF45-25AD-893BECA87B49}"/>
              </a:ext>
            </a:extLst>
          </p:cNvPr>
          <p:cNvSpPr/>
          <p:nvPr/>
        </p:nvSpPr>
        <p:spPr>
          <a:xfrm>
            <a:off x="4494394" y="3591185"/>
            <a:ext cx="7470594" cy="2644152"/>
          </a:xfrm>
          <a:prstGeom prst="roundRect">
            <a:avLst>
              <a:gd name="adj" fmla="val 10989"/>
            </a:avLst>
          </a:prstGeom>
          <a:solidFill>
            <a:sysClr val="window" lastClr="FFFFFF"/>
          </a:solidFill>
          <a:ln w="12700" cap="flat" cmpd="sng" algn="ctr">
            <a:noFill/>
            <a:prstDash val="solid"/>
            <a:miter lim="800000"/>
          </a:ln>
          <a:effectLst/>
        </p:spPr>
        <p:txBody>
          <a:bodyPr tIns="108000" rtlCol="0" anchor="t"/>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dirty="0">
              <a:ln>
                <a:noFill/>
              </a:ln>
              <a:solidFill>
                <a:prstClr val="black"/>
              </a:solidFill>
              <a:effectLst/>
              <a:uLnTx/>
              <a:uFillTx/>
              <a:latin typeface="Arial"/>
              <a:ea typeface="ＭＳ Ｐゴシック"/>
              <a:cs typeface="+mn-cs"/>
            </a:endParaRPr>
          </a:p>
        </p:txBody>
      </p:sp>
      <p:sp>
        <p:nvSpPr>
          <p:cNvPr id="52" name="正方形/長方形 51">
            <a:extLst>
              <a:ext uri="{FF2B5EF4-FFF2-40B4-BE49-F238E27FC236}">
                <a16:creationId xmlns:a16="http://schemas.microsoft.com/office/drawing/2014/main" id="{CD02F72F-E89C-DC29-460B-2A8D53D1C5D7}"/>
              </a:ext>
            </a:extLst>
          </p:cNvPr>
          <p:cNvSpPr/>
          <p:nvPr/>
        </p:nvSpPr>
        <p:spPr>
          <a:xfrm>
            <a:off x="4691641" y="2006332"/>
            <a:ext cx="389034" cy="1278733"/>
          </a:xfrm>
          <a:prstGeom prst="rect">
            <a:avLst/>
          </a:prstGeom>
          <a:solidFill>
            <a:schemeClr val="accent2">
              <a:lumMod val="40000"/>
              <a:lumOff val="60000"/>
            </a:schemeClr>
          </a:solidFill>
          <a:ln w="12700" cap="flat" cmpd="sng" algn="ctr">
            <a:noFill/>
            <a:prstDash val="solid"/>
            <a:miter lim="800000"/>
          </a:ln>
          <a:effectLst/>
        </p:spPr>
        <p:txBody>
          <a:bodyPr vert="eaVert"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600" b="0" i="0" u="none" strike="noStrike" kern="0" cap="none" spc="0" normalizeH="0" baseline="0" noProof="0" dirty="0">
                <a:ln>
                  <a:noFill/>
                </a:ln>
                <a:solidFill>
                  <a:prstClr val="black"/>
                </a:solidFill>
                <a:effectLst/>
                <a:uLnTx/>
                <a:uFillTx/>
                <a:latin typeface="Arial"/>
                <a:ea typeface="ＭＳ Ｐゴシック"/>
                <a:cs typeface="+mn-cs"/>
              </a:rPr>
              <a:t>評価の流れ</a:t>
            </a:r>
          </a:p>
        </p:txBody>
      </p:sp>
      <p:sp>
        <p:nvSpPr>
          <p:cNvPr id="53" name="正方形/長方形 52">
            <a:extLst>
              <a:ext uri="{FF2B5EF4-FFF2-40B4-BE49-F238E27FC236}">
                <a16:creationId xmlns:a16="http://schemas.microsoft.com/office/drawing/2014/main" id="{31773024-0DB8-6FE7-82B6-B15AE3EA5FB4}"/>
              </a:ext>
            </a:extLst>
          </p:cNvPr>
          <p:cNvSpPr/>
          <p:nvPr/>
        </p:nvSpPr>
        <p:spPr>
          <a:xfrm>
            <a:off x="4691641" y="3758299"/>
            <a:ext cx="389034" cy="2302868"/>
          </a:xfrm>
          <a:prstGeom prst="rect">
            <a:avLst/>
          </a:prstGeom>
          <a:solidFill>
            <a:schemeClr val="accent2">
              <a:lumMod val="40000"/>
              <a:lumOff val="60000"/>
            </a:schemeClr>
          </a:solidFill>
          <a:ln w="12700" cap="flat" cmpd="sng" algn="ctr">
            <a:noFill/>
            <a:prstDash val="solid"/>
            <a:miter lim="800000"/>
          </a:ln>
          <a:effectLst/>
        </p:spPr>
        <p:txBody>
          <a:bodyPr vert="eaVert"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600" b="0" i="0" u="none" strike="noStrike" kern="0" cap="none" spc="0" normalizeH="0" baseline="0" noProof="0" dirty="0">
                <a:ln>
                  <a:noFill/>
                </a:ln>
                <a:solidFill>
                  <a:prstClr val="black"/>
                </a:solidFill>
                <a:effectLst/>
                <a:uLnTx/>
                <a:uFillTx/>
                <a:latin typeface="Arial"/>
                <a:ea typeface="ＭＳ Ｐゴシック"/>
                <a:cs typeface="+mn-cs"/>
              </a:rPr>
              <a:t>評価内容（イメージ）</a:t>
            </a:r>
          </a:p>
        </p:txBody>
      </p:sp>
      <p:sp>
        <p:nvSpPr>
          <p:cNvPr id="54" name="正方形/長方形 53">
            <a:extLst>
              <a:ext uri="{FF2B5EF4-FFF2-40B4-BE49-F238E27FC236}">
                <a16:creationId xmlns:a16="http://schemas.microsoft.com/office/drawing/2014/main" id="{CBC14E4E-FC47-562C-E4A9-804E2AF92F3D}"/>
              </a:ext>
            </a:extLst>
          </p:cNvPr>
          <p:cNvSpPr/>
          <p:nvPr/>
        </p:nvSpPr>
        <p:spPr>
          <a:xfrm>
            <a:off x="5234372" y="3758299"/>
            <a:ext cx="6532616" cy="2302867"/>
          </a:xfrm>
          <a:prstGeom prst="rect">
            <a:avLst/>
          </a:prstGeom>
          <a:solidFill>
            <a:sysClr val="window" lastClr="FFFFFF"/>
          </a:solidFill>
          <a:ln w="6350" cap="flat" cmpd="sng" algn="ctr">
            <a:solidFill>
              <a:schemeClr val="accent2"/>
            </a:solidFill>
            <a:prstDash val="solid"/>
            <a:miter lim="800000"/>
          </a:ln>
          <a:effectLst>
            <a:outerShdw blurRad="50800" dist="38100" dir="2700000" algn="tl" rotWithShape="0">
              <a:prstClr val="black">
                <a:alpha val="40000"/>
              </a:prstClr>
            </a:outerShdw>
          </a:effectLst>
        </p:spPr>
        <p:txBody>
          <a:bodyPr wrap="none" rtlCol="0" anchor="ctr"/>
          <a:lstStyle/>
          <a:p>
            <a:pPr marL="0" marR="0" lvl="0" indent="0" defTabSz="914400" eaLnBrk="1" fontAlgn="auto" latinLnBrk="0" hangingPunct="1">
              <a:lnSpc>
                <a:spcPct val="100000"/>
              </a:lnSpc>
              <a:spcBef>
                <a:spcPts val="300"/>
              </a:spcBef>
              <a:spcAft>
                <a:spcPts val="0"/>
              </a:spcAft>
              <a:buClr>
                <a:srgbClr val="145D3A"/>
              </a:buClr>
              <a:buSzTx/>
              <a:buFontTx/>
              <a:buNone/>
              <a:tabLst/>
              <a:defRPr/>
            </a:pPr>
            <a:r>
              <a:rPr kumimoji="0" lang="ja-JP" altLang="en-US" sz="1400" b="0" i="0" u="none" strike="noStrike" kern="0" cap="none" spc="0" normalizeH="0" baseline="0" noProof="0" dirty="0">
                <a:ln>
                  <a:noFill/>
                </a:ln>
                <a:solidFill>
                  <a:prstClr val="black"/>
                </a:solidFill>
                <a:effectLst/>
                <a:uLnTx/>
                <a:uFillTx/>
                <a:latin typeface="Arial"/>
                <a:ea typeface="ＭＳ Ｐゴシック"/>
                <a:cs typeface="+mn-cs"/>
              </a:rPr>
              <a:t>全体的に非常によく整理された事業案でした。</a:t>
            </a:r>
            <a:endParaRPr kumimoji="0" lang="en-US" altLang="ja-JP" sz="1400" b="0" i="0" u="none" strike="noStrike" kern="0" cap="none" spc="0" normalizeH="0" baseline="0" noProof="0" dirty="0">
              <a:ln>
                <a:noFill/>
              </a:ln>
              <a:solidFill>
                <a:prstClr val="black"/>
              </a:solidFill>
              <a:effectLst/>
              <a:uLnTx/>
              <a:uFillTx/>
              <a:latin typeface="Arial"/>
              <a:ea typeface="ＭＳ Ｐゴシック"/>
              <a:cs typeface="+mn-cs"/>
            </a:endParaRPr>
          </a:p>
          <a:p>
            <a:pPr marL="0" marR="0" lvl="0" indent="0" defTabSz="914400" eaLnBrk="1" fontAlgn="auto" latinLnBrk="0" hangingPunct="1">
              <a:lnSpc>
                <a:spcPct val="100000"/>
              </a:lnSpc>
              <a:spcBef>
                <a:spcPts val="300"/>
              </a:spcBef>
              <a:spcAft>
                <a:spcPts val="0"/>
              </a:spcAft>
              <a:buClr>
                <a:srgbClr val="145D3A"/>
              </a:buClr>
              <a:buSzTx/>
              <a:buFontTx/>
              <a:buNone/>
              <a:tabLst/>
              <a:defRPr/>
            </a:pPr>
            <a:r>
              <a:rPr kumimoji="0" lang="ja-JP" altLang="en-US" sz="1400" b="0" i="0" u="none" strike="noStrike" kern="0" cap="none" spc="0" normalizeH="0" baseline="0" noProof="0" dirty="0">
                <a:ln>
                  <a:noFill/>
                </a:ln>
                <a:solidFill>
                  <a:prstClr val="black"/>
                </a:solidFill>
                <a:effectLst/>
                <a:uLnTx/>
                <a:uFillTx/>
                <a:latin typeface="Arial"/>
                <a:ea typeface="ＭＳ Ｐゴシック"/>
                <a:cs typeface="+mn-cs"/>
              </a:rPr>
              <a:t>特に優れていた点は、学内および学外で想定顧客にヒアリングを行い、一定のニーズ</a:t>
            </a:r>
            <a:br>
              <a:rPr kumimoji="0" lang="en-US" altLang="ja-JP" sz="1400" b="0" i="0" u="none" strike="noStrike" kern="0" cap="none" spc="0" normalizeH="0" baseline="0" noProof="0" dirty="0">
                <a:ln>
                  <a:noFill/>
                </a:ln>
                <a:solidFill>
                  <a:prstClr val="black"/>
                </a:solidFill>
                <a:effectLst/>
                <a:uLnTx/>
                <a:uFillTx/>
                <a:latin typeface="Arial"/>
                <a:ea typeface="ＭＳ Ｐゴシック"/>
                <a:cs typeface="+mn-cs"/>
              </a:rPr>
            </a:br>
            <a:r>
              <a:rPr kumimoji="0" lang="ja-JP" altLang="en-US" sz="1400" b="0" i="0" u="none" strike="noStrike" kern="0" cap="none" spc="0" normalizeH="0" baseline="0" noProof="0" dirty="0">
                <a:ln>
                  <a:noFill/>
                </a:ln>
                <a:solidFill>
                  <a:prstClr val="black"/>
                </a:solidFill>
                <a:effectLst/>
                <a:uLnTx/>
                <a:uFillTx/>
                <a:latin typeface="Arial"/>
                <a:ea typeface="ＭＳ Ｐゴシック"/>
                <a:cs typeface="+mn-cs"/>
              </a:rPr>
              <a:t>があることを確認できていた点です。これにより、現実感のあるビジネスとして捉える</a:t>
            </a:r>
            <a:br>
              <a:rPr kumimoji="0" lang="en-US" altLang="ja-JP" sz="1400" b="0" i="0" u="none" strike="noStrike" kern="0" cap="none" spc="0" normalizeH="0" baseline="0" noProof="0" dirty="0">
                <a:ln>
                  <a:noFill/>
                </a:ln>
                <a:solidFill>
                  <a:prstClr val="black"/>
                </a:solidFill>
                <a:effectLst/>
                <a:uLnTx/>
                <a:uFillTx/>
                <a:latin typeface="Arial"/>
                <a:ea typeface="ＭＳ Ｐゴシック"/>
                <a:cs typeface="+mn-cs"/>
              </a:rPr>
            </a:br>
            <a:r>
              <a:rPr kumimoji="0" lang="ja-JP" altLang="en-US" sz="1400" b="0" i="0" u="none" strike="noStrike" kern="0" cap="none" spc="0" normalizeH="0" baseline="0" noProof="0" dirty="0">
                <a:ln>
                  <a:noFill/>
                </a:ln>
                <a:solidFill>
                  <a:prstClr val="black"/>
                </a:solidFill>
                <a:effectLst/>
                <a:uLnTx/>
                <a:uFillTx/>
                <a:latin typeface="Arial"/>
                <a:ea typeface="ＭＳ Ｐゴシック"/>
                <a:cs typeface="+mn-cs"/>
              </a:rPr>
              <a:t>ことができました。</a:t>
            </a:r>
            <a:endParaRPr kumimoji="0" lang="en-US" altLang="ja-JP" sz="1400" b="0" i="0" u="none" strike="noStrike" kern="0" cap="none" spc="0" normalizeH="0" baseline="0" noProof="0" dirty="0">
              <a:ln>
                <a:noFill/>
              </a:ln>
              <a:solidFill>
                <a:prstClr val="black"/>
              </a:solidFill>
              <a:effectLst/>
              <a:uLnTx/>
              <a:uFillTx/>
              <a:latin typeface="Arial"/>
              <a:ea typeface="ＭＳ Ｐゴシック"/>
              <a:cs typeface="+mn-cs"/>
            </a:endParaRPr>
          </a:p>
          <a:p>
            <a:pPr marL="0" marR="0" lvl="0" indent="0" defTabSz="914400" eaLnBrk="1" fontAlgn="auto" latinLnBrk="0" hangingPunct="1">
              <a:lnSpc>
                <a:spcPct val="100000"/>
              </a:lnSpc>
              <a:spcBef>
                <a:spcPts val="300"/>
              </a:spcBef>
              <a:spcAft>
                <a:spcPts val="0"/>
              </a:spcAft>
              <a:buClr>
                <a:srgbClr val="145D3A"/>
              </a:buClr>
              <a:buSzTx/>
              <a:buFontTx/>
              <a:buNone/>
              <a:tabLst/>
              <a:defRPr/>
            </a:pPr>
            <a:r>
              <a:rPr kumimoji="0" lang="ja-JP" altLang="en-US" sz="1400" b="0" i="0" u="none" strike="noStrike" kern="0" cap="none" spc="0" normalizeH="0" baseline="0" noProof="0" dirty="0">
                <a:ln>
                  <a:noFill/>
                </a:ln>
                <a:solidFill>
                  <a:prstClr val="black"/>
                </a:solidFill>
                <a:effectLst/>
                <a:uLnTx/>
                <a:uFillTx/>
                <a:latin typeface="Arial"/>
                <a:ea typeface="ＭＳ Ｐゴシック"/>
                <a:cs typeface="+mn-cs"/>
              </a:rPr>
              <a:t>さらなる改善のポイントとしては、いきなり全国展開に向けてすべての経営資源を</a:t>
            </a:r>
            <a:br>
              <a:rPr kumimoji="0" lang="en-US" altLang="ja-JP" sz="1400" b="0" i="0" u="none" strike="noStrike" kern="0" cap="none" spc="0" normalizeH="0" baseline="0" noProof="0" dirty="0">
                <a:ln>
                  <a:noFill/>
                </a:ln>
                <a:solidFill>
                  <a:prstClr val="black"/>
                </a:solidFill>
                <a:effectLst/>
                <a:uLnTx/>
                <a:uFillTx/>
                <a:latin typeface="Arial"/>
                <a:ea typeface="ＭＳ Ｐゴシック"/>
                <a:cs typeface="+mn-cs"/>
              </a:rPr>
            </a:br>
            <a:r>
              <a:rPr kumimoji="0" lang="ja-JP" altLang="en-US" sz="1400" b="0" i="0" u="none" strike="noStrike" kern="0" cap="none" spc="0" normalizeH="0" baseline="0" noProof="0" dirty="0">
                <a:ln>
                  <a:noFill/>
                </a:ln>
                <a:solidFill>
                  <a:prstClr val="black"/>
                </a:solidFill>
                <a:effectLst/>
                <a:uLnTx/>
                <a:uFillTx/>
                <a:latin typeface="Arial"/>
                <a:ea typeface="ＭＳ Ｐゴシック"/>
                <a:cs typeface="+mn-cs"/>
              </a:rPr>
              <a:t>投下するのではなく、段階的に取り組んでいくのが良いと感じました。例えば、</a:t>
            </a:r>
            <a:br>
              <a:rPr kumimoji="0" lang="en-US" altLang="ja-JP" sz="1400" b="0" i="0" u="none" strike="noStrike" kern="0" cap="none" spc="0" normalizeH="0" baseline="0" noProof="0" dirty="0">
                <a:ln>
                  <a:noFill/>
                </a:ln>
                <a:solidFill>
                  <a:prstClr val="black"/>
                </a:solidFill>
                <a:effectLst/>
                <a:uLnTx/>
                <a:uFillTx/>
                <a:latin typeface="Arial"/>
                <a:ea typeface="ＭＳ Ｐゴシック"/>
                <a:cs typeface="+mn-cs"/>
              </a:rPr>
            </a:br>
            <a:r>
              <a:rPr kumimoji="0" lang="ja-JP" altLang="en-US" sz="1400" b="0" i="0" u="none" strike="noStrike" kern="0" cap="none" spc="0" normalizeH="0" baseline="0" noProof="0" dirty="0">
                <a:ln>
                  <a:noFill/>
                </a:ln>
                <a:solidFill>
                  <a:prstClr val="black"/>
                </a:solidFill>
                <a:effectLst/>
                <a:uLnTx/>
                <a:uFillTx/>
                <a:latin typeface="Arial"/>
                <a:ea typeface="ＭＳ Ｐゴシック"/>
                <a:cs typeface="+mn-cs"/>
              </a:rPr>
              <a:t>ステップ</a:t>
            </a:r>
            <a:r>
              <a:rPr kumimoji="0" lang="en-US" altLang="ja-JP" sz="1400" b="0" i="0" u="none" strike="noStrike" kern="0" cap="none" spc="0" normalizeH="0" baseline="0" noProof="0" dirty="0">
                <a:ln>
                  <a:noFill/>
                </a:ln>
                <a:solidFill>
                  <a:prstClr val="black"/>
                </a:solidFill>
                <a:effectLst/>
                <a:uLnTx/>
                <a:uFillTx/>
                <a:latin typeface="Arial"/>
                <a:ea typeface="ＭＳ Ｐゴシック"/>
                <a:cs typeface="+mn-cs"/>
              </a:rPr>
              <a:t>1</a:t>
            </a:r>
            <a:r>
              <a:rPr kumimoji="0" lang="ja-JP" altLang="en-US" sz="1400" b="0" i="0" u="none" strike="noStrike" kern="0" cap="none" spc="0" normalizeH="0" baseline="0" noProof="0" dirty="0">
                <a:ln>
                  <a:noFill/>
                </a:ln>
                <a:solidFill>
                  <a:prstClr val="black"/>
                </a:solidFill>
                <a:effectLst/>
                <a:uLnTx/>
                <a:uFillTx/>
                <a:latin typeface="Arial"/>
                <a:ea typeface="ＭＳ Ｐゴシック"/>
                <a:cs typeface="+mn-cs"/>
              </a:rPr>
              <a:t>では県内のみで着手して成功事例を創出し、ステップ</a:t>
            </a:r>
            <a:r>
              <a:rPr kumimoji="0" lang="en-US" altLang="ja-JP" sz="1400" b="0" i="0" u="none" strike="noStrike" kern="0" cap="none" spc="0" normalizeH="0" baseline="0" noProof="0" dirty="0">
                <a:ln>
                  <a:noFill/>
                </a:ln>
                <a:solidFill>
                  <a:prstClr val="black"/>
                </a:solidFill>
                <a:effectLst/>
                <a:uLnTx/>
                <a:uFillTx/>
                <a:latin typeface="Arial"/>
                <a:ea typeface="ＭＳ Ｐゴシック"/>
                <a:cs typeface="+mn-cs"/>
              </a:rPr>
              <a:t>2</a:t>
            </a:r>
            <a:r>
              <a:rPr kumimoji="0" lang="ja-JP" altLang="en-US" sz="1400" b="0" i="0" u="none" strike="noStrike" kern="0" cap="none" spc="0" normalizeH="0" baseline="0" noProof="0" dirty="0">
                <a:ln>
                  <a:noFill/>
                </a:ln>
                <a:solidFill>
                  <a:prstClr val="black"/>
                </a:solidFill>
                <a:effectLst/>
                <a:uLnTx/>
                <a:uFillTx/>
                <a:latin typeface="Arial"/>
                <a:ea typeface="ＭＳ Ｐゴシック"/>
                <a:cs typeface="+mn-cs"/>
              </a:rPr>
              <a:t>では成功事例を</a:t>
            </a:r>
            <a:br>
              <a:rPr kumimoji="0" lang="en-US" altLang="ja-JP" sz="1400" b="0" i="0" u="none" strike="noStrike" kern="0" cap="none" spc="0" normalizeH="0" baseline="0" noProof="0" dirty="0">
                <a:ln>
                  <a:noFill/>
                </a:ln>
                <a:solidFill>
                  <a:prstClr val="black"/>
                </a:solidFill>
                <a:effectLst/>
                <a:uLnTx/>
                <a:uFillTx/>
                <a:latin typeface="Arial"/>
                <a:ea typeface="ＭＳ Ｐゴシック"/>
                <a:cs typeface="+mn-cs"/>
              </a:rPr>
            </a:br>
            <a:r>
              <a:rPr kumimoji="0" lang="ja-JP" altLang="en-US" sz="1400" b="0" i="0" u="none" strike="noStrike" kern="0" cap="none" spc="0" normalizeH="0" baseline="0" noProof="0" dirty="0">
                <a:ln>
                  <a:noFill/>
                </a:ln>
                <a:solidFill>
                  <a:prstClr val="black"/>
                </a:solidFill>
                <a:effectLst/>
                <a:uLnTx/>
                <a:uFillTx/>
                <a:latin typeface="Arial"/>
                <a:ea typeface="ＭＳ Ｐゴシック"/>
                <a:cs typeface="+mn-cs"/>
              </a:rPr>
              <a:t>県内の他地域に横展開し、ステップ</a:t>
            </a:r>
            <a:r>
              <a:rPr kumimoji="0" lang="en-US" altLang="ja-JP" sz="1400" b="0" i="0" u="none" strike="noStrike" kern="0" cap="none" spc="0" normalizeH="0" baseline="0" noProof="0" dirty="0">
                <a:ln>
                  <a:noFill/>
                </a:ln>
                <a:solidFill>
                  <a:prstClr val="black"/>
                </a:solidFill>
                <a:effectLst/>
                <a:uLnTx/>
                <a:uFillTx/>
                <a:latin typeface="Arial"/>
                <a:ea typeface="ＭＳ Ｐゴシック"/>
                <a:cs typeface="+mn-cs"/>
              </a:rPr>
              <a:t>3</a:t>
            </a:r>
            <a:r>
              <a:rPr kumimoji="0" lang="ja-JP" altLang="en-US" sz="1400" b="0" i="0" u="none" strike="noStrike" kern="0" cap="none" spc="0" normalizeH="0" baseline="0" noProof="0" dirty="0">
                <a:ln>
                  <a:noFill/>
                </a:ln>
                <a:solidFill>
                  <a:prstClr val="black"/>
                </a:solidFill>
                <a:effectLst/>
                <a:uLnTx/>
                <a:uFillTx/>
                <a:latin typeface="Arial"/>
                <a:ea typeface="ＭＳ Ｐゴシック"/>
                <a:cs typeface="+mn-cs"/>
              </a:rPr>
              <a:t>で当初の目標である全国展開を行うなどです。</a:t>
            </a:r>
            <a:endParaRPr kumimoji="0" lang="en-US" altLang="ja-JP" sz="1400" b="0" i="0" u="none" strike="noStrike" kern="0" cap="none" spc="0" normalizeH="0" baseline="0" noProof="0" dirty="0">
              <a:ln>
                <a:noFill/>
              </a:ln>
              <a:solidFill>
                <a:prstClr val="black"/>
              </a:solidFill>
              <a:effectLst/>
              <a:uLnTx/>
              <a:uFillTx/>
              <a:latin typeface="Arial"/>
              <a:ea typeface="ＭＳ Ｐゴシック"/>
              <a:cs typeface="+mn-cs"/>
            </a:endParaRPr>
          </a:p>
          <a:p>
            <a:pPr marL="0" marR="0" lvl="0" indent="0" defTabSz="914400" eaLnBrk="1" fontAlgn="auto" latinLnBrk="0" hangingPunct="1">
              <a:lnSpc>
                <a:spcPct val="100000"/>
              </a:lnSpc>
              <a:spcBef>
                <a:spcPts val="300"/>
              </a:spcBef>
              <a:spcAft>
                <a:spcPts val="0"/>
              </a:spcAft>
              <a:buClr>
                <a:srgbClr val="145D3A"/>
              </a:buClr>
              <a:buSzTx/>
              <a:buFontTx/>
              <a:buNone/>
              <a:tabLst/>
              <a:defRPr/>
            </a:pPr>
            <a:r>
              <a:rPr kumimoji="0" lang="ja-JP" altLang="en-US" sz="1400" b="0" i="0" u="none" strike="noStrike" kern="0" cap="none" spc="0" normalizeH="0" baseline="0" noProof="0" dirty="0">
                <a:ln>
                  <a:noFill/>
                </a:ln>
                <a:solidFill>
                  <a:prstClr val="black"/>
                </a:solidFill>
                <a:effectLst/>
                <a:uLnTx/>
                <a:uFillTx/>
                <a:latin typeface="Arial"/>
                <a:ea typeface="ＭＳ Ｐゴシック"/>
                <a:cs typeface="+mn-cs"/>
              </a:rPr>
              <a:t>また・・・（</a:t>
            </a:r>
            <a:r>
              <a:rPr kumimoji="0" lang="en-US" altLang="ja-JP" sz="1400" b="0" i="0" u="none" strike="noStrike" kern="0" cap="none" spc="0" normalizeH="0" baseline="0" noProof="0" dirty="0">
                <a:ln>
                  <a:noFill/>
                </a:ln>
                <a:solidFill>
                  <a:prstClr val="black"/>
                </a:solidFill>
                <a:effectLst/>
                <a:uLnTx/>
                <a:uFillTx/>
                <a:latin typeface="Arial"/>
                <a:ea typeface="ＭＳ Ｐゴシック"/>
                <a:cs typeface="+mn-cs"/>
              </a:rPr>
              <a:t>A4</a:t>
            </a:r>
            <a:r>
              <a:rPr kumimoji="0" lang="ja-JP" altLang="en-US" sz="1400" b="0" i="0" u="none" strike="noStrike" kern="0" cap="none" spc="0" normalizeH="0" baseline="0" noProof="0" dirty="0">
                <a:ln>
                  <a:noFill/>
                </a:ln>
                <a:solidFill>
                  <a:prstClr val="black"/>
                </a:solidFill>
                <a:effectLst/>
                <a:uLnTx/>
                <a:uFillTx/>
                <a:latin typeface="Arial"/>
                <a:ea typeface="ＭＳ Ｐゴシック"/>
                <a:cs typeface="+mn-cs"/>
              </a:rPr>
              <a:t>用紙</a:t>
            </a:r>
            <a:r>
              <a:rPr kumimoji="0" lang="en-US" altLang="ja-JP" sz="1400" b="0" i="0" u="none" strike="noStrike" kern="0" cap="none" spc="0" normalizeH="0" baseline="0" noProof="0" dirty="0">
                <a:ln>
                  <a:noFill/>
                </a:ln>
                <a:solidFill>
                  <a:prstClr val="black"/>
                </a:solidFill>
                <a:effectLst/>
                <a:uLnTx/>
                <a:uFillTx/>
                <a:latin typeface="Arial"/>
                <a:ea typeface="ＭＳ Ｐゴシック"/>
                <a:cs typeface="+mn-cs"/>
              </a:rPr>
              <a:t>1</a:t>
            </a:r>
            <a:r>
              <a:rPr kumimoji="0" lang="ja-JP" altLang="en-US" sz="1400" b="0" i="0" u="none" strike="noStrike" kern="0" cap="none" spc="0" normalizeH="0" baseline="0" noProof="0" dirty="0">
                <a:ln>
                  <a:noFill/>
                </a:ln>
                <a:solidFill>
                  <a:prstClr val="black"/>
                </a:solidFill>
                <a:effectLst/>
                <a:uLnTx/>
                <a:uFillTx/>
                <a:latin typeface="Arial"/>
                <a:ea typeface="ＭＳ Ｐゴシック"/>
                <a:cs typeface="+mn-cs"/>
              </a:rPr>
              <a:t>枚ほどのフィードバックを想定）</a:t>
            </a:r>
            <a:endParaRPr kumimoji="0" lang="en-US" altLang="ja-JP" sz="1400" b="0" i="0" u="none" strike="noStrike" kern="0" cap="none" spc="0" normalizeH="0" baseline="0" noProof="0" dirty="0">
              <a:ln>
                <a:noFill/>
              </a:ln>
              <a:solidFill>
                <a:prstClr val="black"/>
              </a:solidFill>
              <a:effectLst/>
              <a:uLnTx/>
              <a:uFillTx/>
              <a:latin typeface="Arial"/>
              <a:ea typeface="ＭＳ Ｐゴシック"/>
              <a:cs typeface="+mn-cs"/>
            </a:endParaRPr>
          </a:p>
        </p:txBody>
      </p:sp>
      <p:sp>
        <p:nvSpPr>
          <p:cNvPr id="55" name="正方形/長方形 54">
            <a:extLst>
              <a:ext uri="{FF2B5EF4-FFF2-40B4-BE49-F238E27FC236}">
                <a16:creationId xmlns:a16="http://schemas.microsoft.com/office/drawing/2014/main" id="{E8A151F1-7249-0D8E-B067-4C3CA60E36D3}"/>
              </a:ext>
            </a:extLst>
          </p:cNvPr>
          <p:cNvSpPr/>
          <p:nvPr/>
        </p:nvSpPr>
        <p:spPr>
          <a:xfrm rot="553525">
            <a:off x="10531046" y="3650694"/>
            <a:ext cx="1346660" cy="306120"/>
          </a:xfrm>
          <a:prstGeom prst="rect">
            <a:avLst/>
          </a:prstGeom>
          <a:solidFill>
            <a:schemeClr val="bg1">
              <a:lumMod val="95000"/>
            </a:schemeClr>
          </a:solidFill>
          <a:ln w="12700" cap="flat" cmpd="sng" algn="ctr">
            <a:noFill/>
            <a:prstDash val="solid"/>
            <a:miter lim="800000"/>
          </a:ln>
          <a:effectLst/>
        </p:spPr>
        <p:txBody>
          <a:bodyPr vert="horz"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600" b="0" i="0" u="none" strike="noStrike" kern="0" cap="none" spc="0" normalizeH="0" baseline="0" noProof="0" dirty="0">
                <a:ln>
                  <a:noFill/>
                </a:ln>
                <a:solidFill>
                  <a:prstClr val="black"/>
                </a:solidFill>
                <a:effectLst/>
                <a:uLnTx/>
                <a:uFillTx/>
                <a:latin typeface="Arial"/>
                <a:ea typeface="ＭＳ Ｐゴシック"/>
                <a:cs typeface="+mn-cs"/>
              </a:rPr>
              <a:t>サンプル</a:t>
            </a:r>
          </a:p>
        </p:txBody>
      </p:sp>
      <p:sp>
        <p:nvSpPr>
          <p:cNvPr id="68" name="正方形/長方形 67">
            <a:extLst>
              <a:ext uri="{FF2B5EF4-FFF2-40B4-BE49-F238E27FC236}">
                <a16:creationId xmlns:a16="http://schemas.microsoft.com/office/drawing/2014/main" id="{466A9482-601E-699D-B8E0-F1A96B6949F6}"/>
              </a:ext>
            </a:extLst>
          </p:cNvPr>
          <p:cNvSpPr/>
          <p:nvPr/>
        </p:nvSpPr>
        <p:spPr>
          <a:xfrm>
            <a:off x="5234372" y="1966168"/>
            <a:ext cx="1819571" cy="493008"/>
          </a:xfrm>
          <a:prstGeom prst="rect">
            <a:avLst/>
          </a:prstGeom>
          <a:noFill/>
          <a:ln w="6350" cap="flat" cmpd="sng" algn="ctr">
            <a:noFill/>
            <a:prstDash val="solid"/>
            <a:miter lim="800000"/>
          </a:ln>
          <a:effectLst/>
        </p:spPr>
        <p:txBody>
          <a:bodyPr wrap="none" rtlCol="0" anchor="ctr"/>
          <a:lstStyle/>
          <a:p>
            <a:pPr marL="0" marR="0" lvl="0" indent="0" algn="ctr" defTabSz="914400" eaLnBrk="1" fontAlgn="auto" latinLnBrk="0" hangingPunct="1">
              <a:lnSpc>
                <a:spcPct val="100000"/>
              </a:lnSpc>
              <a:spcBef>
                <a:spcPts val="300"/>
              </a:spcBef>
              <a:spcAft>
                <a:spcPts val="0"/>
              </a:spcAft>
              <a:buClr>
                <a:srgbClr val="145D3A"/>
              </a:buClr>
              <a:buSzTx/>
              <a:buFontTx/>
              <a:buNone/>
              <a:tabLst/>
              <a:defRPr/>
            </a:pPr>
            <a:r>
              <a:rPr kumimoji="0" lang="ja-JP" altLang="en-US" sz="1400" b="0" i="0" u="none" strike="noStrike" kern="0" cap="none" spc="0" normalizeH="0" baseline="0" noProof="0" dirty="0">
                <a:ln>
                  <a:noFill/>
                </a:ln>
                <a:solidFill>
                  <a:prstClr val="black"/>
                </a:solidFill>
                <a:effectLst/>
                <a:uLnTx/>
                <a:uFillTx/>
                <a:latin typeface="Arial"/>
                <a:ea typeface="ＭＳ Ｐゴシック"/>
                <a:cs typeface="+mn-cs"/>
              </a:rPr>
              <a:t>弊社</a:t>
            </a:r>
            <a:br>
              <a:rPr kumimoji="0" lang="en-US" altLang="ja-JP" sz="1400" b="0" i="0" u="none" strike="noStrike" kern="0" cap="none" spc="0" normalizeH="0" baseline="0" noProof="0" dirty="0">
                <a:ln>
                  <a:noFill/>
                </a:ln>
                <a:solidFill>
                  <a:prstClr val="black"/>
                </a:solidFill>
                <a:effectLst/>
                <a:uLnTx/>
                <a:uFillTx/>
                <a:latin typeface="Arial"/>
                <a:ea typeface="ＭＳ Ｐゴシック"/>
                <a:cs typeface="+mn-cs"/>
              </a:rPr>
            </a:br>
            <a:r>
              <a:rPr kumimoji="0" lang="ja-JP" altLang="en-US" sz="1400" b="0" i="0" u="none" strike="noStrike" kern="0" cap="none" spc="0" normalizeH="0" baseline="0" noProof="0" dirty="0">
                <a:ln>
                  <a:noFill/>
                </a:ln>
                <a:solidFill>
                  <a:prstClr val="black"/>
                </a:solidFill>
                <a:effectLst/>
                <a:uLnTx/>
                <a:uFillTx/>
                <a:latin typeface="Arial"/>
                <a:ea typeface="ＭＳ Ｐゴシック"/>
                <a:cs typeface="+mn-cs"/>
              </a:rPr>
              <a:t>（フィードバック作成）</a:t>
            </a:r>
            <a:endParaRPr kumimoji="0" lang="en-US" altLang="ja-JP" sz="1400" b="0" i="0" u="none" strike="noStrike" kern="0" cap="none" spc="0" normalizeH="0" baseline="0" noProof="0" dirty="0">
              <a:ln>
                <a:noFill/>
              </a:ln>
              <a:solidFill>
                <a:prstClr val="black"/>
              </a:solidFill>
              <a:effectLst/>
              <a:uLnTx/>
              <a:uFillTx/>
              <a:latin typeface="Arial"/>
              <a:ea typeface="ＭＳ Ｐゴシック"/>
              <a:cs typeface="+mn-cs"/>
            </a:endParaRPr>
          </a:p>
        </p:txBody>
      </p:sp>
      <p:sp>
        <p:nvSpPr>
          <p:cNvPr id="66" name="正方形/長方形 65">
            <a:extLst>
              <a:ext uri="{FF2B5EF4-FFF2-40B4-BE49-F238E27FC236}">
                <a16:creationId xmlns:a16="http://schemas.microsoft.com/office/drawing/2014/main" id="{172DF1B1-E5F8-92A1-94F0-73A0A4B901D2}"/>
              </a:ext>
            </a:extLst>
          </p:cNvPr>
          <p:cNvSpPr/>
          <p:nvPr/>
        </p:nvSpPr>
        <p:spPr>
          <a:xfrm>
            <a:off x="7590894" y="1966168"/>
            <a:ext cx="1819571" cy="493008"/>
          </a:xfrm>
          <a:prstGeom prst="rect">
            <a:avLst/>
          </a:prstGeom>
          <a:noFill/>
          <a:ln w="6350" cap="flat" cmpd="sng" algn="ctr">
            <a:noFill/>
            <a:prstDash val="solid"/>
            <a:miter lim="800000"/>
          </a:ln>
          <a:effectLst/>
        </p:spPr>
        <p:txBody>
          <a:bodyPr wrap="none" rtlCol="0" anchor="ctr"/>
          <a:lstStyle/>
          <a:p>
            <a:pPr marL="0" marR="0" lvl="0" indent="0" algn="ctr" defTabSz="914400" eaLnBrk="1" fontAlgn="auto" latinLnBrk="0" hangingPunct="1">
              <a:lnSpc>
                <a:spcPct val="100000"/>
              </a:lnSpc>
              <a:spcBef>
                <a:spcPts val="300"/>
              </a:spcBef>
              <a:spcAft>
                <a:spcPts val="0"/>
              </a:spcAft>
              <a:buClr>
                <a:srgbClr val="145D3A"/>
              </a:buClr>
              <a:buSzTx/>
              <a:buFontTx/>
              <a:buNone/>
              <a:tabLst/>
              <a:defRPr/>
            </a:pPr>
            <a:r>
              <a:rPr kumimoji="0" lang="ja-JP" altLang="en-US" sz="1400" b="0" i="0" u="none" strike="noStrike" kern="0" cap="none" spc="0" normalizeH="0" baseline="0" noProof="0" dirty="0">
                <a:ln>
                  <a:noFill/>
                </a:ln>
                <a:solidFill>
                  <a:prstClr val="black"/>
                </a:solidFill>
                <a:effectLst/>
                <a:uLnTx/>
                <a:uFillTx/>
                <a:latin typeface="Arial"/>
                <a:ea typeface="ＭＳ Ｐゴシック"/>
                <a:cs typeface="+mn-cs"/>
              </a:rPr>
              <a:t>貴社</a:t>
            </a:r>
            <a:br>
              <a:rPr kumimoji="0" lang="en-US" altLang="ja-JP" sz="1400" b="0" i="0" u="none" strike="noStrike" kern="0" cap="none" spc="0" normalizeH="0" baseline="0" noProof="0" dirty="0">
                <a:ln>
                  <a:noFill/>
                </a:ln>
                <a:solidFill>
                  <a:prstClr val="black"/>
                </a:solidFill>
                <a:effectLst/>
                <a:uLnTx/>
                <a:uFillTx/>
                <a:latin typeface="Arial"/>
                <a:ea typeface="ＭＳ Ｐゴシック"/>
                <a:cs typeface="+mn-cs"/>
              </a:rPr>
            </a:br>
            <a:r>
              <a:rPr kumimoji="0" lang="ja-JP" altLang="en-US" sz="1400" b="0" i="0" u="none" strike="noStrike" kern="0" cap="none" spc="0" normalizeH="0" baseline="0" noProof="0" dirty="0">
                <a:ln>
                  <a:noFill/>
                </a:ln>
                <a:solidFill>
                  <a:prstClr val="black"/>
                </a:solidFill>
                <a:effectLst/>
                <a:uLnTx/>
                <a:uFillTx/>
                <a:latin typeface="Arial"/>
                <a:ea typeface="ＭＳ Ｐゴシック"/>
                <a:cs typeface="+mn-cs"/>
              </a:rPr>
              <a:t>（確認・修正）</a:t>
            </a:r>
            <a:endParaRPr kumimoji="0" lang="en-US" altLang="ja-JP" sz="1400" b="0" i="0" u="none" strike="noStrike" kern="0" cap="none" spc="0" normalizeH="0" baseline="0" noProof="0" dirty="0">
              <a:ln>
                <a:noFill/>
              </a:ln>
              <a:solidFill>
                <a:prstClr val="black"/>
              </a:solidFill>
              <a:effectLst/>
              <a:uLnTx/>
              <a:uFillTx/>
              <a:latin typeface="Arial"/>
              <a:ea typeface="ＭＳ Ｐゴシック"/>
              <a:cs typeface="+mn-cs"/>
            </a:endParaRPr>
          </a:p>
        </p:txBody>
      </p:sp>
      <p:sp>
        <p:nvSpPr>
          <p:cNvPr id="64" name="正方形/長方形 63">
            <a:extLst>
              <a:ext uri="{FF2B5EF4-FFF2-40B4-BE49-F238E27FC236}">
                <a16:creationId xmlns:a16="http://schemas.microsoft.com/office/drawing/2014/main" id="{AC93CF5D-D3E1-0E06-E231-82375BB1183B}"/>
              </a:ext>
            </a:extLst>
          </p:cNvPr>
          <p:cNvSpPr/>
          <p:nvPr/>
        </p:nvSpPr>
        <p:spPr>
          <a:xfrm>
            <a:off x="9947417" y="1966168"/>
            <a:ext cx="1819571" cy="493008"/>
          </a:xfrm>
          <a:prstGeom prst="rect">
            <a:avLst/>
          </a:prstGeom>
          <a:noFill/>
          <a:ln w="6350" cap="flat" cmpd="sng" algn="ctr">
            <a:noFill/>
            <a:prstDash val="solid"/>
            <a:miter lim="800000"/>
          </a:ln>
          <a:effectLst/>
        </p:spPr>
        <p:txBody>
          <a:bodyPr wrap="none" rtlCol="0" anchor="ctr"/>
          <a:lstStyle/>
          <a:p>
            <a:pPr marL="0" marR="0" lvl="0" indent="0" algn="ctr" defTabSz="914400" eaLnBrk="1" fontAlgn="auto" latinLnBrk="0" hangingPunct="1">
              <a:lnSpc>
                <a:spcPct val="100000"/>
              </a:lnSpc>
              <a:spcBef>
                <a:spcPts val="300"/>
              </a:spcBef>
              <a:spcAft>
                <a:spcPts val="0"/>
              </a:spcAft>
              <a:buClr>
                <a:srgbClr val="145D3A"/>
              </a:buClr>
              <a:buSzTx/>
              <a:buFontTx/>
              <a:buNone/>
              <a:tabLst/>
              <a:defRPr/>
            </a:pPr>
            <a:r>
              <a:rPr kumimoji="0" lang="ja-JP" altLang="en-US" sz="1400" b="0" i="0" u="none" strike="noStrike" kern="0" cap="none" spc="0" normalizeH="0" baseline="0" noProof="0" dirty="0">
                <a:ln>
                  <a:noFill/>
                </a:ln>
                <a:solidFill>
                  <a:prstClr val="black"/>
                </a:solidFill>
                <a:effectLst/>
                <a:uLnTx/>
                <a:uFillTx/>
                <a:latin typeface="Arial"/>
                <a:ea typeface="ＭＳ Ｐゴシック"/>
                <a:cs typeface="+mn-cs"/>
              </a:rPr>
              <a:t>応募者</a:t>
            </a:r>
            <a:br>
              <a:rPr kumimoji="0" lang="en-US" altLang="ja-JP" sz="1400" b="0" i="0" u="none" strike="noStrike" kern="0" cap="none" spc="0" normalizeH="0" baseline="0" noProof="0" dirty="0">
                <a:ln>
                  <a:noFill/>
                </a:ln>
                <a:solidFill>
                  <a:prstClr val="black"/>
                </a:solidFill>
                <a:effectLst/>
                <a:uLnTx/>
                <a:uFillTx/>
                <a:latin typeface="Arial"/>
                <a:ea typeface="ＭＳ Ｐゴシック"/>
                <a:cs typeface="+mn-cs"/>
              </a:rPr>
            </a:br>
            <a:r>
              <a:rPr kumimoji="0" lang="ja-JP" altLang="en-US" sz="1400" b="0" i="0" u="none" strike="noStrike" kern="0" cap="none" spc="0" normalizeH="0" baseline="0" noProof="0" dirty="0">
                <a:ln>
                  <a:noFill/>
                </a:ln>
                <a:solidFill>
                  <a:prstClr val="black"/>
                </a:solidFill>
                <a:effectLst/>
                <a:uLnTx/>
                <a:uFillTx/>
                <a:latin typeface="Arial"/>
                <a:ea typeface="ＭＳ Ｐゴシック"/>
                <a:cs typeface="+mn-cs"/>
              </a:rPr>
              <a:t>（学習）</a:t>
            </a:r>
            <a:endParaRPr kumimoji="0" lang="en-US" altLang="ja-JP" sz="1400" b="0" i="0" u="none" strike="noStrike" kern="0" cap="none" spc="0" normalizeH="0" baseline="0" noProof="0" dirty="0">
              <a:ln>
                <a:noFill/>
              </a:ln>
              <a:solidFill>
                <a:prstClr val="black"/>
              </a:solidFill>
              <a:effectLst/>
              <a:uLnTx/>
              <a:uFillTx/>
              <a:latin typeface="Arial"/>
              <a:ea typeface="ＭＳ Ｐゴシック"/>
              <a:cs typeface="+mn-cs"/>
            </a:endParaRPr>
          </a:p>
        </p:txBody>
      </p:sp>
      <p:sp>
        <p:nvSpPr>
          <p:cNvPr id="62" name="二等辺三角形 61">
            <a:extLst>
              <a:ext uri="{FF2B5EF4-FFF2-40B4-BE49-F238E27FC236}">
                <a16:creationId xmlns:a16="http://schemas.microsoft.com/office/drawing/2014/main" id="{F0CB70EC-F6D0-3BC4-1C2A-0978FC7DBDDD}"/>
              </a:ext>
            </a:extLst>
          </p:cNvPr>
          <p:cNvSpPr/>
          <p:nvPr/>
        </p:nvSpPr>
        <p:spPr>
          <a:xfrm rot="5400000" flipH="1">
            <a:off x="7097498" y="2460562"/>
            <a:ext cx="449842" cy="164463"/>
          </a:xfrm>
          <a:prstGeom prst="triangle">
            <a:avLst/>
          </a:prstGeom>
          <a:solidFill>
            <a:sysClr val="window" lastClr="FFFFFF">
              <a:lumMod val="8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63" name="二等辺三角形 62">
            <a:extLst>
              <a:ext uri="{FF2B5EF4-FFF2-40B4-BE49-F238E27FC236}">
                <a16:creationId xmlns:a16="http://schemas.microsoft.com/office/drawing/2014/main" id="{E2D24681-31A3-1EDB-F7ED-3EE16804BC8C}"/>
              </a:ext>
            </a:extLst>
          </p:cNvPr>
          <p:cNvSpPr/>
          <p:nvPr/>
        </p:nvSpPr>
        <p:spPr>
          <a:xfrm rot="5400000" flipH="1">
            <a:off x="9454020" y="2460562"/>
            <a:ext cx="449842" cy="164463"/>
          </a:xfrm>
          <a:prstGeom prst="triangle">
            <a:avLst/>
          </a:prstGeom>
          <a:solidFill>
            <a:sysClr val="window" lastClr="FFFFFF">
              <a:lumMod val="8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58" name="正方形/長方形 57">
            <a:extLst>
              <a:ext uri="{FF2B5EF4-FFF2-40B4-BE49-F238E27FC236}">
                <a16:creationId xmlns:a16="http://schemas.microsoft.com/office/drawing/2014/main" id="{AF7B3145-17BD-199F-63C5-5F1F40736836}"/>
              </a:ext>
            </a:extLst>
          </p:cNvPr>
          <p:cNvSpPr/>
          <p:nvPr/>
        </p:nvSpPr>
        <p:spPr>
          <a:xfrm rot="1733962">
            <a:off x="3512787" y="3847286"/>
            <a:ext cx="527065" cy="278291"/>
          </a:xfrm>
          <a:prstGeom prst="rect">
            <a:avLst/>
          </a:prstGeom>
          <a:noFill/>
          <a:ln w="6350" cap="flat" cmpd="sng" algn="ctr">
            <a:noFill/>
            <a:prstDash val="solid"/>
            <a:miter lim="800000"/>
          </a:ln>
          <a:effectLst/>
        </p:spPr>
        <p:txBody>
          <a:bodyPr wrap="none" rtlCol="0" anchor="ctr"/>
          <a:lstStyle/>
          <a:p>
            <a:pPr marL="0" marR="0" lvl="0" indent="0" algn="ctr" defTabSz="914400" eaLnBrk="1" fontAlgn="auto" latinLnBrk="0" hangingPunct="1">
              <a:lnSpc>
                <a:spcPct val="100000"/>
              </a:lnSpc>
              <a:spcBef>
                <a:spcPts val="300"/>
              </a:spcBef>
              <a:spcAft>
                <a:spcPts val="0"/>
              </a:spcAft>
              <a:buClr>
                <a:srgbClr val="145D3A"/>
              </a:buClr>
              <a:buSzTx/>
              <a:buFontTx/>
              <a:buNone/>
              <a:tabLst/>
              <a:defRPr/>
            </a:pPr>
            <a:r>
              <a:rPr kumimoji="0" lang="ja-JP" altLang="en-US" sz="1400" b="1" i="0" u="none" strike="noStrike" kern="0" cap="none" spc="0" normalizeH="0" baseline="0" noProof="0" dirty="0">
                <a:ln>
                  <a:noFill/>
                </a:ln>
                <a:solidFill>
                  <a:schemeClr val="accent2"/>
                </a:solidFill>
                <a:effectLst/>
                <a:uLnTx/>
                <a:uFillTx/>
                <a:latin typeface="Arial"/>
                <a:ea typeface="ＭＳ Ｐゴシック"/>
                <a:cs typeface="+mn-cs"/>
              </a:rPr>
              <a:t>追加</a:t>
            </a:r>
            <a:endParaRPr kumimoji="0" lang="en-US" altLang="ja-JP" sz="1400" b="1" i="0" u="none" strike="noStrike" kern="0" cap="none" spc="0" normalizeH="0" baseline="0" noProof="0" dirty="0">
              <a:ln>
                <a:noFill/>
              </a:ln>
              <a:solidFill>
                <a:schemeClr val="accent2"/>
              </a:solidFill>
              <a:effectLst/>
              <a:uLnTx/>
              <a:uFillTx/>
              <a:latin typeface="Arial"/>
              <a:ea typeface="ＭＳ Ｐゴシック"/>
              <a:cs typeface="+mn-cs"/>
            </a:endParaRPr>
          </a:p>
        </p:txBody>
      </p:sp>
      <p:cxnSp>
        <p:nvCxnSpPr>
          <p:cNvPr id="70" name="直線矢印コネクタ 69">
            <a:extLst>
              <a:ext uri="{FF2B5EF4-FFF2-40B4-BE49-F238E27FC236}">
                <a16:creationId xmlns:a16="http://schemas.microsoft.com/office/drawing/2014/main" id="{CB0C201C-E1C5-BF09-5D48-CE10276BD3DA}"/>
              </a:ext>
            </a:extLst>
          </p:cNvPr>
          <p:cNvCxnSpPr>
            <a:cxnSpLocks/>
          </p:cNvCxnSpPr>
          <p:nvPr/>
        </p:nvCxnSpPr>
        <p:spPr>
          <a:xfrm>
            <a:off x="0" y="743014"/>
            <a:ext cx="12192000" cy="0"/>
          </a:xfrm>
          <a:prstGeom prst="straightConnector1">
            <a:avLst/>
          </a:prstGeom>
          <a:noFill/>
          <a:ln w="9525" cap="flat" cmpd="sng" algn="ctr">
            <a:solidFill>
              <a:schemeClr val="accent2"/>
            </a:solidFill>
            <a:prstDash val="solid"/>
            <a:miter lim="800000"/>
          </a:ln>
          <a:effectLst/>
        </p:spPr>
      </p:cxnSp>
      <p:pic>
        <p:nvPicPr>
          <p:cNvPr id="72" name="図 71" descr="アイコン&#10;&#10;AI 生成コンテンツは誤りを含む可能性があります。">
            <a:extLst>
              <a:ext uri="{FF2B5EF4-FFF2-40B4-BE49-F238E27FC236}">
                <a16:creationId xmlns:a16="http://schemas.microsoft.com/office/drawing/2014/main" id="{D13847B2-23B7-A9AE-4880-C2B007DFCD45}"/>
              </a:ext>
            </a:extLst>
          </p:cNvPr>
          <p:cNvPicPr>
            <a:picLocks noChangeAspect="1"/>
          </p:cNvPicPr>
          <p:nvPr/>
        </p:nvPicPr>
        <p:blipFill>
          <a:blip r:embed="rId2">
            <a:duotone>
              <a:schemeClr val="accent2">
                <a:shade val="45000"/>
                <a:satMod val="135000"/>
              </a:schemeClr>
              <a:prstClr val="white"/>
            </a:duotone>
          </a:blip>
          <a:stretch>
            <a:fillRect/>
          </a:stretch>
        </p:blipFill>
        <p:spPr>
          <a:xfrm>
            <a:off x="7990980" y="2354763"/>
            <a:ext cx="1019398" cy="1019398"/>
          </a:xfrm>
          <a:prstGeom prst="rect">
            <a:avLst/>
          </a:prstGeom>
        </p:spPr>
      </p:pic>
      <p:pic>
        <p:nvPicPr>
          <p:cNvPr id="74" name="図 73" descr="黒い背景に白い文字がある&#10;&#10;AI 生成コンテンツは誤りを含む可能性があります。">
            <a:extLst>
              <a:ext uri="{FF2B5EF4-FFF2-40B4-BE49-F238E27FC236}">
                <a16:creationId xmlns:a16="http://schemas.microsoft.com/office/drawing/2014/main" id="{AEA98FF6-3C0D-FCFA-FB2B-DA626B9C1205}"/>
              </a:ext>
            </a:extLst>
          </p:cNvPr>
          <p:cNvPicPr>
            <a:picLocks noChangeAspect="1"/>
          </p:cNvPicPr>
          <p:nvPr/>
        </p:nvPicPr>
        <p:blipFill>
          <a:blip r:embed="rId3">
            <a:duotone>
              <a:schemeClr val="accent2">
                <a:shade val="45000"/>
                <a:satMod val="135000"/>
              </a:schemeClr>
              <a:prstClr val="white"/>
            </a:duotone>
          </a:blip>
          <a:stretch>
            <a:fillRect/>
          </a:stretch>
        </p:blipFill>
        <p:spPr>
          <a:xfrm>
            <a:off x="5674762" y="2443223"/>
            <a:ext cx="842477" cy="842477"/>
          </a:xfrm>
          <a:prstGeom prst="rect">
            <a:avLst/>
          </a:prstGeom>
        </p:spPr>
      </p:pic>
      <p:pic>
        <p:nvPicPr>
          <p:cNvPr id="76" name="図 75" descr="アイコン&#10;&#10;AI 生成コンテンツは誤りを含む可能性があります。">
            <a:extLst>
              <a:ext uri="{FF2B5EF4-FFF2-40B4-BE49-F238E27FC236}">
                <a16:creationId xmlns:a16="http://schemas.microsoft.com/office/drawing/2014/main" id="{A8C14A9E-C8D4-9D2B-46DC-C26464416D1D}"/>
              </a:ext>
            </a:extLst>
          </p:cNvPr>
          <p:cNvPicPr>
            <a:picLocks noChangeAspect="1"/>
          </p:cNvPicPr>
          <p:nvPr/>
        </p:nvPicPr>
        <p:blipFill>
          <a:blip r:embed="rId4">
            <a:duotone>
              <a:schemeClr val="accent2">
                <a:shade val="45000"/>
                <a:satMod val="135000"/>
              </a:schemeClr>
              <a:prstClr val="white"/>
            </a:duotone>
          </a:blip>
          <a:stretch>
            <a:fillRect/>
          </a:stretch>
        </p:blipFill>
        <p:spPr>
          <a:xfrm>
            <a:off x="10347503" y="2322068"/>
            <a:ext cx="1019397" cy="1019397"/>
          </a:xfrm>
          <a:prstGeom prst="rect">
            <a:avLst/>
          </a:prstGeom>
        </p:spPr>
      </p:pic>
    </p:spTree>
    <p:extLst>
      <p:ext uri="{BB962C8B-B14F-4D97-AF65-F5344CB8AC3E}">
        <p14:creationId xmlns:p14="http://schemas.microsoft.com/office/powerpoint/2010/main" val="937055947"/>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游ゴシック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游ゴシック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ffd60cc4-70c0-4043-81e8-97be71ffa410">
      <Terms xmlns="http://schemas.microsoft.com/office/infopath/2007/PartnerControls"/>
    </lcf76f155ced4ddcb4097134ff3c332f>
    <TaxCatchAll xmlns="1bf6ce71-f2af-4399-804e-8773bbe322f2" xsi:nil="true"/>
  </documentManagement>
</p:properties>
</file>

<file path=customXml/item3.xml><?xml version="1.0" encoding="utf-8"?>
<ct:contentTypeSchema xmlns:ct="http://schemas.microsoft.com/office/2006/metadata/contentType" xmlns:ma="http://schemas.microsoft.com/office/2006/metadata/properties/metaAttributes" ct:_="" ma:_="" ma:contentTypeName="ドキュメント" ma:contentTypeID="0x010100C41C3E266D40784080AE7FC7FC3CF127" ma:contentTypeVersion="14" ma:contentTypeDescription="新しいドキュメントを作成します。" ma:contentTypeScope="" ma:versionID="ab43ed39cf438de8264d8b65fa41e611">
  <xsd:schema xmlns:xsd="http://www.w3.org/2001/XMLSchema" xmlns:xs="http://www.w3.org/2001/XMLSchema" xmlns:p="http://schemas.microsoft.com/office/2006/metadata/properties" xmlns:ns2="ffd60cc4-70c0-4043-81e8-97be71ffa410" xmlns:ns3="1bf6ce71-f2af-4399-804e-8773bbe322f2" targetNamespace="http://schemas.microsoft.com/office/2006/metadata/properties" ma:root="true" ma:fieldsID="a2501e3ff80ab5e70b0e54d5b48f5319" ns2:_="" ns3:_="">
    <xsd:import namespace="ffd60cc4-70c0-4043-81e8-97be71ffa410"/>
    <xsd:import namespace="1bf6ce71-f2af-4399-804e-8773bbe322f2"/>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ServiceOCR" minOccurs="0"/>
                <xsd:element ref="ns2:MediaLengthInSeconds" minOccurs="0"/>
                <xsd:element ref="ns2:MediaServiceSearchProperties" minOccurs="0"/>
                <xsd:element ref="ns2:MediaServiceLoca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fd60cc4-70c0-4043-81e8-97be71ffa41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画像タグ" ma:readOnly="false" ma:fieldId="{5cf76f15-5ced-4ddc-b409-7134ff3c332f}" ma:taxonomyMulti="true" ma:sspId="e11d2887-7d44-46f2-be60-af6bd70e5d54" ma:termSetId="09814cd3-568e-fe90-9814-8d621ff8fb84" ma:anchorId="fba54fb3-c3e1-fe81-a776-ca4b69148c4d" ma:open="true" ma:isKeyword="false">
      <xsd:complexType>
        <xsd:sequence>
          <xsd:element ref="pc:Terms" minOccurs="0" maxOccurs="1"/>
        </xsd:sequence>
      </xsd:complex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LengthInSeconds" ma:index="18" nillable="true" ma:displayName="MediaLengthInSeconds" ma:hidden="true" ma:internalName="MediaLengthInSeconds" ma:readOnly="true">
      <xsd:simpleType>
        <xsd:restriction base="dms:Unknown"/>
      </xsd:simpleType>
    </xsd:element>
    <xsd:element name="MediaServiceSearchProperties" ma:index="19" nillable="true" ma:displayName="MediaServiceSearchProperties" ma:hidden="true" ma:internalName="MediaServiceSearchProperties" ma:readOnly="true">
      <xsd:simpleType>
        <xsd:restriction base="dms:Note"/>
      </xsd:simpleType>
    </xsd:element>
    <xsd:element name="MediaServiceLocation" ma:index="20" nillable="true" ma:displayName="Location" ma:indexed="true" ma:internalName="MediaServiceLocation" ma:readOnly="true">
      <xsd:simpleType>
        <xsd:restriction base="dms:Text"/>
      </xsd:simpleType>
    </xsd:element>
    <xsd:element name="MediaServiceBillingMetadata" ma:index="21"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bf6ce71-f2af-4399-804e-8773bbe322f2"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9ffa11d1-c12e-4afe-8e86-e16f823e0944}" ma:internalName="TaxCatchAll" ma:showField="CatchAllData" ma:web="1bf6ce71-f2af-4399-804e-8773bbe322f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E2236B2-08AB-4DF2-B107-FE54C01F11AE}">
  <ds:schemaRefs>
    <ds:schemaRef ds:uri="http://schemas.microsoft.com/sharepoint/v3/contenttype/forms"/>
  </ds:schemaRefs>
</ds:datastoreItem>
</file>

<file path=customXml/itemProps2.xml><?xml version="1.0" encoding="utf-8"?>
<ds:datastoreItem xmlns:ds="http://schemas.openxmlformats.org/officeDocument/2006/customXml" ds:itemID="{5CAD133F-485A-4DE3-B94F-A31F35E1A9BB}">
  <ds:schemaRefs>
    <ds:schemaRef ds:uri="http://schemas.microsoft.com/office/2006/metadata/properties"/>
    <ds:schemaRef ds:uri="http://schemas.microsoft.com/office/infopath/2007/PartnerControls"/>
    <ds:schemaRef ds:uri="ffd60cc4-70c0-4043-81e8-97be71ffa410"/>
    <ds:schemaRef ds:uri="1bf6ce71-f2af-4399-804e-8773bbe322f2"/>
  </ds:schemaRefs>
</ds:datastoreItem>
</file>

<file path=customXml/itemProps3.xml><?xml version="1.0" encoding="utf-8"?>
<ds:datastoreItem xmlns:ds="http://schemas.openxmlformats.org/officeDocument/2006/customXml" ds:itemID="{D6763634-8456-4777-9034-BF6964B145C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fd60cc4-70c0-4043-81e8-97be71ffa410"/>
    <ds:schemaRef ds:uri="1bf6ce71-f2af-4399-804e-8773bbe322f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2086</TotalTime>
  <Words>2569</Words>
  <PresentationFormat>ワイド画面</PresentationFormat>
  <Paragraphs>274</Paragraphs>
  <Slides>15</Slides>
  <Notes>0</Notes>
  <HiddenSlides>0</HiddenSlides>
  <MMClips>0</MMClips>
  <ScaleCrop>false</ScaleCrop>
  <HeadingPairs>
    <vt:vector size="6" baseType="variant">
      <vt:variant>
        <vt:lpstr>使用されているフォント</vt:lpstr>
      </vt:variant>
      <vt:variant>
        <vt:i4>6</vt:i4>
      </vt:variant>
      <vt:variant>
        <vt:lpstr>テーマ</vt:lpstr>
      </vt:variant>
      <vt:variant>
        <vt:i4>1</vt:i4>
      </vt:variant>
      <vt:variant>
        <vt:lpstr>スライド タイトル</vt:lpstr>
      </vt:variant>
      <vt:variant>
        <vt:i4>15</vt:i4>
      </vt:variant>
    </vt:vector>
  </HeadingPairs>
  <TitlesOfParts>
    <vt:vector size="22" baseType="lpstr">
      <vt:lpstr>ＭＳ Ｐゴシック</vt:lpstr>
      <vt:lpstr>ＭＳ Ｐゴシック</vt:lpstr>
      <vt:lpstr>游ゴシック</vt:lpstr>
      <vt:lpstr>游ゴシック Light</vt:lpstr>
      <vt:lpstr>Arial</vt:lpstr>
      <vt:lpstr>Wingdings</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terms:created xsi:type="dcterms:W3CDTF">2025-05-17T05:08:00Z</dcterms:created>
  <dcterms:modified xsi:type="dcterms:W3CDTF">2025-06-17T00:42:41Z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0x010100C41C3E266D40784080AE7FC7FC3CF127</vt:lpwstr>
  </property>
  <property fmtid="{D5CDD505-2E9C-101B-9397-08002B2CF9AE}" pid="3" name="MediaServiceImageTags">
    <vt:lpwstr/>
  </property>
</Properties>
</file>