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9C8"/>
    <a:srgbClr val="1D9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82C3C-14B6-45E5-891D-A4DFD9B5DB06}" v="61" dt="2025-06-10T05:28:20.383"/>
    <p1510:client id="{FEE6C630-9E11-4758-9C71-185988432243}" v="27" dt="2025-06-10T10:20:16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9DC82C3C-14B6-45E5-891D-A4DFD9B5DB06}"/>
    <pc:docChg chg="undo redo custSel modSld">
      <pc:chgData name="松浦英宗" userId="9b03fd3a-662f-49ff-9af1-1b93cf7aab22" providerId="ADAL" clId="{9DC82C3C-14B6-45E5-891D-A4DFD9B5DB06}" dt="2025-06-10T05:30:08.958" v="3135" actId="20577"/>
      <pc:docMkLst>
        <pc:docMk/>
      </pc:docMkLst>
      <pc:sldChg chg="addSp delSp modSp mod">
        <pc:chgData name="松浦英宗" userId="9b03fd3a-662f-49ff-9af1-1b93cf7aab22" providerId="ADAL" clId="{9DC82C3C-14B6-45E5-891D-A4DFD9B5DB06}" dt="2025-06-10T05:05:17.731" v="331" actId="20577"/>
        <pc:sldMkLst>
          <pc:docMk/>
          <pc:sldMk cId="2453726174" sldId="256"/>
        </pc:sldMkLst>
        <pc:spChg chg="add del mod">
          <ac:chgData name="松浦英宗" userId="9b03fd3a-662f-49ff-9af1-1b93cf7aab22" providerId="ADAL" clId="{9DC82C3C-14B6-45E5-891D-A4DFD9B5DB06}" dt="2025-06-10T05:03:25.469" v="43" actId="478"/>
          <ac:spMkLst>
            <pc:docMk/>
            <pc:sldMk cId="2453726174" sldId="256"/>
            <ac:spMk id="2" creationId="{2B387542-8364-2BBC-AA00-4F71DD2F9988}"/>
          </ac:spMkLst>
        </pc:spChg>
        <pc:spChg chg="add mod">
          <ac:chgData name="松浦英宗" userId="9b03fd3a-662f-49ff-9af1-1b93cf7aab22" providerId="ADAL" clId="{9DC82C3C-14B6-45E5-891D-A4DFD9B5DB06}" dt="2025-06-10T05:05:17.731" v="331" actId="20577"/>
          <ac:spMkLst>
            <pc:docMk/>
            <pc:sldMk cId="2453726174" sldId="256"/>
            <ac:spMk id="3" creationId="{F8B8EA6C-8C2B-C5F9-103B-DF6C54B96F50}"/>
          </ac:spMkLst>
        </pc:spChg>
      </pc:sldChg>
      <pc:sldChg chg="addSp modSp mod">
        <pc:chgData name="松浦英宗" userId="9b03fd3a-662f-49ff-9af1-1b93cf7aab22" providerId="ADAL" clId="{9DC82C3C-14B6-45E5-891D-A4DFD9B5DB06}" dt="2025-06-10T05:08:51.560" v="627" actId="20577"/>
        <pc:sldMkLst>
          <pc:docMk/>
          <pc:sldMk cId="975042311" sldId="257"/>
        </pc:sldMkLst>
        <pc:spChg chg="add mod">
          <ac:chgData name="松浦英宗" userId="9b03fd3a-662f-49ff-9af1-1b93cf7aab22" providerId="ADAL" clId="{9DC82C3C-14B6-45E5-891D-A4DFD9B5DB06}" dt="2025-06-10T05:08:51.560" v="627" actId="20577"/>
          <ac:spMkLst>
            <pc:docMk/>
            <pc:sldMk cId="975042311" sldId="257"/>
            <ac:spMk id="3" creationId="{032796FD-FB74-AFD7-6725-069D07190BCD}"/>
          </ac:spMkLst>
        </pc:spChg>
        <pc:spChg chg="add mod">
          <ac:chgData name="松浦英宗" userId="9b03fd3a-662f-49ff-9af1-1b93cf7aab22" providerId="ADAL" clId="{9DC82C3C-14B6-45E5-891D-A4DFD9B5DB06}" dt="2025-06-10T05:08:24.764" v="588" actId="1076"/>
          <ac:spMkLst>
            <pc:docMk/>
            <pc:sldMk cId="975042311" sldId="257"/>
            <ac:spMk id="4" creationId="{0CBBBA5E-72D2-AC98-98D3-CA95D7050D41}"/>
          </ac:spMkLst>
        </pc:spChg>
        <pc:spChg chg="mod">
          <ac:chgData name="松浦英宗" userId="9b03fd3a-662f-49ff-9af1-1b93cf7aab22" providerId="ADAL" clId="{9DC82C3C-14B6-45E5-891D-A4DFD9B5DB06}" dt="2025-06-10T05:05:56.267" v="335" actId="20577"/>
          <ac:spMkLst>
            <pc:docMk/>
            <pc:sldMk cId="975042311" sldId="257"/>
            <ac:spMk id="9" creationId="{DE12BB50-A3E6-1C6B-BFE8-6A5200E0FD99}"/>
          </ac:spMkLst>
        </pc:spChg>
        <pc:spChg chg="mod">
          <ac:chgData name="松浦英宗" userId="9b03fd3a-662f-49ff-9af1-1b93cf7aab22" providerId="ADAL" clId="{9DC82C3C-14B6-45E5-891D-A4DFD9B5DB06}" dt="2025-06-10T05:07:23.642" v="408" actId="12789"/>
          <ac:spMkLst>
            <pc:docMk/>
            <pc:sldMk cId="975042311" sldId="257"/>
            <ac:spMk id="14" creationId="{61452101-1E7D-AF07-088D-3375AA3762E9}"/>
          </ac:spMkLst>
        </pc:spChg>
        <pc:spChg chg="mod">
          <ac:chgData name="松浦英宗" userId="9b03fd3a-662f-49ff-9af1-1b93cf7aab22" providerId="ADAL" clId="{9DC82C3C-14B6-45E5-891D-A4DFD9B5DB06}" dt="2025-06-10T05:07:23.642" v="408" actId="12789"/>
          <ac:spMkLst>
            <pc:docMk/>
            <pc:sldMk cId="975042311" sldId="257"/>
            <ac:spMk id="18" creationId="{008D6362-19DB-3C48-BF47-C2FDCD15848C}"/>
          </ac:spMkLst>
        </pc:spChg>
      </pc:sldChg>
      <pc:sldChg chg="addSp modSp mod">
        <pc:chgData name="松浦英宗" userId="9b03fd3a-662f-49ff-9af1-1b93cf7aab22" providerId="ADAL" clId="{9DC82C3C-14B6-45E5-891D-A4DFD9B5DB06}" dt="2025-06-10T05:09:24.815" v="633" actId="20577"/>
        <pc:sldMkLst>
          <pc:docMk/>
          <pc:sldMk cId="1732069406" sldId="258"/>
        </pc:sldMkLst>
        <pc:spChg chg="add mod">
          <ac:chgData name="松浦英宗" userId="9b03fd3a-662f-49ff-9af1-1b93cf7aab22" providerId="ADAL" clId="{9DC82C3C-14B6-45E5-891D-A4DFD9B5DB06}" dt="2025-06-10T05:09:24.815" v="633" actId="20577"/>
          <ac:spMkLst>
            <pc:docMk/>
            <pc:sldMk cId="1732069406" sldId="258"/>
            <ac:spMk id="6" creationId="{7930F245-AEB1-FBE3-314A-77BA202939AF}"/>
          </ac:spMkLst>
        </pc:spChg>
      </pc:sldChg>
      <pc:sldChg chg="addSp delSp modSp mod">
        <pc:chgData name="松浦英宗" userId="9b03fd3a-662f-49ff-9af1-1b93cf7aab22" providerId="ADAL" clId="{9DC82C3C-14B6-45E5-891D-A4DFD9B5DB06}" dt="2025-06-10T05:12:02.608" v="798" actId="20577"/>
        <pc:sldMkLst>
          <pc:docMk/>
          <pc:sldMk cId="433417611" sldId="259"/>
        </pc:sldMkLst>
        <pc:spChg chg="add mod">
          <ac:chgData name="松浦英宗" userId="9b03fd3a-662f-49ff-9af1-1b93cf7aab22" providerId="ADAL" clId="{9DC82C3C-14B6-45E5-891D-A4DFD9B5DB06}" dt="2025-06-10T05:12:02.608" v="798" actId="20577"/>
          <ac:spMkLst>
            <pc:docMk/>
            <pc:sldMk cId="433417611" sldId="259"/>
            <ac:spMk id="13" creationId="{09BD1272-C0CC-C2C1-3BBA-E7ED49331B3C}"/>
          </ac:spMkLst>
        </pc:spChg>
        <pc:cxnChg chg="add del mod">
          <ac:chgData name="松浦英宗" userId="9b03fd3a-662f-49ff-9af1-1b93cf7aab22" providerId="ADAL" clId="{9DC82C3C-14B6-45E5-891D-A4DFD9B5DB06}" dt="2025-06-10T05:11:18.429" v="643" actId="478"/>
          <ac:cxnSpMkLst>
            <pc:docMk/>
            <pc:sldMk cId="433417611" sldId="259"/>
            <ac:cxnSpMk id="6" creationId="{C2A200FF-368F-6DB3-BEB6-1049EEB824DE}"/>
          </ac:cxnSpMkLst>
        </pc:cxnChg>
      </pc:sldChg>
      <pc:sldChg chg="addSp modSp mod">
        <pc:chgData name="松浦英宗" userId="9b03fd3a-662f-49ff-9af1-1b93cf7aab22" providerId="ADAL" clId="{9DC82C3C-14B6-45E5-891D-A4DFD9B5DB06}" dt="2025-06-10T05:13:06.858" v="812" actId="20577"/>
        <pc:sldMkLst>
          <pc:docMk/>
          <pc:sldMk cId="3902309289" sldId="260"/>
        </pc:sldMkLst>
        <pc:spChg chg="add mod">
          <ac:chgData name="松浦英宗" userId="9b03fd3a-662f-49ff-9af1-1b93cf7aab22" providerId="ADAL" clId="{9DC82C3C-14B6-45E5-891D-A4DFD9B5DB06}" dt="2025-06-10T05:13:06.858" v="812" actId="20577"/>
          <ac:spMkLst>
            <pc:docMk/>
            <pc:sldMk cId="3902309289" sldId="260"/>
            <ac:spMk id="12" creationId="{DE76C3BE-FE3B-120A-5FCD-52906C3AA031}"/>
          </ac:spMkLst>
        </pc:spChg>
        <pc:spChg chg="mod">
          <ac:chgData name="松浦英宗" userId="9b03fd3a-662f-49ff-9af1-1b93cf7aab22" providerId="ADAL" clId="{9DC82C3C-14B6-45E5-891D-A4DFD9B5DB06}" dt="2025-06-10T05:12:40.607" v="801" actId="12788"/>
          <ac:spMkLst>
            <pc:docMk/>
            <pc:sldMk cId="3902309289" sldId="260"/>
            <ac:spMk id="18" creationId="{D8A9722A-F636-B339-B8EA-CFD51BA982E1}"/>
          </ac:spMkLst>
        </pc:spChg>
        <pc:picChg chg="mod">
          <ac:chgData name="松浦英宗" userId="9b03fd3a-662f-49ff-9af1-1b93cf7aab22" providerId="ADAL" clId="{9DC82C3C-14B6-45E5-891D-A4DFD9B5DB06}" dt="2025-06-10T05:12:22.495" v="800" actId="1076"/>
          <ac:picMkLst>
            <pc:docMk/>
            <pc:sldMk cId="3902309289" sldId="260"/>
            <ac:picMk id="16" creationId="{95223892-FA98-9953-4AD7-DE8A54B4EC4C}"/>
          </ac:picMkLst>
        </pc:picChg>
        <pc:picChg chg="mod">
          <ac:chgData name="松浦英宗" userId="9b03fd3a-662f-49ff-9af1-1b93cf7aab22" providerId="ADAL" clId="{9DC82C3C-14B6-45E5-891D-A4DFD9B5DB06}" dt="2025-06-10T05:12:40.607" v="801" actId="12788"/>
          <ac:picMkLst>
            <pc:docMk/>
            <pc:sldMk cId="3902309289" sldId="260"/>
            <ac:picMk id="19" creationId="{F87A731B-6EA7-90E0-7148-9B09A17E7932}"/>
          </ac:picMkLst>
        </pc:picChg>
      </pc:sldChg>
      <pc:sldChg chg="addSp modSp mod">
        <pc:chgData name="松浦英宗" userId="9b03fd3a-662f-49ff-9af1-1b93cf7aab22" providerId="ADAL" clId="{9DC82C3C-14B6-45E5-891D-A4DFD9B5DB06}" dt="2025-06-10T05:19:23.712" v="1332" actId="14100"/>
        <pc:sldMkLst>
          <pc:docMk/>
          <pc:sldMk cId="3977752528" sldId="261"/>
        </pc:sldMkLst>
        <pc:spChg chg="mod">
          <ac:chgData name="松浦英宗" userId="9b03fd3a-662f-49ff-9af1-1b93cf7aab22" providerId="ADAL" clId="{9DC82C3C-14B6-45E5-891D-A4DFD9B5DB06}" dt="2025-06-10T05:19:23.712" v="1332" actId="14100"/>
          <ac:spMkLst>
            <pc:docMk/>
            <pc:sldMk cId="3977752528" sldId="261"/>
            <ac:spMk id="25" creationId="{2274C509-B6C7-8495-7D91-DF64BD0ECD1F}"/>
          </ac:spMkLst>
        </pc:spChg>
        <pc:spChg chg="add mod">
          <ac:chgData name="松浦英宗" userId="9b03fd3a-662f-49ff-9af1-1b93cf7aab22" providerId="ADAL" clId="{9DC82C3C-14B6-45E5-891D-A4DFD9B5DB06}" dt="2025-06-10T05:15:56.678" v="1313" actId="20577"/>
          <ac:spMkLst>
            <pc:docMk/>
            <pc:sldMk cId="3977752528" sldId="261"/>
            <ac:spMk id="26" creationId="{1D4A46BD-5A9A-A1F3-AC40-086201146B0A}"/>
          </ac:spMkLst>
        </pc:spChg>
      </pc:sldChg>
      <pc:sldChg chg="addSp modSp mod">
        <pc:chgData name="松浦英宗" userId="9b03fd3a-662f-49ff-9af1-1b93cf7aab22" providerId="ADAL" clId="{9DC82C3C-14B6-45E5-891D-A4DFD9B5DB06}" dt="2025-06-10T05:30:08.958" v="3135" actId="20577"/>
        <pc:sldMkLst>
          <pc:docMk/>
          <pc:sldMk cId="2868495640" sldId="262"/>
        </pc:sldMkLst>
        <pc:spChg chg="add mod">
          <ac:chgData name="松浦英宗" userId="9b03fd3a-662f-49ff-9af1-1b93cf7aab22" providerId="ADAL" clId="{9DC82C3C-14B6-45E5-891D-A4DFD9B5DB06}" dt="2025-06-10T05:30:08.958" v="3135" actId="20577"/>
          <ac:spMkLst>
            <pc:docMk/>
            <pc:sldMk cId="2868495640" sldId="262"/>
            <ac:spMk id="4" creationId="{E4EDB70D-63E3-0A01-46F7-C287325BB79E}"/>
          </ac:spMkLst>
        </pc:spChg>
        <pc:graphicFrameChg chg="modGraphic">
          <ac:chgData name="松浦英宗" userId="9b03fd3a-662f-49ff-9af1-1b93cf7aab22" providerId="ADAL" clId="{9DC82C3C-14B6-45E5-891D-A4DFD9B5DB06}" dt="2025-06-10T05:28:55.602" v="2918" actId="2166"/>
          <ac:graphicFrameMkLst>
            <pc:docMk/>
            <pc:sldMk cId="2868495640" sldId="262"/>
            <ac:graphicFrameMk id="7" creationId="{DAC666CF-D731-B422-0E4E-925385DE1D64}"/>
          </ac:graphicFrameMkLst>
        </pc:graphicFrameChg>
      </pc:sldChg>
      <pc:sldChg chg="addSp modSp mod">
        <pc:chgData name="松浦英宗" userId="9b03fd3a-662f-49ff-9af1-1b93cf7aab22" providerId="ADAL" clId="{9DC82C3C-14B6-45E5-891D-A4DFD9B5DB06}" dt="2025-06-10T05:26:47.350" v="2636" actId="1036"/>
        <pc:sldMkLst>
          <pc:docMk/>
          <pc:sldMk cId="2042688561" sldId="263"/>
        </pc:sldMkLst>
        <pc:spChg chg="mod">
          <ac:chgData name="松浦英宗" userId="9b03fd3a-662f-49ff-9af1-1b93cf7aab22" providerId="ADAL" clId="{9DC82C3C-14B6-45E5-891D-A4DFD9B5DB06}" dt="2025-06-10T05:24:16.500" v="2095" actId="1076"/>
          <ac:spMkLst>
            <pc:docMk/>
            <pc:sldMk cId="2042688561" sldId="263"/>
            <ac:spMk id="5" creationId="{9D95FE09-9351-C38C-F02D-2E2AAA06CDDE}"/>
          </ac:spMkLst>
        </pc:spChg>
        <pc:spChg chg="add mod">
          <ac:chgData name="松浦英宗" userId="9b03fd3a-662f-49ff-9af1-1b93cf7aab22" providerId="ADAL" clId="{9DC82C3C-14B6-45E5-891D-A4DFD9B5DB06}" dt="2025-06-10T05:26:47.350" v="2636" actId="1036"/>
          <ac:spMkLst>
            <pc:docMk/>
            <pc:sldMk cId="2042688561" sldId="263"/>
            <ac:spMk id="12" creationId="{C146A476-FAD1-4742-7458-11FF39C0083E}"/>
          </ac:spMkLst>
        </pc:spChg>
        <pc:spChg chg="add mod">
          <ac:chgData name="松浦英宗" userId="9b03fd3a-662f-49ff-9af1-1b93cf7aab22" providerId="ADAL" clId="{9DC82C3C-14B6-45E5-891D-A4DFD9B5DB06}" dt="2025-06-10T05:24:09.313" v="2092"/>
          <ac:spMkLst>
            <pc:docMk/>
            <pc:sldMk cId="2042688561" sldId="263"/>
            <ac:spMk id="13" creationId="{26332BB0-031C-7EB0-299D-531A65C1C9CC}"/>
          </ac:spMkLst>
        </pc:spChg>
        <pc:spChg chg="add mod">
          <ac:chgData name="松浦英宗" userId="9b03fd3a-662f-49ff-9af1-1b93cf7aab22" providerId="ADAL" clId="{9DC82C3C-14B6-45E5-891D-A4DFD9B5DB06}" dt="2025-06-10T05:24:14.036" v="2094"/>
          <ac:spMkLst>
            <pc:docMk/>
            <pc:sldMk cId="2042688561" sldId="263"/>
            <ac:spMk id="14" creationId="{03C4CB26-BB0D-0870-2B38-43716C9FC19E}"/>
          </ac:spMkLst>
        </pc:spChg>
      </pc:sldChg>
      <pc:sldChg chg="addSp modSp mod">
        <pc:chgData name="松浦英宗" userId="9b03fd3a-662f-49ff-9af1-1b93cf7aab22" providerId="ADAL" clId="{9DC82C3C-14B6-45E5-891D-A4DFD9B5DB06}" dt="2025-06-10T05:28:05.547" v="2901" actId="20577"/>
        <pc:sldMkLst>
          <pc:docMk/>
          <pc:sldMk cId="4135738951" sldId="264"/>
        </pc:sldMkLst>
        <pc:spChg chg="add mod">
          <ac:chgData name="松浦英宗" userId="9b03fd3a-662f-49ff-9af1-1b93cf7aab22" providerId="ADAL" clId="{9DC82C3C-14B6-45E5-891D-A4DFD9B5DB06}" dt="2025-06-10T05:28:05.547" v="2901" actId="20577"/>
          <ac:spMkLst>
            <pc:docMk/>
            <pc:sldMk cId="4135738951" sldId="264"/>
            <ac:spMk id="3" creationId="{F13554D3-0B0E-9A45-18C2-8667E5D7E4EC}"/>
          </ac:spMkLst>
        </pc:spChg>
      </pc:sldChg>
      <pc:sldChg chg="addSp modSp mod">
        <pc:chgData name="松浦英宗" userId="9b03fd3a-662f-49ff-9af1-1b93cf7aab22" providerId="ADAL" clId="{9DC82C3C-14B6-45E5-891D-A4DFD9B5DB06}" dt="2025-06-10T05:28:30.054" v="2916" actId="20577"/>
        <pc:sldMkLst>
          <pc:docMk/>
          <pc:sldMk cId="2131831926" sldId="265"/>
        </pc:sldMkLst>
        <pc:spChg chg="add mod">
          <ac:chgData name="松浦英宗" userId="9b03fd3a-662f-49ff-9af1-1b93cf7aab22" providerId="ADAL" clId="{9DC82C3C-14B6-45E5-891D-A4DFD9B5DB06}" dt="2025-06-10T05:28:30.054" v="2916" actId="20577"/>
          <ac:spMkLst>
            <pc:docMk/>
            <pc:sldMk cId="2131831926" sldId="265"/>
            <ac:spMk id="2" creationId="{01E425F1-B857-130D-5AF1-E9FD6F1A1F72}"/>
          </ac:spMkLst>
        </pc:spChg>
      </pc:sldChg>
    </pc:docChg>
  </pc:docChgLst>
  <pc:docChgLst>
    <pc:chgData name="松浦英宗" userId="9b03fd3a-662f-49ff-9af1-1b93cf7aab22" providerId="ADAL" clId="{FEE6C630-9E11-4758-9C71-185988432243}"/>
    <pc:docChg chg="undo custSel modSld modMainMaster">
      <pc:chgData name="松浦英宗" userId="9b03fd3a-662f-49ff-9af1-1b93cf7aab22" providerId="ADAL" clId="{FEE6C630-9E11-4758-9C71-185988432243}" dt="2025-06-10T10:20:57.176" v="648" actId="478"/>
      <pc:docMkLst>
        <pc:docMk/>
      </pc:docMkLst>
      <pc:sldChg chg="delSp mod">
        <pc:chgData name="松浦英宗" userId="9b03fd3a-662f-49ff-9af1-1b93cf7aab22" providerId="ADAL" clId="{FEE6C630-9E11-4758-9C71-185988432243}" dt="2025-06-10T10:07:14.368" v="0" actId="478"/>
        <pc:sldMkLst>
          <pc:docMk/>
          <pc:sldMk cId="2453726174" sldId="256"/>
        </pc:sldMkLst>
        <pc:spChg chg="del">
          <ac:chgData name="松浦英宗" userId="9b03fd3a-662f-49ff-9af1-1b93cf7aab22" providerId="ADAL" clId="{FEE6C630-9E11-4758-9C71-185988432243}" dt="2025-06-10T10:07:14.368" v="0" actId="478"/>
          <ac:spMkLst>
            <pc:docMk/>
            <pc:sldMk cId="2453726174" sldId="256"/>
            <ac:spMk id="3" creationId="{F8B8EA6C-8C2B-C5F9-103B-DF6C54B96F50}"/>
          </ac:spMkLst>
        </pc:spChg>
      </pc:sldChg>
      <pc:sldChg chg="addSp delSp modSp mod">
        <pc:chgData name="松浦英宗" userId="9b03fd3a-662f-49ff-9af1-1b93cf7aab22" providerId="ADAL" clId="{FEE6C630-9E11-4758-9C71-185988432243}" dt="2025-06-10T10:20:57.176" v="648" actId="478"/>
        <pc:sldMkLst>
          <pc:docMk/>
          <pc:sldMk cId="975042311" sldId="257"/>
        </pc:sldMkLst>
        <pc:spChg chg="del mod">
          <ac:chgData name="松浦英宗" userId="9b03fd3a-662f-49ff-9af1-1b93cf7aab22" providerId="ADAL" clId="{FEE6C630-9E11-4758-9C71-185988432243}" dt="2025-06-10T10:20:57.176" v="648" actId="478"/>
          <ac:spMkLst>
            <pc:docMk/>
            <pc:sldMk cId="975042311" sldId="257"/>
            <ac:spMk id="3" creationId="{032796FD-FB74-AFD7-6725-069D07190BCD}"/>
          </ac:spMkLst>
        </pc:spChg>
        <pc:spChg chg="del">
          <ac:chgData name="松浦英宗" userId="9b03fd3a-662f-49ff-9af1-1b93cf7aab22" providerId="ADAL" clId="{FEE6C630-9E11-4758-9C71-185988432243}" dt="2025-06-10T10:07:43.617" v="14" actId="478"/>
          <ac:spMkLst>
            <pc:docMk/>
            <pc:sldMk cId="975042311" sldId="257"/>
            <ac:spMk id="4" creationId="{0CBBBA5E-72D2-AC98-98D3-CA95D7050D41}"/>
          </ac:spMkLst>
        </pc:spChg>
        <pc:spChg chg="mod ord">
          <ac:chgData name="松浦英宗" userId="9b03fd3a-662f-49ff-9af1-1b93cf7aab22" providerId="ADAL" clId="{FEE6C630-9E11-4758-9C71-185988432243}" dt="2025-06-10T10:08:19.414" v="54" actId="164"/>
          <ac:spMkLst>
            <pc:docMk/>
            <pc:sldMk cId="975042311" sldId="257"/>
            <ac:spMk id="5" creationId="{6C2C4AE9-F9B6-1B36-55BA-8AB0B8222525}"/>
          </ac:spMkLst>
        </pc:spChg>
        <pc:spChg chg="mod">
          <ac:chgData name="松浦英宗" userId="9b03fd3a-662f-49ff-9af1-1b93cf7aab22" providerId="ADAL" clId="{FEE6C630-9E11-4758-9C71-185988432243}" dt="2025-06-10T10:10:11.010" v="323" actId="27636"/>
          <ac:spMkLst>
            <pc:docMk/>
            <pc:sldMk cId="975042311" sldId="257"/>
            <ac:spMk id="8" creationId="{3E120551-1399-3156-5A24-9761F3DCF537}"/>
          </ac:spMkLst>
        </pc:spChg>
        <pc:spChg chg="mod">
          <ac:chgData name="松浦英宗" userId="9b03fd3a-662f-49ff-9af1-1b93cf7aab22" providerId="ADAL" clId="{FEE6C630-9E11-4758-9C71-185988432243}" dt="2025-06-10T10:08:22.303" v="55" actId="164"/>
          <ac:spMkLst>
            <pc:docMk/>
            <pc:sldMk cId="975042311" sldId="257"/>
            <ac:spMk id="9" creationId="{DE12BB50-A3E6-1C6B-BFE8-6A5200E0FD99}"/>
          </ac:spMkLst>
        </pc:spChg>
        <pc:spChg chg="mod">
          <ac:chgData name="松浦英宗" userId="9b03fd3a-662f-49ff-9af1-1b93cf7aab22" providerId="ADAL" clId="{FEE6C630-9E11-4758-9C71-185988432243}" dt="2025-06-10T10:09:02.927" v="108" actId="1036"/>
          <ac:spMkLst>
            <pc:docMk/>
            <pc:sldMk cId="975042311" sldId="257"/>
            <ac:spMk id="11" creationId="{DD421716-5826-7402-7B2F-67ED0CC00695}"/>
          </ac:spMkLst>
        </pc:spChg>
        <pc:spChg chg="mod">
          <ac:chgData name="松浦英宗" userId="9b03fd3a-662f-49ff-9af1-1b93cf7aab22" providerId="ADAL" clId="{FEE6C630-9E11-4758-9C71-185988432243}" dt="2025-06-10T10:09:02.927" v="108" actId="1036"/>
          <ac:spMkLst>
            <pc:docMk/>
            <pc:sldMk cId="975042311" sldId="257"/>
            <ac:spMk id="12" creationId="{8EC0A311-3EA9-08BC-01CC-DF9CF4639FD2}"/>
          </ac:spMkLst>
        </pc:spChg>
        <pc:spChg chg="mod">
          <ac:chgData name="松浦英宗" userId="9b03fd3a-662f-49ff-9af1-1b93cf7aab22" providerId="ADAL" clId="{FEE6C630-9E11-4758-9C71-185988432243}" dt="2025-06-10T10:09:02.927" v="108" actId="1036"/>
          <ac:spMkLst>
            <pc:docMk/>
            <pc:sldMk cId="975042311" sldId="257"/>
            <ac:spMk id="13" creationId="{56E400DE-5B02-50E0-D8DA-7D4D47021512}"/>
          </ac:spMkLst>
        </pc:spChg>
        <pc:spChg chg="mod">
          <ac:chgData name="松浦英宗" userId="9b03fd3a-662f-49ff-9af1-1b93cf7aab22" providerId="ADAL" clId="{FEE6C630-9E11-4758-9C71-185988432243}" dt="2025-06-10T10:09:02.927" v="108" actId="1036"/>
          <ac:spMkLst>
            <pc:docMk/>
            <pc:sldMk cId="975042311" sldId="257"/>
            <ac:spMk id="14" creationId="{61452101-1E7D-AF07-088D-3375AA3762E9}"/>
          </ac:spMkLst>
        </pc:spChg>
        <pc:spChg chg="mod">
          <ac:chgData name="松浦英宗" userId="9b03fd3a-662f-49ff-9af1-1b93cf7aab22" providerId="ADAL" clId="{FEE6C630-9E11-4758-9C71-185988432243}" dt="2025-06-10T10:09:02.927" v="108" actId="1036"/>
          <ac:spMkLst>
            <pc:docMk/>
            <pc:sldMk cId="975042311" sldId="257"/>
            <ac:spMk id="15" creationId="{4944CC67-D286-178B-E3E1-70EA0DA64C99}"/>
          </ac:spMkLst>
        </pc:spChg>
        <pc:spChg chg="mod">
          <ac:chgData name="松浦英宗" userId="9b03fd3a-662f-49ff-9af1-1b93cf7aab22" providerId="ADAL" clId="{FEE6C630-9E11-4758-9C71-185988432243}" dt="2025-06-10T10:09:02.927" v="108" actId="1036"/>
          <ac:spMkLst>
            <pc:docMk/>
            <pc:sldMk cId="975042311" sldId="257"/>
            <ac:spMk id="16" creationId="{39BADD98-6BE5-CD0D-967F-7A4C6D9630FF}"/>
          </ac:spMkLst>
        </pc:spChg>
        <pc:spChg chg="mod">
          <ac:chgData name="松浦英宗" userId="9b03fd3a-662f-49ff-9af1-1b93cf7aab22" providerId="ADAL" clId="{FEE6C630-9E11-4758-9C71-185988432243}" dt="2025-06-10T10:09:02.927" v="108" actId="1036"/>
          <ac:spMkLst>
            <pc:docMk/>
            <pc:sldMk cId="975042311" sldId="257"/>
            <ac:spMk id="17" creationId="{FED31083-46F0-DEB5-4658-C465F8E97750}"/>
          </ac:spMkLst>
        </pc:spChg>
        <pc:spChg chg="mod">
          <ac:chgData name="松浦英宗" userId="9b03fd3a-662f-49ff-9af1-1b93cf7aab22" providerId="ADAL" clId="{FEE6C630-9E11-4758-9C71-185988432243}" dt="2025-06-10T10:09:02.927" v="108" actId="1036"/>
          <ac:spMkLst>
            <pc:docMk/>
            <pc:sldMk cId="975042311" sldId="257"/>
            <ac:spMk id="18" creationId="{008D6362-19DB-3C48-BF47-C2FDCD15848C}"/>
          </ac:spMkLst>
        </pc:spChg>
        <pc:spChg chg="mod">
          <ac:chgData name="松浦英宗" userId="9b03fd3a-662f-49ff-9af1-1b93cf7aab22" providerId="ADAL" clId="{FEE6C630-9E11-4758-9C71-185988432243}" dt="2025-06-10T10:08:22.303" v="55" actId="164"/>
          <ac:spMkLst>
            <pc:docMk/>
            <pc:sldMk cId="975042311" sldId="257"/>
            <ac:spMk id="20" creationId="{BCC68943-FCB2-05A3-26B1-97AF0B77E3DE}"/>
          </ac:spMkLst>
        </pc:spChg>
        <pc:spChg chg="mod">
          <ac:chgData name="松浦英宗" userId="9b03fd3a-662f-49ff-9af1-1b93cf7aab22" providerId="ADAL" clId="{FEE6C630-9E11-4758-9C71-185988432243}" dt="2025-06-10T10:08:02.089" v="36" actId="1076"/>
          <ac:spMkLst>
            <pc:docMk/>
            <pc:sldMk cId="975042311" sldId="257"/>
            <ac:spMk id="21" creationId="{EFA3DAE0-50D9-9DC2-BC06-3CB55A67A219}"/>
          </ac:spMkLst>
        </pc:spChg>
        <pc:grpChg chg="add mod">
          <ac:chgData name="松浦英宗" userId="9b03fd3a-662f-49ff-9af1-1b93cf7aab22" providerId="ADAL" clId="{FEE6C630-9E11-4758-9C71-185988432243}" dt="2025-06-10T10:08:19.414" v="54" actId="164"/>
          <ac:grpSpMkLst>
            <pc:docMk/>
            <pc:sldMk cId="975042311" sldId="257"/>
            <ac:grpSpMk id="10" creationId="{D5532730-3DAC-8B84-E7CE-3E837D3FF003}"/>
          </ac:grpSpMkLst>
        </pc:grpChg>
        <pc:grpChg chg="add mod">
          <ac:chgData name="松浦英宗" userId="9b03fd3a-662f-49ff-9af1-1b93cf7aab22" providerId="ADAL" clId="{FEE6C630-9E11-4758-9C71-185988432243}" dt="2025-06-10T10:08:23.952" v="56" actId="164"/>
          <ac:grpSpMkLst>
            <pc:docMk/>
            <pc:sldMk cId="975042311" sldId="257"/>
            <ac:grpSpMk id="22" creationId="{335FE232-D7FB-008F-7723-85263FF16450}"/>
          </ac:grpSpMkLst>
        </pc:grpChg>
        <pc:grpChg chg="add mod">
          <ac:chgData name="松浦英宗" userId="9b03fd3a-662f-49ff-9af1-1b93cf7aab22" providerId="ADAL" clId="{FEE6C630-9E11-4758-9C71-185988432243}" dt="2025-06-10T10:08:23.952" v="56" actId="164"/>
          <ac:grpSpMkLst>
            <pc:docMk/>
            <pc:sldMk cId="975042311" sldId="257"/>
            <ac:grpSpMk id="23" creationId="{AC48723F-CB8B-9BE0-493A-C9AC6E7020CC}"/>
          </ac:grpSpMkLst>
        </pc:grpChg>
        <pc:grpChg chg="add mod">
          <ac:chgData name="松浦英宗" userId="9b03fd3a-662f-49ff-9af1-1b93cf7aab22" providerId="ADAL" clId="{FEE6C630-9E11-4758-9C71-185988432243}" dt="2025-06-10T10:08:25.047" v="57" actId="12788"/>
          <ac:grpSpMkLst>
            <pc:docMk/>
            <pc:sldMk cId="975042311" sldId="257"/>
            <ac:grpSpMk id="24" creationId="{6A101650-8EEA-FE97-947A-E915456C93B2}"/>
          </ac:grpSpMkLst>
        </pc:grpChg>
        <pc:graphicFrameChg chg="mod">
          <ac:chgData name="松浦英宗" userId="9b03fd3a-662f-49ff-9af1-1b93cf7aab22" providerId="ADAL" clId="{FEE6C630-9E11-4758-9C71-185988432243}" dt="2025-06-10T10:08:22.303" v="55" actId="164"/>
          <ac:graphicFrameMkLst>
            <pc:docMk/>
            <pc:sldMk cId="975042311" sldId="257"/>
            <ac:graphicFrameMk id="19" creationId="{880618C3-183D-5893-F4E6-51F8959EEC1B}"/>
          </ac:graphicFrameMkLst>
        </pc:graphicFrameChg>
      </pc:sldChg>
      <pc:sldChg chg="delSp modSp mod">
        <pc:chgData name="松浦英宗" userId="9b03fd3a-662f-49ff-9af1-1b93cf7aab22" providerId="ADAL" clId="{FEE6C630-9E11-4758-9C71-185988432243}" dt="2025-06-10T10:10:18.031" v="327" actId="27636"/>
        <pc:sldMkLst>
          <pc:docMk/>
          <pc:sldMk cId="1732069406" sldId="258"/>
        </pc:sldMkLst>
        <pc:spChg chg="mod">
          <ac:chgData name="松浦英宗" userId="9b03fd3a-662f-49ff-9af1-1b93cf7aab22" providerId="ADAL" clId="{FEE6C630-9E11-4758-9C71-185988432243}" dt="2025-06-10T10:10:18.031" v="327" actId="27636"/>
          <ac:spMkLst>
            <pc:docMk/>
            <pc:sldMk cId="1732069406" sldId="258"/>
            <ac:spMk id="4" creationId="{FBBB6872-8A70-7049-8A79-20517C366D34}"/>
          </ac:spMkLst>
        </pc:spChg>
        <pc:spChg chg="del">
          <ac:chgData name="松浦英宗" userId="9b03fd3a-662f-49ff-9af1-1b93cf7aab22" providerId="ADAL" clId="{FEE6C630-9E11-4758-9C71-185988432243}" dt="2025-06-10T10:09:47.309" v="316" actId="478"/>
          <ac:spMkLst>
            <pc:docMk/>
            <pc:sldMk cId="1732069406" sldId="258"/>
            <ac:spMk id="6" creationId="{7930F245-AEB1-FBE3-314A-77BA202939AF}"/>
          </ac:spMkLst>
        </pc:spChg>
      </pc:sldChg>
      <pc:sldChg chg="delSp modSp mod">
        <pc:chgData name="松浦英宗" userId="9b03fd3a-662f-49ff-9af1-1b93cf7aab22" providerId="ADAL" clId="{FEE6C630-9E11-4758-9C71-185988432243}" dt="2025-06-10T10:11:38.164" v="345" actId="20577"/>
        <pc:sldMkLst>
          <pc:docMk/>
          <pc:sldMk cId="433417611" sldId="259"/>
        </pc:sldMkLst>
        <pc:spChg chg="mod">
          <ac:chgData name="松浦英宗" userId="9b03fd3a-662f-49ff-9af1-1b93cf7aab22" providerId="ADAL" clId="{FEE6C630-9E11-4758-9C71-185988432243}" dt="2025-06-10T10:11:30.547" v="340" actId="20577"/>
          <ac:spMkLst>
            <pc:docMk/>
            <pc:sldMk cId="433417611" sldId="259"/>
            <ac:spMk id="9" creationId="{E2A37D41-D935-8E76-8D06-915140FEEB9E}"/>
          </ac:spMkLst>
        </pc:spChg>
        <pc:spChg chg="mod">
          <ac:chgData name="松浦英宗" userId="9b03fd3a-662f-49ff-9af1-1b93cf7aab22" providerId="ADAL" clId="{FEE6C630-9E11-4758-9C71-185988432243}" dt="2025-06-10T10:11:15.235" v="338" actId="1036"/>
          <ac:spMkLst>
            <pc:docMk/>
            <pc:sldMk cId="433417611" sldId="259"/>
            <ac:spMk id="10" creationId="{3D1260D2-2EC8-3752-8E89-732EE6436ED7}"/>
          </ac:spMkLst>
        </pc:spChg>
        <pc:spChg chg="mod">
          <ac:chgData name="松浦英宗" userId="9b03fd3a-662f-49ff-9af1-1b93cf7aab22" providerId="ADAL" clId="{FEE6C630-9E11-4758-9C71-185988432243}" dt="2025-06-10T10:11:38.164" v="345" actId="20577"/>
          <ac:spMkLst>
            <pc:docMk/>
            <pc:sldMk cId="433417611" sldId="259"/>
            <ac:spMk id="11" creationId="{9AE30FB8-A15C-1016-0115-77916B24EDB4}"/>
          </ac:spMkLst>
        </pc:spChg>
        <pc:spChg chg="del">
          <ac:chgData name="松浦英宗" userId="9b03fd3a-662f-49ff-9af1-1b93cf7aab22" providerId="ADAL" clId="{FEE6C630-9E11-4758-9C71-185988432243}" dt="2025-06-10T10:11:08.573" v="329" actId="478"/>
          <ac:spMkLst>
            <pc:docMk/>
            <pc:sldMk cId="433417611" sldId="259"/>
            <ac:spMk id="13" creationId="{09BD1272-C0CC-C2C1-3BBA-E7ED49331B3C}"/>
          </ac:spMkLst>
        </pc:spChg>
      </pc:sldChg>
      <pc:sldChg chg="addSp delSp modSp mod">
        <pc:chgData name="松浦英宗" userId="9b03fd3a-662f-49ff-9af1-1b93cf7aab22" providerId="ADAL" clId="{FEE6C630-9E11-4758-9C71-185988432243}" dt="2025-06-10T10:12:00.759" v="356" actId="27636"/>
        <pc:sldMkLst>
          <pc:docMk/>
          <pc:sldMk cId="3902309289" sldId="260"/>
        </pc:sldMkLst>
        <pc:spChg chg="mod">
          <ac:chgData name="松浦英宗" userId="9b03fd3a-662f-49ff-9af1-1b93cf7aab22" providerId="ADAL" clId="{FEE6C630-9E11-4758-9C71-185988432243}" dt="2025-06-10T10:12:00.759" v="356" actId="27636"/>
          <ac:spMkLst>
            <pc:docMk/>
            <pc:sldMk cId="3902309289" sldId="260"/>
            <ac:spMk id="6" creationId="{F0E051BD-22C0-1613-BD1A-0C6F025A028C}"/>
          </ac:spMkLst>
        </pc:spChg>
        <pc:spChg chg="del">
          <ac:chgData name="松浦英宗" userId="9b03fd3a-662f-49ff-9af1-1b93cf7aab22" providerId="ADAL" clId="{FEE6C630-9E11-4758-9C71-185988432243}" dt="2025-06-10T10:11:45.990" v="346" actId="478"/>
          <ac:spMkLst>
            <pc:docMk/>
            <pc:sldMk cId="3902309289" sldId="260"/>
            <ac:spMk id="12" creationId="{DE76C3BE-FE3B-120A-5FCD-52906C3AA031}"/>
          </ac:spMkLst>
        </pc:spChg>
        <pc:spChg chg="mod">
          <ac:chgData name="松浦英宗" userId="9b03fd3a-662f-49ff-9af1-1b93cf7aab22" providerId="ADAL" clId="{FEE6C630-9E11-4758-9C71-185988432243}" dt="2025-06-10T10:11:50.711" v="347" actId="164"/>
          <ac:spMkLst>
            <pc:docMk/>
            <pc:sldMk cId="3902309289" sldId="260"/>
            <ac:spMk id="20" creationId="{C3207A77-4D6D-D59C-C155-7BEB7AF0DB7B}"/>
          </ac:spMkLst>
        </pc:spChg>
        <pc:spChg chg="mod">
          <ac:chgData name="松浦英宗" userId="9b03fd3a-662f-49ff-9af1-1b93cf7aab22" providerId="ADAL" clId="{FEE6C630-9E11-4758-9C71-185988432243}" dt="2025-06-10T10:11:50.711" v="347" actId="164"/>
          <ac:spMkLst>
            <pc:docMk/>
            <pc:sldMk cId="3902309289" sldId="260"/>
            <ac:spMk id="21" creationId="{D6E41147-566E-6F8F-A221-F47BC40C163C}"/>
          </ac:spMkLst>
        </pc:spChg>
        <pc:spChg chg="mod">
          <ac:chgData name="松浦英宗" userId="9b03fd3a-662f-49ff-9af1-1b93cf7aab22" providerId="ADAL" clId="{FEE6C630-9E11-4758-9C71-185988432243}" dt="2025-06-10T10:11:50.711" v="347" actId="164"/>
          <ac:spMkLst>
            <pc:docMk/>
            <pc:sldMk cId="3902309289" sldId="260"/>
            <ac:spMk id="22" creationId="{C8BA5D4D-439C-53C1-025F-2E4E3DB341BB}"/>
          </ac:spMkLst>
        </pc:spChg>
        <pc:spChg chg="mod">
          <ac:chgData name="松浦英宗" userId="9b03fd3a-662f-49ff-9af1-1b93cf7aab22" providerId="ADAL" clId="{FEE6C630-9E11-4758-9C71-185988432243}" dt="2025-06-10T10:11:50.711" v="347" actId="164"/>
          <ac:spMkLst>
            <pc:docMk/>
            <pc:sldMk cId="3902309289" sldId="260"/>
            <ac:spMk id="23" creationId="{B503F822-2509-6D70-7B10-1152DFB56BC7}"/>
          </ac:spMkLst>
        </pc:spChg>
        <pc:spChg chg="mod">
          <ac:chgData name="松浦英宗" userId="9b03fd3a-662f-49ff-9af1-1b93cf7aab22" providerId="ADAL" clId="{FEE6C630-9E11-4758-9C71-185988432243}" dt="2025-06-10T10:11:50.711" v="347" actId="164"/>
          <ac:spMkLst>
            <pc:docMk/>
            <pc:sldMk cId="3902309289" sldId="260"/>
            <ac:spMk id="24" creationId="{55AE9FF5-A013-0968-3921-9D8AB12AF018}"/>
          </ac:spMkLst>
        </pc:spChg>
        <pc:grpChg chg="add mod">
          <ac:chgData name="松浦英宗" userId="9b03fd3a-662f-49ff-9af1-1b93cf7aab22" providerId="ADAL" clId="{FEE6C630-9E11-4758-9C71-185988432243}" dt="2025-06-10T10:11:57.546" v="352" actId="1036"/>
          <ac:grpSpMkLst>
            <pc:docMk/>
            <pc:sldMk cId="3902309289" sldId="260"/>
            <ac:grpSpMk id="4" creationId="{4097A1C6-D744-04E9-20F8-E788EDC62E96}"/>
          </ac:grpSpMkLst>
        </pc:grpChg>
        <pc:grpChg chg="mod">
          <ac:chgData name="松浦英宗" userId="9b03fd3a-662f-49ff-9af1-1b93cf7aab22" providerId="ADAL" clId="{FEE6C630-9E11-4758-9C71-185988432243}" dt="2025-06-10T10:11:53.894" v="348" actId="164"/>
          <ac:grpSpMkLst>
            <pc:docMk/>
            <pc:sldMk cId="3902309289" sldId="260"/>
            <ac:grpSpMk id="7" creationId="{BD20FE85-1A9B-8F17-7CB5-6DCB21627104}"/>
          </ac:grpSpMkLst>
        </pc:grpChg>
        <pc:grpChg chg="add mod">
          <ac:chgData name="松浦英宗" userId="9b03fd3a-662f-49ff-9af1-1b93cf7aab22" providerId="ADAL" clId="{FEE6C630-9E11-4758-9C71-185988432243}" dt="2025-06-10T10:11:57.546" v="352" actId="1036"/>
          <ac:grpSpMkLst>
            <pc:docMk/>
            <pc:sldMk cId="3902309289" sldId="260"/>
            <ac:grpSpMk id="13" creationId="{F493C721-BC20-D2DB-C33B-19D56B489092}"/>
          </ac:grpSpMkLst>
        </pc:grpChg>
        <pc:picChg chg="mod">
          <ac:chgData name="松浦英宗" userId="9b03fd3a-662f-49ff-9af1-1b93cf7aab22" providerId="ADAL" clId="{FEE6C630-9E11-4758-9C71-185988432243}" dt="2025-06-10T10:11:53.894" v="348" actId="164"/>
          <ac:picMkLst>
            <pc:docMk/>
            <pc:sldMk cId="3902309289" sldId="260"/>
            <ac:picMk id="28" creationId="{A4D11A88-6323-408F-684E-D463E43BE0CB}"/>
          </ac:picMkLst>
        </pc:picChg>
        <pc:picChg chg="mod">
          <ac:chgData name="松浦英宗" userId="9b03fd3a-662f-49ff-9af1-1b93cf7aab22" providerId="ADAL" clId="{FEE6C630-9E11-4758-9C71-185988432243}" dt="2025-06-10T10:11:53.894" v="348" actId="164"/>
          <ac:picMkLst>
            <pc:docMk/>
            <pc:sldMk cId="3902309289" sldId="260"/>
            <ac:picMk id="31" creationId="{B90CF6FB-6D58-6295-8CF5-1A00A1CAFFA0}"/>
          </ac:picMkLst>
        </pc:picChg>
        <pc:picChg chg="mod">
          <ac:chgData name="松浦英宗" userId="9b03fd3a-662f-49ff-9af1-1b93cf7aab22" providerId="ADAL" clId="{FEE6C630-9E11-4758-9C71-185988432243}" dt="2025-06-10T10:11:53.894" v="348" actId="164"/>
          <ac:picMkLst>
            <pc:docMk/>
            <pc:sldMk cId="3902309289" sldId="260"/>
            <ac:picMk id="35" creationId="{0E2388DA-34F1-4877-D4B2-046C84FB3DFA}"/>
          </ac:picMkLst>
        </pc:picChg>
      </pc:sldChg>
      <pc:sldChg chg="addSp delSp modSp mod">
        <pc:chgData name="松浦英宗" userId="9b03fd3a-662f-49ff-9af1-1b93cf7aab22" providerId="ADAL" clId="{FEE6C630-9E11-4758-9C71-185988432243}" dt="2025-06-10T10:20:51.296" v="647" actId="478"/>
        <pc:sldMkLst>
          <pc:docMk/>
          <pc:sldMk cId="3977752528" sldId="261"/>
        </pc:sldMkLst>
        <pc:spChg chg="mod">
          <ac:chgData name="松浦英宗" userId="9b03fd3a-662f-49ff-9af1-1b93cf7aab22" providerId="ADAL" clId="{FEE6C630-9E11-4758-9C71-185988432243}" dt="2025-06-10T10:12:34.430" v="401" actId="1076"/>
          <ac:spMkLst>
            <pc:docMk/>
            <pc:sldMk cId="3977752528" sldId="261"/>
            <ac:spMk id="5" creationId="{269EF58D-9A71-B9D7-9AAD-C60B8DF6131B}"/>
          </ac:spMkLst>
        </pc:spChg>
        <pc:spChg chg="del mod">
          <ac:chgData name="松浦英宗" userId="9b03fd3a-662f-49ff-9af1-1b93cf7aab22" providerId="ADAL" clId="{FEE6C630-9E11-4758-9C71-185988432243}" dt="2025-06-10T10:13:42.301" v="463" actId="478"/>
          <ac:spMkLst>
            <pc:docMk/>
            <pc:sldMk cId="3977752528" sldId="261"/>
            <ac:spMk id="6" creationId="{3E9CC358-5EDE-7EEB-1413-7725F6FC394B}"/>
          </ac:spMkLst>
        </pc:spChg>
        <pc:spChg chg="add mod">
          <ac:chgData name="松浦英宗" userId="9b03fd3a-662f-49ff-9af1-1b93cf7aab22" providerId="ADAL" clId="{FEE6C630-9E11-4758-9C71-185988432243}" dt="2025-06-10T10:13:07.650" v="456"/>
          <ac:spMkLst>
            <pc:docMk/>
            <pc:sldMk cId="3977752528" sldId="261"/>
            <ac:spMk id="10" creationId="{CC426471-4E50-1BC6-509C-527629F6EC17}"/>
          </ac:spMkLst>
        </pc:spChg>
        <pc:spChg chg="mod">
          <ac:chgData name="松浦英宗" userId="9b03fd3a-662f-49ff-9af1-1b93cf7aab22" providerId="ADAL" clId="{FEE6C630-9E11-4758-9C71-185988432243}" dt="2025-06-10T10:12:49.994" v="406" actId="123"/>
          <ac:spMkLst>
            <pc:docMk/>
            <pc:sldMk cId="3977752528" sldId="261"/>
            <ac:spMk id="11" creationId="{2370EB20-7181-FAC5-9566-247203604299}"/>
          </ac:spMkLst>
        </pc:spChg>
        <pc:spChg chg="mod">
          <ac:chgData name="松浦英宗" userId="9b03fd3a-662f-49ff-9af1-1b93cf7aab22" providerId="ADAL" clId="{FEE6C630-9E11-4758-9C71-185988432243}" dt="2025-06-10T10:12:49.994" v="406" actId="123"/>
          <ac:spMkLst>
            <pc:docMk/>
            <pc:sldMk cId="3977752528" sldId="261"/>
            <ac:spMk id="12" creationId="{2B6F8DCF-39AB-5020-0B71-DD341F70F69A}"/>
          </ac:spMkLst>
        </pc:spChg>
        <pc:spChg chg="mod">
          <ac:chgData name="松浦英宗" userId="9b03fd3a-662f-49ff-9af1-1b93cf7aab22" providerId="ADAL" clId="{FEE6C630-9E11-4758-9C71-185988432243}" dt="2025-06-10T10:12:49.994" v="406" actId="123"/>
          <ac:spMkLst>
            <pc:docMk/>
            <pc:sldMk cId="3977752528" sldId="261"/>
            <ac:spMk id="14" creationId="{20EBB032-3EC2-621E-AAAE-6F3210D392CB}"/>
          </ac:spMkLst>
        </pc:spChg>
        <pc:spChg chg="mod">
          <ac:chgData name="松浦英宗" userId="9b03fd3a-662f-49ff-9af1-1b93cf7aab22" providerId="ADAL" clId="{FEE6C630-9E11-4758-9C71-185988432243}" dt="2025-06-10T10:12:49.994" v="406" actId="123"/>
          <ac:spMkLst>
            <pc:docMk/>
            <pc:sldMk cId="3977752528" sldId="261"/>
            <ac:spMk id="17" creationId="{A2A06C46-8ACF-F2F3-F482-F9611EFD1749}"/>
          </ac:spMkLst>
        </pc:spChg>
        <pc:spChg chg="mod">
          <ac:chgData name="松浦英宗" userId="9b03fd3a-662f-49ff-9af1-1b93cf7aab22" providerId="ADAL" clId="{FEE6C630-9E11-4758-9C71-185988432243}" dt="2025-06-10T10:12:49.994" v="406" actId="123"/>
          <ac:spMkLst>
            <pc:docMk/>
            <pc:sldMk cId="3977752528" sldId="261"/>
            <ac:spMk id="20" creationId="{A566CA3F-D5F4-B9FC-5A61-1F44D2D031B8}"/>
          </ac:spMkLst>
        </pc:spChg>
        <pc:spChg chg="mod">
          <ac:chgData name="松浦英宗" userId="9b03fd3a-662f-49ff-9af1-1b93cf7aab22" providerId="ADAL" clId="{FEE6C630-9E11-4758-9C71-185988432243}" dt="2025-06-10T10:12:49.994" v="406" actId="123"/>
          <ac:spMkLst>
            <pc:docMk/>
            <pc:sldMk cId="3977752528" sldId="261"/>
            <ac:spMk id="23" creationId="{728492A8-8274-90DD-0D6B-2B72723E3033}"/>
          </ac:spMkLst>
        </pc:spChg>
        <pc:spChg chg="mod">
          <ac:chgData name="松浦英宗" userId="9b03fd3a-662f-49ff-9af1-1b93cf7aab22" providerId="ADAL" clId="{FEE6C630-9E11-4758-9C71-185988432243}" dt="2025-06-10T10:12:49.994" v="406" actId="123"/>
          <ac:spMkLst>
            <pc:docMk/>
            <pc:sldMk cId="3977752528" sldId="261"/>
            <ac:spMk id="25" creationId="{2274C509-B6C7-8495-7D91-DF64BD0ECD1F}"/>
          </ac:spMkLst>
        </pc:spChg>
        <pc:spChg chg="del mod">
          <ac:chgData name="松浦英宗" userId="9b03fd3a-662f-49ff-9af1-1b93cf7aab22" providerId="ADAL" clId="{FEE6C630-9E11-4758-9C71-185988432243}" dt="2025-06-10T10:20:51.296" v="647" actId="478"/>
          <ac:spMkLst>
            <pc:docMk/>
            <pc:sldMk cId="3977752528" sldId="261"/>
            <ac:spMk id="26" creationId="{1D4A46BD-5A9A-A1F3-AC40-086201146B0A}"/>
          </ac:spMkLst>
        </pc:spChg>
        <pc:spChg chg="del mod">
          <ac:chgData name="松浦英宗" userId="9b03fd3a-662f-49ff-9af1-1b93cf7aab22" providerId="ADAL" clId="{FEE6C630-9E11-4758-9C71-185988432243}" dt="2025-06-10T10:13:48.007" v="467" actId="478"/>
          <ac:spMkLst>
            <pc:docMk/>
            <pc:sldMk cId="3977752528" sldId="261"/>
            <ac:spMk id="27" creationId="{5D49E9EC-3865-D366-FCC9-C515B7CD5276}"/>
          </ac:spMkLst>
        </pc:spChg>
        <pc:spChg chg="mod">
          <ac:chgData name="松浦英宗" userId="9b03fd3a-662f-49ff-9af1-1b93cf7aab22" providerId="ADAL" clId="{FEE6C630-9E11-4758-9C71-185988432243}" dt="2025-06-10T10:12:49.994" v="406" actId="123"/>
          <ac:spMkLst>
            <pc:docMk/>
            <pc:sldMk cId="3977752528" sldId="261"/>
            <ac:spMk id="28" creationId="{DFA09503-9634-4643-DA03-177B7D950126}"/>
          </ac:spMkLst>
        </pc:spChg>
        <pc:spChg chg="mod">
          <ac:chgData name="松浦英宗" userId="9b03fd3a-662f-49ff-9af1-1b93cf7aab22" providerId="ADAL" clId="{FEE6C630-9E11-4758-9C71-185988432243}" dt="2025-06-10T10:12:49.994" v="406" actId="123"/>
          <ac:spMkLst>
            <pc:docMk/>
            <pc:sldMk cId="3977752528" sldId="261"/>
            <ac:spMk id="29" creationId="{3DD8BF85-3ECA-FE40-401D-54CBA9592F28}"/>
          </ac:spMkLst>
        </pc:spChg>
        <pc:spChg chg="add mod">
          <ac:chgData name="松浦英宗" userId="9b03fd3a-662f-49ff-9af1-1b93cf7aab22" providerId="ADAL" clId="{FEE6C630-9E11-4758-9C71-185988432243}" dt="2025-06-10T10:13:11.520" v="458"/>
          <ac:spMkLst>
            <pc:docMk/>
            <pc:sldMk cId="3977752528" sldId="261"/>
            <ac:spMk id="30" creationId="{66321E21-222C-110B-AC2B-ADC98AE1F013}"/>
          </ac:spMkLst>
        </pc:spChg>
        <pc:spChg chg="add mod">
          <ac:chgData name="松浦英宗" userId="9b03fd3a-662f-49ff-9af1-1b93cf7aab22" providerId="ADAL" clId="{FEE6C630-9E11-4758-9C71-185988432243}" dt="2025-06-10T10:13:29.964" v="460"/>
          <ac:spMkLst>
            <pc:docMk/>
            <pc:sldMk cId="3977752528" sldId="261"/>
            <ac:spMk id="32" creationId="{D6AE5A14-146D-3771-9E15-0C688B1F14E4}"/>
          </ac:spMkLst>
        </pc:spChg>
        <pc:spChg chg="add mod">
          <ac:chgData name="松浦英宗" userId="9b03fd3a-662f-49ff-9af1-1b93cf7aab22" providerId="ADAL" clId="{FEE6C630-9E11-4758-9C71-185988432243}" dt="2025-06-10T10:13:55.104" v="475" actId="27636"/>
          <ac:spMkLst>
            <pc:docMk/>
            <pc:sldMk cId="3977752528" sldId="261"/>
            <ac:spMk id="33" creationId="{EF6033C9-EA5D-3DAF-4F1A-590E138FA4A0}"/>
          </ac:spMkLst>
        </pc:spChg>
        <pc:spChg chg="mod">
          <ac:chgData name="松浦英宗" userId="9b03fd3a-662f-49ff-9af1-1b93cf7aab22" providerId="ADAL" clId="{FEE6C630-9E11-4758-9C71-185988432243}" dt="2025-06-10T10:12:49.994" v="406" actId="123"/>
          <ac:spMkLst>
            <pc:docMk/>
            <pc:sldMk cId="3977752528" sldId="261"/>
            <ac:spMk id="35" creationId="{3908C699-D589-0ABA-2591-41817B6C6111}"/>
          </ac:spMkLst>
        </pc:spChg>
        <pc:grpChg chg="add mod">
          <ac:chgData name="松浦英宗" userId="9b03fd3a-662f-49ff-9af1-1b93cf7aab22" providerId="ADAL" clId="{FEE6C630-9E11-4758-9C71-185988432243}" dt="2025-06-10T10:12:51.166" v="407" actId="164"/>
          <ac:grpSpMkLst>
            <pc:docMk/>
            <pc:sldMk cId="3977752528" sldId="261"/>
            <ac:grpSpMk id="7" creationId="{6130AFAE-95E4-3AF8-4B46-35BC1B4C0CCB}"/>
          </ac:grpSpMkLst>
        </pc:grpChg>
        <pc:grpChg chg="add mod">
          <ac:chgData name="松浦英宗" userId="9b03fd3a-662f-49ff-9af1-1b93cf7aab22" providerId="ADAL" clId="{FEE6C630-9E11-4758-9C71-185988432243}" dt="2025-06-10T10:12:51.166" v="407" actId="164"/>
          <ac:grpSpMkLst>
            <pc:docMk/>
            <pc:sldMk cId="3977752528" sldId="261"/>
            <ac:grpSpMk id="8" creationId="{CC841EC1-9137-0C99-9FBC-FD28A548E693}"/>
          </ac:grpSpMkLst>
        </pc:grpChg>
        <pc:grpChg chg="add mod">
          <ac:chgData name="松浦英宗" userId="9b03fd3a-662f-49ff-9af1-1b93cf7aab22" providerId="ADAL" clId="{FEE6C630-9E11-4758-9C71-185988432243}" dt="2025-06-10T10:12:52.160" v="408" actId="12788"/>
          <ac:grpSpMkLst>
            <pc:docMk/>
            <pc:sldMk cId="3977752528" sldId="261"/>
            <ac:grpSpMk id="9" creationId="{827ED2A2-20E8-E4E6-A94B-473B241C1240}"/>
          </ac:grpSpMkLst>
        </pc:grpChg>
        <pc:grpChg chg="mod">
          <ac:chgData name="松浦英宗" userId="9b03fd3a-662f-49ff-9af1-1b93cf7aab22" providerId="ADAL" clId="{FEE6C630-9E11-4758-9C71-185988432243}" dt="2025-06-10T10:12:37.368" v="402" actId="164"/>
          <ac:grpSpMkLst>
            <pc:docMk/>
            <pc:sldMk cId="3977752528" sldId="261"/>
            <ac:grpSpMk id="13" creationId="{E7B64140-0CA1-B8F8-4ED1-73CD7DCE1449}"/>
          </ac:grpSpMkLst>
        </pc:grpChg>
        <pc:grpChg chg="mod">
          <ac:chgData name="松浦英宗" userId="9b03fd3a-662f-49ff-9af1-1b93cf7aab22" providerId="ADAL" clId="{FEE6C630-9E11-4758-9C71-185988432243}" dt="2025-06-10T10:12:37.368" v="402" actId="164"/>
          <ac:grpSpMkLst>
            <pc:docMk/>
            <pc:sldMk cId="3977752528" sldId="261"/>
            <ac:grpSpMk id="16" creationId="{76D918E1-2C8A-7D39-E6A0-6F4A3BD36902}"/>
          </ac:grpSpMkLst>
        </pc:grpChg>
        <pc:grpChg chg="mod">
          <ac:chgData name="松浦英宗" userId="9b03fd3a-662f-49ff-9af1-1b93cf7aab22" providerId="ADAL" clId="{FEE6C630-9E11-4758-9C71-185988432243}" dt="2025-06-10T10:12:37.368" v="402" actId="164"/>
          <ac:grpSpMkLst>
            <pc:docMk/>
            <pc:sldMk cId="3977752528" sldId="261"/>
            <ac:grpSpMk id="19" creationId="{897A0EF1-17CB-3399-B51B-22EDD23D9064}"/>
          </ac:grpSpMkLst>
        </pc:grpChg>
        <pc:grpChg chg="mod">
          <ac:chgData name="松浦英宗" userId="9b03fd3a-662f-49ff-9af1-1b93cf7aab22" providerId="ADAL" clId="{FEE6C630-9E11-4758-9C71-185988432243}" dt="2025-06-10T10:12:37.368" v="402" actId="164"/>
          <ac:grpSpMkLst>
            <pc:docMk/>
            <pc:sldMk cId="3977752528" sldId="261"/>
            <ac:grpSpMk id="22" creationId="{383FF24F-0AA3-3734-70AE-DD79116C7543}"/>
          </ac:grpSpMkLst>
        </pc:grpChg>
        <pc:graphicFrameChg chg="mod">
          <ac:chgData name="松浦英宗" userId="9b03fd3a-662f-49ff-9af1-1b93cf7aab22" providerId="ADAL" clId="{FEE6C630-9E11-4758-9C71-185988432243}" dt="2025-06-10T10:12:41.951" v="403" actId="164"/>
          <ac:graphicFrameMkLst>
            <pc:docMk/>
            <pc:sldMk cId="3977752528" sldId="261"/>
            <ac:graphicFrameMk id="3" creationId="{DA6C6D55-0B9F-0331-B8DA-E2FE4037232B}"/>
          </ac:graphicFrameMkLst>
        </pc:graphicFrameChg>
        <pc:cxnChg chg="mod">
          <ac:chgData name="松浦英宗" userId="9b03fd3a-662f-49ff-9af1-1b93cf7aab22" providerId="ADAL" clId="{FEE6C630-9E11-4758-9C71-185988432243}" dt="2025-06-10T10:12:41.951" v="403" actId="164"/>
          <ac:cxnSpMkLst>
            <pc:docMk/>
            <pc:sldMk cId="3977752528" sldId="261"/>
            <ac:cxnSpMk id="31" creationId="{5469C2D6-1FF1-D5DC-16B8-B6654E6F0095}"/>
          </ac:cxnSpMkLst>
        </pc:cxnChg>
      </pc:sldChg>
      <pc:sldChg chg="addSp delSp modSp mod">
        <pc:chgData name="松浦英宗" userId="9b03fd3a-662f-49ff-9af1-1b93cf7aab22" providerId="ADAL" clId="{FEE6C630-9E11-4758-9C71-185988432243}" dt="2025-06-10T10:19:00.361" v="611" actId="408"/>
        <pc:sldMkLst>
          <pc:docMk/>
          <pc:sldMk cId="2868495640" sldId="262"/>
        </pc:sldMkLst>
        <pc:spChg chg="del">
          <ac:chgData name="松浦英宗" userId="9b03fd3a-662f-49ff-9af1-1b93cf7aab22" providerId="ADAL" clId="{FEE6C630-9E11-4758-9C71-185988432243}" dt="2025-06-10T10:15:45.789" v="548" actId="478"/>
          <ac:spMkLst>
            <pc:docMk/>
            <pc:sldMk cId="2868495640" sldId="262"/>
            <ac:spMk id="4" creationId="{E4EDB70D-63E3-0A01-46F7-C287325BB79E}"/>
          </ac:spMkLst>
        </pc:spChg>
        <pc:spChg chg="del mod">
          <ac:chgData name="松浦英宗" userId="9b03fd3a-662f-49ff-9af1-1b93cf7aab22" providerId="ADAL" clId="{FEE6C630-9E11-4758-9C71-185988432243}" dt="2025-06-10T10:15:32.438" v="542" actId="478"/>
          <ac:spMkLst>
            <pc:docMk/>
            <pc:sldMk cId="2868495640" sldId="262"/>
            <ac:spMk id="6" creationId="{816C8D15-BC0B-11AE-54B9-75556A1D39B1}"/>
          </ac:spMkLst>
        </pc:spChg>
        <pc:spChg chg="add mod">
          <ac:chgData name="松浦英宗" userId="9b03fd3a-662f-49ff-9af1-1b93cf7aab22" providerId="ADAL" clId="{FEE6C630-9E11-4758-9C71-185988432243}" dt="2025-06-10T10:15:05.733" v="530" actId="21"/>
          <ac:spMkLst>
            <pc:docMk/>
            <pc:sldMk cId="2868495640" sldId="262"/>
            <ac:spMk id="7" creationId="{A61A5618-7988-93D8-BF42-5CA7EBD62BDA}"/>
          </ac:spMkLst>
        </pc:spChg>
        <pc:spChg chg="mod">
          <ac:chgData name="松浦英宗" userId="9b03fd3a-662f-49ff-9af1-1b93cf7aab22" providerId="ADAL" clId="{FEE6C630-9E11-4758-9C71-185988432243}" dt="2025-06-10T10:18:44.863" v="602" actId="1076"/>
          <ac:spMkLst>
            <pc:docMk/>
            <pc:sldMk cId="2868495640" sldId="262"/>
            <ac:spMk id="8" creationId="{982CCB40-F787-BB10-821F-094825FAE674}"/>
          </ac:spMkLst>
        </pc:spChg>
        <pc:spChg chg="mod">
          <ac:chgData name="松浦英宗" userId="9b03fd3a-662f-49ff-9af1-1b93cf7aab22" providerId="ADAL" clId="{FEE6C630-9E11-4758-9C71-185988432243}" dt="2025-06-10T10:18:44.863" v="602" actId="1076"/>
          <ac:spMkLst>
            <pc:docMk/>
            <pc:sldMk cId="2868495640" sldId="262"/>
            <ac:spMk id="9" creationId="{81686911-797E-D94B-BA2B-DAF557ACB49C}"/>
          </ac:spMkLst>
        </pc:spChg>
        <pc:spChg chg="mod">
          <ac:chgData name="松浦英宗" userId="9b03fd3a-662f-49ff-9af1-1b93cf7aab22" providerId="ADAL" clId="{FEE6C630-9E11-4758-9C71-185988432243}" dt="2025-06-10T10:18:44.863" v="602" actId="1076"/>
          <ac:spMkLst>
            <pc:docMk/>
            <pc:sldMk cId="2868495640" sldId="262"/>
            <ac:spMk id="10" creationId="{2B2BAC5C-F88D-F839-728B-9702C6A75DEB}"/>
          </ac:spMkLst>
        </pc:spChg>
        <pc:spChg chg="mod">
          <ac:chgData name="松浦英宗" userId="9b03fd3a-662f-49ff-9af1-1b93cf7aab22" providerId="ADAL" clId="{FEE6C630-9E11-4758-9C71-185988432243}" dt="2025-06-10T10:18:44.863" v="602" actId="1076"/>
          <ac:spMkLst>
            <pc:docMk/>
            <pc:sldMk cId="2868495640" sldId="262"/>
            <ac:spMk id="11" creationId="{6DB33B43-3D12-DBD1-003B-F02CAAB64A7D}"/>
          </ac:spMkLst>
        </pc:spChg>
        <pc:spChg chg="add mod">
          <ac:chgData name="松浦英宗" userId="9b03fd3a-662f-49ff-9af1-1b93cf7aab22" providerId="ADAL" clId="{FEE6C630-9E11-4758-9C71-185988432243}" dt="2025-06-10T10:15:36.922" v="547" actId="27636"/>
          <ac:spMkLst>
            <pc:docMk/>
            <pc:sldMk cId="2868495640" sldId="262"/>
            <ac:spMk id="12" creationId="{AB6AE027-C198-05CF-0F80-BDF93B3EE6D7}"/>
          </ac:spMkLst>
        </pc:spChg>
        <pc:spChg chg="mod">
          <ac:chgData name="松浦英宗" userId="9b03fd3a-662f-49ff-9af1-1b93cf7aab22" providerId="ADAL" clId="{FEE6C630-9E11-4758-9C71-185988432243}" dt="2025-06-10T10:18:57.051" v="610" actId="553"/>
          <ac:spMkLst>
            <pc:docMk/>
            <pc:sldMk cId="2868495640" sldId="262"/>
            <ac:spMk id="14" creationId="{21ACC015-3DBB-8795-702C-6FCEDE1E377B}"/>
          </ac:spMkLst>
        </pc:spChg>
        <pc:spChg chg="mod">
          <ac:chgData name="松浦英宗" userId="9b03fd3a-662f-49ff-9af1-1b93cf7aab22" providerId="ADAL" clId="{FEE6C630-9E11-4758-9C71-185988432243}" dt="2025-06-10T10:16:05.858" v="553" actId="164"/>
          <ac:spMkLst>
            <pc:docMk/>
            <pc:sldMk cId="2868495640" sldId="262"/>
            <ac:spMk id="15" creationId="{D1A5BBE8-1B44-E680-8BAE-EDCE15514881}"/>
          </ac:spMkLst>
        </pc:spChg>
        <pc:spChg chg="mod">
          <ac:chgData name="松浦英宗" userId="9b03fd3a-662f-49ff-9af1-1b93cf7aab22" providerId="ADAL" clId="{FEE6C630-9E11-4758-9C71-185988432243}" dt="2025-06-10T10:16:02.972" v="552" actId="164"/>
          <ac:spMkLst>
            <pc:docMk/>
            <pc:sldMk cId="2868495640" sldId="262"/>
            <ac:spMk id="16" creationId="{A3EAAB71-DD1D-C145-CDE0-D147A412483E}"/>
          </ac:spMkLst>
        </pc:spChg>
        <pc:spChg chg="mod">
          <ac:chgData name="松浦英宗" userId="9b03fd3a-662f-49ff-9af1-1b93cf7aab22" providerId="ADAL" clId="{FEE6C630-9E11-4758-9C71-185988432243}" dt="2025-06-10T10:15:56.972" v="551" actId="164"/>
          <ac:spMkLst>
            <pc:docMk/>
            <pc:sldMk cId="2868495640" sldId="262"/>
            <ac:spMk id="17" creationId="{8814B8BC-2C35-BF07-42BF-5FBFF2D67956}"/>
          </ac:spMkLst>
        </pc:spChg>
        <pc:spChg chg="mod">
          <ac:chgData name="松浦英宗" userId="9b03fd3a-662f-49ff-9af1-1b93cf7aab22" providerId="ADAL" clId="{FEE6C630-9E11-4758-9C71-185988432243}" dt="2025-06-10T10:16:05.858" v="553" actId="164"/>
          <ac:spMkLst>
            <pc:docMk/>
            <pc:sldMk cId="2868495640" sldId="262"/>
            <ac:spMk id="18" creationId="{55D30EA0-4AC2-3004-5733-0F167D63D157}"/>
          </ac:spMkLst>
        </pc:spChg>
        <pc:spChg chg="mod">
          <ac:chgData name="松浦英宗" userId="9b03fd3a-662f-49ff-9af1-1b93cf7aab22" providerId="ADAL" clId="{FEE6C630-9E11-4758-9C71-185988432243}" dt="2025-06-10T10:16:02.972" v="552" actId="164"/>
          <ac:spMkLst>
            <pc:docMk/>
            <pc:sldMk cId="2868495640" sldId="262"/>
            <ac:spMk id="19" creationId="{D88AAC1A-E3AB-EABB-ADCA-DDECB690CA98}"/>
          </ac:spMkLst>
        </pc:spChg>
        <pc:spChg chg="mod">
          <ac:chgData name="松浦英宗" userId="9b03fd3a-662f-49ff-9af1-1b93cf7aab22" providerId="ADAL" clId="{FEE6C630-9E11-4758-9C71-185988432243}" dt="2025-06-10T10:15:56.972" v="551" actId="164"/>
          <ac:spMkLst>
            <pc:docMk/>
            <pc:sldMk cId="2868495640" sldId="262"/>
            <ac:spMk id="20" creationId="{EC31C874-CDDC-02F2-57A6-75AA8079AA63}"/>
          </ac:spMkLst>
        </pc:spChg>
        <pc:grpChg chg="add mod">
          <ac:chgData name="松浦英宗" userId="9b03fd3a-662f-49ff-9af1-1b93cf7aab22" providerId="ADAL" clId="{FEE6C630-9E11-4758-9C71-185988432243}" dt="2025-06-10T10:18:57.051" v="610" actId="553"/>
          <ac:grpSpMkLst>
            <pc:docMk/>
            <pc:sldMk cId="2868495640" sldId="262"/>
            <ac:grpSpMk id="13" creationId="{B1354C88-2ADE-A12A-3DDC-46333327C39D}"/>
          </ac:grpSpMkLst>
        </pc:grpChg>
        <pc:grpChg chg="add mod">
          <ac:chgData name="松浦英宗" userId="9b03fd3a-662f-49ff-9af1-1b93cf7aab22" providerId="ADAL" clId="{FEE6C630-9E11-4758-9C71-185988432243}" dt="2025-06-10T10:19:00.361" v="611" actId="408"/>
          <ac:grpSpMkLst>
            <pc:docMk/>
            <pc:sldMk cId="2868495640" sldId="262"/>
            <ac:grpSpMk id="21" creationId="{3A126611-731E-1F88-7049-514024D5E724}"/>
          </ac:grpSpMkLst>
        </pc:grpChg>
        <pc:grpChg chg="add mod">
          <ac:chgData name="松浦英宗" userId="9b03fd3a-662f-49ff-9af1-1b93cf7aab22" providerId="ADAL" clId="{FEE6C630-9E11-4758-9C71-185988432243}" dt="2025-06-10T10:18:54.123" v="609" actId="552"/>
          <ac:grpSpMkLst>
            <pc:docMk/>
            <pc:sldMk cId="2868495640" sldId="262"/>
            <ac:grpSpMk id="22" creationId="{1BBFFB71-630A-7856-E92D-3731E5C15DA0}"/>
          </ac:grpSpMkLst>
        </pc:grpChg>
      </pc:sldChg>
      <pc:sldChg chg="delSp modSp mod">
        <pc:chgData name="松浦英宗" userId="9b03fd3a-662f-49ff-9af1-1b93cf7aab22" providerId="ADAL" clId="{FEE6C630-9E11-4758-9C71-185988432243}" dt="2025-06-10T10:20:19.979" v="639" actId="478"/>
        <pc:sldMkLst>
          <pc:docMk/>
          <pc:sldMk cId="2042688561" sldId="263"/>
        </pc:sldMkLst>
        <pc:spChg chg="del">
          <ac:chgData name="松浦英宗" userId="9b03fd3a-662f-49ff-9af1-1b93cf7aab22" providerId="ADAL" clId="{FEE6C630-9E11-4758-9C71-185988432243}" dt="2025-06-10T10:20:19.979" v="639" actId="478"/>
          <ac:spMkLst>
            <pc:docMk/>
            <pc:sldMk cId="2042688561" sldId="263"/>
            <ac:spMk id="12" creationId="{C146A476-FAD1-4742-7458-11FF39C0083E}"/>
          </ac:spMkLst>
        </pc:spChg>
        <pc:spChg chg="mod">
          <ac:chgData name="松浦英宗" userId="9b03fd3a-662f-49ff-9af1-1b93cf7aab22" providerId="ADAL" clId="{FEE6C630-9E11-4758-9C71-185988432243}" dt="2025-06-10T10:19:31.574" v="630" actId="1037"/>
          <ac:spMkLst>
            <pc:docMk/>
            <pc:sldMk cId="2042688561" sldId="263"/>
            <ac:spMk id="14" creationId="{D7E19737-D0A5-28A7-76E1-59058231DAC6}"/>
          </ac:spMkLst>
        </pc:spChg>
        <pc:spChg chg="mod">
          <ac:chgData name="松浦英宗" userId="9b03fd3a-662f-49ff-9af1-1b93cf7aab22" providerId="ADAL" clId="{FEE6C630-9E11-4758-9C71-185988432243}" dt="2025-06-10T10:19:54.860" v="636" actId="20577"/>
          <ac:spMkLst>
            <pc:docMk/>
            <pc:sldMk cId="2042688561" sldId="263"/>
            <ac:spMk id="16" creationId="{986A19F0-3852-713D-4648-EADEEF434886}"/>
          </ac:spMkLst>
        </pc:spChg>
        <pc:spChg chg="mod">
          <ac:chgData name="松浦英宗" userId="9b03fd3a-662f-49ff-9af1-1b93cf7aab22" providerId="ADAL" clId="{FEE6C630-9E11-4758-9C71-185988432243}" dt="2025-06-10T10:19:28.076" v="618" actId="1037"/>
          <ac:spMkLst>
            <pc:docMk/>
            <pc:sldMk cId="2042688561" sldId="263"/>
            <ac:spMk id="19" creationId="{0A9B1ACF-ED93-EDB2-7E2C-83C4ACF3BF2F}"/>
          </ac:spMkLst>
        </pc:spChg>
        <pc:spChg chg="mod">
          <ac:chgData name="松浦英宗" userId="9b03fd3a-662f-49ff-9af1-1b93cf7aab22" providerId="ADAL" clId="{FEE6C630-9E11-4758-9C71-185988432243}" dt="2025-06-10T10:19:28.076" v="618" actId="1037"/>
          <ac:spMkLst>
            <pc:docMk/>
            <pc:sldMk cId="2042688561" sldId="263"/>
            <ac:spMk id="20" creationId="{5C1F5610-9802-7D80-59D7-BB95872408D4}"/>
          </ac:spMkLst>
        </pc:spChg>
      </pc:sldChg>
      <pc:sldChg chg="modSp mod">
        <pc:chgData name="松浦英宗" userId="9b03fd3a-662f-49ff-9af1-1b93cf7aab22" providerId="ADAL" clId="{FEE6C630-9E11-4758-9C71-185988432243}" dt="2025-06-10T10:20:40.895" v="646" actId="404"/>
        <pc:sldMkLst>
          <pc:docMk/>
          <pc:sldMk cId="2131831926" sldId="265"/>
        </pc:sldMkLst>
        <pc:spChg chg="mod">
          <ac:chgData name="松浦英宗" userId="9b03fd3a-662f-49ff-9af1-1b93cf7aab22" providerId="ADAL" clId="{FEE6C630-9E11-4758-9C71-185988432243}" dt="2025-06-10T10:20:40.895" v="646" actId="404"/>
          <ac:spMkLst>
            <pc:docMk/>
            <pc:sldMk cId="2131831926" sldId="265"/>
            <ac:spMk id="13" creationId="{DA10752D-8A30-A4BF-227D-27C226B6F4AC}"/>
          </ac:spMkLst>
        </pc:spChg>
      </pc:sldChg>
      <pc:sldChg chg="addSp delSp modSp mod">
        <pc:chgData name="松浦英宗" userId="9b03fd3a-662f-49ff-9af1-1b93cf7aab22" providerId="ADAL" clId="{FEE6C630-9E11-4758-9C71-185988432243}" dt="2025-06-10T10:20:15.881" v="638"/>
        <pc:sldMkLst>
          <pc:docMk/>
          <pc:sldMk cId="3626983783" sldId="266"/>
        </pc:sldMkLst>
        <pc:spChg chg="del">
          <ac:chgData name="松浦英宗" userId="9b03fd3a-662f-49ff-9af1-1b93cf7aab22" providerId="ADAL" clId="{FEE6C630-9E11-4758-9C71-185988432243}" dt="2025-06-10T10:20:04.248" v="637" actId="478"/>
          <ac:spMkLst>
            <pc:docMk/>
            <pc:sldMk cId="3626983783" sldId="266"/>
            <ac:spMk id="3" creationId="{F13554D3-0B0E-9A45-18C2-8667E5D7E4EC}"/>
          </ac:spMkLst>
        </pc:spChg>
        <pc:spChg chg="add mod">
          <ac:chgData name="松浦英宗" userId="9b03fd3a-662f-49ff-9af1-1b93cf7aab22" providerId="ADAL" clId="{FEE6C630-9E11-4758-9C71-185988432243}" dt="2025-06-10T10:20:15.881" v="638"/>
          <ac:spMkLst>
            <pc:docMk/>
            <pc:sldMk cId="3626983783" sldId="266"/>
            <ac:spMk id="5" creationId="{C65B99EE-8CB4-42CB-C347-BB8D88479BD7}"/>
          </ac:spMkLst>
        </pc:spChg>
      </pc:sldChg>
      <pc:sldMasterChg chg="modSldLayout">
        <pc:chgData name="松浦英宗" userId="9b03fd3a-662f-49ff-9af1-1b93cf7aab22" providerId="ADAL" clId="{FEE6C630-9E11-4758-9C71-185988432243}" dt="2025-06-10T10:10:24.649" v="328" actId="735"/>
        <pc:sldMasterMkLst>
          <pc:docMk/>
          <pc:sldMasterMk cId="852673174" sldId="2147483648"/>
        </pc:sldMasterMkLst>
        <pc:sldLayoutChg chg="modSp">
          <pc:chgData name="松浦英宗" userId="9b03fd3a-662f-49ff-9af1-1b93cf7aab22" providerId="ADAL" clId="{FEE6C630-9E11-4758-9C71-185988432243}" dt="2025-06-10T10:10:24.649" v="328" actId="735"/>
          <pc:sldLayoutMkLst>
            <pc:docMk/>
            <pc:sldMasterMk cId="852673174" sldId="2147483648"/>
            <pc:sldLayoutMk cId="1721834929" sldId="214748364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95000"/>
              </a:schemeClr>
            </a:solidFill>
            <a:ln w="25400"/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28-41AA-841E-684B9DA3919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28-41AA-841E-684B9DA3919C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28-41AA-841E-684B9DA39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53742640740492"/>
          <c:y val="8.6653782318193373E-2"/>
          <c:w val="0.80371242276866117"/>
          <c:h val="0.821214678409927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48-4CCE-B347-5936A93C42F1}"/>
              </c:ext>
            </c:extLst>
          </c:dPt>
          <c:cat>
            <c:strRef>
              <c:f>Sheet1!$A$2:$A$3</c:f>
              <c:strCache>
                <c:ptCount val="2"/>
                <c:pt idx="0">
                  <c:v>2024年度</c:v>
                </c:pt>
                <c:pt idx="1">
                  <c:v>2023年度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8-4CCE-B347-5936A93C4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9762959"/>
        <c:axId val="1049765839"/>
      </c:barChart>
      <c:catAx>
        <c:axId val="1049762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49765839"/>
        <c:crosses val="autoZero"/>
        <c:auto val="1"/>
        <c:lblAlgn val="ctr"/>
        <c:lblOffset val="100"/>
        <c:noMultiLvlLbl val="0"/>
      </c:catAx>
      <c:valAx>
        <c:axId val="10497658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9762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31FF-CFAF-48EB-BBE5-7A1C16571963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7BCDF-FF91-40AF-9230-36B62B7FC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98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7BCDF-FF91-40AF-9230-36B62B7FC64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53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06A11D-E142-276E-63A3-33A125A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EBE3951-8EE7-BFDC-756C-007A5ACBA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ECFE22-4D58-61C3-80EF-24E7689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A2E061-69A6-23A4-8F62-A0F77384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181C3B-9F33-4EED-F183-9D5533A7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834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50E2D-4D22-EA18-2CF9-8B2C3C17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D25E40-74E8-C4C0-34D7-644EB1B2E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7723D4-98A7-BB8D-83CC-BA77F020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2CB741-0452-F693-42FE-B4B9643E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2E31D7-403B-65D1-95C1-FA27AEBE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26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9CEE35-4C1E-C90D-FA5F-F78317551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67B9E4-34B2-367C-D00B-C0372552E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7891E9-227F-0F80-98F2-5D116454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7F17D8-6AAE-5EF0-25C0-EDFEF8D7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F2BF6F-2B72-1A25-E7B0-23633544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690330-52A8-2830-092B-8B332423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CD5222-A046-3E87-775E-F28200BD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20056A-07DE-20A1-165D-277557A2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AEED76-B063-A454-E28C-9FFC6AD4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D2F2B5-7889-D684-3513-CB004814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99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D640E5-7DD0-7AE7-A868-0137D379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83E037-B77C-552A-915E-F514915A6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0E10E4-115A-FBD0-5357-D2307332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05617C-7D85-E1AD-545C-91FB832D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1B8329-10E9-CCE5-6D78-EF0577AF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10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58041B-AA17-EE65-0B56-8F3B0A09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1DDB2F-B688-96AA-DDCD-304E591BF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EEBA28-A7BA-ECC0-F70C-9EE293803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0D57E0-F44D-E62C-C369-6C8A63D9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342409-D20D-CD3D-0435-A8E9B848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04A93C-7AF2-5CCE-3657-31A9DFA9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13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B9B4B0-B058-3327-E026-ECE94A6D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9AC7AD-9275-3E7C-AAF2-3119CC0D6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AF9D16-A893-5900-185C-FF272D2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C7EC995-66CC-8D3F-D107-C6CC087D4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F371006-0519-91EA-72BC-CDAF27AEC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EE9CB58-75A4-6094-CBDA-98C3EB43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EB7FFD5-358D-2896-6744-6B4AB8FF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8AE2432-6696-BE0D-5F31-2BF1CCDF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7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C6B29C-EE30-177D-41AE-35E4F3D9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3C6ED1-8D23-92D0-0AB6-CB2507CB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99AC73-6CBD-9BBB-210B-43EE8244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5DE4D5-9FB0-7200-DDFC-D60E8AB7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26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3DB7AF1-D4EE-F79F-0D0C-2D3F2667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E292D44-9753-AE48-3A33-9D7B8A2A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2F0765-4147-9FBB-B4D3-98293BA2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7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793B09-C453-D8F4-5A81-897D8AB2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4E95DA-9816-2BBE-D66A-F350A70E7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913516-E402-F77D-F1FF-D45DD680D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941773-44FC-D1F9-0963-EE92CA6C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D9B106-4DAB-B814-5F87-C742B660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F0E327-10A8-D19F-CB4B-D8353DA4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48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C877CE-2B0B-F2F3-6740-FEF3DC15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EC41E60-7FB2-0FFB-95EE-8C8DEBFF8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C5DC3A-E5E3-8C82-40FF-86F380281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F112A1-6308-2D08-9DCA-33FA5D87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B9B449-7B2D-7631-5503-FCC9D38A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0F54D0-A9A2-E84B-9D7E-20529A2F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1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CCF089A-53E9-CA5A-119D-6362987E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5378C1-A1B7-089E-E240-E01AC8AE6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9D4BE9-3976-B7C0-0B87-3F2255D6F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9CB8-282F-4E81-BCDB-3E733C0C437D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509A8F-F003-FE12-FCBB-9F5AC4935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D73B0-598D-5554-BAA5-485D3ACAA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06E6A-19A5-48E4-A287-483EB37B2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6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rgbClr val="00B0F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">
            <a:extLst>
              <a:ext uri="{FF2B5EF4-FFF2-40B4-BE49-F238E27FC236}">
                <a16:creationId xmlns:a16="http://schemas.microsoft.com/office/drawing/2014/main" id="{AA50EA77-4062-B263-466E-D68FD4B4927B}"/>
              </a:ext>
            </a:extLst>
          </p:cNvPr>
          <p:cNvSpPr/>
          <p:nvPr/>
        </p:nvSpPr>
        <p:spPr>
          <a:xfrm>
            <a:off x="138000" y="117000"/>
            <a:ext cx="11916000" cy="662400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角丸四角形 6">
            <a:extLst>
              <a:ext uri="{FF2B5EF4-FFF2-40B4-BE49-F238E27FC236}">
                <a16:creationId xmlns:a16="http://schemas.microsoft.com/office/drawing/2014/main" id="{760693B3-1A6C-4C95-E7C5-72AB701BFBF2}"/>
              </a:ext>
            </a:extLst>
          </p:cNvPr>
          <p:cNvSpPr/>
          <p:nvPr/>
        </p:nvSpPr>
        <p:spPr>
          <a:xfrm>
            <a:off x="926916" y="2023825"/>
            <a:ext cx="9822860" cy="3190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若手社員のキャリア不安を“定着”と“成長”に変える仕組みを</a:t>
            </a:r>
            <a:endParaRPr kumimoji="1" lang="en-US" altLang="ja-JP" sz="2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spc="300" dirty="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キャリサポ・エントリー</a:t>
            </a:r>
            <a:endParaRPr lang="en-US" altLang="ja-JP" sz="4400" b="1" spc="300" dirty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ご提案資料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キャリビズラボ株式会社</a:t>
            </a:r>
          </a:p>
        </p:txBody>
      </p:sp>
    </p:spTree>
    <p:extLst>
      <p:ext uri="{BB962C8B-B14F-4D97-AF65-F5344CB8AC3E}">
        <p14:creationId xmlns:p14="http://schemas.microsoft.com/office/powerpoint/2010/main" val="245372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02B6532-7D21-9246-E3A9-E69EF0B3EC90}"/>
              </a:ext>
            </a:extLst>
          </p:cNvPr>
          <p:cNvSpPr/>
          <p:nvPr/>
        </p:nvSpPr>
        <p:spPr>
          <a:xfrm>
            <a:off x="-1" y="875899"/>
            <a:ext cx="2763806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r>
              <a:rPr kumimoji="1" lang="ja-JP" altLang="en-US" sz="3600" b="1" dirty="0"/>
              <a:t>若手育成の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48BCC9-47F3-4251-D0BE-A43175141D97}"/>
              </a:ext>
            </a:extLst>
          </p:cNvPr>
          <p:cNvSpPr/>
          <p:nvPr/>
        </p:nvSpPr>
        <p:spPr>
          <a:xfrm>
            <a:off x="-1" y="1790299"/>
            <a:ext cx="5332397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r>
              <a:rPr kumimoji="1" lang="ja-JP" altLang="en-US" sz="3600" b="1" spc="300" dirty="0">
                <a:solidFill>
                  <a:schemeClr val="bg1"/>
                </a:solidFill>
                <a:latin typeface="Hiragino Mincho Pro W6" panose="02020300000000000000" pitchFamily="18" charset="-128"/>
                <a:ea typeface="Hiragino Mincho Pro W6" panose="02020300000000000000" pitchFamily="18" charset="-128"/>
              </a:rPr>
              <a:t>“第二エンジン”</a:t>
            </a:r>
            <a:r>
              <a:rPr lang="ja-JP" altLang="en-US" sz="3600" b="1" spc="300" dirty="0">
                <a:solidFill>
                  <a:schemeClr val="bg1"/>
                </a:solidFill>
                <a:latin typeface="Hiragino Mincho Pro W6" panose="02020300000000000000" pitchFamily="18" charset="-128"/>
                <a:ea typeface="Hiragino Mincho Pro W6" panose="02020300000000000000" pitchFamily="18" charset="-128"/>
              </a:rPr>
              <a:t>になる</a:t>
            </a:r>
            <a:endParaRPr kumimoji="1" lang="ja-JP" altLang="en-US" sz="3600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6C41851-D055-BFC0-06C9-E7235DFA6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224" y="875899"/>
            <a:ext cx="5043051" cy="510620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10752D-8A30-A4BF-227D-27C226B6F4AC}"/>
              </a:ext>
            </a:extLst>
          </p:cNvPr>
          <p:cNvSpPr txBox="1"/>
          <p:nvPr/>
        </p:nvSpPr>
        <p:spPr>
          <a:xfrm>
            <a:off x="96253" y="3035140"/>
            <a:ext cx="6112042" cy="294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『</a:t>
            </a: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キャリサポ・エントリー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』</a:t>
            </a: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は、制度・評価・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OJT</a:t>
            </a: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では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届きにくい若手の“内面”と“変化”に焦点を当てた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支援サービスです。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現場の上司が本来の役割に集中できるよう補完し、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社員が“納得して働ける”環境づくりを後押しします。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まずは小規模導入からでも始めてみませんか？</a:t>
            </a:r>
          </a:p>
        </p:txBody>
      </p:sp>
    </p:spTree>
    <p:extLst>
      <p:ext uri="{BB962C8B-B14F-4D97-AF65-F5344CB8AC3E}">
        <p14:creationId xmlns:p14="http://schemas.microsoft.com/office/powerpoint/2010/main" val="213183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C5DD559-6475-63C9-8DFC-EE8243195840}"/>
              </a:ext>
            </a:extLst>
          </p:cNvPr>
          <p:cNvCxnSpPr>
            <a:cxnSpLocks/>
          </p:cNvCxnSpPr>
          <p:nvPr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>
            <a:extLst>
              <a:ext uri="{FF2B5EF4-FFF2-40B4-BE49-F238E27FC236}">
                <a16:creationId xmlns:a16="http://schemas.microsoft.com/office/drawing/2014/main" id="{06A5B409-D908-912D-8614-DA991B63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42" y="195600"/>
            <a:ext cx="11444657" cy="573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ご提案の背景</a:t>
            </a:r>
          </a:p>
        </p:txBody>
      </p:sp>
      <p:sp>
        <p:nvSpPr>
          <p:cNvPr id="8" name="コンテンツ プレースホルダー 4">
            <a:extLst>
              <a:ext uri="{FF2B5EF4-FFF2-40B4-BE49-F238E27FC236}">
                <a16:creationId xmlns:a16="http://schemas.microsoft.com/office/drawing/2014/main" id="{3E120551-1399-3156-5A24-9761F3DCF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37" y="1179754"/>
            <a:ext cx="11339662" cy="8298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入社</a:t>
            </a:r>
            <a:r>
              <a:rPr kumimoji="1" lang="en-US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kumimoji="1"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年以内の離職は、もはや個人の問題ではありません。</a:t>
            </a:r>
            <a:endParaRPr kumimoji="1" lang="en-US" altLang="ja-JP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現場の</a:t>
            </a:r>
            <a:r>
              <a:rPr lang="en-US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OJT</a:t>
            </a:r>
            <a:r>
              <a:rPr lang="ja-JP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だけに期待する</a:t>
            </a: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だけではないキャリア支援が求められています。</a:t>
            </a:r>
            <a:endParaRPr kumimoji="1" lang="ja-JP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A101650-8EEA-FE97-947A-E915456C93B2}"/>
              </a:ext>
            </a:extLst>
          </p:cNvPr>
          <p:cNvGrpSpPr/>
          <p:nvPr/>
        </p:nvGrpSpPr>
        <p:grpSpPr>
          <a:xfrm>
            <a:off x="641503" y="2323590"/>
            <a:ext cx="10908994" cy="3288810"/>
            <a:chOff x="428937" y="2323590"/>
            <a:chExt cx="10908994" cy="3288810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35FE232-D7FB-008F-7723-85263FF16450}"/>
                </a:ext>
              </a:extLst>
            </p:cNvPr>
            <p:cNvGrpSpPr/>
            <p:nvPr/>
          </p:nvGrpSpPr>
          <p:grpSpPr>
            <a:xfrm>
              <a:off x="6096000" y="2323590"/>
              <a:ext cx="5241931" cy="3288810"/>
              <a:chOff x="6096000" y="2323590"/>
              <a:chExt cx="5241931" cy="3288810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C2C4AE9-F9B6-1B36-55BA-8AB0B8222525}"/>
                  </a:ext>
                </a:extLst>
              </p:cNvPr>
              <p:cNvSpPr/>
              <p:nvPr/>
            </p:nvSpPr>
            <p:spPr>
              <a:xfrm>
                <a:off x="6096000" y="2323590"/>
                <a:ext cx="5241931" cy="32888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 rtlCol="0" anchor="t"/>
              <a:lstStyle/>
              <a:p>
                <a:pPr algn="ctr"/>
                <a:r>
                  <a:rPr kumimoji="1" lang="ja-JP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早期離職の背景</a:t>
                </a:r>
              </a:p>
            </p:txBody>
          </p:sp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D5532730-3DAC-8B84-E7CE-3E837D3FF003}"/>
                  </a:ext>
                </a:extLst>
              </p:cNvPr>
              <p:cNvGrpSpPr/>
              <p:nvPr/>
            </p:nvGrpSpPr>
            <p:grpSpPr>
              <a:xfrm>
                <a:off x="6424937" y="2942320"/>
                <a:ext cx="4584057" cy="2497638"/>
                <a:chOff x="6553571" y="3047516"/>
                <a:chExt cx="4584057" cy="2497638"/>
              </a:xfrm>
            </p:grpSpPr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DD421716-5826-7402-7B2F-67ED0CC00695}"/>
                    </a:ext>
                  </a:extLst>
                </p:cNvPr>
                <p:cNvSpPr txBox="1"/>
                <p:nvPr/>
              </p:nvSpPr>
              <p:spPr>
                <a:xfrm>
                  <a:off x="7261227" y="3074494"/>
                  <a:ext cx="3876401" cy="3710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ja-JP" altLang="en-US" sz="1600" b="1" dirty="0">
                      <a:latin typeface="+mn-ea"/>
                    </a:rPr>
                    <a:t>配属直後のギャップ</a:t>
                  </a: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8EC0A311-3EA9-08BC-01CC-DF9CF4639FD2}"/>
                    </a:ext>
                  </a:extLst>
                </p:cNvPr>
                <p:cNvSpPr txBox="1"/>
                <p:nvPr/>
              </p:nvSpPr>
              <p:spPr>
                <a:xfrm>
                  <a:off x="7261227" y="3763345"/>
                  <a:ext cx="3876401" cy="3710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ja-JP" altLang="en-US" sz="1600" b="1" dirty="0">
                      <a:latin typeface="+mn-ea"/>
                    </a:rPr>
                    <a:t>不十分なオンボーディング</a:t>
                  </a:r>
                </a:p>
              </p:txBody>
            </p:sp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56E400DE-5B02-50E0-D8DA-7D4D47021512}"/>
                    </a:ext>
                  </a:extLst>
                </p:cNvPr>
                <p:cNvSpPr txBox="1"/>
                <p:nvPr/>
              </p:nvSpPr>
              <p:spPr>
                <a:xfrm>
                  <a:off x="7261227" y="4452196"/>
                  <a:ext cx="3876401" cy="3710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ja-JP" altLang="en-US" sz="1600" b="1" dirty="0">
                      <a:latin typeface="+mn-ea"/>
                    </a:rPr>
                    <a:t>制度移行の混乱やコストがかかる</a:t>
                  </a: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61452101-1E7D-AF07-088D-3375AA3762E9}"/>
                    </a:ext>
                  </a:extLst>
                </p:cNvPr>
                <p:cNvSpPr txBox="1"/>
                <p:nvPr/>
              </p:nvSpPr>
              <p:spPr>
                <a:xfrm>
                  <a:off x="7261227" y="5141048"/>
                  <a:ext cx="3876401" cy="3710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ja-JP" altLang="en-US" sz="1600" b="1" dirty="0">
                      <a:latin typeface="+mn-ea"/>
                    </a:rPr>
                    <a:t>上司・先輩との関係構築の難しさ</a:t>
                  </a:r>
                </a:p>
              </p:txBody>
            </p:sp>
            <p:sp>
              <p:nvSpPr>
                <p:cNvPr id="15" name="楕円 14">
                  <a:extLst>
                    <a:ext uri="{FF2B5EF4-FFF2-40B4-BE49-F238E27FC236}">
                      <a16:creationId xmlns:a16="http://schemas.microsoft.com/office/drawing/2014/main" id="{4944CC67-D286-178B-E3E1-70EA0DA64C99}"/>
                    </a:ext>
                  </a:extLst>
                </p:cNvPr>
                <p:cNvSpPr/>
                <p:nvPr/>
              </p:nvSpPr>
              <p:spPr>
                <a:xfrm>
                  <a:off x="6553574" y="3047516"/>
                  <a:ext cx="431085" cy="4310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46800" rtlCol="0" anchor="ctr"/>
                <a:lstStyle/>
                <a:p>
                  <a:pPr algn="ctr"/>
                  <a:r>
                    <a:rPr lang="en-US" altLang="ja-JP" b="1" dirty="0">
                      <a:solidFill>
                        <a:schemeClr val="tx1"/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1</a:t>
                  </a:r>
                  <a:endParaRPr lang="ja-JP" altLang="en-US" b="1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39BADD98-6BE5-CD0D-967F-7A4C6D9630FF}"/>
                    </a:ext>
                  </a:extLst>
                </p:cNvPr>
                <p:cNvSpPr/>
                <p:nvPr/>
              </p:nvSpPr>
              <p:spPr>
                <a:xfrm>
                  <a:off x="6553573" y="3736367"/>
                  <a:ext cx="431085" cy="4310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46800" rtlCol="0" anchor="ctr"/>
                <a:lstStyle/>
                <a:p>
                  <a:pPr algn="ctr"/>
                  <a:r>
                    <a:rPr lang="en-US" altLang="ja-JP" b="1" dirty="0">
                      <a:solidFill>
                        <a:schemeClr val="tx1"/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2</a:t>
                  </a:r>
                  <a:endParaRPr lang="ja-JP" altLang="en-US" b="1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FED31083-46F0-DEB5-4658-C465F8E97750}"/>
                    </a:ext>
                  </a:extLst>
                </p:cNvPr>
                <p:cNvSpPr/>
                <p:nvPr/>
              </p:nvSpPr>
              <p:spPr>
                <a:xfrm>
                  <a:off x="6553572" y="4425218"/>
                  <a:ext cx="431085" cy="4310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46800" rtlCol="0" anchor="ctr"/>
                <a:lstStyle/>
                <a:p>
                  <a:pPr algn="ctr"/>
                  <a:r>
                    <a:rPr lang="en-US" altLang="ja-JP" b="1" dirty="0">
                      <a:solidFill>
                        <a:schemeClr val="tx1"/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3</a:t>
                  </a:r>
                  <a:endParaRPr lang="ja-JP" altLang="en-US" b="1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18" name="楕円 17">
                  <a:extLst>
                    <a:ext uri="{FF2B5EF4-FFF2-40B4-BE49-F238E27FC236}">
                      <a16:creationId xmlns:a16="http://schemas.microsoft.com/office/drawing/2014/main" id="{008D6362-19DB-3C48-BF47-C2FDCD15848C}"/>
                    </a:ext>
                  </a:extLst>
                </p:cNvPr>
                <p:cNvSpPr/>
                <p:nvPr/>
              </p:nvSpPr>
              <p:spPr>
                <a:xfrm>
                  <a:off x="6553571" y="5114069"/>
                  <a:ext cx="431085" cy="4310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46800" rtlCol="0" anchor="ctr"/>
                <a:lstStyle/>
                <a:p>
                  <a:pPr algn="ctr"/>
                  <a:r>
                    <a:rPr lang="en-US" altLang="ja-JP" b="1" dirty="0">
                      <a:solidFill>
                        <a:schemeClr val="tx1"/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4</a:t>
                  </a:r>
                  <a:endParaRPr lang="ja-JP" altLang="en-US" b="1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</p:grp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AC48723F-CB8B-9BE0-493A-C9AC6E7020CC}"/>
                </a:ext>
              </a:extLst>
            </p:cNvPr>
            <p:cNvGrpSpPr/>
            <p:nvPr/>
          </p:nvGrpSpPr>
          <p:grpSpPr>
            <a:xfrm>
              <a:off x="428937" y="2323590"/>
              <a:ext cx="5241600" cy="3288810"/>
              <a:chOff x="428937" y="2323590"/>
              <a:chExt cx="5241600" cy="3288810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E12BB50-A3E6-1C6B-BFE8-6A5200E0FD99}"/>
                  </a:ext>
                </a:extLst>
              </p:cNvPr>
              <p:cNvSpPr/>
              <p:nvPr/>
            </p:nvSpPr>
            <p:spPr>
              <a:xfrm>
                <a:off x="428937" y="2323590"/>
                <a:ext cx="5241600" cy="32888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 rtlCol="0" anchor="t"/>
              <a:lstStyle/>
              <a:p>
                <a:pPr algn="ctr"/>
                <a:r>
                  <a:rPr kumimoji="1" lang="ja-JP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大卒の</a:t>
                </a:r>
                <a:r>
                  <a:rPr kumimoji="1" lang="en-US" altLang="ja-JP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3</a:t>
                </a:r>
                <a:r>
                  <a:rPr kumimoji="1" lang="ja-JP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年以内離職率</a:t>
                </a:r>
              </a:p>
            </p:txBody>
          </p:sp>
          <p:graphicFrame>
            <p:nvGraphicFramePr>
              <p:cNvPr id="19" name="グラフ 18">
                <a:extLst>
                  <a:ext uri="{FF2B5EF4-FFF2-40B4-BE49-F238E27FC236}">
                    <a16:creationId xmlns:a16="http://schemas.microsoft.com/office/drawing/2014/main" id="{880618C3-183D-5893-F4E6-51F8959EEC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73501007"/>
                  </p:ext>
                </p:extLst>
              </p:nvPr>
            </p:nvGraphicFramePr>
            <p:xfrm>
              <a:off x="595369" y="2877659"/>
              <a:ext cx="2638433" cy="26910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0" name="角丸四角形 9">
                <a:extLst>
                  <a:ext uri="{FF2B5EF4-FFF2-40B4-BE49-F238E27FC236}">
                    <a16:creationId xmlns:a16="http://schemas.microsoft.com/office/drawing/2014/main" id="{BCC68943-FCB2-05A3-26B1-97AF0B77E3DE}"/>
                  </a:ext>
                </a:extLst>
              </p:cNvPr>
              <p:cNvSpPr/>
              <p:nvPr/>
            </p:nvSpPr>
            <p:spPr>
              <a:xfrm>
                <a:off x="3108853" y="3333808"/>
                <a:ext cx="2429629" cy="9184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000" b="1" dirty="0">
                    <a:solidFill>
                      <a:srgbClr val="00B0F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約</a:t>
                </a:r>
                <a:r>
                  <a:rPr kumimoji="1" lang="en-US" altLang="ja-JP" sz="3200" b="1" dirty="0">
                    <a:solidFill>
                      <a:srgbClr val="00B0F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30</a:t>
                </a:r>
                <a:r>
                  <a:rPr kumimoji="1" lang="ja-JP" altLang="en-US" sz="2000" b="1" dirty="0">
                    <a:solidFill>
                      <a:srgbClr val="00B0F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％</a:t>
                </a:r>
                <a:r>
                  <a:rPr kumimoji="1" lang="ja-JP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が早期離職</a:t>
                </a:r>
                <a:endParaRPr kumimoji="1" lang="en-US" altLang="ja-JP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algn="ctr"/>
                <a:r>
                  <a:rPr kumimoji="1" lang="en-US" altLang="ja-JP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</a:t>
                </a:r>
                <a:r>
                  <a:rPr kumimoji="1" lang="ja-JP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業種によってはそれ以上</a:t>
                </a:r>
                <a:r>
                  <a:rPr kumimoji="1" lang="en-US" altLang="ja-JP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</a:t>
                </a:r>
                <a:endParaRPr kumimoji="1"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</p:grpSp>
      <p:sp>
        <p:nvSpPr>
          <p:cNvPr id="21" name="角丸四角形 41">
            <a:extLst>
              <a:ext uri="{FF2B5EF4-FFF2-40B4-BE49-F238E27FC236}">
                <a16:creationId xmlns:a16="http://schemas.microsoft.com/office/drawing/2014/main" id="{EFA3DAE0-50D9-9DC2-BC06-3CB55A67A219}"/>
              </a:ext>
            </a:extLst>
          </p:cNvPr>
          <p:cNvSpPr/>
          <p:nvPr/>
        </p:nvSpPr>
        <p:spPr>
          <a:xfrm>
            <a:off x="404253" y="5886543"/>
            <a:ext cx="11379760" cy="53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若手が</a:t>
            </a:r>
            <a:r>
              <a:rPr kumimoji="1" lang="ja-JP" altLang="en-US" b="1" dirty="0">
                <a:solidFill>
                  <a:srgbClr val="00B0F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「自分の働き方・キャリアの軸」</a:t>
            </a: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を整理しながら仕事に向き合える外部支援が求められる時代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CB3E67C7-DC7B-B536-9A16-DB6F4BEF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EA0D-2252-9045-A82C-BA460C3629D0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游ゴシック" panose="020B0400000000000000" pitchFamily="50" charset="-128"/>
                <a:cs typeface="Futura Medium" panose="020B0602020204020303" pitchFamily="34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游ゴシック" panose="020B0400000000000000" pitchFamily="50" charset="-128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504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BFD80-C8C8-E79C-3344-43B4D302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2B39E95D-C625-2112-8249-872E9CD0B3E8}"/>
              </a:ext>
            </a:extLst>
          </p:cNvPr>
          <p:cNvCxnSpPr>
            <a:cxnSpLocks/>
          </p:cNvCxnSpPr>
          <p:nvPr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10E29ADF-6E4E-19CF-728B-2A9D3D0A4C0D}"/>
              </a:ext>
            </a:extLst>
          </p:cNvPr>
          <p:cNvSpPr txBox="1">
            <a:spLocks/>
          </p:cNvSpPr>
          <p:nvPr/>
        </p:nvSpPr>
        <p:spPr>
          <a:xfrm>
            <a:off x="323942" y="195600"/>
            <a:ext cx="11444657" cy="5730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課題整理</a:t>
            </a:r>
          </a:p>
        </p:txBody>
      </p:sp>
      <p:sp>
        <p:nvSpPr>
          <p:cNvPr id="4" name="コンテンツ プレースホルダー 4">
            <a:extLst>
              <a:ext uri="{FF2B5EF4-FFF2-40B4-BE49-F238E27FC236}">
                <a16:creationId xmlns:a16="http://schemas.microsoft.com/office/drawing/2014/main" id="{FBBB6872-8A70-7049-8A79-20517C366D34}"/>
              </a:ext>
            </a:extLst>
          </p:cNvPr>
          <p:cNvSpPr txBox="1">
            <a:spLocks/>
          </p:cNvSpPr>
          <p:nvPr/>
        </p:nvSpPr>
        <p:spPr>
          <a:xfrm>
            <a:off x="428937" y="1179754"/>
            <a:ext cx="11339662" cy="82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多くの企業様で共通して見られる傾向として、</a:t>
            </a:r>
            <a:endParaRPr lang="en-US" altLang="ja-JP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若手社員の“現場離れ”と“キャリア迷子”の発生が挙げられます。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DF9C244E-CDF3-5772-1002-493DB57A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EA0D-2252-9045-A82C-BA460C3629D0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游ゴシック" panose="020B0400000000000000" pitchFamily="50" charset="-128"/>
                <a:cs typeface="Futura Medium" panose="020B0602020204020303" pitchFamily="34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游ゴシック" panose="020B0400000000000000" pitchFamily="50" charset="-128"/>
              <a:cs typeface="Futura Medium" panose="020B0602020204020303" pitchFamily="34" charset="-79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D4BB8E3-0B2D-99A1-635C-44E3304D2423}"/>
              </a:ext>
            </a:extLst>
          </p:cNvPr>
          <p:cNvSpPr/>
          <p:nvPr/>
        </p:nvSpPr>
        <p:spPr>
          <a:xfrm>
            <a:off x="425254" y="2323590"/>
            <a:ext cx="11358759" cy="106728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2540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“現場離れ”と“キャリア迷子”の発生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単なるミスマッチではなく、制度と現場のギャップ、上司との関係構築の難しさ、評価や将来像の不透明さによって引き起こされる複合的な現象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3E2AC12-6E60-5E43-DE30-D176FF55BAD9}"/>
              </a:ext>
            </a:extLst>
          </p:cNvPr>
          <p:cNvSpPr/>
          <p:nvPr/>
        </p:nvSpPr>
        <p:spPr>
          <a:xfrm>
            <a:off x="407988" y="4063520"/>
            <a:ext cx="11358759" cy="128952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E7E5FD-BC51-CE6B-3367-60AD6D844F37}"/>
              </a:ext>
            </a:extLst>
          </p:cNvPr>
          <p:cNvGrpSpPr/>
          <p:nvPr/>
        </p:nvGrpSpPr>
        <p:grpSpPr>
          <a:xfrm>
            <a:off x="636104" y="4251080"/>
            <a:ext cx="10938723" cy="914400"/>
            <a:chOff x="636104" y="4451582"/>
            <a:chExt cx="11287065" cy="914400"/>
          </a:xfrm>
          <a:solidFill>
            <a:schemeClr val="bg1">
              <a:lumMod val="95000"/>
            </a:schemeClr>
          </a:solidFill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EEA4691-930A-4826-C98F-18538A54493F}"/>
                </a:ext>
              </a:extLst>
            </p:cNvPr>
            <p:cNvSpPr/>
            <p:nvPr/>
          </p:nvSpPr>
          <p:spPr>
            <a:xfrm>
              <a:off x="636104" y="4451582"/>
              <a:ext cx="213549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入社後</a:t>
              </a:r>
              <a:r>
                <a:rPr lang="en-US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ja-JP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年以内の</a:t>
              </a:r>
              <a:br>
                <a:rPr lang="en-US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ja-JP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離職率が下がらない</a:t>
              </a:r>
              <a:endPara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BD5C5252-2857-652E-A805-D360F0337DE9}"/>
                </a:ext>
              </a:extLst>
            </p:cNvPr>
            <p:cNvSpPr/>
            <p:nvPr/>
          </p:nvSpPr>
          <p:spPr>
            <a:xfrm>
              <a:off x="2923997" y="4451582"/>
              <a:ext cx="213549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研修後のフォローアップが現場任せ</a:t>
              </a:r>
              <a:endPara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4F2B4AF-1A04-420C-8112-2A8962447373}"/>
                </a:ext>
              </a:extLst>
            </p:cNvPr>
            <p:cNvSpPr/>
            <p:nvPr/>
          </p:nvSpPr>
          <p:spPr>
            <a:xfrm>
              <a:off x="5211890" y="4451582"/>
              <a:ext cx="213549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1on1</a:t>
              </a:r>
              <a:r>
                <a:rPr lang="ja-JP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や</a:t>
              </a:r>
              <a:r>
                <a:rPr lang="en-US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OJT</a:t>
              </a:r>
              <a:r>
                <a:rPr lang="ja-JP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がうまく機能していない</a:t>
              </a:r>
              <a:endPara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F86D62B-8767-87BA-A40A-995946BEF2B5}"/>
                </a:ext>
              </a:extLst>
            </p:cNvPr>
            <p:cNvSpPr/>
            <p:nvPr/>
          </p:nvSpPr>
          <p:spPr>
            <a:xfrm>
              <a:off x="7499783" y="4451582"/>
              <a:ext cx="213549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キャリア面談が形式的</a:t>
              </a:r>
              <a:r>
                <a:rPr lang="ja-JP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で</a:t>
              </a:r>
              <a:r>
                <a:rPr lang="ja-JP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本音を拾えない</a:t>
              </a:r>
              <a:endPara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4F63398D-EDF1-4D74-8BB1-4F646CD6BBB6}"/>
                </a:ext>
              </a:extLst>
            </p:cNvPr>
            <p:cNvSpPr/>
            <p:nvPr/>
          </p:nvSpPr>
          <p:spPr>
            <a:xfrm>
              <a:off x="9787676" y="4451582"/>
              <a:ext cx="213549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優秀な若手ほど</a:t>
              </a:r>
              <a:endPara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ja-JP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離職リスクが高い</a:t>
              </a:r>
              <a:endPara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617B632C-EBF1-21AE-9C9A-4024EEBDC8C7}"/>
              </a:ext>
            </a:extLst>
          </p:cNvPr>
          <p:cNvSpPr/>
          <p:nvPr/>
        </p:nvSpPr>
        <p:spPr>
          <a:xfrm flipH="1" flipV="1">
            <a:off x="5956174" y="3625586"/>
            <a:ext cx="279651" cy="24107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41">
            <a:extLst>
              <a:ext uri="{FF2B5EF4-FFF2-40B4-BE49-F238E27FC236}">
                <a16:creationId xmlns:a16="http://schemas.microsoft.com/office/drawing/2014/main" id="{FBF6FE9B-1616-0CBF-B72C-80DEB0BB74BE}"/>
              </a:ext>
            </a:extLst>
          </p:cNvPr>
          <p:cNvSpPr/>
          <p:nvPr/>
        </p:nvSpPr>
        <p:spPr>
          <a:xfrm>
            <a:off x="404253" y="5886543"/>
            <a:ext cx="11379760" cy="53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個々人のキャリア志向と仕事の結びつきを</a:t>
            </a:r>
            <a:r>
              <a:rPr kumimoji="1" lang="ja-JP" altLang="en-US" b="1" dirty="0">
                <a:solidFill>
                  <a:srgbClr val="00B0F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“対話”を通じて育んでいく</a:t>
            </a: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外部支援のニーズが高まってい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る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48F38F9C-61B9-224C-F4D6-2A55F7FCAD89}"/>
              </a:ext>
            </a:extLst>
          </p:cNvPr>
          <p:cNvSpPr/>
          <p:nvPr/>
        </p:nvSpPr>
        <p:spPr>
          <a:xfrm flipH="1" flipV="1">
            <a:off x="5945390" y="5630400"/>
            <a:ext cx="297127" cy="25614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06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EFC54-6E5C-5D50-258D-C400BF0FC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2DFDC43F-BF57-FB9D-AEAC-5F8B21B4DB3A}"/>
              </a:ext>
            </a:extLst>
          </p:cNvPr>
          <p:cNvCxnSpPr>
            <a:cxnSpLocks/>
          </p:cNvCxnSpPr>
          <p:nvPr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A403731F-711C-66B9-B47F-9D55A22D4E7F}"/>
              </a:ext>
            </a:extLst>
          </p:cNvPr>
          <p:cNvSpPr txBox="1">
            <a:spLocks/>
          </p:cNvSpPr>
          <p:nvPr/>
        </p:nvSpPr>
        <p:spPr>
          <a:xfrm>
            <a:off x="323942" y="195600"/>
            <a:ext cx="11444657" cy="5730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サービス概要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10C43E-32E9-7C0F-9314-29F92C7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EA0D-2252-9045-A82C-BA460C3629D0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游ゴシック" panose="020B0400000000000000" pitchFamily="50" charset="-128"/>
                <a:cs typeface="Futura Medium" panose="020B0602020204020303" pitchFamily="34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游ゴシック" panose="020B0400000000000000" pitchFamily="50" charset="-128"/>
              <a:cs typeface="Futura Medium" panose="020B0602020204020303" pitchFamily="34" charset="-79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47B1294-E4D2-600F-9EF3-8755C6B165BA}"/>
              </a:ext>
            </a:extLst>
          </p:cNvPr>
          <p:cNvSpPr txBox="1">
            <a:spLocks/>
          </p:cNvSpPr>
          <p:nvPr/>
        </p:nvSpPr>
        <p:spPr>
          <a:xfrm>
            <a:off x="428937" y="1179754"/>
            <a:ext cx="11339662" cy="82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『キャリサポ・エントリー』は、若手社員向けに開発された継続型キャリア支援</a:t>
            </a:r>
            <a:endParaRPr lang="en-US" altLang="ja-JP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プログラムです。</a:t>
            </a: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社外メンター</a:t>
            </a:r>
            <a:r>
              <a:rPr lang="en-US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×</a:t>
            </a: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自走型キャリアプログラムで若手を支援します。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F71D794-D330-E2F1-B205-AF8CFFB21097}"/>
              </a:ext>
            </a:extLst>
          </p:cNvPr>
          <p:cNvGrpSpPr/>
          <p:nvPr/>
        </p:nvGrpSpPr>
        <p:grpSpPr>
          <a:xfrm>
            <a:off x="407988" y="2494892"/>
            <a:ext cx="11376025" cy="2926256"/>
            <a:chOff x="587375" y="2857897"/>
            <a:chExt cx="11017250" cy="2926256"/>
          </a:xfrm>
        </p:grpSpPr>
        <p:sp>
          <p:nvSpPr>
            <p:cNvPr id="9" name="角丸四角形 5">
              <a:extLst>
                <a:ext uri="{FF2B5EF4-FFF2-40B4-BE49-F238E27FC236}">
                  <a16:creationId xmlns:a16="http://schemas.microsoft.com/office/drawing/2014/main" id="{E2A37D41-D935-8E76-8D06-915140FEEB9E}"/>
                </a:ext>
              </a:extLst>
            </p:cNvPr>
            <p:cNvSpPr/>
            <p:nvPr/>
          </p:nvSpPr>
          <p:spPr>
            <a:xfrm>
              <a:off x="587375" y="2857897"/>
              <a:ext cx="3398520" cy="2926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bIns="46800" rtlCol="0" anchor="b"/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B0F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オンライン面談</a:t>
              </a:r>
              <a:endParaRPr lang="en-US" altLang="ja-JP" sz="2000" b="1" dirty="0">
                <a:solidFill>
                  <a:srgbClr val="00B0F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Noto Sans Symbols"/>
              </a:endParaRPr>
            </a:p>
            <a:p>
              <a:pPr algn="ctr">
                <a:spcBef>
                  <a:spcPts val="600"/>
                </a:spcBef>
              </a:pPr>
              <a:r>
                <a:rPr lang="en-US" altLang="ja-JP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1</a:t>
              </a:r>
              <a:r>
                <a:rPr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人あたり年</a:t>
              </a:r>
              <a:r>
                <a:rPr lang="en-US" altLang="ja-JP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6</a:t>
              </a:r>
              <a:r>
                <a:rPr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回、社外キャリア</a:t>
              </a:r>
              <a:br>
                <a:rPr lang="en-US" altLang="ja-JP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</a:br>
              <a:r>
                <a:rPr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メンターと実施。仕事への</a:t>
              </a:r>
              <a:br>
                <a:rPr lang="en-US" altLang="ja-JP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</a:br>
              <a:r>
                <a:rPr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前向きな向き合い方を育む</a:t>
              </a:r>
              <a:endPara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" name="角丸四角形 6">
              <a:extLst>
                <a:ext uri="{FF2B5EF4-FFF2-40B4-BE49-F238E27FC236}">
                  <a16:creationId xmlns:a16="http://schemas.microsoft.com/office/drawing/2014/main" id="{3D1260D2-2EC8-3752-8E89-732EE6436ED7}"/>
                </a:ext>
              </a:extLst>
            </p:cNvPr>
            <p:cNvSpPr/>
            <p:nvPr/>
          </p:nvSpPr>
          <p:spPr>
            <a:xfrm>
              <a:off x="4388953" y="2857897"/>
              <a:ext cx="3398520" cy="2926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bIns="46800" rtlCol="0" anchor="b"/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B0F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中期的な伴走</a:t>
              </a:r>
              <a:endParaRPr lang="en-US" altLang="ja-JP" sz="2000" b="1" dirty="0">
                <a:solidFill>
                  <a:srgbClr val="00B0F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Noto Sans Symbols"/>
              </a:endParaRPr>
            </a:p>
            <a:p>
              <a:pPr algn="ctr">
                <a:spcBef>
                  <a:spcPts val="600"/>
                </a:spcBef>
              </a:pPr>
              <a:r>
                <a:rPr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自己理解からフィードバックまでの</a:t>
              </a:r>
              <a:r>
                <a:rPr lang="en-US" altLang="ja-JP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PDCA</a:t>
              </a:r>
              <a:r>
                <a:rPr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をベースに、キャリアの</a:t>
              </a:r>
              <a:br>
                <a:rPr lang="en-US" altLang="ja-JP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</a:br>
              <a:r>
                <a:rPr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“内製化”を半年～</a:t>
              </a:r>
              <a:r>
                <a:rPr lang="en-US" altLang="ja-JP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1</a:t>
              </a:r>
              <a:r>
                <a:rPr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年間支援</a:t>
              </a:r>
              <a:endPara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" name="角丸四角形 7">
              <a:extLst>
                <a:ext uri="{FF2B5EF4-FFF2-40B4-BE49-F238E27FC236}">
                  <a16:creationId xmlns:a16="http://schemas.microsoft.com/office/drawing/2014/main" id="{9AE30FB8-A15C-1016-0115-77916B24EDB4}"/>
                </a:ext>
              </a:extLst>
            </p:cNvPr>
            <p:cNvSpPr/>
            <p:nvPr/>
          </p:nvSpPr>
          <p:spPr>
            <a:xfrm>
              <a:off x="8206105" y="2857897"/>
              <a:ext cx="3398520" cy="2926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bIns="46800" rtlCol="0" anchor="b"/>
            <a:lstStyle/>
            <a:p>
              <a:pPr algn="ctr">
                <a:spcBef>
                  <a:spcPts val="600"/>
                </a:spcBef>
              </a:pPr>
              <a:endPara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Noto Sans Symbols"/>
              </a:endParaRPr>
            </a:p>
            <a:p>
              <a:pPr algn="ctr">
                <a:spcBef>
                  <a:spcPts val="600"/>
                </a:spcBef>
              </a:pPr>
              <a:endPara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Noto Sans Symbols"/>
              </a:endParaRPr>
            </a:p>
            <a:p>
              <a:pPr algn="ctr">
                <a:spcBef>
                  <a:spcPts val="600"/>
                </a:spcBef>
              </a:pPr>
              <a:endPara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Noto Sans Symbols"/>
              </a:endParaRPr>
            </a:p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B0F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現場と連携した設計</a:t>
              </a:r>
              <a:endParaRPr lang="en-US" altLang="ja-JP" sz="2000" b="1" dirty="0">
                <a:solidFill>
                  <a:srgbClr val="00B0F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Noto Sans Symbols"/>
              </a:endParaRPr>
            </a:p>
            <a:p>
              <a:pPr algn="ctr">
                <a:spcBef>
                  <a:spcPts val="600"/>
                </a:spcBef>
              </a:pPr>
              <a:r>
                <a:rPr lang="en-US" altLang="ja-JP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1on1</a:t>
              </a:r>
              <a:r>
                <a:rPr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で話せない悩みを拾う「匿名</a:t>
              </a:r>
              <a:br>
                <a:rPr lang="en-US" altLang="ja-JP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</a:br>
              <a:r>
                <a:rPr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グループセッション」や、上司との</a:t>
              </a:r>
              <a:br>
                <a:rPr lang="en-US" altLang="ja-JP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</a:br>
              <a:r>
                <a:rPr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Noto Sans Symbols"/>
                </a:rPr>
                <a:t>“接続”を促すレポート機能も搭載</a:t>
              </a:r>
              <a:endPara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3781AD-B104-00C1-68A5-11A11456ED97}"/>
              </a:ext>
            </a:extLst>
          </p:cNvPr>
          <p:cNvSpPr/>
          <p:nvPr/>
        </p:nvSpPr>
        <p:spPr>
          <a:xfrm>
            <a:off x="407989" y="5827100"/>
            <a:ext cx="11358424" cy="589575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pc="300" dirty="0">
                <a:solidFill>
                  <a:srgbClr val="00B0F0"/>
                </a:solidFill>
              </a:rPr>
              <a:t>メンターは全員、キャリアコンサルタントもしくは実務経験</a:t>
            </a:r>
            <a:r>
              <a:rPr lang="en-US" altLang="ja-JP" sz="2000" b="1" spc="300" dirty="0">
                <a:solidFill>
                  <a:srgbClr val="00B0F0"/>
                </a:solidFill>
              </a:rPr>
              <a:t>5</a:t>
            </a:r>
            <a:r>
              <a:rPr lang="ja-JP" altLang="en-US" sz="2000" b="1" spc="300" dirty="0">
                <a:solidFill>
                  <a:srgbClr val="00B0F0"/>
                </a:solidFill>
              </a:rPr>
              <a:t>年以上の専門家</a:t>
            </a:r>
            <a:endParaRPr kumimoji="1" lang="ja-JP" altLang="en-US" sz="2000" b="1" spc="300" dirty="0">
              <a:solidFill>
                <a:srgbClr val="00B0F0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2A887C9-059D-AF6D-815A-C713CCED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40" y="2321473"/>
            <a:ext cx="2795560" cy="186370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5601A16-5AE7-BA3C-9B9E-A9E0B6DD0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275" y="2390512"/>
            <a:ext cx="1679990" cy="167999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4C0B08F-705C-851C-BDCA-A0BE0B80D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422" y="2390513"/>
            <a:ext cx="1679989" cy="16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1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D1C1F-D230-34E0-9195-C24CDEAB7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22B50BCA-6BE4-6526-A79E-D2A5250D33BA}"/>
              </a:ext>
            </a:extLst>
          </p:cNvPr>
          <p:cNvCxnSpPr>
            <a:cxnSpLocks/>
          </p:cNvCxnSpPr>
          <p:nvPr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B93927D8-893C-F12B-704E-EC3F7CCEB60F}"/>
              </a:ext>
            </a:extLst>
          </p:cNvPr>
          <p:cNvSpPr txBox="1">
            <a:spLocks/>
          </p:cNvSpPr>
          <p:nvPr/>
        </p:nvSpPr>
        <p:spPr>
          <a:xfrm>
            <a:off x="323942" y="195600"/>
            <a:ext cx="11444657" cy="5730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サービスの特徴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7E9B4C51-5075-3BF8-FF2D-FF67A2FB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EA0D-2252-9045-A82C-BA460C3629D0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游ゴシック" panose="020B0400000000000000" pitchFamily="50" charset="-128"/>
                <a:cs typeface="Futura Medium" panose="020B0602020204020303" pitchFamily="34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游ゴシック" panose="020B0400000000000000" pitchFamily="50" charset="-128"/>
              <a:cs typeface="Futura Medium" panose="020B0602020204020303" pitchFamily="34" charset="-79"/>
            </a:endParaRPr>
          </a:p>
        </p:txBody>
      </p:sp>
      <p:sp>
        <p:nvSpPr>
          <p:cNvPr id="6" name="コンテンツ プレースホルダー 4">
            <a:extLst>
              <a:ext uri="{FF2B5EF4-FFF2-40B4-BE49-F238E27FC236}">
                <a16:creationId xmlns:a16="http://schemas.microsoft.com/office/drawing/2014/main" id="{F0E051BD-22C0-1613-BD1A-0C6F025A028C}"/>
              </a:ext>
            </a:extLst>
          </p:cNvPr>
          <p:cNvSpPr txBox="1">
            <a:spLocks/>
          </p:cNvSpPr>
          <p:nvPr/>
        </p:nvSpPr>
        <p:spPr>
          <a:xfrm>
            <a:off x="428937" y="1179754"/>
            <a:ext cx="11339662" cy="82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本プログラムは内省・対話・実践を通じて、</a:t>
            </a:r>
            <a:endParaRPr lang="en-US" altLang="ja-JP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若手が納得感を持って主体的に行動できる状態を育みます。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097A1C6-D744-04E9-20F8-E788EDC62E96}"/>
              </a:ext>
            </a:extLst>
          </p:cNvPr>
          <p:cNvGrpSpPr/>
          <p:nvPr/>
        </p:nvGrpSpPr>
        <p:grpSpPr>
          <a:xfrm>
            <a:off x="6262686" y="2308885"/>
            <a:ext cx="5521328" cy="4095709"/>
            <a:chOff x="6262686" y="2320966"/>
            <a:chExt cx="5521328" cy="4095709"/>
          </a:xfrm>
        </p:grpSpPr>
        <p:sp>
          <p:nvSpPr>
            <p:cNvPr id="20" name="角丸四角形 30">
              <a:extLst>
                <a:ext uri="{FF2B5EF4-FFF2-40B4-BE49-F238E27FC236}">
                  <a16:creationId xmlns:a16="http://schemas.microsoft.com/office/drawing/2014/main" id="{C3207A77-4D6D-D59C-C155-7BEB7AF0DB7B}"/>
                </a:ext>
              </a:extLst>
            </p:cNvPr>
            <p:cNvSpPr/>
            <p:nvPr/>
          </p:nvSpPr>
          <p:spPr>
            <a:xfrm>
              <a:off x="6315309" y="2320966"/>
              <a:ext cx="5468705" cy="388922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 algn="ctr"/>
              <a:r>
                <a:rPr lang="ja-JP" altLang="en-US" sz="16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サービスの特徴</a:t>
              </a:r>
            </a:p>
          </p:txBody>
        </p:sp>
        <p:sp>
          <p:nvSpPr>
            <p:cNvPr id="21" name="角丸四角形 11">
              <a:extLst>
                <a:ext uri="{FF2B5EF4-FFF2-40B4-BE49-F238E27FC236}">
                  <a16:creationId xmlns:a16="http://schemas.microsoft.com/office/drawing/2014/main" id="{D6E41147-566E-6F8F-A221-F47BC40C163C}"/>
                </a:ext>
              </a:extLst>
            </p:cNvPr>
            <p:cNvSpPr/>
            <p:nvPr/>
          </p:nvSpPr>
          <p:spPr>
            <a:xfrm>
              <a:off x="6262689" y="2944420"/>
              <a:ext cx="5521324" cy="730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0" rtlCol="0" anchor="ctr"/>
            <a:lstStyle/>
            <a:p>
              <a:pPr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B0F0"/>
                  </a:solidFill>
                  <a:latin typeface="+mn-ea"/>
                </a:rPr>
                <a:t>面談設計</a:t>
              </a:r>
              <a:endParaRPr lang="en-US" altLang="ja-JP" sz="2000" b="1" dirty="0">
                <a:solidFill>
                  <a:srgbClr val="00B0F0"/>
                </a:solidFill>
                <a:latin typeface="+mn-ea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事前課題＋オンライン面談（</a:t>
              </a:r>
              <a:r>
                <a:rPr kumimoji="1" lang="en-US" altLang="ja-JP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</a:t>
              </a:r>
              <a:r>
                <a:rPr kumimoji="1"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回</a:t>
              </a:r>
              <a:r>
                <a:rPr kumimoji="1" lang="en-US" altLang="ja-JP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50</a:t>
              </a:r>
              <a:r>
                <a:rPr kumimoji="1"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分）＋振り返りシート</a:t>
              </a:r>
              <a:endPara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2" name="角丸四角形 11">
              <a:extLst>
                <a:ext uri="{FF2B5EF4-FFF2-40B4-BE49-F238E27FC236}">
                  <a16:creationId xmlns:a16="http://schemas.microsoft.com/office/drawing/2014/main" id="{C8BA5D4D-439C-53C1-025F-2E4E3DB341BB}"/>
                </a:ext>
              </a:extLst>
            </p:cNvPr>
            <p:cNvSpPr/>
            <p:nvPr/>
          </p:nvSpPr>
          <p:spPr>
            <a:xfrm>
              <a:off x="6262688" y="3858222"/>
              <a:ext cx="5521324" cy="730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0" rtlCol="0" anchor="ctr"/>
            <a:lstStyle/>
            <a:p>
              <a:pPr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B0F0"/>
                  </a:solidFill>
                  <a:latin typeface="+mn-ea"/>
                </a:rPr>
                <a:t>蓄積</a:t>
              </a:r>
              <a:endParaRPr lang="en-US" altLang="ja-JP" sz="2000" b="1" dirty="0">
                <a:solidFill>
                  <a:srgbClr val="00B0F0"/>
                </a:solidFill>
                <a:latin typeface="+mn-ea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すべての記録を“自分だけのキャリアノート”として可視化</a:t>
              </a:r>
              <a:endPara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3" name="角丸四角形 11">
              <a:extLst>
                <a:ext uri="{FF2B5EF4-FFF2-40B4-BE49-F238E27FC236}">
                  <a16:creationId xmlns:a16="http://schemas.microsoft.com/office/drawing/2014/main" id="{B503F822-2509-6D70-7B10-1152DFB56BC7}"/>
                </a:ext>
              </a:extLst>
            </p:cNvPr>
            <p:cNvSpPr/>
            <p:nvPr/>
          </p:nvSpPr>
          <p:spPr>
            <a:xfrm>
              <a:off x="6262687" y="4772024"/>
              <a:ext cx="5521324" cy="730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0" rtlCol="0" anchor="ctr"/>
            <a:lstStyle/>
            <a:p>
              <a:pPr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B0F0"/>
                  </a:solidFill>
                  <a:latin typeface="+mn-ea"/>
                </a:rPr>
                <a:t>上司連携</a:t>
              </a:r>
              <a:endParaRPr lang="en-US" altLang="ja-JP" sz="2000" b="1" dirty="0">
                <a:solidFill>
                  <a:srgbClr val="00B0F0"/>
                </a:solidFill>
                <a:latin typeface="+mn-ea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本人の同意を得た上で、上司向けフィードバックレポートを提供</a:t>
              </a:r>
              <a:endPara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4" name="角丸四角形 11">
              <a:extLst>
                <a:ext uri="{FF2B5EF4-FFF2-40B4-BE49-F238E27FC236}">
                  <a16:creationId xmlns:a16="http://schemas.microsoft.com/office/drawing/2014/main" id="{55AE9FF5-A013-0968-3921-9D8AB12AF018}"/>
                </a:ext>
              </a:extLst>
            </p:cNvPr>
            <p:cNvSpPr/>
            <p:nvPr/>
          </p:nvSpPr>
          <p:spPr>
            <a:xfrm>
              <a:off x="6262686" y="5685827"/>
              <a:ext cx="5521324" cy="730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0" rtlCol="0" anchor="ctr"/>
            <a:lstStyle/>
            <a:p>
              <a:pPr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B0F0"/>
                  </a:solidFill>
                  <a:latin typeface="+mn-ea"/>
                </a:rPr>
                <a:t>運営</a:t>
              </a:r>
              <a:endParaRPr lang="en-US" altLang="ja-JP" sz="2000" b="1" dirty="0">
                <a:solidFill>
                  <a:srgbClr val="00B0F0"/>
                </a:solidFill>
                <a:latin typeface="+mn-ea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月次で実施進捗を管理／人事との定期連絡で課題共有</a:t>
              </a:r>
              <a:endPara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493C721-BC20-D2DB-C33B-19D56B489092}"/>
              </a:ext>
            </a:extLst>
          </p:cNvPr>
          <p:cNvGrpSpPr/>
          <p:nvPr/>
        </p:nvGrpSpPr>
        <p:grpSpPr>
          <a:xfrm>
            <a:off x="777156" y="2304896"/>
            <a:ext cx="4700322" cy="4103687"/>
            <a:chOff x="777156" y="2312988"/>
            <a:chExt cx="4700322" cy="4103687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BD20FE85-1A9B-8F17-7CB5-6DCB21627104}"/>
                </a:ext>
              </a:extLst>
            </p:cNvPr>
            <p:cNvGrpSpPr/>
            <p:nvPr/>
          </p:nvGrpSpPr>
          <p:grpSpPr>
            <a:xfrm>
              <a:off x="777156" y="2312988"/>
              <a:ext cx="4700322" cy="4103687"/>
              <a:chOff x="263352" y="1772816"/>
              <a:chExt cx="5002653" cy="4367642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18B5CEBF-C909-EB2B-27CF-609B08435688}"/>
                  </a:ext>
                </a:extLst>
              </p:cNvPr>
              <p:cNvGrpSpPr/>
              <p:nvPr/>
            </p:nvGrpSpPr>
            <p:grpSpPr>
              <a:xfrm>
                <a:off x="263352" y="1772816"/>
                <a:ext cx="5002653" cy="4367642"/>
                <a:chOff x="2732513" y="1077582"/>
                <a:chExt cx="5084809" cy="4439369"/>
              </a:xfrm>
            </p:grpSpPr>
            <p:pic>
              <p:nvPicPr>
                <p:cNvPr id="15" name="グラフィックス 14">
                  <a:extLst>
                    <a:ext uri="{FF2B5EF4-FFF2-40B4-BE49-F238E27FC236}">
                      <a16:creationId xmlns:a16="http://schemas.microsoft.com/office/drawing/2014/main" id="{3BAD2E75-B8A4-D79F-1FB8-E324CE40A7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t="34926" r="51377"/>
                <a:stretch>
                  <a:fillRect/>
                </a:stretch>
              </p:blipFill>
              <p:spPr>
                <a:xfrm>
                  <a:off x="2732513" y="2628057"/>
                  <a:ext cx="2472377" cy="2888894"/>
                </a:xfrm>
                <a:custGeom>
                  <a:avLst/>
                  <a:gdLst>
                    <a:gd name="connsiteX0" fmla="*/ 0 w 2472377"/>
                    <a:gd name="connsiteY0" fmla="*/ 0 h 2888894"/>
                    <a:gd name="connsiteX1" fmla="*/ 2472377 w 2472377"/>
                    <a:gd name="connsiteY1" fmla="*/ 1427427 h 2888894"/>
                    <a:gd name="connsiteX2" fmla="*/ 2472377 w 2472377"/>
                    <a:gd name="connsiteY2" fmla="*/ 2888894 h 2888894"/>
                    <a:gd name="connsiteX3" fmla="*/ 0 w 2472377"/>
                    <a:gd name="connsiteY3" fmla="*/ 2888894 h 2888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2377" h="2888894">
                      <a:moveTo>
                        <a:pt x="0" y="0"/>
                      </a:moveTo>
                      <a:lnTo>
                        <a:pt x="2472377" y="1427427"/>
                      </a:lnTo>
                      <a:lnTo>
                        <a:pt x="2472377" y="2888894"/>
                      </a:lnTo>
                      <a:lnTo>
                        <a:pt x="0" y="288889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" name="グラフィックス 15">
                  <a:extLst>
                    <a:ext uri="{FF2B5EF4-FFF2-40B4-BE49-F238E27FC236}">
                      <a16:creationId xmlns:a16="http://schemas.microsoft.com/office/drawing/2014/main" id="{95223892-FA98-9953-4AD7-DE8A54B4E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b="35307"/>
                <a:stretch>
                  <a:fillRect/>
                </a:stretch>
              </p:blipFill>
              <p:spPr>
                <a:xfrm>
                  <a:off x="2732513" y="1077582"/>
                  <a:ext cx="5084809" cy="2871939"/>
                </a:xfrm>
                <a:custGeom>
                  <a:avLst/>
                  <a:gdLst>
                    <a:gd name="connsiteX0" fmla="*/ 539569 w 5084809"/>
                    <a:gd name="connsiteY0" fmla="*/ 0 h 2871939"/>
                    <a:gd name="connsiteX1" fmla="*/ 4541278 w 5084809"/>
                    <a:gd name="connsiteY1" fmla="*/ 0 h 2871939"/>
                    <a:gd name="connsiteX2" fmla="*/ 4668482 w 5084809"/>
                    <a:gd name="connsiteY2" fmla="*/ 90939 h 2871939"/>
                    <a:gd name="connsiteX3" fmla="*/ 5011231 w 5084809"/>
                    <a:gd name="connsiteY3" fmla="*/ 390399 h 2871939"/>
                    <a:gd name="connsiteX4" fmla="*/ 5084809 w 5084809"/>
                    <a:gd name="connsiteY4" fmla="*/ 468610 h 2871939"/>
                    <a:gd name="connsiteX5" fmla="*/ 5084809 w 5084809"/>
                    <a:gd name="connsiteY5" fmla="*/ 1402937 h 2871939"/>
                    <a:gd name="connsiteX6" fmla="*/ 2540424 w 5084809"/>
                    <a:gd name="connsiteY6" fmla="*/ 2871939 h 2871939"/>
                    <a:gd name="connsiteX7" fmla="*/ 0 w 5084809"/>
                    <a:gd name="connsiteY7" fmla="*/ 1405225 h 2871939"/>
                    <a:gd name="connsiteX8" fmla="*/ 0 w 5084809"/>
                    <a:gd name="connsiteY8" fmla="*/ 464399 h 2871939"/>
                    <a:gd name="connsiteX9" fmla="*/ 69616 w 5084809"/>
                    <a:gd name="connsiteY9" fmla="*/ 390399 h 2871939"/>
                    <a:gd name="connsiteX10" fmla="*/ 412366 w 5084809"/>
                    <a:gd name="connsiteY10" fmla="*/ 90939 h 2871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84809" h="2871939">
                      <a:moveTo>
                        <a:pt x="539569" y="0"/>
                      </a:moveTo>
                      <a:lnTo>
                        <a:pt x="4541278" y="0"/>
                      </a:lnTo>
                      <a:lnTo>
                        <a:pt x="4668482" y="90939"/>
                      </a:lnTo>
                      <a:cubicBezTo>
                        <a:pt x="4788753" y="182949"/>
                        <a:pt x="4903286" y="282933"/>
                        <a:pt x="5011231" y="390399"/>
                      </a:cubicBezTo>
                      <a:lnTo>
                        <a:pt x="5084809" y="468610"/>
                      </a:lnTo>
                      <a:lnTo>
                        <a:pt x="5084809" y="1402937"/>
                      </a:lnTo>
                      <a:lnTo>
                        <a:pt x="2540424" y="2871939"/>
                      </a:lnTo>
                      <a:lnTo>
                        <a:pt x="0" y="1405225"/>
                      </a:lnTo>
                      <a:lnTo>
                        <a:pt x="0" y="464399"/>
                      </a:lnTo>
                      <a:lnTo>
                        <a:pt x="69616" y="390399"/>
                      </a:lnTo>
                      <a:cubicBezTo>
                        <a:pt x="177561" y="282933"/>
                        <a:pt x="292095" y="182949"/>
                        <a:pt x="412366" y="90939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7" name="グラフィックス 16">
                  <a:extLst>
                    <a:ext uri="{FF2B5EF4-FFF2-40B4-BE49-F238E27FC236}">
                      <a16:creationId xmlns:a16="http://schemas.microsoft.com/office/drawing/2014/main" id="{0177E3AE-AFC2-E75C-F6C6-ACC7CAB9DE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51377" t="34922"/>
                <a:stretch>
                  <a:fillRect/>
                </a:stretch>
              </p:blipFill>
              <p:spPr>
                <a:xfrm>
                  <a:off x="5344945" y="2627908"/>
                  <a:ext cx="2472377" cy="2889043"/>
                </a:xfrm>
                <a:custGeom>
                  <a:avLst/>
                  <a:gdLst>
                    <a:gd name="connsiteX0" fmla="*/ 2472377 w 2472377"/>
                    <a:gd name="connsiteY0" fmla="*/ 0 h 2889043"/>
                    <a:gd name="connsiteX1" fmla="*/ 2472377 w 2472377"/>
                    <a:gd name="connsiteY1" fmla="*/ 2889043 h 2889043"/>
                    <a:gd name="connsiteX2" fmla="*/ 0 w 2472377"/>
                    <a:gd name="connsiteY2" fmla="*/ 2889043 h 2889043"/>
                    <a:gd name="connsiteX3" fmla="*/ 0 w 2472377"/>
                    <a:gd name="connsiteY3" fmla="*/ 1427428 h 2889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2377" h="2889043">
                      <a:moveTo>
                        <a:pt x="2472377" y="0"/>
                      </a:moveTo>
                      <a:lnTo>
                        <a:pt x="2472377" y="2889043"/>
                      </a:lnTo>
                      <a:lnTo>
                        <a:pt x="0" y="2889043"/>
                      </a:lnTo>
                      <a:lnTo>
                        <a:pt x="0" y="1427428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" name="楕円 17">
                  <a:extLst>
                    <a:ext uri="{FF2B5EF4-FFF2-40B4-BE49-F238E27FC236}">
                      <a16:creationId xmlns:a16="http://schemas.microsoft.com/office/drawing/2014/main" id="{D8A9722A-F636-B339-B8EA-CFD51BA982E1}"/>
                    </a:ext>
                  </a:extLst>
                </p:cNvPr>
                <p:cNvSpPr/>
                <p:nvPr/>
              </p:nvSpPr>
              <p:spPr>
                <a:xfrm>
                  <a:off x="4456645" y="2996952"/>
                  <a:ext cx="1636545" cy="1636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>
                    <a:lnSpc>
                      <a:spcPct val="120000"/>
                    </a:lnSpc>
                    <a:spcAft>
                      <a:spcPts val="300"/>
                    </a:spcAft>
                  </a:pPr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9" name="グラフィックス 18" descr="環状の矢印 単色塗りつぶし">
                  <a:extLst>
                    <a:ext uri="{FF2B5EF4-FFF2-40B4-BE49-F238E27FC236}">
                      <a16:creationId xmlns:a16="http://schemas.microsoft.com/office/drawing/2014/main" id="{F87A731B-6EA7-90E0-7148-9B09A17E7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6257" y="3046564"/>
                  <a:ext cx="1537320" cy="1537320"/>
                </a:xfrm>
                <a:prstGeom prst="rect">
                  <a:avLst/>
                </a:prstGeom>
              </p:spPr>
            </p:pic>
          </p:grp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CDC553E-1F89-7498-479D-7F6F56BAFF45}"/>
                  </a:ext>
                </a:extLst>
              </p:cNvPr>
              <p:cNvSpPr/>
              <p:nvPr/>
            </p:nvSpPr>
            <p:spPr>
              <a:xfrm>
                <a:off x="2006064" y="3066173"/>
                <a:ext cx="1510348" cy="418256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300"/>
                  </a:spcAft>
                </a:pPr>
                <a:r>
                  <a:rPr kumimoji="1" lang="ja-JP" altLang="en-US" b="1" dirty="0">
                    <a:solidFill>
                      <a:schemeClr val="tx2"/>
                    </a:solidFill>
                  </a:rPr>
                  <a:t>内省</a:t>
                </a: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0418C04-042A-932A-9FB9-8C52281CDAFA}"/>
                  </a:ext>
                </a:extLst>
              </p:cNvPr>
              <p:cNvSpPr/>
              <p:nvPr/>
            </p:nvSpPr>
            <p:spPr>
              <a:xfrm>
                <a:off x="3294616" y="5425084"/>
                <a:ext cx="1510348" cy="418256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300"/>
                  </a:spcAft>
                </a:pPr>
                <a:r>
                  <a:rPr kumimoji="1" lang="ja-JP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実践</a:t>
                </a: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F85D3462-BF51-5409-4160-7A3DF6EA0F8E}"/>
                  </a:ext>
                </a:extLst>
              </p:cNvPr>
              <p:cNvSpPr/>
              <p:nvPr/>
            </p:nvSpPr>
            <p:spPr>
              <a:xfrm>
                <a:off x="724393" y="5425084"/>
                <a:ext cx="1510348" cy="418256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300"/>
                  </a:spcAft>
                </a:pPr>
                <a:r>
                  <a:rPr kumimoji="1" lang="ja-JP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対話</a:t>
                </a:r>
              </a:p>
            </p:txBody>
          </p:sp>
        </p:grp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A4D11A88-6323-408F-684E-D463E43BE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854" y="2587148"/>
              <a:ext cx="889399" cy="889399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B90CF6FB-6D58-6295-8CF5-1A00A1CAF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52214" y1="19141" x2="52214" y2="19141"/>
                          <a14:foregroundMark x1="56250" y1="19727" x2="56250" y2="19727"/>
                          <a14:foregroundMark x1="59115" y1="20996" x2="59115" y2="20996"/>
                          <a14:foregroundMark x1="55078" y1="28906" x2="55078" y2="28906"/>
                          <a14:foregroundMark x1="58529" y1="39844" x2="58529" y2="39844"/>
                          <a14:foregroundMark x1="63607" y1="36523" x2="63607" y2="36523"/>
                          <a14:foregroundMark x1="64193" y1="57227" x2="64193" y2="5722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40546" y="4769107"/>
              <a:ext cx="1358645" cy="905763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0E2388DA-34F1-4877-D4B2-046C84FB3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716" y="4765629"/>
              <a:ext cx="920198" cy="920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3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49D53-59E3-26AF-98B8-4C5B433C5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11596E6-A10A-C816-AF4B-2874E0BFF9AB}"/>
              </a:ext>
            </a:extLst>
          </p:cNvPr>
          <p:cNvCxnSpPr>
            <a:cxnSpLocks/>
          </p:cNvCxnSpPr>
          <p:nvPr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1">
            <a:extLst>
              <a:ext uri="{FF2B5EF4-FFF2-40B4-BE49-F238E27FC236}">
                <a16:creationId xmlns:a16="http://schemas.microsoft.com/office/drawing/2014/main" id="{232C053B-EEF4-2F62-0FA1-1012A0EAADAF}"/>
              </a:ext>
            </a:extLst>
          </p:cNvPr>
          <p:cNvSpPr txBox="1">
            <a:spLocks/>
          </p:cNvSpPr>
          <p:nvPr/>
        </p:nvSpPr>
        <p:spPr>
          <a:xfrm>
            <a:off x="323942" y="195600"/>
            <a:ext cx="11444657" cy="5730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導入効果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269EF58D-9A71-B9D7-9AAD-C60B8DF6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EA0D-2252-9045-A82C-BA460C3629D0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游ゴシック" panose="020B0400000000000000" pitchFamily="50" charset="-128"/>
                <a:cs typeface="Futura Medium" panose="020B0602020204020303" pitchFamily="34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游ゴシック" panose="020B0400000000000000" pitchFamily="50" charset="-128"/>
              <a:cs typeface="Futura Medium" panose="020B0602020204020303" pitchFamily="34" charset="-79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27ED2A2-20E8-E4E6-A94B-473B241C1240}"/>
              </a:ext>
            </a:extLst>
          </p:cNvPr>
          <p:cNvGrpSpPr/>
          <p:nvPr/>
        </p:nvGrpSpPr>
        <p:grpSpPr>
          <a:xfrm>
            <a:off x="851338" y="2312988"/>
            <a:ext cx="10489325" cy="4393575"/>
            <a:chOff x="371475" y="2312988"/>
            <a:chExt cx="10489325" cy="4393575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6130AFAE-95E4-3AF8-4B46-35BC1B4C0CCB}"/>
                </a:ext>
              </a:extLst>
            </p:cNvPr>
            <p:cNvGrpSpPr/>
            <p:nvPr/>
          </p:nvGrpSpPr>
          <p:grpSpPr>
            <a:xfrm>
              <a:off x="6633531" y="2313711"/>
              <a:ext cx="4227269" cy="4102964"/>
              <a:chOff x="6936361" y="2313711"/>
              <a:chExt cx="4227269" cy="4102964"/>
            </a:xfrm>
          </p:grpSpPr>
          <p:sp>
            <p:nvSpPr>
              <p:cNvPr id="11" name="角丸四角形 52">
                <a:extLst>
                  <a:ext uri="{FF2B5EF4-FFF2-40B4-BE49-F238E27FC236}">
                    <a16:creationId xmlns:a16="http://schemas.microsoft.com/office/drawing/2014/main" id="{2370EB20-7181-FAC5-9566-247203604299}"/>
                  </a:ext>
                </a:extLst>
              </p:cNvPr>
              <p:cNvSpPr/>
              <p:nvPr/>
            </p:nvSpPr>
            <p:spPr>
              <a:xfrm>
                <a:off x="6936361" y="2513690"/>
                <a:ext cx="4227269" cy="3902985"/>
              </a:xfrm>
              <a:prstGeom prst="roundRect">
                <a:avLst>
                  <a:gd name="adj" fmla="val 2224"/>
                </a:avLst>
              </a:prstGeom>
              <a:solidFill>
                <a:schemeClr val="bg1"/>
              </a:solidFill>
              <a:ln w="19050">
                <a:noFill/>
              </a:ln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" name="角丸四角形 54">
                <a:extLst>
                  <a:ext uri="{FF2B5EF4-FFF2-40B4-BE49-F238E27FC236}">
                    <a16:creationId xmlns:a16="http://schemas.microsoft.com/office/drawing/2014/main" id="{2B6F8DCF-39AB-5020-0B71-DD341F70F69A}"/>
                  </a:ext>
                </a:extLst>
              </p:cNvPr>
              <p:cNvSpPr/>
              <p:nvPr/>
            </p:nvSpPr>
            <p:spPr>
              <a:xfrm>
                <a:off x="7453867" y="2313711"/>
                <a:ext cx="3220776" cy="402597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kumimoji="1" lang="ja-JP" altLang="en-US" sz="1600" b="1" dirty="0"/>
                  <a:t>その他成果</a:t>
                </a:r>
              </a:p>
            </p:txBody>
          </p: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E7B64140-0CA1-B8F8-4ED1-73CD7DCE1449}"/>
                  </a:ext>
                </a:extLst>
              </p:cNvPr>
              <p:cNvGrpSpPr/>
              <p:nvPr/>
            </p:nvGrpSpPr>
            <p:grpSpPr>
              <a:xfrm>
                <a:off x="7277023" y="2940687"/>
                <a:ext cx="3576195" cy="805194"/>
                <a:chOff x="1404416" y="2459829"/>
                <a:chExt cx="3576195" cy="805194"/>
              </a:xfrm>
            </p:grpSpPr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20EBB032-3EC2-621E-AAAE-6F3210D392CB}"/>
                    </a:ext>
                  </a:extLst>
                </p:cNvPr>
                <p:cNvSpPr txBox="1"/>
                <p:nvPr/>
              </p:nvSpPr>
              <p:spPr>
                <a:xfrm>
                  <a:off x="1961133" y="2459829"/>
                  <a:ext cx="3019478" cy="805194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>
                    <a:spcAft>
                      <a:spcPts val="400"/>
                    </a:spcAft>
                  </a:pPr>
                  <a:r>
                    <a:rPr kumimoji="1" lang="ja-JP" altLang="en-US" sz="1400" b="1" dirty="0"/>
                    <a:t>エンゲージメントスコア</a:t>
                  </a:r>
                  <a:br>
                    <a:rPr kumimoji="1" lang="en-US" altLang="ja-JP" sz="1400" b="1" dirty="0"/>
                  </a:br>
                  <a:r>
                    <a:rPr kumimoji="1" lang="ja-JP" altLang="en-US" sz="1400" b="1" dirty="0"/>
                    <a:t>平均</a:t>
                  </a:r>
                  <a:r>
                    <a:rPr kumimoji="1" lang="en-US" altLang="ja-JP" sz="1400" b="1" dirty="0"/>
                    <a:t>15</a:t>
                  </a:r>
                  <a:r>
                    <a:rPr kumimoji="1" lang="ja-JP" altLang="en-US" sz="1400" b="1" dirty="0"/>
                    <a:t>％向上</a:t>
                  </a:r>
                  <a:endParaRPr kumimoji="1" lang="en-US" altLang="ja-JP" sz="1400" b="1" dirty="0"/>
                </a:p>
              </p:txBody>
            </p:sp>
            <p:pic>
              <p:nvPicPr>
                <p:cNvPr id="15" name="グラフィックス 14" descr="バッジ: チェックマーク 1 単色塗りつぶし">
                  <a:extLst>
                    <a:ext uri="{FF2B5EF4-FFF2-40B4-BE49-F238E27FC236}">
                      <a16:creationId xmlns:a16="http://schemas.microsoft.com/office/drawing/2014/main" id="{1ECCFA3F-CCFA-F719-440A-7D0571AA8A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4416" y="2661127"/>
                  <a:ext cx="402597" cy="402597"/>
                </a:xfrm>
                <a:prstGeom prst="rect">
                  <a:avLst/>
                </a:prstGeom>
              </p:spPr>
            </p:pic>
          </p:grp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76D918E1-2C8A-7D39-E6A0-6F4A3BD36902}"/>
                  </a:ext>
                </a:extLst>
              </p:cNvPr>
              <p:cNvGrpSpPr/>
              <p:nvPr/>
            </p:nvGrpSpPr>
            <p:grpSpPr>
              <a:xfrm>
                <a:off x="7277023" y="3776776"/>
                <a:ext cx="3576195" cy="805194"/>
                <a:chOff x="1404416" y="3293804"/>
                <a:chExt cx="3576195" cy="805194"/>
              </a:xfrm>
            </p:grpSpPr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A2A06C46-8ACF-F2F3-F482-F9611EFD1749}"/>
                    </a:ext>
                  </a:extLst>
                </p:cNvPr>
                <p:cNvSpPr txBox="1"/>
                <p:nvPr/>
              </p:nvSpPr>
              <p:spPr>
                <a:xfrm>
                  <a:off x="1961133" y="3293804"/>
                  <a:ext cx="3019478" cy="805194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>
                    <a:spcAft>
                      <a:spcPts val="400"/>
                    </a:spcAft>
                  </a:pPr>
                  <a:r>
                    <a:rPr kumimoji="1" lang="ja-JP" altLang="en-US" sz="1400" b="1" dirty="0"/>
                    <a:t>管理職の</a:t>
                  </a:r>
                  <a:r>
                    <a:rPr kumimoji="1" lang="en-US" altLang="ja-JP" sz="1400" b="1" dirty="0"/>
                    <a:t>1on1</a:t>
                  </a:r>
                  <a:r>
                    <a:rPr kumimoji="1" lang="ja-JP" altLang="en-US" sz="1400" b="1" dirty="0"/>
                    <a:t>にかかる準備・</a:t>
                  </a:r>
                  <a:br>
                    <a:rPr kumimoji="1" lang="en-US" altLang="ja-JP" sz="1400" b="1" dirty="0"/>
                  </a:br>
                  <a:r>
                    <a:rPr kumimoji="1" lang="ja-JP" altLang="en-US" sz="1400" b="1" dirty="0"/>
                    <a:t>メンタル負担の軽減</a:t>
                  </a:r>
                  <a:endParaRPr kumimoji="1" lang="en-US" altLang="ja-JP" sz="1400" b="1" dirty="0"/>
                </a:p>
              </p:txBody>
            </p:sp>
            <p:pic>
              <p:nvPicPr>
                <p:cNvPr id="18" name="グラフィックス 17" descr="バッジ: チェックマーク 1 単色塗りつぶし">
                  <a:extLst>
                    <a:ext uri="{FF2B5EF4-FFF2-40B4-BE49-F238E27FC236}">
                      <a16:creationId xmlns:a16="http://schemas.microsoft.com/office/drawing/2014/main" id="{44076B6E-5649-5638-F7F5-A688C55686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4416" y="3495102"/>
                  <a:ext cx="402597" cy="402597"/>
                </a:xfrm>
                <a:prstGeom prst="rect">
                  <a:avLst/>
                </a:prstGeom>
              </p:spPr>
            </p:pic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897A0EF1-17CB-3399-B51B-22EDD23D9064}"/>
                  </a:ext>
                </a:extLst>
              </p:cNvPr>
              <p:cNvGrpSpPr/>
              <p:nvPr/>
            </p:nvGrpSpPr>
            <p:grpSpPr>
              <a:xfrm>
                <a:off x="7277023" y="4612865"/>
                <a:ext cx="3576195" cy="805194"/>
                <a:chOff x="1404416" y="4127779"/>
                <a:chExt cx="3576195" cy="805194"/>
              </a:xfrm>
            </p:grpSpPr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A566CA3F-D5F4-B9FC-5A61-1F44D2D031B8}"/>
                    </a:ext>
                  </a:extLst>
                </p:cNvPr>
                <p:cNvSpPr txBox="1"/>
                <p:nvPr/>
              </p:nvSpPr>
              <p:spPr>
                <a:xfrm>
                  <a:off x="1961133" y="4127779"/>
                  <a:ext cx="3019478" cy="805194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>
                    <a:spcAft>
                      <a:spcPts val="400"/>
                    </a:spcAft>
                  </a:pPr>
                  <a:r>
                    <a:rPr kumimoji="1" lang="ja-JP" altLang="en-US" sz="1400" b="1" dirty="0"/>
                    <a:t>面談で拾いきれなかった“兆し”の</a:t>
                  </a:r>
                  <a:br>
                    <a:rPr kumimoji="1" lang="en-US" altLang="ja-JP" sz="1400" b="1" dirty="0"/>
                  </a:br>
                  <a:r>
                    <a:rPr kumimoji="1" lang="ja-JP" altLang="en-US" sz="1400" b="1" dirty="0"/>
                    <a:t>早期把握</a:t>
                  </a:r>
                  <a:endParaRPr kumimoji="1" lang="en-US" altLang="ja-JP" sz="1400" b="1" dirty="0"/>
                </a:p>
              </p:txBody>
            </p:sp>
            <p:pic>
              <p:nvPicPr>
                <p:cNvPr id="21" name="グラフィックス 20" descr="バッジ: チェックマーク 1 単色塗りつぶし">
                  <a:extLst>
                    <a:ext uri="{FF2B5EF4-FFF2-40B4-BE49-F238E27FC236}">
                      <a16:creationId xmlns:a16="http://schemas.microsoft.com/office/drawing/2014/main" id="{02FBA6AF-021B-5AC1-9B94-ACEB5D9866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4416" y="4329078"/>
                  <a:ext cx="402597" cy="402597"/>
                </a:xfrm>
                <a:prstGeom prst="rect">
                  <a:avLst/>
                </a:prstGeom>
              </p:spPr>
            </p:pic>
          </p:grp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383FF24F-0AA3-3734-70AE-DD79116C7543}"/>
                  </a:ext>
                </a:extLst>
              </p:cNvPr>
              <p:cNvGrpSpPr/>
              <p:nvPr/>
            </p:nvGrpSpPr>
            <p:grpSpPr>
              <a:xfrm>
                <a:off x="7277023" y="5448954"/>
                <a:ext cx="3576195" cy="805194"/>
                <a:chOff x="1404416" y="4968096"/>
                <a:chExt cx="3576195" cy="805194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728492A8-8274-90DD-0D6B-2B72723E3033}"/>
                    </a:ext>
                  </a:extLst>
                </p:cNvPr>
                <p:cNvSpPr txBox="1"/>
                <p:nvPr/>
              </p:nvSpPr>
              <p:spPr>
                <a:xfrm>
                  <a:off x="1961133" y="4968096"/>
                  <a:ext cx="3019478" cy="805194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>
                    <a:spcAft>
                      <a:spcPts val="400"/>
                    </a:spcAft>
                  </a:pPr>
                  <a:r>
                    <a:rPr kumimoji="1" lang="ja-JP" altLang="en-US" sz="1400" b="1" dirty="0"/>
                    <a:t>キャリア面談の質向上と制度への</a:t>
                  </a:r>
                  <a:br>
                    <a:rPr kumimoji="1" lang="en-US" altLang="ja-JP" sz="1400" b="1" dirty="0"/>
                  </a:br>
                  <a:r>
                    <a:rPr kumimoji="1" lang="ja-JP" altLang="en-US" sz="1400" b="1" dirty="0"/>
                    <a:t>信頼感向上</a:t>
                  </a:r>
                  <a:endParaRPr kumimoji="1" lang="en-US" altLang="ja-JP" sz="1400" b="1" dirty="0"/>
                </a:p>
              </p:txBody>
            </p:sp>
            <p:pic>
              <p:nvPicPr>
                <p:cNvPr id="24" name="グラフィックス 23" descr="バッジ: チェックマーク 1 単色塗りつぶし">
                  <a:extLst>
                    <a:ext uri="{FF2B5EF4-FFF2-40B4-BE49-F238E27FC236}">
                      <a16:creationId xmlns:a16="http://schemas.microsoft.com/office/drawing/2014/main" id="{18CBC550-84A2-E81C-3286-0CDD9BFC7C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4416" y="5169395"/>
                  <a:ext cx="402597" cy="4025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CC841EC1-9137-0C99-9FBC-FD28A548E693}"/>
                </a:ext>
              </a:extLst>
            </p:cNvPr>
            <p:cNvGrpSpPr/>
            <p:nvPr/>
          </p:nvGrpSpPr>
          <p:grpSpPr>
            <a:xfrm>
              <a:off x="371475" y="2312988"/>
              <a:ext cx="5335976" cy="4393575"/>
              <a:chOff x="371475" y="2312988"/>
              <a:chExt cx="5335976" cy="4393575"/>
            </a:xfrm>
          </p:grpSpPr>
          <p:graphicFrame>
            <p:nvGraphicFramePr>
              <p:cNvPr id="3" name="グラフ 2">
                <a:extLst>
                  <a:ext uri="{FF2B5EF4-FFF2-40B4-BE49-F238E27FC236}">
                    <a16:creationId xmlns:a16="http://schemas.microsoft.com/office/drawing/2014/main" id="{DA6C6D55-0B9F-0331-B8DA-E2FE4037232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26013042"/>
                  </p:ext>
                </p:extLst>
              </p:nvPr>
            </p:nvGraphicFramePr>
            <p:xfrm>
              <a:off x="407989" y="2602876"/>
              <a:ext cx="5299462" cy="41036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5" name="角丸四角形 5">
                <a:extLst>
                  <a:ext uri="{FF2B5EF4-FFF2-40B4-BE49-F238E27FC236}">
                    <a16:creationId xmlns:a16="http://schemas.microsoft.com/office/drawing/2014/main" id="{2274C509-B6C7-8495-7D91-DF64BD0ECD1F}"/>
                  </a:ext>
                </a:extLst>
              </p:cNvPr>
              <p:cNvSpPr/>
              <p:nvPr/>
            </p:nvSpPr>
            <p:spPr>
              <a:xfrm>
                <a:off x="371475" y="2312988"/>
                <a:ext cx="5335975" cy="404042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00" b="1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lang="ja-JP" altLang="en-US" sz="1600" b="1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年未満離職率の改善</a:t>
                </a: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FA09503-9634-4643-DA03-177B7D950126}"/>
                  </a:ext>
                </a:extLst>
              </p:cNvPr>
              <p:cNvSpPr/>
              <p:nvPr/>
            </p:nvSpPr>
            <p:spPr>
              <a:xfrm>
                <a:off x="2271563" y="3544581"/>
                <a:ext cx="2011680" cy="5172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28</a:t>
                </a:r>
                <a:r>
                  <a:rPr kumimoji="1" lang="ja-JP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％</a:t>
                </a:r>
                <a:endParaRPr kumimoji="1" lang="ja-JP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3DD8BF85-3ECA-FE40-401D-54CBA9592F28}"/>
                  </a:ext>
                </a:extLst>
              </p:cNvPr>
              <p:cNvSpPr/>
              <p:nvPr/>
            </p:nvSpPr>
            <p:spPr>
              <a:xfrm>
                <a:off x="1251284" y="5207137"/>
                <a:ext cx="1116531" cy="5677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800" b="1" dirty="0">
                    <a:solidFill>
                      <a:schemeClr val="bg1"/>
                    </a:solidFill>
                  </a:rPr>
                  <a:t>8</a:t>
                </a:r>
                <a:r>
                  <a:rPr kumimoji="1" lang="ja-JP" altLang="en-US" b="1" dirty="0">
                    <a:solidFill>
                      <a:schemeClr val="bg1"/>
                    </a:solidFill>
                  </a:rPr>
                  <a:t>％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直線矢印コネクタ 30">
                <a:extLst>
                  <a:ext uri="{FF2B5EF4-FFF2-40B4-BE49-F238E27FC236}">
                    <a16:creationId xmlns:a16="http://schemas.microsoft.com/office/drawing/2014/main" id="{5469C2D6-1FF1-D5DC-16B8-B6654E6F0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7815" y="5525846"/>
                <a:ext cx="2810577" cy="0"/>
              </a:xfrm>
              <a:prstGeom prst="straightConnector1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3908C699-D589-0ABA-2591-41817B6C6111}"/>
                  </a:ext>
                </a:extLst>
              </p:cNvPr>
              <p:cNvSpPr/>
              <p:nvPr/>
            </p:nvSpPr>
            <p:spPr>
              <a:xfrm>
                <a:off x="2758277" y="4792590"/>
                <a:ext cx="2069587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3200" b="1" dirty="0">
                    <a:solidFill>
                      <a:srgbClr val="1D91D1"/>
                    </a:solidFill>
                  </a:rPr>
                  <a:t>20</a:t>
                </a:r>
                <a:r>
                  <a:rPr lang="en-US" altLang="ja-JP" sz="2000" b="1" dirty="0">
                    <a:solidFill>
                      <a:srgbClr val="1D91D1"/>
                    </a:solidFill>
                  </a:rPr>
                  <a:t>%</a:t>
                </a:r>
                <a:r>
                  <a:rPr lang="ja-JP" altLang="en-US" sz="2000" b="1" dirty="0">
                    <a:solidFill>
                      <a:srgbClr val="1D91D1"/>
                    </a:solidFill>
                  </a:rPr>
                  <a:t>改善</a:t>
                </a:r>
                <a:endParaRPr kumimoji="1" lang="ja-JP" altLang="en-US" sz="2000" b="1" dirty="0">
                  <a:solidFill>
                    <a:srgbClr val="1D91D1"/>
                  </a:solidFill>
                </a:endParaRPr>
              </a:p>
            </p:txBody>
          </p:sp>
        </p:grpSp>
      </p:grpSp>
      <p:sp>
        <p:nvSpPr>
          <p:cNvPr id="33" name="コンテンツ プレースホルダー 4">
            <a:extLst>
              <a:ext uri="{FF2B5EF4-FFF2-40B4-BE49-F238E27FC236}">
                <a16:creationId xmlns:a16="http://schemas.microsoft.com/office/drawing/2014/main" id="{EF6033C9-EA5D-3DAF-4F1A-590E138FA4A0}"/>
              </a:ext>
            </a:extLst>
          </p:cNvPr>
          <p:cNvSpPr txBox="1">
            <a:spLocks/>
          </p:cNvSpPr>
          <p:nvPr/>
        </p:nvSpPr>
        <p:spPr>
          <a:xfrm>
            <a:off x="428937" y="1179754"/>
            <a:ext cx="11339662" cy="82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これまで導入いただいた企業様では、定着率向上・エンゲージメント改善・</a:t>
            </a:r>
            <a:endParaRPr lang="en-US" altLang="ja-JP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管理職負担の軽減といった効果が報告されています。</a:t>
            </a:r>
          </a:p>
          <a:p>
            <a:pPr marL="0" indent="0">
              <a:buNone/>
            </a:pPr>
            <a:endParaRPr lang="ja-JP" altLang="en-US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5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535B1-CE0F-D705-7C3E-33BDE4B09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6F1851E-0B1A-AD96-5E8A-8B5C82341A2F}"/>
              </a:ext>
            </a:extLst>
          </p:cNvPr>
          <p:cNvCxnSpPr>
            <a:cxnSpLocks/>
          </p:cNvCxnSpPr>
          <p:nvPr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8F1303C4-E85F-4FFC-B5B3-25B4C2C6C2CE}"/>
              </a:ext>
            </a:extLst>
          </p:cNvPr>
          <p:cNvSpPr txBox="1">
            <a:spLocks/>
          </p:cNvSpPr>
          <p:nvPr/>
        </p:nvSpPr>
        <p:spPr>
          <a:xfrm>
            <a:off x="323942" y="195600"/>
            <a:ext cx="11444657" cy="5730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料金プラン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7DDBC9D5-BAED-4714-495E-3D8DB660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EA0D-2252-9045-A82C-BA460C3629D0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游ゴシック" panose="020B0400000000000000" pitchFamily="50" charset="-128"/>
                <a:cs typeface="Futura Medium" panose="020B0602020204020303" pitchFamily="34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游ゴシック" panose="020B0400000000000000" pitchFamily="50" charset="-128"/>
              <a:cs typeface="Futura Medium" panose="020B0602020204020303" pitchFamily="34" charset="-79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982CCB40-F787-BB10-821F-094825FAE674}"/>
              </a:ext>
            </a:extLst>
          </p:cNvPr>
          <p:cNvSpPr/>
          <p:nvPr/>
        </p:nvSpPr>
        <p:spPr>
          <a:xfrm>
            <a:off x="415163" y="4696433"/>
            <a:ext cx="11372400" cy="3815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導入事例</a:t>
            </a:r>
            <a:endParaRPr kumimoji="1" lang="ja-JP" altLang="en-US" sz="5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81686911-797E-D94B-BA2B-DAF557ACB49C}"/>
              </a:ext>
            </a:extLst>
          </p:cNvPr>
          <p:cNvSpPr/>
          <p:nvPr/>
        </p:nvSpPr>
        <p:spPr>
          <a:xfrm>
            <a:off x="415163" y="5135486"/>
            <a:ext cx="3762000" cy="1177450"/>
          </a:xfrm>
          <a:prstGeom prst="rect">
            <a:avLst/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kumimoji="1" lang="ja-JP" altLang="en-US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kumimoji="1" lang="ja-JP" altLang="en-US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回面談＋フィードバック</a:t>
            </a:r>
            <a:endParaRPr kumimoji="1" lang="en-US" altLang="ja-JP" b="1" dirty="0">
              <a:solidFill>
                <a:srgbClr val="1D91D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レポート＋グループセッション</a:t>
            </a:r>
            <a:endParaRPr kumimoji="1" lang="en-US" altLang="ja-JP" b="1" dirty="0">
              <a:solidFill>
                <a:srgbClr val="1D91D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（匿名</a:t>
            </a:r>
            <a:r>
              <a:rPr lang="ja-JP" altLang="en-US" sz="1400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1400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希望制）</a:t>
            </a:r>
            <a:endParaRPr kumimoji="1" lang="ja-JP" altLang="en-US" b="1" dirty="0">
              <a:solidFill>
                <a:srgbClr val="1D91D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2B2BAC5C-F88D-F839-728B-9702C6A75DEB}"/>
              </a:ext>
            </a:extLst>
          </p:cNvPr>
          <p:cNvSpPr/>
          <p:nvPr/>
        </p:nvSpPr>
        <p:spPr>
          <a:xfrm>
            <a:off x="4220363" y="5135486"/>
            <a:ext cx="3762000" cy="1177450"/>
          </a:xfrm>
          <a:prstGeom prst="rect">
            <a:avLst/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kumimoji="1" lang="ja-JP" altLang="en-US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初期費用</a:t>
            </a:r>
            <a:r>
              <a:rPr kumimoji="1" lang="en-US" altLang="ja-JP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</a:t>
            </a:r>
            <a:r>
              <a:rPr kumimoji="1" lang="ja-JP" altLang="en-US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  <a:r>
              <a:rPr lang="en-US" altLang="ja-JP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endParaRPr kumimoji="1" lang="en-US" altLang="ja-JP" b="1" dirty="0">
              <a:solidFill>
                <a:srgbClr val="1D91D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解約は毎月末締め</a:t>
            </a:r>
            <a:r>
              <a:rPr kumimoji="1" lang="en-US" altLang="ja-JP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</a:p>
          <a:p>
            <a:pPr algn="ctr"/>
            <a:r>
              <a:rPr kumimoji="1" lang="en-US" altLang="ja-JP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1" lang="ja-JP" altLang="en-US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名からお試し可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6DB33B43-3D12-DBD1-003B-F02CAAB64A7D}"/>
              </a:ext>
            </a:extLst>
          </p:cNvPr>
          <p:cNvSpPr/>
          <p:nvPr/>
        </p:nvSpPr>
        <p:spPr>
          <a:xfrm>
            <a:off x="8025563" y="5135486"/>
            <a:ext cx="3762000" cy="1177450"/>
          </a:xfrm>
          <a:prstGeom prst="rect">
            <a:avLst/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kumimoji="1" lang="ja-JP" altLang="en-US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企業側の工数ゼロ</a:t>
            </a:r>
            <a:endParaRPr kumimoji="1" lang="en-US" altLang="ja-JP" b="1" dirty="0">
              <a:solidFill>
                <a:srgbClr val="1D91D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1D91D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（運営・進捗管理は当社にて代行）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1ACC015-3DBB-8795-702C-6FCEDE1E377B}"/>
              </a:ext>
            </a:extLst>
          </p:cNvPr>
          <p:cNvSpPr/>
          <p:nvPr/>
        </p:nvSpPr>
        <p:spPr>
          <a:xfrm>
            <a:off x="413939" y="2364270"/>
            <a:ext cx="11373624" cy="3815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基本プラン</a:t>
            </a:r>
            <a:endParaRPr kumimoji="1" lang="ja-JP" altLang="en-US" b="1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BBFFB71-630A-7856-E92D-3731E5C15DA0}"/>
              </a:ext>
            </a:extLst>
          </p:cNvPr>
          <p:cNvGrpSpPr/>
          <p:nvPr/>
        </p:nvGrpSpPr>
        <p:grpSpPr>
          <a:xfrm>
            <a:off x="410387" y="2773697"/>
            <a:ext cx="3763123" cy="1218518"/>
            <a:chOff x="436644" y="2725145"/>
            <a:chExt cx="3432712" cy="1218518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1A5BBE8-1B44-E680-8BAE-EDCE15514881}"/>
                </a:ext>
              </a:extLst>
            </p:cNvPr>
            <p:cNvSpPr/>
            <p:nvPr/>
          </p:nvSpPr>
          <p:spPr>
            <a:xfrm>
              <a:off x="436644" y="2725145"/>
              <a:ext cx="3432712" cy="328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支援内容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55D30EA0-4AC2-3004-5733-0F167D63D157}"/>
                </a:ext>
              </a:extLst>
            </p:cNvPr>
            <p:cNvSpPr/>
            <p:nvPr/>
          </p:nvSpPr>
          <p:spPr>
            <a:xfrm>
              <a:off x="436644" y="3091823"/>
              <a:ext cx="3432712" cy="851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</a:pPr>
              <a:r>
                <a:rPr kumimoji="1" lang="en-US" altLang="ja-JP" b="1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</a:t>
              </a:r>
              <a:r>
                <a:rPr kumimoji="1" lang="ja-JP" altLang="en-US" b="1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名・年</a:t>
              </a:r>
              <a:r>
                <a:rPr kumimoji="1" lang="en-US" altLang="ja-JP" b="1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</a:t>
              </a:r>
              <a:r>
                <a:rPr kumimoji="1" lang="ja-JP" altLang="en-US" b="1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回面談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A126611-731E-1F88-7049-514024D5E724}"/>
              </a:ext>
            </a:extLst>
          </p:cNvPr>
          <p:cNvGrpSpPr/>
          <p:nvPr/>
        </p:nvGrpSpPr>
        <p:grpSpPr>
          <a:xfrm>
            <a:off x="4217413" y="2773697"/>
            <a:ext cx="3763123" cy="1218518"/>
            <a:chOff x="3907856" y="2725145"/>
            <a:chExt cx="3432712" cy="1218518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A3EAAB71-DD1D-C145-CDE0-D147A412483E}"/>
                </a:ext>
              </a:extLst>
            </p:cNvPr>
            <p:cNvSpPr/>
            <p:nvPr/>
          </p:nvSpPr>
          <p:spPr>
            <a:xfrm>
              <a:off x="3907856" y="2725145"/>
              <a:ext cx="3432712" cy="328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費用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88AAC1A-E3AB-EABB-ADCA-DDECB690CA98}"/>
                </a:ext>
              </a:extLst>
            </p:cNvPr>
            <p:cNvSpPr/>
            <p:nvPr/>
          </p:nvSpPr>
          <p:spPr>
            <a:xfrm>
              <a:off x="3907856" y="3091823"/>
              <a:ext cx="3432712" cy="851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12,000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円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/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月（税別）  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1354C88-2ADE-A12A-3DDC-46333327C39D}"/>
              </a:ext>
            </a:extLst>
          </p:cNvPr>
          <p:cNvGrpSpPr/>
          <p:nvPr/>
        </p:nvGrpSpPr>
        <p:grpSpPr>
          <a:xfrm>
            <a:off x="8024440" y="2773697"/>
            <a:ext cx="3763123" cy="1218518"/>
            <a:chOff x="7379068" y="2725145"/>
            <a:chExt cx="4404944" cy="1218518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814B8BC-2C35-BF07-42BF-5FBFF2D67956}"/>
                </a:ext>
              </a:extLst>
            </p:cNvPr>
            <p:cNvSpPr/>
            <p:nvPr/>
          </p:nvSpPr>
          <p:spPr>
            <a:xfrm>
              <a:off x="7379068" y="2725145"/>
              <a:ext cx="4404944" cy="328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</a:rPr>
                <a:t>特典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EC31C874-CDDC-02F2-57A6-75AA8079AA63}"/>
                </a:ext>
              </a:extLst>
            </p:cNvPr>
            <p:cNvSpPr/>
            <p:nvPr/>
          </p:nvSpPr>
          <p:spPr>
            <a:xfrm>
              <a:off x="7379068" y="3091823"/>
              <a:ext cx="4404944" cy="851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チーム導入（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5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名以上）は</a:t>
              </a:r>
              <a:endPara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割引あり</a:t>
              </a:r>
            </a:p>
          </p:txBody>
        </p:sp>
      </p:grpSp>
      <p:sp>
        <p:nvSpPr>
          <p:cNvPr id="12" name="コンテンツ プレースホルダー 4">
            <a:extLst>
              <a:ext uri="{FF2B5EF4-FFF2-40B4-BE49-F238E27FC236}">
                <a16:creationId xmlns:a16="http://schemas.microsoft.com/office/drawing/2014/main" id="{AB6AE027-C198-05CF-0F80-BDF93B3EE6D7}"/>
              </a:ext>
            </a:extLst>
          </p:cNvPr>
          <p:cNvSpPr txBox="1">
            <a:spLocks/>
          </p:cNvSpPr>
          <p:nvPr/>
        </p:nvSpPr>
        <p:spPr>
          <a:xfrm>
            <a:off x="428937" y="1179754"/>
            <a:ext cx="11339662" cy="82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料金は人数・頻度・契約期間に応じて柔軟に設計可能です。</a:t>
            </a:r>
            <a:endParaRPr lang="en-US" altLang="ja-JP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基本プラン（</a:t>
            </a:r>
            <a:r>
              <a:rPr lang="en-US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名・年</a:t>
            </a:r>
            <a:r>
              <a:rPr lang="en-US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回面談）は月額</a:t>
            </a:r>
            <a:r>
              <a:rPr lang="en-US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12,000</a:t>
            </a: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円（税別）からスタート可能です。</a:t>
            </a:r>
          </a:p>
        </p:txBody>
      </p:sp>
    </p:spTree>
    <p:extLst>
      <p:ext uri="{BB962C8B-B14F-4D97-AF65-F5344CB8AC3E}">
        <p14:creationId xmlns:p14="http://schemas.microsoft.com/office/powerpoint/2010/main" val="286849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92F1-A245-7961-3CC9-159F5506A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C3DCCCAD-A7C2-C14A-ABD5-CCFB67A6958C}"/>
              </a:ext>
            </a:extLst>
          </p:cNvPr>
          <p:cNvCxnSpPr>
            <a:cxnSpLocks/>
          </p:cNvCxnSpPr>
          <p:nvPr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2CAA8FDA-3F20-74D9-7264-4BC56718B75A}"/>
              </a:ext>
            </a:extLst>
          </p:cNvPr>
          <p:cNvSpPr txBox="1">
            <a:spLocks/>
          </p:cNvSpPr>
          <p:nvPr/>
        </p:nvSpPr>
        <p:spPr>
          <a:xfrm>
            <a:off x="323942" y="195600"/>
            <a:ext cx="11444657" cy="5730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導入事例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8E4397-6E96-A587-8424-D967CBF6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EA0D-2252-9045-A82C-BA460C3629D0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游ゴシック" panose="020B0400000000000000" pitchFamily="50" charset="-128"/>
                <a:cs typeface="Futura Medium" panose="020B0602020204020303" pitchFamily="34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游ゴシック" panose="020B0400000000000000" pitchFamily="50" charset="-128"/>
              <a:cs typeface="Futura Medium" panose="020B0602020204020303" pitchFamily="34" charset="-79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D95FE09-9351-C38C-F02D-2E2AAA06CDDE}"/>
              </a:ext>
            </a:extLst>
          </p:cNvPr>
          <p:cNvSpPr txBox="1">
            <a:spLocks/>
          </p:cNvSpPr>
          <p:nvPr/>
        </p:nvSpPr>
        <p:spPr>
          <a:xfrm>
            <a:off x="428937" y="1179754"/>
            <a:ext cx="11339662" cy="82981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様々な業種・規模で導入実績があります。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B98E22-11C9-7458-1B22-CF4BB086AC22}"/>
              </a:ext>
            </a:extLst>
          </p:cNvPr>
          <p:cNvSpPr/>
          <p:nvPr/>
        </p:nvSpPr>
        <p:spPr>
          <a:xfrm>
            <a:off x="428936" y="2009571"/>
            <a:ext cx="5307361" cy="440710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大手メーカー</a:t>
            </a:r>
            <a:r>
              <a:rPr lang="ja-JP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（従業員</a:t>
            </a:r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3,000</a:t>
            </a:r>
            <a:r>
              <a:rPr lang="ja-JP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名）</a:t>
            </a:r>
            <a:endParaRPr kumimoji="1"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9502B1A-6B48-EC73-1871-9653D89CB2E8}"/>
              </a:ext>
            </a:extLst>
          </p:cNvPr>
          <p:cNvSpPr/>
          <p:nvPr/>
        </p:nvSpPr>
        <p:spPr>
          <a:xfrm>
            <a:off x="6476652" y="2009571"/>
            <a:ext cx="5307361" cy="440710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中堅</a:t>
            </a: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IT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企業（従業員</a:t>
            </a: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120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名）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5FED05A-3FD1-FAA7-AB40-9D3C2553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72" y="2780887"/>
            <a:ext cx="3248676" cy="216578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C0F462-EC72-652E-3129-912634C45F55}"/>
              </a:ext>
            </a:extLst>
          </p:cNvPr>
          <p:cNvSpPr txBox="1"/>
          <p:nvPr/>
        </p:nvSpPr>
        <p:spPr>
          <a:xfrm>
            <a:off x="428936" y="5153009"/>
            <a:ext cx="52864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ja-JP" altLang="ja-JP" sz="2400" b="1" dirty="0">
                <a:solidFill>
                  <a:srgbClr val="00B0F0"/>
                </a:solidFill>
                <a:effectLst/>
                <a:latin typeface="+mn-ea"/>
                <a:cs typeface="Times New Roman" panose="02020603050405020304" pitchFamily="18" charset="0"/>
              </a:rPr>
              <a:t>若手技術職の定着が課題</a:t>
            </a:r>
            <a:r>
              <a:rPr lang="en-US" altLang="ja-JP" sz="2400" b="1" dirty="0">
                <a:solidFill>
                  <a:srgbClr val="00B0F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827FBA-FFB6-5370-080B-16839A4DA10A}"/>
              </a:ext>
            </a:extLst>
          </p:cNvPr>
          <p:cNvSpPr txBox="1"/>
          <p:nvPr/>
        </p:nvSpPr>
        <p:spPr>
          <a:xfrm>
            <a:off x="6476652" y="5153009"/>
            <a:ext cx="5286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ja-JP" altLang="ja-JP" sz="2400" b="1" dirty="0">
                <a:solidFill>
                  <a:srgbClr val="00B0F0"/>
                </a:solidFill>
                <a:effectLst/>
                <a:latin typeface="+mn-ea"/>
                <a:cs typeface="Times New Roman" panose="02020603050405020304" pitchFamily="18" charset="0"/>
              </a:rPr>
              <a:t>メンター不在の若手に対して導入</a:t>
            </a:r>
            <a:r>
              <a:rPr lang="en-US" altLang="ja-JP" sz="2400" b="1" dirty="0">
                <a:solidFill>
                  <a:srgbClr val="00B0F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E19737-D0A5-28A7-76E1-59058231DAC6}"/>
              </a:ext>
            </a:extLst>
          </p:cNvPr>
          <p:cNvSpPr txBox="1"/>
          <p:nvPr/>
        </p:nvSpPr>
        <p:spPr>
          <a:xfrm>
            <a:off x="1573142" y="5702413"/>
            <a:ext cx="4066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年で</a:t>
            </a: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離職率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25</a:t>
            </a: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→8</a:t>
            </a: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％に改善</a:t>
            </a: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。人事・上司の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評価も高く、リーダー層にも拡張中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86A19F0-3852-713D-4648-EADEEF434886}"/>
              </a:ext>
            </a:extLst>
          </p:cNvPr>
          <p:cNvSpPr txBox="1"/>
          <p:nvPr/>
        </p:nvSpPr>
        <p:spPr>
          <a:xfrm>
            <a:off x="7680135" y="5702413"/>
            <a:ext cx="4006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社内に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“</a:t>
            </a: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問いを持つ文化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”</a:t>
            </a: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が広がり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部門横断の勉強会が自発的に開催されるように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8" name="図 17" descr="人, 窓, 屋内, 男 が含まれている画像&#10;&#10;自動的に生成された説明">
            <a:extLst>
              <a:ext uri="{FF2B5EF4-FFF2-40B4-BE49-F238E27FC236}">
                <a16:creationId xmlns:a16="http://schemas.microsoft.com/office/drawing/2014/main" id="{F9CA19CA-A5B1-0DAA-8B12-6271C7959D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t="33398" r="20350"/>
          <a:stretch/>
        </p:blipFill>
        <p:spPr>
          <a:xfrm>
            <a:off x="7505993" y="2780886"/>
            <a:ext cx="3248678" cy="2165786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0A9B1ACF-ED93-EDB2-7E2C-83C4ACF3BF2F}"/>
              </a:ext>
            </a:extLst>
          </p:cNvPr>
          <p:cNvSpPr/>
          <p:nvPr/>
        </p:nvSpPr>
        <p:spPr>
          <a:xfrm>
            <a:off x="591742" y="5660828"/>
            <a:ext cx="924024" cy="6063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変化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5C1F5610-9802-7D80-59D7-BB95872408D4}"/>
              </a:ext>
            </a:extLst>
          </p:cNvPr>
          <p:cNvSpPr/>
          <p:nvPr/>
        </p:nvSpPr>
        <p:spPr>
          <a:xfrm>
            <a:off x="6654054" y="5660828"/>
            <a:ext cx="924024" cy="6063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変化</a:t>
            </a:r>
          </a:p>
        </p:txBody>
      </p:sp>
    </p:spTree>
    <p:extLst>
      <p:ext uri="{BB962C8B-B14F-4D97-AF65-F5344CB8AC3E}">
        <p14:creationId xmlns:p14="http://schemas.microsoft.com/office/powerpoint/2010/main" val="204268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B8EC8-429A-3AD9-8003-2872F1161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5171724-AA75-2A37-67B8-A2AE90B1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37" y="2122514"/>
            <a:ext cx="4145766" cy="4145766"/>
          </a:xfrm>
          <a:prstGeom prst="rect">
            <a:avLst/>
          </a:prstGeom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531BA177-C853-D9C6-70BE-6AEEEF84F4E5}"/>
              </a:ext>
            </a:extLst>
          </p:cNvPr>
          <p:cNvCxnSpPr>
            <a:cxnSpLocks/>
          </p:cNvCxnSpPr>
          <p:nvPr/>
        </p:nvCxnSpPr>
        <p:spPr>
          <a:xfrm>
            <a:off x="1473730" y="2970380"/>
            <a:ext cx="1172918" cy="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CB9183C-2CA1-0286-D1CD-A1F14061AB4D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2423072" y="3886119"/>
            <a:ext cx="1608336" cy="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F719F0A1-97F9-4F5F-8103-CBE1FBEA78B9}"/>
              </a:ext>
            </a:extLst>
          </p:cNvPr>
          <p:cNvCxnSpPr>
            <a:cxnSpLocks/>
            <a:stCxn id="11" idx="6"/>
            <a:endCxn id="25" idx="1"/>
          </p:cNvCxnSpPr>
          <p:nvPr/>
        </p:nvCxnSpPr>
        <p:spPr>
          <a:xfrm>
            <a:off x="3216909" y="4865030"/>
            <a:ext cx="1863136" cy="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427F819-B6DF-632B-1709-BB7008E5455E}"/>
              </a:ext>
            </a:extLst>
          </p:cNvPr>
          <p:cNvCxnSpPr>
            <a:cxnSpLocks/>
            <a:stCxn id="12" idx="6"/>
            <a:endCxn id="26" idx="1"/>
          </p:cNvCxnSpPr>
          <p:nvPr/>
        </p:nvCxnSpPr>
        <p:spPr>
          <a:xfrm>
            <a:off x="3766878" y="5843940"/>
            <a:ext cx="2524430" cy="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269302D-5019-E516-56A6-1ED14D18DEE1}"/>
              </a:ext>
            </a:extLst>
          </p:cNvPr>
          <p:cNvCxnSpPr>
            <a:cxnSpLocks/>
          </p:cNvCxnSpPr>
          <p:nvPr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タイトル 1">
            <a:extLst>
              <a:ext uri="{FF2B5EF4-FFF2-40B4-BE49-F238E27FC236}">
                <a16:creationId xmlns:a16="http://schemas.microsoft.com/office/drawing/2014/main" id="{BD4F3E0E-3879-292B-5F4E-359116E75728}"/>
              </a:ext>
            </a:extLst>
          </p:cNvPr>
          <p:cNvSpPr txBox="1">
            <a:spLocks/>
          </p:cNvSpPr>
          <p:nvPr/>
        </p:nvSpPr>
        <p:spPr>
          <a:xfrm>
            <a:off x="323942" y="195600"/>
            <a:ext cx="11444657" cy="5730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導入の流れ</a:t>
            </a:r>
          </a:p>
        </p:txBody>
      </p:sp>
      <p:sp>
        <p:nvSpPr>
          <p:cNvPr id="20" name="スライド番号プレースホルダー 3">
            <a:extLst>
              <a:ext uri="{FF2B5EF4-FFF2-40B4-BE49-F238E27FC236}">
                <a16:creationId xmlns:a16="http://schemas.microsoft.com/office/drawing/2014/main" id="{C163B3FF-BF19-EE9E-1186-C5E0F2D7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EA0D-2252-9045-A82C-BA460C3629D0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游ゴシック" panose="020B0400000000000000" pitchFamily="50" charset="-128"/>
                <a:cs typeface="Futura Medium" panose="020B0602020204020303" pitchFamily="34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游ゴシック" panose="020B0400000000000000" pitchFamily="50" charset="-128"/>
              <a:cs typeface="Futura Medium" panose="020B0602020204020303" pitchFamily="34" charset="-79"/>
            </a:endParaRPr>
          </a:p>
        </p:txBody>
      </p:sp>
      <p:sp>
        <p:nvSpPr>
          <p:cNvPr id="21" name="コンテンツ プレースホルダー 4">
            <a:extLst>
              <a:ext uri="{FF2B5EF4-FFF2-40B4-BE49-F238E27FC236}">
                <a16:creationId xmlns:a16="http://schemas.microsoft.com/office/drawing/2014/main" id="{4E250D77-DD11-B9BD-7A6D-953B7D2624EE}"/>
              </a:ext>
            </a:extLst>
          </p:cNvPr>
          <p:cNvSpPr txBox="1">
            <a:spLocks/>
          </p:cNvSpPr>
          <p:nvPr/>
        </p:nvSpPr>
        <p:spPr>
          <a:xfrm>
            <a:off x="428937" y="1179754"/>
            <a:ext cx="11339662" cy="829816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初期導入は最短</a:t>
            </a:r>
            <a:r>
              <a:rPr lang="en-US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ja-JP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週間で対応可能です。その後も月次レポート・人事報告・運営</a:t>
            </a:r>
            <a:endParaRPr lang="en-US" altLang="ja-JP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サポートを継続的に実施。必要に応じて人事制度連携や上司向け研修も可能です。</a:t>
            </a:r>
          </a:p>
        </p:txBody>
      </p:sp>
      <p:sp>
        <p:nvSpPr>
          <p:cNvPr id="23" name="角丸四角形 24">
            <a:extLst>
              <a:ext uri="{FF2B5EF4-FFF2-40B4-BE49-F238E27FC236}">
                <a16:creationId xmlns:a16="http://schemas.microsoft.com/office/drawing/2014/main" id="{E3421651-1CB2-3327-DA32-00B5F6AFA8A8}"/>
              </a:ext>
            </a:extLst>
          </p:cNvPr>
          <p:cNvSpPr/>
          <p:nvPr/>
        </p:nvSpPr>
        <p:spPr>
          <a:xfrm>
            <a:off x="2693161" y="2580286"/>
            <a:ext cx="5471755" cy="653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46800" rtlCol="0" anchor="ctr"/>
          <a:lstStyle/>
          <a:p>
            <a:pPr>
              <a:spcBef>
                <a:spcPts val="600"/>
              </a:spcBef>
            </a:pPr>
            <a:r>
              <a:rPr kumimoji="1" lang="en-US" altLang="ja-JP" b="1" dirty="0">
                <a:solidFill>
                  <a:srgbClr val="25A4E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Step1</a:t>
            </a:r>
            <a:r>
              <a:rPr lang="ja-JP" altLang="en-US" b="1" dirty="0">
                <a:solidFill>
                  <a:srgbClr val="25A4E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目的ヒアリング・お見積り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営業日）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角丸四角形 25">
            <a:extLst>
              <a:ext uri="{FF2B5EF4-FFF2-40B4-BE49-F238E27FC236}">
                <a16:creationId xmlns:a16="http://schemas.microsoft.com/office/drawing/2014/main" id="{97D4F7B7-260E-AC48-FD77-B9D7C4FF5A25}"/>
              </a:ext>
            </a:extLst>
          </p:cNvPr>
          <p:cNvSpPr/>
          <p:nvPr/>
        </p:nvSpPr>
        <p:spPr>
          <a:xfrm>
            <a:off x="4035982" y="3559197"/>
            <a:ext cx="5471755" cy="653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46800" rtlCol="0" anchor="ctr"/>
          <a:lstStyle/>
          <a:p>
            <a:pPr>
              <a:spcBef>
                <a:spcPts val="600"/>
              </a:spcBef>
            </a:pPr>
            <a:r>
              <a:rPr lang="en-US" altLang="ja-JP" b="1" dirty="0">
                <a:solidFill>
                  <a:srgbClr val="25A4E4"/>
                </a:solidFill>
                <a:latin typeface="游ゴシック" panose="020B0400000000000000" pitchFamily="50" charset="-128"/>
              </a:rPr>
              <a:t>Step2</a:t>
            </a:r>
            <a:r>
              <a:rPr lang="ja-JP" altLang="en-US" b="1" dirty="0">
                <a:solidFill>
                  <a:srgbClr val="25A4E4"/>
                </a:solidFill>
                <a:latin typeface="游ゴシック" panose="020B0400000000000000" pitchFamily="50" charset="-128"/>
              </a:rPr>
              <a:t>　</a:t>
            </a: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キックオフ</a:t>
            </a:r>
            <a:r>
              <a:rPr kumimoji="1"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MTG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（オンライン）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角丸四角形 26">
            <a:extLst>
              <a:ext uri="{FF2B5EF4-FFF2-40B4-BE49-F238E27FC236}">
                <a16:creationId xmlns:a16="http://schemas.microsoft.com/office/drawing/2014/main" id="{736FD1D4-F6AD-2F64-887E-5AA54C3143E5}"/>
              </a:ext>
            </a:extLst>
          </p:cNvPr>
          <p:cNvSpPr/>
          <p:nvPr/>
        </p:nvSpPr>
        <p:spPr>
          <a:xfrm>
            <a:off x="5080045" y="4538108"/>
            <a:ext cx="5471755" cy="653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46800" rtlCol="0" anchor="ctr"/>
          <a:lstStyle/>
          <a:p>
            <a:pPr>
              <a:spcBef>
                <a:spcPts val="600"/>
              </a:spcBef>
            </a:pPr>
            <a:r>
              <a:rPr lang="en-US" altLang="ja-JP" b="1" dirty="0">
                <a:solidFill>
                  <a:srgbClr val="25A4E4"/>
                </a:solidFill>
                <a:latin typeface="游ゴシック" panose="020B0400000000000000" pitchFamily="50" charset="-128"/>
              </a:rPr>
              <a:t>Step3</a:t>
            </a:r>
            <a:r>
              <a:rPr lang="ja-JP" altLang="en-US" b="1" dirty="0">
                <a:solidFill>
                  <a:srgbClr val="25A4E4"/>
                </a:solidFill>
                <a:latin typeface="游ゴシック" panose="020B0400000000000000" pitchFamily="50" charset="-128"/>
              </a:rPr>
              <a:t>　</a:t>
            </a: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対象者案内・登録フォーム配布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（当社代行可）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角丸四角形 27">
            <a:extLst>
              <a:ext uri="{FF2B5EF4-FFF2-40B4-BE49-F238E27FC236}">
                <a16:creationId xmlns:a16="http://schemas.microsoft.com/office/drawing/2014/main" id="{FC8801D7-9CCE-BDEF-1B2D-C05D2F09CCF9}"/>
              </a:ext>
            </a:extLst>
          </p:cNvPr>
          <p:cNvSpPr/>
          <p:nvPr/>
        </p:nvSpPr>
        <p:spPr>
          <a:xfrm>
            <a:off x="6291308" y="5517018"/>
            <a:ext cx="5471755" cy="653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46800" rtlCol="0" anchor="ctr"/>
          <a:lstStyle/>
          <a:p>
            <a:pPr>
              <a:spcBef>
                <a:spcPts val="600"/>
              </a:spcBef>
            </a:pPr>
            <a:r>
              <a:rPr lang="en-US" altLang="ja-JP" b="1" dirty="0">
                <a:solidFill>
                  <a:srgbClr val="25A4E4"/>
                </a:solidFill>
                <a:latin typeface="游ゴシック" panose="020B0400000000000000" pitchFamily="50" charset="-128"/>
              </a:rPr>
              <a:t>Step4</a:t>
            </a:r>
            <a:r>
              <a:rPr lang="ja-JP" altLang="en-US" b="1" dirty="0">
                <a:solidFill>
                  <a:srgbClr val="25A4E4"/>
                </a:solidFill>
                <a:latin typeface="游ゴシック" panose="020B0400000000000000" pitchFamily="50" charset="-128"/>
              </a:rPr>
              <a:t>　</a:t>
            </a: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面談スケジュール調整・運営開始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円/楕円 53">
            <a:extLst>
              <a:ext uri="{FF2B5EF4-FFF2-40B4-BE49-F238E27FC236}">
                <a16:creationId xmlns:a16="http://schemas.microsoft.com/office/drawing/2014/main" id="{5B3FA213-FD18-F08E-3CA2-D848C1DF7FFC}"/>
              </a:ext>
            </a:extLst>
          </p:cNvPr>
          <p:cNvSpPr/>
          <p:nvPr/>
        </p:nvSpPr>
        <p:spPr>
          <a:xfrm>
            <a:off x="1190776" y="2884620"/>
            <a:ext cx="207390" cy="20739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円/楕円 53">
            <a:extLst>
              <a:ext uri="{FF2B5EF4-FFF2-40B4-BE49-F238E27FC236}">
                <a16:creationId xmlns:a16="http://schemas.microsoft.com/office/drawing/2014/main" id="{F534A35B-6260-2A66-5EC6-CBE36CB8FB76}"/>
              </a:ext>
            </a:extLst>
          </p:cNvPr>
          <p:cNvSpPr/>
          <p:nvPr/>
        </p:nvSpPr>
        <p:spPr>
          <a:xfrm>
            <a:off x="2215682" y="3782424"/>
            <a:ext cx="207390" cy="20739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円/楕円 53">
            <a:extLst>
              <a:ext uri="{FF2B5EF4-FFF2-40B4-BE49-F238E27FC236}">
                <a16:creationId xmlns:a16="http://schemas.microsoft.com/office/drawing/2014/main" id="{FDDD511E-0158-DFE9-321C-94B36F073FEC}"/>
              </a:ext>
            </a:extLst>
          </p:cNvPr>
          <p:cNvSpPr/>
          <p:nvPr/>
        </p:nvSpPr>
        <p:spPr>
          <a:xfrm>
            <a:off x="3009519" y="4761335"/>
            <a:ext cx="207390" cy="20739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円/楕円 53">
            <a:extLst>
              <a:ext uri="{FF2B5EF4-FFF2-40B4-BE49-F238E27FC236}">
                <a16:creationId xmlns:a16="http://schemas.microsoft.com/office/drawing/2014/main" id="{DE387240-C976-241C-4938-868C1664A266}"/>
              </a:ext>
            </a:extLst>
          </p:cNvPr>
          <p:cNvSpPr/>
          <p:nvPr/>
        </p:nvSpPr>
        <p:spPr>
          <a:xfrm>
            <a:off x="3559488" y="5740245"/>
            <a:ext cx="207390" cy="20739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98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ab43ed39cf438de8264d8b65fa41e611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a2501e3ff80ab5e70b0e54d5b48f5319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403F77-3B18-4265-BADB-BC0A975B06AB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2.xml><?xml version="1.0" encoding="utf-8"?>
<ds:datastoreItem xmlns:ds="http://schemas.openxmlformats.org/officeDocument/2006/customXml" ds:itemID="{D21137BD-6894-46BD-BB0C-C4424F8909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AB3F45-76BB-4D21-A2EE-B6F27BA195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944</Words>
  <PresentationFormat>ワイド画面</PresentationFormat>
  <Paragraphs>128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Hiragino Mincho Pro W6</vt:lpstr>
      <vt:lpstr>游ゴシック</vt:lpstr>
      <vt:lpstr>游ゴシック</vt:lpstr>
      <vt:lpstr>Arial</vt:lpstr>
      <vt:lpstr>Office テーマ</vt:lpstr>
      <vt:lpstr>PowerPoint プレゼンテーション</vt:lpstr>
      <vt:lpstr>ご提案の背景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2025-06-10T00:55:43Z</dcterms:created>
  <dcterms:modified xsi:type="dcterms:W3CDTF">2025-06-10T14:55:04Z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