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15"/>
  </p:notesMasterIdLst>
  <p:sldIdLst>
    <p:sldId id="256" r:id="rId5"/>
    <p:sldId id="257" r:id="rId6"/>
    <p:sldId id="258" r:id="rId7"/>
    <p:sldId id="260" r:id="rId8"/>
    <p:sldId id="259" r:id="rId9"/>
    <p:sldId id="263" r:id="rId10"/>
    <p:sldId id="261" r:id="rId11"/>
    <p:sldId id="265" r:id="rId12"/>
    <p:sldId id="262" r:id="rId13"/>
    <p:sldId id="266"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BFF"/>
    <a:srgbClr val="93F0FF"/>
    <a:srgbClr val="00A0B8"/>
    <a:srgbClr val="00B0C8"/>
    <a:srgbClr val="00B9D2"/>
    <a:srgbClr val="009FB0"/>
    <a:srgbClr val="09E8FF"/>
    <a:srgbClr val="F3FEFF"/>
    <a:srgbClr val="FBFBFB"/>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00C43-A144-4662-92CF-BABF81F6FD70}" v="8" dt="2025-06-03T09:43:18.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58" autoAdjust="0"/>
    <p:restoredTop sz="94660"/>
  </p:normalViewPr>
  <p:slideViewPr>
    <p:cSldViewPr snapToGrid="0">
      <p:cViewPr>
        <p:scale>
          <a:sx n="50" d="100"/>
          <a:sy n="50" d="100"/>
        </p:scale>
        <p:origin x="924" y="6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浦英宗" userId="9b03fd3a-662f-49ff-9af1-1b93cf7aab22" providerId="ADAL" clId="{5B2154E4-42E8-4D1E-A84A-2363DCBA6F93}"/>
    <pc:docChg chg="undo redo custSel addSld delSld modSld sldOrd">
      <pc:chgData name="松浦英宗" userId="9b03fd3a-662f-49ff-9af1-1b93cf7aab22" providerId="ADAL" clId="{5B2154E4-42E8-4D1E-A84A-2363DCBA6F93}" dt="2025-05-26T14:30:43.958" v="3768" actId="2711"/>
      <pc:docMkLst>
        <pc:docMk/>
      </pc:docMkLst>
      <pc:sldChg chg="addSp delSp modSp mod">
        <pc:chgData name="松浦英宗" userId="9b03fd3a-662f-49ff-9af1-1b93cf7aab22" providerId="ADAL" clId="{5B2154E4-42E8-4D1E-A84A-2363DCBA6F93}" dt="2025-05-26T14:30:30.544" v="3766" actId="2711"/>
        <pc:sldMkLst>
          <pc:docMk/>
          <pc:sldMk cId="913356044" sldId="256"/>
        </pc:sldMkLst>
        <pc:spChg chg="mod">
          <ac:chgData name="松浦英宗" userId="9b03fd3a-662f-49ff-9af1-1b93cf7aab22" providerId="ADAL" clId="{5B2154E4-42E8-4D1E-A84A-2363DCBA6F93}" dt="2025-05-26T14:30:30.544" v="3766" actId="2711"/>
          <ac:spMkLst>
            <pc:docMk/>
            <pc:sldMk cId="913356044" sldId="256"/>
            <ac:spMk id="2" creationId="{7AA3F260-6690-2C56-75E6-24748C62BCE9}"/>
          </ac:spMkLst>
        </pc:spChg>
        <pc:spChg chg="add mod">
          <ac:chgData name="松浦英宗" userId="9b03fd3a-662f-49ff-9af1-1b93cf7aab22" providerId="ADAL" clId="{5B2154E4-42E8-4D1E-A84A-2363DCBA6F93}" dt="2025-05-26T14:30:30.544" v="3766" actId="2711"/>
          <ac:spMkLst>
            <pc:docMk/>
            <pc:sldMk cId="913356044" sldId="256"/>
            <ac:spMk id="5" creationId="{60FE13DA-2E3A-C2FF-05B1-54412FC10B50}"/>
          </ac:spMkLst>
        </pc:spChg>
        <pc:spChg chg="add mod">
          <ac:chgData name="松浦英宗" userId="9b03fd3a-662f-49ff-9af1-1b93cf7aab22" providerId="ADAL" clId="{5B2154E4-42E8-4D1E-A84A-2363DCBA6F93}" dt="2025-05-26T14:30:30.544" v="3766" actId="2711"/>
          <ac:spMkLst>
            <pc:docMk/>
            <pc:sldMk cId="913356044" sldId="256"/>
            <ac:spMk id="6" creationId="{36859CC3-5A71-DAD5-A541-0EE294C5CEFE}"/>
          </ac:spMkLst>
        </pc:spChg>
        <pc:spChg chg="add mod">
          <ac:chgData name="松浦英宗" userId="9b03fd3a-662f-49ff-9af1-1b93cf7aab22" providerId="ADAL" clId="{5B2154E4-42E8-4D1E-A84A-2363DCBA6F93}" dt="2025-05-26T14:30:30.544" v="3766" actId="2711"/>
          <ac:spMkLst>
            <pc:docMk/>
            <pc:sldMk cId="913356044" sldId="256"/>
            <ac:spMk id="7" creationId="{D0C49E28-54BF-51C1-C980-29921B5B8B58}"/>
          </ac:spMkLst>
        </pc:spChg>
        <pc:spChg chg="add mod">
          <ac:chgData name="松浦英宗" userId="9b03fd3a-662f-49ff-9af1-1b93cf7aab22" providerId="ADAL" clId="{5B2154E4-42E8-4D1E-A84A-2363DCBA6F93}" dt="2025-05-26T14:30:30.544" v="3766" actId="2711"/>
          <ac:spMkLst>
            <pc:docMk/>
            <pc:sldMk cId="913356044" sldId="256"/>
            <ac:spMk id="8" creationId="{7CC15A84-7162-900F-D762-8978EAFB9B64}"/>
          </ac:spMkLst>
        </pc:spChg>
        <pc:spChg chg="add mod">
          <ac:chgData name="松浦英宗" userId="9b03fd3a-662f-49ff-9af1-1b93cf7aab22" providerId="ADAL" clId="{5B2154E4-42E8-4D1E-A84A-2363DCBA6F93}" dt="2025-05-26T14:30:30.544" v="3766" actId="2711"/>
          <ac:spMkLst>
            <pc:docMk/>
            <pc:sldMk cId="913356044" sldId="256"/>
            <ac:spMk id="9" creationId="{0377C74F-737C-2DBA-B817-B6FD213AD7E8}"/>
          </ac:spMkLst>
        </pc:spChg>
        <pc:grpChg chg="add mod">
          <ac:chgData name="松浦英宗" userId="9b03fd3a-662f-49ff-9af1-1b93cf7aab22" providerId="ADAL" clId="{5B2154E4-42E8-4D1E-A84A-2363DCBA6F93}" dt="2025-05-26T05:26:20.286" v="370" actId="14100"/>
          <ac:grpSpMkLst>
            <pc:docMk/>
            <pc:sldMk cId="913356044" sldId="256"/>
            <ac:grpSpMk id="10" creationId="{CBC27A79-39C8-8599-8F47-7B20FEC1F2ED}"/>
          </ac:grpSpMkLst>
        </pc:grpChg>
      </pc:sldChg>
      <pc:sldChg chg="addSp delSp modSp mod">
        <pc:chgData name="松浦英宗" userId="9b03fd3a-662f-49ff-9af1-1b93cf7aab22" providerId="ADAL" clId="{5B2154E4-42E8-4D1E-A84A-2363DCBA6F93}" dt="2025-05-26T14:30:37.429" v="3767" actId="2711"/>
        <pc:sldMkLst>
          <pc:docMk/>
          <pc:sldMk cId="4173564231" sldId="257"/>
        </pc:sldMkLst>
        <pc:spChg chg="add mod ord">
          <ac:chgData name="松浦英宗" userId="9b03fd3a-662f-49ff-9af1-1b93cf7aab22" providerId="ADAL" clId="{5B2154E4-42E8-4D1E-A84A-2363DCBA6F93}" dt="2025-05-26T14:30:37.429" v="3767" actId="2711"/>
          <ac:spMkLst>
            <pc:docMk/>
            <pc:sldMk cId="4173564231" sldId="257"/>
            <ac:spMk id="2" creationId="{6D8BF5A3-4F8A-FB3D-F816-951F4AFC20BE}"/>
          </ac:spMkLst>
        </pc:spChg>
        <pc:spChg chg="add mod">
          <ac:chgData name="松浦英宗" userId="9b03fd3a-662f-49ff-9af1-1b93cf7aab22" providerId="ADAL" clId="{5B2154E4-42E8-4D1E-A84A-2363DCBA6F93}" dt="2025-05-26T14:30:37.429" v="3767" actId="2711"/>
          <ac:spMkLst>
            <pc:docMk/>
            <pc:sldMk cId="4173564231" sldId="257"/>
            <ac:spMk id="4" creationId="{74BE2751-3F8A-2271-C0E9-A426D06C9499}"/>
          </ac:spMkLst>
        </pc:spChg>
        <pc:spChg chg="add mod">
          <ac:chgData name="松浦英宗" userId="9b03fd3a-662f-49ff-9af1-1b93cf7aab22" providerId="ADAL" clId="{5B2154E4-42E8-4D1E-A84A-2363DCBA6F93}" dt="2025-05-26T10:09:53.910" v="885" actId="20577"/>
          <ac:spMkLst>
            <pc:docMk/>
            <pc:sldMk cId="4173564231" sldId="257"/>
            <ac:spMk id="5" creationId="{A99AF025-1CC4-1479-FA32-74AA5E8D4E01}"/>
          </ac:spMkLst>
        </pc:spChg>
        <pc:spChg chg="add mod topLvl">
          <ac:chgData name="松浦英宗" userId="9b03fd3a-662f-49ff-9af1-1b93cf7aab22" providerId="ADAL" clId="{5B2154E4-42E8-4D1E-A84A-2363DCBA6F93}" dt="2025-05-26T14:30:37.429" v="3767" actId="2711"/>
          <ac:spMkLst>
            <pc:docMk/>
            <pc:sldMk cId="4173564231" sldId="257"/>
            <ac:spMk id="6" creationId="{BD610C55-91E3-21E8-F9A5-FB40F87D7B5B}"/>
          </ac:spMkLst>
        </pc:spChg>
        <pc:spChg chg="add mod ord topLvl">
          <ac:chgData name="松浦英宗" userId="9b03fd3a-662f-49ff-9af1-1b93cf7aab22" providerId="ADAL" clId="{5B2154E4-42E8-4D1E-A84A-2363DCBA6F93}" dt="2025-05-26T14:30:37.429" v="3767" actId="2711"/>
          <ac:spMkLst>
            <pc:docMk/>
            <pc:sldMk cId="4173564231" sldId="257"/>
            <ac:spMk id="7" creationId="{6AA4C2DA-43E1-4244-255F-010C586A08F9}"/>
          </ac:spMkLst>
        </pc:spChg>
        <pc:spChg chg="add mod topLvl">
          <ac:chgData name="松浦英宗" userId="9b03fd3a-662f-49ff-9af1-1b93cf7aab22" providerId="ADAL" clId="{5B2154E4-42E8-4D1E-A84A-2363DCBA6F93}" dt="2025-05-26T14:25:03.233" v="3629" actId="12789"/>
          <ac:spMkLst>
            <pc:docMk/>
            <pc:sldMk cId="4173564231" sldId="257"/>
            <ac:spMk id="8" creationId="{E7EDB9D5-532D-B2B3-4909-BA468DCA2880}"/>
          </ac:spMkLst>
        </pc:spChg>
        <pc:spChg chg="mod topLvl">
          <ac:chgData name="松浦英宗" userId="9b03fd3a-662f-49ff-9af1-1b93cf7aab22" providerId="ADAL" clId="{5B2154E4-42E8-4D1E-A84A-2363DCBA6F93}" dt="2025-05-26T14:30:37.429" v="3767" actId="2711"/>
          <ac:spMkLst>
            <pc:docMk/>
            <pc:sldMk cId="4173564231" sldId="257"/>
            <ac:spMk id="11" creationId="{9B8C98D0-A157-7CC4-0C3E-506FE0871BFE}"/>
          </ac:spMkLst>
        </pc:spChg>
        <pc:spChg chg="mod topLvl">
          <ac:chgData name="松浦英宗" userId="9b03fd3a-662f-49ff-9af1-1b93cf7aab22" providerId="ADAL" clId="{5B2154E4-42E8-4D1E-A84A-2363DCBA6F93}" dt="2025-05-26T14:30:37.429" v="3767" actId="2711"/>
          <ac:spMkLst>
            <pc:docMk/>
            <pc:sldMk cId="4173564231" sldId="257"/>
            <ac:spMk id="15" creationId="{834B4D32-C8E5-76F7-5E2E-F0741937ED70}"/>
          </ac:spMkLst>
        </pc:spChg>
        <pc:spChg chg="mod topLvl">
          <ac:chgData name="松浦英宗" userId="9b03fd3a-662f-49ff-9af1-1b93cf7aab22" providerId="ADAL" clId="{5B2154E4-42E8-4D1E-A84A-2363DCBA6F93}" dt="2025-05-26T14:30:37.429" v="3767" actId="2711"/>
          <ac:spMkLst>
            <pc:docMk/>
            <pc:sldMk cId="4173564231" sldId="257"/>
            <ac:spMk id="16" creationId="{7A150016-0F9E-FE0B-BACD-5B76ECC04C42}"/>
          </ac:spMkLst>
        </pc:spChg>
        <pc:spChg chg="mod topLvl">
          <ac:chgData name="松浦英宗" userId="9b03fd3a-662f-49ff-9af1-1b93cf7aab22" providerId="ADAL" clId="{5B2154E4-42E8-4D1E-A84A-2363DCBA6F93}" dt="2025-05-26T14:30:37.429" v="3767" actId="2711"/>
          <ac:spMkLst>
            <pc:docMk/>
            <pc:sldMk cId="4173564231" sldId="257"/>
            <ac:spMk id="17" creationId="{7C1D7AE7-9B95-8AAC-C95F-346C80B89D70}"/>
          </ac:spMkLst>
        </pc:spChg>
        <pc:spChg chg="add mod">
          <ac:chgData name="松浦英宗" userId="9b03fd3a-662f-49ff-9af1-1b93cf7aab22" providerId="ADAL" clId="{5B2154E4-42E8-4D1E-A84A-2363DCBA6F93}" dt="2025-05-26T14:30:37.429" v="3767" actId="2711"/>
          <ac:spMkLst>
            <pc:docMk/>
            <pc:sldMk cId="4173564231" sldId="257"/>
            <ac:spMk id="18" creationId="{B39EF803-4FA2-58AA-C338-84FC1D269421}"/>
          </ac:spMkLst>
        </pc:spChg>
        <pc:spChg chg="add mod">
          <ac:chgData name="松浦英宗" userId="9b03fd3a-662f-49ff-9af1-1b93cf7aab22" providerId="ADAL" clId="{5B2154E4-42E8-4D1E-A84A-2363DCBA6F93}" dt="2025-05-26T10:08:44.936" v="835" actId="20577"/>
          <ac:spMkLst>
            <pc:docMk/>
            <pc:sldMk cId="4173564231" sldId="257"/>
            <ac:spMk id="19" creationId="{FEA11BDD-6B29-E385-A44E-D9196C477B0C}"/>
          </ac:spMkLst>
        </pc:spChg>
        <pc:spChg chg="add mod">
          <ac:chgData name="松浦英宗" userId="9b03fd3a-662f-49ff-9af1-1b93cf7aab22" providerId="ADAL" clId="{5B2154E4-42E8-4D1E-A84A-2363DCBA6F93}" dt="2025-05-26T14:30:37.429" v="3767" actId="2711"/>
          <ac:spMkLst>
            <pc:docMk/>
            <pc:sldMk cId="4173564231" sldId="257"/>
            <ac:spMk id="25" creationId="{050D99B6-49F0-22A1-637F-8186BA9EF44A}"/>
          </ac:spMkLst>
        </pc:spChg>
        <pc:cxnChg chg="add mod">
          <ac:chgData name="松浦英宗" userId="9b03fd3a-662f-49ff-9af1-1b93cf7aab22" providerId="ADAL" clId="{5B2154E4-42E8-4D1E-A84A-2363DCBA6F93}" dt="2025-05-26T10:05:45.380" v="633" actId="12788"/>
          <ac:cxnSpMkLst>
            <pc:docMk/>
            <pc:sldMk cId="4173564231" sldId="257"/>
            <ac:cxnSpMk id="20" creationId="{B3B91032-8067-4F68-24DD-26155727C92A}"/>
          </ac:cxnSpMkLst>
        </pc:cxnChg>
        <pc:cxnChg chg="add mod">
          <ac:chgData name="松浦英宗" userId="9b03fd3a-662f-49ff-9af1-1b93cf7aab22" providerId="ADAL" clId="{5B2154E4-42E8-4D1E-A84A-2363DCBA6F93}" dt="2025-05-26T10:05:45.380" v="633" actId="12788"/>
          <ac:cxnSpMkLst>
            <pc:docMk/>
            <pc:sldMk cId="4173564231" sldId="257"/>
            <ac:cxnSpMk id="24" creationId="{17991FED-A06E-80BE-FF81-F180A466EB03}"/>
          </ac:cxnSpMkLst>
        </pc:cxnChg>
      </pc:sldChg>
      <pc:sldChg chg="addSp delSp modSp mod">
        <pc:chgData name="松浦英宗" userId="9b03fd3a-662f-49ff-9af1-1b93cf7aab22" providerId="ADAL" clId="{5B2154E4-42E8-4D1E-A84A-2363DCBA6F93}" dt="2025-05-26T14:30:43.958" v="3768" actId="2711"/>
        <pc:sldMkLst>
          <pc:docMk/>
          <pc:sldMk cId="4082717725" sldId="258"/>
        </pc:sldMkLst>
        <pc:spChg chg="add mod topLvl">
          <ac:chgData name="松浦英宗" userId="9b03fd3a-662f-49ff-9af1-1b93cf7aab22" providerId="ADAL" clId="{5B2154E4-42E8-4D1E-A84A-2363DCBA6F93}" dt="2025-05-26T14:30:43.958" v="3768" actId="2711"/>
          <ac:spMkLst>
            <pc:docMk/>
            <pc:sldMk cId="4082717725" sldId="258"/>
            <ac:spMk id="2" creationId="{85666ABF-E372-A54B-21AA-34788FACF24E}"/>
          </ac:spMkLst>
        </pc:spChg>
        <pc:spChg chg="add mod">
          <ac:chgData name="松浦英宗" userId="9b03fd3a-662f-49ff-9af1-1b93cf7aab22" providerId="ADAL" clId="{5B2154E4-42E8-4D1E-A84A-2363DCBA6F93}" dt="2025-05-26T14:30:43.958" v="3768" actId="2711"/>
          <ac:spMkLst>
            <pc:docMk/>
            <pc:sldMk cId="4082717725" sldId="258"/>
            <ac:spMk id="6" creationId="{97F4AD30-9270-E300-D06B-E69F31915179}"/>
          </ac:spMkLst>
        </pc:spChg>
        <pc:spChg chg="add mod">
          <ac:chgData name="松浦英宗" userId="9b03fd3a-662f-49ff-9af1-1b93cf7aab22" providerId="ADAL" clId="{5B2154E4-42E8-4D1E-A84A-2363DCBA6F93}" dt="2025-05-26T10:34:58.260" v="1386" actId="120"/>
          <ac:spMkLst>
            <pc:docMk/>
            <pc:sldMk cId="4082717725" sldId="258"/>
            <ac:spMk id="7" creationId="{A7F3A0F5-EF51-30CC-34E3-8C51E417A9F4}"/>
          </ac:spMkLst>
        </pc:spChg>
        <pc:spChg chg="add mod topLvl">
          <ac:chgData name="松浦英宗" userId="9b03fd3a-662f-49ff-9af1-1b93cf7aab22" providerId="ADAL" clId="{5B2154E4-42E8-4D1E-A84A-2363DCBA6F93}" dt="2025-05-26T13:13:08.609" v="2272" actId="20577"/>
          <ac:spMkLst>
            <pc:docMk/>
            <pc:sldMk cId="4082717725" sldId="258"/>
            <ac:spMk id="8" creationId="{9344924F-87CF-0237-E526-2F4762CE30AD}"/>
          </ac:spMkLst>
        </pc:spChg>
        <pc:spChg chg="add mod topLvl">
          <ac:chgData name="松浦英宗" userId="9b03fd3a-662f-49ff-9af1-1b93cf7aab22" providerId="ADAL" clId="{5B2154E4-42E8-4D1E-A84A-2363DCBA6F93}" dt="2025-05-26T14:30:43.958" v="3768" actId="2711"/>
          <ac:spMkLst>
            <pc:docMk/>
            <pc:sldMk cId="4082717725" sldId="258"/>
            <ac:spMk id="11" creationId="{4145F2CC-1921-F7DC-BCDE-6CEB26F7B8D2}"/>
          </ac:spMkLst>
        </pc:spChg>
        <pc:spChg chg="mod topLvl">
          <ac:chgData name="松浦英宗" userId="9b03fd3a-662f-49ff-9af1-1b93cf7aab22" providerId="ADAL" clId="{5B2154E4-42E8-4D1E-A84A-2363DCBA6F93}" dt="2025-05-26T14:30:43.958" v="3768" actId="2711"/>
          <ac:spMkLst>
            <pc:docMk/>
            <pc:sldMk cId="4082717725" sldId="258"/>
            <ac:spMk id="20" creationId="{61D314BC-F483-4FB4-4D1D-8B27926CB902}"/>
          </ac:spMkLst>
        </pc:spChg>
        <pc:spChg chg="mod topLvl">
          <ac:chgData name="松浦英宗" userId="9b03fd3a-662f-49ff-9af1-1b93cf7aab22" providerId="ADAL" clId="{5B2154E4-42E8-4D1E-A84A-2363DCBA6F93}" dt="2025-05-26T13:03:52.891" v="2078" actId="20577"/>
          <ac:spMkLst>
            <pc:docMk/>
            <pc:sldMk cId="4082717725" sldId="258"/>
            <ac:spMk id="21" creationId="{4164D64F-8ECC-ADAE-5C84-63203EC9B8C8}"/>
          </ac:spMkLst>
        </pc:spChg>
        <pc:spChg chg="mod topLvl">
          <ac:chgData name="松浦英宗" userId="9b03fd3a-662f-49ff-9af1-1b93cf7aab22" providerId="ADAL" clId="{5B2154E4-42E8-4D1E-A84A-2363DCBA6F93}" dt="2025-05-26T14:26:31.779" v="3671" actId="20577"/>
          <ac:spMkLst>
            <pc:docMk/>
            <pc:sldMk cId="4082717725" sldId="258"/>
            <ac:spMk id="25" creationId="{7F87E196-B02E-0C3B-C4B6-E43163D2B3B6}"/>
          </ac:spMkLst>
        </pc:spChg>
        <pc:spChg chg="mod topLvl">
          <ac:chgData name="松浦英宗" userId="9b03fd3a-662f-49ff-9af1-1b93cf7aab22" providerId="ADAL" clId="{5B2154E4-42E8-4D1E-A84A-2363DCBA6F93}" dt="2025-05-26T13:03:56.608" v="2081" actId="20577"/>
          <ac:spMkLst>
            <pc:docMk/>
            <pc:sldMk cId="4082717725" sldId="258"/>
            <ac:spMk id="26" creationId="{C214CBB9-511F-F9B0-0E37-A41D14E8F99D}"/>
          </ac:spMkLst>
        </pc:spChg>
        <pc:spChg chg="mod">
          <ac:chgData name="松浦英宗" userId="9b03fd3a-662f-49ff-9af1-1b93cf7aab22" providerId="ADAL" clId="{5B2154E4-42E8-4D1E-A84A-2363DCBA6F93}" dt="2025-05-26T14:30:43.958" v="3768" actId="2711"/>
          <ac:spMkLst>
            <pc:docMk/>
            <pc:sldMk cId="4082717725" sldId="258"/>
            <ac:spMk id="28" creationId="{F47B9BC7-FFAB-E864-376C-A062844FEBFA}"/>
          </ac:spMkLst>
        </pc:spChg>
        <pc:spChg chg="add mod topLvl">
          <ac:chgData name="松浦英宗" userId="9b03fd3a-662f-49ff-9af1-1b93cf7aab22" providerId="ADAL" clId="{5B2154E4-42E8-4D1E-A84A-2363DCBA6F93}" dt="2025-05-26T14:30:43.958" v="3768" actId="2711"/>
          <ac:spMkLst>
            <pc:docMk/>
            <pc:sldMk cId="4082717725" sldId="258"/>
            <ac:spMk id="29" creationId="{E6419EE8-4588-74FC-7123-C0AE07775D81}"/>
          </ac:spMkLst>
        </pc:spChg>
        <pc:spChg chg="add mod topLvl">
          <ac:chgData name="松浦英宗" userId="9b03fd3a-662f-49ff-9af1-1b93cf7aab22" providerId="ADAL" clId="{5B2154E4-42E8-4D1E-A84A-2363DCBA6F93}" dt="2025-05-26T14:30:43.958" v="3768" actId="2711"/>
          <ac:spMkLst>
            <pc:docMk/>
            <pc:sldMk cId="4082717725" sldId="258"/>
            <ac:spMk id="30" creationId="{5A035967-1BDE-D035-6010-2A506AB57171}"/>
          </ac:spMkLst>
        </pc:spChg>
        <pc:spChg chg="mod topLvl">
          <ac:chgData name="松浦英宗" userId="9b03fd3a-662f-49ff-9af1-1b93cf7aab22" providerId="ADAL" clId="{5B2154E4-42E8-4D1E-A84A-2363DCBA6F93}" dt="2025-05-26T14:25:55.215" v="3634" actId="1037"/>
          <ac:spMkLst>
            <pc:docMk/>
            <pc:sldMk cId="4082717725" sldId="258"/>
            <ac:spMk id="33" creationId="{740BE554-DAB4-AF2E-07B9-B33883258CA3}"/>
          </ac:spMkLst>
        </pc:spChg>
        <pc:spChg chg="mod topLvl">
          <ac:chgData name="松浦英宗" userId="9b03fd3a-662f-49ff-9af1-1b93cf7aab22" providerId="ADAL" clId="{5B2154E4-42E8-4D1E-A84A-2363DCBA6F93}" dt="2025-05-26T14:30:43.958" v="3768" actId="2711"/>
          <ac:spMkLst>
            <pc:docMk/>
            <pc:sldMk cId="4082717725" sldId="258"/>
            <ac:spMk id="34" creationId="{B0F2FFCE-E0C5-1F00-E5CE-86CC45799653}"/>
          </ac:spMkLst>
        </pc:spChg>
        <pc:spChg chg="add mod">
          <ac:chgData name="松浦英宗" userId="9b03fd3a-662f-49ff-9af1-1b93cf7aab22" providerId="ADAL" clId="{5B2154E4-42E8-4D1E-A84A-2363DCBA6F93}" dt="2025-05-26T10:41:05.999" v="1638" actId="20577"/>
          <ac:spMkLst>
            <pc:docMk/>
            <pc:sldMk cId="4082717725" sldId="258"/>
            <ac:spMk id="39" creationId="{4A39FD84-A8B7-7AF0-C5DF-84DA0EC4B13C}"/>
          </ac:spMkLst>
        </pc:spChg>
        <pc:spChg chg="add mod">
          <ac:chgData name="松浦英宗" userId="9b03fd3a-662f-49ff-9af1-1b93cf7aab22" providerId="ADAL" clId="{5B2154E4-42E8-4D1E-A84A-2363DCBA6F93}" dt="2025-05-26T14:30:43.958" v="3768" actId="2711"/>
          <ac:spMkLst>
            <pc:docMk/>
            <pc:sldMk cId="4082717725" sldId="258"/>
            <ac:spMk id="40" creationId="{F59C9456-A451-FA1E-BF92-8055CFF1A87D}"/>
          </ac:spMkLst>
        </pc:spChg>
        <pc:spChg chg="add mod">
          <ac:chgData name="松浦英宗" userId="9b03fd3a-662f-49ff-9af1-1b93cf7aab22" providerId="ADAL" clId="{5B2154E4-42E8-4D1E-A84A-2363DCBA6F93}" dt="2025-05-26T12:59:50.281" v="1965" actId="20577"/>
          <ac:spMkLst>
            <pc:docMk/>
            <pc:sldMk cId="4082717725" sldId="258"/>
            <ac:spMk id="41" creationId="{BC6CE6D1-1038-E817-11DE-AB343BDDB3B5}"/>
          </ac:spMkLst>
        </pc:spChg>
        <pc:spChg chg="add mod">
          <ac:chgData name="松浦英宗" userId="9b03fd3a-662f-49ff-9af1-1b93cf7aab22" providerId="ADAL" clId="{5B2154E4-42E8-4D1E-A84A-2363DCBA6F93}" dt="2025-05-26T14:30:43.958" v="3768" actId="2711"/>
          <ac:spMkLst>
            <pc:docMk/>
            <pc:sldMk cId="4082717725" sldId="258"/>
            <ac:spMk id="42" creationId="{C7845614-3C49-5181-8F36-EE9CDF30C8D5}"/>
          </ac:spMkLst>
        </pc:spChg>
        <pc:cxnChg chg="add mod">
          <ac:chgData name="松浦英宗" userId="9b03fd3a-662f-49ff-9af1-1b93cf7aab22" providerId="ADAL" clId="{5B2154E4-42E8-4D1E-A84A-2363DCBA6F93}" dt="2025-05-26T10:29:35.508" v="1124" actId="164"/>
          <ac:cxnSpMkLst>
            <pc:docMk/>
            <pc:sldMk cId="4082717725" sldId="258"/>
            <ac:cxnSpMk id="13" creationId="{724063EA-7F3B-A6DE-4711-4056577B8F7D}"/>
          </ac:cxnSpMkLst>
        </pc:cxnChg>
        <pc:cxnChg chg="mod">
          <ac:chgData name="松浦英宗" userId="9b03fd3a-662f-49ff-9af1-1b93cf7aab22" providerId="ADAL" clId="{5B2154E4-42E8-4D1E-A84A-2363DCBA6F93}" dt="2025-05-26T10:30:10.283" v="1133" actId="14100"/>
          <ac:cxnSpMkLst>
            <pc:docMk/>
            <pc:sldMk cId="4082717725" sldId="258"/>
            <ac:cxnSpMk id="19" creationId="{E8C45FF7-4DFD-E1FD-2C3A-2D084AB036FC}"/>
          </ac:cxnSpMkLst>
        </pc:cxnChg>
        <pc:cxnChg chg="mod">
          <ac:chgData name="松浦英宗" userId="9b03fd3a-662f-49ff-9af1-1b93cf7aab22" providerId="ADAL" clId="{5B2154E4-42E8-4D1E-A84A-2363DCBA6F93}" dt="2025-05-26T10:29:42.651" v="1127" actId="571"/>
          <ac:cxnSpMkLst>
            <pc:docMk/>
            <pc:sldMk cId="4082717725" sldId="258"/>
            <ac:cxnSpMk id="24" creationId="{525010F5-7BC9-BB25-4087-D53DDC195B68}"/>
          </ac:cxnSpMkLst>
        </pc:cxnChg>
      </pc:sldChg>
      <pc:sldChg chg="addSp delSp modSp mod">
        <pc:chgData name="松浦英宗" userId="9b03fd3a-662f-49ff-9af1-1b93cf7aab22" providerId="ADAL" clId="{5B2154E4-42E8-4D1E-A84A-2363DCBA6F93}" dt="2025-05-26T13:16:13.539" v="2385" actId="1035"/>
        <pc:sldMkLst>
          <pc:docMk/>
          <pc:sldMk cId="1169995872" sldId="259"/>
        </pc:sldMkLst>
        <pc:spChg chg="add mod">
          <ac:chgData name="松浦英宗" userId="9b03fd3a-662f-49ff-9af1-1b93cf7aab22" providerId="ADAL" clId="{5B2154E4-42E8-4D1E-A84A-2363DCBA6F93}" dt="2025-05-26T12:48:11.357" v="1642"/>
          <ac:spMkLst>
            <pc:docMk/>
            <pc:sldMk cId="1169995872" sldId="259"/>
            <ac:spMk id="2" creationId="{2E33BADB-727D-08D1-B26A-03B23D18DB46}"/>
          </ac:spMkLst>
        </pc:spChg>
        <pc:spChg chg="add mod">
          <ac:chgData name="松浦英宗" userId="9b03fd3a-662f-49ff-9af1-1b93cf7aab22" providerId="ADAL" clId="{5B2154E4-42E8-4D1E-A84A-2363DCBA6F93}" dt="2025-05-26T13:08:48.114" v="2237" actId="207"/>
          <ac:spMkLst>
            <pc:docMk/>
            <pc:sldMk cId="1169995872" sldId="259"/>
            <ac:spMk id="15" creationId="{824EC0CE-15BE-D545-A41E-9FC6F8266D01}"/>
          </ac:spMkLst>
        </pc:spChg>
        <pc:spChg chg="add mod">
          <ac:chgData name="松浦英宗" userId="9b03fd3a-662f-49ff-9af1-1b93cf7aab22" providerId="ADAL" clId="{5B2154E4-42E8-4D1E-A84A-2363DCBA6F93}" dt="2025-05-26T12:56:19.538" v="1856" actId="164"/>
          <ac:spMkLst>
            <pc:docMk/>
            <pc:sldMk cId="1169995872" sldId="259"/>
            <ac:spMk id="16" creationId="{16DD18EE-4740-0992-B059-69F86B167CDA}"/>
          </ac:spMkLst>
        </pc:spChg>
        <pc:spChg chg="add mod">
          <ac:chgData name="松浦英宗" userId="9b03fd3a-662f-49ff-9af1-1b93cf7aab22" providerId="ADAL" clId="{5B2154E4-42E8-4D1E-A84A-2363DCBA6F93}" dt="2025-05-26T12:56:08.016" v="1853" actId="164"/>
          <ac:spMkLst>
            <pc:docMk/>
            <pc:sldMk cId="1169995872" sldId="259"/>
            <ac:spMk id="18" creationId="{30F12C1D-CE73-AA6F-5E59-3BD287DE5269}"/>
          </ac:spMkLst>
        </pc:spChg>
        <pc:spChg chg="add mod">
          <ac:chgData name="松浦英宗" userId="9b03fd3a-662f-49ff-9af1-1b93cf7aab22" providerId="ADAL" clId="{5B2154E4-42E8-4D1E-A84A-2363DCBA6F93}" dt="2025-05-26T12:56:05.559" v="1852" actId="164"/>
          <ac:spMkLst>
            <pc:docMk/>
            <pc:sldMk cId="1169995872" sldId="259"/>
            <ac:spMk id="19" creationId="{2A664477-E010-5315-6D7B-F0156C04BDB6}"/>
          </ac:spMkLst>
        </pc:spChg>
        <pc:spChg chg="add mod">
          <ac:chgData name="松浦英宗" userId="9b03fd3a-662f-49ff-9af1-1b93cf7aab22" providerId="ADAL" clId="{5B2154E4-42E8-4D1E-A84A-2363DCBA6F93}" dt="2025-05-26T13:08:48.114" v="2237" actId="207"/>
          <ac:spMkLst>
            <pc:docMk/>
            <pc:sldMk cId="1169995872" sldId="259"/>
            <ac:spMk id="20" creationId="{0AF3A563-A421-6DC6-CA14-9070530BC767}"/>
          </ac:spMkLst>
        </pc:spChg>
        <pc:spChg chg="add mod">
          <ac:chgData name="松浦英宗" userId="9b03fd3a-662f-49ff-9af1-1b93cf7aab22" providerId="ADAL" clId="{5B2154E4-42E8-4D1E-A84A-2363DCBA6F93}" dt="2025-05-26T13:08:48.114" v="2237" actId="207"/>
          <ac:spMkLst>
            <pc:docMk/>
            <pc:sldMk cId="1169995872" sldId="259"/>
            <ac:spMk id="21" creationId="{DB4F387B-8B1C-6CB3-164E-09FFA015C60D}"/>
          </ac:spMkLst>
        </pc:spChg>
        <pc:spChg chg="add mod">
          <ac:chgData name="松浦英宗" userId="9b03fd3a-662f-49ff-9af1-1b93cf7aab22" providerId="ADAL" clId="{5B2154E4-42E8-4D1E-A84A-2363DCBA6F93}" dt="2025-05-26T12:58:52.008" v="1934" actId="20577"/>
          <ac:spMkLst>
            <pc:docMk/>
            <pc:sldMk cId="1169995872" sldId="259"/>
            <ac:spMk id="22" creationId="{60C48F0B-C434-9256-342D-FD223C6C2DE0}"/>
          </ac:spMkLst>
        </pc:spChg>
        <pc:spChg chg="add mod">
          <ac:chgData name="松浦英宗" userId="9b03fd3a-662f-49ff-9af1-1b93cf7aab22" providerId="ADAL" clId="{5B2154E4-42E8-4D1E-A84A-2363DCBA6F93}" dt="2025-05-26T12:52:11.474" v="1762" actId="20577"/>
          <ac:spMkLst>
            <pc:docMk/>
            <pc:sldMk cId="1169995872" sldId="259"/>
            <ac:spMk id="23" creationId="{E4402095-B080-9F14-4D4E-AFAFBDC21B57}"/>
          </ac:spMkLst>
        </pc:spChg>
        <pc:spChg chg="mod">
          <ac:chgData name="松浦英宗" userId="9b03fd3a-662f-49ff-9af1-1b93cf7aab22" providerId="ADAL" clId="{5B2154E4-42E8-4D1E-A84A-2363DCBA6F93}" dt="2025-05-26T13:08:29.500" v="2219"/>
          <ac:spMkLst>
            <pc:docMk/>
            <pc:sldMk cId="1169995872" sldId="259"/>
            <ac:spMk id="34" creationId="{9593A2D6-42FA-BA68-F87C-791DC8900E0B}"/>
          </ac:spMkLst>
        </pc:spChg>
        <pc:spChg chg="mod">
          <ac:chgData name="松浦英宗" userId="9b03fd3a-662f-49ff-9af1-1b93cf7aab22" providerId="ADAL" clId="{5B2154E4-42E8-4D1E-A84A-2363DCBA6F93}" dt="2025-05-26T13:08:29.500" v="2219"/>
          <ac:spMkLst>
            <pc:docMk/>
            <pc:sldMk cId="1169995872" sldId="259"/>
            <ac:spMk id="35" creationId="{22AB23B4-4D7D-C7AE-1EE5-1608FB6F9A56}"/>
          </ac:spMkLst>
        </pc:spChg>
        <pc:spChg chg="mod">
          <ac:chgData name="松浦英宗" userId="9b03fd3a-662f-49ff-9af1-1b93cf7aab22" providerId="ADAL" clId="{5B2154E4-42E8-4D1E-A84A-2363DCBA6F93}" dt="2025-05-26T13:08:29.500" v="2219"/>
          <ac:spMkLst>
            <pc:docMk/>
            <pc:sldMk cId="1169995872" sldId="259"/>
            <ac:spMk id="36" creationId="{ECE044E0-FC9B-2F60-E103-6E08A5841CC0}"/>
          </ac:spMkLst>
        </pc:spChg>
        <pc:spChg chg="mod">
          <ac:chgData name="松浦英宗" userId="9b03fd3a-662f-49ff-9af1-1b93cf7aab22" providerId="ADAL" clId="{5B2154E4-42E8-4D1E-A84A-2363DCBA6F93}" dt="2025-05-26T13:08:29.500" v="2219"/>
          <ac:spMkLst>
            <pc:docMk/>
            <pc:sldMk cId="1169995872" sldId="259"/>
            <ac:spMk id="37" creationId="{8C3EE9B4-ED72-0140-8521-DEA668B992DF}"/>
          </ac:spMkLst>
        </pc:spChg>
        <pc:spChg chg="mod">
          <ac:chgData name="松浦英宗" userId="9b03fd3a-662f-49ff-9af1-1b93cf7aab22" providerId="ADAL" clId="{5B2154E4-42E8-4D1E-A84A-2363DCBA6F93}" dt="2025-05-26T13:08:29.500" v="2219"/>
          <ac:spMkLst>
            <pc:docMk/>
            <pc:sldMk cId="1169995872" sldId="259"/>
            <ac:spMk id="38" creationId="{84E4AA68-F497-9C29-2CF4-69906D2EA1D1}"/>
          </ac:spMkLst>
        </pc:spChg>
        <pc:spChg chg="mod">
          <ac:chgData name="松浦英宗" userId="9b03fd3a-662f-49ff-9af1-1b93cf7aab22" providerId="ADAL" clId="{5B2154E4-42E8-4D1E-A84A-2363DCBA6F93}" dt="2025-05-26T13:08:29.500" v="2219"/>
          <ac:spMkLst>
            <pc:docMk/>
            <pc:sldMk cId="1169995872" sldId="259"/>
            <ac:spMk id="39" creationId="{3E0895F2-3F9D-9B6C-A93A-8B4028481136}"/>
          </ac:spMkLst>
        </pc:spChg>
        <pc:grpChg chg="add mod">
          <ac:chgData name="松浦英宗" userId="9b03fd3a-662f-49ff-9af1-1b93cf7aab22" providerId="ADAL" clId="{5B2154E4-42E8-4D1E-A84A-2363DCBA6F93}" dt="2025-05-26T13:08:29.500" v="2219"/>
          <ac:grpSpMkLst>
            <pc:docMk/>
            <pc:sldMk cId="1169995872" sldId="259"/>
            <ac:grpSpMk id="32" creationId="{C094FB3D-7D85-C315-4711-6FA79A90F3B1}"/>
          </ac:grpSpMkLst>
        </pc:grpChg>
        <pc:grpChg chg="mod">
          <ac:chgData name="松浦英宗" userId="9b03fd3a-662f-49ff-9af1-1b93cf7aab22" providerId="ADAL" clId="{5B2154E4-42E8-4D1E-A84A-2363DCBA6F93}" dt="2025-05-26T13:08:29.500" v="2219"/>
          <ac:grpSpMkLst>
            <pc:docMk/>
            <pc:sldMk cId="1169995872" sldId="259"/>
            <ac:grpSpMk id="33" creationId="{8B7D7F62-AB3E-0977-718A-CBADC72976BE}"/>
          </ac:grpSpMkLst>
        </pc:grpChg>
        <pc:picChg chg="add mod">
          <ac:chgData name="松浦英宗" userId="9b03fd3a-662f-49ff-9af1-1b93cf7aab22" providerId="ADAL" clId="{5B2154E4-42E8-4D1E-A84A-2363DCBA6F93}" dt="2025-05-26T13:16:13.539" v="2385" actId="1035"/>
          <ac:picMkLst>
            <pc:docMk/>
            <pc:sldMk cId="1169995872" sldId="259"/>
            <ac:picMk id="25" creationId="{797620E4-1DD1-A3F3-B02B-88B4D787414E}"/>
          </ac:picMkLst>
        </pc:picChg>
        <pc:picChg chg="add mod">
          <ac:chgData name="松浦英宗" userId="9b03fd3a-662f-49ff-9af1-1b93cf7aab22" providerId="ADAL" clId="{5B2154E4-42E8-4D1E-A84A-2363DCBA6F93}" dt="2025-05-26T13:16:09.322" v="2381" actId="1036"/>
          <ac:picMkLst>
            <pc:docMk/>
            <pc:sldMk cId="1169995872" sldId="259"/>
            <ac:picMk id="27" creationId="{2E674AD8-5F95-B101-9B52-81F73A85E17D}"/>
          </ac:picMkLst>
        </pc:picChg>
      </pc:sldChg>
      <pc:sldChg chg="del">
        <pc:chgData name="松浦英宗" userId="9b03fd3a-662f-49ff-9af1-1b93cf7aab22" providerId="ADAL" clId="{5B2154E4-42E8-4D1E-A84A-2363DCBA6F93}" dt="2025-05-26T12:48:16.023" v="1643" actId="47"/>
        <pc:sldMkLst>
          <pc:docMk/>
          <pc:sldMk cId="1277525917" sldId="260"/>
        </pc:sldMkLst>
      </pc:sldChg>
      <pc:sldChg chg="addSp delSp modSp add mod ord">
        <pc:chgData name="松浦英宗" userId="9b03fd3a-662f-49ff-9af1-1b93cf7aab22" providerId="ADAL" clId="{5B2154E4-42E8-4D1E-A84A-2363DCBA6F93}" dt="2025-05-26T14:27:33.035" v="3679" actId="20577"/>
        <pc:sldMkLst>
          <pc:docMk/>
          <pc:sldMk cId="2851924811" sldId="260"/>
        </pc:sldMkLst>
        <pc:spChg chg="add mod">
          <ac:chgData name="松浦英宗" userId="9b03fd3a-662f-49ff-9af1-1b93cf7aab22" providerId="ADAL" clId="{5B2154E4-42E8-4D1E-A84A-2363DCBA6F93}" dt="2025-05-26T12:54:20.356" v="1816" actId="164"/>
          <ac:spMkLst>
            <pc:docMk/>
            <pc:sldMk cId="2851924811" sldId="260"/>
            <ac:spMk id="18" creationId="{A0597775-CD9D-0DC0-87C3-2A4AA8C97F8B}"/>
          </ac:spMkLst>
        </pc:spChg>
        <pc:spChg chg="mod topLvl">
          <ac:chgData name="松浦英宗" userId="9b03fd3a-662f-49ff-9af1-1b93cf7aab22" providerId="ADAL" clId="{5B2154E4-42E8-4D1E-A84A-2363DCBA6F93}" dt="2025-05-26T12:54:20.356" v="1816" actId="164"/>
          <ac:spMkLst>
            <pc:docMk/>
            <pc:sldMk cId="2851924811" sldId="260"/>
            <ac:spMk id="20" creationId="{237249EA-A571-F4A0-F0C5-E5323527C5C3}"/>
          </ac:spMkLst>
        </pc:spChg>
        <pc:spChg chg="mod topLvl">
          <ac:chgData name="松浦英宗" userId="9b03fd3a-662f-49ff-9af1-1b93cf7aab22" providerId="ADAL" clId="{5B2154E4-42E8-4D1E-A84A-2363DCBA6F93}" dt="2025-05-26T12:54:20.356" v="1816" actId="164"/>
          <ac:spMkLst>
            <pc:docMk/>
            <pc:sldMk cId="2851924811" sldId="260"/>
            <ac:spMk id="21" creationId="{D2038466-E420-AB01-A373-2BAB1D6306DA}"/>
          </ac:spMkLst>
        </pc:spChg>
        <pc:spChg chg="mod topLvl">
          <ac:chgData name="松浦英宗" userId="9b03fd3a-662f-49ff-9af1-1b93cf7aab22" providerId="ADAL" clId="{5B2154E4-42E8-4D1E-A84A-2363DCBA6F93}" dt="2025-05-26T12:54:20.356" v="1816" actId="164"/>
          <ac:spMkLst>
            <pc:docMk/>
            <pc:sldMk cId="2851924811" sldId="260"/>
            <ac:spMk id="23" creationId="{BF166CEB-C752-EACF-73A5-DD2EC9C3B2EB}"/>
          </ac:spMkLst>
        </pc:spChg>
        <pc:spChg chg="mod topLvl">
          <ac:chgData name="松浦英宗" userId="9b03fd3a-662f-49ff-9af1-1b93cf7aab22" providerId="ADAL" clId="{5B2154E4-42E8-4D1E-A84A-2363DCBA6F93}" dt="2025-05-26T12:54:20.356" v="1816" actId="164"/>
          <ac:spMkLst>
            <pc:docMk/>
            <pc:sldMk cId="2851924811" sldId="260"/>
            <ac:spMk id="24" creationId="{B922B044-598B-3D89-3072-3B950902AB4E}"/>
          </ac:spMkLst>
        </pc:spChg>
        <pc:spChg chg="add mod">
          <ac:chgData name="松浦英宗" userId="9b03fd3a-662f-49ff-9af1-1b93cf7aab22" providerId="ADAL" clId="{5B2154E4-42E8-4D1E-A84A-2363DCBA6F93}" dt="2025-05-26T13:14:06.689" v="2329" actId="208"/>
          <ac:spMkLst>
            <pc:docMk/>
            <pc:sldMk cId="2851924811" sldId="260"/>
            <ac:spMk id="25" creationId="{4444E529-5CC4-422A-DDFB-20C780B0A625}"/>
          </ac:spMkLst>
        </pc:spChg>
        <pc:spChg chg="add mod">
          <ac:chgData name="松浦英宗" userId="9b03fd3a-662f-49ff-9af1-1b93cf7aab22" providerId="ADAL" clId="{5B2154E4-42E8-4D1E-A84A-2363DCBA6F93}" dt="2025-05-26T13:14:06.689" v="2329" actId="208"/>
          <ac:spMkLst>
            <pc:docMk/>
            <pc:sldMk cId="2851924811" sldId="260"/>
            <ac:spMk id="26" creationId="{4DFBD8CC-D106-B321-38F6-56E80DF2E12C}"/>
          </ac:spMkLst>
        </pc:spChg>
        <pc:spChg chg="add mod">
          <ac:chgData name="松浦英宗" userId="9b03fd3a-662f-49ff-9af1-1b93cf7aab22" providerId="ADAL" clId="{5B2154E4-42E8-4D1E-A84A-2363DCBA6F93}" dt="2025-05-26T13:14:06.689" v="2329" actId="208"/>
          <ac:spMkLst>
            <pc:docMk/>
            <pc:sldMk cId="2851924811" sldId="260"/>
            <ac:spMk id="27" creationId="{163ACA9B-C4D1-9BBF-F226-A3CCC842012E}"/>
          </ac:spMkLst>
        </pc:spChg>
        <pc:spChg chg="mod">
          <ac:chgData name="松浦英宗" userId="9b03fd3a-662f-49ff-9af1-1b93cf7aab22" providerId="ADAL" clId="{5B2154E4-42E8-4D1E-A84A-2363DCBA6F93}" dt="2025-05-26T13:14:06.689" v="2329" actId="208"/>
          <ac:spMkLst>
            <pc:docMk/>
            <pc:sldMk cId="2851924811" sldId="260"/>
            <ac:spMk id="28" creationId="{809BBBD4-D927-2E7E-95C9-198D3C425679}"/>
          </ac:spMkLst>
        </pc:spChg>
        <pc:spChg chg="add mod">
          <ac:chgData name="松浦英宗" userId="9b03fd3a-662f-49ff-9af1-1b93cf7aab22" providerId="ADAL" clId="{5B2154E4-42E8-4D1E-A84A-2363DCBA6F93}" dt="2025-05-26T12:56:37.347" v="1870" actId="14100"/>
          <ac:spMkLst>
            <pc:docMk/>
            <pc:sldMk cId="2851924811" sldId="260"/>
            <ac:spMk id="30" creationId="{191FAF73-3020-2092-171C-A98DA16FD9D6}"/>
          </ac:spMkLst>
        </pc:spChg>
        <pc:spChg chg="add mod">
          <ac:chgData name="松浦英宗" userId="9b03fd3a-662f-49ff-9af1-1b93cf7aab22" providerId="ADAL" clId="{5B2154E4-42E8-4D1E-A84A-2363DCBA6F93}" dt="2025-05-26T13:00:40.890" v="1976" actId="120"/>
          <ac:spMkLst>
            <pc:docMk/>
            <pc:sldMk cId="2851924811" sldId="260"/>
            <ac:spMk id="31" creationId="{0F411337-CAFA-D0DD-255B-868451A6821F}"/>
          </ac:spMkLst>
        </pc:spChg>
        <pc:spChg chg="add mod">
          <ac:chgData name="松浦英宗" userId="9b03fd3a-662f-49ff-9af1-1b93cf7aab22" providerId="ADAL" clId="{5B2154E4-42E8-4D1E-A84A-2363DCBA6F93}" dt="2025-05-26T14:27:33.035" v="3679" actId="20577"/>
          <ac:spMkLst>
            <pc:docMk/>
            <pc:sldMk cId="2851924811" sldId="260"/>
            <ac:spMk id="32" creationId="{13216DC3-1906-1823-AD7B-63C1FC24CC50}"/>
          </ac:spMkLst>
        </pc:spChg>
        <pc:spChg chg="add mod">
          <ac:chgData name="松浦英宗" userId="9b03fd3a-662f-49ff-9af1-1b93cf7aab22" providerId="ADAL" clId="{5B2154E4-42E8-4D1E-A84A-2363DCBA6F93}" dt="2025-05-26T13:07:51.847" v="2216" actId="208"/>
          <ac:spMkLst>
            <pc:docMk/>
            <pc:sldMk cId="2851924811" sldId="260"/>
            <ac:spMk id="51" creationId="{E29AAA96-001E-727F-3507-3CA49FE5275B}"/>
          </ac:spMkLst>
        </pc:spChg>
        <pc:spChg chg="add mod">
          <ac:chgData name="松浦英宗" userId="9b03fd3a-662f-49ff-9af1-1b93cf7aab22" providerId="ADAL" clId="{5B2154E4-42E8-4D1E-A84A-2363DCBA6F93}" dt="2025-05-26T13:08:03.946" v="2218" actId="207"/>
          <ac:spMkLst>
            <pc:docMk/>
            <pc:sldMk cId="2851924811" sldId="260"/>
            <ac:spMk id="52" creationId="{F2262CD3-B11C-63E8-61BD-9380C555BA8C}"/>
          </ac:spMkLst>
        </pc:spChg>
        <pc:spChg chg="add mod">
          <ac:chgData name="松浦英宗" userId="9b03fd3a-662f-49ff-9af1-1b93cf7aab22" providerId="ADAL" clId="{5B2154E4-42E8-4D1E-A84A-2363DCBA6F93}" dt="2025-05-26T13:08:03.946" v="2218" actId="207"/>
          <ac:spMkLst>
            <pc:docMk/>
            <pc:sldMk cId="2851924811" sldId="260"/>
            <ac:spMk id="53" creationId="{B64E9892-77D2-5FD3-A73A-27AB46A58C90}"/>
          </ac:spMkLst>
        </pc:spChg>
        <pc:spChg chg="add del mod">
          <ac:chgData name="松浦英宗" userId="9b03fd3a-662f-49ff-9af1-1b93cf7aab22" providerId="ADAL" clId="{5B2154E4-42E8-4D1E-A84A-2363DCBA6F93}" dt="2025-05-26T13:07:58.590" v="2217" actId="2085"/>
          <ac:spMkLst>
            <pc:docMk/>
            <pc:sldMk cId="2851924811" sldId="260"/>
            <ac:spMk id="55" creationId="{B3159F23-4C45-A85F-6416-4EB8E6A3B60C}"/>
          </ac:spMkLst>
        </pc:spChg>
        <pc:spChg chg="add mod">
          <ac:chgData name="松浦英宗" userId="9b03fd3a-662f-49ff-9af1-1b93cf7aab22" providerId="ADAL" clId="{5B2154E4-42E8-4D1E-A84A-2363DCBA6F93}" dt="2025-05-26T13:07:58.590" v="2217" actId="2085"/>
          <ac:spMkLst>
            <pc:docMk/>
            <pc:sldMk cId="2851924811" sldId="260"/>
            <ac:spMk id="56" creationId="{1D67A686-0777-304E-04D0-15A4F22C47FF}"/>
          </ac:spMkLst>
        </pc:spChg>
        <pc:spChg chg="add mod">
          <ac:chgData name="松浦英宗" userId="9b03fd3a-662f-49ff-9af1-1b93cf7aab22" providerId="ADAL" clId="{5B2154E4-42E8-4D1E-A84A-2363DCBA6F93}" dt="2025-05-26T13:07:58.590" v="2217" actId="2085"/>
          <ac:spMkLst>
            <pc:docMk/>
            <pc:sldMk cId="2851924811" sldId="260"/>
            <ac:spMk id="57" creationId="{A8349484-FC98-E1CC-9B1F-8696A727DF0C}"/>
          </ac:spMkLst>
        </pc:spChg>
        <pc:grpChg chg="mod">
          <ac:chgData name="松浦英宗" userId="9b03fd3a-662f-49ff-9af1-1b93cf7aab22" providerId="ADAL" clId="{5B2154E4-42E8-4D1E-A84A-2363DCBA6F93}" dt="2025-05-26T13:16:21.438" v="2386" actId="1076"/>
          <ac:grpSpMkLst>
            <pc:docMk/>
            <pc:sldMk cId="2851924811" sldId="260"/>
            <ac:grpSpMk id="33" creationId="{60D84357-8362-F2B4-C260-E1C182614B33}"/>
          </ac:grpSpMkLst>
        </pc:grpChg>
        <pc:grpChg chg="add mod">
          <ac:chgData name="松浦英宗" userId="9b03fd3a-662f-49ff-9af1-1b93cf7aab22" providerId="ADAL" clId="{5B2154E4-42E8-4D1E-A84A-2363DCBA6F93}" dt="2025-05-26T13:06:53.165" v="2206" actId="164"/>
          <ac:grpSpMkLst>
            <pc:docMk/>
            <pc:sldMk cId="2851924811" sldId="260"/>
            <ac:grpSpMk id="54" creationId="{358929E9-46DE-D030-638B-761DB2413F74}"/>
          </ac:grpSpMkLst>
        </pc:grpChg>
        <pc:grpChg chg="add mod">
          <ac:chgData name="松浦英宗" userId="9b03fd3a-662f-49ff-9af1-1b93cf7aab22" providerId="ADAL" clId="{5B2154E4-42E8-4D1E-A84A-2363DCBA6F93}" dt="2025-05-26T13:06:59.005" v="2209" actId="1076"/>
          <ac:grpSpMkLst>
            <pc:docMk/>
            <pc:sldMk cId="2851924811" sldId="260"/>
            <ac:grpSpMk id="58" creationId="{CF0E49F7-5E84-591B-8B13-82552FA05690}"/>
          </ac:grpSpMkLst>
        </pc:grpChg>
        <pc:cxnChg chg="mod">
          <ac:chgData name="松浦英宗" userId="9b03fd3a-662f-49ff-9af1-1b93cf7aab22" providerId="ADAL" clId="{5B2154E4-42E8-4D1E-A84A-2363DCBA6F93}" dt="2025-05-26T13:14:14.912" v="2334" actId="692"/>
          <ac:cxnSpMkLst>
            <pc:docMk/>
            <pc:sldMk cId="2851924811" sldId="260"/>
            <ac:cxnSpMk id="29" creationId="{2D993A4B-950C-F244-DE2F-45232B8524B8}"/>
          </ac:cxnSpMkLst>
        </pc:cxnChg>
      </pc:sldChg>
      <pc:sldChg chg="del">
        <pc:chgData name="松浦英宗" userId="9b03fd3a-662f-49ff-9af1-1b93cf7aab22" providerId="ADAL" clId="{5B2154E4-42E8-4D1E-A84A-2363DCBA6F93}" dt="2025-05-26T12:48:16.023" v="1643" actId="47"/>
        <pc:sldMkLst>
          <pc:docMk/>
          <pc:sldMk cId="2733265923" sldId="261"/>
        </pc:sldMkLst>
      </pc:sldChg>
      <pc:sldChg chg="addSp delSp modSp add mod">
        <pc:chgData name="松浦英宗" userId="9b03fd3a-662f-49ff-9af1-1b93cf7aab22" providerId="ADAL" clId="{5B2154E4-42E8-4D1E-A84A-2363DCBA6F93}" dt="2025-05-26T13:43:55.259" v="2715" actId="207"/>
        <pc:sldMkLst>
          <pc:docMk/>
          <pc:sldMk cId="3949045684" sldId="261"/>
        </pc:sldMkLst>
        <pc:spChg chg="mod ord">
          <ac:chgData name="松浦英宗" userId="9b03fd3a-662f-49ff-9af1-1b93cf7aab22" providerId="ADAL" clId="{5B2154E4-42E8-4D1E-A84A-2363DCBA6F93}" dt="2025-05-26T13:41:31.757" v="2559" actId="166"/>
          <ac:spMkLst>
            <pc:docMk/>
            <pc:sldMk cId="3949045684" sldId="261"/>
            <ac:spMk id="2" creationId="{182245D0-050A-59CA-7488-C05F045994BF}"/>
          </ac:spMkLst>
        </pc:spChg>
        <pc:spChg chg="mod">
          <ac:chgData name="松浦英宗" userId="9b03fd3a-662f-49ff-9af1-1b93cf7aab22" providerId="ADAL" clId="{5B2154E4-42E8-4D1E-A84A-2363DCBA6F93}" dt="2025-05-26T13:09:32.343" v="2247"/>
          <ac:spMkLst>
            <pc:docMk/>
            <pc:sldMk cId="3949045684" sldId="261"/>
            <ac:spMk id="13" creationId="{D33B879F-8591-5DEE-0C44-3B0FB0551197}"/>
          </ac:spMkLst>
        </pc:spChg>
        <pc:spChg chg="mod">
          <ac:chgData name="松浦英宗" userId="9b03fd3a-662f-49ff-9af1-1b93cf7aab22" providerId="ADAL" clId="{5B2154E4-42E8-4D1E-A84A-2363DCBA6F93}" dt="2025-05-26T13:09:26.239" v="2245"/>
          <ac:spMkLst>
            <pc:docMk/>
            <pc:sldMk cId="3949045684" sldId="261"/>
            <ac:spMk id="14" creationId="{A62B921B-3D32-0A3A-E89C-3C3F6743ADFB}"/>
          </ac:spMkLst>
        </pc:spChg>
        <pc:spChg chg="mod">
          <ac:chgData name="松浦英宗" userId="9b03fd3a-662f-49ff-9af1-1b93cf7aab22" providerId="ADAL" clId="{5B2154E4-42E8-4D1E-A84A-2363DCBA6F93}" dt="2025-05-26T13:09:14.806" v="2241"/>
          <ac:spMkLst>
            <pc:docMk/>
            <pc:sldMk cId="3949045684" sldId="261"/>
            <ac:spMk id="15" creationId="{9DC6184D-16CD-5CCA-51CD-4C27464CA456}"/>
          </ac:spMkLst>
        </pc:spChg>
        <pc:spChg chg="mod">
          <ac:chgData name="松浦英宗" userId="9b03fd3a-662f-49ff-9af1-1b93cf7aab22" providerId="ADAL" clId="{5B2154E4-42E8-4D1E-A84A-2363DCBA6F93}" dt="2025-05-26T13:09:37.335" v="2249"/>
          <ac:spMkLst>
            <pc:docMk/>
            <pc:sldMk cId="3949045684" sldId="261"/>
            <ac:spMk id="16" creationId="{09DBA90D-E547-6912-87B7-0A23DB2F82DC}"/>
          </ac:spMkLst>
        </pc:spChg>
        <pc:spChg chg="mod">
          <ac:chgData name="松浦英宗" userId="9b03fd3a-662f-49ff-9af1-1b93cf7aab22" providerId="ADAL" clId="{5B2154E4-42E8-4D1E-A84A-2363DCBA6F93}" dt="2025-05-26T13:09:20.428" v="2243"/>
          <ac:spMkLst>
            <pc:docMk/>
            <pc:sldMk cId="3949045684" sldId="261"/>
            <ac:spMk id="17" creationId="{09207B91-444E-47E4-D9D3-48950322E33B}"/>
          </ac:spMkLst>
        </pc:spChg>
        <pc:spChg chg="mod">
          <ac:chgData name="松浦英宗" userId="9b03fd3a-662f-49ff-9af1-1b93cf7aab22" providerId="ADAL" clId="{5B2154E4-42E8-4D1E-A84A-2363DCBA6F93}" dt="2025-05-26T13:09:14.806" v="2241"/>
          <ac:spMkLst>
            <pc:docMk/>
            <pc:sldMk cId="3949045684" sldId="261"/>
            <ac:spMk id="18" creationId="{AFE1DFB0-CD5D-AB9E-D2C9-A755B9C76EA9}"/>
          </ac:spMkLst>
        </pc:spChg>
        <pc:spChg chg="add mod ord">
          <ac:chgData name="松浦英宗" userId="9b03fd3a-662f-49ff-9af1-1b93cf7aab22" providerId="ADAL" clId="{5B2154E4-42E8-4D1E-A84A-2363DCBA6F93}" dt="2025-05-26T13:40:01.599" v="2506" actId="166"/>
          <ac:spMkLst>
            <pc:docMk/>
            <pc:sldMk cId="3949045684" sldId="261"/>
            <ac:spMk id="19" creationId="{F046FFEF-69C1-842C-1D70-721BAEEEBE9D}"/>
          </ac:spMkLst>
        </pc:spChg>
        <pc:spChg chg="add mod">
          <ac:chgData name="松浦英宗" userId="9b03fd3a-662f-49ff-9af1-1b93cf7aab22" providerId="ADAL" clId="{5B2154E4-42E8-4D1E-A84A-2363DCBA6F93}" dt="2025-05-26T13:43:55.259" v="2715" actId="207"/>
          <ac:spMkLst>
            <pc:docMk/>
            <pc:sldMk cId="3949045684" sldId="261"/>
            <ac:spMk id="21" creationId="{DCF51965-B7D5-29DA-CB12-5B4EED157FAC}"/>
          </ac:spMkLst>
        </pc:spChg>
        <pc:spChg chg="add mod">
          <ac:chgData name="松浦英宗" userId="9b03fd3a-662f-49ff-9af1-1b93cf7aab22" providerId="ADAL" clId="{5B2154E4-42E8-4D1E-A84A-2363DCBA6F93}" dt="2025-05-26T13:41:55.943" v="2569" actId="20577"/>
          <ac:spMkLst>
            <pc:docMk/>
            <pc:sldMk cId="3949045684" sldId="261"/>
            <ac:spMk id="24" creationId="{A4F2C122-8007-2BC5-B93B-CC207BA623E4}"/>
          </ac:spMkLst>
        </pc:spChg>
        <pc:grpChg chg="add mod">
          <ac:chgData name="松浦英宗" userId="9b03fd3a-662f-49ff-9af1-1b93cf7aab22" providerId="ADAL" clId="{5B2154E4-42E8-4D1E-A84A-2363DCBA6F93}" dt="2025-05-26T13:09:14.806" v="2241"/>
          <ac:grpSpMkLst>
            <pc:docMk/>
            <pc:sldMk cId="3949045684" sldId="261"/>
            <ac:grpSpMk id="11" creationId="{15764862-74EB-3DED-537F-08902E0E2054}"/>
          </ac:grpSpMkLst>
        </pc:grpChg>
        <pc:grpChg chg="mod">
          <ac:chgData name="松浦英宗" userId="9b03fd3a-662f-49ff-9af1-1b93cf7aab22" providerId="ADAL" clId="{5B2154E4-42E8-4D1E-A84A-2363DCBA6F93}" dt="2025-05-26T13:09:14.806" v="2241"/>
          <ac:grpSpMkLst>
            <pc:docMk/>
            <pc:sldMk cId="3949045684" sldId="261"/>
            <ac:grpSpMk id="12" creationId="{74F32928-78EC-6110-F89C-C5D6726CD6E7}"/>
          </ac:grpSpMkLst>
        </pc:grpChg>
        <pc:picChg chg="add mod ord modCrop">
          <ac:chgData name="松浦英宗" userId="9b03fd3a-662f-49ff-9af1-1b93cf7aab22" providerId="ADAL" clId="{5B2154E4-42E8-4D1E-A84A-2363DCBA6F93}" dt="2025-05-26T13:39:30.225" v="2458" actId="167"/>
          <ac:picMkLst>
            <pc:docMk/>
            <pc:sldMk cId="3949045684" sldId="261"/>
            <ac:picMk id="23" creationId="{37418A71-3370-9545-F88E-EEC4373A011B}"/>
          </ac:picMkLst>
        </pc:picChg>
      </pc:sldChg>
      <pc:sldChg chg="addSp delSp modSp add mod">
        <pc:chgData name="松浦英宗" userId="9b03fd3a-662f-49ff-9af1-1b93cf7aab22" providerId="ADAL" clId="{5B2154E4-42E8-4D1E-A84A-2363DCBA6F93}" dt="2025-05-26T14:19:33.865" v="3513" actId="20577"/>
        <pc:sldMkLst>
          <pc:docMk/>
          <pc:sldMk cId="1784445101" sldId="262"/>
        </pc:sldMkLst>
        <pc:spChg chg="mod">
          <ac:chgData name="松浦英宗" userId="9b03fd3a-662f-49ff-9af1-1b93cf7aab22" providerId="ADAL" clId="{5B2154E4-42E8-4D1E-A84A-2363DCBA6F93}" dt="2025-05-26T13:09:47.537" v="2251"/>
          <ac:spMkLst>
            <pc:docMk/>
            <pc:sldMk cId="1784445101" sldId="262"/>
            <ac:spMk id="21" creationId="{470FD406-AF3E-7ABD-F855-7FA48166C1CD}"/>
          </ac:spMkLst>
        </pc:spChg>
        <pc:spChg chg="mod">
          <ac:chgData name="松浦英宗" userId="9b03fd3a-662f-49ff-9af1-1b93cf7aab22" providerId="ADAL" clId="{5B2154E4-42E8-4D1E-A84A-2363DCBA6F93}" dt="2025-05-26T13:10:05.254" v="2259"/>
          <ac:spMkLst>
            <pc:docMk/>
            <pc:sldMk cId="1784445101" sldId="262"/>
            <ac:spMk id="22" creationId="{F5F0C977-8728-3091-DC3B-D0EDF5BB8C08}"/>
          </ac:spMkLst>
        </pc:spChg>
        <pc:spChg chg="mod">
          <ac:chgData name="松浦英宗" userId="9b03fd3a-662f-49ff-9af1-1b93cf7aab22" providerId="ADAL" clId="{5B2154E4-42E8-4D1E-A84A-2363DCBA6F93}" dt="2025-05-26T13:09:52.126" v="2253"/>
          <ac:spMkLst>
            <pc:docMk/>
            <pc:sldMk cId="1784445101" sldId="262"/>
            <ac:spMk id="23" creationId="{3F6098B7-D441-C42C-A2E1-D6161C57E27B}"/>
          </ac:spMkLst>
        </pc:spChg>
        <pc:spChg chg="mod">
          <ac:chgData name="松浦英宗" userId="9b03fd3a-662f-49ff-9af1-1b93cf7aab22" providerId="ADAL" clId="{5B2154E4-42E8-4D1E-A84A-2363DCBA6F93}" dt="2025-05-26T13:09:47.537" v="2251"/>
          <ac:spMkLst>
            <pc:docMk/>
            <pc:sldMk cId="1784445101" sldId="262"/>
            <ac:spMk id="24" creationId="{2D33D274-3BA1-2208-D5F9-B6C80A9ED4A2}"/>
          </ac:spMkLst>
        </pc:spChg>
        <pc:spChg chg="mod">
          <ac:chgData name="松浦英宗" userId="9b03fd3a-662f-49ff-9af1-1b93cf7aab22" providerId="ADAL" clId="{5B2154E4-42E8-4D1E-A84A-2363DCBA6F93}" dt="2025-05-26T13:10:00.445" v="2257"/>
          <ac:spMkLst>
            <pc:docMk/>
            <pc:sldMk cId="1784445101" sldId="262"/>
            <ac:spMk id="25" creationId="{7A0519B9-964A-3243-657D-D2BF14D52976}"/>
          </ac:spMkLst>
        </pc:spChg>
        <pc:spChg chg="mod">
          <ac:chgData name="松浦英宗" userId="9b03fd3a-662f-49ff-9af1-1b93cf7aab22" providerId="ADAL" clId="{5B2154E4-42E8-4D1E-A84A-2363DCBA6F93}" dt="2025-05-26T13:09:56.452" v="2255"/>
          <ac:spMkLst>
            <pc:docMk/>
            <pc:sldMk cId="1784445101" sldId="262"/>
            <ac:spMk id="26" creationId="{27F8576C-80EB-08B1-80A6-D78B860A80B1}"/>
          </ac:spMkLst>
        </pc:spChg>
        <pc:spChg chg="add mod">
          <ac:chgData name="松浦英宗" userId="9b03fd3a-662f-49ff-9af1-1b93cf7aab22" providerId="ADAL" clId="{5B2154E4-42E8-4D1E-A84A-2363DCBA6F93}" dt="2025-05-26T13:57:42.302" v="2767" actId="20577"/>
          <ac:spMkLst>
            <pc:docMk/>
            <pc:sldMk cId="1784445101" sldId="262"/>
            <ac:spMk id="27" creationId="{F58ABD63-097E-D2EA-0D44-4FBC06BC5147}"/>
          </ac:spMkLst>
        </pc:spChg>
        <pc:spChg chg="add mod">
          <ac:chgData name="松浦英宗" userId="9b03fd3a-662f-49ff-9af1-1b93cf7aab22" providerId="ADAL" clId="{5B2154E4-42E8-4D1E-A84A-2363DCBA6F93}" dt="2025-05-26T14:07:23.055" v="3263" actId="1076"/>
          <ac:spMkLst>
            <pc:docMk/>
            <pc:sldMk cId="1784445101" sldId="262"/>
            <ac:spMk id="29" creationId="{121FCA8E-A3AE-9500-0D7E-8C43B72ACE3B}"/>
          </ac:spMkLst>
        </pc:spChg>
        <pc:spChg chg="add mod">
          <ac:chgData name="松浦英宗" userId="9b03fd3a-662f-49ff-9af1-1b93cf7aab22" providerId="ADAL" clId="{5B2154E4-42E8-4D1E-A84A-2363DCBA6F93}" dt="2025-05-26T14:05:40.401" v="3193" actId="14100"/>
          <ac:spMkLst>
            <pc:docMk/>
            <pc:sldMk cId="1784445101" sldId="262"/>
            <ac:spMk id="30" creationId="{2F15ED2F-AA01-0D19-103D-7735F8E5FAF8}"/>
          </ac:spMkLst>
        </pc:spChg>
        <pc:spChg chg="add mod">
          <ac:chgData name="松浦英宗" userId="9b03fd3a-662f-49ff-9af1-1b93cf7aab22" providerId="ADAL" clId="{5B2154E4-42E8-4D1E-A84A-2363DCBA6F93}" dt="2025-05-26T14:05:40.401" v="3193" actId="14100"/>
          <ac:spMkLst>
            <pc:docMk/>
            <pc:sldMk cId="1784445101" sldId="262"/>
            <ac:spMk id="31" creationId="{B446DEF6-CDA0-F82E-E4D6-013A836B2BDD}"/>
          </ac:spMkLst>
        </pc:spChg>
        <pc:spChg chg="add mod">
          <ac:chgData name="松浦英宗" userId="9b03fd3a-662f-49ff-9af1-1b93cf7aab22" providerId="ADAL" clId="{5B2154E4-42E8-4D1E-A84A-2363DCBA6F93}" dt="2025-05-26T14:05:40.401" v="3193" actId="14100"/>
          <ac:spMkLst>
            <pc:docMk/>
            <pc:sldMk cId="1784445101" sldId="262"/>
            <ac:spMk id="32" creationId="{EEB966D9-DA7B-A913-C983-91E001F26C9F}"/>
          </ac:spMkLst>
        </pc:spChg>
        <pc:spChg chg="add mod ord">
          <ac:chgData name="松浦英宗" userId="9b03fd3a-662f-49ff-9af1-1b93cf7aab22" providerId="ADAL" clId="{5B2154E4-42E8-4D1E-A84A-2363DCBA6F93}" dt="2025-05-26T14:04:02.560" v="3109" actId="164"/>
          <ac:spMkLst>
            <pc:docMk/>
            <pc:sldMk cId="1784445101" sldId="262"/>
            <ac:spMk id="33" creationId="{ADB8A720-5EAE-1D18-4DD9-2840EE72AC9C}"/>
          </ac:spMkLst>
        </pc:spChg>
        <pc:spChg chg="add mod">
          <ac:chgData name="松浦英宗" userId="9b03fd3a-662f-49ff-9af1-1b93cf7aab22" providerId="ADAL" clId="{5B2154E4-42E8-4D1E-A84A-2363DCBA6F93}" dt="2025-05-26T14:08:44.246" v="3302" actId="14100"/>
          <ac:spMkLst>
            <pc:docMk/>
            <pc:sldMk cId="1784445101" sldId="262"/>
            <ac:spMk id="37" creationId="{A1BF8E6F-4B44-E9FD-0174-C97992045C94}"/>
          </ac:spMkLst>
        </pc:spChg>
        <pc:spChg chg="add mod">
          <ac:chgData name="松浦英宗" userId="9b03fd3a-662f-49ff-9af1-1b93cf7aab22" providerId="ADAL" clId="{5B2154E4-42E8-4D1E-A84A-2363DCBA6F93}" dt="2025-05-26T14:08:44.246" v="3302" actId="14100"/>
          <ac:spMkLst>
            <pc:docMk/>
            <pc:sldMk cId="1784445101" sldId="262"/>
            <ac:spMk id="38" creationId="{F3FFFECC-37BC-F33A-47BF-6F60250EF1E2}"/>
          </ac:spMkLst>
        </pc:spChg>
        <pc:spChg chg="add mod">
          <ac:chgData name="松浦英宗" userId="9b03fd3a-662f-49ff-9af1-1b93cf7aab22" providerId="ADAL" clId="{5B2154E4-42E8-4D1E-A84A-2363DCBA6F93}" dt="2025-05-26T14:08:44.246" v="3302" actId="14100"/>
          <ac:spMkLst>
            <pc:docMk/>
            <pc:sldMk cId="1784445101" sldId="262"/>
            <ac:spMk id="39" creationId="{A1CC74B3-0D17-C7F8-986C-5211AA1400BC}"/>
          </ac:spMkLst>
        </pc:spChg>
        <pc:spChg chg="add mod">
          <ac:chgData name="松浦英宗" userId="9b03fd3a-662f-49ff-9af1-1b93cf7aab22" providerId="ADAL" clId="{5B2154E4-42E8-4D1E-A84A-2363DCBA6F93}" dt="2025-05-26T14:07:53.232" v="3272" actId="164"/>
          <ac:spMkLst>
            <pc:docMk/>
            <pc:sldMk cId="1784445101" sldId="262"/>
            <ac:spMk id="41" creationId="{53815FE6-7DF9-1DCF-7EE1-56DC116960AC}"/>
          </ac:spMkLst>
        </pc:spChg>
        <pc:spChg chg="add mod">
          <ac:chgData name="松浦英宗" userId="9b03fd3a-662f-49ff-9af1-1b93cf7aab22" providerId="ADAL" clId="{5B2154E4-42E8-4D1E-A84A-2363DCBA6F93}" dt="2025-05-26T14:19:33.865" v="3513" actId="20577"/>
          <ac:spMkLst>
            <pc:docMk/>
            <pc:sldMk cId="1784445101" sldId="262"/>
            <ac:spMk id="46" creationId="{88029B99-7AA5-A8D8-72CD-E66597F7C7FE}"/>
          </ac:spMkLst>
        </pc:spChg>
        <pc:grpChg chg="add mod">
          <ac:chgData name="松浦英宗" userId="9b03fd3a-662f-49ff-9af1-1b93cf7aab22" providerId="ADAL" clId="{5B2154E4-42E8-4D1E-A84A-2363DCBA6F93}" dt="2025-05-26T14:08:08.096" v="3288" actId="12789"/>
          <ac:grpSpMkLst>
            <pc:docMk/>
            <pc:sldMk cId="1784445101" sldId="262"/>
            <ac:grpSpMk id="19" creationId="{F93D920B-29D3-309C-05FD-DED08E9FF43D}"/>
          </ac:grpSpMkLst>
        </pc:grpChg>
        <pc:grpChg chg="mod">
          <ac:chgData name="松浦英宗" userId="9b03fd3a-662f-49ff-9af1-1b93cf7aab22" providerId="ADAL" clId="{5B2154E4-42E8-4D1E-A84A-2363DCBA6F93}" dt="2025-05-26T13:09:47.537" v="2251"/>
          <ac:grpSpMkLst>
            <pc:docMk/>
            <pc:sldMk cId="1784445101" sldId="262"/>
            <ac:grpSpMk id="20" creationId="{FC05A0E2-F19A-230F-091F-44378E17010B}"/>
          </ac:grpSpMkLst>
        </pc:grpChg>
        <pc:grpChg chg="add mod">
          <ac:chgData name="松浦英宗" userId="9b03fd3a-662f-49ff-9af1-1b93cf7aab22" providerId="ADAL" clId="{5B2154E4-42E8-4D1E-A84A-2363DCBA6F93}" dt="2025-05-26T14:05:59.625" v="3212" actId="164"/>
          <ac:grpSpMkLst>
            <pc:docMk/>
            <pc:sldMk cId="1784445101" sldId="262"/>
            <ac:grpSpMk id="36" creationId="{713BC09E-A3F2-2DA8-B93D-1101396FE189}"/>
          </ac:grpSpMkLst>
        </pc:grpChg>
        <pc:grpChg chg="add mod">
          <ac:chgData name="松浦英宗" userId="9b03fd3a-662f-49ff-9af1-1b93cf7aab22" providerId="ADAL" clId="{5B2154E4-42E8-4D1E-A84A-2363DCBA6F93}" dt="2025-05-26T14:07:53.232" v="3272" actId="164"/>
          <ac:grpSpMkLst>
            <pc:docMk/>
            <pc:sldMk cId="1784445101" sldId="262"/>
            <ac:grpSpMk id="40" creationId="{EACE43CB-167C-EA48-D44C-A1DCDC9657DC}"/>
          </ac:grpSpMkLst>
        </pc:grpChg>
        <pc:grpChg chg="add mod">
          <ac:chgData name="松浦英宗" userId="9b03fd3a-662f-49ff-9af1-1b93cf7aab22" providerId="ADAL" clId="{5B2154E4-42E8-4D1E-A84A-2363DCBA6F93}" dt="2025-05-26T14:08:13.166" v="3289" actId="1076"/>
          <ac:grpSpMkLst>
            <pc:docMk/>
            <pc:sldMk cId="1784445101" sldId="262"/>
            <ac:grpSpMk id="45" creationId="{C179D850-86F8-A801-060F-FE20BD7701B4}"/>
          </ac:grpSpMkLst>
        </pc:grpChg>
        <pc:cxnChg chg="add mod">
          <ac:chgData name="松浦英宗" userId="9b03fd3a-662f-49ff-9af1-1b93cf7aab22" providerId="ADAL" clId="{5B2154E4-42E8-4D1E-A84A-2363DCBA6F93}" dt="2025-05-26T14:07:53.232" v="3272" actId="164"/>
          <ac:cxnSpMkLst>
            <pc:docMk/>
            <pc:sldMk cId="1784445101" sldId="262"/>
            <ac:cxnSpMk id="42" creationId="{2D5E2003-3629-089B-6C4F-CC3792D88BAA}"/>
          </ac:cxnSpMkLst>
        </pc:cxnChg>
      </pc:sldChg>
      <pc:sldChg chg="del">
        <pc:chgData name="松浦英宗" userId="9b03fd3a-662f-49ff-9af1-1b93cf7aab22" providerId="ADAL" clId="{5B2154E4-42E8-4D1E-A84A-2363DCBA6F93}" dt="2025-05-26T10:41:23.656" v="1639" actId="47"/>
        <pc:sldMkLst>
          <pc:docMk/>
          <pc:sldMk cId="3280008525" sldId="262"/>
        </pc:sldMkLst>
      </pc:sldChg>
      <pc:sldChg chg="del">
        <pc:chgData name="松浦英宗" userId="9b03fd3a-662f-49ff-9af1-1b93cf7aab22" providerId="ADAL" clId="{5B2154E4-42E8-4D1E-A84A-2363DCBA6F93}" dt="2025-05-26T10:41:23.656" v="1639" actId="47"/>
        <pc:sldMkLst>
          <pc:docMk/>
          <pc:sldMk cId="1025766176" sldId="263"/>
        </pc:sldMkLst>
      </pc:sldChg>
      <pc:sldChg chg="addSp delSp modSp add mod">
        <pc:chgData name="松浦英宗" userId="9b03fd3a-662f-49ff-9af1-1b93cf7aab22" providerId="ADAL" clId="{5B2154E4-42E8-4D1E-A84A-2363DCBA6F93}" dt="2025-05-26T13:16:38.453" v="2393" actId="14100"/>
        <pc:sldMkLst>
          <pc:docMk/>
          <pc:sldMk cId="3697919370" sldId="263"/>
        </pc:sldMkLst>
        <pc:spChg chg="add mod">
          <ac:chgData name="松浦英宗" userId="9b03fd3a-662f-49ff-9af1-1b93cf7aab22" providerId="ADAL" clId="{5B2154E4-42E8-4D1E-A84A-2363DCBA6F93}" dt="2025-05-26T13:16:30.507" v="2387" actId="207"/>
          <ac:spMkLst>
            <pc:docMk/>
            <pc:sldMk cId="3697919370" sldId="263"/>
            <ac:spMk id="3" creationId="{32A99E97-27F8-5299-2CBA-4EF2B8BFD8ED}"/>
          </ac:spMkLst>
        </pc:spChg>
        <pc:spChg chg="mod">
          <ac:chgData name="松浦英宗" userId="9b03fd3a-662f-49ff-9af1-1b93cf7aab22" providerId="ADAL" clId="{5B2154E4-42E8-4D1E-A84A-2363DCBA6F93}" dt="2025-05-26T13:16:30.507" v="2387" actId="207"/>
          <ac:spMkLst>
            <pc:docMk/>
            <pc:sldMk cId="3697919370" sldId="263"/>
            <ac:spMk id="5" creationId="{D3274CA8-2DF5-5D77-E7A7-A09D2DDEDEFE}"/>
          </ac:spMkLst>
        </pc:spChg>
        <pc:spChg chg="add mod">
          <ac:chgData name="松浦英宗" userId="9b03fd3a-662f-49ff-9af1-1b93cf7aab22" providerId="ADAL" clId="{5B2154E4-42E8-4D1E-A84A-2363DCBA6F93}" dt="2025-05-26T13:15:07.519" v="2346" actId="404"/>
          <ac:spMkLst>
            <pc:docMk/>
            <pc:sldMk cId="3697919370" sldId="263"/>
            <ac:spMk id="7" creationId="{4CA1535B-5F44-2588-E9E9-F1F84A01C37B}"/>
          </ac:spMkLst>
        </pc:spChg>
        <pc:spChg chg="add mod">
          <ac:chgData name="松浦英宗" userId="9b03fd3a-662f-49ff-9af1-1b93cf7aab22" providerId="ADAL" clId="{5B2154E4-42E8-4D1E-A84A-2363DCBA6F93}" dt="2025-05-26T13:15:07.519" v="2346" actId="404"/>
          <ac:spMkLst>
            <pc:docMk/>
            <pc:sldMk cId="3697919370" sldId="263"/>
            <ac:spMk id="8" creationId="{99D63888-E48E-BD24-E36D-617E68F8771A}"/>
          </ac:spMkLst>
        </pc:spChg>
        <pc:spChg chg="add mod">
          <ac:chgData name="松浦英宗" userId="9b03fd3a-662f-49ff-9af1-1b93cf7aab22" providerId="ADAL" clId="{5B2154E4-42E8-4D1E-A84A-2363DCBA6F93}" dt="2025-05-26T13:15:07.519" v="2346" actId="404"/>
          <ac:spMkLst>
            <pc:docMk/>
            <pc:sldMk cId="3697919370" sldId="263"/>
            <ac:spMk id="9" creationId="{DFE38472-6789-91B7-7A7B-E697B02FD618}"/>
          </ac:spMkLst>
        </pc:spChg>
        <pc:spChg chg="mod">
          <ac:chgData name="松浦英宗" userId="9b03fd3a-662f-49ff-9af1-1b93cf7aab22" providerId="ADAL" clId="{5B2154E4-42E8-4D1E-A84A-2363DCBA6F93}" dt="2025-05-26T13:13:17.161" v="2292" actId="20577"/>
          <ac:spMkLst>
            <pc:docMk/>
            <pc:sldMk cId="3697919370" sldId="263"/>
            <ac:spMk id="22" creationId="{21363A07-47D1-A7B0-C456-31E93647F042}"/>
          </ac:spMkLst>
        </pc:spChg>
        <pc:spChg chg="mod">
          <ac:chgData name="松浦英宗" userId="9b03fd3a-662f-49ff-9af1-1b93cf7aab22" providerId="ADAL" clId="{5B2154E4-42E8-4D1E-A84A-2363DCBA6F93}" dt="2025-05-26T13:13:41.644" v="2328" actId="20577"/>
          <ac:spMkLst>
            <pc:docMk/>
            <pc:sldMk cId="3697919370" sldId="263"/>
            <ac:spMk id="23" creationId="{43583832-4EC4-CAED-1D30-057B5E1809F6}"/>
          </ac:spMkLst>
        </pc:spChg>
        <pc:spChg chg="add mod">
          <ac:chgData name="松浦英宗" userId="9b03fd3a-662f-49ff-9af1-1b93cf7aab22" providerId="ADAL" clId="{5B2154E4-42E8-4D1E-A84A-2363DCBA6F93}" dt="2025-05-26T13:15:07.519" v="2346" actId="404"/>
          <ac:spMkLst>
            <pc:docMk/>
            <pc:sldMk cId="3697919370" sldId="263"/>
            <ac:spMk id="43" creationId="{45907FC9-51FD-52AA-E8B1-637A49297479}"/>
          </ac:spMkLst>
        </pc:spChg>
        <pc:spChg chg="add mod">
          <ac:chgData name="松浦英宗" userId="9b03fd3a-662f-49ff-9af1-1b93cf7aab22" providerId="ADAL" clId="{5B2154E4-42E8-4D1E-A84A-2363DCBA6F93}" dt="2025-05-26T13:15:07.519" v="2346" actId="404"/>
          <ac:spMkLst>
            <pc:docMk/>
            <pc:sldMk cId="3697919370" sldId="263"/>
            <ac:spMk id="44" creationId="{D9544794-5592-E8D6-18D6-1F6AFA9A9183}"/>
          </ac:spMkLst>
        </pc:spChg>
        <pc:spChg chg="add mod">
          <ac:chgData name="松浦英宗" userId="9b03fd3a-662f-49ff-9af1-1b93cf7aab22" providerId="ADAL" clId="{5B2154E4-42E8-4D1E-A84A-2363DCBA6F93}" dt="2025-05-26T13:15:07.519" v="2346" actId="404"/>
          <ac:spMkLst>
            <pc:docMk/>
            <pc:sldMk cId="3697919370" sldId="263"/>
            <ac:spMk id="45" creationId="{0CE383FA-22D5-A334-019F-F6AF5F63E72D}"/>
          </ac:spMkLst>
        </pc:spChg>
        <pc:spChg chg="add mod">
          <ac:chgData name="松浦英宗" userId="9b03fd3a-662f-49ff-9af1-1b93cf7aab22" providerId="ADAL" clId="{5B2154E4-42E8-4D1E-A84A-2363DCBA6F93}" dt="2025-05-26T13:15:07.519" v="2346" actId="404"/>
          <ac:spMkLst>
            <pc:docMk/>
            <pc:sldMk cId="3697919370" sldId="263"/>
            <ac:spMk id="49" creationId="{5A0C1323-4A67-1AE4-EFBA-5810450A356A}"/>
          </ac:spMkLst>
        </pc:spChg>
        <pc:spChg chg="add mod">
          <ac:chgData name="松浦英宗" userId="9b03fd3a-662f-49ff-9af1-1b93cf7aab22" providerId="ADAL" clId="{5B2154E4-42E8-4D1E-A84A-2363DCBA6F93}" dt="2025-05-26T13:15:07.519" v="2346" actId="404"/>
          <ac:spMkLst>
            <pc:docMk/>
            <pc:sldMk cId="3697919370" sldId="263"/>
            <ac:spMk id="50" creationId="{D3E05591-5A72-28E6-1EDC-4BF26B7A3EBE}"/>
          </ac:spMkLst>
        </pc:spChg>
        <pc:spChg chg="add mod">
          <ac:chgData name="松浦英宗" userId="9b03fd3a-662f-49ff-9af1-1b93cf7aab22" providerId="ADAL" clId="{5B2154E4-42E8-4D1E-A84A-2363DCBA6F93}" dt="2025-05-26T13:15:07.519" v="2346" actId="404"/>
          <ac:spMkLst>
            <pc:docMk/>
            <pc:sldMk cId="3697919370" sldId="263"/>
            <ac:spMk id="51" creationId="{2FE7079D-1C8D-B287-829B-1859DAA5DBE2}"/>
          </ac:spMkLst>
        </pc:spChg>
        <pc:spChg chg="mod">
          <ac:chgData name="松浦英宗" userId="9b03fd3a-662f-49ff-9af1-1b93cf7aab22" providerId="ADAL" clId="{5B2154E4-42E8-4D1E-A84A-2363DCBA6F93}" dt="2025-05-26T13:16:38.453" v="2393" actId="14100"/>
          <ac:spMkLst>
            <pc:docMk/>
            <pc:sldMk cId="3697919370" sldId="263"/>
            <ac:spMk id="53" creationId="{309D4AC0-5EC3-714F-FA2C-A9C6433048B1}"/>
          </ac:spMkLst>
        </pc:spChg>
        <pc:grpChg chg="mod">
          <ac:chgData name="松浦英宗" userId="9b03fd3a-662f-49ff-9af1-1b93cf7aab22" providerId="ADAL" clId="{5B2154E4-42E8-4D1E-A84A-2363DCBA6F93}" dt="2025-05-26T13:15:39.462" v="2363" actId="1076"/>
          <ac:grpSpMkLst>
            <pc:docMk/>
            <pc:sldMk cId="3697919370" sldId="263"/>
            <ac:grpSpMk id="54" creationId="{4FD2BFDA-D9C9-7E22-73A7-623FE087AA6A}"/>
          </ac:grpSpMkLst>
        </pc:grpChg>
      </pc:sldChg>
      <pc:sldChg chg="del">
        <pc:chgData name="松浦英宗" userId="9b03fd3a-662f-49ff-9af1-1b93cf7aab22" providerId="ADAL" clId="{5B2154E4-42E8-4D1E-A84A-2363DCBA6F93}" dt="2025-05-26T10:41:23.656" v="1639" actId="47"/>
        <pc:sldMkLst>
          <pc:docMk/>
          <pc:sldMk cId="816030905" sldId="264"/>
        </pc:sldMkLst>
      </pc:sldChg>
      <pc:sldChg chg="modSp add del mod">
        <pc:chgData name="松浦英宗" userId="9b03fd3a-662f-49ff-9af1-1b93cf7aab22" providerId="ADAL" clId="{5B2154E4-42E8-4D1E-A84A-2363DCBA6F93}" dt="2025-05-26T13:28:16.815" v="2440" actId="47"/>
        <pc:sldMkLst>
          <pc:docMk/>
          <pc:sldMk cId="3694800240" sldId="264"/>
        </pc:sldMkLst>
      </pc:sldChg>
      <pc:sldChg chg="del">
        <pc:chgData name="松浦英宗" userId="9b03fd3a-662f-49ff-9af1-1b93cf7aab22" providerId="ADAL" clId="{5B2154E4-42E8-4D1E-A84A-2363DCBA6F93}" dt="2025-05-26T10:41:23.656" v="1639" actId="47"/>
        <pc:sldMkLst>
          <pc:docMk/>
          <pc:sldMk cId="582647792" sldId="265"/>
        </pc:sldMkLst>
      </pc:sldChg>
      <pc:sldChg chg="addSp modSp add mod">
        <pc:chgData name="松浦英宗" userId="9b03fd3a-662f-49ff-9af1-1b93cf7aab22" providerId="ADAL" clId="{5B2154E4-42E8-4D1E-A84A-2363DCBA6F93}" dt="2025-05-26T13:43:35.031" v="2687" actId="207"/>
        <pc:sldMkLst>
          <pc:docMk/>
          <pc:sldMk cId="1487869320" sldId="265"/>
        </pc:sldMkLst>
        <pc:spChg chg="add mod">
          <ac:chgData name="松浦英宗" userId="9b03fd3a-662f-49ff-9af1-1b93cf7aab22" providerId="ADAL" clId="{5B2154E4-42E8-4D1E-A84A-2363DCBA6F93}" dt="2025-05-26T13:43:35.031" v="2687" actId="207"/>
          <ac:spMkLst>
            <pc:docMk/>
            <pc:sldMk cId="1487869320" sldId="265"/>
            <ac:spMk id="3" creationId="{C4B74222-52D7-7A01-A4E3-B2287ABAA960}"/>
          </ac:spMkLst>
        </pc:spChg>
        <pc:spChg chg="mod">
          <ac:chgData name="松浦英宗" userId="9b03fd3a-662f-49ff-9af1-1b93cf7aab22" providerId="ADAL" clId="{5B2154E4-42E8-4D1E-A84A-2363DCBA6F93}" dt="2025-05-26T13:27:17.070" v="2427"/>
          <ac:spMkLst>
            <pc:docMk/>
            <pc:sldMk cId="1487869320" sldId="265"/>
            <ac:spMk id="19" creationId="{1C517A1A-EA5D-6C9B-C54A-01A466ACF311}"/>
          </ac:spMkLst>
        </pc:spChg>
        <pc:spChg chg="mod">
          <ac:chgData name="松浦英宗" userId="9b03fd3a-662f-49ff-9af1-1b93cf7aab22" providerId="ADAL" clId="{5B2154E4-42E8-4D1E-A84A-2363DCBA6F93}" dt="2025-05-26T13:43:35.031" v="2687" actId="207"/>
          <ac:spMkLst>
            <pc:docMk/>
            <pc:sldMk cId="1487869320" sldId="265"/>
            <ac:spMk id="20" creationId="{51ED8A84-4AA4-AB66-8CD4-7F880EFACB57}"/>
          </ac:spMkLst>
        </pc:spChg>
        <pc:grpChg chg="add mod">
          <ac:chgData name="松浦英宗" userId="9b03fd3a-662f-49ff-9af1-1b93cf7aab22" providerId="ADAL" clId="{5B2154E4-42E8-4D1E-A84A-2363DCBA6F93}" dt="2025-05-26T13:43:35.031" v="2687" actId="207"/>
          <ac:grpSpMkLst>
            <pc:docMk/>
            <pc:sldMk cId="1487869320" sldId="265"/>
            <ac:grpSpMk id="4" creationId="{700EBE2F-93DC-9CFF-CB87-4FB79AAA82FD}"/>
          </ac:grpSpMkLst>
        </pc:grpChg>
      </pc:sldChg>
      <pc:sldChg chg="addSp delSp modSp add mod">
        <pc:chgData name="松浦英宗" userId="9b03fd3a-662f-49ff-9af1-1b93cf7aab22" providerId="ADAL" clId="{5B2154E4-42E8-4D1E-A84A-2363DCBA6F93}" dt="2025-05-26T14:30:16.396" v="3765" actId="20577"/>
        <pc:sldMkLst>
          <pc:docMk/>
          <pc:sldMk cId="1388777655" sldId="266"/>
        </pc:sldMkLst>
        <pc:spChg chg="add mod ord">
          <ac:chgData name="松浦英宗" userId="9b03fd3a-662f-49ff-9af1-1b93cf7aab22" providerId="ADAL" clId="{5B2154E4-42E8-4D1E-A84A-2363DCBA6F93}" dt="2025-05-26T14:14:49.096" v="3331" actId="167"/>
          <ac:spMkLst>
            <pc:docMk/>
            <pc:sldMk cId="1388777655" sldId="266"/>
            <ac:spMk id="8" creationId="{10EFC9A6-0E11-D530-F342-6035B68386C8}"/>
          </ac:spMkLst>
        </pc:spChg>
        <pc:spChg chg="add mod ord">
          <ac:chgData name="松浦英宗" userId="9b03fd3a-662f-49ff-9af1-1b93cf7aab22" providerId="ADAL" clId="{5B2154E4-42E8-4D1E-A84A-2363DCBA6F93}" dt="2025-05-26T14:20:21.670" v="3591" actId="20577"/>
          <ac:spMkLst>
            <pc:docMk/>
            <pc:sldMk cId="1388777655" sldId="266"/>
            <ac:spMk id="9" creationId="{F12AE95B-0E39-5FFB-D021-F7CD0CA75221}"/>
          </ac:spMkLst>
        </pc:spChg>
        <pc:spChg chg="add mod">
          <ac:chgData name="松浦英宗" userId="9b03fd3a-662f-49ff-9af1-1b93cf7aab22" providerId="ADAL" clId="{5B2154E4-42E8-4D1E-A84A-2363DCBA6F93}" dt="2025-05-26T14:29:51.450" v="3680"/>
          <ac:spMkLst>
            <pc:docMk/>
            <pc:sldMk cId="1388777655" sldId="266"/>
            <ac:spMk id="10" creationId="{81E20298-D816-3583-8416-B0F2A4A89B27}"/>
          </ac:spMkLst>
        </pc:spChg>
        <pc:spChg chg="mod">
          <ac:chgData name="松浦英宗" userId="9b03fd3a-662f-49ff-9af1-1b93cf7aab22" providerId="ADAL" clId="{5B2154E4-42E8-4D1E-A84A-2363DCBA6F93}" dt="2025-05-26T14:29:54.277" v="3681"/>
          <ac:spMkLst>
            <pc:docMk/>
            <pc:sldMk cId="1388777655" sldId="266"/>
            <ac:spMk id="13" creationId="{6A4228FA-157D-2916-0A23-B1BD4C8FB5AE}"/>
          </ac:spMkLst>
        </pc:spChg>
        <pc:spChg chg="mod">
          <ac:chgData name="松浦英宗" userId="9b03fd3a-662f-49ff-9af1-1b93cf7aab22" providerId="ADAL" clId="{5B2154E4-42E8-4D1E-A84A-2363DCBA6F93}" dt="2025-05-26T14:20:24.747" v="3594" actId="20577"/>
          <ac:spMkLst>
            <pc:docMk/>
            <pc:sldMk cId="1388777655" sldId="266"/>
            <ac:spMk id="14" creationId="{B2CA9B25-A45B-11CA-9E24-8839024D022B}"/>
          </ac:spMkLst>
        </pc:spChg>
        <pc:spChg chg="mod">
          <ac:chgData name="松浦英宗" userId="9b03fd3a-662f-49ff-9af1-1b93cf7aab22" providerId="ADAL" clId="{5B2154E4-42E8-4D1E-A84A-2363DCBA6F93}" dt="2025-05-26T14:30:16.396" v="3765" actId="20577"/>
          <ac:spMkLst>
            <pc:docMk/>
            <pc:sldMk cId="1388777655" sldId="266"/>
            <ac:spMk id="16" creationId="{B444A8F0-C6EB-4BF9-62BF-41595EA94DD9}"/>
          </ac:spMkLst>
        </pc:spChg>
        <pc:spChg chg="mod">
          <ac:chgData name="松浦英宗" userId="9b03fd3a-662f-49ff-9af1-1b93cf7aab22" providerId="ADAL" clId="{5B2154E4-42E8-4D1E-A84A-2363DCBA6F93}" dt="2025-05-26T14:20:27.502" v="3597" actId="20577"/>
          <ac:spMkLst>
            <pc:docMk/>
            <pc:sldMk cId="1388777655" sldId="266"/>
            <ac:spMk id="17" creationId="{97B980D6-2B57-188E-875E-E250068A4E5F}"/>
          </ac:spMkLst>
        </pc:spChg>
        <pc:spChg chg="add mod">
          <ac:chgData name="松浦英宗" userId="9b03fd3a-662f-49ff-9af1-1b93cf7aab22" providerId="ADAL" clId="{5B2154E4-42E8-4D1E-A84A-2363DCBA6F93}" dt="2025-05-26T14:20:15.602" v="3579" actId="20577"/>
          <ac:spMkLst>
            <pc:docMk/>
            <pc:sldMk cId="1388777655" sldId="266"/>
            <ac:spMk id="29" creationId="{59F8B74D-4269-6382-D881-082D0D33873B}"/>
          </ac:spMkLst>
        </pc:spChg>
        <pc:grpChg chg="add mod topLvl">
          <ac:chgData name="松浦英宗" userId="9b03fd3a-662f-49ff-9af1-1b93cf7aab22" providerId="ADAL" clId="{5B2154E4-42E8-4D1E-A84A-2363DCBA6F93}" dt="2025-05-26T14:19:11.378" v="3435" actId="164"/>
          <ac:grpSpMkLst>
            <pc:docMk/>
            <pc:sldMk cId="1388777655" sldId="266"/>
            <ac:grpSpMk id="11" creationId="{10CE120C-2A05-C866-AF27-26A438F8114E}"/>
          </ac:grpSpMkLst>
        </pc:grpChg>
        <pc:grpChg chg="add mod topLvl">
          <ac:chgData name="松浦英宗" userId="9b03fd3a-662f-49ff-9af1-1b93cf7aab22" providerId="ADAL" clId="{5B2154E4-42E8-4D1E-A84A-2363DCBA6F93}" dt="2025-05-26T14:19:11.378" v="3435" actId="164"/>
          <ac:grpSpMkLst>
            <pc:docMk/>
            <pc:sldMk cId="1388777655" sldId="266"/>
            <ac:grpSpMk id="12" creationId="{88DF0A23-E769-DA3C-CA8D-C8EB8D3D8F91}"/>
          </ac:grpSpMkLst>
        </pc:grpChg>
        <pc:grpChg chg="add mod topLvl">
          <ac:chgData name="松浦英宗" userId="9b03fd3a-662f-49ff-9af1-1b93cf7aab22" providerId="ADAL" clId="{5B2154E4-42E8-4D1E-A84A-2363DCBA6F93}" dt="2025-05-26T14:19:11.378" v="3435" actId="164"/>
          <ac:grpSpMkLst>
            <pc:docMk/>
            <pc:sldMk cId="1388777655" sldId="266"/>
            <ac:grpSpMk id="15" creationId="{9542740D-CF64-312B-6B36-CA8A6E61BACB}"/>
          </ac:grpSpMkLst>
        </pc:grpChg>
        <pc:grpChg chg="add mod">
          <ac:chgData name="松浦英宗" userId="9b03fd3a-662f-49ff-9af1-1b93cf7aab22" providerId="ADAL" clId="{5B2154E4-42E8-4D1E-A84A-2363DCBA6F93}" dt="2025-05-26T14:19:13.565" v="3446" actId="1036"/>
          <ac:grpSpMkLst>
            <pc:docMk/>
            <pc:sldMk cId="1388777655" sldId="266"/>
            <ac:grpSpMk id="30" creationId="{CAC330AF-35C2-4110-1B36-B0B76EB0A45E}"/>
          </ac:grpSpMkLst>
        </pc:grpChg>
      </pc:sldChg>
      <pc:sldChg chg="del">
        <pc:chgData name="松浦英宗" userId="9b03fd3a-662f-49ff-9af1-1b93cf7aab22" providerId="ADAL" clId="{5B2154E4-42E8-4D1E-A84A-2363DCBA6F93}" dt="2025-05-26T10:41:23.656" v="1639" actId="47"/>
        <pc:sldMkLst>
          <pc:docMk/>
          <pc:sldMk cId="4183379157" sldId="266"/>
        </pc:sldMkLst>
      </pc:sldChg>
      <pc:sldChg chg="delSp modSp add del mod">
        <pc:chgData name="松浦英宗" userId="9b03fd3a-662f-49ff-9af1-1b93cf7aab22" providerId="ADAL" clId="{5B2154E4-42E8-4D1E-A84A-2363DCBA6F93}" dt="2025-05-26T14:21:48.873" v="3628" actId="47"/>
        <pc:sldMkLst>
          <pc:docMk/>
          <pc:sldMk cId="2246333802" sldId="267"/>
        </pc:sldMkLst>
      </pc:sldChg>
    </pc:docChg>
  </pc:docChgLst>
  <pc:docChgLst>
    <pc:chgData name="松浦英宗" userId="9b03fd3a-662f-49ff-9af1-1b93cf7aab22" providerId="ADAL" clId="{CCD5BC6A-FD3F-4A2A-BB9A-5C92D2182B96}"/>
    <pc:docChg chg="custSel addSld delSld modSld">
      <pc:chgData name="松浦英宗" userId="9b03fd3a-662f-49ff-9af1-1b93cf7aab22" providerId="ADAL" clId="{CCD5BC6A-FD3F-4A2A-BB9A-5C92D2182B96}" dt="2025-05-18T01:48:53.738" v="16"/>
      <pc:docMkLst>
        <pc:docMk/>
      </pc:docMkLst>
      <pc:sldChg chg="addSp delSp modSp mod">
        <pc:chgData name="松浦英宗" userId="9b03fd3a-662f-49ff-9af1-1b93cf7aab22" providerId="ADAL" clId="{CCD5BC6A-FD3F-4A2A-BB9A-5C92D2182B96}" dt="2025-05-18T01:48:53.738" v="16"/>
        <pc:sldMkLst>
          <pc:docMk/>
          <pc:sldMk cId="913356044" sldId="256"/>
        </pc:sldMkLst>
        <pc:spChg chg="add mod">
          <ac:chgData name="松浦英宗" userId="9b03fd3a-662f-49ff-9af1-1b93cf7aab22" providerId="ADAL" clId="{CCD5BC6A-FD3F-4A2A-BB9A-5C92D2182B96}" dt="2025-05-18T01:48:53.738" v="16"/>
          <ac:spMkLst>
            <pc:docMk/>
            <pc:sldMk cId="913356044" sldId="256"/>
            <ac:spMk id="2" creationId="{7AA3F260-6690-2C56-75E6-24748C62BCE9}"/>
          </ac:spMkLst>
        </pc:spChg>
      </pc:sldChg>
      <pc:sldChg chg="delSp modSp mod">
        <pc:chgData name="松浦英宗" userId="9b03fd3a-662f-49ff-9af1-1b93cf7aab22" providerId="ADAL" clId="{CCD5BC6A-FD3F-4A2A-BB9A-5C92D2182B96}" dt="2025-05-18T01:48:33.869" v="5" actId="20577"/>
        <pc:sldMkLst>
          <pc:docMk/>
          <pc:sldMk cId="4173564231" sldId="257"/>
        </pc:sldMkLst>
      </pc:sldChg>
      <pc:sldChg chg="del">
        <pc:chgData name="松浦英宗" userId="9b03fd3a-662f-49ff-9af1-1b93cf7aab22" providerId="ADAL" clId="{CCD5BC6A-FD3F-4A2A-BB9A-5C92D2182B96}" dt="2025-05-18T01:48:39.119" v="6" actId="47"/>
        <pc:sldMkLst>
          <pc:docMk/>
          <pc:sldMk cId="4048517723" sldId="258"/>
        </pc:sldMkLst>
      </pc:sldChg>
      <pc:sldChg chg="add">
        <pc:chgData name="松浦英宗" userId="9b03fd3a-662f-49ff-9af1-1b93cf7aab22" providerId="ADAL" clId="{CCD5BC6A-FD3F-4A2A-BB9A-5C92D2182B96}" dt="2025-05-18T01:48:41.350" v="7"/>
        <pc:sldMkLst>
          <pc:docMk/>
          <pc:sldMk cId="4082717725" sldId="258"/>
        </pc:sldMkLst>
      </pc:sldChg>
      <pc:sldChg chg="add">
        <pc:chgData name="松浦英宗" userId="9b03fd3a-662f-49ff-9af1-1b93cf7aab22" providerId="ADAL" clId="{CCD5BC6A-FD3F-4A2A-BB9A-5C92D2182B96}" dt="2025-05-18T01:48:41.591" v="8"/>
        <pc:sldMkLst>
          <pc:docMk/>
          <pc:sldMk cId="1169995872" sldId="259"/>
        </pc:sldMkLst>
      </pc:sldChg>
      <pc:sldChg chg="del">
        <pc:chgData name="松浦英宗" userId="9b03fd3a-662f-49ff-9af1-1b93cf7aab22" providerId="ADAL" clId="{CCD5BC6A-FD3F-4A2A-BB9A-5C92D2182B96}" dt="2025-05-18T01:48:39.119" v="6" actId="47"/>
        <pc:sldMkLst>
          <pc:docMk/>
          <pc:sldMk cId="3683638786" sldId="259"/>
        </pc:sldMkLst>
      </pc:sldChg>
      <pc:sldChg chg="del">
        <pc:chgData name="松浦英宗" userId="9b03fd3a-662f-49ff-9af1-1b93cf7aab22" providerId="ADAL" clId="{CCD5BC6A-FD3F-4A2A-BB9A-5C92D2182B96}" dt="2025-05-18T01:48:39.119" v="6" actId="47"/>
        <pc:sldMkLst>
          <pc:docMk/>
          <pc:sldMk cId="730990976" sldId="260"/>
        </pc:sldMkLst>
      </pc:sldChg>
      <pc:sldChg chg="add">
        <pc:chgData name="松浦英宗" userId="9b03fd3a-662f-49ff-9af1-1b93cf7aab22" providerId="ADAL" clId="{CCD5BC6A-FD3F-4A2A-BB9A-5C92D2182B96}" dt="2025-05-18T01:48:41.756" v="9"/>
        <pc:sldMkLst>
          <pc:docMk/>
          <pc:sldMk cId="1277525917" sldId="260"/>
        </pc:sldMkLst>
      </pc:sldChg>
      <pc:sldChg chg="add">
        <pc:chgData name="松浦英宗" userId="9b03fd3a-662f-49ff-9af1-1b93cf7aab22" providerId="ADAL" clId="{CCD5BC6A-FD3F-4A2A-BB9A-5C92D2182B96}" dt="2025-05-18T01:48:41.923" v="10"/>
        <pc:sldMkLst>
          <pc:docMk/>
          <pc:sldMk cId="2733265923" sldId="261"/>
        </pc:sldMkLst>
      </pc:sldChg>
      <pc:sldChg chg="del">
        <pc:chgData name="松浦英宗" userId="9b03fd3a-662f-49ff-9af1-1b93cf7aab22" providerId="ADAL" clId="{CCD5BC6A-FD3F-4A2A-BB9A-5C92D2182B96}" dt="2025-05-18T01:48:39.119" v="6" actId="47"/>
        <pc:sldMkLst>
          <pc:docMk/>
          <pc:sldMk cId="3506267798" sldId="261"/>
        </pc:sldMkLst>
      </pc:sldChg>
      <pc:sldChg chg="del">
        <pc:chgData name="松浦英宗" userId="9b03fd3a-662f-49ff-9af1-1b93cf7aab22" providerId="ADAL" clId="{CCD5BC6A-FD3F-4A2A-BB9A-5C92D2182B96}" dt="2025-05-18T01:48:39.119" v="6" actId="47"/>
        <pc:sldMkLst>
          <pc:docMk/>
          <pc:sldMk cId="779130493" sldId="262"/>
        </pc:sldMkLst>
      </pc:sldChg>
      <pc:sldChg chg="add">
        <pc:chgData name="松浦英宗" userId="9b03fd3a-662f-49ff-9af1-1b93cf7aab22" providerId="ADAL" clId="{CCD5BC6A-FD3F-4A2A-BB9A-5C92D2182B96}" dt="2025-05-18T01:48:42.076" v="11"/>
        <pc:sldMkLst>
          <pc:docMk/>
          <pc:sldMk cId="3280008525" sldId="262"/>
        </pc:sldMkLst>
      </pc:sldChg>
      <pc:sldChg chg="add">
        <pc:chgData name="松浦英宗" userId="9b03fd3a-662f-49ff-9af1-1b93cf7aab22" providerId="ADAL" clId="{CCD5BC6A-FD3F-4A2A-BB9A-5C92D2182B96}" dt="2025-05-18T01:48:42.833" v="12"/>
        <pc:sldMkLst>
          <pc:docMk/>
          <pc:sldMk cId="1025766176" sldId="263"/>
        </pc:sldMkLst>
      </pc:sldChg>
      <pc:sldChg chg="del">
        <pc:chgData name="松浦英宗" userId="9b03fd3a-662f-49ff-9af1-1b93cf7aab22" providerId="ADAL" clId="{CCD5BC6A-FD3F-4A2A-BB9A-5C92D2182B96}" dt="2025-05-18T01:48:39.119" v="6" actId="47"/>
        <pc:sldMkLst>
          <pc:docMk/>
          <pc:sldMk cId="1707377331" sldId="263"/>
        </pc:sldMkLst>
      </pc:sldChg>
      <pc:sldChg chg="add">
        <pc:chgData name="松浦英宗" userId="9b03fd3a-662f-49ff-9af1-1b93cf7aab22" providerId="ADAL" clId="{CCD5BC6A-FD3F-4A2A-BB9A-5C92D2182B96}" dt="2025-05-18T01:48:45.818" v="13"/>
        <pc:sldMkLst>
          <pc:docMk/>
          <pc:sldMk cId="816030905" sldId="264"/>
        </pc:sldMkLst>
      </pc:sldChg>
      <pc:sldChg chg="add">
        <pc:chgData name="松浦英宗" userId="9b03fd3a-662f-49ff-9af1-1b93cf7aab22" providerId="ADAL" clId="{CCD5BC6A-FD3F-4A2A-BB9A-5C92D2182B96}" dt="2025-05-18T01:48:46.009" v="14"/>
        <pc:sldMkLst>
          <pc:docMk/>
          <pc:sldMk cId="582647792" sldId="265"/>
        </pc:sldMkLst>
      </pc:sldChg>
      <pc:sldChg chg="add">
        <pc:chgData name="松浦英宗" userId="9b03fd3a-662f-49ff-9af1-1b93cf7aab22" providerId="ADAL" clId="{CCD5BC6A-FD3F-4A2A-BB9A-5C92D2182B96}" dt="2025-05-18T01:48:46.144" v="15"/>
        <pc:sldMkLst>
          <pc:docMk/>
          <pc:sldMk cId="4183379157" sldId="266"/>
        </pc:sldMkLst>
      </pc:sldChg>
    </pc:docChg>
  </pc:docChgLst>
  <pc:docChgLst>
    <pc:chgData name="松浦英宗" userId="9b03fd3a-662f-49ff-9af1-1b93cf7aab22" providerId="ADAL" clId="{CAA2BC67-9D36-42E5-9AD8-BE89CAE981C5}"/>
    <pc:docChg chg="undo redo custSel addSld delSld modSld">
      <pc:chgData name="松浦英宗" userId="9b03fd3a-662f-49ff-9af1-1b93cf7aab22" providerId="ADAL" clId="{CAA2BC67-9D36-42E5-9AD8-BE89CAE981C5}" dt="2025-05-17T11:33:48.152" v="7192" actId="6549"/>
      <pc:docMkLst>
        <pc:docMk/>
      </pc:docMkLst>
      <pc:sldChg chg="addSp delSp modSp mod">
        <pc:chgData name="松浦英宗" userId="9b03fd3a-662f-49ff-9af1-1b93cf7aab22" providerId="ADAL" clId="{CAA2BC67-9D36-42E5-9AD8-BE89CAE981C5}" dt="2025-05-17T11:09:59.809" v="7116" actId="113"/>
        <pc:sldMkLst>
          <pc:docMk/>
          <pc:sldMk cId="913356044" sldId="256"/>
        </pc:sldMkLst>
      </pc:sldChg>
      <pc:sldChg chg="addSp delSp modSp add mod">
        <pc:chgData name="松浦英宗" userId="9b03fd3a-662f-49ff-9af1-1b93cf7aab22" providerId="ADAL" clId="{CAA2BC67-9D36-42E5-9AD8-BE89CAE981C5}" dt="2025-05-17T11:01:54.556" v="7108" actId="165"/>
        <pc:sldMkLst>
          <pc:docMk/>
          <pc:sldMk cId="4173564231" sldId="257"/>
        </pc:sldMkLst>
      </pc:sldChg>
      <pc:sldChg chg="addSp delSp modSp add mod">
        <pc:chgData name="松浦英宗" userId="9b03fd3a-662f-49ff-9af1-1b93cf7aab22" providerId="ADAL" clId="{CAA2BC67-9D36-42E5-9AD8-BE89CAE981C5}" dt="2025-05-17T11:01:58.598" v="7109" actId="165"/>
        <pc:sldMkLst>
          <pc:docMk/>
          <pc:sldMk cId="4048517723" sldId="258"/>
        </pc:sldMkLst>
      </pc:sldChg>
      <pc:sldChg chg="addSp delSp modSp add mod">
        <pc:chgData name="松浦英宗" userId="9b03fd3a-662f-49ff-9af1-1b93cf7aab22" providerId="ADAL" clId="{CAA2BC67-9D36-42E5-9AD8-BE89CAE981C5}" dt="2025-05-17T11:02:02.136" v="7110" actId="165"/>
        <pc:sldMkLst>
          <pc:docMk/>
          <pc:sldMk cId="3683638786" sldId="259"/>
        </pc:sldMkLst>
      </pc:sldChg>
      <pc:sldChg chg="addSp delSp modSp add mod">
        <pc:chgData name="松浦英宗" userId="9b03fd3a-662f-49ff-9af1-1b93cf7aab22" providerId="ADAL" clId="{CAA2BC67-9D36-42E5-9AD8-BE89CAE981C5}" dt="2025-05-17T10:58:06.768" v="7106" actId="20577"/>
        <pc:sldMkLst>
          <pc:docMk/>
          <pc:sldMk cId="730990976" sldId="260"/>
        </pc:sldMkLst>
      </pc:sldChg>
      <pc:sldChg chg="addSp delSp modSp add mod">
        <pc:chgData name="松浦英宗" userId="9b03fd3a-662f-49ff-9af1-1b93cf7aab22" providerId="ADAL" clId="{CAA2BC67-9D36-42E5-9AD8-BE89CAE981C5}" dt="2025-05-17T11:31:51.293" v="7127" actId="20577"/>
        <pc:sldMkLst>
          <pc:docMk/>
          <pc:sldMk cId="3506267798" sldId="261"/>
        </pc:sldMkLst>
      </pc:sldChg>
      <pc:sldChg chg="addSp delSp modSp add mod">
        <pc:chgData name="松浦英宗" userId="9b03fd3a-662f-49ff-9af1-1b93cf7aab22" providerId="ADAL" clId="{CAA2BC67-9D36-42E5-9AD8-BE89CAE981C5}" dt="2025-05-17T11:32:43.671" v="7161" actId="20577"/>
        <pc:sldMkLst>
          <pc:docMk/>
          <pc:sldMk cId="779130493" sldId="262"/>
        </pc:sldMkLst>
      </pc:sldChg>
      <pc:sldChg chg="addSp delSp modSp add mod">
        <pc:chgData name="松浦英宗" userId="9b03fd3a-662f-49ff-9af1-1b93cf7aab22" providerId="ADAL" clId="{CAA2BC67-9D36-42E5-9AD8-BE89CAE981C5}" dt="2025-05-17T11:33:48.152" v="7192" actId="6549"/>
        <pc:sldMkLst>
          <pc:docMk/>
          <pc:sldMk cId="1707377331" sldId="263"/>
        </pc:sldMkLst>
      </pc:sldChg>
      <pc:sldChg chg="addSp delSp modSp add del mod">
        <pc:chgData name="松浦英宗" userId="9b03fd3a-662f-49ff-9af1-1b93cf7aab22" providerId="ADAL" clId="{CAA2BC67-9D36-42E5-9AD8-BE89CAE981C5}" dt="2025-05-17T10:39:54.614" v="6621" actId="47"/>
        <pc:sldMkLst>
          <pc:docMk/>
          <pc:sldMk cId="1114196223" sldId="264"/>
        </pc:sldMkLst>
      </pc:sldChg>
      <pc:sldChg chg="addSp delSp modSp add del mod">
        <pc:chgData name="松浦英宗" userId="9b03fd3a-662f-49ff-9af1-1b93cf7aab22" providerId="ADAL" clId="{CAA2BC67-9D36-42E5-9AD8-BE89CAE981C5}" dt="2025-05-17T10:39:54.614" v="6621" actId="47"/>
        <pc:sldMkLst>
          <pc:docMk/>
          <pc:sldMk cId="3183691207" sldId="265"/>
        </pc:sldMkLst>
      </pc:sldChg>
      <pc:sldChg chg="new del">
        <pc:chgData name="松浦英宗" userId="9b03fd3a-662f-49ff-9af1-1b93cf7aab22" providerId="ADAL" clId="{CAA2BC67-9D36-42E5-9AD8-BE89CAE981C5}" dt="2025-05-17T07:09:21.714" v="2690" actId="680"/>
        <pc:sldMkLst>
          <pc:docMk/>
          <pc:sldMk cId="209326745" sldId="266"/>
        </pc:sldMkLst>
      </pc:sldChg>
      <pc:sldChg chg="new del">
        <pc:chgData name="松浦英宗" userId="9b03fd3a-662f-49ff-9af1-1b93cf7aab22" providerId="ADAL" clId="{CAA2BC67-9D36-42E5-9AD8-BE89CAE981C5}" dt="2025-05-17T07:09:13.370" v="2688" actId="680"/>
        <pc:sldMkLst>
          <pc:docMk/>
          <pc:sldMk cId="1983247805" sldId="266"/>
        </pc:sldMkLst>
      </pc:sldChg>
      <pc:sldChg chg="add del">
        <pc:chgData name="松浦英宗" userId="9b03fd3a-662f-49ff-9af1-1b93cf7aab22" providerId="ADAL" clId="{CAA2BC67-9D36-42E5-9AD8-BE89CAE981C5}" dt="2025-05-17T06:31:50.356" v="1612" actId="47"/>
        <pc:sldMkLst>
          <pc:docMk/>
          <pc:sldMk cId="3733910552" sldId="266"/>
        </pc:sldMkLst>
      </pc:sldChg>
      <pc:sldChg chg="add del">
        <pc:chgData name="松浦英宗" userId="9b03fd3a-662f-49ff-9af1-1b93cf7aab22" providerId="ADAL" clId="{CAA2BC67-9D36-42E5-9AD8-BE89CAE981C5}" dt="2025-05-17T06:31:50.356" v="1612" actId="47"/>
        <pc:sldMkLst>
          <pc:docMk/>
          <pc:sldMk cId="3393173448" sldId="267"/>
        </pc:sldMkLst>
      </pc:sldChg>
      <pc:sldChg chg="add del">
        <pc:chgData name="松浦英宗" userId="9b03fd3a-662f-49ff-9af1-1b93cf7aab22" providerId="ADAL" clId="{CAA2BC67-9D36-42E5-9AD8-BE89CAE981C5}" dt="2025-05-17T06:31:50.356" v="1612" actId="47"/>
        <pc:sldMkLst>
          <pc:docMk/>
          <pc:sldMk cId="690403364" sldId="268"/>
        </pc:sldMkLst>
      </pc:sldChg>
    </pc:docChg>
  </pc:docChgLst>
  <pc:docChgLst>
    <pc:chgData name="松浦英宗" userId="9b03fd3a-662f-49ff-9af1-1b93cf7aab22" providerId="ADAL" clId="{2FC00C43-A144-4662-92CF-BABF81F6FD70}"/>
    <pc:docChg chg="custSel modSld">
      <pc:chgData name="松浦英宗" userId="9b03fd3a-662f-49ff-9af1-1b93cf7aab22" providerId="ADAL" clId="{2FC00C43-A144-4662-92CF-BABF81F6FD70}" dt="2025-06-03T09:44:29.578" v="61" actId="167"/>
      <pc:docMkLst>
        <pc:docMk/>
      </pc:docMkLst>
      <pc:sldChg chg="addSp delSp modSp mod">
        <pc:chgData name="松浦英宗" userId="9b03fd3a-662f-49ff-9af1-1b93cf7aab22" providerId="ADAL" clId="{2FC00C43-A144-4662-92CF-BABF81F6FD70}" dt="2025-06-03T09:42:28.175" v="47" actId="1076"/>
        <pc:sldMkLst>
          <pc:docMk/>
          <pc:sldMk cId="1169995872" sldId="259"/>
        </pc:sldMkLst>
        <pc:spChg chg="add mod">
          <ac:chgData name="松浦英宗" userId="9b03fd3a-662f-49ff-9af1-1b93cf7aab22" providerId="ADAL" clId="{2FC00C43-A144-4662-92CF-BABF81F6FD70}" dt="2025-06-03T09:41:54.414" v="45" actId="1036"/>
          <ac:spMkLst>
            <pc:docMk/>
            <pc:sldMk cId="1169995872" sldId="259"/>
            <ac:spMk id="3" creationId="{7BEAEC22-B526-9180-C5AF-923A56C16C0D}"/>
          </ac:spMkLst>
        </pc:spChg>
        <pc:spChg chg="add mod">
          <ac:chgData name="松浦英宗" userId="9b03fd3a-662f-49ff-9af1-1b93cf7aab22" providerId="ADAL" clId="{2FC00C43-A144-4662-92CF-BABF81F6FD70}" dt="2025-06-03T09:41:48.225" v="34" actId="164"/>
          <ac:spMkLst>
            <pc:docMk/>
            <pc:sldMk cId="1169995872" sldId="259"/>
            <ac:spMk id="4" creationId="{F173899D-8EF7-D7B7-DCB0-13C4875E771B}"/>
          </ac:spMkLst>
        </pc:spChg>
        <pc:spChg chg="mod">
          <ac:chgData name="松浦英宗" userId="9b03fd3a-662f-49ff-9af1-1b93cf7aab22" providerId="ADAL" clId="{2FC00C43-A144-4662-92CF-BABF81F6FD70}" dt="2025-06-03T09:42:03.132" v="46" actId="571"/>
          <ac:spMkLst>
            <pc:docMk/>
            <pc:sldMk cId="1169995872" sldId="259"/>
            <ac:spMk id="7" creationId="{F39090C1-5672-A0A2-7136-5164D54E1EB2}"/>
          </ac:spMkLst>
        </pc:spChg>
        <pc:spChg chg="mod">
          <ac:chgData name="松浦英宗" userId="9b03fd3a-662f-49ff-9af1-1b93cf7aab22" providerId="ADAL" clId="{2FC00C43-A144-4662-92CF-BABF81F6FD70}" dt="2025-06-03T09:42:03.132" v="46" actId="571"/>
          <ac:spMkLst>
            <pc:docMk/>
            <pc:sldMk cId="1169995872" sldId="259"/>
            <ac:spMk id="8" creationId="{EF2C47E0-6C79-38A3-0A5A-668C67B3AEB5}"/>
          </ac:spMkLst>
        </pc:spChg>
        <pc:spChg chg="mod topLvl">
          <ac:chgData name="松浦英宗" userId="9b03fd3a-662f-49ff-9af1-1b93cf7aab22" providerId="ADAL" clId="{2FC00C43-A144-4662-92CF-BABF81F6FD70}" dt="2025-06-03T09:41:17.492" v="0" actId="165"/>
          <ac:spMkLst>
            <pc:docMk/>
            <pc:sldMk cId="1169995872" sldId="259"/>
            <ac:spMk id="15" creationId="{824EC0CE-15BE-D545-A41E-9FC6F8266D01}"/>
          </ac:spMkLst>
        </pc:spChg>
        <pc:spChg chg="mod topLvl">
          <ac:chgData name="松浦英宗" userId="9b03fd3a-662f-49ff-9af1-1b93cf7aab22" providerId="ADAL" clId="{2FC00C43-A144-4662-92CF-BABF81F6FD70}" dt="2025-06-03T09:41:17.492" v="0" actId="165"/>
          <ac:spMkLst>
            <pc:docMk/>
            <pc:sldMk cId="1169995872" sldId="259"/>
            <ac:spMk id="16" creationId="{16DD18EE-4740-0992-B059-69F86B167CDA}"/>
          </ac:spMkLst>
        </pc:spChg>
        <pc:spChg chg="mod topLvl">
          <ac:chgData name="松浦英宗" userId="9b03fd3a-662f-49ff-9af1-1b93cf7aab22" providerId="ADAL" clId="{2FC00C43-A144-4662-92CF-BABF81F6FD70}" dt="2025-06-03T09:41:18.993" v="1" actId="165"/>
          <ac:spMkLst>
            <pc:docMk/>
            <pc:sldMk cId="1169995872" sldId="259"/>
            <ac:spMk id="18" creationId="{30F12C1D-CE73-AA6F-5E59-3BD287DE5269}"/>
          </ac:spMkLst>
        </pc:spChg>
        <pc:spChg chg="mod topLvl">
          <ac:chgData name="松浦英宗" userId="9b03fd3a-662f-49ff-9af1-1b93cf7aab22" providerId="ADAL" clId="{2FC00C43-A144-4662-92CF-BABF81F6FD70}" dt="2025-06-03T09:41:18.993" v="1" actId="165"/>
          <ac:spMkLst>
            <pc:docMk/>
            <pc:sldMk cId="1169995872" sldId="259"/>
            <ac:spMk id="19" creationId="{2A664477-E010-5315-6D7B-F0156C04BDB6}"/>
          </ac:spMkLst>
        </pc:spChg>
        <pc:spChg chg="mod topLvl">
          <ac:chgData name="松浦英宗" userId="9b03fd3a-662f-49ff-9af1-1b93cf7aab22" providerId="ADAL" clId="{2FC00C43-A144-4662-92CF-BABF81F6FD70}" dt="2025-06-03T09:41:17.492" v="0" actId="165"/>
          <ac:spMkLst>
            <pc:docMk/>
            <pc:sldMk cId="1169995872" sldId="259"/>
            <ac:spMk id="20" creationId="{0AF3A563-A421-6DC6-CA14-9070530BC767}"/>
          </ac:spMkLst>
        </pc:spChg>
        <pc:spChg chg="mod topLvl">
          <ac:chgData name="松浦英宗" userId="9b03fd3a-662f-49ff-9af1-1b93cf7aab22" providerId="ADAL" clId="{2FC00C43-A144-4662-92CF-BABF81F6FD70}" dt="2025-06-03T09:41:17.492" v="0" actId="165"/>
          <ac:spMkLst>
            <pc:docMk/>
            <pc:sldMk cId="1169995872" sldId="259"/>
            <ac:spMk id="21" creationId="{DB4F387B-8B1C-6CB3-164E-09FFA015C60D}"/>
          </ac:spMkLst>
        </pc:spChg>
        <pc:grpChg chg="add mod">
          <ac:chgData name="松浦英宗" userId="9b03fd3a-662f-49ff-9af1-1b93cf7aab22" providerId="ADAL" clId="{2FC00C43-A144-4662-92CF-BABF81F6FD70}" dt="2025-06-03T09:41:51.856" v="35" actId="1076"/>
          <ac:grpSpMkLst>
            <pc:docMk/>
            <pc:sldMk cId="1169995872" sldId="259"/>
            <ac:grpSpMk id="5" creationId="{1EDA4D63-FDB0-ED5E-CE0D-DE9CB7E921DA}"/>
          </ac:grpSpMkLst>
        </pc:grpChg>
        <pc:grpChg chg="add mod">
          <ac:chgData name="松浦英宗" userId="9b03fd3a-662f-49ff-9af1-1b93cf7aab22" providerId="ADAL" clId="{2FC00C43-A144-4662-92CF-BABF81F6FD70}" dt="2025-06-03T09:42:28.175" v="47" actId="1076"/>
          <ac:grpSpMkLst>
            <pc:docMk/>
            <pc:sldMk cId="1169995872" sldId="259"/>
            <ac:grpSpMk id="6" creationId="{F693FB65-CA64-5AE9-ABBA-6CC4129F4138}"/>
          </ac:grpSpMkLst>
        </pc:grpChg>
        <pc:grpChg chg="del mod topLvl">
          <ac:chgData name="松浦英宗" userId="9b03fd3a-662f-49ff-9af1-1b93cf7aab22" providerId="ADAL" clId="{2FC00C43-A144-4662-92CF-BABF81F6FD70}" dt="2025-06-03T09:41:18.993" v="1" actId="165"/>
          <ac:grpSpMkLst>
            <pc:docMk/>
            <pc:sldMk cId="1169995872" sldId="259"/>
            <ac:grpSpMk id="29" creationId="{565AACB2-62DF-872F-94B5-372C4C50B618}"/>
          </ac:grpSpMkLst>
        </pc:grpChg>
        <pc:grpChg chg="del mod topLvl">
          <ac:chgData name="松浦英宗" userId="9b03fd3a-662f-49ff-9af1-1b93cf7aab22" providerId="ADAL" clId="{2FC00C43-A144-4662-92CF-BABF81F6FD70}" dt="2025-06-03T09:41:18.993" v="1" actId="165"/>
          <ac:grpSpMkLst>
            <pc:docMk/>
            <pc:sldMk cId="1169995872" sldId="259"/>
            <ac:grpSpMk id="30" creationId="{DDD71866-F127-1500-E385-FEDB2B3888AF}"/>
          </ac:grpSpMkLst>
        </pc:grpChg>
        <pc:picChg chg="del mod topLvl">
          <ac:chgData name="松浦英宗" userId="9b03fd3a-662f-49ff-9af1-1b93cf7aab22" providerId="ADAL" clId="{2FC00C43-A144-4662-92CF-BABF81F6FD70}" dt="2025-06-03T09:41:35.568" v="21" actId="478"/>
          <ac:picMkLst>
            <pc:docMk/>
            <pc:sldMk cId="1169995872" sldId="259"/>
            <ac:picMk id="25" creationId="{797620E4-1DD1-A3F3-B02B-88B4D787414E}"/>
          </ac:picMkLst>
        </pc:picChg>
        <pc:picChg chg="del mod topLvl">
          <ac:chgData name="松浦英宗" userId="9b03fd3a-662f-49ff-9af1-1b93cf7aab22" providerId="ADAL" clId="{2FC00C43-A144-4662-92CF-BABF81F6FD70}" dt="2025-06-03T09:41:35.568" v="21" actId="478"/>
          <ac:picMkLst>
            <pc:docMk/>
            <pc:sldMk cId="1169995872" sldId="259"/>
            <ac:picMk id="27" creationId="{2E674AD8-5F95-B101-9B52-81F73A85E17D}"/>
          </ac:picMkLst>
        </pc:picChg>
      </pc:sldChg>
      <pc:sldChg chg="addSp delSp modSp mod">
        <pc:chgData name="松浦英宗" userId="9b03fd3a-662f-49ff-9af1-1b93cf7aab22" providerId="ADAL" clId="{2FC00C43-A144-4662-92CF-BABF81F6FD70}" dt="2025-06-03T09:44:29.578" v="61" actId="167"/>
        <pc:sldMkLst>
          <pc:docMk/>
          <pc:sldMk cId="3949045684" sldId="261"/>
        </pc:sldMkLst>
        <pc:spChg chg="ord">
          <ac:chgData name="松浦英宗" userId="9b03fd3a-662f-49ff-9af1-1b93cf7aab22" providerId="ADAL" clId="{2FC00C43-A144-4662-92CF-BABF81F6FD70}" dt="2025-06-03T09:44:15.043" v="58" actId="167"/>
          <ac:spMkLst>
            <pc:docMk/>
            <pc:sldMk cId="3949045684" sldId="261"/>
            <ac:spMk id="21" creationId="{DCF51965-B7D5-29DA-CB12-5B4EED157FAC}"/>
          </ac:spMkLst>
        </pc:spChg>
        <pc:picChg chg="add mod ord modCrop">
          <ac:chgData name="松浦英宗" userId="9b03fd3a-662f-49ff-9af1-1b93cf7aab22" providerId="ADAL" clId="{2FC00C43-A144-4662-92CF-BABF81F6FD70}" dt="2025-06-03T09:44:29.578" v="61" actId="167"/>
          <ac:picMkLst>
            <pc:docMk/>
            <pc:sldMk cId="3949045684" sldId="261"/>
            <ac:picMk id="4" creationId="{C14573E8-61F4-E8CC-183C-9CDF15E3F6AE}"/>
          </ac:picMkLst>
        </pc:picChg>
        <pc:picChg chg="del">
          <ac:chgData name="松浦英宗" userId="9b03fd3a-662f-49ff-9af1-1b93cf7aab22" providerId="ADAL" clId="{2FC00C43-A144-4662-92CF-BABF81F6FD70}" dt="2025-06-03T09:43:06.652" v="49" actId="478"/>
          <ac:picMkLst>
            <pc:docMk/>
            <pc:sldMk cId="3949045684" sldId="261"/>
            <ac:picMk id="23" creationId="{37418A71-3370-9545-F88E-EEC4373A011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BDDD9-BFF9-43EB-8DF2-3669FE11DD41}" type="datetimeFigureOut">
              <a:rPr kumimoji="1" lang="ja-JP" altLang="en-US" smtClean="0"/>
              <a:t>2025/6/3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E5FA5-95EA-4883-BF27-FD3FAB03ABAF}" type="slidenum">
              <a:rPr kumimoji="1" lang="ja-JP" altLang="en-US" smtClean="0"/>
              <a:t>‹#›</a:t>
            </a:fld>
            <a:endParaRPr kumimoji="1" lang="ja-JP" altLang="en-US"/>
          </a:p>
        </p:txBody>
      </p:sp>
    </p:spTree>
    <p:extLst>
      <p:ext uri="{BB962C8B-B14F-4D97-AF65-F5344CB8AC3E}">
        <p14:creationId xmlns:p14="http://schemas.microsoft.com/office/powerpoint/2010/main" val="21686250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B3D69F-99A2-983C-A002-91F2FFD5524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A19D2D7-6AEC-3D60-BF44-52151FD35A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D4E8FEE-4A08-B401-2B88-AC07CAAEFF97}"/>
              </a:ext>
            </a:extLst>
          </p:cNvPr>
          <p:cNvSpPr>
            <a:spLocks noGrp="1"/>
          </p:cNvSpPr>
          <p:nvPr>
            <p:ph type="dt" sz="half" idx="10"/>
          </p:nvPr>
        </p:nvSpPr>
        <p:spPr/>
        <p:txBody>
          <a:bodyPr/>
          <a:lstStyle/>
          <a:p>
            <a:fld id="{7A623FD2-F423-4CCE-B48D-87D279801762}" type="datetimeFigureOut">
              <a:rPr kumimoji="1" lang="ja-JP" altLang="en-US" smtClean="0"/>
              <a:t>2025/6/3</a:t>
            </a:fld>
            <a:endParaRPr kumimoji="1" lang="ja-JP" altLang="en-US"/>
          </a:p>
        </p:txBody>
      </p:sp>
      <p:sp>
        <p:nvSpPr>
          <p:cNvPr id="5" name="フッター プレースホルダー 4">
            <a:extLst>
              <a:ext uri="{FF2B5EF4-FFF2-40B4-BE49-F238E27FC236}">
                <a16:creationId xmlns:a16="http://schemas.microsoft.com/office/drawing/2014/main" id="{AE80FDA4-D66E-029A-3BCC-8869FFFA74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A9028A-A77C-11D1-9ABF-9339A76665CE}"/>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1783674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F70CD3-A00D-0A40-9D38-0BEE45953E9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1154946-B528-7E7B-9009-1107BD9560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44867B-6319-EE82-F8AB-2036DAD3B289}"/>
              </a:ext>
            </a:extLst>
          </p:cNvPr>
          <p:cNvSpPr>
            <a:spLocks noGrp="1"/>
          </p:cNvSpPr>
          <p:nvPr>
            <p:ph type="dt" sz="half" idx="10"/>
          </p:nvPr>
        </p:nvSpPr>
        <p:spPr/>
        <p:txBody>
          <a:bodyPr/>
          <a:lstStyle/>
          <a:p>
            <a:fld id="{7A623FD2-F423-4CCE-B48D-87D279801762}" type="datetimeFigureOut">
              <a:rPr kumimoji="1" lang="ja-JP" altLang="en-US" smtClean="0"/>
              <a:t>2025/6/3</a:t>
            </a:fld>
            <a:endParaRPr kumimoji="1" lang="ja-JP" altLang="en-US"/>
          </a:p>
        </p:txBody>
      </p:sp>
      <p:sp>
        <p:nvSpPr>
          <p:cNvPr id="5" name="フッター プレースホルダー 4">
            <a:extLst>
              <a:ext uri="{FF2B5EF4-FFF2-40B4-BE49-F238E27FC236}">
                <a16:creationId xmlns:a16="http://schemas.microsoft.com/office/drawing/2014/main" id="{325B43A2-14F9-4D98-1011-05FABA0901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90B51F-3B2A-C275-B468-A0A39222B751}"/>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3559336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E751DE6-352D-D03D-F527-8BBAFBABA6C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132E57E-7253-13DD-E87E-26F7A4C792D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0529C3A-D3C7-6B65-B97C-8DE4C6670491}"/>
              </a:ext>
            </a:extLst>
          </p:cNvPr>
          <p:cNvSpPr>
            <a:spLocks noGrp="1"/>
          </p:cNvSpPr>
          <p:nvPr>
            <p:ph type="dt" sz="half" idx="10"/>
          </p:nvPr>
        </p:nvSpPr>
        <p:spPr/>
        <p:txBody>
          <a:bodyPr/>
          <a:lstStyle/>
          <a:p>
            <a:fld id="{7A623FD2-F423-4CCE-B48D-87D279801762}" type="datetimeFigureOut">
              <a:rPr kumimoji="1" lang="ja-JP" altLang="en-US" smtClean="0"/>
              <a:t>2025/6/3</a:t>
            </a:fld>
            <a:endParaRPr kumimoji="1" lang="ja-JP" altLang="en-US"/>
          </a:p>
        </p:txBody>
      </p:sp>
      <p:sp>
        <p:nvSpPr>
          <p:cNvPr id="5" name="フッター プレースホルダー 4">
            <a:extLst>
              <a:ext uri="{FF2B5EF4-FFF2-40B4-BE49-F238E27FC236}">
                <a16:creationId xmlns:a16="http://schemas.microsoft.com/office/drawing/2014/main" id="{F4AD8C7F-0C88-D3D4-523C-0D4E7740EB8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369F7C-E174-1A62-80D9-73A6E060DB5D}"/>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56124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2319D-2089-9C34-9A8B-3290064A2FC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0C639B1-FD65-E573-6D1C-73CE53ABFD6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3DA6D1C-0D75-930B-3BE8-14919085A270}"/>
              </a:ext>
            </a:extLst>
          </p:cNvPr>
          <p:cNvSpPr>
            <a:spLocks noGrp="1"/>
          </p:cNvSpPr>
          <p:nvPr>
            <p:ph type="dt" sz="half" idx="10"/>
          </p:nvPr>
        </p:nvSpPr>
        <p:spPr/>
        <p:txBody>
          <a:bodyPr/>
          <a:lstStyle/>
          <a:p>
            <a:fld id="{7A623FD2-F423-4CCE-B48D-87D279801762}" type="datetimeFigureOut">
              <a:rPr kumimoji="1" lang="ja-JP" altLang="en-US" smtClean="0"/>
              <a:t>2025/6/3</a:t>
            </a:fld>
            <a:endParaRPr kumimoji="1" lang="ja-JP" altLang="en-US"/>
          </a:p>
        </p:txBody>
      </p:sp>
      <p:sp>
        <p:nvSpPr>
          <p:cNvPr id="5" name="フッター プレースホルダー 4">
            <a:extLst>
              <a:ext uri="{FF2B5EF4-FFF2-40B4-BE49-F238E27FC236}">
                <a16:creationId xmlns:a16="http://schemas.microsoft.com/office/drawing/2014/main" id="{3BAB49D1-5DEC-692D-4A00-B60CB3E6E0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85ADCE4-2C7F-B2D2-7744-26AA5F2324ED}"/>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018150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2CF59-301A-FD59-10BD-F60C6406C60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8855C1-55DE-35BC-8210-CAC5929FD6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18588B2-4AF8-2C97-9DCB-CFA48A321609}"/>
              </a:ext>
            </a:extLst>
          </p:cNvPr>
          <p:cNvSpPr>
            <a:spLocks noGrp="1"/>
          </p:cNvSpPr>
          <p:nvPr>
            <p:ph type="dt" sz="half" idx="10"/>
          </p:nvPr>
        </p:nvSpPr>
        <p:spPr/>
        <p:txBody>
          <a:bodyPr/>
          <a:lstStyle/>
          <a:p>
            <a:fld id="{7A623FD2-F423-4CCE-B48D-87D279801762}" type="datetimeFigureOut">
              <a:rPr kumimoji="1" lang="ja-JP" altLang="en-US" smtClean="0"/>
              <a:t>2025/6/3</a:t>
            </a:fld>
            <a:endParaRPr kumimoji="1" lang="ja-JP" altLang="en-US"/>
          </a:p>
        </p:txBody>
      </p:sp>
      <p:sp>
        <p:nvSpPr>
          <p:cNvPr id="5" name="フッター プレースホルダー 4">
            <a:extLst>
              <a:ext uri="{FF2B5EF4-FFF2-40B4-BE49-F238E27FC236}">
                <a16:creationId xmlns:a16="http://schemas.microsoft.com/office/drawing/2014/main" id="{91B18F8D-BED5-3506-AD46-1186736922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552172-BBC4-5654-A5FB-CAB85349D1C5}"/>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779920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F77919-CBB4-B102-B5A9-D407108DAEF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5D76DA-9022-9399-9768-948618EBA05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A8D29DF-3156-B276-F0D8-29503EE2212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E87383A-A57C-704E-1527-894DF0A2613C}"/>
              </a:ext>
            </a:extLst>
          </p:cNvPr>
          <p:cNvSpPr>
            <a:spLocks noGrp="1"/>
          </p:cNvSpPr>
          <p:nvPr>
            <p:ph type="dt" sz="half" idx="10"/>
          </p:nvPr>
        </p:nvSpPr>
        <p:spPr/>
        <p:txBody>
          <a:bodyPr/>
          <a:lstStyle/>
          <a:p>
            <a:fld id="{7A623FD2-F423-4CCE-B48D-87D279801762}" type="datetimeFigureOut">
              <a:rPr kumimoji="1" lang="ja-JP" altLang="en-US" smtClean="0"/>
              <a:t>2025/6/3</a:t>
            </a:fld>
            <a:endParaRPr kumimoji="1" lang="ja-JP" altLang="en-US"/>
          </a:p>
        </p:txBody>
      </p:sp>
      <p:sp>
        <p:nvSpPr>
          <p:cNvPr id="6" name="フッター プレースホルダー 5">
            <a:extLst>
              <a:ext uri="{FF2B5EF4-FFF2-40B4-BE49-F238E27FC236}">
                <a16:creationId xmlns:a16="http://schemas.microsoft.com/office/drawing/2014/main" id="{F2DD176A-135F-573E-CE43-D925E714A26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E8EE2F-64DE-82D3-2090-73DFDA9F4EE7}"/>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78638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A5D7FC-770C-20DF-5279-5AD666118BC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3005150-A1E9-25A6-9369-A15C472D46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579E7CC-A718-12CE-7914-DC52E00AD31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D1F4995-368B-A32E-A7AC-0AD17C8205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33BC22E-4753-D79A-A748-7DF1B1254F2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E18708A-3ABA-4BDC-07BC-7A87E252523A}"/>
              </a:ext>
            </a:extLst>
          </p:cNvPr>
          <p:cNvSpPr>
            <a:spLocks noGrp="1"/>
          </p:cNvSpPr>
          <p:nvPr>
            <p:ph type="dt" sz="half" idx="10"/>
          </p:nvPr>
        </p:nvSpPr>
        <p:spPr/>
        <p:txBody>
          <a:bodyPr/>
          <a:lstStyle/>
          <a:p>
            <a:fld id="{7A623FD2-F423-4CCE-B48D-87D279801762}" type="datetimeFigureOut">
              <a:rPr kumimoji="1" lang="ja-JP" altLang="en-US" smtClean="0"/>
              <a:t>2025/6/3</a:t>
            </a:fld>
            <a:endParaRPr kumimoji="1" lang="ja-JP" altLang="en-US"/>
          </a:p>
        </p:txBody>
      </p:sp>
      <p:sp>
        <p:nvSpPr>
          <p:cNvPr id="8" name="フッター プレースホルダー 7">
            <a:extLst>
              <a:ext uri="{FF2B5EF4-FFF2-40B4-BE49-F238E27FC236}">
                <a16:creationId xmlns:a16="http://schemas.microsoft.com/office/drawing/2014/main" id="{FF6DC06B-4150-AC58-C3CE-594DD4201F7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74DAE61-0E0B-AFDD-196F-6255D90943BF}"/>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137394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5EADC9-3D06-A233-CDA8-9D28BDB78DC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168BAB8-C73C-7A97-0583-B8CE45A68874}"/>
              </a:ext>
            </a:extLst>
          </p:cNvPr>
          <p:cNvSpPr>
            <a:spLocks noGrp="1"/>
          </p:cNvSpPr>
          <p:nvPr>
            <p:ph type="dt" sz="half" idx="10"/>
          </p:nvPr>
        </p:nvSpPr>
        <p:spPr/>
        <p:txBody>
          <a:bodyPr/>
          <a:lstStyle/>
          <a:p>
            <a:fld id="{7A623FD2-F423-4CCE-B48D-87D279801762}" type="datetimeFigureOut">
              <a:rPr kumimoji="1" lang="ja-JP" altLang="en-US" smtClean="0"/>
              <a:t>2025/6/3</a:t>
            </a:fld>
            <a:endParaRPr kumimoji="1" lang="ja-JP" altLang="en-US"/>
          </a:p>
        </p:txBody>
      </p:sp>
      <p:sp>
        <p:nvSpPr>
          <p:cNvPr id="4" name="フッター プレースホルダー 3">
            <a:extLst>
              <a:ext uri="{FF2B5EF4-FFF2-40B4-BE49-F238E27FC236}">
                <a16:creationId xmlns:a16="http://schemas.microsoft.com/office/drawing/2014/main" id="{B13F0CF6-7573-0691-98E0-87EB078600F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B7E8279-AF6B-84F2-58FD-C7A82ACA461F}"/>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9871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AFAE943-B2CF-E741-B454-064AA6884A60}"/>
              </a:ext>
            </a:extLst>
          </p:cNvPr>
          <p:cNvSpPr>
            <a:spLocks noGrp="1"/>
          </p:cNvSpPr>
          <p:nvPr>
            <p:ph type="dt" sz="half" idx="10"/>
          </p:nvPr>
        </p:nvSpPr>
        <p:spPr/>
        <p:txBody>
          <a:bodyPr/>
          <a:lstStyle/>
          <a:p>
            <a:fld id="{7A623FD2-F423-4CCE-B48D-87D279801762}" type="datetimeFigureOut">
              <a:rPr kumimoji="1" lang="ja-JP" altLang="en-US" smtClean="0"/>
              <a:t>2025/6/3</a:t>
            </a:fld>
            <a:endParaRPr kumimoji="1" lang="ja-JP" altLang="en-US"/>
          </a:p>
        </p:txBody>
      </p:sp>
      <p:sp>
        <p:nvSpPr>
          <p:cNvPr id="3" name="フッター プレースホルダー 2">
            <a:extLst>
              <a:ext uri="{FF2B5EF4-FFF2-40B4-BE49-F238E27FC236}">
                <a16:creationId xmlns:a16="http://schemas.microsoft.com/office/drawing/2014/main" id="{9056A1D8-CDAA-51BC-2BBB-5CB46FB593C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C0212D2-09D7-DC97-0914-0D1D6AA24C23}"/>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57708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6B5FE2-6AEB-C5F9-9233-98ECA35C53C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637C5CA-E589-7B9F-8D77-115026B3DF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C39CDBB-F2DD-35B5-3A79-984431673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3B4C8FB-A77D-6E01-789A-BDE3C1C1442B}"/>
              </a:ext>
            </a:extLst>
          </p:cNvPr>
          <p:cNvSpPr>
            <a:spLocks noGrp="1"/>
          </p:cNvSpPr>
          <p:nvPr>
            <p:ph type="dt" sz="half" idx="10"/>
          </p:nvPr>
        </p:nvSpPr>
        <p:spPr/>
        <p:txBody>
          <a:bodyPr/>
          <a:lstStyle/>
          <a:p>
            <a:fld id="{7A623FD2-F423-4CCE-B48D-87D279801762}" type="datetimeFigureOut">
              <a:rPr kumimoji="1" lang="ja-JP" altLang="en-US" smtClean="0"/>
              <a:t>2025/6/3</a:t>
            </a:fld>
            <a:endParaRPr kumimoji="1" lang="ja-JP" altLang="en-US"/>
          </a:p>
        </p:txBody>
      </p:sp>
      <p:sp>
        <p:nvSpPr>
          <p:cNvPr id="6" name="フッター プレースホルダー 5">
            <a:extLst>
              <a:ext uri="{FF2B5EF4-FFF2-40B4-BE49-F238E27FC236}">
                <a16:creationId xmlns:a16="http://schemas.microsoft.com/office/drawing/2014/main" id="{DC589C30-6016-FABD-39D2-BE9023B874D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8D81A6A-068B-F34F-6800-A27CEA18CAC2}"/>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253409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9C3D0B-B256-7822-2138-D61E45ED3E5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3532255-89B6-0EE7-ED1B-BDE4DB2ABA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81469A4-44C7-DE43-7521-43A559DF88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24AED02-68AC-1211-BCD5-0F63705C4F3A}"/>
              </a:ext>
            </a:extLst>
          </p:cNvPr>
          <p:cNvSpPr>
            <a:spLocks noGrp="1"/>
          </p:cNvSpPr>
          <p:nvPr>
            <p:ph type="dt" sz="half" idx="10"/>
          </p:nvPr>
        </p:nvSpPr>
        <p:spPr/>
        <p:txBody>
          <a:bodyPr/>
          <a:lstStyle/>
          <a:p>
            <a:fld id="{7A623FD2-F423-4CCE-B48D-87D279801762}" type="datetimeFigureOut">
              <a:rPr kumimoji="1" lang="ja-JP" altLang="en-US" smtClean="0"/>
              <a:t>2025/6/3</a:t>
            </a:fld>
            <a:endParaRPr kumimoji="1" lang="ja-JP" altLang="en-US"/>
          </a:p>
        </p:txBody>
      </p:sp>
      <p:sp>
        <p:nvSpPr>
          <p:cNvPr id="6" name="フッター プレースホルダー 5">
            <a:extLst>
              <a:ext uri="{FF2B5EF4-FFF2-40B4-BE49-F238E27FC236}">
                <a16:creationId xmlns:a16="http://schemas.microsoft.com/office/drawing/2014/main" id="{405B33F6-20D6-F105-727E-8F0407A664D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6DC57CC-3E1E-1ADA-40E8-E8EF9F9596B5}"/>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88143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A4E2D83-3458-74E1-EA2E-79C26DDD94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B3DEBDF-C5A3-61EA-CC67-42266269C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C7A9F4-0C28-8527-E85C-C23D3EFB2E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623FD2-F423-4CCE-B48D-87D279801762}" type="datetimeFigureOut">
              <a:rPr kumimoji="1" lang="ja-JP" altLang="en-US" smtClean="0"/>
              <a:t>2025/6/3</a:t>
            </a:fld>
            <a:endParaRPr kumimoji="1" lang="ja-JP" altLang="en-US"/>
          </a:p>
        </p:txBody>
      </p:sp>
      <p:sp>
        <p:nvSpPr>
          <p:cNvPr id="5" name="フッター プレースホルダー 4">
            <a:extLst>
              <a:ext uri="{FF2B5EF4-FFF2-40B4-BE49-F238E27FC236}">
                <a16:creationId xmlns:a16="http://schemas.microsoft.com/office/drawing/2014/main" id="{6FA2F9AD-019F-B28A-BF83-262571B4B0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346220E-FAA9-C26D-9D78-2DB92FB55F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1785113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AA3F260-6690-2C56-75E6-24748C62BCE9}"/>
              </a:ext>
            </a:extLst>
          </p:cNvPr>
          <p:cNvSpPr/>
          <p:nvPr/>
        </p:nvSpPr>
        <p:spPr>
          <a:xfrm>
            <a:off x="0" y="0"/>
            <a:ext cx="12192000" cy="6858000"/>
          </a:xfrm>
          <a:prstGeom prst="rect">
            <a:avLst/>
          </a:prstGeom>
          <a:solidFill>
            <a:srgbClr val="00A0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1600" dirty="0">
              <a:solidFill>
                <a:schemeClr val="tx1"/>
              </a:solidFill>
              <a:latin typeface="游明朝" panose="02020400000000000000" pitchFamily="18" charset="-128"/>
              <a:ea typeface="游明朝" panose="02020400000000000000" pitchFamily="18" charset="-128"/>
            </a:endParaRPr>
          </a:p>
        </p:txBody>
      </p:sp>
      <p:grpSp>
        <p:nvGrpSpPr>
          <p:cNvPr id="10" name="グループ化 9">
            <a:extLst>
              <a:ext uri="{FF2B5EF4-FFF2-40B4-BE49-F238E27FC236}">
                <a16:creationId xmlns:a16="http://schemas.microsoft.com/office/drawing/2014/main" id="{CBC27A79-39C8-8599-8F47-7B20FEC1F2ED}"/>
              </a:ext>
            </a:extLst>
          </p:cNvPr>
          <p:cNvGrpSpPr/>
          <p:nvPr/>
        </p:nvGrpSpPr>
        <p:grpSpPr>
          <a:xfrm>
            <a:off x="375904" y="742530"/>
            <a:ext cx="8276939" cy="5372941"/>
            <a:chOff x="587660" y="681737"/>
            <a:chExt cx="8276939" cy="5910235"/>
          </a:xfrm>
        </p:grpSpPr>
        <p:sp>
          <p:nvSpPr>
            <p:cNvPr id="5" name="正方形/長方形 4">
              <a:extLst>
                <a:ext uri="{FF2B5EF4-FFF2-40B4-BE49-F238E27FC236}">
                  <a16:creationId xmlns:a16="http://schemas.microsoft.com/office/drawing/2014/main" id="{60FE13DA-2E3A-C2FF-05B1-54412FC10B50}"/>
                </a:ext>
              </a:extLst>
            </p:cNvPr>
            <p:cNvSpPr/>
            <p:nvPr/>
          </p:nvSpPr>
          <p:spPr>
            <a:xfrm>
              <a:off x="587660" y="681737"/>
              <a:ext cx="8276939" cy="3572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800" b="1" dirty="0">
                  <a:solidFill>
                    <a:schemeClr val="bg1"/>
                  </a:solidFill>
                  <a:latin typeface="游明朝" panose="02020400000000000000" pitchFamily="18" charset="-128"/>
                  <a:ea typeface="游明朝" panose="02020400000000000000" pitchFamily="18" charset="-128"/>
                </a:rPr>
                <a:t>ビジネスに活かすロジカルシンキング研修</a:t>
              </a:r>
            </a:p>
          </p:txBody>
        </p:sp>
        <p:sp>
          <p:nvSpPr>
            <p:cNvPr id="6" name="正方形/長方形 5">
              <a:extLst>
                <a:ext uri="{FF2B5EF4-FFF2-40B4-BE49-F238E27FC236}">
                  <a16:creationId xmlns:a16="http://schemas.microsoft.com/office/drawing/2014/main" id="{36859CC3-5A71-DAD5-A541-0EE294C5CEFE}"/>
                </a:ext>
              </a:extLst>
            </p:cNvPr>
            <p:cNvSpPr/>
            <p:nvPr/>
          </p:nvSpPr>
          <p:spPr>
            <a:xfrm>
              <a:off x="587660" y="1255443"/>
              <a:ext cx="8276939" cy="3572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400" dirty="0">
                  <a:solidFill>
                    <a:schemeClr val="bg1"/>
                  </a:solidFill>
                  <a:latin typeface="游明朝" panose="02020400000000000000" pitchFamily="18" charset="-128"/>
                  <a:ea typeface="游明朝" panose="02020400000000000000" pitchFamily="18" charset="-128"/>
                </a:rPr>
                <a:t>論理的思考力を高め、業務での説得力と判断力を磨く</a:t>
              </a:r>
            </a:p>
          </p:txBody>
        </p:sp>
        <p:sp>
          <p:nvSpPr>
            <p:cNvPr id="7" name="正方形/長方形 6">
              <a:extLst>
                <a:ext uri="{FF2B5EF4-FFF2-40B4-BE49-F238E27FC236}">
                  <a16:creationId xmlns:a16="http://schemas.microsoft.com/office/drawing/2014/main" id="{D0C49E28-54BF-51C1-C980-29921B5B8B58}"/>
                </a:ext>
              </a:extLst>
            </p:cNvPr>
            <p:cNvSpPr/>
            <p:nvPr/>
          </p:nvSpPr>
          <p:spPr>
            <a:xfrm>
              <a:off x="587660" y="1642877"/>
              <a:ext cx="8276939" cy="3572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en-US" altLang="ja-JP" sz="1400" dirty="0">
                  <a:solidFill>
                    <a:schemeClr val="bg1"/>
                  </a:solidFill>
                  <a:latin typeface="游明朝" panose="02020400000000000000" pitchFamily="18" charset="-128"/>
                  <a:ea typeface="游明朝" panose="02020400000000000000" pitchFamily="18" charset="-128"/>
                </a:rPr>
                <a:t>2024.04.26</a:t>
              </a:r>
              <a:r>
                <a:rPr kumimoji="1" lang="ja-JP" altLang="en-US" sz="1400" dirty="0">
                  <a:solidFill>
                    <a:schemeClr val="bg1"/>
                  </a:solidFill>
                  <a:latin typeface="游明朝" panose="02020400000000000000" pitchFamily="18" charset="-128"/>
                  <a:ea typeface="游明朝" panose="02020400000000000000" pitchFamily="18" charset="-128"/>
                </a:rPr>
                <a:t>　</a:t>
              </a:r>
            </a:p>
          </p:txBody>
        </p:sp>
        <p:sp>
          <p:nvSpPr>
            <p:cNvPr id="8" name="正方形/長方形 7">
              <a:extLst>
                <a:ext uri="{FF2B5EF4-FFF2-40B4-BE49-F238E27FC236}">
                  <a16:creationId xmlns:a16="http://schemas.microsoft.com/office/drawing/2014/main" id="{7CC15A84-7162-900F-D762-8978EAFB9B64}"/>
                </a:ext>
              </a:extLst>
            </p:cNvPr>
            <p:cNvSpPr/>
            <p:nvPr/>
          </p:nvSpPr>
          <p:spPr>
            <a:xfrm>
              <a:off x="587660" y="6234679"/>
              <a:ext cx="8276939" cy="3572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400" dirty="0">
                  <a:solidFill>
                    <a:schemeClr val="bg1"/>
                  </a:solidFill>
                  <a:latin typeface="游明朝" panose="02020400000000000000" pitchFamily="18" charset="-128"/>
                  <a:ea typeface="游明朝" panose="02020400000000000000" pitchFamily="18" charset="-128"/>
                </a:rPr>
                <a:t>株式会社エス　人材開発部　伊藤真理</a:t>
              </a:r>
            </a:p>
          </p:txBody>
        </p:sp>
      </p:grpSp>
      <p:sp>
        <p:nvSpPr>
          <p:cNvPr id="9" name="正方形/長方形 8">
            <a:extLst>
              <a:ext uri="{FF2B5EF4-FFF2-40B4-BE49-F238E27FC236}">
                <a16:creationId xmlns:a16="http://schemas.microsoft.com/office/drawing/2014/main" id="{0377C74F-737C-2DBA-B817-B6FD213AD7E8}"/>
              </a:ext>
            </a:extLst>
          </p:cNvPr>
          <p:cNvSpPr/>
          <p:nvPr/>
        </p:nvSpPr>
        <p:spPr>
          <a:xfrm>
            <a:off x="8681441" y="702649"/>
            <a:ext cx="3664564" cy="65836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sz="74000" dirty="0">
                <a:solidFill>
                  <a:schemeClr val="bg1"/>
                </a:solidFill>
                <a:latin typeface="游明朝" panose="02020400000000000000" pitchFamily="18" charset="-128"/>
                <a:ea typeface="游明朝" panose="02020400000000000000" pitchFamily="18" charset="-128"/>
              </a:rPr>
              <a:t>S</a:t>
            </a:r>
            <a:endParaRPr kumimoji="1" lang="ja-JP" altLang="en-US" sz="74000" dirty="0">
              <a:solidFill>
                <a:schemeClr val="bg1"/>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913356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22A35-4585-86E9-EA2F-D46B2C8C3EEA}"/>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10EFC9A6-0E11-D530-F342-6035B68386C8}"/>
              </a:ext>
            </a:extLst>
          </p:cNvPr>
          <p:cNvSpPr/>
          <p:nvPr/>
        </p:nvSpPr>
        <p:spPr>
          <a:xfrm>
            <a:off x="443814" y="0"/>
            <a:ext cx="11748186"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lang="ja-JP" altLang="en-US" sz="2400" dirty="0">
              <a:solidFill>
                <a:schemeClr val="tx1"/>
              </a:solidFill>
              <a:latin typeface="游明朝" panose="02020400000000000000" pitchFamily="18" charset="-128"/>
              <a:ea typeface="游明朝" panose="02020400000000000000" pitchFamily="18" charset="-128"/>
            </a:endParaRPr>
          </a:p>
        </p:txBody>
      </p:sp>
      <p:sp>
        <p:nvSpPr>
          <p:cNvPr id="2" name="スライド番号プレースホルダー 5">
            <a:extLst>
              <a:ext uri="{FF2B5EF4-FFF2-40B4-BE49-F238E27FC236}">
                <a16:creationId xmlns:a16="http://schemas.microsoft.com/office/drawing/2014/main" id="{6EB578B5-74A8-7AF3-ED47-1074578FCA1A}"/>
              </a:ext>
            </a:extLst>
          </p:cNvPr>
          <p:cNvSpPr txBox="1">
            <a:spLocks/>
          </p:cNvSpPr>
          <p:nvPr/>
        </p:nvSpPr>
        <p:spPr>
          <a:xfrm>
            <a:off x="11596653" y="6356362"/>
            <a:ext cx="44853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FFBA4C0-9B7D-4866-9F37-F8186F53D425}" type="slidenum">
              <a:rPr lang="ja-JP" altLang="en-US" smtClean="0">
                <a:solidFill>
                  <a:srgbClr val="00A0B8"/>
                </a:solidFill>
                <a:latin typeface="游明朝" panose="02020400000000000000" pitchFamily="18" charset="-128"/>
                <a:ea typeface="游明朝" panose="02020400000000000000" pitchFamily="18" charset="-128"/>
              </a:rPr>
              <a:pPr/>
              <a:t>9</a:t>
            </a:fld>
            <a:endParaRPr lang="ja-JP" altLang="en-US" dirty="0">
              <a:solidFill>
                <a:srgbClr val="00A0B8"/>
              </a:solidFill>
              <a:latin typeface="游明朝" panose="02020400000000000000" pitchFamily="18" charset="-128"/>
              <a:ea typeface="游明朝" panose="02020400000000000000" pitchFamily="18" charset="-128"/>
            </a:endParaRPr>
          </a:p>
        </p:txBody>
      </p:sp>
      <p:grpSp>
        <p:nvGrpSpPr>
          <p:cNvPr id="19" name="グループ化 18">
            <a:extLst>
              <a:ext uri="{FF2B5EF4-FFF2-40B4-BE49-F238E27FC236}">
                <a16:creationId xmlns:a16="http://schemas.microsoft.com/office/drawing/2014/main" id="{628666EF-7319-0C03-8987-AAA40BC80C0C}"/>
              </a:ext>
            </a:extLst>
          </p:cNvPr>
          <p:cNvGrpSpPr/>
          <p:nvPr/>
        </p:nvGrpSpPr>
        <p:grpSpPr>
          <a:xfrm>
            <a:off x="0" y="0"/>
            <a:ext cx="443814" cy="6858000"/>
            <a:chOff x="0" y="0"/>
            <a:chExt cx="443814" cy="6858000"/>
          </a:xfrm>
        </p:grpSpPr>
        <p:grpSp>
          <p:nvGrpSpPr>
            <p:cNvPr id="20" name="グループ化 19">
              <a:extLst>
                <a:ext uri="{FF2B5EF4-FFF2-40B4-BE49-F238E27FC236}">
                  <a16:creationId xmlns:a16="http://schemas.microsoft.com/office/drawing/2014/main" id="{0ADDDADC-7EB2-2437-39F3-E930C13F4349}"/>
                </a:ext>
              </a:extLst>
            </p:cNvPr>
            <p:cNvGrpSpPr/>
            <p:nvPr/>
          </p:nvGrpSpPr>
          <p:grpSpPr>
            <a:xfrm>
              <a:off x="0" y="0"/>
              <a:ext cx="443814" cy="6858000"/>
              <a:chOff x="0" y="0"/>
              <a:chExt cx="443814" cy="6981132"/>
            </a:xfrm>
          </p:grpSpPr>
          <p:sp>
            <p:nvSpPr>
              <p:cNvPr id="24" name="正方形/長方形 23">
                <a:extLst>
                  <a:ext uri="{FF2B5EF4-FFF2-40B4-BE49-F238E27FC236}">
                    <a16:creationId xmlns:a16="http://schemas.microsoft.com/office/drawing/2014/main" id="{6B8A0293-1998-41B9-7CD8-CF692425B7FF}"/>
                  </a:ext>
                </a:extLst>
              </p:cNvPr>
              <p:cNvSpPr/>
              <p:nvPr/>
            </p:nvSpPr>
            <p:spPr>
              <a:xfrm>
                <a:off x="0" y="0"/>
                <a:ext cx="443814" cy="2327044"/>
              </a:xfrm>
              <a:prstGeom prst="rect">
                <a:avLst/>
              </a:prstGeom>
              <a:solidFill>
                <a:schemeClr val="bg1">
                  <a:lumMod val="75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spcBef>
                    <a:spcPts val="1200"/>
                  </a:spcBef>
                </a:pPr>
                <a:r>
                  <a:rPr lang="ja-JP" altLang="en-US" sz="1050" b="1" dirty="0">
                    <a:solidFill>
                      <a:schemeClr val="bg1"/>
                    </a:solidFill>
                    <a:latin typeface="游明朝" panose="02020400000000000000" pitchFamily="18" charset="-128"/>
                    <a:ea typeface="游明朝" panose="02020400000000000000" pitchFamily="18" charset="-128"/>
                  </a:rPr>
                  <a:t>　　本論：インプットによる理解</a:t>
                </a:r>
              </a:p>
            </p:txBody>
          </p:sp>
          <p:sp>
            <p:nvSpPr>
              <p:cNvPr id="25" name="正方形/長方形 24">
                <a:extLst>
                  <a:ext uri="{FF2B5EF4-FFF2-40B4-BE49-F238E27FC236}">
                    <a16:creationId xmlns:a16="http://schemas.microsoft.com/office/drawing/2014/main" id="{B37AC14A-F24D-EC3C-ED7E-533952154D34}"/>
                  </a:ext>
                </a:extLst>
              </p:cNvPr>
              <p:cNvSpPr/>
              <p:nvPr/>
            </p:nvSpPr>
            <p:spPr>
              <a:xfrm>
                <a:off x="0" y="2327044"/>
                <a:ext cx="443814" cy="2327044"/>
              </a:xfrm>
              <a:prstGeom prst="rect">
                <a:avLst/>
              </a:prstGeom>
              <a:solidFill>
                <a:schemeClr val="bg1">
                  <a:lumMod val="75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spcBef>
                    <a:spcPts val="1200"/>
                  </a:spcBef>
                </a:pPr>
                <a:r>
                  <a:rPr lang="ja-JP" altLang="en-US" sz="1050" b="1" dirty="0">
                    <a:solidFill>
                      <a:schemeClr val="bg1"/>
                    </a:solidFill>
                    <a:latin typeface="游明朝" panose="02020400000000000000" pitchFamily="18" charset="-128"/>
                    <a:ea typeface="游明朝" panose="02020400000000000000" pitchFamily="18" charset="-128"/>
                  </a:rPr>
                  <a:t>　　演習：アウトプットによる応用</a:t>
                </a:r>
              </a:p>
            </p:txBody>
          </p:sp>
          <p:sp>
            <p:nvSpPr>
              <p:cNvPr id="26" name="正方形/長方形 25">
                <a:extLst>
                  <a:ext uri="{FF2B5EF4-FFF2-40B4-BE49-F238E27FC236}">
                    <a16:creationId xmlns:a16="http://schemas.microsoft.com/office/drawing/2014/main" id="{6382019F-A596-97E5-F197-41C5A9D201D5}"/>
                  </a:ext>
                </a:extLst>
              </p:cNvPr>
              <p:cNvSpPr/>
              <p:nvPr/>
            </p:nvSpPr>
            <p:spPr>
              <a:xfrm>
                <a:off x="0" y="4654088"/>
                <a:ext cx="443814" cy="2327044"/>
              </a:xfrm>
              <a:prstGeom prst="rect">
                <a:avLst/>
              </a:prstGeom>
              <a:solidFill>
                <a:srgbClr val="E1FBFF"/>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spcBef>
                    <a:spcPts val="1200"/>
                  </a:spcBef>
                </a:pPr>
                <a:r>
                  <a:rPr lang="ja-JP" altLang="en-US" sz="1050" b="1" dirty="0">
                    <a:solidFill>
                      <a:srgbClr val="00A0B8"/>
                    </a:solidFill>
                    <a:latin typeface="游明朝" panose="02020400000000000000" pitchFamily="18" charset="-128"/>
                    <a:ea typeface="游明朝" panose="02020400000000000000" pitchFamily="18" charset="-128"/>
                  </a:rPr>
                  <a:t>　　まとめ：定着と実践への橋渡し</a:t>
                </a:r>
              </a:p>
            </p:txBody>
          </p:sp>
        </p:grpSp>
        <p:sp>
          <p:nvSpPr>
            <p:cNvPr id="21" name="楕円 20">
              <a:extLst>
                <a:ext uri="{FF2B5EF4-FFF2-40B4-BE49-F238E27FC236}">
                  <a16:creationId xmlns:a16="http://schemas.microsoft.com/office/drawing/2014/main" id="{EAEEC11F-E3A1-BCDE-9879-FFA1EF3A70FD}"/>
                </a:ext>
              </a:extLst>
            </p:cNvPr>
            <p:cNvSpPr/>
            <p:nvPr/>
          </p:nvSpPr>
          <p:spPr>
            <a:xfrm>
              <a:off x="135726" y="57750"/>
              <a:ext cx="172363" cy="172534"/>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en-US" altLang="ja-JP" sz="1050" dirty="0">
                  <a:solidFill>
                    <a:schemeClr val="bg1"/>
                  </a:solidFill>
                  <a:latin typeface="游明朝" panose="02020400000000000000" pitchFamily="18" charset="-128"/>
                  <a:ea typeface="游明朝" panose="02020400000000000000" pitchFamily="18" charset="-128"/>
                </a:rPr>
                <a:t>1</a:t>
              </a:r>
              <a:endParaRPr lang="ja-JP" altLang="en-US" sz="1050" dirty="0">
                <a:solidFill>
                  <a:schemeClr val="bg1"/>
                </a:solidFill>
                <a:latin typeface="游明朝" panose="02020400000000000000" pitchFamily="18" charset="-128"/>
                <a:ea typeface="游明朝" panose="02020400000000000000" pitchFamily="18" charset="-128"/>
              </a:endParaRPr>
            </a:p>
          </p:txBody>
        </p:sp>
        <p:sp>
          <p:nvSpPr>
            <p:cNvPr id="22" name="楕円 21">
              <a:extLst>
                <a:ext uri="{FF2B5EF4-FFF2-40B4-BE49-F238E27FC236}">
                  <a16:creationId xmlns:a16="http://schemas.microsoft.com/office/drawing/2014/main" id="{6F74CF5C-0DB1-2280-F62D-BD203423B6B1}"/>
                </a:ext>
              </a:extLst>
            </p:cNvPr>
            <p:cNvSpPr/>
            <p:nvPr/>
          </p:nvSpPr>
          <p:spPr>
            <a:xfrm>
              <a:off x="135726" y="2343750"/>
              <a:ext cx="172363" cy="172534"/>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en-US" altLang="ja-JP" sz="1050" dirty="0">
                  <a:solidFill>
                    <a:schemeClr val="bg1"/>
                  </a:solidFill>
                  <a:latin typeface="游明朝" panose="02020400000000000000" pitchFamily="18" charset="-128"/>
                  <a:ea typeface="游明朝" panose="02020400000000000000" pitchFamily="18" charset="-128"/>
                </a:rPr>
                <a:t>2</a:t>
              </a:r>
              <a:endParaRPr lang="ja-JP" altLang="en-US" sz="1050" dirty="0">
                <a:solidFill>
                  <a:schemeClr val="bg1"/>
                </a:solidFill>
                <a:latin typeface="游明朝" panose="02020400000000000000" pitchFamily="18" charset="-128"/>
                <a:ea typeface="游明朝" panose="02020400000000000000" pitchFamily="18" charset="-128"/>
              </a:endParaRPr>
            </a:p>
          </p:txBody>
        </p:sp>
        <p:sp>
          <p:nvSpPr>
            <p:cNvPr id="23" name="楕円 22">
              <a:extLst>
                <a:ext uri="{FF2B5EF4-FFF2-40B4-BE49-F238E27FC236}">
                  <a16:creationId xmlns:a16="http://schemas.microsoft.com/office/drawing/2014/main" id="{E89DD35C-F9C5-840E-98C4-1DE732B65E3D}"/>
                </a:ext>
              </a:extLst>
            </p:cNvPr>
            <p:cNvSpPr/>
            <p:nvPr/>
          </p:nvSpPr>
          <p:spPr>
            <a:xfrm>
              <a:off x="135726" y="4629750"/>
              <a:ext cx="172363" cy="172534"/>
            </a:xfrm>
            <a:prstGeom prst="ellipse">
              <a:avLst/>
            </a:prstGeom>
            <a:solidFill>
              <a:srgbClr val="00A0B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en-US" altLang="ja-JP" sz="1050" dirty="0">
                  <a:solidFill>
                    <a:schemeClr val="bg1"/>
                  </a:solidFill>
                  <a:latin typeface="游明朝" panose="02020400000000000000" pitchFamily="18" charset="-128"/>
                  <a:ea typeface="游明朝" panose="02020400000000000000" pitchFamily="18" charset="-128"/>
                </a:rPr>
                <a:t>3</a:t>
              </a:r>
              <a:endParaRPr lang="ja-JP" altLang="en-US" sz="1050" dirty="0">
                <a:solidFill>
                  <a:schemeClr val="bg1"/>
                </a:solidFill>
                <a:latin typeface="游明朝" panose="02020400000000000000" pitchFamily="18" charset="-128"/>
                <a:ea typeface="游明朝" panose="02020400000000000000" pitchFamily="18" charset="-128"/>
              </a:endParaRPr>
            </a:p>
          </p:txBody>
        </p:sp>
      </p:grpSp>
      <p:sp>
        <p:nvSpPr>
          <p:cNvPr id="27" name="正方形/長方形 26">
            <a:extLst>
              <a:ext uri="{FF2B5EF4-FFF2-40B4-BE49-F238E27FC236}">
                <a16:creationId xmlns:a16="http://schemas.microsoft.com/office/drawing/2014/main" id="{705E17EC-31E6-2494-BC78-CD8E5D4AACFF}"/>
              </a:ext>
            </a:extLst>
          </p:cNvPr>
          <p:cNvSpPr/>
          <p:nvPr/>
        </p:nvSpPr>
        <p:spPr>
          <a:xfrm>
            <a:off x="587697" y="265262"/>
            <a:ext cx="11016606" cy="4323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2800" b="1" dirty="0">
                <a:solidFill>
                  <a:schemeClr val="tx1"/>
                </a:solidFill>
                <a:latin typeface="游明朝" panose="02020400000000000000" pitchFamily="18" charset="-128"/>
                <a:ea typeface="游明朝" panose="02020400000000000000" pitchFamily="18" charset="-128"/>
              </a:rPr>
              <a:t>明日からのアクション</a:t>
            </a:r>
          </a:p>
        </p:txBody>
      </p:sp>
      <p:grpSp>
        <p:nvGrpSpPr>
          <p:cNvPr id="30" name="グループ化 29">
            <a:extLst>
              <a:ext uri="{FF2B5EF4-FFF2-40B4-BE49-F238E27FC236}">
                <a16:creationId xmlns:a16="http://schemas.microsoft.com/office/drawing/2014/main" id="{CAC330AF-35C2-4110-1B36-B0B76EB0A45E}"/>
              </a:ext>
            </a:extLst>
          </p:cNvPr>
          <p:cNvGrpSpPr/>
          <p:nvPr/>
        </p:nvGrpSpPr>
        <p:grpSpPr>
          <a:xfrm>
            <a:off x="1178104" y="1733149"/>
            <a:ext cx="10426199" cy="4776898"/>
            <a:chOff x="1178104" y="1762026"/>
            <a:chExt cx="10426199" cy="4776898"/>
          </a:xfrm>
        </p:grpSpPr>
        <p:grpSp>
          <p:nvGrpSpPr>
            <p:cNvPr id="11" name="グループ化 10">
              <a:extLst>
                <a:ext uri="{FF2B5EF4-FFF2-40B4-BE49-F238E27FC236}">
                  <a16:creationId xmlns:a16="http://schemas.microsoft.com/office/drawing/2014/main" id="{10CE120C-2A05-C866-AF27-26A438F8114E}"/>
                </a:ext>
              </a:extLst>
            </p:cNvPr>
            <p:cNvGrpSpPr/>
            <p:nvPr/>
          </p:nvGrpSpPr>
          <p:grpSpPr>
            <a:xfrm>
              <a:off x="1178104" y="1762026"/>
              <a:ext cx="10426199" cy="1304339"/>
              <a:chOff x="1178104" y="1211945"/>
              <a:chExt cx="10426199" cy="1304339"/>
            </a:xfrm>
          </p:grpSpPr>
          <p:sp>
            <p:nvSpPr>
              <p:cNvPr id="10" name="四角形: 角を丸くする 9">
                <a:extLst>
                  <a:ext uri="{FF2B5EF4-FFF2-40B4-BE49-F238E27FC236}">
                    <a16:creationId xmlns:a16="http://schemas.microsoft.com/office/drawing/2014/main" id="{81E20298-D816-3583-8416-B0F2A4A89B27}"/>
                  </a:ext>
                </a:extLst>
              </p:cNvPr>
              <p:cNvSpPr/>
              <p:nvPr/>
            </p:nvSpPr>
            <p:spPr>
              <a:xfrm>
                <a:off x="1178104" y="1424539"/>
                <a:ext cx="10426199" cy="1091745"/>
              </a:xfrm>
              <a:prstGeom prst="roundRect">
                <a:avLst/>
              </a:prstGeom>
              <a:solidFill>
                <a:schemeClr val="bg1"/>
              </a:solidFill>
              <a:ln w="952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360000" tIns="252000" rtlCol="0" anchor="ctr"/>
              <a:lstStyle/>
              <a:p>
                <a:pPr>
                  <a:spcBef>
                    <a:spcPts val="600"/>
                  </a:spcBef>
                </a:pPr>
                <a:r>
                  <a:rPr lang="ja-JP" altLang="en-US" sz="2800" dirty="0">
                    <a:solidFill>
                      <a:schemeClr val="tx1"/>
                    </a:solidFill>
                    <a:latin typeface="游明朝" panose="02020400000000000000" pitchFamily="18" charset="-128"/>
                    <a:ea typeface="游明朝" panose="02020400000000000000" pitchFamily="18" charset="-128"/>
                  </a:rPr>
                  <a:t>打ち合わせや資料作成時に</a:t>
                </a:r>
                <a:r>
                  <a:rPr lang="en-US" altLang="ja-JP" sz="2800" dirty="0">
                    <a:solidFill>
                      <a:schemeClr val="tx1"/>
                    </a:solidFill>
                    <a:latin typeface="游明朝" panose="02020400000000000000" pitchFamily="18" charset="-128"/>
                    <a:ea typeface="游明朝" panose="02020400000000000000" pitchFamily="18" charset="-128"/>
                  </a:rPr>
                  <a:t>MECE</a:t>
                </a:r>
                <a:r>
                  <a:rPr lang="ja-JP" altLang="en-US" sz="2800" dirty="0">
                    <a:solidFill>
                      <a:schemeClr val="tx1"/>
                    </a:solidFill>
                    <a:latin typeface="游明朝" panose="02020400000000000000" pitchFamily="18" charset="-128"/>
                    <a:ea typeface="游明朝" panose="02020400000000000000" pitchFamily="18" charset="-128"/>
                  </a:rPr>
                  <a:t>を意識する</a:t>
                </a:r>
              </a:p>
            </p:txBody>
          </p:sp>
          <p:sp>
            <p:nvSpPr>
              <p:cNvPr id="9" name="四角形: 角を丸くする 8">
                <a:extLst>
                  <a:ext uri="{FF2B5EF4-FFF2-40B4-BE49-F238E27FC236}">
                    <a16:creationId xmlns:a16="http://schemas.microsoft.com/office/drawing/2014/main" id="{F12AE95B-0E39-5FFB-D021-F7CD0CA75221}"/>
                  </a:ext>
                </a:extLst>
              </p:cNvPr>
              <p:cNvSpPr/>
              <p:nvPr/>
            </p:nvSpPr>
            <p:spPr>
              <a:xfrm>
                <a:off x="1450570" y="1211945"/>
                <a:ext cx="2361035" cy="416386"/>
              </a:xfrm>
              <a:prstGeom prst="roundRect">
                <a:avLst>
                  <a:gd name="adj" fmla="val 50000"/>
                </a:avLst>
              </a:prstGeom>
              <a:solidFill>
                <a:srgbClr val="00A0B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ja-JP" altLang="en-US" dirty="0">
                    <a:solidFill>
                      <a:schemeClr val="bg1"/>
                    </a:solidFill>
                    <a:latin typeface="游明朝" panose="02020400000000000000" pitchFamily="18" charset="-128"/>
                    <a:ea typeface="游明朝" panose="02020400000000000000" pitchFamily="18" charset="-128"/>
                  </a:rPr>
                  <a:t>アクション</a:t>
                </a:r>
                <a:r>
                  <a:rPr lang="en-US" altLang="ja-JP" dirty="0">
                    <a:solidFill>
                      <a:schemeClr val="bg1"/>
                    </a:solidFill>
                    <a:latin typeface="游明朝" panose="02020400000000000000" pitchFamily="18" charset="-128"/>
                    <a:ea typeface="游明朝" panose="02020400000000000000" pitchFamily="18" charset="-128"/>
                  </a:rPr>
                  <a:t>1</a:t>
                </a:r>
                <a:endParaRPr lang="ja-JP" altLang="en-US" dirty="0">
                  <a:solidFill>
                    <a:schemeClr val="bg1"/>
                  </a:solidFill>
                  <a:latin typeface="游明朝" panose="02020400000000000000" pitchFamily="18" charset="-128"/>
                  <a:ea typeface="游明朝" panose="02020400000000000000" pitchFamily="18" charset="-128"/>
                </a:endParaRPr>
              </a:p>
            </p:txBody>
          </p:sp>
        </p:grpSp>
        <p:grpSp>
          <p:nvGrpSpPr>
            <p:cNvPr id="12" name="グループ化 11">
              <a:extLst>
                <a:ext uri="{FF2B5EF4-FFF2-40B4-BE49-F238E27FC236}">
                  <a16:creationId xmlns:a16="http://schemas.microsoft.com/office/drawing/2014/main" id="{88DF0A23-E769-DA3C-CA8D-C8EB8D3D8F91}"/>
                </a:ext>
              </a:extLst>
            </p:cNvPr>
            <p:cNvGrpSpPr/>
            <p:nvPr/>
          </p:nvGrpSpPr>
          <p:grpSpPr>
            <a:xfrm>
              <a:off x="1178104" y="3498306"/>
              <a:ext cx="10426199" cy="1304339"/>
              <a:chOff x="1178104" y="1211945"/>
              <a:chExt cx="10426199" cy="1304339"/>
            </a:xfrm>
          </p:grpSpPr>
          <p:sp>
            <p:nvSpPr>
              <p:cNvPr id="13" name="四角形: 角を丸くする 12">
                <a:extLst>
                  <a:ext uri="{FF2B5EF4-FFF2-40B4-BE49-F238E27FC236}">
                    <a16:creationId xmlns:a16="http://schemas.microsoft.com/office/drawing/2014/main" id="{6A4228FA-157D-2916-0A23-B1BD4C8FB5AE}"/>
                  </a:ext>
                </a:extLst>
              </p:cNvPr>
              <p:cNvSpPr/>
              <p:nvPr/>
            </p:nvSpPr>
            <p:spPr>
              <a:xfrm>
                <a:off x="1178104" y="1424539"/>
                <a:ext cx="10426199" cy="1091745"/>
              </a:xfrm>
              <a:prstGeom prst="roundRect">
                <a:avLst/>
              </a:prstGeom>
              <a:solidFill>
                <a:schemeClr val="bg1"/>
              </a:solidFill>
              <a:ln w="952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360000" tIns="252000" rtlCol="0" anchor="ctr"/>
              <a:lstStyle/>
              <a:p>
                <a:pPr>
                  <a:spcBef>
                    <a:spcPts val="600"/>
                  </a:spcBef>
                </a:pPr>
                <a:r>
                  <a:rPr lang="ja-JP" altLang="en-US" sz="2800" dirty="0">
                    <a:solidFill>
                      <a:schemeClr val="tx1"/>
                    </a:solidFill>
                    <a:latin typeface="游明朝" panose="02020400000000000000" pitchFamily="18" charset="-128"/>
                    <a:ea typeface="游明朝" panose="02020400000000000000" pitchFamily="18" charset="-128"/>
                  </a:rPr>
                  <a:t>課題を“構造化してみる”ことを日常に取り入れる</a:t>
                </a:r>
              </a:p>
            </p:txBody>
          </p:sp>
          <p:sp>
            <p:nvSpPr>
              <p:cNvPr id="14" name="四角形: 角を丸くする 13">
                <a:extLst>
                  <a:ext uri="{FF2B5EF4-FFF2-40B4-BE49-F238E27FC236}">
                    <a16:creationId xmlns:a16="http://schemas.microsoft.com/office/drawing/2014/main" id="{B2CA9B25-A45B-11CA-9E24-8839024D022B}"/>
                  </a:ext>
                </a:extLst>
              </p:cNvPr>
              <p:cNvSpPr/>
              <p:nvPr/>
            </p:nvSpPr>
            <p:spPr>
              <a:xfrm>
                <a:off x="1450570" y="1211945"/>
                <a:ext cx="2361035" cy="416386"/>
              </a:xfrm>
              <a:prstGeom prst="roundRect">
                <a:avLst>
                  <a:gd name="adj" fmla="val 50000"/>
                </a:avLst>
              </a:prstGeom>
              <a:solidFill>
                <a:srgbClr val="00A0B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ja-JP" altLang="en-US" dirty="0">
                    <a:solidFill>
                      <a:schemeClr val="bg1"/>
                    </a:solidFill>
                    <a:latin typeface="游明朝" panose="02020400000000000000" pitchFamily="18" charset="-128"/>
                    <a:ea typeface="游明朝" panose="02020400000000000000" pitchFamily="18" charset="-128"/>
                  </a:rPr>
                  <a:t>アクション</a:t>
                </a:r>
                <a:r>
                  <a:rPr lang="en-US" altLang="ja-JP" dirty="0">
                    <a:solidFill>
                      <a:schemeClr val="bg1"/>
                    </a:solidFill>
                    <a:latin typeface="游明朝" panose="02020400000000000000" pitchFamily="18" charset="-128"/>
                    <a:ea typeface="游明朝" panose="02020400000000000000" pitchFamily="18" charset="-128"/>
                  </a:rPr>
                  <a:t>2</a:t>
                </a:r>
                <a:endParaRPr lang="ja-JP" altLang="en-US" dirty="0">
                  <a:solidFill>
                    <a:schemeClr val="bg1"/>
                  </a:solidFill>
                  <a:latin typeface="游明朝" panose="02020400000000000000" pitchFamily="18" charset="-128"/>
                  <a:ea typeface="游明朝" panose="02020400000000000000" pitchFamily="18" charset="-128"/>
                </a:endParaRPr>
              </a:p>
            </p:txBody>
          </p:sp>
        </p:grpSp>
        <p:grpSp>
          <p:nvGrpSpPr>
            <p:cNvPr id="15" name="グループ化 14">
              <a:extLst>
                <a:ext uri="{FF2B5EF4-FFF2-40B4-BE49-F238E27FC236}">
                  <a16:creationId xmlns:a16="http://schemas.microsoft.com/office/drawing/2014/main" id="{9542740D-CF64-312B-6B36-CA8A6E61BACB}"/>
                </a:ext>
              </a:extLst>
            </p:cNvPr>
            <p:cNvGrpSpPr/>
            <p:nvPr/>
          </p:nvGrpSpPr>
          <p:grpSpPr>
            <a:xfrm>
              <a:off x="1178104" y="5234585"/>
              <a:ext cx="10426199" cy="1304339"/>
              <a:chOff x="1178104" y="1211945"/>
              <a:chExt cx="10426199" cy="1304339"/>
            </a:xfrm>
          </p:grpSpPr>
          <p:sp>
            <p:nvSpPr>
              <p:cNvPr id="16" name="四角形: 角を丸くする 15">
                <a:extLst>
                  <a:ext uri="{FF2B5EF4-FFF2-40B4-BE49-F238E27FC236}">
                    <a16:creationId xmlns:a16="http://schemas.microsoft.com/office/drawing/2014/main" id="{B444A8F0-C6EB-4BF9-62BF-41595EA94DD9}"/>
                  </a:ext>
                </a:extLst>
              </p:cNvPr>
              <p:cNvSpPr/>
              <p:nvPr/>
            </p:nvSpPr>
            <p:spPr>
              <a:xfrm>
                <a:off x="1178104" y="1424539"/>
                <a:ext cx="10426199" cy="1091745"/>
              </a:xfrm>
              <a:prstGeom prst="roundRect">
                <a:avLst/>
              </a:prstGeom>
              <a:solidFill>
                <a:schemeClr val="bg1"/>
              </a:solidFill>
              <a:ln w="952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360000" tIns="252000" rtlCol="0" anchor="ctr"/>
              <a:lstStyle/>
              <a:p>
                <a:pPr>
                  <a:spcBef>
                    <a:spcPts val="600"/>
                  </a:spcBef>
                </a:pPr>
                <a:r>
                  <a:rPr lang="ja-JP" altLang="en-US" sz="2800" dirty="0">
                    <a:solidFill>
                      <a:schemeClr val="tx1"/>
                    </a:solidFill>
                    <a:latin typeface="游明朝" panose="02020400000000000000" pitchFamily="18" charset="-128"/>
                    <a:ea typeface="游明朝" panose="02020400000000000000" pitchFamily="18" charset="-128"/>
                  </a:rPr>
                  <a:t>失敗して当たり前なので、とにかく何度も失敗してみる</a:t>
                </a:r>
              </a:p>
            </p:txBody>
          </p:sp>
          <p:sp>
            <p:nvSpPr>
              <p:cNvPr id="17" name="四角形: 角を丸くする 16">
                <a:extLst>
                  <a:ext uri="{FF2B5EF4-FFF2-40B4-BE49-F238E27FC236}">
                    <a16:creationId xmlns:a16="http://schemas.microsoft.com/office/drawing/2014/main" id="{97B980D6-2B57-188E-875E-E250068A4E5F}"/>
                  </a:ext>
                </a:extLst>
              </p:cNvPr>
              <p:cNvSpPr/>
              <p:nvPr/>
            </p:nvSpPr>
            <p:spPr>
              <a:xfrm>
                <a:off x="1450570" y="1211945"/>
                <a:ext cx="2361035" cy="416386"/>
              </a:xfrm>
              <a:prstGeom prst="roundRect">
                <a:avLst>
                  <a:gd name="adj" fmla="val 50000"/>
                </a:avLst>
              </a:prstGeom>
              <a:solidFill>
                <a:srgbClr val="00A0B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ja-JP" altLang="en-US" dirty="0">
                    <a:solidFill>
                      <a:schemeClr val="bg1"/>
                    </a:solidFill>
                    <a:latin typeface="游明朝" panose="02020400000000000000" pitchFamily="18" charset="-128"/>
                    <a:ea typeface="游明朝" panose="02020400000000000000" pitchFamily="18" charset="-128"/>
                  </a:rPr>
                  <a:t>アクション</a:t>
                </a:r>
                <a:r>
                  <a:rPr lang="en-US" altLang="ja-JP" dirty="0">
                    <a:solidFill>
                      <a:schemeClr val="bg1"/>
                    </a:solidFill>
                    <a:latin typeface="游明朝" panose="02020400000000000000" pitchFamily="18" charset="-128"/>
                    <a:ea typeface="游明朝" panose="02020400000000000000" pitchFamily="18" charset="-128"/>
                  </a:rPr>
                  <a:t>3</a:t>
                </a:r>
                <a:endParaRPr lang="ja-JP" altLang="en-US" dirty="0">
                  <a:solidFill>
                    <a:schemeClr val="bg1"/>
                  </a:solidFill>
                  <a:latin typeface="游明朝" panose="02020400000000000000" pitchFamily="18" charset="-128"/>
                  <a:ea typeface="游明朝" panose="02020400000000000000" pitchFamily="18" charset="-128"/>
                </a:endParaRPr>
              </a:p>
            </p:txBody>
          </p:sp>
        </p:grpSp>
      </p:grpSp>
      <p:sp>
        <p:nvSpPr>
          <p:cNvPr id="29" name="正方形/長方形 28">
            <a:extLst>
              <a:ext uri="{FF2B5EF4-FFF2-40B4-BE49-F238E27FC236}">
                <a16:creationId xmlns:a16="http://schemas.microsoft.com/office/drawing/2014/main" id="{59F8B74D-4269-6382-D881-082D0D33873B}"/>
              </a:ext>
            </a:extLst>
          </p:cNvPr>
          <p:cNvSpPr/>
          <p:nvPr/>
        </p:nvSpPr>
        <p:spPr>
          <a:xfrm>
            <a:off x="587697" y="815688"/>
            <a:ext cx="11016606" cy="4323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2000" dirty="0">
                <a:solidFill>
                  <a:schemeClr val="tx1"/>
                </a:solidFill>
                <a:latin typeface="游明朝" panose="02020400000000000000" pitchFamily="18" charset="-128"/>
                <a:ea typeface="游明朝" panose="02020400000000000000" pitchFamily="18" charset="-128"/>
              </a:rPr>
              <a:t>本日の学びは、業務に活かさなければ意味がありません。</a:t>
            </a:r>
            <a:endParaRPr lang="en-US" altLang="ja-JP" sz="2000" dirty="0">
              <a:solidFill>
                <a:schemeClr val="tx1"/>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388777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19B34-08FB-00B2-E1B4-2D17569A6C52}"/>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6D8BF5A3-4F8A-FB3D-F816-951F4AFC20BE}"/>
              </a:ext>
            </a:extLst>
          </p:cNvPr>
          <p:cNvSpPr/>
          <p:nvPr/>
        </p:nvSpPr>
        <p:spPr>
          <a:xfrm>
            <a:off x="0" y="0"/>
            <a:ext cx="12192000" cy="6858000"/>
          </a:xfrm>
          <a:prstGeom prst="rect">
            <a:avLst/>
          </a:prstGeom>
          <a:solidFill>
            <a:srgbClr val="00A0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1600" dirty="0">
              <a:solidFill>
                <a:schemeClr val="tx1"/>
              </a:solidFill>
              <a:latin typeface="游明朝" panose="02020400000000000000" pitchFamily="18" charset="-128"/>
              <a:ea typeface="游明朝" panose="02020400000000000000" pitchFamily="18" charset="-128"/>
            </a:endParaRPr>
          </a:p>
        </p:txBody>
      </p:sp>
      <p:sp>
        <p:nvSpPr>
          <p:cNvPr id="4" name="正方形/長方形 3">
            <a:extLst>
              <a:ext uri="{FF2B5EF4-FFF2-40B4-BE49-F238E27FC236}">
                <a16:creationId xmlns:a16="http://schemas.microsoft.com/office/drawing/2014/main" id="{74BE2751-3F8A-2271-C0E9-A426D06C9499}"/>
              </a:ext>
            </a:extLst>
          </p:cNvPr>
          <p:cNvSpPr/>
          <p:nvPr/>
        </p:nvSpPr>
        <p:spPr>
          <a:xfrm>
            <a:off x="587697" y="265262"/>
            <a:ext cx="11016606" cy="4323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2800" b="1" dirty="0">
                <a:solidFill>
                  <a:schemeClr val="bg1"/>
                </a:solidFill>
                <a:latin typeface="游明朝" panose="02020400000000000000" pitchFamily="18" charset="-128"/>
                <a:ea typeface="游明朝" panose="02020400000000000000" pitchFamily="18" charset="-128"/>
              </a:rPr>
              <a:t>研修の背景・目的</a:t>
            </a:r>
          </a:p>
        </p:txBody>
      </p:sp>
      <p:sp>
        <p:nvSpPr>
          <p:cNvPr id="5" name="正方形/長方形 4">
            <a:extLst>
              <a:ext uri="{FF2B5EF4-FFF2-40B4-BE49-F238E27FC236}">
                <a16:creationId xmlns:a16="http://schemas.microsoft.com/office/drawing/2014/main" id="{A99AF025-1CC4-1479-FA32-74AA5E8D4E01}"/>
              </a:ext>
            </a:extLst>
          </p:cNvPr>
          <p:cNvSpPr/>
          <p:nvPr/>
        </p:nvSpPr>
        <p:spPr>
          <a:xfrm>
            <a:off x="587697" y="815688"/>
            <a:ext cx="11016606" cy="4323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2000" dirty="0">
                <a:solidFill>
                  <a:schemeClr val="bg1"/>
                </a:solidFill>
                <a:latin typeface="游明朝" panose="02020400000000000000" pitchFamily="18" charset="-128"/>
                <a:ea typeface="游明朝" panose="02020400000000000000" pitchFamily="18" charset="-128"/>
              </a:rPr>
              <a:t>複雑化する業務に対応するため、構造的に考える力</a:t>
            </a:r>
            <a:r>
              <a:rPr lang="ja-JP" altLang="en-US" sz="2000" dirty="0">
                <a:solidFill>
                  <a:schemeClr val="bg1"/>
                </a:solidFill>
                <a:latin typeface="游明朝" panose="02020400000000000000" pitchFamily="18" charset="-128"/>
                <a:ea typeface="游明朝" panose="02020400000000000000" pitchFamily="18" charset="-128"/>
              </a:rPr>
              <a:t>の</a:t>
            </a:r>
            <a:r>
              <a:rPr kumimoji="1" lang="ja-JP" altLang="en-US" sz="2000" dirty="0">
                <a:solidFill>
                  <a:schemeClr val="bg1"/>
                </a:solidFill>
                <a:latin typeface="游明朝" panose="02020400000000000000" pitchFamily="18" charset="-128"/>
                <a:ea typeface="游明朝" panose="02020400000000000000" pitchFamily="18" charset="-128"/>
              </a:rPr>
              <a:t>醸成を目的とした研修を開催します。</a:t>
            </a:r>
          </a:p>
        </p:txBody>
      </p:sp>
      <p:sp>
        <p:nvSpPr>
          <p:cNvPr id="6" name="四角形: 上の 2 つの角を丸める 5">
            <a:extLst>
              <a:ext uri="{FF2B5EF4-FFF2-40B4-BE49-F238E27FC236}">
                <a16:creationId xmlns:a16="http://schemas.microsoft.com/office/drawing/2014/main" id="{BD610C55-91E3-21E8-F9A5-FB40F87D7B5B}"/>
              </a:ext>
            </a:extLst>
          </p:cNvPr>
          <p:cNvSpPr/>
          <p:nvPr/>
        </p:nvSpPr>
        <p:spPr>
          <a:xfrm rot="5400000">
            <a:off x="5079196" y="-3553515"/>
            <a:ext cx="1324551" cy="11482940"/>
          </a:xfrm>
          <a:prstGeom prst="round2SameRect">
            <a:avLst>
              <a:gd name="adj1" fmla="val 25916"/>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2000" b="1" dirty="0">
              <a:solidFill>
                <a:srgbClr val="00A0B8"/>
              </a:solidFill>
              <a:latin typeface="游明朝" panose="02020400000000000000" pitchFamily="18" charset="-128"/>
              <a:ea typeface="游明朝" panose="02020400000000000000" pitchFamily="18" charset="-128"/>
            </a:endParaRPr>
          </a:p>
        </p:txBody>
      </p:sp>
      <p:sp>
        <p:nvSpPr>
          <p:cNvPr id="7" name="正方形/長方形 6">
            <a:extLst>
              <a:ext uri="{FF2B5EF4-FFF2-40B4-BE49-F238E27FC236}">
                <a16:creationId xmlns:a16="http://schemas.microsoft.com/office/drawing/2014/main" id="{6AA4C2DA-43E1-4244-255F-010C586A08F9}"/>
              </a:ext>
            </a:extLst>
          </p:cNvPr>
          <p:cNvSpPr/>
          <p:nvPr/>
        </p:nvSpPr>
        <p:spPr>
          <a:xfrm>
            <a:off x="530443" y="1678256"/>
            <a:ext cx="1481237" cy="10193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1600" b="1" dirty="0">
                <a:solidFill>
                  <a:srgbClr val="00A0B8"/>
                </a:solidFill>
                <a:latin typeface="游明朝" panose="02020400000000000000" pitchFamily="18" charset="-128"/>
                <a:ea typeface="游明朝" panose="02020400000000000000" pitchFamily="18" charset="-128"/>
              </a:rPr>
              <a:t>社会の変化</a:t>
            </a:r>
          </a:p>
        </p:txBody>
      </p:sp>
      <p:sp>
        <p:nvSpPr>
          <p:cNvPr id="8" name="正方形/長方形 7">
            <a:extLst>
              <a:ext uri="{FF2B5EF4-FFF2-40B4-BE49-F238E27FC236}">
                <a16:creationId xmlns:a16="http://schemas.microsoft.com/office/drawing/2014/main" id="{E7EDB9D5-532D-B2B3-4909-BA468DCA2880}"/>
              </a:ext>
            </a:extLst>
          </p:cNvPr>
          <p:cNvSpPr/>
          <p:nvPr/>
        </p:nvSpPr>
        <p:spPr>
          <a:xfrm>
            <a:off x="2300438" y="1678256"/>
            <a:ext cx="8739739" cy="10193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400" dirty="0">
                <a:solidFill>
                  <a:schemeClr val="tx1"/>
                </a:solidFill>
                <a:latin typeface="游明朝" panose="02020400000000000000" pitchFamily="18" charset="-128"/>
                <a:ea typeface="游明朝" panose="02020400000000000000" pitchFamily="18" charset="-128"/>
              </a:rPr>
              <a:t>働き方の多様化、リモートワークの常態化、世代間の価値観の違い、</a:t>
            </a:r>
            <a:r>
              <a:rPr kumimoji="1" lang="en-US" altLang="ja-JP" sz="1400" dirty="0">
                <a:solidFill>
                  <a:schemeClr val="tx1"/>
                </a:solidFill>
                <a:latin typeface="游明朝" panose="02020400000000000000" pitchFamily="18" charset="-128"/>
                <a:ea typeface="游明朝" panose="02020400000000000000" pitchFamily="18" charset="-128"/>
              </a:rPr>
              <a:t>DX</a:t>
            </a:r>
            <a:r>
              <a:rPr kumimoji="1" lang="ja-JP" altLang="en-US" sz="1400" dirty="0">
                <a:solidFill>
                  <a:schemeClr val="tx1"/>
                </a:solidFill>
                <a:latin typeface="游明朝" panose="02020400000000000000" pitchFamily="18" charset="-128"/>
                <a:ea typeface="游明朝" panose="02020400000000000000" pitchFamily="18" charset="-128"/>
              </a:rPr>
              <a:t>推進による業務の高度化などに</a:t>
            </a:r>
            <a:endParaRPr lang="en-US" altLang="ja-JP" sz="1400" dirty="0">
              <a:solidFill>
                <a:schemeClr val="tx1"/>
              </a:solidFill>
              <a:latin typeface="游明朝" panose="02020400000000000000" pitchFamily="18" charset="-128"/>
              <a:ea typeface="游明朝" panose="02020400000000000000" pitchFamily="18" charset="-128"/>
            </a:endParaRPr>
          </a:p>
          <a:p>
            <a:pPr>
              <a:lnSpc>
                <a:spcPct val="150000"/>
              </a:lnSpc>
            </a:pPr>
            <a:r>
              <a:rPr kumimoji="1" lang="ja-JP" altLang="en-US" sz="1400" dirty="0">
                <a:solidFill>
                  <a:schemeClr val="tx1"/>
                </a:solidFill>
                <a:latin typeface="游明朝" panose="02020400000000000000" pitchFamily="18" charset="-128"/>
                <a:ea typeface="游明朝" panose="02020400000000000000" pitchFamily="18" charset="-128"/>
              </a:rPr>
              <a:t>より、職場では「伝え方」や「考え方」の質がこれまで以上に問われています。感覚や慣習に頼るだけでは、</a:t>
            </a:r>
            <a:endParaRPr kumimoji="1" lang="en-US" altLang="ja-JP" sz="1400" dirty="0">
              <a:solidFill>
                <a:schemeClr val="tx1"/>
              </a:solidFill>
              <a:latin typeface="游明朝" panose="02020400000000000000" pitchFamily="18" charset="-128"/>
              <a:ea typeface="游明朝" panose="02020400000000000000" pitchFamily="18" charset="-128"/>
            </a:endParaRPr>
          </a:p>
          <a:p>
            <a:pPr>
              <a:lnSpc>
                <a:spcPct val="150000"/>
              </a:lnSpc>
            </a:pPr>
            <a:r>
              <a:rPr kumimoji="1" lang="ja-JP" altLang="en-US" sz="1400" dirty="0">
                <a:solidFill>
                  <a:schemeClr val="tx1"/>
                </a:solidFill>
                <a:latin typeface="游明朝" panose="02020400000000000000" pitchFamily="18" charset="-128"/>
                <a:ea typeface="游明朝" panose="02020400000000000000" pitchFamily="18" charset="-128"/>
              </a:rPr>
              <a:t>社内外とのコミュニケーションが円滑に進まない場面も増えてきました。</a:t>
            </a:r>
          </a:p>
        </p:txBody>
      </p:sp>
      <p:sp>
        <p:nvSpPr>
          <p:cNvPr id="11" name="四角形: 上の 2 つの角を丸める 10">
            <a:extLst>
              <a:ext uri="{FF2B5EF4-FFF2-40B4-BE49-F238E27FC236}">
                <a16:creationId xmlns:a16="http://schemas.microsoft.com/office/drawing/2014/main" id="{9B8C98D0-A157-7CC4-0C3E-506FE0871BFE}"/>
              </a:ext>
            </a:extLst>
          </p:cNvPr>
          <p:cNvSpPr/>
          <p:nvPr/>
        </p:nvSpPr>
        <p:spPr>
          <a:xfrm rot="16200000" flipH="1">
            <a:off x="5788255" y="-1705750"/>
            <a:ext cx="1324551" cy="11482940"/>
          </a:xfrm>
          <a:prstGeom prst="round2SameRect">
            <a:avLst>
              <a:gd name="adj1" fmla="val 25916"/>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2000" b="1" dirty="0">
              <a:solidFill>
                <a:srgbClr val="00A0B8"/>
              </a:solidFill>
              <a:latin typeface="游明朝" panose="02020400000000000000" pitchFamily="18" charset="-128"/>
              <a:ea typeface="游明朝" panose="02020400000000000000" pitchFamily="18" charset="-128"/>
            </a:endParaRPr>
          </a:p>
        </p:txBody>
      </p:sp>
      <p:sp>
        <p:nvSpPr>
          <p:cNvPr id="15" name="四角形: 上の 2 つの角を丸める 14">
            <a:extLst>
              <a:ext uri="{FF2B5EF4-FFF2-40B4-BE49-F238E27FC236}">
                <a16:creationId xmlns:a16="http://schemas.microsoft.com/office/drawing/2014/main" id="{834B4D32-C8E5-76F7-5E2E-F0741937ED70}"/>
              </a:ext>
            </a:extLst>
          </p:cNvPr>
          <p:cNvSpPr/>
          <p:nvPr/>
        </p:nvSpPr>
        <p:spPr>
          <a:xfrm rot="5400000">
            <a:off x="5079196" y="142015"/>
            <a:ext cx="1324551" cy="11482940"/>
          </a:xfrm>
          <a:prstGeom prst="round2SameRect">
            <a:avLst>
              <a:gd name="adj1" fmla="val 25916"/>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2000" b="1" dirty="0">
              <a:solidFill>
                <a:srgbClr val="00A0B8"/>
              </a:solidFill>
              <a:latin typeface="游明朝" panose="02020400000000000000" pitchFamily="18" charset="-128"/>
              <a:ea typeface="游明朝" panose="02020400000000000000" pitchFamily="18" charset="-128"/>
            </a:endParaRPr>
          </a:p>
        </p:txBody>
      </p:sp>
      <p:sp>
        <p:nvSpPr>
          <p:cNvPr id="16" name="正方形/長方形 15">
            <a:extLst>
              <a:ext uri="{FF2B5EF4-FFF2-40B4-BE49-F238E27FC236}">
                <a16:creationId xmlns:a16="http://schemas.microsoft.com/office/drawing/2014/main" id="{7A150016-0F9E-FE0B-BACD-5B76ECC04C42}"/>
              </a:ext>
            </a:extLst>
          </p:cNvPr>
          <p:cNvSpPr/>
          <p:nvPr/>
        </p:nvSpPr>
        <p:spPr>
          <a:xfrm>
            <a:off x="530443" y="5373786"/>
            <a:ext cx="1481237" cy="10193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1600" b="1" dirty="0">
                <a:solidFill>
                  <a:srgbClr val="00A0B8"/>
                </a:solidFill>
                <a:latin typeface="游明朝" panose="02020400000000000000" pitchFamily="18" charset="-128"/>
                <a:ea typeface="游明朝" panose="02020400000000000000" pitchFamily="18" charset="-128"/>
              </a:rPr>
              <a:t>研修の目的</a:t>
            </a:r>
          </a:p>
        </p:txBody>
      </p:sp>
      <p:sp>
        <p:nvSpPr>
          <p:cNvPr id="17" name="正方形/長方形 16">
            <a:extLst>
              <a:ext uri="{FF2B5EF4-FFF2-40B4-BE49-F238E27FC236}">
                <a16:creationId xmlns:a16="http://schemas.microsoft.com/office/drawing/2014/main" id="{7C1D7AE7-9B95-8AAC-C95F-346C80B89D70}"/>
              </a:ext>
            </a:extLst>
          </p:cNvPr>
          <p:cNvSpPr/>
          <p:nvPr/>
        </p:nvSpPr>
        <p:spPr>
          <a:xfrm>
            <a:off x="2300438" y="5373786"/>
            <a:ext cx="8739739" cy="10193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400" dirty="0">
                <a:solidFill>
                  <a:schemeClr val="tx1"/>
                </a:solidFill>
                <a:latin typeface="游明朝" panose="02020400000000000000" pitchFamily="18" charset="-128"/>
                <a:ea typeface="游明朝" panose="02020400000000000000" pitchFamily="18" charset="-128"/>
              </a:rPr>
              <a:t>こうした状況をふまえて開催する本研修では、「情報を整理し、論理的に伝える力」を習得し、</a:t>
            </a:r>
            <a:endParaRPr kumimoji="1" lang="en-US" altLang="ja-JP" sz="1400" dirty="0">
              <a:solidFill>
                <a:schemeClr val="tx1"/>
              </a:solidFill>
              <a:latin typeface="游明朝" panose="02020400000000000000" pitchFamily="18" charset="-128"/>
              <a:ea typeface="游明朝" panose="02020400000000000000" pitchFamily="18" charset="-128"/>
            </a:endParaRPr>
          </a:p>
          <a:p>
            <a:pPr>
              <a:lnSpc>
                <a:spcPct val="150000"/>
              </a:lnSpc>
            </a:pPr>
            <a:r>
              <a:rPr kumimoji="1" lang="ja-JP" altLang="en-US" sz="1400" dirty="0">
                <a:solidFill>
                  <a:schemeClr val="tx1"/>
                </a:solidFill>
                <a:latin typeface="游明朝" panose="02020400000000000000" pitchFamily="18" charset="-128"/>
                <a:ea typeface="游明朝" panose="02020400000000000000" pitchFamily="18" charset="-128"/>
              </a:rPr>
              <a:t>社内外の関係者に対して説得力ある提案や報告ができる人材を育成することを目的としています。</a:t>
            </a:r>
            <a:endParaRPr kumimoji="1" lang="en-US" altLang="ja-JP" sz="1400" dirty="0">
              <a:solidFill>
                <a:schemeClr val="tx1"/>
              </a:solidFill>
              <a:latin typeface="游明朝" panose="02020400000000000000" pitchFamily="18" charset="-128"/>
              <a:ea typeface="游明朝" panose="02020400000000000000" pitchFamily="18" charset="-128"/>
            </a:endParaRPr>
          </a:p>
        </p:txBody>
      </p:sp>
      <p:sp>
        <p:nvSpPr>
          <p:cNvPr id="18" name="正方形/長方形 17">
            <a:extLst>
              <a:ext uri="{FF2B5EF4-FFF2-40B4-BE49-F238E27FC236}">
                <a16:creationId xmlns:a16="http://schemas.microsoft.com/office/drawing/2014/main" id="{B39EF803-4FA2-58AA-C338-84FC1D269421}"/>
              </a:ext>
            </a:extLst>
          </p:cNvPr>
          <p:cNvSpPr/>
          <p:nvPr/>
        </p:nvSpPr>
        <p:spPr>
          <a:xfrm>
            <a:off x="1269986" y="3519243"/>
            <a:ext cx="1481237" cy="10193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600" b="1" dirty="0">
                <a:solidFill>
                  <a:srgbClr val="00A0B8"/>
                </a:solidFill>
                <a:latin typeface="游明朝" panose="02020400000000000000" pitchFamily="18" charset="-128"/>
                <a:ea typeface="游明朝" panose="02020400000000000000" pitchFamily="18" charset="-128"/>
              </a:rPr>
              <a:t>自社への影響</a:t>
            </a:r>
          </a:p>
        </p:txBody>
      </p:sp>
      <p:sp>
        <p:nvSpPr>
          <p:cNvPr id="19" name="正方形/長方形 18">
            <a:extLst>
              <a:ext uri="{FF2B5EF4-FFF2-40B4-BE49-F238E27FC236}">
                <a16:creationId xmlns:a16="http://schemas.microsoft.com/office/drawing/2014/main" id="{FEA11BDD-6B29-E385-A44E-D9196C477B0C}"/>
              </a:ext>
            </a:extLst>
          </p:cNvPr>
          <p:cNvSpPr/>
          <p:nvPr/>
        </p:nvSpPr>
        <p:spPr>
          <a:xfrm>
            <a:off x="3039981" y="3519243"/>
            <a:ext cx="8739739" cy="10193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400" dirty="0">
                <a:solidFill>
                  <a:schemeClr val="tx1"/>
                </a:solidFill>
                <a:latin typeface="游明朝" panose="02020400000000000000" pitchFamily="18" charset="-128"/>
                <a:ea typeface="游明朝" panose="02020400000000000000" pitchFamily="18" charset="-128"/>
              </a:rPr>
              <a:t>当社でも、新入社員と管理職、営業と開発など、部門・世代間で認識のずれや意図の伝達不足が課題と</a:t>
            </a:r>
            <a:endParaRPr kumimoji="1" lang="en-US" altLang="ja-JP" sz="1400" dirty="0">
              <a:solidFill>
                <a:schemeClr val="tx1"/>
              </a:solidFill>
              <a:latin typeface="游明朝" panose="02020400000000000000" pitchFamily="18" charset="-128"/>
              <a:ea typeface="游明朝" panose="02020400000000000000" pitchFamily="18" charset="-128"/>
            </a:endParaRPr>
          </a:p>
          <a:p>
            <a:pPr>
              <a:lnSpc>
                <a:spcPct val="150000"/>
              </a:lnSpc>
            </a:pPr>
            <a:r>
              <a:rPr kumimoji="1" lang="ja-JP" altLang="en-US" sz="1400" dirty="0">
                <a:solidFill>
                  <a:schemeClr val="tx1"/>
                </a:solidFill>
                <a:latin typeface="游明朝" panose="02020400000000000000" pitchFamily="18" charset="-128"/>
                <a:ea typeface="游明朝" panose="02020400000000000000" pitchFamily="18" charset="-128"/>
              </a:rPr>
              <a:t>なっており、業務のスピードや成果に影響を与えています。また、会議や資料作成において論点が曖昧に</a:t>
            </a:r>
            <a:endParaRPr kumimoji="1" lang="en-US" altLang="ja-JP" sz="1400" dirty="0">
              <a:solidFill>
                <a:schemeClr val="tx1"/>
              </a:solidFill>
              <a:latin typeface="游明朝" panose="02020400000000000000" pitchFamily="18" charset="-128"/>
              <a:ea typeface="游明朝" panose="02020400000000000000" pitchFamily="18" charset="-128"/>
            </a:endParaRPr>
          </a:p>
          <a:p>
            <a:pPr>
              <a:lnSpc>
                <a:spcPct val="150000"/>
              </a:lnSpc>
            </a:pPr>
            <a:r>
              <a:rPr kumimoji="1" lang="ja-JP" altLang="en-US" sz="1400" dirty="0">
                <a:solidFill>
                  <a:schemeClr val="tx1"/>
                </a:solidFill>
                <a:latin typeface="游明朝" panose="02020400000000000000" pitchFamily="18" charset="-128"/>
                <a:ea typeface="游明朝" panose="02020400000000000000" pitchFamily="18" charset="-128"/>
              </a:rPr>
              <a:t>なり、結論までの道筋が見えづらいケースも散見されます。</a:t>
            </a:r>
          </a:p>
        </p:txBody>
      </p:sp>
      <p:cxnSp>
        <p:nvCxnSpPr>
          <p:cNvPr id="20" name="直線矢印コネクタ 19">
            <a:extLst>
              <a:ext uri="{FF2B5EF4-FFF2-40B4-BE49-F238E27FC236}">
                <a16:creationId xmlns:a16="http://schemas.microsoft.com/office/drawing/2014/main" id="{B3B91032-8067-4F68-24DD-26155727C92A}"/>
              </a:ext>
            </a:extLst>
          </p:cNvPr>
          <p:cNvCxnSpPr>
            <a:cxnSpLocks/>
          </p:cNvCxnSpPr>
          <p:nvPr/>
        </p:nvCxnSpPr>
        <p:spPr>
          <a:xfrm>
            <a:off x="6096000" y="2996334"/>
            <a:ext cx="0" cy="231006"/>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直線矢印コネクタ 23">
            <a:extLst>
              <a:ext uri="{FF2B5EF4-FFF2-40B4-BE49-F238E27FC236}">
                <a16:creationId xmlns:a16="http://schemas.microsoft.com/office/drawing/2014/main" id="{17991FED-A06E-80BE-FF81-F180A466EB03}"/>
              </a:ext>
            </a:extLst>
          </p:cNvPr>
          <p:cNvCxnSpPr>
            <a:cxnSpLocks/>
          </p:cNvCxnSpPr>
          <p:nvPr/>
        </p:nvCxnSpPr>
        <p:spPr>
          <a:xfrm>
            <a:off x="6096000" y="4844099"/>
            <a:ext cx="0" cy="231006"/>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5" name="スライド番号プレースホルダー 5">
            <a:extLst>
              <a:ext uri="{FF2B5EF4-FFF2-40B4-BE49-F238E27FC236}">
                <a16:creationId xmlns:a16="http://schemas.microsoft.com/office/drawing/2014/main" id="{050D99B6-49F0-22A1-637F-8186BA9EF44A}"/>
              </a:ext>
            </a:extLst>
          </p:cNvPr>
          <p:cNvSpPr txBox="1">
            <a:spLocks/>
          </p:cNvSpPr>
          <p:nvPr/>
        </p:nvSpPr>
        <p:spPr>
          <a:xfrm>
            <a:off x="11596653" y="6356362"/>
            <a:ext cx="44853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FFBA4C0-9B7D-4866-9F37-F8186F53D425}" type="slidenum">
              <a:rPr lang="ja-JP" altLang="en-US" smtClean="0">
                <a:solidFill>
                  <a:schemeClr val="bg1"/>
                </a:solidFill>
                <a:latin typeface="游明朝" panose="02020400000000000000" pitchFamily="18" charset="-128"/>
                <a:ea typeface="游明朝" panose="02020400000000000000" pitchFamily="18" charset="-128"/>
              </a:rPr>
              <a:pPr/>
              <a:t>1</a:t>
            </a:fld>
            <a:endParaRPr lang="ja-JP" altLang="en-US" dirty="0">
              <a:solidFill>
                <a:schemeClr val="bg1"/>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4173564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90FF4-C41A-28B1-DC71-6700E6F7999E}"/>
            </a:ext>
          </a:extLst>
        </p:cNvPr>
        <p:cNvGrpSpPr/>
        <p:nvPr/>
      </p:nvGrpSpPr>
      <p:grpSpPr>
        <a:xfrm>
          <a:off x="0" y="0"/>
          <a:ext cx="0" cy="0"/>
          <a:chOff x="0" y="0"/>
          <a:chExt cx="0" cy="0"/>
        </a:xfrm>
      </p:grpSpPr>
      <p:sp>
        <p:nvSpPr>
          <p:cNvPr id="28" name="スライド番号プレースホルダー 5">
            <a:extLst>
              <a:ext uri="{FF2B5EF4-FFF2-40B4-BE49-F238E27FC236}">
                <a16:creationId xmlns:a16="http://schemas.microsoft.com/office/drawing/2014/main" id="{F47B9BC7-FFAB-E864-376C-A062844FEBFA}"/>
              </a:ext>
            </a:extLst>
          </p:cNvPr>
          <p:cNvSpPr txBox="1">
            <a:spLocks/>
          </p:cNvSpPr>
          <p:nvPr/>
        </p:nvSpPr>
        <p:spPr>
          <a:xfrm>
            <a:off x="11596653" y="6356362"/>
            <a:ext cx="44853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FFBA4C0-9B7D-4866-9F37-F8186F53D425}" type="slidenum">
              <a:rPr lang="ja-JP" altLang="en-US" smtClean="0">
                <a:solidFill>
                  <a:srgbClr val="00A0B8"/>
                </a:solidFill>
                <a:latin typeface="游明朝" panose="02020400000000000000" pitchFamily="18" charset="-128"/>
                <a:ea typeface="游明朝" panose="02020400000000000000" pitchFamily="18" charset="-128"/>
              </a:rPr>
              <a:pPr/>
              <a:t>2</a:t>
            </a:fld>
            <a:endParaRPr lang="ja-JP" altLang="en-US" dirty="0">
              <a:solidFill>
                <a:srgbClr val="00A0B8"/>
              </a:solidFill>
              <a:latin typeface="游明朝" panose="02020400000000000000" pitchFamily="18" charset="-128"/>
              <a:ea typeface="游明朝" panose="02020400000000000000" pitchFamily="18" charset="-128"/>
            </a:endParaRPr>
          </a:p>
        </p:txBody>
      </p:sp>
      <p:sp>
        <p:nvSpPr>
          <p:cNvPr id="6" name="正方形/長方形 5">
            <a:extLst>
              <a:ext uri="{FF2B5EF4-FFF2-40B4-BE49-F238E27FC236}">
                <a16:creationId xmlns:a16="http://schemas.microsoft.com/office/drawing/2014/main" id="{97F4AD30-9270-E300-D06B-E69F31915179}"/>
              </a:ext>
            </a:extLst>
          </p:cNvPr>
          <p:cNvSpPr/>
          <p:nvPr/>
        </p:nvSpPr>
        <p:spPr>
          <a:xfrm>
            <a:off x="587697" y="265262"/>
            <a:ext cx="11016606" cy="4323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2800" b="1" dirty="0">
                <a:solidFill>
                  <a:schemeClr val="tx1"/>
                </a:solidFill>
                <a:latin typeface="游明朝" panose="02020400000000000000" pitchFamily="18" charset="-128"/>
                <a:ea typeface="游明朝" panose="02020400000000000000" pitchFamily="18" charset="-128"/>
              </a:rPr>
              <a:t>本日の研修の流れ</a:t>
            </a:r>
          </a:p>
        </p:txBody>
      </p:sp>
      <p:sp>
        <p:nvSpPr>
          <p:cNvPr id="7" name="正方形/長方形 6">
            <a:extLst>
              <a:ext uri="{FF2B5EF4-FFF2-40B4-BE49-F238E27FC236}">
                <a16:creationId xmlns:a16="http://schemas.microsoft.com/office/drawing/2014/main" id="{A7F3A0F5-EF51-30CC-34E3-8C51E417A9F4}"/>
              </a:ext>
            </a:extLst>
          </p:cNvPr>
          <p:cNvSpPr/>
          <p:nvPr/>
        </p:nvSpPr>
        <p:spPr>
          <a:xfrm>
            <a:off x="587697" y="815688"/>
            <a:ext cx="11016606" cy="4323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2000" dirty="0">
                <a:solidFill>
                  <a:schemeClr val="tx1"/>
                </a:solidFill>
                <a:latin typeface="游明朝" panose="02020400000000000000" pitchFamily="18" charset="-128"/>
                <a:ea typeface="游明朝" panose="02020400000000000000" pitchFamily="18" charset="-128"/>
              </a:rPr>
              <a:t>学びを段階的に積み重ねることで、理解と実践につなげていきます。</a:t>
            </a:r>
          </a:p>
        </p:txBody>
      </p:sp>
      <p:sp>
        <p:nvSpPr>
          <p:cNvPr id="2" name="フリーフォーム: 図形 1">
            <a:extLst>
              <a:ext uri="{FF2B5EF4-FFF2-40B4-BE49-F238E27FC236}">
                <a16:creationId xmlns:a16="http://schemas.microsoft.com/office/drawing/2014/main" id="{85666ABF-E372-A54B-21AA-34788FACF24E}"/>
              </a:ext>
            </a:extLst>
          </p:cNvPr>
          <p:cNvSpPr/>
          <p:nvPr/>
        </p:nvSpPr>
        <p:spPr>
          <a:xfrm>
            <a:off x="1010215" y="2756645"/>
            <a:ext cx="10194028" cy="2936874"/>
          </a:xfrm>
          <a:custGeom>
            <a:avLst/>
            <a:gdLst>
              <a:gd name="connsiteX0" fmla="*/ 0 w 11213431"/>
              <a:gd name="connsiteY0" fmla="*/ 4215866 h 4215866"/>
              <a:gd name="connsiteX1" fmla="*/ 6718433 w 11213431"/>
              <a:gd name="connsiteY1" fmla="*/ 3339967 h 4215866"/>
              <a:gd name="connsiteX2" fmla="*/ 11213431 w 11213431"/>
              <a:gd name="connsiteY2" fmla="*/ 0 h 4215866"/>
            </a:gdLst>
            <a:ahLst/>
            <a:cxnLst>
              <a:cxn ang="0">
                <a:pos x="connsiteX0" y="connsiteY0"/>
              </a:cxn>
              <a:cxn ang="0">
                <a:pos x="connsiteX1" y="connsiteY1"/>
              </a:cxn>
              <a:cxn ang="0">
                <a:pos x="connsiteX2" y="connsiteY2"/>
              </a:cxn>
            </a:cxnLst>
            <a:rect l="l" t="t" r="r" b="b"/>
            <a:pathLst>
              <a:path w="11213431" h="4215866">
                <a:moveTo>
                  <a:pt x="0" y="4215866"/>
                </a:moveTo>
                <a:cubicBezTo>
                  <a:pt x="2424764" y="4129238"/>
                  <a:pt x="4849528" y="4042611"/>
                  <a:pt x="6718433" y="3339967"/>
                </a:cubicBezTo>
                <a:cubicBezTo>
                  <a:pt x="8587338" y="2637323"/>
                  <a:pt x="9900384" y="1318661"/>
                  <a:pt x="11213431" y="0"/>
                </a:cubicBezTo>
              </a:path>
            </a:pathLst>
          </a:custGeom>
          <a:noFill/>
          <a:ln>
            <a:solidFill>
              <a:srgbClr val="00A0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panose="02020400000000000000" pitchFamily="18" charset="-128"/>
              <a:ea typeface="游明朝" panose="02020400000000000000" pitchFamily="18" charset="-128"/>
            </a:endParaRPr>
          </a:p>
        </p:txBody>
      </p:sp>
      <p:sp>
        <p:nvSpPr>
          <p:cNvPr id="8" name="正方形/長方形 7">
            <a:extLst>
              <a:ext uri="{FF2B5EF4-FFF2-40B4-BE49-F238E27FC236}">
                <a16:creationId xmlns:a16="http://schemas.microsoft.com/office/drawing/2014/main" id="{9344924F-87CF-0237-E526-2F4762CE30AD}"/>
              </a:ext>
            </a:extLst>
          </p:cNvPr>
          <p:cNvSpPr/>
          <p:nvPr/>
        </p:nvSpPr>
        <p:spPr>
          <a:xfrm>
            <a:off x="1710897" y="3594781"/>
            <a:ext cx="2755663" cy="1440335"/>
          </a:xfrm>
          <a:prstGeom prst="rect">
            <a:avLst/>
          </a:prstGeom>
          <a:solidFill>
            <a:schemeClr val="bg1"/>
          </a:solidFill>
          <a:ln w="9525">
            <a:solidFill>
              <a:srgbClr val="00A0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spcBef>
                <a:spcPts val="1200"/>
              </a:spcBef>
              <a:buClr>
                <a:srgbClr val="00A0B8"/>
              </a:buClr>
              <a:buFont typeface="Wingdings" panose="05000000000000000000" pitchFamily="2" charset="2"/>
              <a:buChar char="l"/>
            </a:pPr>
            <a:r>
              <a:rPr kumimoji="1" lang="ja-JP" altLang="en-US" sz="1400" dirty="0">
                <a:solidFill>
                  <a:schemeClr val="tx1"/>
                </a:solidFill>
                <a:latin typeface="游明朝" panose="02020400000000000000" pitchFamily="18" charset="-128"/>
                <a:ea typeface="游明朝" panose="02020400000000000000" pitchFamily="18" charset="-128"/>
              </a:rPr>
              <a:t>ロジカルシンキングの基本</a:t>
            </a:r>
            <a:endParaRPr kumimoji="1" lang="en-US" altLang="ja-JP" sz="1400" dirty="0">
              <a:solidFill>
                <a:schemeClr val="tx1"/>
              </a:solidFill>
              <a:latin typeface="游明朝" panose="02020400000000000000" pitchFamily="18" charset="-128"/>
              <a:ea typeface="游明朝" panose="02020400000000000000" pitchFamily="18" charset="-128"/>
            </a:endParaRPr>
          </a:p>
          <a:p>
            <a:pPr marL="171450" indent="-171450">
              <a:spcBef>
                <a:spcPts val="1200"/>
              </a:spcBef>
              <a:buClr>
                <a:srgbClr val="00A0B8"/>
              </a:buClr>
              <a:buFont typeface="Wingdings" panose="05000000000000000000" pitchFamily="2" charset="2"/>
              <a:buChar char="l"/>
            </a:pPr>
            <a:r>
              <a:rPr kumimoji="1" lang="en-US" altLang="ja-JP" sz="1400" dirty="0">
                <a:solidFill>
                  <a:schemeClr val="tx1"/>
                </a:solidFill>
                <a:latin typeface="游明朝" panose="02020400000000000000" pitchFamily="18" charset="-128"/>
                <a:ea typeface="游明朝" panose="02020400000000000000" pitchFamily="18" charset="-128"/>
              </a:rPr>
              <a:t>MECE</a:t>
            </a:r>
            <a:r>
              <a:rPr kumimoji="1" lang="ja-JP" altLang="en-US" sz="1400" dirty="0">
                <a:solidFill>
                  <a:schemeClr val="tx1"/>
                </a:solidFill>
                <a:latin typeface="游明朝" panose="02020400000000000000" pitchFamily="18" charset="-128"/>
                <a:ea typeface="游明朝" panose="02020400000000000000" pitchFamily="18" charset="-128"/>
              </a:rPr>
              <a:t>の実践例</a:t>
            </a:r>
          </a:p>
        </p:txBody>
      </p:sp>
      <p:sp>
        <p:nvSpPr>
          <p:cNvPr id="11" name="正方形/長方形 10">
            <a:extLst>
              <a:ext uri="{FF2B5EF4-FFF2-40B4-BE49-F238E27FC236}">
                <a16:creationId xmlns:a16="http://schemas.microsoft.com/office/drawing/2014/main" id="{4145F2CC-1921-F7DC-BCDE-6CEB26F7B8D2}"/>
              </a:ext>
            </a:extLst>
          </p:cNvPr>
          <p:cNvSpPr/>
          <p:nvPr/>
        </p:nvSpPr>
        <p:spPr>
          <a:xfrm>
            <a:off x="1710897" y="2999143"/>
            <a:ext cx="2755663" cy="595637"/>
          </a:xfrm>
          <a:prstGeom prst="rect">
            <a:avLst/>
          </a:prstGeom>
          <a:solidFill>
            <a:srgbClr val="E1FBFF"/>
          </a:solidFill>
          <a:ln w="9525">
            <a:solidFill>
              <a:srgbClr val="00A0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kumimoji="1" lang="ja-JP" altLang="en-US" sz="1600" b="1" dirty="0">
                <a:solidFill>
                  <a:srgbClr val="00A0B8"/>
                </a:solidFill>
                <a:latin typeface="游明朝" panose="02020400000000000000" pitchFamily="18" charset="-128"/>
                <a:ea typeface="游明朝" panose="02020400000000000000" pitchFamily="18" charset="-128"/>
              </a:rPr>
              <a:t>本論</a:t>
            </a:r>
            <a:r>
              <a:rPr lang="ja-JP" altLang="en-US" sz="1600" b="1" dirty="0">
                <a:solidFill>
                  <a:srgbClr val="00A0B8"/>
                </a:solidFill>
                <a:latin typeface="游明朝" panose="02020400000000000000" pitchFamily="18" charset="-128"/>
                <a:ea typeface="游明朝" panose="02020400000000000000" pitchFamily="18" charset="-128"/>
              </a:rPr>
              <a:t>：</a:t>
            </a:r>
            <a:br>
              <a:rPr kumimoji="1" lang="en-US" altLang="ja-JP" sz="1600" b="1" dirty="0">
                <a:solidFill>
                  <a:srgbClr val="00A0B8"/>
                </a:solidFill>
                <a:latin typeface="游明朝" panose="02020400000000000000" pitchFamily="18" charset="-128"/>
                <a:ea typeface="游明朝" panose="02020400000000000000" pitchFamily="18" charset="-128"/>
              </a:rPr>
            </a:br>
            <a:r>
              <a:rPr kumimoji="1" lang="ja-JP" altLang="en-US" sz="1600" b="1" dirty="0">
                <a:solidFill>
                  <a:srgbClr val="00A0B8"/>
                </a:solidFill>
                <a:latin typeface="游明朝" panose="02020400000000000000" pitchFamily="18" charset="-128"/>
                <a:ea typeface="游明朝" panose="02020400000000000000" pitchFamily="18" charset="-128"/>
              </a:rPr>
              <a:t>インプットによる理解</a:t>
            </a:r>
            <a:endParaRPr kumimoji="1" lang="ja-JP" altLang="en-US" sz="1100" b="1" dirty="0">
              <a:solidFill>
                <a:srgbClr val="00A0B8"/>
              </a:solidFill>
              <a:latin typeface="游明朝" panose="02020400000000000000" pitchFamily="18" charset="-128"/>
              <a:ea typeface="游明朝" panose="02020400000000000000" pitchFamily="18" charset="-128"/>
            </a:endParaRPr>
          </a:p>
        </p:txBody>
      </p:sp>
      <p:cxnSp>
        <p:nvCxnSpPr>
          <p:cNvPr id="13" name="直線矢印コネクタ 12">
            <a:extLst>
              <a:ext uri="{FF2B5EF4-FFF2-40B4-BE49-F238E27FC236}">
                <a16:creationId xmlns:a16="http://schemas.microsoft.com/office/drawing/2014/main" id="{724063EA-7F3B-A6DE-4711-4056577B8F7D}"/>
              </a:ext>
            </a:extLst>
          </p:cNvPr>
          <p:cNvCxnSpPr>
            <a:cxnSpLocks/>
            <a:endCxn id="8" idx="2"/>
          </p:cNvCxnSpPr>
          <p:nvPr/>
        </p:nvCxnSpPr>
        <p:spPr>
          <a:xfrm flipV="1">
            <a:off x="3088728" y="5035116"/>
            <a:ext cx="1" cy="569644"/>
          </a:xfrm>
          <a:prstGeom prst="straightConnector1">
            <a:avLst/>
          </a:prstGeom>
          <a:ln>
            <a:solidFill>
              <a:srgbClr val="00A0B8"/>
            </a:solidFill>
            <a:headEnd type="oval" w="lg" len="lg"/>
          </a:ln>
        </p:spPr>
        <p:style>
          <a:lnRef idx="2">
            <a:schemeClr val="accent1"/>
          </a:lnRef>
          <a:fillRef idx="0">
            <a:schemeClr val="accent1"/>
          </a:fillRef>
          <a:effectRef idx="1">
            <a:schemeClr val="accent1"/>
          </a:effectRef>
          <a:fontRef idx="minor">
            <a:schemeClr val="tx1"/>
          </a:fontRef>
        </p:style>
      </p:cxnSp>
      <p:sp>
        <p:nvSpPr>
          <p:cNvPr id="20" name="正方形/長方形 19">
            <a:extLst>
              <a:ext uri="{FF2B5EF4-FFF2-40B4-BE49-F238E27FC236}">
                <a16:creationId xmlns:a16="http://schemas.microsoft.com/office/drawing/2014/main" id="{61D314BC-F483-4FB4-4D1D-8B27926CB902}"/>
              </a:ext>
            </a:extLst>
          </p:cNvPr>
          <p:cNvSpPr/>
          <p:nvPr/>
        </p:nvSpPr>
        <p:spPr>
          <a:xfrm>
            <a:off x="4735281" y="2894354"/>
            <a:ext cx="2755663" cy="1440335"/>
          </a:xfrm>
          <a:prstGeom prst="rect">
            <a:avLst/>
          </a:prstGeom>
          <a:solidFill>
            <a:schemeClr val="bg1"/>
          </a:solidFill>
          <a:ln w="9525">
            <a:solidFill>
              <a:srgbClr val="00A0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spcBef>
                <a:spcPts val="1200"/>
              </a:spcBef>
              <a:buClr>
                <a:srgbClr val="00A0B8"/>
              </a:buClr>
              <a:buFont typeface="Wingdings" panose="05000000000000000000" pitchFamily="2" charset="2"/>
              <a:buChar char="l"/>
            </a:pPr>
            <a:r>
              <a:rPr kumimoji="1" lang="ja-JP" altLang="en-US" sz="1400" dirty="0">
                <a:solidFill>
                  <a:schemeClr val="tx1"/>
                </a:solidFill>
                <a:latin typeface="游明朝" panose="02020400000000000000" pitchFamily="18" charset="-128"/>
                <a:ea typeface="游明朝" panose="02020400000000000000" pitchFamily="18" charset="-128"/>
              </a:rPr>
              <a:t>ケーススタディ</a:t>
            </a:r>
            <a:endParaRPr kumimoji="1" lang="en-US" altLang="ja-JP" sz="1400" dirty="0">
              <a:solidFill>
                <a:schemeClr val="tx1"/>
              </a:solidFill>
              <a:latin typeface="游明朝" panose="02020400000000000000" pitchFamily="18" charset="-128"/>
              <a:ea typeface="游明朝" panose="02020400000000000000" pitchFamily="18" charset="-128"/>
            </a:endParaRPr>
          </a:p>
          <a:p>
            <a:pPr marL="171450" indent="-171450">
              <a:spcBef>
                <a:spcPts val="1200"/>
              </a:spcBef>
              <a:buClr>
                <a:srgbClr val="00A0B8"/>
              </a:buClr>
              <a:buFont typeface="Wingdings" panose="05000000000000000000" pitchFamily="2" charset="2"/>
              <a:buChar char="l"/>
            </a:pPr>
            <a:r>
              <a:rPr kumimoji="1" lang="ja-JP" altLang="en-US" sz="1400" dirty="0">
                <a:solidFill>
                  <a:schemeClr val="tx1"/>
                </a:solidFill>
                <a:latin typeface="游明朝" panose="02020400000000000000" pitchFamily="18" charset="-128"/>
                <a:ea typeface="游明朝" panose="02020400000000000000" pitchFamily="18" charset="-128"/>
              </a:rPr>
              <a:t>グループ演習・発表</a:t>
            </a:r>
          </a:p>
        </p:txBody>
      </p:sp>
      <p:sp>
        <p:nvSpPr>
          <p:cNvPr id="21" name="正方形/長方形 20">
            <a:extLst>
              <a:ext uri="{FF2B5EF4-FFF2-40B4-BE49-F238E27FC236}">
                <a16:creationId xmlns:a16="http://schemas.microsoft.com/office/drawing/2014/main" id="{4164D64F-8ECC-ADAE-5C84-63203EC9B8C8}"/>
              </a:ext>
            </a:extLst>
          </p:cNvPr>
          <p:cNvSpPr/>
          <p:nvPr/>
        </p:nvSpPr>
        <p:spPr>
          <a:xfrm>
            <a:off x="4735281" y="2298717"/>
            <a:ext cx="2755663" cy="595637"/>
          </a:xfrm>
          <a:prstGeom prst="rect">
            <a:avLst/>
          </a:prstGeom>
          <a:solidFill>
            <a:srgbClr val="E1FBFF"/>
          </a:solidFill>
          <a:ln w="9525">
            <a:solidFill>
              <a:srgbClr val="00A0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ja-JP" altLang="en-US" sz="1600" b="1" dirty="0">
                <a:solidFill>
                  <a:srgbClr val="00A0B8"/>
                </a:solidFill>
                <a:latin typeface="游明朝" panose="02020400000000000000" pitchFamily="18" charset="-128"/>
                <a:ea typeface="游明朝" panose="02020400000000000000" pitchFamily="18" charset="-128"/>
              </a:rPr>
              <a:t>演習：</a:t>
            </a:r>
            <a:br>
              <a:rPr lang="en-US" altLang="ja-JP" sz="1600" b="1" dirty="0">
                <a:solidFill>
                  <a:srgbClr val="00A0B8"/>
                </a:solidFill>
                <a:latin typeface="游明朝" panose="02020400000000000000" pitchFamily="18" charset="-128"/>
                <a:ea typeface="游明朝" panose="02020400000000000000" pitchFamily="18" charset="-128"/>
              </a:rPr>
            </a:br>
            <a:r>
              <a:rPr lang="ja-JP" altLang="en-US" sz="1600" b="1" dirty="0">
                <a:solidFill>
                  <a:srgbClr val="00A0B8"/>
                </a:solidFill>
                <a:latin typeface="游明朝" panose="02020400000000000000" pitchFamily="18" charset="-128"/>
                <a:ea typeface="游明朝" panose="02020400000000000000" pitchFamily="18" charset="-128"/>
              </a:rPr>
              <a:t>アウトプットによる応用</a:t>
            </a:r>
            <a:endParaRPr kumimoji="1" lang="ja-JP" altLang="en-US" sz="1100" b="1" dirty="0">
              <a:solidFill>
                <a:srgbClr val="00A0B8"/>
              </a:solidFill>
              <a:latin typeface="游明朝" panose="02020400000000000000" pitchFamily="18" charset="-128"/>
              <a:ea typeface="游明朝" panose="02020400000000000000" pitchFamily="18" charset="-128"/>
            </a:endParaRPr>
          </a:p>
        </p:txBody>
      </p:sp>
      <p:cxnSp>
        <p:nvCxnSpPr>
          <p:cNvPr id="19" name="直線矢印コネクタ 18">
            <a:extLst>
              <a:ext uri="{FF2B5EF4-FFF2-40B4-BE49-F238E27FC236}">
                <a16:creationId xmlns:a16="http://schemas.microsoft.com/office/drawing/2014/main" id="{E8C45FF7-4DFD-E1FD-2C3A-2D084AB036FC}"/>
              </a:ext>
            </a:extLst>
          </p:cNvPr>
          <p:cNvCxnSpPr>
            <a:cxnSpLocks/>
            <a:endCxn id="20" idx="2"/>
          </p:cNvCxnSpPr>
          <p:nvPr/>
        </p:nvCxnSpPr>
        <p:spPr>
          <a:xfrm flipV="1">
            <a:off x="6113113" y="4334689"/>
            <a:ext cx="0" cy="985249"/>
          </a:xfrm>
          <a:prstGeom prst="straightConnector1">
            <a:avLst/>
          </a:prstGeom>
          <a:ln>
            <a:solidFill>
              <a:srgbClr val="00A0B8"/>
            </a:solidFill>
            <a:headEnd type="oval" w="lg" len="lg"/>
          </a:ln>
        </p:spPr>
        <p:style>
          <a:lnRef idx="2">
            <a:schemeClr val="accent1"/>
          </a:lnRef>
          <a:fillRef idx="0">
            <a:schemeClr val="accent1"/>
          </a:fillRef>
          <a:effectRef idx="1">
            <a:schemeClr val="accent1"/>
          </a:effectRef>
          <a:fontRef idx="minor">
            <a:schemeClr val="tx1"/>
          </a:fontRef>
        </p:style>
      </p:cxnSp>
      <p:sp>
        <p:nvSpPr>
          <p:cNvPr id="25" name="正方形/長方形 24">
            <a:extLst>
              <a:ext uri="{FF2B5EF4-FFF2-40B4-BE49-F238E27FC236}">
                <a16:creationId xmlns:a16="http://schemas.microsoft.com/office/drawing/2014/main" id="{7F87E196-B02E-0C3B-C4B6-E43163D2B3B6}"/>
              </a:ext>
            </a:extLst>
          </p:cNvPr>
          <p:cNvSpPr/>
          <p:nvPr/>
        </p:nvSpPr>
        <p:spPr>
          <a:xfrm>
            <a:off x="7759665" y="2193928"/>
            <a:ext cx="2755663" cy="1440335"/>
          </a:xfrm>
          <a:prstGeom prst="rect">
            <a:avLst/>
          </a:prstGeom>
          <a:solidFill>
            <a:schemeClr val="bg1"/>
          </a:solidFill>
          <a:ln w="9525">
            <a:solidFill>
              <a:srgbClr val="00A0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spcBef>
                <a:spcPts val="1200"/>
              </a:spcBef>
              <a:buClr>
                <a:srgbClr val="00A0B8"/>
              </a:buClr>
              <a:buFont typeface="Wingdings" panose="05000000000000000000" pitchFamily="2" charset="2"/>
              <a:buChar char="l"/>
            </a:pPr>
            <a:r>
              <a:rPr lang="ja-JP" altLang="en-US" sz="1400" dirty="0">
                <a:solidFill>
                  <a:schemeClr val="tx1"/>
                </a:solidFill>
                <a:latin typeface="游明朝" panose="02020400000000000000" pitchFamily="18" charset="-128"/>
                <a:ea typeface="游明朝" panose="02020400000000000000" pitchFamily="18" charset="-128"/>
              </a:rPr>
              <a:t>本日の</a:t>
            </a:r>
            <a:r>
              <a:rPr kumimoji="1" lang="ja-JP" altLang="en-US" sz="1400" dirty="0">
                <a:solidFill>
                  <a:schemeClr val="tx1"/>
                </a:solidFill>
                <a:latin typeface="游明朝" panose="02020400000000000000" pitchFamily="18" charset="-128"/>
                <a:ea typeface="游明朝" panose="02020400000000000000" pitchFamily="18" charset="-128"/>
              </a:rPr>
              <a:t>振り返り</a:t>
            </a:r>
            <a:endParaRPr kumimoji="1" lang="en-US" altLang="ja-JP" sz="1400" dirty="0">
              <a:solidFill>
                <a:schemeClr val="tx1"/>
              </a:solidFill>
              <a:latin typeface="游明朝" panose="02020400000000000000" pitchFamily="18" charset="-128"/>
              <a:ea typeface="游明朝" panose="02020400000000000000" pitchFamily="18" charset="-128"/>
            </a:endParaRPr>
          </a:p>
          <a:p>
            <a:pPr marL="171450" indent="-171450">
              <a:spcBef>
                <a:spcPts val="1200"/>
              </a:spcBef>
              <a:buClr>
                <a:srgbClr val="00A0B8"/>
              </a:buClr>
              <a:buFont typeface="Wingdings" panose="05000000000000000000" pitchFamily="2" charset="2"/>
              <a:buChar char="l"/>
            </a:pPr>
            <a:r>
              <a:rPr kumimoji="1" lang="ja-JP" altLang="en-US" sz="1400" dirty="0">
                <a:solidFill>
                  <a:schemeClr val="tx1"/>
                </a:solidFill>
                <a:latin typeface="游明朝" panose="02020400000000000000" pitchFamily="18" charset="-128"/>
                <a:ea typeface="游明朝" panose="02020400000000000000" pitchFamily="18" charset="-128"/>
              </a:rPr>
              <a:t>明日からのアクション</a:t>
            </a:r>
          </a:p>
        </p:txBody>
      </p:sp>
      <p:sp>
        <p:nvSpPr>
          <p:cNvPr id="26" name="正方形/長方形 25">
            <a:extLst>
              <a:ext uri="{FF2B5EF4-FFF2-40B4-BE49-F238E27FC236}">
                <a16:creationId xmlns:a16="http://schemas.microsoft.com/office/drawing/2014/main" id="{C214CBB9-511F-F9B0-0E37-A41D14E8F99D}"/>
              </a:ext>
            </a:extLst>
          </p:cNvPr>
          <p:cNvSpPr/>
          <p:nvPr/>
        </p:nvSpPr>
        <p:spPr>
          <a:xfrm>
            <a:off x="7759665" y="1598290"/>
            <a:ext cx="2755663" cy="595637"/>
          </a:xfrm>
          <a:prstGeom prst="rect">
            <a:avLst/>
          </a:prstGeom>
          <a:solidFill>
            <a:srgbClr val="E1FBFF"/>
          </a:solidFill>
          <a:ln w="9525">
            <a:solidFill>
              <a:srgbClr val="00A0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ja-JP" altLang="en-US" sz="1600" b="1" dirty="0">
                <a:solidFill>
                  <a:srgbClr val="00A0B8"/>
                </a:solidFill>
                <a:latin typeface="游明朝" panose="02020400000000000000" pitchFamily="18" charset="-128"/>
                <a:ea typeface="游明朝" panose="02020400000000000000" pitchFamily="18" charset="-128"/>
              </a:rPr>
              <a:t>まとめ：</a:t>
            </a:r>
            <a:br>
              <a:rPr lang="en-US" altLang="ja-JP" sz="1600" b="1" dirty="0">
                <a:solidFill>
                  <a:srgbClr val="00A0B8"/>
                </a:solidFill>
                <a:latin typeface="游明朝" panose="02020400000000000000" pitchFamily="18" charset="-128"/>
                <a:ea typeface="游明朝" panose="02020400000000000000" pitchFamily="18" charset="-128"/>
              </a:rPr>
            </a:br>
            <a:r>
              <a:rPr lang="ja-JP" altLang="en-US" sz="1600" b="1" dirty="0">
                <a:solidFill>
                  <a:srgbClr val="00A0B8"/>
                </a:solidFill>
                <a:latin typeface="游明朝" panose="02020400000000000000" pitchFamily="18" charset="-128"/>
                <a:ea typeface="游明朝" panose="02020400000000000000" pitchFamily="18" charset="-128"/>
              </a:rPr>
              <a:t>定着と実践への橋渡し</a:t>
            </a:r>
            <a:endParaRPr kumimoji="1" lang="ja-JP" altLang="en-US" sz="1100" b="1" dirty="0">
              <a:solidFill>
                <a:srgbClr val="00A0B8"/>
              </a:solidFill>
              <a:latin typeface="游明朝" panose="02020400000000000000" pitchFamily="18" charset="-128"/>
              <a:ea typeface="游明朝" panose="02020400000000000000" pitchFamily="18" charset="-128"/>
            </a:endParaRPr>
          </a:p>
        </p:txBody>
      </p:sp>
      <p:cxnSp>
        <p:nvCxnSpPr>
          <p:cNvPr id="24" name="直線矢印コネクタ 23">
            <a:extLst>
              <a:ext uri="{FF2B5EF4-FFF2-40B4-BE49-F238E27FC236}">
                <a16:creationId xmlns:a16="http://schemas.microsoft.com/office/drawing/2014/main" id="{525010F5-7BC9-BB25-4087-D53DDC195B68}"/>
              </a:ext>
            </a:extLst>
          </p:cNvPr>
          <p:cNvCxnSpPr>
            <a:cxnSpLocks/>
            <a:endCxn id="25" idx="2"/>
          </p:cNvCxnSpPr>
          <p:nvPr/>
        </p:nvCxnSpPr>
        <p:spPr>
          <a:xfrm flipV="1">
            <a:off x="9137496" y="3634263"/>
            <a:ext cx="1" cy="569644"/>
          </a:xfrm>
          <a:prstGeom prst="straightConnector1">
            <a:avLst/>
          </a:prstGeom>
          <a:ln>
            <a:solidFill>
              <a:srgbClr val="00A0B8"/>
            </a:solidFill>
            <a:headEnd type="oval" w="lg" len="lg"/>
          </a:ln>
        </p:spPr>
        <p:style>
          <a:lnRef idx="2">
            <a:schemeClr val="accent1"/>
          </a:lnRef>
          <a:fillRef idx="0">
            <a:schemeClr val="accent1"/>
          </a:fillRef>
          <a:effectRef idx="1">
            <a:schemeClr val="accent1"/>
          </a:effectRef>
          <a:fontRef idx="minor">
            <a:schemeClr val="tx1"/>
          </a:fontRef>
        </p:style>
      </p:cxnSp>
      <p:sp>
        <p:nvSpPr>
          <p:cNvPr id="29" name="楕円 28">
            <a:extLst>
              <a:ext uri="{FF2B5EF4-FFF2-40B4-BE49-F238E27FC236}">
                <a16:creationId xmlns:a16="http://schemas.microsoft.com/office/drawing/2014/main" id="{E6419EE8-4588-74FC-7123-C0AE07775D81}"/>
              </a:ext>
            </a:extLst>
          </p:cNvPr>
          <p:cNvSpPr/>
          <p:nvPr/>
        </p:nvSpPr>
        <p:spPr>
          <a:xfrm>
            <a:off x="650214" y="4792864"/>
            <a:ext cx="720001" cy="720720"/>
          </a:xfrm>
          <a:prstGeom prst="ellipse">
            <a:avLst/>
          </a:prstGeom>
          <a:solidFill>
            <a:srgbClr val="00A0B8"/>
          </a:solidFill>
          <a:ln>
            <a:solidFill>
              <a:srgbClr val="00A0B8"/>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ja-JP" altLang="en-US" sz="1100" dirty="0">
                <a:solidFill>
                  <a:schemeClr val="bg1"/>
                </a:solidFill>
                <a:latin typeface="游明朝" panose="02020400000000000000" pitchFamily="18" charset="-128"/>
                <a:ea typeface="游明朝" panose="02020400000000000000" pitchFamily="18" charset="-128"/>
              </a:rPr>
              <a:t>スタート</a:t>
            </a:r>
            <a:endParaRPr kumimoji="1" lang="ja-JP" altLang="en-US" sz="1100" dirty="0">
              <a:solidFill>
                <a:schemeClr val="bg1"/>
              </a:solidFill>
              <a:latin typeface="游明朝" panose="02020400000000000000" pitchFamily="18" charset="-128"/>
              <a:ea typeface="游明朝" panose="02020400000000000000" pitchFamily="18" charset="-128"/>
            </a:endParaRPr>
          </a:p>
        </p:txBody>
      </p:sp>
      <p:sp>
        <p:nvSpPr>
          <p:cNvPr id="30" name="二等辺三角形 29">
            <a:extLst>
              <a:ext uri="{FF2B5EF4-FFF2-40B4-BE49-F238E27FC236}">
                <a16:creationId xmlns:a16="http://schemas.microsoft.com/office/drawing/2014/main" id="{5A035967-1BDE-D035-6010-2A506AB57171}"/>
              </a:ext>
            </a:extLst>
          </p:cNvPr>
          <p:cNvSpPr/>
          <p:nvPr/>
        </p:nvSpPr>
        <p:spPr>
          <a:xfrm rot="10800000">
            <a:off x="895509" y="5359294"/>
            <a:ext cx="229414" cy="305350"/>
          </a:xfrm>
          <a:prstGeom prst="triangle">
            <a:avLst/>
          </a:prstGeom>
          <a:solidFill>
            <a:srgbClr val="00A0B8"/>
          </a:solidFill>
          <a:ln>
            <a:solidFill>
              <a:srgbClr val="00A0B8"/>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100" dirty="0">
              <a:solidFill>
                <a:schemeClr val="bg1"/>
              </a:solidFill>
              <a:latin typeface="游明朝" panose="02020400000000000000" pitchFamily="18" charset="-128"/>
              <a:ea typeface="游明朝" panose="02020400000000000000" pitchFamily="18" charset="-128"/>
            </a:endParaRPr>
          </a:p>
        </p:txBody>
      </p:sp>
      <p:sp>
        <p:nvSpPr>
          <p:cNvPr id="33" name="楕円 32">
            <a:extLst>
              <a:ext uri="{FF2B5EF4-FFF2-40B4-BE49-F238E27FC236}">
                <a16:creationId xmlns:a16="http://schemas.microsoft.com/office/drawing/2014/main" id="{740BE554-DAB4-AF2E-07B9-B33883258CA3}"/>
              </a:ext>
            </a:extLst>
          </p:cNvPr>
          <p:cNvSpPr/>
          <p:nvPr/>
        </p:nvSpPr>
        <p:spPr>
          <a:xfrm>
            <a:off x="10844242" y="1855990"/>
            <a:ext cx="720001" cy="720720"/>
          </a:xfrm>
          <a:prstGeom prst="ellipse">
            <a:avLst/>
          </a:prstGeom>
          <a:solidFill>
            <a:srgbClr val="00A0B8"/>
          </a:solidFill>
          <a:ln>
            <a:solidFill>
              <a:srgbClr val="00A0B8"/>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kumimoji="1" lang="ja-JP" altLang="en-US" sz="1100" dirty="0">
                <a:solidFill>
                  <a:schemeClr val="bg1"/>
                </a:solidFill>
                <a:latin typeface="游明朝" panose="02020400000000000000" pitchFamily="18" charset="-128"/>
                <a:ea typeface="游明朝" panose="02020400000000000000" pitchFamily="18" charset="-128"/>
              </a:rPr>
              <a:t>ゴール</a:t>
            </a:r>
          </a:p>
        </p:txBody>
      </p:sp>
      <p:sp>
        <p:nvSpPr>
          <p:cNvPr id="34" name="二等辺三角形 33">
            <a:extLst>
              <a:ext uri="{FF2B5EF4-FFF2-40B4-BE49-F238E27FC236}">
                <a16:creationId xmlns:a16="http://schemas.microsoft.com/office/drawing/2014/main" id="{B0F2FFCE-E0C5-1F00-E5CE-86CC45799653}"/>
              </a:ext>
            </a:extLst>
          </p:cNvPr>
          <p:cNvSpPr/>
          <p:nvPr/>
        </p:nvSpPr>
        <p:spPr>
          <a:xfrm rot="10800000">
            <a:off x="11089537" y="2422420"/>
            <a:ext cx="229414" cy="305350"/>
          </a:xfrm>
          <a:prstGeom prst="triangle">
            <a:avLst/>
          </a:prstGeom>
          <a:solidFill>
            <a:srgbClr val="00A0B8"/>
          </a:solidFill>
          <a:ln>
            <a:solidFill>
              <a:srgbClr val="00A0B8"/>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100" dirty="0">
              <a:solidFill>
                <a:schemeClr val="bg1"/>
              </a:solidFill>
              <a:latin typeface="游明朝" panose="02020400000000000000" pitchFamily="18" charset="-128"/>
              <a:ea typeface="游明朝" panose="02020400000000000000" pitchFamily="18" charset="-128"/>
            </a:endParaRPr>
          </a:p>
        </p:txBody>
      </p:sp>
      <p:sp>
        <p:nvSpPr>
          <p:cNvPr id="39" name="四角形: 角を丸くする 38">
            <a:extLst>
              <a:ext uri="{FF2B5EF4-FFF2-40B4-BE49-F238E27FC236}">
                <a16:creationId xmlns:a16="http://schemas.microsoft.com/office/drawing/2014/main" id="{4A39FD84-A8B7-7AF0-C5DF-84DA0EC4B13C}"/>
              </a:ext>
            </a:extLst>
          </p:cNvPr>
          <p:cNvSpPr/>
          <p:nvPr/>
        </p:nvSpPr>
        <p:spPr>
          <a:xfrm>
            <a:off x="712694" y="6133841"/>
            <a:ext cx="10789070" cy="432324"/>
          </a:xfrm>
          <a:prstGeom prst="roundRect">
            <a:avLst>
              <a:gd name="adj" fmla="val 50000"/>
            </a:avLst>
          </a:prstGeom>
          <a:solidFill>
            <a:srgbClr val="00A0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2000" dirty="0">
                <a:solidFill>
                  <a:schemeClr val="bg1"/>
                </a:solidFill>
                <a:latin typeface="游明朝" panose="02020400000000000000" pitchFamily="18" charset="-128"/>
                <a:ea typeface="游明朝" panose="02020400000000000000" pitchFamily="18" charset="-128"/>
              </a:rPr>
              <a:t>疑問点があればいつでも質問してください（質問がスキルアップの近道</a:t>
            </a:r>
            <a:r>
              <a:rPr lang="ja-JP" altLang="en-US" sz="2000" dirty="0">
                <a:solidFill>
                  <a:schemeClr val="bg1"/>
                </a:solidFill>
                <a:latin typeface="游明朝" panose="02020400000000000000" pitchFamily="18" charset="-128"/>
                <a:ea typeface="游明朝" panose="02020400000000000000" pitchFamily="18" charset="-128"/>
              </a:rPr>
              <a:t>！！！</a:t>
            </a:r>
            <a:r>
              <a:rPr kumimoji="1" lang="ja-JP" altLang="en-US" sz="2000" dirty="0">
                <a:solidFill>
                  <a:schemeClr val="bg1"/>
                </a:solidFill>
                <a:latin typeface="游明朝" panose="02020400000000000000" pitchFamily="18" charset="-128"/>
                <a:ea typeface="游明朝" panose="02020400000000000000" pitchFamily="18" charset="-128"/>
              </a:rPr>
              <a:t>）</a:t>
            </a:r>
          </a:p>
        </p:txBody>
      </p:sp>
      <p:sp>
        <p:nvSpPr>
          <p:cNvPr id="40" name="楕円 39">
            <a:extLst>
              <a:ext uri="{FF2B5EF4-FFF2-40B4-BE49-F238E27FC236}">
                <a16:creationId xmlns:a16="http://schemas.microsoft.com/office/drawing/2014/main" id="{F59C9456-A451-FA1E-BF92-8055CFF1A87D}"/>
              </a:ext>
            </a:extLst>
          </p:cNvPr>
          <p:cNvSpPr/>
          <p:nvPr/>
        </p:nvSpPr>
        <p:spPr>
          <a:xfrm>
            <a:off x="1507685" y="2795728"/>
            <a:ext cx="406422" cy="406827"/>
          </a:xfrm>
          <a:prstGeom prst="ellipse">
            <a:avLst/>
          </a:prstGeom>
          <a:solidFill>
            <a:srgbClr val="00A0B8"/>
          </a:solidFill>
          <a:ln>
            <a:solidFill>
              <a:srgbClr val="00A0B8"/>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kumimoji="1" lang="en-US" altLang="ja-JP" sz="1600" dirty="0">
                <a:solidFill>
                  <a:schemeClr val="bg1"/>
                </a:solidFill>
                <a:latin typeface="游明朝" panose="02020400000000000000" pitchFamily="18" charset="-128"/>
                <a:ea typeface="游明朝" panose="02020400000000000000" pitchFamily="18" charset="-128"/>
              </a:rPr>
              <a:t>1</a:t>
            </a:r>
            <a:endParaRPr kumimoji="1" lang="ja-JP" altLang="en-US" sz="1600" dirty="0">
              <a:solidFill>
                <a:schemeClr val="bg1"/>
              </a:solidFill>
              <a:latin typeface="游明朝" panose="02020400000000000000" pitchFamily="18" charset="-128"/>
              <a:ea typeface="游明朝" panose="02020400000000000000" pitchFamily="18" charset="-128"/>
            </a:endParaRPr>
          </a:p>
        </p:txBody>
      </p:sp>
      <p:sp>
        <p:nvSpPr>
          <p:cNvPr id="41" name="楕円 40">
            <a:extLst>
              <a:ext uri="{FF2B5EF4-FFF2-40B4-BE49-F238E27FC236}">
                <a16:creationId xmlns:a16="http://schemas.microsoft.com/office/drawing/2014/main" id="{BC6CE6D1-1038-E817-11DE-AB343BDDB3B5}"/>
              </a:ext>
            </a:extLst>
          </p:cNvPr>
          <p:cNvSpPr/>
          <p:nvPr/>
        </p:nvSpPr>
        <p:spPr>
          <a:xfrm>
            <a:off x="4532070" y="2092859"/>
            <a:ext cx="406422" cy="406827"/>
          </a:xfrm>
          <a:prstGeom prst="ellipse">
            <a:avLst/>
          </a:prstGeom>
          <a:solidFill>
            <a:srgbClr val="00A0B8"/>
          </a:solidFill>
          <a:ln>
            <a:solidFill>
              <a:srgbClr val="00A0B8"/>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en-US" altLang="ja-JP" sz="1600" dirty="0">
                <a:solidFill>
                  <a:schemeClr val="bg1"/>
                </a:solidFill>
                <a:latin typeface="游明朝" panose="02020400000000000000" pitchFamily="18" charset="-128"/>
                <a:ea typeface="游明朝" panose="02020400000000000000" pitchFamily="18" charset="-128"/>
              </a:rPr>
              <a:t>2</a:t>
            </a:r>
            <a:endParaRPr kumimoji="1" lang="ja-JP" altLang="en-US" sz="1600" dirty="0">
              <a:solidFill>
                <a:schemeClr val="bg1"/>
              </a:solidFill>
              <a:latin typeface="游明朝" panose="02020400000000000000" pitchFamily="18" charset="-128"/>
              <a:ea typeface="游明朝" panose="02020400000000000000" pitchFamily="18" charset="-128"/>
            </a:endParaRPr>
          </a:p>
        </p:txBody>
      </p:sp>
      <p:sp>
        <p:nvSpPr>
          <p:cNvPr id="42" name="楕円 41">
            <a:extLst>
              <a:ext uri="{FF2B5EF4-FFF2-40B4-BE49-F238E27FC236}">
                <a16:creationId xmlns:a16="http://schemas.microsoft.com/office/drawing/2014/main" id="{C7845614-3C49-5181-8F36-EE9CDF30C8D5}"/>
              </a:ext>
            </a:extLst>
          </p:cNvPr>
          <p:cNvSpPr/>
          <p:nvPr/>
        </p:nvSpPr>
        <p:spPr>
          <a:xfrm>
            <a:off x="7556454" y="1389255"/>
            <a:ext cx="406422" cy="406827"/>
          </a:xfrm>
          <a:prstGeom prst="ellipse">
            <a:avLst/>
          </a:prstGeom>
          <a:solidFill>
            <a:srgbClr val="00A0B8"/>
          </a:solidFill>
          <a:ln>
            <a:solidFill>
              <a:srgbClr val="00A0B8"/>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en-US" altLang="ja-JP" sz="1600" dirty="0">
                <a:solidFill>
                  <a:schemeClr val="bg1"/>
                </a:solidFill>
                <a:latin typeface="游明朝" panose="02020400000000000000" pitchFamily="18" charset="-128"/>
                <a:ea typeface="游明朝" panose="02020400000000000000" pitchFamily="18" charset="-128"/>
              </a:rPr>
              <a:t>3</a:t>
            </a:r>
            <a:endParaRPr kumimoji="1" lang="ja-JP" altLang="en-US" sz="1600" dirty="0">
              <a:solidFill>
                <a:schemeClr val="bg1"/>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4082717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3D0E8-662E-BE16-005E-0EF31C76DFA2}"/>
            </a:ext>
          </a:extLst>
        </p:cNvPr>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2B636E0F-7C6B-E658-10DE-2E97CE30AD64}"/>
              </a:ext>
            </a:extLst>
          </p:cNvPr>
          <p:cNvSpPr txBox="1">
            <a:spLocks/>
          </p:cNvSpPr>
          <p:nvPr/>
        </p:nvSpPr>
        <p:spPr>
          <a:xfrm>
            <a:off x="11596653" y="6356362"/>
            <a:ext cx="44853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FFBA4C0-9B7D-4866-9F37-F8186F53D425}" type="slidenum">
              <a:rPr lang="ja-JP" altLang="en-US" smtClean="0">
                <a:solidFill>
                  <a:srgbClr val="00A0B8"/>
                </a:solidFill>
                <a:latin typeface="游明朝" panose="02020400000000000000" pitchFamily="18" charset="-128"/>
                <a:ea typeface="游明朝" panose="02020400000000000000" pitchFamily="18" charset="-128"/>
              </a:rPr>
              <a:pPr/>
              <a:t>3</a:t>
            </a:fld>
            <a:endParaRPr lang="ja-JP" altLang="en-US" dirty="0">
              <a:solidFill>
                <a:srgbClr val="00A0B8"/>
              </a:solidFill>
              <a:latin typeface="游明朝" panose="02020400000000000000" pitchFamily="18" charset="-128"/>
              <a:ea typeface="游明朝" panose="02020400000000000000" pitchFamily="18" charset="-128"/>
            </a:endParaRPr>
          </a:p>
        </p:txBody>
      </p:sp>
      <p:grpSp>
        <p:nvGrpSpPr>
          <p:cNvPr id="33" name="グループ化 32">
            <a:extLst>
              <a:ext uri="{FF2B5EF4-FFF2-40B4-BE49-F238E27FC236}">
                <a16:creationId xmlns:a16="http://schemas.microsoft.com/office/drawing/2014/main" id="{60D84357-8362-F2B4-C260-E1C182614B33}"/>
              </a:ext>
            </a:extLst>
          </p:cNvPr>
          <p:cNvGrpSpPr/>
          <p:nvPr/>
        </p:nvGrpSpPr>
        <p:grpSpPr>
          <a:xfrm>
            <a:off x="968003" y="1611341"/>
            <a:ext cx="10255995" cy="4844334"/>
            <a:chOff x="683394" y="1687159"/>
            <a:chExt cx="11281595" cy="4403940"/>
          </a:xfrm>
        </p:grpSpPr>
        <p:sp>
          <p:nvSpPr>
            <p:cNvPr id="18" name="正方形/長方形 17">
              <a:extLst>
                <a:ext uri="{FF2B5EF4-FFF2-40B4-BE49-F238E27FC236}">
                  <a16:creationId xmlns:a16="http://schemas.microsoft.com/office/drawing/2014/main" id="{A0597775-CD9D-0DC0-87C3-2A4AA8C97F8B}"/>
                </a:ext>
              </a:extLst>
            </p:cNvPr>
            <p:cNvSpPr/>
            <p:nvPr/>
          </p:nvSpPr>
          <p:spPr>
            <a:xfrm>
              <a:off x="683394" y="1687159"/>
              <a:ext cx="10849698" cy="516155"/>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noFill/>
                  </a:ln>
                  <a:solidFill>
                    <a:srgbClr val="00A0B8"/>
                  </a:solidFill>
                  <a:effectLst/>
                  <a:uLnTx/>
                  <a:uFillTx/>
                  <a:latin typeface="游明朝" panose="02020400000000000000" pitchFamily="18" charset="-128"/>
                  <a:ea typeface="游明朝" panose="02020400000000000000" pitchFamily="18" charset="-128"/>
                </a:rPr>
                <a:t>MECE</a:t>
              </a:r>
              <a:r>
                <a:rPr kumimoji="0" lang="ja-JP" altLang="en-US" sz="2400" b="1" i="0" u="none" strike="noStrike" kern="0" cap="none" spc="0" normalizeH="0" baseline="0" noProof="0" dirty="0">
                  <a:ln>
                    <a:noFill/>
                  </a:ln>
                  <a:solidFill>
                    <a:srgbClr val="00A0B8"/>
                  </a:solidFill>
                  <a:effectLst/>
                  <a:uLnTx/>
                  <a:uFillTx/>
                  <a:latin typeface="游明朝" panose="02020400000000000000" pitchFamily="18" charset="-128"/>
                  <a:ea typeface="游明朝" panose="02020400000000000000" pitchFamily="18" charset="-128"/>
                </a:rPr>
                <a:t>（ミーシー）の定義</a:t>
              </a:r>
            </a:p>
          </p:txBody>
        </p:sp>
        <p:sp>
          <p:nvSpPr>
            <p:cNvPr id="20" name="正方形/長方形 19">
              <a:extLst>
                <a:ext uri="{FF2B5EF4-FFF2-40B4-BE49-F238E27FC236}">
                  <a16:creationId xmlns:a16="http://schemas.microsoft.com/office/drawing/2014/main" id="{237249EA-A571-F4A0-F0C5-E5323527C5C3}"/>
                </a:ext>
              </a:extLst>
            </p:cNvPr>
            <p:cNvSpPr/>
            <p:nvPr/>
          </p:nvSpPr>
          <p:spPr>
            <a:xfrm>
              <a:off x="1389438" y="2386554"/>
              <a:ext cx="10575550" cy="624548"/>
            </a:xfrm>
            <a:prstGeom prst="rect">
              <a:avLst/>
            </a:prstGeom>
            <a:solidFill>
              <a:srgbClr val="E1FB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Mutually Exclusive and Collectively Exhaustive</a:t>
              </a:r>
              <a:r>
                <a:rPr kumimoji="0" lang="ja-JP" altLang="en-US" sz="20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の略称</a:t>
              </a:r>
            </a:p>
          </p:txBody>
        </p:sp>
        <p:sp>
          <p:nvSpPr>
            <p:cNvPr id="21" name="二等辺三角形 20">
              <a:extLst>
                <a:ext uri="{FF2B5EF4-FFF2-40B4-BE49-F238E27FC236}">
                  <a16:creationId xmlns:a16="http://schemas.microsoft.com/office/drawing/2014/main" id="{D2038466-E420-AB01-A373-2BAB1D6306DA}"/>
                </a:ext>
              </a:extLst>
            </p:cNvPr>
            <p:cNvSpPr/>
            <p:nvPr/>
          </p:nvSpPr>
          <p:spPr>
            <a:xfrm rot="5360283">
              <a:off x="749546" y="2587847"/>
              <a:ext cx="469125" cy="225409"/>
            </a:xfrm>
            <a:prstGeom prst="triangle">
              <a:avLst/>
            </a:prstGeom>
            <a:solidFill>
              <a:srgbClr val="00A0B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endParaRPr>
            </a:p>
          </p:txBody>
        </p:sp>
        <p:sp>
          <p:nvSpPr>
            <p:cNvPr id="23" name="正方形/長方形 22">
              <a:extLst>
                <a:ext uri="{FF2B5EF4-FFF2-40B4-BE49-F238E27FC236}">
                  <a16:creationId xmlns:a16="http://schemas.microsoft.com/office/drawing/2014/main" id="{BF166CEB-C752-EACF-73A5-DD2EC9C3B2EB}"/>
                </a:ext>
              </a:extLst>
            </p:cNvPr>
            <p:cNvSpPr/>
            <p:nvPr/>
          </p:nvSpPr>
          <p:spPr>
            <a:xfrm>
              <a:off x="1389438" y="3217826"/>
              <a:ext cx="10575550" cy="624548"/>
            </a:xfrm>
            <a:prstGeom prst="rect">
              <a:avLst/>
            </a:prstGeom>
            <a:solidFill>
              <a:srgbClr val="E1FB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つまり、「ある事象がモレなくダブりなく切り分けられた状態」のこと</a:t>
              </a:r>
            </a:p>
          </p:txBody>
        </p:sp>
        <p:sp>
          <p:nvSpPr>
            <p:cNvPr id="24" name="二等辺三角形 23">
              <a:extLst>
                <a:ext uri="{FF2B5EF4-FFF2-40B4-BE49-F238E27FC236}">
                  <a16:creationId xmlns:a16="http://schemas.microsoft.com/office/drawing/2014/main" id="{B922B044-598B-3D89-3072-3B950902AB4E}"/>
                </a:ext>
              </a:extLst>
            </p:cNvPr>
            <p:cNvSpPr/>
            <p:nvPr/>
          </p:nvSpPr>
          <p:spPr>
            <a:xfrm rot="5360283">
              <a:off x="749545" y="3419123"/>
              <a:ext cx="469125" cy="225409"/>
            </a:xfrm>
            <a:prstGeom prst="triangle">
              <a:avLst/>
            </a:prstGeom>
            <a:solidFill>
              <a:srgbClr val="00A0B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endParaRPr>
            </a:p>
          </p:txBody>
        </p:sp>
        <p:sp>
          <p:nvSpPr>
            <p:cNvPr id="25" name="正方形/長方形 24">
              <a:extLst>
                <a:ext uri="{FF2B5EF4-FFF2-40B4-BE49-F238E27FC236}">
                  <a16:creationId xmlns:a16="http://schemas.microsoft.com/office/drawing/2014/main" id="{4444E529-5CC4-422A-DDFB-20C780B0A625}"/>
                </a:ext>
              </a:extLst>
            </p:cNvPr>
            <p:cNvSpPr/>
            <p:nvPr/>
          </p:nvSpPr>
          <p:spPr>
            <a:xfrm>
              <a:off x="8447895" y="4179114"/>
              <a:ext cx="1758547" cy="1911985"/>
            </a:xfrm>
            <a:prstGeom prst="rect">
              <a:avLst/>
            </a:prstGeom>
            <a:noFill/>
            <a:ln w="12700" cap="flat" cmpd="sng" algn="ctr">
              <a:solidFill>
                <a:srgbClr val="00A0B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要素</a:t>
              </a:r>
              <a:r>
                <a:rPr kumimoji="0" lang="en-US" altLang="ja-JP" sz="18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A</a:t>
              </a:r>
              <a:endParaRPr kumimoji="0" lang="ja-JP" altLang="en-US" sz="18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endParaRPr>
            </a:p>
          </p:txBody>
        </p:sp>
        <p:sp>
          <p:nvSpPr>
            <p:cNvPr id="26" name="正方形/長方形 25">
              <a:extLst>
                <a:ext uri="{FF2B5EF4-FFF2-40B4-BE49-F238E27FC236}">
                  <a16:creationId xmlns:a16="http://schemas.microsoft.com/office/drawing/2014/main" id="{4DFBD8CC-D106-B321-38F6-56E80DF2E12C}"/>
                </a:ext>
              </a:extLst>
            </p:cNvPr>
            <p:cNvSpPr/>
            <p:nvPr/>
          </p:nvSpPr>
          <p:spPr>
            <a:xfrm>
              <a:off x="10206442" y="4179115"/>
              <a:ext cx="1758547" cy="1142492"/>
            </a:xfrm>
            <a:prstGeom prst="rect">
              <a:avLst/>
            </a:prstGeom>
            <a:noFill/>
            <a:ln w="12700" cap="flat" cmpd="sng" algn="ctr">
              <a:solidFill>
                <a:srgbClr val="00A0B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要素</a:t>
              </a:r>
              <a:r>
                <a:rPr kumimoji="0" lang="en-US" altLang="ja-JP" sz="18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B</a:t>
              </a:r>
              <a:endParaRPr kumimoji="0" lang="ja-JP" altLang="en-US" sz="18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endParaRPr>
            </a:p>
          </p:txBody>
        </p:sp>
        <p:sp>
          <p:nvSpPr>
            <p:cNvPr id="27" name="正方形/長方形 26">
              <a:extLst>
                <a:ext uri="{FF2B5EF4-FFF2-40B4-BE49-F238E27FC236}">
                  <a16:creationId xmlns:a16="http://schemas.microsoft.com/office/drawing/2014/main" id="{163ACA9B-C4D1-9BBF-F226-A3CCC842012E}"/>
                </a:ext>
              </a:extLst>
            </p:cNvPr>
            <p:cNvSpPr/>
            <p:nvPr/>
          </p:nvSpPr>
          <p:spPr>
            <a:xfrm>
              <a:off x="10206442" y="5321606"/>
              <a:ext cx="1758547" cy="769493"/>
            </a:xfrm>
            <a:prstGeom prst="rect">
              <a:avLst/>
            </a:prstGeom>
            <a:noFill/>
            <a:ln w="12700" cap="flat" cmpd="sng" algn="ctr">
              <a:solidFill>
                <a:srgbClr val="00A0B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要素</a:t>
              </a:r>
              <a:r>
                <a:rPr kumimoji="0" lang="en-US" altLang="ja-JP" sz="18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C</a:t>
              </a:r>
              <a:endParaRPr kumimoji="0" lang="ja-JP" altLang="en-US" sz="18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endParaRPr>
            </a:p>
          </p:txBody>
        </p:sp>
        <p:sp>
          <p:nvSpPr>
            <p:cNvPr id="28" name="正方形/長方形 27">
              <a:extLst>
                <a:ext uri="{FF2B5EF4-FFF2-40B4-BE49-F238E27FC236}">
                  <a16:creationId xmlns:a16="http://schemas.microsoft.com/office/drawing/2014/main" id="{809BBBD4-D927-2E7E-95C9-198D3C425679}"/>
                </a:ext>
              </a:extLst>
            </p:cNvPr>
            <p:cNvSpPr/>
            <p:nvPr/>
          </p:nvSpPr>
          <p:spPr>
            <a:xfrm>
              <a:off x="1389437" y="4179114"/>
              <a:ext cx="3517200" cy="1911985"/>
            </a:xfrm>
            <a:prstGeom prst="rect">
              <a:avLst/>
            </a:prstGeom>
            <a:noFill/>
            <a:ln w="12700" cap="flat" cmpd="sng" algn="ctr">
              <a:solidFill>
                <a:srgbClr val="00A0B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ある事象</a:t>
              </a:r>
              <a:br>
                <a:rPr kumimoji="0" lang="en-US" altLang="ja-JP" sz="18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br>
              <a:r>
                <a:rPr kumimoji="0" lang="ja-JP" altLang="en-US" sz="18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（全体像）</a:t>
              </a:r>
            </a:p>
          </p:txBody>
        </p:sp>
        <p:cxnSp>
          <p:nvCxnSpPr>
            <p:cNvPr id="29" name="直線矢印コネクタ 28">
              <a:extLst>
                <a:ext uri="{FF2B5EF4-FFF2-40B4-BE49-F238E27FC236}">
                  <a16:creationId xmlns:a16="http://schemas.microsoft.com/office/drawing/2014/main" id="{2D993A4B-950C-F244-DE2F-45232B8524B8}"/>
                </a:ext>
              </a:extLst>
            </p:cNvPr>
            <p:cNvCxnSpPr>
              <a:cxnSpLocks/>
            </p:cNvCxnSpPr>
            <p:nvPr/>
          </p:nvCxnSpPr>
          <p:spPr>
            <a:xfrm>
              <a:off x="5275742" y="5135106"/>
              <a:ext cx="2802942" cy="0"/>
            </a:xfrm>
            <a:prstGeom prst="straightConnector1">
              <a:avLst/>
            </a:prstGeom>
            <a:noFill/>
            <a:ln w="19050" cap="flat" cmpd="sng" algn="ctr">
              <a:solidFill>
                <a:srgbClr val="00A0B8"/>
              </a:solidFill>
              <a:prstDash val="solid"/>
              <a:miter lim="800000"/>
              <a:tailEnd type="triangle"/>
            </a:ln>
            <a:effectLst/>
          </p:spPr>
        </p:cxnSp>
        <p:sp>
          <p:nvSpPr>
            <p:cNvPr id="30" name="正方形/長方形 29">
              <a:extLst>
                <a:ext uri="{FF2B5EF4-FFF2-40B4-BE49-F238E27FC236}">
                  <a16:creationId xmlns:a16="http://schemas.microsoft.com/office/drawing/2014/main" id="{191FAF73-3020-2092-171C-A98DA16FD9D6}"/>
                </a:ext>
              </a:extLst>
            </p:cNvPr>
            <p:cNvSpPr/>
            <p:nvPr/>
          </p:nvSpPr>
          <p:spPr>
            <a:xfrm>
              <a:off x="5323919" y="4197837"/>
              <a:ext cx="2706585" cy="687003"/>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モレなくダブりなく</a:t>
              </a:r>
              <a:br>
                <a:rPr kumimoji="0" lang="en-US" altLang="ja-JP"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br>
              <a:r>
                <a:rPr kumimoji="0" lang="ja-JP" altLang="en-US"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切り分け</a:t>
              </a:r>
            </a:p>
          </p:txBody>
        </p:sp>
      </p:grpSp>
      <p:sp>
        <p:nvSpPr>
          <p:cNvPr id="31" name="正方形/長方形 30">
            <a:extLst>
              <a:ext uri="{FF2B5EF4-FFF2-40B4-BE49-F238E27FC236}">
                <a16:creationId xmlns:a16="http://schemas.microsoft.com/office/drawing/2014/main" id="{0F411337-CAFA-D0DD-255B-868451A6821F}"/>
              </a:ext>
            </a:extLst>
          </p:cNvPr>
          <p:cNvSpPr/>
          <p:nvPr/>
        </p:nvSpPr>
        <p:spPr>
          <a:xfrm>
            <a:off x="587697" y="265262"/>
            <a:ext cx="11016606" cy="4323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2800" b="1" dirty="0">
                <a:solidFill>
                  <a:schemeClr val="tx1"/>
                </a:solidFill>
                <a:latin typeface="游明朝" panose="02020400000000000000" pitchFamily="18" charset="-128"/>
                <a:ea typeface="游明朝" panose="02020400000000000000" pitchFamily="18" charset="-128"/>
              </a:rPr>
              <a:t>ロジカルシンキングの基本（</a:t>
            </a:r>
            <a:r>
              <a:rPr kumimoji="1" lang="en-US" altLang="ja-JP" sz="2800" b="1" dirty="0">
                <a:solidFill>
                  <a:schemeClr val="tx1"/>
                </a:solidFill>
                <a:latin typeface="游明朝" panose="02020400000000000000" pitchFamily="18" charset="-128"/>
                <a:ea typeface="游明朝" panose="02020400000000000000" pitchFamily="18" charset="-128"/>
              </a:rPr>
              <a:t>1/2</a:t>
            </a:r>
            <a:r>
              <a:rPr kumimoji="1" lang="ja-JP" altLang="en-US" sz="2800" b="1" dirty="0">
                <a:solidFill>
                  <a:schemeClr val="tx1"/>
                </a:solidFill>
                <a:latin typeface="游明朝" panose="02020400000000000000" pitchFamily="18" charset="-128"/>
                <a:ea typeface="游明朝" panose="02020400000000000000" pitchFamily="18" charset="-128"/>
              </a:rPr>
              <a:t>）</a:t>
            </a:r>
          </a:p>
        </p:txBody>
      </p:sp>
      <p:sp>
        <p:nvSpPr>
          <p:cNvPr id="32" name="正方形/長方形 31">
            <a:extLst>
              <a:ext uri="{FF2B5EF4-FFF2-40B4-BE49-F238E27FC236}">
                <a16:creationId xmlns:a16="http://schemas.microsoft.com/office/drawing/2014/main" id="{13216DC3-1906-1823-AD7B-63C1FC24CC50}"/>
              </a:ext>
            </a:extLst>
          </p:cNvPr>
          <p:cNvSpPr/>
          <p:nvPr/>
        </p:nvSpPr>
        <p:spPr>
          <a:xfrm>
            <a:off x="587697" y="815688"/>
            <a:ext cx="11016606" cy="4323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2000" dirty="0">
                <a:solidFill>
                  <a:schemeClr val="tx1"/>
                </a:solidFill>
                <a:latin typeface="游明朝" panose="02020400000000000000" pitchFamily="18" charset="-128"/>
                <a:ea typeface="游明朝" panose="02020400000000000000" pitchFamily="18" charset="-128"/>
              </a:rPr>
              <a:t>ビジネスの世界において、あらゆる論理思考の基となる非常に重要な考え方が</a:t>
            </a:r>
            <a:r>
              <a:rPr lang="en-US" altLang="ja-JP" sz="2000" dirty="0">
                <a:solidFill>
                  <a:schemeClr val="tx1"/>
                </a:solidFill>
                <a:latin typeface="游明朝" panose="02020400000000000000" pitchFamily="18" charset="-128"/>
                <a:ea typeface="游明朝" panose="02020400000000000000" pitchFamily="18" charset="-128"/>
              </a:rPr>
              <a:t>MECE</a:t>
            </a:r>
            <a:r>
              <a:rPr lang="ja-JP" altLang="en-US" sz="2000" dirty="0">
                <a:solidFill>
                  <a:schemeClr val="tx1"/>
                </a:solidFill>
                <a:latin typeface="游明朝" panose="02020400000000000000" pitchFamily="18" charset="-128"/>
                <a:ea typeface="游明朝" panose="02020400000000000000" pitchFamily="18" charset="-128"/>
              </a:rPr>
              <a:t>です。</a:t>
            </a:r>
          </a:p>
        </p:txBody>
      </p:sp>
      <p:grpSp>
        <p:nvGrpSpPr>
          <p:cNvPr id="58" name="グループ化 57">
            <a:extLst>
              <a:ext uri="{FF2B5EF4-FFF2-40B4-BE49-F238E27FC236}">
                <a16:creationId xmlns:a16="http://schemas.microsoft.com/office/drawing/2014/main" id="{CF0E49F7-5E84-591B-8B13-82552FA05690}"/>
              </a:ext>
            </a:extLst>
          </p:cNvPr>
          <p:cNvGrpSpPr/>
          <p:nvPr/>
        </p:nvGrpSpPr>
        <p:grpSpPr>
          <a:xfrm>
            <a:off x="0" y="0"/>
            <a:ext cx="443814" cy="6858000"/>
            <a:chOff x="0" y="0"/>
            <a:chExt cx="443814" cy="6858000"/>
          </a:xfrm>
        </p:grpSpPr>
        <p:grpSp>
          <p:nvGrpSpPr>
            <p:cNvPr id="54" name="グループ化 53">
              <a:extLst>
                <a:ext uri="{FF2B5EF4-FFF2-40B4-BE49-F238E27FC236}">
                  <a16:creationId xmlns:a16="http://schemas.microsoft.com/office/drawing/2014/main" id="{358929E9-46DE-D030-638B-761DB2413F74}"/>
                </a:ext>
              </a:extLst>
            </p:cNvPr>
            <p:cNvGrpSpPr/>
            <p:nvPr/>
          </p:nvGrpSpPr>
          <p:grpSpPr>
            <a:xfrm>
              <a:off x="0" y="0"/>
              <a:ext cx="443814" cy="6858000"/>
              <a:chOff x="0" y="0"/>
              <a:chExt cx="443814" cy="6981132"/>
            </a:xfrm>
          </p:grpSpPr>
          <p:sp>
            <p:nvSpPr>
              <p:cNvPr id="51" name="正方形/長方形 50">
                <a:extLst>
                  <a:ext uri="{FF2B5EF4-FFF2-40B4-BE49-F238E27FC236}">
                    <a16:creationId xmlns:a16="http://schemas.microsoft.com/office/drawing/2014/main" id="{E29AAA96-001E-727F-3507-3CA49FE5275B}"/>
                  </a:ext>
                </a:extLst>
              </p:cNvPr>
              <p:cNvSpPr/>
              <p:nvPr/>
            </p:nvSpPr>
            <p:spPr>
              <a:xfrm>
                <a:off x="0" y="0"/>
                <a:ext cx="443814" cy="2327044"/>
              </a:xfrm>
              <a:prstGeom prst="rect">
                <a:avLst/>
              </a:prstGeom>
              <a:solidFill>
                <a:srgbClr val="E1FBFF"/>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spcBef>
                    <a:spcPts val="1200"/>
                  </a:spcBef>
                </a:pPr>
                <a:r>
                  <a:rPr kumimoji="1" lang="ja-JP" altLang="en-US" sz="1050" b="1" dirty="0">
                    <a:solidFill>
                      <a:srgbClr val="00A0B8"/>
                    </a:solidFill>
                    <a:latin typeface="游明朝" panose="02020400000000000000" pitchFamily="18" charset="-128"/>
                    <a:ea typeface="游明朝" panose="02020400000000000000" pitchFamily="18" charset="-128"/>
                  </a:rPr>
                  <a:t>　　本論：インプットによる理解</a:t>
                </a:r>
                <a:endParaRPr kumimoji="1" lang="ja-JP" altLang="en-US" sz="800" b="1" dirty="0">
                  <a:solidFill>
                    <a:srgbClr val="00A0B8"/>
                  </a:solidFill>
                  <a:latin typeface="游明朝" panose="02020400000000000000" pitchFamily="18" charset="-128"/>
                  <a:ea typeface="游明朝" panose="02020400000000000000" pitchFamily="18" charset="-128"/>
                </a:endParaRPr>
              </a:p>
            </p:txBody>
          </p:sp>
          <p:sp>
            <p:nvSpPr>
              <p:cNvPr id="52" name="正方形/長方形 51">
                <a:extLst>
                  <a:ext uri="{FF2B5EF4-FFF2-40B4-BE49-F238E27FC236}">
                    <a16:creationId xmlns:a16="http://schemas.microsoft.com/office/drawing/2014/main" id="{F2262CD3-B11C-63E8-61BD-9380C555BA8C}"/>
                  </a:ext>
                </a:extLst>
              </p:cNvPr>
              <p:cNvSpPr/>
              <p:nvPr/>
            </p:nvSpPr>
            <p:spPr>
              <a:xfrm>
                <a:off x="0" y="2327044"/>
                <a:ext cx="443814" cy="2327044"/>
              </a:xfrm>
              <a:prstGeom prst="rect">
                <a:avLst/>
              </a:prstGeom>
              <a:solidFill>
                <a:schemeClr val="bg1">
                  <a:lumMod val="75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spcBef>
                    <a:spcPts val="1200"/>
                  </a:spcBef>
                </a:pPr>
                <a:r>
                  <a:rPr kumimoji="1" lang="ja-JP" altLang="en-US" sz="1050" b="1" dirty="0">
                    <a:solidFill>
                      <a:schemeClr val="bg1"/>
                    </a:solidFill>
                    <a:latin typeface="游明朝" panose="02020400000000000000" pitchFamily="18" charset="-128"/>
                    <a:ea typeface="游明朝" panose="02020400000000000000" pitchFamily="18" charset="-128"/>
                  </a:rPr>
                  <a:t>　　演習：アウトプットによる応用</a:t>
                </a:r>
              </a:p>
            </p:txBody>
          </p:sp>
          <p:sp>
            <p:nvSpPr>
              <p:cNvPr id="53" name="正方形/長方形 52">
                <a:extLst>
                  <a:ext uri="{FF2B5EF4-FFF2-40B4-BE49-F238E27FC236}">
                    <a16:creationId xmlns:a16="http://schemas.microsoft.com/office/drawing/2014/main" id="{B64E9892-77D2-5FD3-A73A-27AB46A58C90}"/>
                  </a:ext>
                </a:extLst>
              </p:cNvPr>
              <p:cNvSpPr/>
              <p:nvPr/>
            </p:nvSpPr>
            <p:spPr>
              <a:xfrm>
                <a:off x="0" y="4654088"/>
                <a:ext cx="443814" cy="2327044"/>
              </a:xfrm>
              <a:prstGeom prst="rect">
                <a:avLst/>
              </a:prstGeom>
              <a:solidFill>
                <a:schemeClr val="bg1">
                  <a:lumMod val="75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spcBef>
                    <a:spcPts val="1200"/>
                  </a:spcBef>
                </a:pPr>
                <a:r>
                  <a:rPr kumimoji="1" lang="ja-JP" altLang="en-US" sz="1050" b="1" dirty="0">
                    <a:solidFill>
                      <a:schemeClr val="bg1"/>
                    </a:solidFill>
                    <a:latin typeface="游明朝" panose="02020400000000000000" pitchFamily="18" charset="-128"/>
                    <a:ea typeface="游明朝" panose="02020400000000000000" pitchFamily="18" charset="-128"/>
                  </a:rPr>
                  <a:t>　　まとめ：定着と実践への橋渡し</a:t>
                </a:r>
              </a:p>
            </p:txBody>
          </p:sp>
        </p:grpSp>
        <p:sp>
          <p:nvSpPr>
            <p:cNvPr id="55" name="楕円 54">
              <a:extLst>
                <a:ext uri="{FF2B5EF4-FFF2-40B4-BE49-F238E27FC236}">
                  <a16:creationId xmlns:a16="http://schemas.microsoft.com/office/drawing/2014/main" id="{B3159F23-4C45-A85F-6416-4EB8E6A3B60C}"/>
                </a:ext>
              </a:extLst>
            </p:cNvPr>
            <p:cNvSpPr/>
            <p:nvPr/>
          </p:nvSpPr>
          <p:spPr>
            <a:xfrm>
              <a:off x="135726" y="57750"/>
              <a:ext cx="172363" cy="172534"/>
            </a:xfrm>
            <a:prstGeom prst="ellipse">
              <a:avLst/>
            </a:prstGeom>
            <a:solidFill>
              <a:srgbClr val="00A0B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kumimoji="1" lang="en-US" altLang="ja-JP" sz="1050" dirty="0">
                  <a:solidFill>
                    <a:schemeClr val="bg1"/>
                  </a:solidFill>
                  <a:latin typeface="游明朝" panose="02020400000000000000" pitchFamily="18" charset="-128"/>
                  <a:ea typeface="游明朝" panose="02020400000000000000" pitchFamily="18" charset="-128"/>
                </a:rPr>
                <a:t>1</a:t>
              </a:r>
              <a:endParaRPr kumimoji="1" lang="ja-JP" altLang="en-US" sz="1050" dirty="0">
                <a:solidFill>
                  <a:schemeClr val="bg1"/>
                </a:solidFill>
                <a:latin typeface="游明朝" panose="02020400000000000000" pitchFamily="18" charset="-128"/>
                <a:ea typeface="游明朝" panose="02020400000000000000" pitchFamily="18" charset="-128"/>
              </a:endParaRPr>
            </a:p>
          </p:txBody>
        </p:sp>
        <p:sp>
          <p:nvSpPr>
            <p:cNvPr id="56" name="楕円 55">
              <a:extLst>
                <a:ext uri="{FF2B5EF4-FFF2-40B4-BE49-F238E27FC236}">
                  <a16:creationId xmlns:a16="http://schemas.microsoft.com/office/drawing/2014/main" id="{1D67A686-0777-304E-04D0-15A4F22C47FF}"/>
                </a:ext>
              </a:extLst>
            </p:cNvPr>
            <p:cNvSpPr/>
            <p:nvPr/>
          </p:nvSpPr>
          <p:spPr>
            <a:xfrm>
              <a:off x="135726" y="2343750"/>
              <a:ext cx="172363" cy="172534"/>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kumimoji="1" lang="en-US" altLang="ja-JP" sz="1050" dirty="0">
                  <a:solidFill>
                    <a:schemeClr val="bg1"/>
                  </a:solidFill>
                  <a:latin typeface="游明朝" panose="02020400000000000000" pitchFamily="18" charset="-128"/>
                  <a:ea typeface="游明朝" panose="02020400000000000000" pitchFamily="18" charset="-128"/>
                </a:rPr>
                <a:t>2</a:t>
              </a:r>
              <a:endParaRPr kumimoji="1" lang="ja-JP" altLang="en-US" sz="1050" dirty="0">
                <a:solidFill>
                  <a:schemeClr val="bg1"/>
                </a:solidFill>
                <a:latin typeface="游明朝" panose="02020400000000000000" pitchFamily="18" charset="-128"/>
                <a:ea typeface="游明朝" panose="02020400000000000000" pitchFamily="18" charset="-128"/>
              </a:endParaRPr>
            </a:p>
          </p:txBody>
        </p:sp>
        <p:sp>
          <p:nvSpPr>
            <p:cNvPr id="57" name="楕円 56">
              <a:extLst>
                <a:ext uri="{FF2B5EF4-FFF2-40B4-BE49-F238E27FC236}">
                  <a16:creationId xmlns:a16="http://schemas.microsoft.com/office/drawing/2014/main" id="{A8349484-FC98-E1CC-9B1F-8696A727DF0C}"/>
                </a:ext>
              </a:extLst>
            </p:cNvPr>
            <p:cNvSpPr/>
            <p:nvPr/>
          </p:nvSpPr>
          <p:spPr>
            <a:xfrm>
              <a:off x="135726" y="4629750"/>
              <a:ext cx="172363" cy="172534"/>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en-US" altLang="ja-JP" sz="1050" dirty="0">
                  <a:solidFill>
                    <a:schemeClr val="bg1"/>
                  </a:solidFill>
                  <a:latin typeface="游明朝" panose="02020400000000000000" pitchFamily="18" charset="-128"/>
                  <a:ea typeface="游明朝" panose="02020400000000000000" pitchFamily="18" charset="-128"/>
                </a:rPr>
                <a:t>3</a:t>
              </a:r>
              <a:endParaRPr kumimoji="1" lang="ja-JP" altLang="en-US" sz="1050" dirty="0">
                <a:solidFill>
                  <a:schemeClr val="bg1"/>
                </a:solidFill>
                <a:latin typeface="游明朝" panose="02020400000000000000" pitchFamily="18" charset="-128"/>
                <a:ea typeface="游明朝" panose="02020400000000000000" pitchFamily="18" charset="-128"/>
              </a:endParaRPr>
            </a:p>
          </p:txBody>
        </p:sp>
      </p:grpSp>
    </p:spTree>
    <p:extLst>
      <p:ext uri="{BB962C8B-B14F-4D97-AF65-F5344CB8AC3E}">
        <p14:creationId xmlns:p14="http://schemas.microsoft.com/office/powerpoint/2010/main" val="2851924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F2D48-D479-9D4B-8BE8-DBCDCB29E890}"/>
            </a:ext>
          </a:extLst>
        </p:cNvPr>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2E33BADB-727D-08D1-B26A-03B23D18DB46}"/>
              </a:ext>
            </a:extLst>
          </p:cNvPr>
          <p:cNvSpPr txBox="1">
            <a:spLocks/>
          </p:cNvSpPr>
          <p:nvPr/>
        </p:nvSpPr>
        <p:spPr>
          <a:xfrm>
            <a:off x="11596653" y="6356362"/>
            <a:ext cx="44853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FFBA4C0-9B7D-4866-9F37-F8186F53D425}" type="slidenum">
              <a:rPr lang="ja-JP" altLang="en-US" smtClean="0">
                <a:solidFill>
                  <a:srgbClr val="00A0B8"/>
                </a:solidFill>
                <a:latin typeface="游明朝" panose="02020400000000000000" pitchFamily="18" charset="-128"/>
                <a:ea typeface="游明朝" panose="02020400000000000000" pitchFamily="18" charset="-128"/>
              </a:rPr>
              <a:pPr/>
              <a:t>4</a:t>
            </a:fld>
            <a:endParaRPr lang="ja-JP" altLang="en-US" dirty="0">
              <a:solidFill>
                <a:srgbClr val="00A0B8"/>
              </a:solidFill>
              <a:latin typeface="游明朝" panose="02020400000000000000" pitchFamily="18" charset="-128"/>
              <a:ea typeface="游明朝" panose="02020400000000000000" pitchFamily="18" charset="-128"/>
            </a:endParaRPr>
          </a:p>
        </p:txBody>
      </p:sp>
      <p:sp>
        <p:nvSpPr>
          <p:cNvPr id="22" name="正方形/長方形 21">
            <a:extLst>
              <a:ext uri="{FF2B5EF4-FFF2-40B4-BE49-F238E27FC236}">
                <a16:creationId xmlns:a16="http://schemas.microsoft.com/office/drawing/2014/main" id="{60C48F0B-C434-9256-342D-FD223C6C2DE0}"/>
              </a:ext>
            </a:extLst>
          </p:cNvPr>
          <p:cNvSpPr/>
          <p:nvPr/>
        </p:nvSpPr>
        <p:spPr>
          <a:xfrm>
            <a:off x="587697" y="265262"/>
            <a:ext cx="11016606" cy="4323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2800" b="1" dirty="0">
                <a:solidFill>
                  <a:schemeClr val="tx1"/>
                </a:solidFill>
                <a:latin typeface="游明朝" panose="02020400000000000000" pitchFamily="18" charset="-128"/>
                <a:ea typeface="游明朝" panose="02020400000000000000" pitchFamily="18" charset="-128"/>
              </a:rPr>
              <a:t>ロジカルシンキングの基本（</a:t>
            </a:r>
            <a:r>
              <a:rPr kumimoji="1" lang="en-US" altLang="ja-JP" sz="2800" b="1" dirty="0">
                <a:solidFill>
                  <a:schemeClr val="tx1"/>
                </a:solidFill>
                <a:latin typeface="游明朝" panose="02020400000000000000" pitchFamily="18" charset="-128"/>
                <a:ea typeface="游明朝" panose="02020400000000000000" pitchFamily="18" charset="-128"/>
              </a:rPr>
              <a:t>2/2</a:t>
            </a:r>
            <a:r>
              <a:rPr kumimoji="1" lang="ja-JP" altLang="en-US" sz="2800" b="1" dirty="0">
                <a:solidFill>
                  <a:schemeClr val="tx1"/>
                </a:solidFill>
                <a:latin typeface="游明朝" panose="02020400000000000000" pitchFamily="18" charset="-128"/>
                <a:ea typeface="游明朝" panose="02020400000000000000" pitchFamily="18" charset="-128"/>
              </a:rPr>
              <a:t>）</a:t>
            </a:r>
          </a:p>
        </p:txBody>
      </p:sp>
      <p:sp>
        <p:nvSpPr>
          <p:cNvPr id="23" name="正方形/長方形 22">
            <a:extLst>
              <a:ext uri="{FF2B5EF4-FFF2-40B4-BE49-F238E27FC236}">
                <a16:creationId xmlns:a16="http://schemas.microsoft.com/office/drawing/2014/main" id="{E4402095-B080-9F14-4D4E-AFAFBDC21B57}"/>
              </a:ext>
            </a:extLst>
          </p:cNvPr>
          <p:cNvSpPr/>
          <p:nvPr/>
        </p:nvSpPr>
        <p:spPr>
          <a:xfrm>
            <a:off x="587697" y="815688"/>
            <a:ext cx="11016606" cy="4323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2000" dirty="0">
                <a:solidFill>
                  <a:schemeClr val="tx1"/>
                </a:solidFill>
                <a:latin typeface="游明朝" panose="02020400000000000000" pitchFamily="18" charset="-128"/>
                <a:ea typeface="游明朝" panose="02020400000000000000" pitchFamily="18" charset="-128"/>
              </a:rPr>
              <a:t>考え方にモレやダブりがあると論理性が欠落し、調査や分析が不完全になってしまいます。</a:t>
            </a:r>
          </a:p>
        </p:txBody>
      </p:sp>
      <p:sp>
        <p:nvSpPr>
          <p:cNvPr id="15" name="吹き出し: 角を丸めた四角形 14">
            <a:extLst>
              <a:ext uri="{FF2B5EF4-FFF2-40B4-BE49-F238E27FC236}">
                <a16:creationId xmlns:a16="http://schemas.microsoft.com/office/drawing/2014/main" id="{824EC0CE-15BE-D545-A41E-9FC6F8266D01}"/>
              </a:ext>
            </a:extLst>
          </p:cNvPr>
          <p:cNvSpPr/>
          <p:nvPr/>
        </p:nvSpPr>
        <p:spPr>
          <a:xfrm>
            <a:off x="2163601" y="1794011"/>
            <a:ext cx="7057505" cy="687003"/>
          </a:xfrm>
          <a:prstGeom prst="wedgeRoundRectCallout">
            <a:avLst>
              <a:gd name="adj1" fmla="val -54049"/>
              <a:gd name="adj2" fmla="val 43866"/>
              <a:gd name="adj3" fmla="val 16667"/>
            </a:avLst>
          </a:prstGeom>
          <a:solidFill>
            <a:sysClr val="window" lastClr="FFFFFF">
              <a:lumMod val="95000"/>
            </a:sys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最近店舗の売上が減っているから、その理由を分析してみて！</a:t>
            </a:r>
          </a:p>
        </p:txBody>
      </p:sp>
      <p:sp>
        <p:nvSpPr>
          <p:cNvPr id="16" name="吹き出し: 角を丸めた四角形 15">
            <a:extLst>
              <a:ext uri="{FF2B5EF4-FFF2-40B4-BE49-F238E27FC236}">
                <a16:creationId xmlns:a16="http://schemas.microsoft.com/office/drawing/2014/main" id="{16DD18EE-4740-0992-B059-69F86B167CDA}"/>
              </a:ext>
            </a:extLst>
          </p:cNvPr>
          <p:cNvSpPr/>
          <p:nvPr/>
        </p:nvSpPr>
        <p:spPr>
          <a:xfrm>
            <a:off x="2969935" y="2845212"/>
            <a:ext cx="7057505" cy="918536"/>
          </a:xfrm>
          <a:prstGeom prst="wedgeRoundRectCallout">
            <a:avLst>
              <a:gd name="adj1" fmla="val 53960"/>
              <a:gd name="adj2" fmla="val 41204"/>
              <a:gd name="adj3" fmla="val 16667"/>
            </a:avLst>
          </a:prstGeom>
          <a:solidFill>
            <a:srgbClr val="E1FB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売上低下の原因を探るために、まずは顧客を主婦・サラリーマン・子供・</a:t>
            </a:r>
            <a:br>
              <a:rPr kumimoji="0" lang="en-US" altLang="ja-JP" sz="1600" kern="0" dirty="0">
                <a:solidFill>
                  <a:prstClr val="black"/>
                </a:solidFill>
                <a:latin typeface="游明朝" panose="02020400000000000000" pitchFamily="18" charset="-128"/>
                <a:ea typeface="游明朝" panose="02020400000000000000" pitchFamily="18" charset="-128"/>
              </a:rPr>
            </a:br>
            <a:r>
              <a:rPr kumimoji="0" lang="ja-JP" altLang="en-US" sz="16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家族連れに分けて分析しました！　具体的には・・・</a:t>
            </a:r>
          </a:p>
        </p:txBody>
      </p:sp>
      <p:sp>
        <p:nvSpPr>
          <p:cNvPr id="20" name="吹き出し: 角を丸めた四角形 19">
            <a:extLst>
              <a:ext uri="{FF2B5EF4-FFF2-40B4-BE49-F238E27FC236}">
                <a16:creationId xmlns:a16="http://schemas.microsoft.com/office/drawing/2014/main" id="{0AF3A563-A421-6DC6-CA14-9070530BC767}"/>
              </a:ext>
            </a:extLst>
          </p:cNvPr>
          <p:cNvSpPr/>
          <p:nvPr/>
        </p:nvSpPr>
        <p:spPr>
          <a:xfrm>
            <a:off x="2163601" y="4127944"/>
            <a:ext cx="7057505" cy="918720"/>
          </a:xfrm>
          <a:prstGeom prst="wedgeRoundRectCallout">
            <a:avLst>
              <a:gd name="adj1" fmla="val -54049"/>
              <a:gd name="adj2" fmla="val 43866"/>
              <a:gd name="adj3" fmla="val 16667"/>
            </a:avLst>
          </a:prstGeom>
          <a:solidFill>
            <a:sysClr val="window" lastClr="FFFFFF">
              <a:lumMod val="95000"/>
            </a:sys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うちの店って結構お年寄りの方も来てくれるけど、</a:t>
            </a:r>
            <a:br>
              <a:rPr kumimoji="0" lang="en-US" altLang="ja-JP" sz="16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br>
            <a:r>
              <a:rPr kumimoji="0" lang="ja-JP" altLang="en-US" sz="16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この観点が</a:t>
            </a:r>
            <a:r>
              <a:rPr kumimoji="0" lang="ja-JP" altLang="en-US" sz="1600" b="1" i="0" u="sng" strike="noStrike" kern="0" cap="none" spc="0" normalizeH="0" baseline="0" noProof="0" dirty="0">
                <a:ln>
                  <a:noFill/>
                </a:ln>
                <a:solidFill>
                  <a:srgbClr val="00A0B8"/>
                </a:solidFill>
                <a:effectLst/>
                <a:uLnTx/>
                <a:uFillTx/>
                <a:latin typeface="游明朝" panose="02020400000000000000" pitchFamily="18" charset="-128"/>
                <a:ea typeface="游明朝" panose="02020400000000000000" pitchFamily="18" charset="-128"/>
              </a:rPr>
              <a:t>モレている</a:t>
            </a:r>
            <a:r>
              <a:rPr kumimoji="0" lang="ja-JP" altLang="en-US" sz="16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んじゃない？</a:t>
            </a:r>
          </a:p>
        </p:txBody>
      </p:sp>
      <p:sp>
        <p:nvSpPr>
          <p:cNvPr id="21" name="吹き出し: 角を丸めた四角形 20">
            <a:extLst>
              <a:ext uri="{FF2B5EF4-FFF2-40B4-BE49-F238E27FC236}">
                <a16:creationId xmlns:a16="http://schemas.microsoft.com/office/drawing/2014/main" id="{DB4F387B-8B1C-6CB3-164E-09FFA015C60D}"/>
              </a:ext>
            </a:extLst>
          </p:cNvPr>
          <p:cNvSpPr/>
          <p:nvPr/>
        </p:nvSpPr>
        <p:spPr>
          <a:xfrm>
            <a:off x="2163601" y="5405592"/>
            <a:ext cx="7057505" cy="918720"/>
          </a:xfrm>
          <a:prstGeom prst="wedgeRoundRectCallout">
            <a:avLst>
              <a:gd name="adj1" fmla="val -54049"/>
              <a:gd name="adj2" fmla="val 43866"/>
              <a:gd name="adj3" fmla="val 16667"/>
            </a:avLst>
          </a:prstGeom>
          <a:solidFill>
            <a:sysClr val="window" lastClr="FFFFFF">
              <a:lumMod val="95000"/>
            </a:sys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旦那さん・奥さん・子供で来店された場合って、「家族連れ」や</a:t>
            </a:r>
            <a:br>
              <a:rPr kumimoji="0" lang="en-US" altLang="ja-JP" sz="16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br>
            <a:r>
              <a:rPr kumimoji="0" lang="ja-JP" altLang="en-US" sz="16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「主婦」・「サラリーマン」の分類と</a:t>
            </a:r>
            <a:r>
              <a:rPr kumimoji="0" lang="ja-JP" altLang="en-US" sz="1600" b="1" i="0" u="sng" strike="noStrike" kern="0" cap="none" spc="0" normalizeH="0" baseline="0" noProof="0" dirty="0">
                <a:ln>
                  <a:noFill/>
                </a:ln>
                <a:solidFill>
                  <a:srgbClr val="00A0B8"/>
                </a:solidFill>
                <a:effectLst/>
                <a:uLnTx/>
                <a:uFillTx/>
                <a:latin typeface="游明朝" panose="02020400000000000000" pitchFamily="18" charset="-128"/>
                <a:ea typeface="游明朝" panose="02020400000000000000" pitchFamily="18" charset="-128"/>
              </a:rPr>
              <a:t>ダブっちゃう</a:t>
            </a:r>
            <a:r>
              <a:rPr kumimoji="0" lang="ja-JP" altLang="en-US" sz="16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んじゃないの？</a:t>
            </a:r>
          </a:p>
        </p:txBody>
      </p:sp>
      <p:sp>
        <p:nvSpPr>
          <p:cNvPr id="19" name="正方形/長方形 18">
            <a:extLst>
              <a:ext uri="{FF2B5EF4-FFF2-40B4-BE49-F238E27FC236}">
                <a16:creationId xmlns:a16="http://schemas.microsoft.com/office/drawing/2014/main" id="{2A664477-E010-5315-6D7B-F0156C04BDB6}"/>
              </a:ext>
            </a:extLst>
          </p:cNvPr>
          <p:cNvSpPr/>
          <p:nvPr/>
        </p:nvSpPr>
        <p:spPr>
          <a:xfrm>
            <a:off x="10266173" y="4383333"/>
            <a:ext cx="1263600" cy="624549"/>
          </a:xfrm>
          <a:prstGeom prst="rect">
            <a:avLst/>
          </a:prstGeom>
          <a:no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社員</a:t>
            </a:r>
          </a:p>
        </p:txBody>
      </p:sp>
      <p:sp>
        <p:nvSpPr>
          <p:cNvPr id="18" name="正方形/長方形 17">
            <a:extLst>
              <a:ext uri="{FF2B5EF4-FFF2-40B4-BE49-F238E27FC236}">
                <a16:creationId xmlns:a16="http://schemas.microsoft.com/office/drawing/2014/main" id="{30F12C1D-CE73-AA6F-5E59-3BD287DE5269}"/>
              </a:ext>
            </a:extLst>
          </p:cNvPr>
          <p:cNvSpPr/>
          <p:nvPr/>
        </p:nvSpPr>
        <p:spPr>
          <a:xfrm>
            <a:off x="662227" y="3593473"/>
            <a:ext cx="1262641" cy="624549"/>
          </a:xfrm>
          <a:prstGeom prst="rect">
            <a:avLst/>
          </a:prstGeom>
          <a:no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ファミレス</a:t>
            </a:r>
            <a:br>
              <a:rPr kumimoji="0" lang="en-US" altLang="ja-JP" sz="16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br>
            <a:r>
              <a:rPr kumimoji="0" lang="ja-JP" altLang="en-US" sz="1600" b="0" i="0" u="none" strike="noStrike" kern="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rPr>
              <a:t>店長</a:t>
            </a:r>
          </a:p>
        </p:txBody>
      </p:sp>
      <p:grpSp>
        <p:nvGrpSpPr>
          <p:cNvPr id="32" name="グループ化 31">
            <a:extLst>
              <a:ext uri="{FF2B5EF4-FFF2-40B4-BE49-F238E27FC236}">
                <a16:creationId xmlns:a16="http://schemas.microsoft.com/office/drawing/2014/main" id="{C094FB3D-7D85-C315-4711-6FA79A90F3B1}"/>
              </a:ext>
            </a:extLst>
          </p:cNvPr>
          <p:cNvGrpSpPr/>
          <p:nvPr/>
        </p:nvGrpSpPr>
        <p:grpSpPr>
          <a:xfrm>
            <a:off x="0" y="0"/>
            <a:ext cx="443814" cy="6858000"/>
            <a:chOff x="0" y="0"/>
            <a:chExt cx="443814" cy="6858000"/>
          </a:xfrm>
        </p:grpSpPr>
        <p:grpSp>
          <p:nvGrpSpPr>
            <p:cNvPr id="33" name="グループ化 32">
              <a:extLst>
                <a:ext uri="{FF2B5EF4-FFF2-40B4-BE49-F238E27FC236}">
                  <a16:creationId xmlns:a16="http://schemas.microsoft.com/office/drawing/2014/main" id="{8B7D7F62-AB3E-0977-718A-CBADC72976BE}"/>
                </a:ext>
              </a:extLst>
            </p:cNvPr>
            <p:cNvGrpSpPr/>
            <p:nvPr/>
          </p:nvGrpSpPr>
          <p:grpSpPr>
            <a:xfrm>
              <a:off x="0" y="0"/>
              <a:ext cx="443814" cy="6858000"/>
              <a:chOff x="0" y="0"/>
              <a:chExt cx="443814" cy="6981132"/>
            </a:xfrm>
          </p:grpSpPr>
          <p:sp>
            <p:nvSpPr>
              <p:cNvPr id="37" name="正方形/長方形 36">
                <a:extLst>
                  <a:ext uri="{FF2B5EF4-FFF2-40B4-BE49-F238E27FC236}">
                    <a16:creationId xmlns:a16="http://schemas.microsoft.com/office/drawing/2014/main" id="{8C3EE9B4-ED72-0140-8521-DEA668B992DF}"/>
                  </a:ext>
                </a:extLst>
              </p:cNvPr>
              <p:cNvSpPr/>
              <p:nvPr/>
            </p:nvSpPr>
            <p:spPr>
              <a:xfrm>
                <a:off x="0" y="0"/>
                <a:ext cx="443814" cy="2327044"/>
              </a:xfrm>
              <a:prstGeom prst="rect">
                <a:avLst/>
              </a:prstGeom>
              <a:solidFill>
                <a:srgbClr val="E1FBFF"/>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spcBef>
                    <a:spcPts val="1200"/>
                  </a:spcBef>
                </a:pPr>
                <a:r>
                  <a:rPr kumimoji="1" lang="ja-JP" altLang="en-US" sz="1050" b="1" dirty="0">
                    <a:solidFill>
                      <a:srgbClr val="00A0B8"/>
                    </a:solidFill>
                    <a:latin typeface="游明朝" panose="02020400000000000000" pitchFamily="18" charset="-128"/>
                    <a:ea typeface="游明朝" panose="02020400000000000000" pitchFamily="18" charset="-128"/>
                  </a:rPr>
                  <a:t>　　本論：インプットによる理解</a:t>
                </a:r>
                <a:endParaRPr kumimoji="1" lang="ja-JP" altLang="en-US" sz="800" b="1" dirty="0">
                  <a:solidFill>
                    <a:srgbClr val="00A0B8"/>
                  </a:solidFill>
                  <a:latin typeface="游明朝" panose="02020400000000000000" pitchFamily="18" charset="-128"/>
                  <a:ea typeface="游明朝" panose="02020400000000000000" pitchFamily="18" charset="-128"/>
                </a:endParaRPr>
              </a:p>
            </p:txBody>
          </p:sp>
          <p:sp>
            <p:nvSpPr>
              <p:cNvPr id="38" name="正方形/長方形 37">
                <a:extLst>
                  <a:ext uri="{FF2B5EF4-FFF2-40B4-BE49-F238E27FC236}">
                    <a16:creationId xmlns:a16="http://schemas.microsoft.com/office/drawing/2014/main" id="{84E4AA68-F497-9C29-2CF4-69906D2EA1D1}"/>
                  </a:ext>
                </a:extLst>
              </p:cNvPr>
              <p:cNvSpPr/>
              <p:nvPr/>
            </p:nvSpPr>
            <p:spPr>
              <a:xfrm>
                <a:off x="0" y="2327044"/>
                <a:ext cx="443814" cy="2327044"/>
              </a:xfrm>
              <a:prstGeom prst="rect">
                <a:avLst/>
              </a:prstGeom>
              <a:solidFill>
                <a:schemeClr val="bg1">
                  <a:lumMod val="75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spcBef>
                    <a:spcPts val="1200"/>
                  </a:spcBef>
                </a:pPr>
                <a:r>
                  <a:rPr kumimoji="1" lang="ja-JP" altLang="en-US" sz="1050" b="1" dirty="0">
                    <a:solidFill>
                      <a:schemeClr val="bg1"/>
                    </a:solidFill>
                    <a:latin typeface="游明朝" panose="02020400000000000000" pitchFamily="18" charset="-128"/>
                    <a:ea typeface="游明朝" panose="02020400000000000000" pitchFamily="18" charset="-128"/>
                  </a:rPr>
                  <a:t>　　演習：アウトプットによる応用</a:t>
                </a:r>
              </a:p>
            </p:txBody>
          </p:sp>
          <p:sp>
            <p:nvSpPr>
              <p:cNvPr id="39" name="正方形/長方形 38">
                <a:extLst>
                  <a:ext uri="{FF2B5EF4-FFF2-40B4-BE49-F238E27FC236}">
                    <a16:creationId xmlns:a16="http://schemas.microsoft.com/office/drawing/2014/main" id="{3E0895F2-3F9D-9B6C-A93A-8B4028481136}"/>
                  </a:ext>
                </a:extLst>
              </p:cNvPr>
              <p:cNvSpPr/>
              <p:nvPr/>
            </p:nvSpPr>
            <p:spPr>
              <a:xfrm>
                <a:off x="0" y="4654088"/>
                <a:ext cx="443814" cy="2327044"/>
              </a:xfrm>
              <a:prstGeom prst="rect">
                <a:avLst/>
              </a:prstGeom>
              <a:solidFill>
                <a:schemeClr val="bg1">
                  <a:lumMod val="75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spcBef>
                    <a:spcPts val="1200"/>
                  </a:spcBef>
                </a:pPr>
                <a:r>
                  <a:rPr kumimoji="1" lang="ja-JP" altLang="en-US" sz="1050" b="1" dirty="0">
                    <a:solidFill>
                      <a:schemeClr val="bg1"/>
                    </a:solidFill>
                    <a:latin typeface="游明朝" panose="02020400000000000000" pitchFamily="18" charset="-128"/>
                    <a:ea typeface="游明朝" panose="02020400000000000000" pitchFamily="18" charset="-128"/>
                  </a:rPr>
                  <a:t>　　まとめ：定着と実践への橋渡し</a:t>
                </a:r>
              </a:p>
            </p:txBody>
          </p:sp>
        </p:grpSp>
        <p:sp>
          <p:nvSpPr>
            <p:cNvPr id="34" name="楕円 33">
              <a:extLst>
                <a:ext uri="{FF2B5EF4-FFF2-40B4-BE49-F238E27FC236}">
                  <a16:creationId xmlns:a16="http://schemas.microsoft.com/office/drawing/2014/main" id="{9593A2D6-42FA-BA68-F87C-791DC8900E0B}"/>
                </a:ext>
              </a:extLst>
            </p:cNvPr>
            <p:cNvSpPr/>
            <p:nvPr/>
          </p:nvSpPr>
          <p:spPr>
            <a:xfrm>
              <a:off x="135726" y="57750"/>
              <a:ext cx="172363" cy="172534"/>
            </a:xfrm>
            <a:prstGeom prst="ellipse">
              <a:avLst/>
            </a:prstGeom>
            <a:solidFill>
              <a:srgbClr val="00A0B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kumimoji="1" lang="en-US" altLang="ja-JP" sz="1050" dirty="0">
                  <a:solidFill>
                    <a:schemeClr val="bg1"/>
                  </a:solidFill>
                  <a:latin typeface="游明朝" panose="02020400000000000000" pitchFamily="18" charset="-128"/>
                  <a:ea typeface="游明朝" panose="02020400000000000000" pitchFamily="18" charset="-128"/>
                </a:rPr>
                <a:t>1</a:t>
              </a:r>
              <a:endParaRPr kumimoji="1" lang="ja-JP" altLang="en-US" sz="1050" dirty="0">
                <a:solidFill>
                  <a:schemeClr val="bg1"/>
                </a:solidFill>
                <a:latin typeface="游明朝" panose="02020400000000000000" pitchFamily="18" charset="-128"/>
                <a:ea typeface="游明朝" panose="02020400000000000000" pitchFamily="18" charset="-128"/>
              </a:endParaRPr>
            </a:p>
          </p:txBody>
        </p:sp>
        <p:sp>
          <p:nvSpPr>
            <p:cNvPr id="35" name="楕円 34">
              <a:extLst>
                <a:ext uri="{FF2B5EF4-FFF2-40B4-BE49-F238E27FC236}">
                  <a16:creationId xmlns:a16="http://schemas.microsoft.com/office/drawing/2014/main" id="{22AB23B4-4D7D-C7AE-1EE5-1608FB6F9A56}"/>
                </a:ext>
              </a:extLst>
            </p:cNvPr>
            <p:cNvSpPr/>
            <p:nvPr/>
          </p:nvSpPr>
          <p:spPr>
            <a:xfrm>
              <a:off x="135726" y="2343750"/>
              <a:ext cx="172363" cy="172534"/>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kumimoji="1" lang="en-US" altLang="ja-JP" sz="1050" dirty="0">
                  <a:solidFill>
                    <a:schemeClr val="bg1"/>
                  </a:solidFill>
                  <a:latin typeface="游明朝" panose="02020400000000000000" pitchFamily="18" charset="-128"/>
                  <a:ea typeface="游明朝" panose="02020400000000000000" pitchFamily="18" charset="-128"/>
                </a:rPr>
                <a:t>2</a:t>
              </a:r>
              <a:endParaRPr kumimoji="1" lang="ja-JP" altLang="en-US" sz="1050" dirty="0">
                <a:solidFill>
                  <a:schemeClr val="bg1"/>
                </a:solidFill>
                <a:latin typeface="游明朝" panose="02020400000000000000" pitchFamily="18" charset="-128"/>
                <a:ea typeface="游明朝" panose="02020400000000000000" pitchFamily="18" charset="-128"/>
              </a:endParaRPr>
            </a:p>
          </p:txBody>
        </p:sp>
        <p:sp>
          <p:nvSpPr>
            <p:cNvPr id="36" name="楕円 35">
              <a:extLst>
                <a:ext uri="{FF2B5EF4-FFF2-40B4-BE49-F238E27FC236}">
                  <a16:creationId xmlns:a16="http://schemas.microsoft.com/office/drawing/2014/main" id="{ECE044E0-FC9B-2F60-E103-6E08A5841CC0}"/>
                </a:ext>
              </a:extLst>
            </p:cNvPr>
            <p:cNvSpPr/>
            <p:nvPr/>
          </p:nvSpPr>
          <p:spPr>
            <a:xfrm>
              <a:off x="135726" y="4629750"/>
              <a:ext cx="172363" cy="172534"/>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en-US" altLang="ja-JP" sz="1050" dirty="0">
                  <a:solidFill>
                    <a:schemeClr val="bg1"/>
                  </a:solidFill>
                  <a:latin typeface="游明朝" panose="02020400000000000000" pitchFamily="18" charset="-128"/>
                  <a:ea typeface="游明朝" panose="02020400000000000000" pitchFamily="18" charset="-128"/>
                </a:rPr>
                <a:t>3</a:t>
              </a:r>
              <a:endParaRPr kumimoji="1" lang="ja-JP" altLang="en-US" sz="1050" dirty="0">
                <a:solidFill>
                  <a:schemeClr val="bg1"/>
                </a:solidFill>
                <a:latin typeface="游明朝" panose="02020400000000000000" pitchFamily="18" charset="-128"/>
                <a:ea typeface="游明朝" panose="02020400000000000000" pitchFamily="18" charset="-128"/>
              </a:endParaRPr>
            </a:p>
          </p:txBody>
        </p:sp>
      </p:grpSp>
      <p:grpSp>
        <p:nvGrpSpPr>
          <p:cNvPr id="5" name="グループ化 4">
            <a:extLst>
              <a:ext uri="{FF2B5EF4-FFF2-40B4-BE49-F238E27FC236}">
                <a16:creationId xmlns:a16="http://schemas.microsoft.com/office/drawing/2014/main" id="{1EDA4D63-FDB0-ED5E-CE0D-DE9CB7E921DA}"/>
              </a:ext>
            </a:extLst>
          </p:cNvPr>
          <p:cNvGrpSpPr/>
          <p:nvPr/>
        </p:nvGrpSpPr>
        <p:grpSpPr>
          <a:xfrm>
            <a:off x="1108809" y="2599180"/>
            <a:ext cx="369476" cy="809744"/>
            <a:chOff x="1181604" y="1959616"/>
            <a:chExt cx="369476" cy="809744"/>
          </a:xfrm>
        </p:grpSpPr>
        <p:sp>
          <p:nvSpPr>
            <p:cNvPr id="3" name="楕円 2">
              <a:extLst>
                <a:ext uri="{FF2B5EF4-FFF2-40B4-BE49-F238E27FC236}">
                  <a16:creationId xmlns:a16="http://schemas.microsoft.com/office/drawing/2014/main" id="{7BEAEC22-B526-9180-C5AF-923A56C16C0D}"/>
                </a:ext>
              </a:extLst>
            </p:cNvPr>
            <p:cNvSpPr/>
            <p:nvPr/>
          </p:nvSpPr>
          <p:spPr>
            <a:xfrm>
              <a:off x="1213666" y="1959616"/>
              <a:ext cx="305352" cy="305655"/>
            </a:xfrm>
            <a:prstGeom prst="ellipse">
              <a:avLst/>
            </a:prstGeom>
            <a:solidFill>
              <a:srgbClr val="00A0B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050" dirty="0">
                <a:solidFill>
                  <a:schemeClr val="bg1"/>
                </a:solidFill>
                <a:latin typeface="游明朝" panose="02020400000000000000" pitchFamily="18" charset="-128"/>
                <a:ea typeface="游明朝" panose="02020400000000000000" pitchFamily="18" charset="-128"/>
              </a:endParaRPr>
            </a:p>
          </p:txBody>
        </p:sp>
        <p:sp>
          <p:nvSpPr>
            <p:cNvPr id="4" name="台形 3">
              <a:extLst>
                <a:ext uri="{FF2B5EF4-FFF2-40B4-BE49-F238E27FC236}">
                  <a16:creationId xmlns:a16="http://schemas.microsoft.com/office/drawing/2014/main" id="{F173899D-8EF7-D7B7-DCB0-13C4875E771B}"/>
                </a:ext>
              </a:extLst>
            </p:cNvPr>
            <p:cNvSpPr/>
            <p:nvPr/>
          </p:nvSpPr>
          <p:spPr>
            <a:xfrm>
              <a:off x="1181604" y="2321850"/>
              <a:ext cx="369476" cy="447510"/>
            </a:xfrm>
            <a:prstGeom prst="trapezoid">
              <a:avLst/>
            </a:prstGeom>
            <a:solidFill>
              <a:srgbClr val="00A0B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050" dirty="0">
                <a:solidFill>
                  <a:schemeClr val="bg1"/>
                </a:solidFill>
                <a:latin typeface="游明朝" panose="02020400000000000000" pitchFamily="18" charset="-128"/>
                <a:ea typeface="游明朝" panose="02020400000000000000" pitchFamily="18" charset="-128"/>
              </a:endParaRPr>
            </a:p>
          </p:txBody>
        </p:sp>
      </p:grpSp>
      <p:grpSp>
        <p:nvGrpSpPr>
          <p:cNvPr id="6" name="グループ化 5">
            <a:extLst>
              <a:ext uri="{FF2B5EF4-FFF2-40B4-BE49-F238E27FC236}">
                <a16:creationId xmlns:a16="http://schemas.microsoft.com/office/drawing/2014/main" id="{F693FB65-CA64-5AE9-ABBA-6CC4129F4138}"/>
              </a:ext>
            </a:extLst>
          </p:cNvPr>
          <p:cNvGrpSpPr/>
          <p:nvPr/>
        </p:nvGrpSpPr>
        <p:grpSpPr>
          <a:xfrm>
            <a:off x="10713235" y="3358876"/>
            <a:ext cx="369476" cy="809744"/>
            <a:chOff x="1181604" y="1959616"/>
            <a:chExt cx="369476" cy="809744"/>
          </a:xfrm>
        </p:grpSpPr>
        <p:sp>
          <p:nvSpPr>
            <p:cNvPr id="7" name="楕円 6">
              <a:extLst>
                <a:ext uri="{FF2B5EF4-FFF2-40B4-BE49-F238E27FC236}">
                  <a16:creationId xmlns:a16="http://schemas.microsoft.com/office/drawing/2014/main" id="{F39090C1-5672-A0A2-7136-5164D54E1EB2}"/>
                </a:ext>
              </a:extLst>
            </p:cNvPr>
            <p:cNvSpPr/>
            <p:nvPr/>
          </p:nvSpPr>
          <p:spPr>
            <a:xfrm>
              <a:off x="1213666" y="1959616"/>
              <a:ext cx="305352" cy="305655"/>
            </a:xfrm>
            <a:prstGeom prst="ellipse">
              <a:avLst/>
            </a:prstGeom>
            <a:solidFill>
              <a:srgbClr val="00A0B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050" dirty="0">
                <a:solidFill>
                  <a:schemeClr val="bg1"/>
                </a:solidFill>
                <a:latin typeface="游明朝" panose="02020400000000000000" pitchFamily="18" charset="-128"/>
                <a:ea typeface="游明朝" panose="02020400000000000000" pitchFamily="18" charset="-128"/>
              </a:endParaRPr>
            </a:p>
          </p:txBody>
        </p:sp>
        <p:sp>
          <p:nvSpPr>
            <p:cNvPr id="8" name="台形 7">
              <a:extLst>
                <a:ext uri="{FF2B5EF4-FFF2-40B4-BE49-F238E27FC236}">
                  <a16:creationId xmlns:a16="http://schemas.microsoft.com/office/drawing/2014/main" id="{EF2C47E0-6C79-38A3-0A5A-668C67B3AEB5}"/>
                </a:ext>
              </a:extLst>
            </p:cNvPr>
            <p:cNvSpPr/>
            <p:nvPr/>
          </p:nvSpPr>
          <p:spPr>
            <a:xfrm>
              <a:off x="1181604" y="2321850"/>
              <a:ext cx="369476" cy="447510"/>
            </a:xfrm>
            <a:prstGeom prst="trapezoid">
              <a:avLst/>
            </a:prstGeom>
            <a:solidFill>
              <a:srgbClr val="00A0B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kumimoji="1" lang="ja-JP" altLang="en-US" sz="1050" dirty="0">
                <a:solidFill>
                  <a:schemeClr val="bg1"/>
                </a:solidFill>
                <a:latin typeface="游明朝" panose="02020400000000000000" pitchFamily="18" charset="-128"/>
                <a:ea typeface="游明朝" panose="02020400000000000000" pitchFamily="18" charset="-128"/>
              </a:endParaRPr>
            </a:p>
          </p:txBody>
        </p:sp>
      </p:grpSp>
    </p:spTree>
    <p:extLst>
      <p:ext uri="{BB962C8B-B14F-4D97-AF65-F5344CB8AC3E}">
        <p14:creationId xmlns:p14="http://schemas.microsoft.com/office/powerpoint/2010/main" val="116999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C4BFB-E1BF-1178-E309-0E46C09DDFCB}"/>
            </a:ext>
          </a:extLst>
        </p:cNvPr>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151FD418-1147-DC42-50BF-67FD772B29A2}"/>
              </a:ext>
            </a:extLst>
          </p:cNvPr>
          <p:cNvSpPr txBox="1">
            <a:spLocks/>
          </p:cNvSpPr>
          <p:nvPr/>
        </p:nvSpPr>
        <p:spPr>
          <a:xfrm>
            <a:off x="11596653" y="6356362"/>
            <a:ext cx="44853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FFBA4C0-9B7D-4866-9F37-F8186F53D425}" type="slidenum">
              <a:rPr lang="ja-JP" altLang="en-US" smtClean="0">
                <a:solidFill>
                  <a:srgbClr val="00A0B8"/>
                </a:solidFill>
                <a:latin typeface="游明朝" panose="02020400000000000000" pitchFamily="18" charset="-128"/>
                <a:ea typeface="游明朝" panose="02020400000000000000" pitchFamily="18" charset="-128"/>
              </a:rPr>
              <a:pPr/>
              <a:t>5</a:t>
            </a:fld>
            <a:endParaRPr lang="ja-JP" altLang="en-US" dirty="0">
              <a:solidFill>
                <a:srgbClr val="00A0B8"/>
              </a:solidFill>
              <a:latin typeface="游明朝" panose="02020400000000000000" pitchFamily="18" charset="-128"/>
              <a:ea typeface="游明朝" panose="02020400000000000000" pitchFamily="18" charset="-128"/>
            </a:endParaRPr>
          </a:p>
        </p:txBody>
      </p:sp>
      <p:sp>
        <p:nvSpPr>
          <p:cNvPr id="22" name="正方形/長方形 21">
            <a:extLst>
              <a:ext uri="{FF2B5EF4-FFF2-40B4-BE49-F238E27FC236}">
                <a16:creationId xmlns:a16="http://schemas.microsoft.com/office/drawing/2014/main" id="{21363A07-47D1-A7B0-C456-31E93647F042}"/>
              </a:ext>
            </a:extLst>
          </p:cNvPr>
          <p:cNvSpPr/>
          <p:nvPr/>
        </p:nvSpPr>
        <p:spPr>
          <a:xfrm>
            <a:off x="587697" y="265262"/>
            <a:ext cx="11016606" cy="4323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en-US" altLang="ja-JP" sz="2800" b="1" dirty="0">
                <a:solidFill>
                  <a:schemeClr val="tx1"/>
                </a:solidFill>
                <a:latin typeface="游明朝" panose="02020400000000000000" pitchFamily="18" charset="-128"/>
                <a:ea typeface="游明朝" panose="02020400000000000000" pitchFamily="18" charset="-128"/>
              </a:rPr>
              <a:t>MECE</a:t>
            </a:r>
            <a:r>
              <a:rPr kumimoji="1" lang="ja-JP" altLang="en-US" sz="2800" b="1" dirty="0">
                <a:solidFill>
                  <a:schemeClr val="tx1"/>
                </a:solidFill>
                <a:latin typeface="游明朝" panose="02020400000000000000" pitchFamily="18" charset="-128"/>
                <a:ea typeface="游明朝" panose="02020400000000000000" pitchFamily="18" charset="-128"/>
              </a:rPr>
              <a:t>の実践例</a:t>
            </a:r>
          </a:p>
        </p:txBody>
      </p:sp>
      <p:sp>
        <p:nvSpPr>
          <p:cNvPr id="23" name="正方形/長方形 22">
            <a:extLst>
              <a:ext uri="{FF2B5EF4-FFF2-40B4-BE49-F238E27FC236}">
                <a16:creationId xmlns:a16="http://schemas.microsoft.com/office/drawing/2014/main" id="{43583832-4EC4-CAED-1D30-057B5E1809F6}"/>
              </a:ext>
            </a:extLst>
          </p:cNvPr>
          <p:cNvSpPr/>
          <p:nvPr/>
        </p:nvSpPr>
        <p:spPr>
          <a:xfrm>
            <a:off x="587697" y="815688"/>
            <a:ext cx="11016606" cy="4323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altLang="ja-JP" sz="2000" dirty="0">
                <a:solidFill>
                  <a:schemeClr val="tx1"/>
                </a:solidFill>
                <a:latin typeface="游明朝" panose="02020400000000000000" pitchFamily="18" charset="-128"/>
                <a:ea typeface="游明朝" panose="02020400000000000000" pitchFamily="18" charset="-128"/>
              </a:rPr>
              <a:t>MECE</a:t>
            </a:r>
            <a:r>
              <a:rPr lang="ja-JP" altLang="en-US" sz="2000" dirty="0">
                <a:solidFill>
                  <a:schemeClr val="tx1"/>
                </a:solidFill>
                <a:latin typeface="游明朝" panose="02020400000000000000" pitchFamily="18" charset="-128"/>
                <a:ea typeface="游明朝" panose="02020400000000000000" pitchFamily="18" charset="-128"/>
              </a:rPr>
              <a:t>に分解することで、提案する側・される側にとって網羅感のある内容にできます。</a:t>
            </a:r>
          </a:p>
        </p:txBody>
      </p:sp>
      <p:grpSp>
        <p:nvGrpSpPr>
          <p:cNvPr id="32" name="グループ化 31">
            <a:extLst>
              <a:ext uri="{FF2B5EF4-FFF2-40B4-BE49-F238E27FC236}">
                <a16:creationId xmlns:a16="http://schemas.microsoft.com/office/drawing/2014/main" id="{94352B4B-BEAF-5748-1F96-26F83E88EC5B}"/>
              </a:ext>
            </a:extLst>
          </p:cNvPr>
          <p:cNvGrpSpPr/>
          <p:nvPr/>
        </p:nvGrpSpPr>
        <p:grpSpPr>
          <a:xfrm>
            <a:off x="0" y="0"/>
            <a:ext cx="443814" cy="6858000"/>
            <a:chOff x="0" y="0"/>
            <a:chExt cx="443814" cy="6858000"/>
          </a:xfrm>
        </p:grpSpPr>
        <p:grpSp>
          <p:nvGrpSpPr>
            <p:cNvPr id="33" name="グループ化 32">
              <a:extLst>
                <a:ext uri="{FF2B5EF4-FFF2-40B4-BE49-F238E27FC236}">
                  <a16:creationId xmlns:a16="http://schemas.microsoft.com/office/drawing/2014/main" id="{351FBDF0-842A-1718-8936-9DAC1A1A20BC}"/>
                </a:ext>
              </a:extLst>
            </p:cNvPr>
            <p:cNvGrpSpPr/>
            <p:nvPr/>
          </p:nvGrpSpPr>
          <p:grpSpPr>
            <a:xfrm>
              <a:off x="0" y="0"/>
              <a:ext cx="443814" cy="6858000"/>
              <a:chOff x="0" y="0"/>
              <a:chExt cx="443814" cy="6981132"/>
            </a:xfrm>
          </p:grpSpPr>
          <p:sp>
            <p:nvSpPr>
              <p:cNvPr id="37" name="正方形/長方形 36">
                <a:extLst>
                  <a:ext uri="{FF2B5EF4-FFF2-40B4-BE49-F238E27FC236}">
                    <a16:creationId xmlns:a16="http://schemas.microsoft.com/office/drawing/2014/main" id="{CDA80DE5-CABE-615F-5682-E4B7B861CF0A}"/>
                  </a:ext>
                </a:extLst>
              </p:cNvPr>
              <p:cNvSpPr/>
              <p:nvPr/>
            </p:nvSpPr>
            <p:spPr>
              <a:xfrm>
                <a:off x="0" y="0"/>
                <a:ext cx="443814" cy="2327044"/>
              </a:xfrm>
              <a:prstGeom prst="rect">
                <a:avLst/>
              </a:prstGeom>
              <a:solidFill>
                <a:srgbClr val="E1FBFF"/>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spcBef>
                    <a:spcPts val="1200"/>
                  </a:spcBef>
                </a:pPr>
                <a:r>
                  <a:rPr kumimoji="1" lang="ja-JP" altLang="en-US" sz="1050" b="1" dirty="0">
                    <a:solidFill>
                      <a:srgbClr val="00A0B8"/>
                    </a:solidFill>
                    <a:latin typeface="游明朝" panose="02020400000000000000" pitchFamily="18" charset="-128"/>
                    <a:ea typeface="游明朝" panose="02020400000000000000" pitchFamily="18" charset="-128"/>
                  </a:rPr>
                  <a:t>　　本論：インプットによる理解</a:t>
                </a:r>
                <a:endParaRPr kumimoji="1" lang="ja-JP" altLang="en-US" sz="800" b="1" dirty="0">
                  <a:solidFill>
                    <a:srgbClr val="00A0B8"/>
                  </a:solidFill>
                  <a:latin typeface="游明朝" panose="02020400000000000000" pitchFamily="18" charset="-128"/>
                  <a:ea typeface="游明朝" panose="02020400000000000000" pitchFamily="18" charset="-128"/>
                </a:endParaRPr>
              </a:p>
            </p:txBody>
          </p:sp>
          <p:sp>
            <p:nvSpPr>
              <p:cNvPr id="38" name="正方形/長方形 37">
                <a:extLst>
                  <a:ext uri="{FF2B5EF4-FFF2-40B4-BE49-F238E27FC236}">
                    <a16:creationId xmlns:a16="http://schemas.microsoft.com/office/drawing/2014/main" id="{E8150317-BFA5-24AD-5F58-EC7209BBA35D}"/>
                  </a:ext>
                </a:extLst>
              </p:cNvPr>
              <p:cNvSpPr/>
              <p:nvPr/>
            </p:nvSpPr>
            <p:spPr>
              <a:xfrm>
                <a:off x="0" y="2327044"/>
                <a:ext cx="443814" cy="2327044"/>
              </a:xfrm>
              <a:prstGeom prst="rect">
                <a:avLst/>
              </a:prstGeom>
              <a:solidFill>
                <a:schemeClr val="bg1">
                  <a:lumMod val="75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spcBef>
                    <a:spcPts val="1200"/>
                  </a:spcBef>
                </a:pPr>
                <a:r>
                  <a:rPr kumimoji="1" lang="ja-JP" altLang="en-US" sz="1050" b="1" dirty="0">
                    <a:solidFill>
                      <a:schemeClr val="bg1"/>
                    </a:solidFill>
                    <a:latin typeface="游明朝" panose="02020400000000000000" pitchFamily="18" charset="-128"/>
                    <a:ea typeface="游明朝" panose="02020400000000000000" pitchFamily="18" charset="-128"/>
                  </a:rPr>
                  <a:t>　　演習：アウトプットによる応用</a:t>
                </a:r>
              </a:p>
            </p:txBody>
          </p:sp>
          <p:sp>
            <p:nvSpPr>
              <p:cNvPr id="39" name="正方形/長方形 38">
                <a:extLst>
                  <a:ext uri="{FF2B5EF4-FFF2-40B4-BE49-F238E27FC236}">
                    <a16:creationId xmlns:a16="http://schemas.microsoft.com/office/drawing/2014/main" id="{5014005A-53E1-FE88-C77D-36F88909E2E6}"/>
                  </a:ext>
                </a:extLst>
              </p:cNvPr>
              <p:cNvSpPr/>
              <p:nvPr/>
            </p:nvSpPr>
            <p:spPr>
              <a:xfrm>
                <a:off x="0" y="4654088"/>
                <a:ext cx="443814" cy="2327044"/>
              </a:xfrm>
              <a:prstGeom prst="rect">
                <a:avLst/>
              </a:prstGeom>
              <a:solidFill>
                <a:schemeClr val="bg1">
                  <a:lumMod val="75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spcBef>
                    <a:spcPts val="1200"/>
                  </a:spcBef>
                </a:pPr>
                <a:r>
                  <a:rPr kumimoji="1" lang="ja-JP" altLang="en-US" sz="1050" b="1" dirty="0">
                    <a:solidFill>
                      <a:schemeClr val="bg1"/>
                    </a:solidFill>
                    <a:latin typeface="游明朝" panose="02020400000000000000" pitchFamily="18" charset="-128"/>
                    <a:ea typeface="游明朝" panose="02020400000000000000" pitchFamily="18" charset="-128"/>
                  </a:rPr>
                  <a:t>　　まとめ：定着と実践への橋渡し</a:t>
                </a:r>
              </a:p>
            </p:txBody>
          </p:sp>
        </p:grpSp>
        <p:sp>
          <p:nvSpPr>
            <p:cNvPr id="34" name="楕円 33">
              <a:extLst>
                <a:ext uri="{FF2B5EF4-FFF2-40B4-BE49-F238E27FC236}">
                  <a16:creationId xmlns:a16="http://schemas.microsoft.com/office/drawing/2014/main" id="{659BBE70-59E4-751A-4197-B0BF4842D910}"/>
                </a:ext>
              </a:extLst>
            </p:cNvPr>
            <p:cNvSpPr/>
            <p:nvPr/>
          </p:nvSpPr>
          <p:spPr>
            <a:xfrm>
              <a:off x="135726" y="57750"/>
              <a:ext cx="172363" cy="172534"/>
            </a:xfrm>
            <a:prstGeom prst="ellipse">
              <a:avLst/>
            </a:prstGeom>
            <a:solidFill>
              <a:srgbClr val="00A0B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kumimoji="1" lang="en-US" altLang="ja-JP" sz="1050" dirty="0">
                  <a:solidFill>
                    <a:schemeClr val="bg1"/>
                  </a:solidFill>
                  <a:latin typeface="游明朝" panose="02020400000000000000" pitchFamily="18" charset="-128"/>
                  <a:ea typeface="游明朝" panose="02020400000000000000" pitchFamily="18" charset="-128"/>
                </a:rPr>
                <a:t>1</a:t>
              </a:r>
              <a:endParaRPr kumimoji="1" lang="ja-JP" altLang="en-US" sz="1050" dirty="0">
                <a:solidFill>
                  <a:schemeClr val="bg1"/>
                </a:solidFill>
                <a:latin typeface="游明朝" panose="02020400000000000000" pitchFamily="18" charset="-128"/>
                <a:ea typeface="游明朝" panose="02020400000000000000" pitchFamily="18" charset="-128"/>
              </a:endParaRPr>
            </a:p>
          </p:txBody>
        </p:sp>
        <p:sp>
          <p:nvSpPr>
            <p:cNvPr id="35" name="楕円 34">
              <a:extLst>
                <a:ext uri="{FF2B5EF4-FFF2-40B4-BE49-F238E27FC236}">
                  <a16:creationId xmlns:a16="http://schemas.microsoft.com/office/drawing/2014/main" id="{B3E143EB-A041-ECFA-A45B-334E4119196F}"/>
                </a:ext>
              </a:extLst>
            </p:cNvPr>
            <p:cNvSpPr/>
            <p:nvPr/>
          </p:nvSpPr>
          <p:spPr>
            <a:xfrm>
              <a:off x="135726" y="2343750"/>
              <a:ext cx="172363" cy="172534"/>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kumimoji="1" lang="en-US" altLang="ja-JP" sz="1050" dirty="0">
                  <a:solidFill>
                    <a:schemeClr val="bg1"/>
                  </a:solidFill>
                  <a:latin typeface="游明朝" panose="02020400000000000000" pitchFamily="18" charset="-128"/>
                  <a:ea typeface="游明朝" panose="02020400000000000000" pitchFamily="18" charset="-128"/>
                </a:rPr>
                <a:t>2</a:t>
              </a:r>
              <a:endParaRPr kumimoji="1" lang="ja-JP" altLang="en-US" sz="1050" dirty="0">
                <a:solidFill>
                  <a:schemeClr val="bg1"/>
                </a:solidFill>
                <a:latin typeface="游明朝" panose="02020400000000000000" pitchFamily="18" charset="-128"/>
                <a:ea typeface="游明朝" panose="02020400000000000000" pitchFamily="18" charset="-128"/>
              </a:endParaRPr>
            </a:p>
          </p:txBody>
        </p:sp>
        <p:sp>
          <p:nvSpPr>
            <p:cNvPr id="36" name="楕円 35">
              <a:extLst>
                <a:ext uri="{FF2B5EF4-FFF2-40B4-BE49-F238E27FC236}">
                  <a16:creationId xmlns:a16="http://schemas.microsoft.com/office/drawing/2014/main" id="{3BCD21DC-23A0-6885-D46F-C9F4D2AA9C0C}"/>
                </a:ext>
              </a:extLst>
            </p:cNvPr>
            <p:cNvSpPr/>
            <p:nvPr/>
          </p:nvSpPr>
          <p:spPr>
            <a:xfrm>
              <a:off x="135726" y="4629750"/>
              <a:ext cx="172363" cy="172534"/>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en-US" altLang="ja-JP" sz="1050" dirty="0">
                  <a:solidFill>
                    <a:schemeClr val="bg1"/>
                  </a:solidFill>
                  <a:latin typeface="游明朝" panose="02020400000000000000" pitchFamily="18" charset="-128"/>
                  <a:ea typeface="游明朝" panose="02020400000000000000" pitchFamily="18" charset="-128"/>
                </a:rPr>
                <a:t>3</a:t>
              </a:r>
              <a:endParaRPr kumimoji="1" lang="ja-JP" altLang="en-US" sz="1050" dirty="0">
                <a:solidFill>
                  <a:schemeClr val="bg1"/>
                </a:solidFill>
                <a:latin typeface="游明朝" panose="02020400000000000000" pitchFamily="18" charset="-128"/>
                <a:ea typeface="游明朝" panose="02020400000000000000" pitchFamily="18" charset="-128"/>
              </a:endParaRPr>
            </a:p>
          </p:txBody>
        </p:sp>
      </p:grpSp>
      <p:grpSp>
        <p:nvGrpSpPr>
          <p:cNvPr id="54" name="グループ化 53">
            <a:extLst>
              <a:ext uri="{FF2B5EF4-FFF2-40B4-BE49-F238E27FC236}">
                <a16:creationId xmlns:a16="http://schemas.microsoft.com/office/drawing/2014/main" id="{4FD2BFDA-D9C9-7E22-73A7-623FE087AA6A}"/>
              </a:ext>
            </a:extLst>
          </p:cNvPr>
          <p:cNvGrpSpPr/>
          <p:nvPr/>
        </p:nvGrpSpPr>
        <p:grpSpPr>
          <a:xfrm>
            <a:off x="760556" y="1826677"/>
            <a:ext cx="10670888" cy="4392612"/>
            <a:chOff x="227011" y="1268413"/>
            <a:chExt cx="11737977" cy="4392612"/>
          </a:xfrm>
        </p:grpSpPr>
        <p:sp>
          <p:nvSpPr>
            <p:cNvPr id="3" name="正方形/長方形 2">
              <a:extLst>
                <a:ext uri="{FF2B5EF4-FFF2-40B4-BE49-F238E27FC236}">
                  <a16:creationId xmlns:a16="http://schemas.microsoft.com/office/drawing/2014/main" id="{32A99E97-27F8-5299-2CBA-4EF2B8BFD8ED}"/>
                </a:ext>
              </a:extLst>
            </p:cNvPr>
            <p:cNvSpPr/>
            <p:nvPr/>
          </p:nvSpPr>
          <p:spPr>
            <a:xfrm>
              <a:off x="227012" y="1268413"/>
              <a:ext cx="11737976" cy="444009"/>
            </a:xfrm>
            <a:prstGeom prst="rect">
              <a:avLst/>
            </a:prstGeom>
            <a:solidFill>
              <a:srgbClr val="E1FBFF"/>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dirty="0">
                  <a:solidFill>
                    <a:schemeClr val="tx1"/>
                  </a:solidFill>
                  <a:latin typeface="游明朝" panose="02020400000000000000" pitchFamily="18" charset="-128"/>
                  <a:ea typeface="游明朝" panose="02020400000000000000" pitchFamily="18" charset="-128"/>
                </a:rPr>
                <a:t>　　　　「ファミリーレストランにおける顧客満足度を向上させる施策」を考える</a:t>
              </a:r>
            </a:p>
          </p:txBody>
        </p:sp>
        <p:sp>
          <p:nvSpPr>
            <p:cNvPr id="4" name="正方形/長方形 3">
              <a:extLst>
                <a:ext uri="{FF2B5EF4-FFF2-40B4-BE49-F238E27FC236}">
                  <a16:creationId xmlns:a16="http://schemas.microsoft.com/office/drawing/2014/main" id="{7A609B04-6582-2554-0DAA-65A642896883}"/>
                </a:ext>
              </a:extLst>
            </p:cNvPr>
            <p:cNvSpPr/>
            <p:nvPr/>
          </p:nvSpPr>
          <p:spPr>
            <a:xfrm>
              <a:off x="227012" y="2230388"/>
              <a:ext cx="1689844" cy="708161"/>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dirty="0">
                  <a:solidFill>
                    <a:schemeClr val="tx1"/>
                  </a:solidFill>
                  <a:latin typeface="游明朝" panose="02020400000000000000" pitchFamily="18" charset="-128"/>
                  <a:ea typeface="游明朝" panose="02020400000000000000" pitchFamily="18" charset="-128"/>
                </a:rPr>
                <a:t>予約時の</a:t>
              </a:r>
              <a:br>
                <a:rPr kumimoji="1" lang="en-US" altLang="ja-JP" sz="1400" dirty="0">
                  <a:solidFill>
                    <a:schemeClr val="tx1"/>
                  </a:solidFill>
                  <a:latin typeface="游明朝" panose="02020400000000000000" pitchFamily="18" charset="-128"/>
                  <a:ea typeface="游明朝" panose="02020400000000000000" pitchFamily="18" charset="-128"/>
                </a:rPr>
              </a:br>
              <a:r>
                <a:rPr kumimoji="1" lang="ja-JP" altLang="en-US" sz="1400" dirty="0">
                  <a:solidFill>
                    <a:schemeClr val="tx1"/>
                  </a:solidFill>
                  <a:latin typeface="游明朝" panose="02020400000000000000" pitchFamily="18" charset="-128"/>
                  <a:ea typeface="游明朝" panose="02020400000000000000" pitchFamily="18" charset="-128"/>
                </a:rPr>
                <a:t>満足度</a:t>
              </a:r>
            </a:p>
          </p:txBody>
        </p:sp>
        <p:sp>
          <p:nvSpPr>
            <p:cNvPr id="5" name="正方形/長方形 4">
              <a:extLst>
                <a:ext uri="{FF2B5EF4-FFF2-40B4-BE49-F238E27FC236}">
                  <a16:creationId xmlns:a16="http://schemas.microsoft.com/office/drawing/2014/main" id="{D3274CA8-2DF5-5D77-E7A7-A09D2DDEDEFE}"/>
                </a:ext>
              </a:extLst>
            </p:cNvPr>
            <p:cNvSpPr/>
            <p:nvPr/>
          </p:nvSpPr>
          <p:spPr>
            <a:xfrm>
              <a:off x="2236638" y="2230388"/>
              <a:ext cx="1689844" cy="708161"/>
            </a:xfrm>
            <a:prstGeom prst="rect">
              <a:avLst/>
            </a:prstGeom>
            <a:solidFill>
              <a:srgbClr val="E1FBFF"/>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dirty="0">
                  <a:solidFill>
                    <a:schemeClr val="tx1"/>
                  </a:solidFill>
                  <a:latin typeface="游明朝" panose="02020400000000000000" pitchFamily="18" charset="-128"/>
                  <a:ea typeface="游明朝" panose="02020400000000000000" pitchFamily="18" charset="-128"/>
                </a:rPr>
                <a:t>来店時の</a:t>
              </a:r>
              <a:br>
                <a:rPr kumimoji="1" lang="en-US" altLang="ja-JP" sz="1400" dirty="0">
                  <a:solidFill>
                    <a:schemeClr val="tx1"/>
                  </a:solidFill>
                  <a:latin typeface="游明朝" panose="02020400000000000000" pitchFamily="18" charset="-128"/>
                  <a:ea typeface="游明朝" panose="02020400000000000000" pitchFamily="18" charset="-128"/>
                </a:rPr>
              </a:br>
              <a:r>
                <a:rPr kumimoji="1" lang="ja-JP" altLang="en-US" sz="1400" dirty="0">
                  <a:solidFill>
                    <a:schemeClr val="tx1"/>
                  </a:solidFill>
                  <a:latin typeface="游明朝" panose="02020400000000000000" pitchFamily="18" charset="-128"/>
                  <a:ea typeface="游明朝" panose="02020400000000000000" pitchFamily="18" charset="-128"/>
                </a:rPr>
                <a:t>満足度</a:t>
              </a:r>
            </a:p>
          </p:txBody>
        </p:sp>
        <p:sp>
          <p:nvSpPr>
            <p:cNvPr id="6" name="正方形/長方形 5">
              <a:extLst>
                <a:ext uri="{FF2B5EF4-FFF2-40B4-BE49-F238E27FC236}">
                  <a16:creationId xmlns:a16="http://schemas.microsoft.com/office/drawing/2014/main" id="{36F31833-72DB-3DD7-4CC3-552ECAC17C80}"/>
                </a:ext>
              </a:extLst>
            </p:cNvPr>
            <p:cNvSpPr/>
            <p:nvPr/>
          </p:nvSpPr>
          <p:spPr>
            <a:xfrm>
              <a:off x="4246264" y="2230388"/>
              <a:ext cx="1689844" cy="708161"/>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dirty="0">
                  <a:solidFill>
                    <a:schemeClr val="tx1"/>
                  </a:solidFill>
                  <a:latin typeface="游明朝" panose="02020400000000000000" pitchFamily="18" charset="-128"/>
                  <a:ea typeface="游明朝" panose="02020400000000000000" pitchFamily="18" charset="-128"/>
                </a:rPr>
                <a:t>注文時の</a:t>
              </a:r>
              <a:br>
                <a:rPr kumimoji="1" lang="en-US" altLang="ja-JP" sz="1400" dirty="0">
                  <a:solidFill>
                    <a:schemeClr val="tx1"/>
                  </a:solidFill>
                  <a:latin typeface="游明朝" panose="02020400000000000000" pitchFamily="18" charset="-128"/>
                  <a:ea typeface="游明朝" panose="02020400000000000000" pitchFamily="18" charset="-128"/>
                </a:rPr>
              </a:br>
              <a:r>
                <a:rPr kumimoji="1" lang="ja-JP" altLang="en-US" sz="1400" dirty="0">
                  <a:solidFill>
                    <a:schemeClr val="tx1"/>
                  </a:solidFill>
                  <a:latin typeface="游明朝" panose="02020400000000000000" pitchFamily="18" charset="-128"/>
                  <a:ea typeface="游明朝" panose="02020400000000000000" pitchFamily="18" charset="-128"/>
                </a:rPr>
                <a:t>満足度</a:t>
              </a:r>
            </a:p>
          </p:txBody>
        </p:sp>
        <p:sp>
          <p:nvSpPr>
            <p:cNvPr id="7" name="正方形/長方形 6">
              <a:extLst>
                <a:ext uri="{FF2B5EF4-FFF2-40B4-BE49-F238E27FC236}">
                  <a16:creationId xmlns:a16="http://schemas.microsoft.com/office/drawing/2014/main" id="{4CA1535B-5F44-2588-E9E9-F1F84A01C37B}"/>
                </a:ext>
              </a:extLst>
            </p:cNvPr>
            <p:cNvSpPr/>
            <p:nvPr/>
          </p:nvSpPr>
          <p:spPr>
            <a:xfrm>
              <a:off x="6255890" y="2230388"/>
              <a:ext cx="1689844" cy="708161"/>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dirty="0">
                  <a:solidFill>
                    <a:schemeClr val="tx1"/>
                  </a:solidFill>
                  <a:latin typeface="游明朝" panose="02020400000000000000" pitchFamily="18" charset="-128"/>
                  <a:ea typeface="游明朝" panose="02020400000000000000" pitchFamily="18" charset="-128"/>
                </a:rPr>
                <a:t>食事時の</a:t>
              </a:r>
              <a:br>
                <a:rPr kumimoji="1" lang="en-US" altLang="ja-JP" sz="1400" dirty="0">
                  <a:solidFill>
                    <a:schemeClr val="tx1"/>
                  </a:solidFill>
                  <a:latin typeface="游明朝" panose="02020400000000000000" pitchFamily="18" charset="-128"/>
                  <a:ea typeface="游明朝" panose="02020400000000000000" pitchFamily="18" charset="-128"/>
                </a:rPr>
              </a:br>
              <a:r>
                <a:rPr kumimoji="1" lang="ja-JP" altLang="en-US" sz="1400" dirty="0">
                  <a:solidFill>
                    <a:schemeClr val="tx1"/>
                  </a:solidFill>
                  <a:latin typeface="游明朝" panose="02020400000000000000" pitchFamily="18" charset="-128"/>
                  <a:ea typeface="游明朝" panose="02020400000000000000" pitchFamily="18" charset="-128"/>
                </a:rPr>
                <a:t>満足度</a:t>
              </a:r>
            </a:p>
          </p:txBody>
        </p:sp>
        <p:sp>
          <p:nvSpPr>
            <p:cNvPr id="8" name="正方形/長方形 7">
              <a:extLst>
                <a:ext uri="{FF2B5EF4-FFF2-40B4-BE49-F238E27FC236}">
                  <a16:creationId xmlns:a16="http://schemas.microsoft.com/office/drawing/2014/main" id="{99D63888-E48E-BD24-E36D-617E68F8771A}"/>
                </a:ext>
              </a:extLst>
            </p:cNvPr>
            <p:cNvSpPr/>
            <p:nvPr/>
          </p:nvSpPr>
          <p:spPr>
            <a:xfrm>
              <a:off x="8265516" y="2230388"/>
              <a:ext cx="1689844" cy="708161"/>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dirty="0">
                  <a:solidFill>
                    <a:schemeClr val="tx1"/>
                  </a:solidFill>
                  <a:latin typeface="游明朝" panose="02020400000000000000" pitchFamily="18" charset="-128"/>
                  <a:ea typeface="游明朝" panose="02020400000000000000" pitchFamily="18" charset="-128"/>
                </a:rPr>
                <a:t>支払い時の</a:t>
              </a:r>
              <a:br>
                <a:rPr kumimoji="1" lang="en-US" altLang="ja-JP" sz="1400" dirty="0">
                  <a:solidFill>
                    <a:schemeClr val="tx1"/>
                  </a:solidFill>
                  <a:latin typeface="游明朝" panose="02020400000000000000" pitchFamily="18" charset="-128"/>
                  <a:ea typeface="游明朝" panose="02020400000000000000" pitchFamily="18" charset="-128"/>
                </a:rPr>
              </a:br>
              <a:r>
                <a:rPr kumimoji="1" lang="ja-JP" altLang="en-US" sz="1400" dirty="0">
                  <a:solidFill>
                    <a:schemeClr val="tx1"/>
                  </a:solidFill>
                  <a:latin typeface="游明朝" panose="02020400000000000000" pitchFamily="18" charset="-128"/>
                  <a:ea typeface="游明朝" panose="02020400000000000000" pitchFamily="18" charset="-128"/>
                </a:rPr>
                <a:t>満足度</a:t>
              </a:r>
            </a:p>
          </p:txBody>
        </p:sp>
        <p:sp>
          <p:nvSpPr>
            <p:cNvPr id="9" name="正方形/長方形 8">
              <a:extLst>
                <a:ext uri="{FF2B5EF4-FFF2-40B4-BE49-F238E27FC236}">
                  <a16:creationId xmlns:a16="http://schemas.microsoft.com/office/drawing/2014/main" id="{DFE38472-6789-91B7-7A7B-E697B02FD618}"/>
                </a:ext>
              </a:extLst>
            </p:cNvPr>
            <p:cNvSpPr/>
            <p:nvPr/>
          </p:nvSpPr>
          <p:spPr>
            <a:xfrm>
              <a:off x="10275144" y="2230388"/>
              <a:ext cx="1689844" cy="708161"/>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dirty="0">
                  <a:solidFill>
                    <a:schemeClr val="tx1"/>
                  </a:solidFill>
                  <a:latin typeface="游明朝" panose="02020400000000000000" pitchFamily="18" charset="-128"/>
                  <a:ea typeface="游明朝" panose="02020400000000000000" pitchFamily="18" charset="-128"/>
                </a:rPr>
                <a:t>退店時の</a:t>
              </a:r>
              <a:br>
                <a:rPr kumimoji="1" lang="en-US" altLang="ja-JP" sz="1400" dirty="0">
                  <a:solidFill>
                    <a:schemeClr val="tx1"/>
                  </a:solidFill>
                  <a:latin typeface="游明朝" panose="02020400000000000000" pitchFamily="18" charset="-128"/>
                  <a:ea typeface="游明朝" panose="02020400000000000000" pitchFamily="18" charset="-128"/>
                </a:rPr>
              </a:br>
              <a:r>
                <a:rPr kumimoji="1" lang="ja-JP" altLang="en-US" sz="1400" dirty="0">
                  <a:solidFill>
                    <a:schemeClr val="tx1"/>
                  </a:solidFill>
                  <a:latin typeface="游明朝" panose="02020400000000000000" pitchFamily="18" charset="-128"/>
                  <a:ea typeface="游明朝" panose="02020400000000000000" pitchFamily="18" charset="-128"/>
                </a:rPr>
                <a:t>満足度</a:t>
              </a:r>
            </a:p>
          </p:txBody>
        </p:sp>
        <p:cxnSp>
          <p:nvCxnSpPr>
            <p:cNvPr id="10" name="コネクタ: カギ線 9">
              <a:extLst>
                <a:ext uri="{FF2B5EF4-FFF2-40B4-BE49-F238E27FC236}">
                  <a16:creationId xmlns:a16="http://schemas.microsoft.com/office/drawing/2014/main" id="{921BE2A9-B830-D50C-198A-C49D6BB0018D}"/>
                </a:ext>
              </a:extLst>
            </p:cNvPr>
            <p:cNvCxnSpPr>
              <a:cxnSpLocks/>
              <a:stCxn id="3" idx="2"/>
              <a:endCxn id="4" idx="0"/>
            </p:cNvCxnSpPr>
            <p:nvPr/>
          </p:nvCxnSpPr>
          <p:spPr>
            <a:xfrm rot="5400000">
              <a:off x="3324984" y="-540628"/>
              <a:ext cx="517966" cy="5024066"/>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コネクタ: カギ線 10">
              <a:extLst>
                <a:ext uri="{FF2B5EF4-FFF2-40B4-BE49-F238E27FC236}">
                  <a16:creationId xmlns:a16="http://schemas.microsoft.com/office/drawing/2014/main" id="{FD80BF0A-8197-461E-1149-DD3666AA8401}"/>
                </a:ext>
              </a:extLst>
            </p:cNvPr>
            <p:cNvCxnSpPr>
              <a:cxnSpLocks/>
              <a:stCxn id="3" idx="2"/>
              <a:endCxn id="5" idx="0"/>
            </p:cNvCxnSpPr>
            <p:nvPr/>
          </p:nvCxnSpPr>
          <p:spPr>
            <a:xfrm rot="5400000">
              <a:off x="4329797" y="464185"/>
              <a:ext cx="517966" cy="3014440"/>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コネクタ: カギ線 11">
              <a:extLst>
                <a:ext uri="{FF2B5EF4-FFF2-40B4-BE49-F238E27FC236}">
                  <a16:creationId xmlns:a16="http://schemas.microsoft.com/office/drawing/2014/main" id="{EBD8FC26-1697-0942-D2C3-2DBAA36C7395}"/>
                </a:ext>
              </a:extLst>
            </p:cNvPr>
            <p:cNvCxnSpPr>
              <a:cxnSpLocks/>
              <a:stCxn id="3" idx="2"/>
              <a:endCxn id="6" idx="0"/>
            </p:cNvCxnSpPr>
            <p:nvPr/>
          </p:nvCxnSpPr>
          <p:spPr>
            <a:xfrm rot="5400000">
              <a:off x="5334610" y="1468998"/>
              <a:ext cx="517966" cy="1004814"/>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コネクタ: カギ線 12">
              <a:extLst>
                <a:ext uri="{FF2B5EF4-FFF2-40B4-BE49-F238E27FC236}">
                  <a16:creationId xmlns:a16="http://schemas.microsoft.com/office/drawing/2014/main" id="{8B84BBC9-E30A-9591-F192-53F5C493A7FF}"/>
                </a:ext>
              </a:extLst>
            </p:cNvPr>
            <p:cNvCxnSpPr>
              <a:cxnSpLocks/>
              <a:stCxn id="3" idx="2"/>
              <a:endCxn id="7" idx="0"/>
            </p:cNvCxnSpPr>
            <p:nvPr/>
          </p:nvCxnSpPr>
          <p:spPr>
            <a:xfrm rot="16200000" flipH="1">
              <a:off x="6339423" y="1468999"/>
              <a:ext cx="517966" cy="1004812"/>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コネクタ: カギ線 13">
              <a:extLst>
                <a:ext uri="{FF2B5EF4-FFF2-40B4-BE49-F238E27FC236}">
                  <a16:creationId xmlns:a16="http://schemas.microsoft.com/office/drawing/2014/main" id="{519D6CB2-3365-D6B9-FEE9-15184FA4A7D1}"/>
                </a:ext>
              </a:extLst>
            </p:cNvPr>
            <p:cNvCxnSpPr>
              <a:cxnSpLocks/>
              <a:stCxn id="3" idx="2"/>
              <a:endCxn id="8" idx="0"/>
            </p:cNvCxnSpPr>
            <p:nvPr/>
          </p:nvCxnSpPr>
          <p:spPr>
            <a:xfrm rot="16200000" flipH="1">
              <a:off x="7344236" y="464186"/>
              <a:ext cx="517966" cy="3014438"/>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コネクタ: カギ線 16">
              <a:extLst>
                <a:ext uri="{FF2B5EF4-FFF2-40B4-BE49-F238E27FC236}">
                  <a16:creationId xmlns:a16="http://schemas.microsoft.com/office/drawing/2014/main" id="{AAEDFD19-B12E-858E-EBB4-5A6CAF412C8A}"/>
                </a:ext>
              </a:extLst>
            </p:cNvPr>
            <p:cNvCxnSpPr>
              <a:cxnSpLocks/>
              <a:stCxn id="3" idx="2"/>
              <a:endCxn id="9" idx="0"/>
            </p:cNvCxnSpPr>
            <p:nvPr/>
          </p:nvCxnSpPr>
          <p:spPr>
            <a:xfrm rot="16200000" flipH="1">
              <a:off x="8349050" y="-540628"/>
              <a:ext cx="517966" cy="5024066"/>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コネクタ: カギ線 23">
              <a:extLst>
                <a:ext uri="{FF2B5EF4-FFF2-40B4-BE49-F238E27FC236}">
                  <a16:creationId xmlns:a16="http://schemas.microsoft.com/office/drawing/2014/main" id="{73346E9A-CE34-FD03-68EA-78556FF97FE2}"/>
                </a:ext>
              </a:extLst>
            </p:cNvPr>
            <p:cNvCxnSpPr>
              <a:cxnSpLocks/>
              <a:stCxn id="5" idx="2"/>
              <a:endCxn id="41" idx="0"/>
            </p:cNvCxnSpPr>
            <p:nvPr/>
          </p:nvCxnSpPr>
          <p:spPr>
            <a:xfrm rot="5400000">
              <a:off x="2067992" y="2442947"/>
              <a:ext cx="517966" cy="1509171"/>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コネクタ: カギ線 25">
              <a:extLst>
                <a:ext uri="{FF2B5EF4-FFF2-40B4-BE49-F238E27FC236}">
                  <a16:creationId xmlns:a16="http://schemas.microsoft.com/office/drawing/2014/main" id="{1456BB36-2973-F64C-28EF-BE3CF509E63D}"/>
                </a:ext>
              </a:extLst>
            </p:cNvPr>
            <p:cNvCxnSpPr>
              <a:cxnSpLocks/>
              <a:stCxn id="5" idx="2"/>
              <a:endCxn id="44" idx="0"/>
            </p:cNvCxnSpPr>
            <p:nvPr/>
          </p:nvCxnSpPr>
          <p:spPr>
            <a:xfrm rot="16200000" flipH="1">
              <a:off x="3575862" y="2444247"/>
              <a:ext cx="517966" cy="1506570"/>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コネクタ: カギ線 27">
              <a:extLst>
                <a:ext uri="{FF2B5EF4-FFF2-40B4-BE49-F238E27FC236}">
                  <a16:creationId xmlns:a16="http://schemas.microsoft.com/office/drawing/2014/main" id="{80C0E9AF-25DC-078C-8C87-F3E5AADC5341}"/>
                </a:ext>
              </a:extLst>
            </p:cNvPr>
            <p:cNvCxnSpPr>
              <a:cxnSpLocks/>
              <a:stCxn id="5" idx="2"/>
              <a:endCxn id="47" idx="0"/>
            </p:cNvCxnSpPr>
            <p:nvPr/>
          </p:nvCxnSpPr>
          <p:spPr>
            <a:xfrm rot="16200000" flipH="1">
              <a:off x="5083732" y="936376"/>
              <a:ext cx="517966" cy="4522311"/>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7923B754-20E2-0BAE-9FA1-6E86FA8A0D88}"/>
                </a:ext>
              </a:extLst>
            </p:cNvPr>
            <p:cNvCxnSpPr>
              <a:cxnSpLocks/>
              <a:stCxn id="5" idx="2"/>
              <a:endCxn id="50" idx="0"/>
            </p:cNvCxnSpPr>
            <p:nvPr/>
          </p:nvCxnSpPr>
          <p:spPr>
            <a:xfrm rot="16200000" flipH="1">
              <a:off x="6591602" y="-571494"/>
              <a:ext cx="517966" cy="7538051"/>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CA507731-A115-56DB-C3DF-8DD7F14AEACC}"/>
                </a:ext>
              </a:extLst>
            </p:cNvPr>
            <p:cNvSpPr/>
            <p:nvPr/>
          </p:nvSpPr>
          <p:spPr>
            <a:xfrm>
              <a:off x="227011" y="3456515"/>
              <a:ext cx="2690755" cy="708161"/>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dirty="0">
                  <a:solidFill>
                    <a:schemeClr val="tx1"/>
                  </a:solidFill>
                  <a:latin typeface="游明朝" panose="02020400000000000000" pitchFamily="18" charset="-128"/>
                  <a:ea typeface="游明朝" panose="02020400000000000000" pitchFamily="18" charset="-128"/>
                </a:rPr>
                <a:t>駐車</a:t>
              </a:r>
              <a:br>
                <a:rPr kumimoji="1" lang="en-US" altLang="ja-JP" sz="1400" dirty="0">
                  <a:solidFill>
                    <a:schemeClr val="tx1"/>
                  </a:solidFill>
                  <a:latin typeface="游明朝" panose="02020400000000000000" pitchFamily="18" charset="-128"/>
                  <a:ea typeface="游明朝" panose="02020400000000000000" pitchFamily="18" charset="-128"/>
                </a:rPr>
              </a:br>
              <a:r>
                <a:rPr kumimoji="1" lang="ja-JP" altLang="en-US" sz="1400" dirty="0">
                  <a:solidFill>
                    <a:schemeClr val="tx1"/>
                  </a:solidFill>
                  <a:latin typeface="游明朝" panose="02020400000000000000" pitchFamily="18" charset="-128"/>
                  <a:ea typeface="游明朝" panose="02020400000000000000" pitchFamily="18" charset="-128"/>
                </a:rPr>
                <a:t>に対する満足度</a:t>
              </a:r>
            </a:p>
          </p:txBody>
        </p:sp>
        <p:sp>
          <p:nvSpPr>
            <p:cNvPr id="42" name="正方形/長方形 41">
              <a:extLst>
                <a:ext uri="{FF2B5EF4-FFF2-40B4-BE49-F238E27FC236}">
                  <a16:creationId xmlns:a16="http://schemas.microsoft.com/office/drawing/2014/main" id="{33101716-0766-FEC8-0FFC-1D38B9A9A704}"/>
                </a:ext>
              </a:extLst>
            </p:cNvPr>
            <p:cNvSpPr/>
            <p:nvPr/>
          </p:nvSpPr>
          <p:spPr>
            <a:xfrm>
              <a:off x="227011" y="4553848"/>
              <a:ext cx="2690755" cy="1107177"/>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r>
                <a:rPr kumimoji="1" lang="ja-JP" altLang="en-US" sz="1200" dirty="0">
                  <a:solidFill>
                    <a:schemeClr val="tx1"/>
                  </a:solidFill>
                  <a:latin typeface="游明朝" panose="02020400000000000000" pitchFamily="18" charset="-128"/>
                  <a:ea typeface="游明朝" panose="02020400000000000000" pitchFamily="18" charset="-128"/>
                </a:rPr>
                <a:t>駐車スペースが小さいことに</a:t>
              </a:r>
              <a:br>
                <a:rPr kumimoji="1" lang="en-US" altLang="ja-JP" sz="1200" dirty="0">
                  <a:solidFill>
                    <a:schemeClr val="tx1"/>
                  </a:solidFill>
                  <a:latin typeface="游明朝" panose="02020400000000000000" pitchFamily="18" charset="-128"/>
                  <a:ea typeface="游明朝" panose="02020400000000000000" pitchFamily="18" charset="-128"/>
                </a:rPr>
              </a:br>
              <a:r>
                <a:rPr kumimoji="1" lang="ja-JP" altLang="en-US" sz="1200" dirty="0">
                  <a:solidFill>
                    <a:schemeClr val="tx1"/>
                  </a:solidFill>
                  <a:latin typeface="游明朝" panose="02020400000000000000" pitchFamily="18" charset="-128"/>
                  <a:ea typeface="游明朝" panose="02020400000000000000" pitchFamily="18" charset="-128"/>
                </a:rPr>
                <a:t>不満を感じている方向けに、</a:t>
              </a:r>
              <a:br>
                <a:rPr kumimoji="1" lang="en-US" altLang="ja-JP" sz="1200" dirty="0">
                  <a:solidFill>
                    <a:schemeClr val="tx1"/>
                  </a:solidFill>
                  <a:latin typeface="游明朝" panose="02020400000000000000" pitchFamily="18" charset="-128"/>
                  <a:ea typeface="游明朝" panose="02020400000000000000" pitchFamily="18" charset="-128"/>
                </a:rPr>
              </a:br>
              <a:r>
                <a:rPr kumimoji="1" lang="ja-JP" altLang="en-US" sz="1200" dirty="0">
                  <a:solidFill>
                    <a:schemeClr val="tx1"/>
                  </a:solidFill>
                  <a:latin typeface="游明朝" panose="02020400000000000000" pitchFamily="18" charset="-128"/>
                  <a:ea typeface="游明朝" panose="02020400000000000000" pitchFamily="18" charset="-128"/>
                </a:rPr>
                <a:t>第</a:t>
              </a:r>
              <a:r>
                <a:rPr kumimoji="1" lang="en-US" altLang="ja-JP" sz="1200" dirty="0">
                  <a:solidFill>
                    <a:schemeClr val="tx1"/>
                  </a:solidFill>
                  <a:latin typeface="游明朝" panose="02020400000000000000" pitchFamily="18" charset="-128"/>
                  <a:ea typeface="游明朝" panose="02020400000000000000" pitchFamily="18" charset="-128"/>
                </a:rPr>
                <a:t>2</a:t>
              </a:r>
              <a:r>
                <a:rPr kumimoji="1" lang="ja-JP" altLang="en-US" sz="1200" dirty="0">
                  <a:solidFill>
                    <a:schemeClr val="tx1"/>
                  </a:solidFill>
                  <a:latin typeface="游明朝" panose="02020400000000000000" pitchFamily="18" charset="-128"/>
                  <a:ea typeface="游明朝" panose="02020400000000000000" pitchFamily="18" charset="-128"/>
                </a:rPr>
                <a:t>駐車場をつくる</a:t>
              </a:r>
            </a:p>
          </p:txBody>
        </p:sp>
        <p:sp>
          <p:nvSpPr>
            <p:cNvPr id="43" name="二等辺三角形 42">
              <a:extLst>
                <a:ext uri="{FF2B5EF4-FFF2-40B4-BE49-F238E27FC236}">
                  <a16:creationId xmlns:a16="http://schemas.microsoft.com/office/drawing/2014/main" id="{45907FC9-51FD-52AA-E8B1-637A49297479}"/>
                </a:ext>
              </a:extLst>
            </p:cNvPr>
            <p:cNvSpPr/>
            <p:nvPr/>
          </p:nvSpPr>
          <p:spPr>
            <a:xfrm rot="21560283">
              <a:off x="1059690" y="4284074"/>
              <a:ext cx="1025395" cy="150376"/>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latin typeface="游明朝" panose="02020400000000000000" pitchFamily="18" charset="-128"/>
                <a:ea typeface="游明朝" panose="02020400000000000000" pitchFamily="18" charset="-128"/>
              </a:endParaRPr>
            </a:p>
          </p:txBody>
        </p:sp>
        <p:sp>
          <p:nvSpPr>
            <p:cNvPr id="44" name="正方形/長方形 43">
              <a:extLst>
                <a:ext uri="{FF2B5EF4-FFF2-40B4-BE49-F238E27FC236}">
                  <a16:creationId xmlns:a16="http://schemas.microsoft.com/office/drawing/2014/main" id="{D9544794-5592-E8D6-18D6-1F6AFA9A9183}"/>
                </a:ext>
              </a:extLst>
            </p:cNvPr>
            <p:cNvSpPr/>
            <p:nvPr/>
          </p:nvSpPr>
          <p:spPr>
            <a:xfrm>
              <a:off x="3242752" y="3456515"/>
              <a:ext cx="2690755" cy="708161"/>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dirty="0">
                  <a:solidFill>
                    <a:schemeClr val="tx1"/>
                  </a:solidFill>
                  <a:latin typeface="游明朝" panose="02020400000000000000" pitchFamily="18" charset="-128"/>
                  <a:ea typeface="游明朝" panose="02020400000000000000" pitchFamily="18" charset="-128"/>
                </a:rPr>
                <a:t>受付</a:t>
              </a:r>
              <a:br>
                <a:rPr kumimoji="1" lang="en-US" altLang="ja-JP" sz="1400" dirty="0">
                  <a:solidFill>
                    <a:schemeClr val="tx1"/>
                  </a:solidFill>
                  <a:latin typeface="游明朝" panose="02020400000000000000" pitchFamily="18" charset="-128"/>
                  <a:ea typeface="游明朝" panose="02020400000000000000" pitchFamily="18" charset="-128"/>
                </a:rPr>
              </a:br>
              <a:r>
                <a:rPr kumimoji="1" lang="ja-JP" altLang="en-US" sz="1400" dirty="0">
                  <a:solidFill>
                    <a:schemeClr val="tx1"/>
                  </a:solidFill>
                  <a:latin typeface="游明朝" panose="02020400000000000000" pitchFamily="18" charset="-128"/>
                  <a:ea typeface="游明朝" panose="02020400000000000000" pitchFamily="18" charset="-128"/>
                </a:rPr>
                <a:t>に対する満足度</a:t>
              </a:r>
            </a:p>
          </p:txBody>
        </p:sp>
        <p:sp>
          <p:nvSpPr>
            <p:cNvPr id="45" name="正方形/長方形 44">
              <a:extLst>
                <a:ext uri="{FF2B5EF4-FFF2-40B4-BE49-F238E27FC236}">
                  <a16:creationId xmlns:a16="http://schemas.microsoft.com/office/drawing/2014/main" id="{0CE383FA-22D5-A334-019F-F6AF5F63E72D}"/>
                </a:ext>
              </a:extLst>
            </p:cNvPr>
            <p:cNvSpPr/>
            <p:nvPr/>
          </p:nvSpPr>
          <p:spPr>
            <a:xfrm>
              <a:off x="3242752" y="4553848"/>
              <a:ext cx="2690755" cy="1107177"/>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r>
                <a:rPr kumimoji="1" lang="ja-JP" altLang="en-US" sz="1200" dirty="0">
                  <a:solidFill>
                    <a:schemeClr val="tx1"/>
                  </a:solidFill>
                  <a:latin typeface="游明朝" panose="02020400000000000000" pitchFamily="18" charset="-128"/>
                  <a:ea typeface="游明朝" panose="02020400000000000000" pitchFamily="18" charset="-128"/>
                </a:rPr>
                <a:t>受付の対応に時間が</a:t>
              </a:r>
              <a:br>
                <a:rPr kumimoji="1" lang="en-US" altLang="ja-JP" sz="1200" dirty="0">
                  <a:solidFill>
                    <a:schemeClr val="tx1"/>
                  </a:solidFill>
                  <a:latin typeface="游明朝" panose="02020400000000000000" pitchFamily="18" charset="-128"/>
                  <a:ea typeface="游明朝" panose="02020400000000000000" pitchFamily="18" charset="-128"/>
                </a:rPr>
              </a:br>
              <a:r>
                <a:rPr kumimoji="1" lang="ja-JP" altLang="en-US" sz="1200" dirty="0">
                  <a:solidFill>
                    <a:schemeClr val="tx1"/>
                  </a:solidFill>
                  <a:latin typeface="游明朝" panose="02020400000000000000" pitchFamily="18" charset="-128"/>
                  <a:ea typeface="游明朝" panose="02020400000000000000" pitchFamily="18" charset="-128"/>
                </a:rPr>
                <a:t>かかっているため、受付用の</a:t>
              </a:r>
              <a:br>
                <a:rPr kumimoji="1" lang="en-US" altLang="ja-JP" sz="1200" dirty="0">
                  <a:solidFill>
                    <a:schemeClr val="tx1"/>
                  </a:solidFill>
                  <a:latin typeface="游明朝" panose="02020400000000000000" pitchFamily="18" charset="-128"/>
                  <a:ea typeface="游明朝" panose="02020400000000000000" pitchFamily="18" charset="-128"/>
                </a:rPr>
              </a:br>
              <a:r>
                <a:rPr kumimoji="1" lang="ja-JP" altLang="en-US" sz="1200" dirty="0">
                  <a:solidFill>
                    <a:schemeClr val="tx1"/>
                  </a:solidFill>
                  <a:latin typeface="游明朝" panose="02020400000000000000" pitchFamily="18" charset="-128"/>
                  <a:ea typeface="游明朝" panose="02020400000000000000" pitchFamily="18" charset="-128"/>
                </a:rPr>
                <a:t>自動発券機を導入する</a:t>
              </a:r>
            </a:p>
          </p:txBody>
        </p:sp>
        <p:sp>
          <p:nvSpPr>
            <p:cNvPr id="46" name="二等辺三角形 45">
              <a:extLst>
                <a:ext uri="{FF2B5EF4-FFF2-40B4-BE49-F238E27FC236}">
                  <a16:creationId xmlns:a16="http://schemas.microsoft.com/office/drawing/2014/main" id="{A9EEF096-276D-7120-4447-391FEE6B453C}"/>
                </a:ext>
              </a:extLst>
            </p:cNvPr>
            <p:cNvSpPr/>
            <p:nvPr/>
          </p:nvSpPr>
          <p:spPr>
            <a:xfrm rot="21560283">
              <a:off x="4075433" y="4284074"/>
              <a:ext cx="1025395" cy="150376"/>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latin typeface="游明朝" panose="02020400000000000000" pitchFamily="18" charset="-128"/>
                <a:ea typeface="游明朝" panose="02020400000000000000" pitchFamily="18" charset="-128"/>
              </a:endParaRPr>
            </a:p>
          </p:txBody>
        </p:sp>
        <p:sp>
          <p:nvSpPr>
            <p:cNvPr id="47" name="正方形/長方形 46">
              <a:extLst>
                <a:ext uri="{FF2B5EF4-FFF2-40B4-BE49-F238E27FC236}">
                  <a16:creationId xmlns:a16="http://schemas.microsoft.com/office/drawing/2014/main" id="{9B17C524-6F55-D584-8897-0F5737276B97}"/>
                </a:ext>
              </a:extLst>
            </p:cNvPr>
            <p:cNvSpPr/>
            <p:nvPr/>
          </p:nvSpPr>
          <p:spPr>
            <a:xfrm>
              <a:off x="6258493" y="3456515"/>
              <a:ext cx="2690755" cy="708161"/>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dirty="0">
                  <a:solidFill>
                    <a:schemeClr val="tx1"/>
                  </a:solidFill>
                  <a:latin typeface="游明朝" panose="02020400000000000000" pitchFamily="18" charset="-128"/>
                  <a:ea typeface="游明朝" panose="02020400000000000000" pitchFamily="18" charset="-128"/>
                </a:rPr>
                <a:t>順番待ち</a:t>
              </a:r>
              <a:br>
                <a:rPr kumimoji="1" lang="en-US" altLang="ja-JP" sz="1400" dirty="0">
                  <a:solidFill>
                    <a:schemeClr val="tx1"/>
                  </a:solidFill>
                  <a:latin typeface="游明朝" panose="02020400000000000000" pitchFamily="18" charset="-128"/>
                  <a:ea typeface="游明朝" panose="02020400000000000000" pitchFamily="18" charset="-128"/>
                </a:rPr>
              </a:br>
              <a:r>
                <a:rPr kumimoji="1" lang="ja-JP" altLang="en-US" sz="1400" dirty="0">
                  <a:solidFill>
                    <a:schemeClr val="tx1"/>
                  </a:solidFill>
                  <a:latin typeface="游明朝" panose="02020400000000000000" pitchFamily="18" charset="-128"/>
                  <a:ea typeface="游明朝" panose="02020400000000000000" pitchFamily="18" charset="-128"/>
                </a:rPr>
                <a:t>に対する満足度</a:t>
              </a:r>
            </a:p>
          </p:txBody>
        </p:sp>
        <p:sp>
          <p:nvSpPr>
            <p:cNvPr id="48" name="正方形/長方形 47">
              <a:extLst>
                <a:ext uri="{FF2B5EF4-FFF2-40B4-BE49-F238E27FC236}">
                  <a16:creationId xmlns:a16="http://schemas.microsoft.com/office/drawing/2014/main" id="{AA1DDB7C-C0DF-C78D-D73B-D2FC17AD1669}"/>
                </a:ext>
              </a:extLst>
            </p:cNvPr>
            <p:cNvSpPr/>
            <p:nvPr/>
          </p:nvSpPr>
          <p:spPr>
            <a:xfrm>
              <a:off x="6258493" y="4553848"/>
              <a:ext cx="2690755" cy="1107177"/>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r>
                <a:rPr kumimoji="1" lang="ja-JP" altLang="en-US" sz="1200" dirty="0">
                  <a:solidFill>
                    <a:schemeClr val="tx1"/>
                  </a:solidFill>
                  <a:latin typeface="游明朝" panose="02020400000000000000" pitchFamily="18" charset="-128"/>
                  <a:ea typeface="游明朝" panose="02020400000000000000" pitchFamily="18" charset="-128"/>
                </a:rPr>
                <a:t>順番待ちは店内でしか</a:t>
              </a:r>
              <a:br>
                <a:rPr kumimoji="1" lang="en-US" altLang="ja-JP" sz="1200" dirty="0">
                  <a:solidFill>
                    <a:schemeClr val="tx1"/>
                  </a:solidFill>
                  <a:latin typeface="游明朝" panose="02020400000000000000" pitchFamily="18" charset="-128"/>
                  <a:ea typeface="游明朝" panose="02020400000000000000" pitchFamily="18" charset="-128"/>
                </a:rPr>
              </a:br>
              <a:r>
                <a:rPr kumimoji="1" lang="ja-JP" altLang="en-US" sz="1200" dirty="0">
                  <a:solidFill>
                    <a:schemeClr val="tx1"/>
                  </a:solidFill>
                  <a:latin typeface="游明朝" panose="02020400000000000000" pitchFamily="18" charset="-128"/>
                  <a:ea typeface="游明朝" panose="02020400000000000000" pitchFamily="18" charset="-128"/>
                </a:rPr>
                <a:t>できないため、外出しても</a:t>
              </a:r>
              <a:br>
                <a:rPr kumimoji="1" lang="en-US" altLang="ja-JP" sz="1200" dirty="0">
                  <a:solidFill>
                    <a:schemeClr val="tx1"/>
                  </a:solidFill>
                  <a:latin typeface="游明朝" panose="02020400000000000000" pitchFamily="18" charset="-128"/>
                  <a:ea typeface="游明朝" panose="02020400000000000000" pitchFamily="18" charset="-128"/>
                </a:rPr>
              </a:br>
              <a:r>
                <a:rPr kumimoji="1" lang="ja-JP" altLang="en-US" sz="1200" dirty="0">
                  <a:solidFill>
                    <a:schemeClr val="tx1"/>
                  </a:solidFill>
                  <a:latin typeface="游明朝" panose="02020400000000000000" pitchFamily="18" charset="-128"/>
                  <a:ea typeface="游明朝" panose="02020400000000000000" pitchFamily="18" charset="-128"/>
                </a:rPr>
                <a:t>順番待ちができるように</a:t>
              </a:r>
              <a:br>
                <a:rPr kumimoji="1" lang="en-US" altLang="ja-JP" sz="1200" dirty="0">
                  <a:solidFill>
                    <a:schemeClr val="tx1"/>
                  </a:solidFill>
                  <a:latin typeface="游明朝" panose="02020400000000000000" pitchFamily="18" charset="-128"/>
                  <a:ea typeface="游明朝" panose="02020400000000000000" pitchFamily="18" charset="-128"/>
                </a:rPr>
              </a:br>
              <a:r>
                <a:rPr kumimoji="1" lang="ja-JP" altLang="en-US" sz="1200" dirty="0">
                  <a:solidFill>
                    <a:schemeClr val="tx1"/>
                  </a:solidFill>
                  <a:latin typeface="游明朝" panose="02020400000000000000" pitchFamily="18" charset="-128"/>
                  <a:ea typeface="游明朝" panose="02020400000000000000" pitchFamily="18" charset="-128"/>
                </a:rPr>
                <a:t>ルールを変更する</a:t>
              </a:r>
            </a:p>
          </p:txBody>
        </p:sp>
        <p:sp>
          <p:nvSpPr>
            <p:cNvPr id="49" name="二等辺三角形 48">
              <a:extLst>
                <a:ext uri="{FF2B5EF4-FFF2-40B4-BE49-F238E27FC236}">
                  <a16:creationId xmlns:a16="http://schemas.microsoft.com/office/drawing/2014/main" id="{5A0C1323-4A67-1AE4-EFBA-5810450A356A}"/>
                </a:ext>
              </a:extLst>
            </p:cNvPr>
            <p:cNvSpPr/>
            <p:nvPr/>
          </p:nvSpPr>
          <p:spPr>
            <a:xfrm rot="21560283">
              <a:off x="7091172" y="4284074"/>
              <a:ext cx="1025395" cy="150376"/>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latin typeface="游明朝" panose="02020400000000000000" pitchFamily="18" charset="-128"/>
                <a:ea typeface="游明朝" panose="02020400000000000000" pitchFamily="18" charset="-128"/>
              </a:endParaRPr>
            </a:p>
          </p:txBody>
        </p:sp>
        <p:sp>
          <p:nvSpPr>
            <p:cNvPr id="50" name="正方形/長方形 49">
              <a:extLst>
                <a:ext uri="{FF2B5EF4-FFF2-40B4-BE49-F238E27FC236}">
                  <a16:creationId xmlns:a16="http://schemas.microsoft.com/office/drawing/2014/main" id="{D3E05591-5A72-28E6-1EDC-4BF26B7A3EBE}"/>
                </a:ext>
              </a:extLst>
            </p:cNvPr>
            <p:cNvSpPr/>
            <p:nvPr/>
          </p:nvSpPr>
          <p:spPr>
            <a:xfrm>
              <a:off x="9274233" y="3456515"/>
              <a:ext cx="2690755" cy="708161"/>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dirty="0">
                  <a:solidFill>
                    <a:schemeClr val="tx1"/>
                  </a:solidFill>
                  <a:latin typeface="游明朝" panose="02020400000000000000" pitchFamily="18" charset="-128"/>
                  <a:ea typeface="游明朝" panose="02020400000000000000" pitchFamily="18" charset="-128"/>
                </a:rPr>
                <a:t>案内</a:t>
              </a:r>
              <a:br>
                <a:rPr kumimoji="1" lang="en-US" altLang="ja-JP" sz="1400" dirty="0">
                  <a:solidFill>
                    <a:schemeClr val="tx1"/>
                  </a:solidFill>
                  <a:latin typeface="游明朝" panose="02020400000000000000" pitchFamily="18" charset="-128"/>
                  <a:ea typeface="游明朝" panose="02020400000000000000" pitchFamily="18" charset="-128"/>
                </a:rPr>
              </a:br>
              <a:r>
                <a:rPr kumimoji="1" lang="ja-JP" altLang="en-US" sz="1400" dirty="0">
                  <a:solidFill>
                    <a:schemeClr val="tx1"/>
                  </a:solidFill>
                  <a:latin typeface="游明朝" panose="02020400000000000000" pitchFamily="18" charset="-128"/>
                  <a:ea typeface="游明朝" panose="02020400000000000000" pitchFamily="18" charset="-128"/>
                </a:rPr>
                <a:t>に対する満足度</a:t>
              </a:r>
            </a:p>
          </p:txBody>
        </p:sp>
        <p:sp>
          <p:nvSpPr>
            <p:cNvPr id="51" name="正方形/長方形 50">
              <a:extLst>
                <a:ext uri="{FF2B5EF4-FFF2-40B4-BE49-F238E27FC236}">
                  <a16:creationId xmlns:a16="http://schemas.microsoft.com/office/drawing/2014/main" id="{2FE7079D-1C8D-B287-829B-1859DAA5DBE2}"/>
                </a:ext>
              </a:extLst>
            </p:cNvPr>
            <p:cNvSpPr/>
            <p:nvPr/>
          </p:nvSpPr>
          <p:spPr>
            <a:xfrm>
              <a:off x="9274233" y="4553848"/>
              <a:ext cx="2690755" cy="1107177"/>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r>
                <a:rPr kumimoji="1" lang="ja-JP" altLang="en-US" sz="1200" dirty="0">
                  <a:solidFill>
                    <a:schemeClr val="tx1"/>
                  </a:solidFill>
                  <a:latin typeface="游明朝" panose="02020400000000000000" pitchFamily="18" charset="-128"/>
                  <a:ea typeface="游明朝" panose="02020400000000000000" pitchFamily="18" charset="-128"/>
                </a:rPr>
                <a:t>案内する座席が顧客の希望</a:t>
              </a:r>
              <a:br>
                <a:rPr kumimoji="1" lang="en-US" altLang="ja-JP" sz="1200" dirty="0">
                  <a:solidFill>
                    <a:schemeClr val="tx1"/>
                  </a:solidFill>
                  <a:latin typeface="游明朝" panose="02020400000000000000" pitchFamily="18" charset="-128"/>
                  <a:ea typeface="游明朝" panose="02020400000000000000" pitchFamily="18" charset="-128"/>
                </a:rPr>
              </a:br>
              <a:r>
                <a:rPr kumimoji="1" lang="ja-JP" altLang="en-US" sz="1200" dirty="0">
                  <a:solidFill>
                    <a:schemeClr val="tx1"/>
                  </a:solidFill>
                  <a:latin typeface="游明朝" panose="02020400000000000000" pitchFamily="18" charset="-128"/>
                  <a:ea typeface="游明朝" panose="02020400000000000000" pitchFamily="18" charset="-128"/>
                </a:rPr>
                <a:t>ではない場合もあるため、</a:t>
              </a:r>
              <a:br>
                <a:rPr kumimoji="1" lang="en-US" altLang="ja-JP" sz="1200" dirty="0">
                  <a:solidFill>
                    <a:schemeClr val="tx1"/>
                  </a:solidFill>
                  <a:latin typeface="游明朝" panose="02020400000000000000" pitchFamily="18" charset="-128"/>
                  <a:ea typeface="游明朝" panose="02020400000000000000" pitchFamily="18" charset="-128"/>
                </a:rPr>
              </a:br>
              <a:r>
                <a:rPr kumimoji="1" lang="ja-JP" altLang="en-US" sz="1200" dirty="0">
                  <a:solidFill>
                    <a:schemeClr val="tx1"/>
                  </a:solidFill>
                  <a:latin typeface="游明朝" panose="02020400000000000000" pitchFamily="18" charset="-128"/>
                  <a:ea typeface="游明朝" panose="02020400000000000000" pitchFamily="18" charset="-128"/>
                </a:rPr>
                <a:t>カウンター</a:t>
              </a:r>
              <a:r>
                <a:rPr kumimoji="1" lang="en-US" altLang="ja-JP" sz="1200" dirty="0">
                  <a:solidFill>
                    <a:schemeClr val="tx1"/>
                  </a:solidFill>
                  <a:latin typeface="游明朝" panose="02020400000000000000" pitchFamily="18" charset="-128"/>
                  <a:ea typeface="游明朝" panose="02020400000000000000" pitchFamily="18" charset="-128"/>
                </a:rPr>
                <a:t>/</a:t>
              </a:r>
              <a:r>
                <a:rPr kumimoji="1" lang="ja-JP" altLang="en-US" sz="1200" dirty="0">
                  <a:solidFill>
                    <a:schemeClr val="tx1"/>
                  </a:solidFill>
                  <a:latin typeface="游明朝" panose="02020400000000000000" pitchFamily="18" charset="-128"/>
                  <a:ea typeface="游明朝" panose="02020400000000000000" pitchFamily="18" charset="-128"/>
                </a:rPr>
                <a:t>ボックスシートを</a:t>
              </a:r>
              <a:br>
                <a:rPr kumimoji="1" lang="en-US" altLang="ja-JP" sz="1200" dirty="0">
                  <a:solidFill>
                    <a:schemeClr val="tx1"/>
                  </a:solidFill>
                  <a:latin typeface="游明朝" panose="02020400000000000000" pitchFamily="18" charset="-128"/>
                  <a:ea typeface="游明朝" panose="02020400000000000000" pitchFamily="18" charset="-128"/>
                </a:rPr>
              </a:br>
              <a:r>
                <a:rPr kumimoji="1" lang="ja-JP" altLang="en-US" sz="1200" dirty="0">
                  <a:solidFill>
                    <a:schemeClr val="tx1"/>
                  </a:solidFill>
                  <a:latin typeface="游明朝" panose="02020400000000000000" pitchFamily="18" charset="-128"/>
                  <a:ea typeface="游明朝" panose="02020400000000000000" pitchFamily="18" charset="-128"/>
                </a:rPr>
                <a:t>事前選択できるようにする</a:t>
              </a:r>
            </a:p>
          </p:txBody>
        </p:sp>
        <p:sp>
          <p:nvSpPr>
            <p:cNvPr id="52" name="二等辺三角形 51">
              <a:extLst>
                <a:ext uri="{FF2B5EF4-FFF2-40B4-BE49-F238E27FC236}">
                  <a16:creationId xmlns:a16="http://schemas.microsoft.com/office/drawing/2014/main" id="{76EEE033-31FB-A1CE-D373-A0002897838A}"/>
                </a:ext>
              </a:extLst>
            </p:cNvPr>
            <p:cNvSpPr/>
            <p:nvPr/>
          </p:nvSpPr>
          <p:spPr>
            <a:xfrm rot="21560283">
              <a:off x="10106915" y="4284074"/>
              <a:ext cx="1025395" cy="150376"/>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latin typeface="游明朝" panose="02020400000000000000" pitchFamily="18" charset="-128"/>
                <a:ea typeface="游明朝" panose="02020400000000000000" pitchFamily="18" charset="-128"/>
              </a:endParaRPr>
            </a:p>
          </p:txBody>
        </p:sp>
        <p:sp>
          <p:nvSpPr>
            <p:cNvPr id="53" name="正方形/長方形 52">
              <a:extLst>
                <a:ext uri="{FF2B5EF4-FFF2-40B4-BE49-F238E27FC236}">
                  <a16:creationId xmlns:a16="http://schemas.microsoft.com/office/drawing/2014/main" id="{309D4AC0-5EC3-714F-FA2C-A9C6433048B1}"/>
                </a:ext>
              </a:extLst>
            </p:cNvPr>
            <p:cNvSpPr/>
            <p:nvPr/>
          </p:nvSpPr>
          <p:spPr>
            <a:xfrm>
              <a:off x="1504011" y="1352570"/>
              <a:ext cx="1586160" cy="275695"/>
            </a:xfrm>
            <a:prstGeom prst="rect">
              <a:avLst/>
            </a:prstGeom>
            <a:solidFill>
              <a:srgbClr val="00A0B8"/>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dirty="0">
                  <a:solidFill>
                    <a:schemeClr val="bg1"/>
                  </a:solidFill>
                  <a:latin typeface="游明朝" panose="02020400000000000000" pitchFamily="18" charset="-128"/>
                  <a:ea typeface="游明朝" panose="02020400000000000000" pitchFamily="18" charset="-128"/>
                </a:rPr>
                <a:t>検討目的</a:t>
              </a:r>
            </a:p>
          </p:txBody>
        </p:sp>
      </p:grpSp>
    </p:spTree>
    <p:extLst>
      <p:ext uri="{BB962C8B-B14F-4D97-AF65-F5344CB8AC3E}">
        <p14:creationId xmlns:p14="http://schemas.microsoft.com/office/powerpoint/2010/main" val="3697919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0D63F-E609-FD00-5488-9BFFE18AB604}"/>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C14573E8-61F4-E8CC-183C-9CDF15E3F6AE}"/>
              </a:ext>
            </a:extLst>
          </p:cNvPr>
          <p:cNvPicPr>
            <a:picLocks noChangeAspect="1"/>
          </p:cNvPicPr>
          <p:nvPr/>
        </p:nvPicPr>
        <p:blipFill>
          <a:blip r:embed="rId2"/>
          <a:srcRect b="12364"/>
          <a:stretch/>
        </p:blipFill>
        <p:spPr>
          <a:xfrm>
            <a:off x="443814" y="-5799"/>
            <a:ext cx="11748186" cy="6863799"/>
          </a:xfrm>
          <a:prstGeom prst="rect">
            <a:avLst/>
          </a:prstGeom>
        </p:spPr>
      </p:pic>
      <p:sp>
        <p:nvSpPr>
          <p:cNvPr id="21" name="正方形/長方形 20">
            <a:extLst>
              <a:ext uri="{FF2B5EF4-FFF2-40B4-BE49-F238E27FC236}">
                <a16:creationId xmlns:a16="http://schemas.microsoft.com/office/drawing/2014/main" id="{DCF51965-B7D5-29DA-CB12-5B4EED157FAC}"/>
              </a:ext>
            </a:extLst>
          </p:cNvPr>
          <p:cNvSpPr/>
          <p:nvPr/>
        </p:nvSpPr>
        <p:spPr>
          <a:xfrm>
            <a:off x="443814" y="0"/>
            <a:ext cx="11748185" cy="6858000"/>
          </a:xfrm>
          <a:prstGeom prst="rect">
            <a:avLst/>
          </a:prstGeom>
          <a:solidFill>
            <a:schemeClr val="tx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2000" dirty="0">
              <a:solidFill>
                <a:schemeClr val="bg1"/>
              </a:solidFill>
              <a:latin typeface="游明朝" panose="02020400000000000000" pitchFamily="18" charset="-128"/>
              <a:ea typeface="游明朝" panose="02020400000000000000" pitchFamily="18" charset="-128"/>
            </a:endParaRPr>
          </a:p>
        </p:txBody>
      </p:sp>
      <p:grpSp>
        <p:nvGrpSpPr>
          <p:cNvPr id="11" name="グループ化 10">
            <a:extLst>
              <a:ext uri="{FF2B5EF4-FFF2-40B4-BE49-F238E27FC236}">
                <a16:creationId xmlns:a16="http://schemas.microsoft.com/office/drawing/2014/main" id="{15764862-74EB-3DED-537F-08902E0E2054}"/>
              </a:ext>
            </a:extLst>
          </p:cNvPr>
          <p:cNvGrpSpPr/>
          <p:nvPr/>
        </p:nvGrpSpPr>
        <p:grpSpPr>
          <a:xfrm>
            <a:off x="0" y="0"/>
            <a:ext cx="443814" cy="6858000"/>
            <a:chOff x="0" y="0"/>
            <a:chExt cx="443814" cy="6858000"/>
          </a:xfrm>
        </p:grpSpPr>
        <p:grpSp>
          <p:nvGrpSpPr>
            <p:cNvPr id="12" name="グループ化 11">
              <a:extLst>
                <a:ext uri="{FF2B5EF4-FFF2-40B4-BE49-F238E27FC236}">
                  <a16:creationId xmlns:a16="http://schemas.microsoft.com/office/drawing/2014/main" id="{74F32928-78EC-6110-F89C-C5D6726CD6E7}"/>
                </a:ext>
              </a:extLst>
            </p:cNvPr>
            <p:cNvGrpSpPr/>
            <p:nvPr/>
          </p:nvGrpSpPr>
          <p:grpSpPr>
            <a:xfrm>
              <a:off x="0" y="0"/>
              <a:ext cx="443814" cy="6858000"/>
              <a:chOff x="0" y="0"/>
              <a:chExt cx="443814" cy="6981132"/>
            </a:xfrm>
          </p:grpSpPr>
          <p:sp>
            <p:nvSpPr>
              <p:cNvPr id="16" name="正方形/長方形 15">
                <a:extLst>
                  <a:ext uri="{FF2B5EF4-FFF2-40B4-BE49-F238E27FC236}">
                    <a16:creationId xmlns:a16="http://schemas.microsoft.com/office/drawing/2014/main" id="{09DBA90D-E547-6912-87B7-0A23DB2F82DC}"/>
                  </a:ext>
                </a:extLst>
              </p:cNvPr>
              <p:cNvSpPr/>
              <p:nvPr/>
            </p:nvSpPr>
            <p:spPr>
              <a:xfrm>
                <a:off x="0" y="0"/>
                <a:ext cx="443814" cy="2327044"/>
              </a:xfrm>
              <a:prstGeom prst="rect">
                <a:avLst/>
              </a:prstGeom>
              <a:solidFill>
                <a:schemeClr val="bg1">
                  <a:lumMod val="75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spcBef>
                    <a:spcPts val="1200"/>
                  </a:spcBef>
                </a:pPr>
                <a:r>
                  <a:rPr lang="ja-JP" altLang="en-US" sz="1050" b="1" dirty="0">
                    <a:solidFill>
                      <a:schemeClr val="bg1"/>
                    </a:solidFill>
                    <a:latin typeface="游明朝" panose="02020400000000000000" pitchFamily="18" charset="-128"/>
                    <a:ea typeface="游明朝" panose="02020400000000000000" pitchFamily="18" charset="-128"/>
                  </a:rPr>
                  <a:t>　　本論：インプットによる理解</a:t>
                </a:r>
              </a:p>
            </p:txBody>
          </p:sp>
          <p:sp>
            <p:nvSpPr>
              <p:cNvPr id="17" name="正方形/長方形 16">
                <a:extLst>
                  <a:ext uri="{FF2B5EF4-FFF2-40B4-BE49-F238E27FC236}">
                    <a16:creationId xmlns:a16="http://schemas.microsoft.com/office/drawing/2014/main" id="{09207B91-444E-47E4-D9D3-48950322E33B}"/>
                  </a:ext>
                </a:extLst>
              </p:cNvPr>
              <p:cNvSpPr/>
              <p:nvPr/>
            </p:nvSpPr>
            <p:spPr>
              <a:xfrm>
                <a:off x="0" y="2327044"/>
                <a:ext cx="443814" cy="2327044"/>
              </a:xfrm>
              <a:prstGeom prst="rect">
                <a:avLst/>
              </a:prstGeom>
              <a:solidFill>
                <a:srgbClr val="E1FBFF"/>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spcBef>
                    <a:spcPts val="1200"/>
                  </a:spcBef>
                </a:pPr>
                <a:r>
                  <a:rPr lang="ja-JP" altLang="en-US" sz="1050" b="1" dirty="0">
                    <a:solidFill>
                      <a:srgbClr val="00A0B8"/>
                    </a:solidFill>
                    <a:latin typeface="游明朝" panose="02020400000000000000" pitchFamily="18" charset="-128"/>
                    <a:ea typeface="游明朝" panose="02020400000000000000" pitchFamily="18" charset="-128"/>
                  </a:rPr>
                  <a:t>　　演習：アウトプットによる応用</a:t>
                </a:r>
              </a:p>
            </p:txBody>
          </p:sp>
          <p:sp>
            <p:nvSpPr>
              <p:cNvPr id="18" name="正方形/長方形 17">
                <a:extLst>
                  <a:ext uri="{FF2B5EF4-FFF2-40B4-BE49-F238E27FC236}">
                    <a16:creationId xmlns:a16="http://schemas.microsoft.com/office/drawing/2014/main" id="{AFE1DFB0-CD5D-AB9E-D2C9-A755B9C76EA9}"/>
                  </a:ext>
                </a:extLst>
              </p:cNvPr>
              <p:cNvSpPr/>
              <p:nvPr/>
            </p:nvSpPr>
            <p:spPr>
              <a:xfrm>
                <a:off x="0" y="4654088"/>
                <a:ext cx="443814" cy="2327044"/>
              </a:xfrm>
              <a:prstGeom prst="rect">
                <a:avLst/>
              </a:prstGeom>
              <a:solidFill>
                <a:schemeClr val="bg1">
                  <a:lumMod val="75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spcBef>
                    <a:spcPts val="1200"/>
                  </a:spcBef>
                </a:pPr>
                <a:r>
                  <a:rPr kumimoji="1" lang="ja-JP" altLang="en-US" sz="1050" b="1" dirty="0">
                    <a:solidFill>
                      <a:schemeClr val="bg1"/>
                    </a:solidFill>
                    <a:latin typeface="游明朝" panose="02020400000000000000" pitchFamily="18" charset="-128"/>
                    <a:ea typeface="游明朝" panose="02020400000000000000" pitchFamily="18" charset="-128"/>
                  </a:rPr>
                  <a:t>　　まとめ：定着と実践への橋渡し</a:t>
                </a:r>
              </a:p>
            </p:txBody>
          </p:sp>
        </p:grpSp>
        <p:sp>
          <p:nvSpPr>
            <p:cNvPr id="13" name="楕円 12">
              <a:extLst>
                <a:ext uri="{FF2B5EF4-FFF2-40B4-BE49-F238E27FC236}">
                  <a16:creationId xmlns:a16="http://schemas.microsoft.com/office/drawing/2014/main" id="{D33B879F-8591-5DEE-0C44-3B0FB0551197}"/>
                </a:ext>
              </a:extLst>
            </p:cNvPr>
            <p:cNvSpPr/>
            <p:nvPr/>
          </p:nvSpPr>
          <p:spPr>
            <a:xfrm>
              <a:off x="135726" y="57750"/>
              <a:ext cx="172363" cy="172534"/>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en-US" altLang="ja-JP" sz="1050" dirty="0">
                  <a:solidFill>
                    <a:schemeClr val="bg1"/>
                  </a:solidFill>
                  <a:latin typeface="游明朝" panose="02020400000000000000" pitchFamily="18" charset="-128"/>
                  <a:ea typeface="游明朝" panose="02020400000000000000" pitchFamily="18" charset="-128"/>
                </a:rPr>
                <a:t>1</a:t>
              </a:r>
              <a:endParaRPr lang="ja-JP" altLang="en-US" sz="1050" dirty="0">
                <a:solidFill>
                  <a:schemeClr val="bg1"/>
                </a:solidFill>
                <a:latin typeface="游明朝" panose="02020400000000000000" pitchFamily="18" charset="-128"/>
                <a:ea typeface="游明朝" panose="02020400000000000000" pitchFamily="18" charset="-128"/>
              </a:endParaRPr>
            </a:p>
          </p:txBody>
        </p:sp>
        <p:sp>
          <p:nvSpPr>
            <p:cNvPr id="14" name="楕円 13">
              <a:extLst>
                <a:ext uri="{FF2B5EF4-FFF2-40B4-BE49-F238E27FC236}">
                  <a16:creationId xmlns:a16="http://schemas.microsoft.com/office/drawing/2014/main" id="{A62B921B-3D32-0A3A-E89C-3C3F6743ADFB}"/>
                </a:ext>
              </a:extLst>
            </p:cNvPr>
            <p:cNvSpPr/>
            <p:nvPr/>
          </p:nvSpPr>
          <p:spPr>
            <a:xfrm>
              <a:off x="135726" y="2343750"/>
              <a:ext cx="172363" cy="172534"/>
            </a:xfrm>
            <a:prstGeom prst="ellipse">
              <a:avLst/>
            </a:prstGeom>
            <a:solidFill>
              <a:srgbClr val="00A0B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en-US" altLang="ja-JP" sz="1050" dirty="0">
                  <a:solidFill>
                    <a:schemeClr val="bg1"/>
                  </a:solidFill>
                  <a:latin typeface="游明朝" panose="02020400000000000000" pitchFamily="18" charset="-128"/>
                  <a:ea typeface="游明朝" panose="02020400000000000000" pitchFamily="18" charset="-128"/>
                </a:rPr>
                <a:t>2</a:t>
              </a:r>
              <a:endParaRPr lang="ja-JP" altLang="en-US" sz="1050" dirty="0">
                <a:solidFill>
                  <a:schemeClr val="bg1"/>
                </a:solidFill>
                <a:latin typeface="游明朝" panose="02020400000000000000" pitchFamily="18" charset="-128"/>
                <a:ea typeface="游明朝" panose="02020400000000000000" pitchFamily="18" charset="-128"/>
              </a:endParaRPr>
            </a:p>
          </p:txBody>
        </p:sp>
        <p:sp>
          <p:nvSpPr>
            <p:cNvPr id="15" name="楕円 14">
              <a:extLst>
                <a:ext uri="{FF2B5EF4-FFF2-40B4-BE49-F238E27FC236}">
                  <a16:creationId xmlns:a16="http://schemas.microsoft.com/office/drawing/2014/main" id="{9DC6184D-16CD-5CCA-51CD-4C27464CA456}"/>
                </a:ext>
              </a:extLst>
            </p:cNvPr>
            <p:cNvSpPr/>
            <p:nvPr/>
          </p:nvSpPr>
          <p:spPr>
            <a:xfrm>
              <a:off x="135726" y="4629750"/>
              <a:ext cx="172363" cy="172534"/>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en-US" altLang="ja-JP" sz="1050" dirty="0">
                  <a:solidFill>
                    <a:schemeClr val="bg1"/>
                  </a:solidFill>
                  <a:latin typeface="游明朝" panose="02020400000000000000" pitchFamily="18" charset="-128"/>
                  <a:ea typeface="游明朝" panose="02020400000000000000" pitchFamily="18" charset="-128"/>
                </a:rPr>
                <a:t>3</a:t>
              </a:r>
              <a:endParaRPr kumimoji="1" lang="ja-JP" altLang="en-US" sz="1050" dirty="0">
                <a:solidFill>
                  <a:schemeClr val="bg1"/>
                </a:solidFill>
                <a:latin typeface="游明朝" panose="02020400000000000000" pitchFamily="18" charset="-128"/>
                <a:ea typeface="游明朝" panose="02020400000000000000" pitchFamily="18" charset="-128"/>
              </a:endParaRPr>
            </a:p>
          </p:txBody>
        </p:sp>
      </p:grpSp>
      <p:sp>
        <p:nvSpPr>
          <p:cNvPr id="19" name="正方形/長方形 18">
            <a:extLst>
              <a:ext uri="{FF2B5EF4-FFF2-40B4-BE49-F238E27FC236}">
                <a16:creationId xmlns:a16="http://schemas.microsoft.com/office/drawing/2014/main" id="{F046FFEF-69C1-842C-1D70-721BAEEEBE9D}"/>
              </a:ext>
            </a:extLst>
          </p:cNvPr>
          <p:cNvSpPr/>
          <p:nvPr/>
        </p:nvSpPr>
        <p:spPr>
          <a:xfrm>
            <a:off x="587697" y="265262"/>
            <a:ext cx="11016606" cy="4323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2800" b="1" dirty="0">
                <a:solidFill>
                  <a:schemeClr val="bg1"/>
                </a:solidFill>
                <a:latin typeface="游明朝" panose="02020400000000000000" pitchFamily="18" charset="-128"/>
                <a:ea typeface="游明朝" panose="02020400000000000000" pitchFamily="18" charset="-128"/>
              </a:rPr>
              <a:t>ケーススタディ</a:t>
            </a:r>
          </a:p>
        </p:txBody>
      </p:sp>
      <p:sp>
        <p:nvSpPr>
          <p:cNvPr id="24" name="正方形/長方形 23">
            <a:extLst>
              <a:ext uri="{FF2B5EF4-FFF2-40B4-BE49-F238E27FC236}">
                <a16:creationId xmlns:a16="http://schemas.microsoft.com/office/drawing/2014/main" id="{A4F2C122-8007-2BC5-B93B-CC207BA623E4}"/>
              </a:ext>
            </a:extLst>
          </p:cNvPr>
          <p:cNvSpPr/>
          <p:nvPr/>
        </p:nvSpPr>
        <p:spPr>
          <a:xfrm>
            <a:off x="809603" y="1227788"/>
            <a:ext cx="11016606" cy="53649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2800" b="1" dirty="0">
                <a:solidFill>
                  <a:schemeClr val="bg1"/>
                </a:solidFill>
                <a:latin typeface="游明朝" panose="02020400000000000000" pitchFamily="18" charset="-128"/>
                <a:ea typeface="游明朝" panose="02020400000000000000" pitchFamily="18" charset="-128"/>
              </a:rPr>
              <a:t>あなたは、法人向け</a:t>
            </a:r>
            <a:r>
              <a:rPr kumimoji="1" lang="en-US" altLang="ja-JP" sz="2800" b="1" dirty="0">
                <a:solidFill>
                  <a:schemeClr val="bg1"/>
                </a:solidFill>
                <a:latin typeface="游明朝" panose="02020400000000000000" pitchFamily="18" charset="-128"/>
                <a:ea typeface="游明朝" panose="02020400000000000000" pitchFamily="18" charset="-128"/>
              </a:rPr>
              <a:t>SaaS</a:t>
            </a:r>
            <a:r>
              <a:rPr kumimoji="1" lang="ja-JP" altLang="en-US" sz="2800" b="1" dirty="0">
                <a:solidFill>
                  <a:schemeClr val="bg1"/>
                </a:solidFill>
                <a:latin typeface="游明朝" panose="02020400000000000000" pitchFamily="18" charset="-128"/>
                <a:ea typeface="游明朝" panose="02020400000000000000" pitchFamily="18" charset="-128"/>
              </a:rPr>
              <a:t>サービスを提供する</a:t>
            </a:r>
            <a:endParaRPr lang="en-US" altLang="ja-JP" sz="2800" b="1" dirty="0">
              <a:solidFill>
                <a:schemeClr val="bg1"/>
              </a:solidFill>
              <a:latin typeface="游明朝" panose="02020400000000000000" pitchFamily="18" charset="-128"/>
              <a:ea typeface="游明朝" panose="02020400000000000000" pitchFamily="18" charset="-128"/>
            </a:endParaRPr>
          </a:p>
          <a:p>
            <a:pPr algn="ctr">
              <a:spcBef>
                <a:spcPts val="600"/>
              </a:spcBef>
            </a:pPr>
            <a:r>
              <a:rPr kumimoji="1" lang="ja-JP" altLang="en-US" sz="2800" b="1" dirty="0">
                <a:solidFill>
                  <a:schemeClr val="bg1"/>
                </a:solidFill>
                <a:latin typeface="游明朝" panose="02020400000000000000" pitchFamily="18" charset="-128"/>
                <a:ea typeface="游明朝" panose="02020400000000000000" pitchFamily="18" charset="-128"/>
              </a:rPr>
              <a:t>営業チームのマネージャーです。</a:t>
            </a:r>
            <a:endParaRPr kumimoji="1" lang="en-US" altLang="ja-JP" sz="2800" b="1" dirty="0">
              <a:solidFill>
                <a:schemeClr val="bg1"/>
              </a:solidFill>
              <a:latin typeface="游明朝" panose="02020400000000000000" pitchFamily="18" charset="-128"/>
              <a:ea typeface="游明朝" panose="02020400000000000000" pitchFamily="18" charset="-128"/>
            </a:endParaRPr>
          </a:p>
          <a:p>
            <a:pPr algn="ctr">
              <a:spcBef>
                <a:spcPts val="600"/>
              </a:spcBef>
            </a:pPr>
            <a:endParaRPr kumimoji="1" lang="en-US" altLang="ja-JP" sz="2800" b="1" dirty="0">
              <a:solidFill>
                <a:schemeClr val="bg1"/>
              </a:solidFill>
              <a:latin typeface="游明朝" panose="02020400000000000000" pitchFamily="18" charset="-128"/>
              <a:ea typeface="游明朝" panose="02020400000000000000" pitchFamily="18" charset="-128"/>
            </a:endParaRPr>
          </a:p>
          <a:p>
            <a:pPr algn="ctr">
              <a:spcBef>
                <a:spcPts val="600"/>
              </a:spcBef>
            </a:pPr>
            <a:r>
              <a:rPr kumimoji="1" lang="ja-JP" altLang="en-US" sz="2800" b="1" dirty="0">
                <a:solidFill>
                  <a:schemeClr val="bg1"/>
                </a:solidFill>
                <a:latin typeface="游明朝" panose="02020400000000000000" pitchFamily="18" charset="-128"/>
                <a:ea typeface="游明朝" panose="02020400000000000000" pitchFamily="18" charset="-128"/>
              </a:rPr>
              <a:t>ここ数カ月、売上が想定よりも伸びておらず、</a:t>
            </a:r>
            <a:endParaRPr kumimoji="1" lang="en-US" altLang="ja-JP" sz="2800" b="1" dirty="0">
              <a:solidFill>
                <a:schemeClr val="bg1"/>
              </a:solidFill>
              <a:latin typeface="游明朝" panose="02020400000000000000" pitchFamily="18" charset="-128"/>
              <a:ea typeface="游明朝" panose="02020400000000000000" pitchFamily="18" charset="-128"/>
            </a:endParaRPr>
          </a:p>
          <a:p>
            <a:pPr algn="ctr">
              <a:spcBef>
                <a:spcPts val="600"/>
              </a:spcBef>
            </a:pPr>
            <a:r>
              <a:rPr kumimoji="1" lang="ja-JP" altLang="en-US" sz="2800" b="1" dirty="0">
                <a:solidFill>
                  <a:schemeClr val="bg1"/>
                </a:solidFill>
                <a:latin typeface="游明朝" panose="02020400000000000000" pitchFamily="18" charset="-128"/>
                <a:ea typeface="游明朝" panose="02020400000000000000" pitchFamily="18" charset="-128"/>
              </a:rPr>
              <a:t>上司から「原因を洗い出して提案を出すように」と</a:t>
            </a:r>
            <a:endParaRPr lang="en-US" altLang="ja-JP" sz="2800" b="1" dirty="0">
              <a:solidFill>
                <a:schemeClr val="bg1"/>
              </a:solidFill>
              <a:latin typeface="游明朝" panose="02020400000000000000" pitchFamily="18" charset="-128"/>
              <a:ea typeface="游明朝" panose="02020400000000000000" pitchFamily="18" charset="-128"/>
            </a:endParaRPr>
          </a:p>
          <a:p>
            <a:pPr algn="ctr">
              <a:spcBef>
                <a:spcPts val="600"/>
              </a:spcBef>
            </a:pPr>
            <a:r>
              <a:rPr kumimoji="1" lang="ja-JP" altLang="en-US" sz="2800" b="1" dirty="0">
                <a:solidFill>
                  <a:schemeClr val="bg1"/>
                </a:solidFill>
                <a:latin typeface="游明朝" panose="02020400000000000000" pitchFamily="18" charset="-128"/>
                <a:ea typeface="游明朝" panose="02020400000000000000" pitchFamily="18" charset="-128"/>
              </a:rPr>
              <a:t>指示を受けました。</a:t>
            </a:r>
            <a:endParaRPr kumimoji="1" lang="en-US" altLang="ja-JP" sz="2800" b="1" dirty="0">
              <a:solidFill>
                <a:schemeClr val="bg1"/>
              </a:solidFill>
              <a:latin typeface="游明朝" panose="02020400000000000000" pitchFamily="18" charset="-128"/>
              <a:ea typeface="游明朝" panose="02020400000000000000" pitchFamily="18" charset="-128"/>
            </a:endParaRPr>
          </a:p>
          <a:p>
            <a:pPr algn="ctr">
              <a:spcBef>
                <a:spcPts val="600"/>
              </a:spcBef>
            </a:pPr>
            <a:endParaRPr kumimoji="1" lang="en-US" altLang="ja-JP" sz="2800" b="1" dirty="0">
              <a:solidFill>
                <a:schemeClr val="bg1"/>
              </a:solidFill>
              <a:latin typeface="游明朝" panose="02020400000000000000" pitchFamily="18" charset="-128"/>
              <a:ea typeface="游明朝" panose="02020400000000000000" pitchFamily="18" charset="-128"/>
            </a:endParaRPr>
          </a:p>
          <a:p>
            <a:pPr algn="ctr">
              <a:spcBef>
                <a:spcPts val="600"/>
              </a:spcBef>
            </a:pPr>
            <a:r>
              <a:rPr kumimoji="1" lang="ja-JP" altLang="en-US" sz="2800" b="1" dirty="0">
                <a:solidFill>
                  <a:schemeClr val="bg1"/>
                </a:solidFill>
                <a:latin typeface="游明朝" panose="02020400000000000000" pitchFamily="18" charset="-128"/>
                <a:ea typeface="游明朝" panose="02020400000000000000" pitchFamily="18" charset="-128"/>
              </a:rPr>
              <a:t>この状況を前提に、</a:t>
            </a:r>
            <a:endParaRPr lang="en-US" altLang="ja-JP" sz="2800" b="1" dirty="0">
              <a:solidFill>
                <a:schemeClr val="bg1"/>
              </a:solidFill>
              <a:latin typeface="游明朝" panose="02020400000000000000" pitchFamily="18" charset="-128"/>
              <a:ea typeface="游明朝" panose="02020400000000000000" pitchFamily="18" charset="-128"/>
            </a:endParaRPr>
          </a:p>
          <a:p>
            <a:pPr algn="ctr">
              <a:spcBef>
                <a:spcPts val="600"/>
              </a:spcBef>
            </a:pPr>
            <a:r>
              <a:rPr kumimoji="1" lang="en-US" altLang="ja-JP" sz="2800" b="1" dirty="0">
                <a:solidFill>
                  <a:schemeClr val="bg1"/>
                </a:solidFill>
                <a:latin typeface="游明朝" panose="02020400000000000000" pitchFamily="18" charset="-128"/>
                <a:ea typeface="游明朝" panose="02020400000000000000" pitchFamily="18" charset="-128"/>
              </a:rPr>
              <a:t>MECE</a:t>
            </a:r>
            <a:r>
              <a:rPr kumimoji="1" lang="ja-JP" altLang="en-US" sz="2800" b="1" dirty="0">
                <a:solidFill>
                  <a:schemeClr val="bg1"/>
                </a:solidFill>
                <a:latin typeface="游明朝" panose="02020400000000000000" pitchFamily="18" charset="-128"/>
                <a:ea typeface="游明朝" panose="02020400000000000000" pitchFamily="18" charset="-128"/>
              </a:rPr>
              <a:t>を使って売上不振の要因を</a:t>
            </a:r>
            <a:endParaRPr lang="en-US" altLang="ja-JP" sz="2800" b="1" dirty="0">
              <a:solidFill>
                <a:schemeClr val="bg1"/>
              </a:solidFill>
              <a:latin typeface="游明朝" panose="02020400000000000000" pitchFamily="18" charset="-128"/>
              <a:ea typeface="游明朝" panose="02020400000000000000" pitchFamily="18" charset="-128"/>
            </a:endParaRPr>
          </a:p>
          <a:p>
            <a:pPr algn="ctr">
              <a:spcBef>
                <a:spcPts val="600"/>
              </a:spcBef>
            </a:pPr>
            <a:r>
              <a:rPr kumimoji="1" lang="ja-JP" altLang="en-US" sz="2800" b="1" dirty="0">
                <a:solidFill>
                  <a:schemeClr val="bg1"/>
                </a:solidFill>
                <a:latin typeface="游明朝" panose="02020400000000000000" pitchFamily="18" charset="-128"/>
                <a:ea typeface="游明朝" panose="02020400000000000000" pitchFamily="18" charset="-128"/>
              </a:rPr>
              <a:t>構造的に整理してください。</a:t>
            </a:r>
          </a:p>
        </p:txBody>
      </p:sp>
      <p:sp>
        <p:nvSpPr>
          <p:cNvPr id="2" name="スライド番号プレースホルダー 5">
            <a:extLst>
              <a:ext uri="{FF2B5EF4-FFF2-40B4-BE49-F238E27FC236}">
                <a16:creationId xmlns:a16="http://schemas.microsoft.com/office/drawing/2014/main" id="{182245D0-050A-59CA-7488-C05F045994BF}"/>
              </a:ext>
            </a:extLst>
          </p:cNvPr>
          <p:cNvSpPr txBox="1">
            <a:spLocks/>
          </p:cNvSpPr>
          <p:nvPr/>
        </p:nvSpPr>
        <p:spPr>
          <a:xfrm>
            <a:off x="11596653" y="6356362"/>
            <a:ext cx="44853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FFBA4C0-9B7D-4866-9F37-F8186F53D425}" type="slidenum">
              <a:rPr lang="ja-JP" altLang="en-US" smtClean="0">
                <a:solidFill>
                  <a:schemeClr val="bg1"/>
                </a:solidFill>
                <a:latin typeface="游明朝" panose="02020400000000000000" pitchFamily="18" charset="-128"/>
                <a:ea typeface="游明朝" panose="02020400000000000000" pitchFamily="18" charset="-128"/>
              </a:rPr>
              <a:pPr/>
              <a:t>6</a:t>
            </a:fld>
            <a:endParaRPr lang="ja-JP" altLang="en-US" dirty="0">
              <a:solidFill>
                <a:schemeClr val="bg1"/>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949045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43B61-7198-D25B-5DDF-568CF2F126A2}"/>
            </a:ext>
          </a:extLst>
        </p:cNvPr>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5D3F3D77-7E51-EBEF-C0B8-C317568EBFBF}"/>
              </a:ext>
            </a:extLst>
          </p:cNvPr>
          <p:cNvSpPr txBox="1">
            <a:spLocks/>
          </p:cNvSpPr>
          <p:nvPr/>
        </p:nvSpPr>
        <p:spPr>
          <a:xfrm>
            <a:off x="11596653" y="6356362"/>
            <a:ext cx="44853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FFBA4C0-9B7D-4866-9F37-F8186F53D425}" type="slidenum">
              <a:rPr lang="ja-JP" altLang="en-US" smtClean="0">
                <a:solidFill>
                  <a:srgbClr val="00A0B8"/>
                </a:solidFill>
                <a:latin typeface="游明朝" panose="02020400000000000000" pitchFamily="18" charset="-128"/>
                <a:ea typeface="游明朝" panose="02020400000000000000" pitchFamily="18" charset="-128"/>
              </a:rPr>
              <a:pPr/>
              <a:t>7</a:t>
            </a:fld>
            <a:endParaRPr lang="ja-JP" altLang="en-US" dirty="0">
              <a:solidFill>
                <a:srgbClr val="00A0B8"/>
              </a:solidFill>
              <a:latin typeface="游明朝" panose="02020400000000000000" pitchFamily="18" charset="-128"/>
              <a:ea typeface="游明朝" panose="02020400000000000000" pitchFamily="18" charset="-128"/>
            </a:endParaRPr>
          </a:p>
        </p:txBody>
      </p:sp>
      <p:grpSp>
        <p:nvGrpSpPr>
          <p:cNvPr id="11" name="グループ化 10">
            <a:extLst>
              <a:ext uri="{FF2B5EF4-FFF2-40B4-BE49-F238E27FC236}">
                <a16:creationId xmlns:a16="http://schemas.microsoft.com/office/drawing/2014/main" id="{7D0B09FD-EDB8-A9C1-0910-0452718EA192}"/>
              </a:ext>
            </a:extLst>
          </p:cNvPr>
          <p:cNvGrpSpPr/>
          <p:nvPr/>
        </p:nvGrpSpPr>
        <p:grpSpPr>
          <a:xfrm>
            <a:off x="0" y="0"/>
            <a:ext cx="443814" cy="6858000"/>
            <a:chOff x="0" y="0"/>
            <a:chExt cx="443814" cy="6858000"/>
          </a:xfrm>
        </p:grpSpPr>
        <p:grpSp>
          <p:nvGrpSpPr>
            <p:cNvPr id="12" name="グループ化 11">
              <a:extLst>
                <a:ext uri="{FF2B5EF4-FFF2-40B4-BE49-F238E27FC236}">
                  <a16:creationId xmlns:a16="http://schemas.microsoft.com/office/drawing/2014/main" id="{27D81642-29C2-1C9A-5D6E-23C63AA318C3}"/>
                </a:ext>
              </a:extLst>
            </p:cNvPr>
            <p:cNvGrpSpPr/>
            <p:nvPr/>
          </p:nvGrpSpPr>
          <p:grpSpPr>
            <a:xfrm>
              <a:off x="0" y="0"/>
              <a:ext cx="443814" cy="6858000"/>
              <a:chOff x="0" y="0"/>
              <a:chExt cx="443814" cy="6981132"/>
            </a:xfrm>
          </p:grpSpPr>
          <p:sp>
            <p:nvSpPr>
              <p:cNvPr id="16" name="正方形/長方形 15">
                <a:extLst>
                  <a:ext uri="{FF2B5EF4-FFF2-40B4-BE49-F238E27FC236}">
                    <a16:creationId xmlns:a16="http://schemas.microsoft.com/office/drawing/2014/main" id="{9E050F55-A378-4DAF-FB97-0E3B830FB9DE}"/>
                  </a:ext>
                </a:extLst>
              </p:cNvPr>
              <p:cNvSpPr/>
              <p:nvPr/>
            </p:nvSpPr>
            <p:spPr>
              <a:xfrm>
                <a:off x="0" y="0"/>
                <a:ext cx="443814" cy="2327044"/>
              </a:xfrm>
              <a:prstGeom prst="rect">
                <a:avLst/>
              </a:prstGeom>
              <a:solidFill>
                <a:schemeClr val="bg1">
                  <a:lumMod val="75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spcBef>
                    <a:spcPts val="1200"/>
                  </a:spcBef>
                </a:pPr>
                <a:r>
                  <a:rPr lang="ja-JP" altLang="en-US" sz="1050" b="1" dirty="0">
                    <a:solidFill>
                      <a:schemeClr val="bg1"/>
                    </a:solidFill>
                    <a:latin typeface="游明朝" panose="02020400000000000000" pitchFamily="18" charset="-128"/>
                    <a:ea typeface="游明朝" panose="02020400000000000000" pitchFamily="18" charset="-128"/>
                  </a:rPr>
                  <a:t>　　本論：インプットによる理解</a:t>
                </a:r>
              </a:p>
            </p:txBody>
          </p:sp>
          <p:sp>
            <p:nvSpPr>
              <p:cNvPr id="17" name="正方形/長方形 16">
                <a:extLst>
                  <a:ext uri="{FF2B5EF4-FFF2-40B4-BE49-F238E27FC236}">
                    <a16:creationId xmlns:a16="http://schemas.microsoft.com/office/drawing/2014/main" id="{A79F0FC5-5EDE-AECC-2F2F-7433C3081BC3}"/>
                  </a:ext>
                </a:extLst>
              </p:cNvPr>
              <p:cNvSpPr/>
              <p:nvPr/>
            </p:nvSpPr>
            <p:spPr>
              <a:xfrm>
                <a:off x="0" y="2327044"/>
                <a:ext cx="443814" cy="2327044"/>
              </a:xfrm>
              <a:prstGeom prst="rect">
                <a:avLst/>
              </a:prstGeom>
              <a:solidFill>
                <a:srgbClr val="E1FBFF"/>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spcBef>
                    <a:spcPts val="1200"/>
                  </a:spcBef>
                </a:pPr>
                <a:r>
                  <a:rPr lang="ja-JP" altLang="en-US" sz="1050" b="1" dirty="0">
                    <a:solidFill>
                      <a:srgbClr val="00A0B8"/>
                    </a:solidFill>
                    <a:latin typeface="游明朝" panose="02020400000000000000" pitchFamily="18" charset="-128"/>
                    <a:ea typeface="游明朝" panose="02020400000000000000" pitchFamily="18" charset="-128"/>
                  </a:rPr>
                  <a:t>　　演習：アウトプットによる応用</a:t>
                </a:r>
              </a:p>
            </p:txBody>
          </p:sp>
          <p:sp>
            <p:nvSpPr>
              <p:cNvPr id="18" name="正方形/長方形 17">
                <a:extLst>
                  <a:ext uri="{FF2B5EF4-FFF2-40B4-BE49-F238E27FC236}">
                    <a16:creationId xmlns:a16="http://schemas.microsoft.com/office/drawing/2014/main" id="{28881E43-F2B2-C9B9-4F1D-9A0E8B694A7B}"/>
                  </a:ext>
                </a:extLst>
              </p:cNvPr>
              <p:cNvSpPr/>
              <p:nvPr/>
            </p:nvSpPr>
            <p:spPr>
              <a:xfrm>
                <a:off x="0" y="4654088"/>
                <a:ext cx="443814" cy="2327044"/>
              </a:xfrm>
              <a:prstGeom prst="rect">
                <a:avLst/>
              </a:prstGeom>
              <a:solidFill>
                <a:schemeClr val="bg1">
                  <a:lumMod val="75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spcBef>
                    <a:spcPts val="1200"/>
                  </a:spcBef>
                </a:pPr>
                <a:r>
                  <a:rPr kumimoji="1" lang="ja-JP" altLang="en-US" sz="1050" b="1" dirty="0">
                    <a:solidFill>
                      <a:schemeClr val="bg1"/>
                    </a:solidFill>
                    <a:latin typeface="游明朝" panose="02020400000000000000" pitchFamily="18" charset="-128"/>
                    <a:ea typeface="游明朝" panose="02020400000000000000" pitchFamily="18" charset="-128"/>
                  </a:rPr>
                  <a:t>　　まとめ：定着と実践への橋渡し</a:t>
                </a:r>
              </a:p>
            </p:txBody>
          </p:sp>
        </p:grpSp>
        <p:sp>
          <p:nvSpPr>
            <p:cNvPr id="13" name="楕円 12">
              <a:extLst>
                <a:ext uri="{FF2B5EF4-FFF2-40B4-BE49-F238E27FC236}">
                  <a16:creationId xmlns:a16="http://schemas.microsoft.com/office/drawing/2014/main" id="{1CFEC2AE-BFBD-1920-B740-EF3440B5CF2F}"/>
                </a:ext>
              </a:extLst>
            </p:cNvPr>
            <p:cNvSpPr/>
            <p:nvPr/>
          </p:nvSpPr>
          <p:spPr>
            <a:xfrm>
              <a:off x="135726" y="57750"/>
              <a:ext cx="172363" cy="172534"/>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en-US" altLang="ja-JP" sz="1050" dirty="0">
                  <a:solidFill>
                    <a:schemeClr val="bg1"/>
                  </a:solidFill>
                  <a:latin typeface="游明朝" panose="02020400000000000000" pitchFamily="18" charset="-128"/>
                  <a:ea typeface="游明朝" panose="02020400000000000000" pitchFamily="18" charset="-128"/>
                </a:rPr>
                <a:t>1</a:t>
              </a:r>
              <a:endParaRPr lang="ja-JP" altLang="en-US" sz="1050" dirty="0">
                <a:solidFill>
                  <a:schemeClr val="bg1"/>
                </a:solidFill>
                <a:latin typeface="游明朝" panose="02020400000000000000" pitchFamily="18" charset="-128"/>
                <a:ea typeface="游明朝" panose="02020400000000000000" pitchFamily="18" charset="-128"/>
              </a:endParaRPr>
            </a:p>
          </p:txBody>
        </p:sp>
        <p:sp>
          <p:nvSpPr>
            <p:cNvPr id="14" name="楕円 13">
              <a:extLst>
                <a:ext uri="{FF2B5EF4-FFF2-40B4-BE49-F238E27FC236}">
                  <a16:creationId xmlns:a16="http://schemas.microsoft.com/office/drawing/2014/main" id="{C1E3EAD9-27D6-3B75-71FA-799A2BDE6E2C}"/>
                </a:ext>
              </a:extLst>
            </p:cNvPr>
            <p:cNvSpPr/>
            <p:nvPr/>
          </p:nvSpPr>
          <p:spPr>
            <a:xfrm>
              <a:off x="135726" y="2343750"/>
              <a:ext cx="172363" cy="172534"/>
            </a:xfrm>
            <a:prstGeom prst="ellipse">
              <a:avLst/>
            </a:prstGeom>
            <a:solidFill>
              <a:srgbClr val="00A0B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en-US" altLang="ja-JP" sz="1050" dirty="0">
                  <a:solidFill>
                    <a:schemeClr val="bg1"/>
                  </a:solidFill>
                  <a:latin typeface="游明朝" panose="02020400000000000000" pitchFamily="18" charset="-128"/>
                  <a:ea typeface="游明朝" panose="02020400000000000000" pitchFamily="18" charset="-128"/>
                </a:rPr>
                <a:t>2</a:t>
              </a:r>
              <a:endParaRPr lang="ja-JP" altLang="en-US" sz="1050" dirty="0">
                <a:solidFill>
                  <a:schemeClr val="bg1"/>
                </a:solidFill>
                <a:latin typeface="游明朝" panose="02020400000000000000" pitchFamily="18" charset="-128"/>
                <a:ea typeface="游明朝" panose="02020400000000000000" pitchFamily="18" charset="-128"/>
              </a:endParaRPr>
            </a:p>
          </p:txBody>
        </p:sp>
        <p:sp>
          <p:nvSpPr>
            <p:cNvPr id="15" name="楕円 14">
              <a:extLst>
                <a:ext uri="{FF2B5EF4-FFF2-40B4-BE49-F238E27FC236}">
                  <a16:creationId xmlns:a16="http://schemas.microsoft.com/office/drawing/2014/main" id="{FE6CF73E-1D5D-C018-AFC3-5DBA1CF2B578}"/>
                </a:ext>
              </a:extLst>
            </p:cNvPr>
            <p:cNvSpPr/>
            <p:nvPr/>
          </p:nvSpPr>
          <p:spPr>
            <a:xfrm>
              <a:off x="135726" y="4629750"/>
              <a:ext cx="172363" cy="172534"/>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en-US" altLang="ja-JP" sz="1050" dirty="0">
                  <a:solidFill>
                    <a:schemeClr val="bg1"/>
                  </a:solidFill>
                  <a:latin typeface="游明朝" panose="02020400000000000000" pitchFamily="18" charset="-128"/>
                  <a:ea typeface="游明朝" panose="02020400000000000000" pitchFamily="18" charset="-128"/>
                </a:rPr>
                <a:t>3</a:t>
              </a:r>
              <a:endParaRPr kumimoji="1" lang="ja-JP" altLang="en-US" sz="1050" dirty="0">
                <a:solidFill>
                  <a:schemeClr val="bg1"/>
                </a:solidFill>
                <a:latin typeface="游明朝" panose="02020400000000000000" pitchFamily="18" charset="-128"/>
                <a:ea typeface="游明朝" panose="02020400000000000000" pitchFamily="18" charset="-128"/>
              </a:endParaRPr>
            </a:p>
          </p:txBody>
        </p:sp>
      </p:grpSp>
      <p:sp>
        <p:nvSpPr>
          <p:cNvPr id="19" name="正方形/長方形 18">
            <a:extLst>
              <a:ext uri="{FF2B5EF4-FFF2-40B4-BE49-F238E27FC236}">
                <a16:creationId xmlns:a16="http://schemas.microsoft.com/office/drawing/2014/main" id="{1C517A1A-EA5D-6C9B-C54A-01A466ACF311}"/>
              </a:ext>
            </a:extLst>
          </p:cNvPr>
          <p:cNvSpPr/>
          <p:nvPr/>
        </p:nvSpPr>
        <p:spPr>
          <a:xfrm>
            <a:off x="587697" y="265262"/>
            <a:ext cx="11016606" cy="4323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2800" b="1" dirty="0">
                <a:solidFill>
                  <a:schemeClr val="tx1"/>
                </a:solidFill>
                <a:latin typeface="游明朝" panose="02020400000000000000" pitchFamily="18" charset="-128"/>
                <a:ea typeface="游明朝" panose="02020400000000000000" pitchFamily="18" charset="-128"/>
              </a:rPr>
              <a:t>グループ演習・発表</a:t>
            </a:r>
          </a:p>
        </p:txBody>
      </p:sp>
      <p:grpSp>
        <p:nvGrpSpPr>
          <p:cNvPr id="4" name="グループ化 3">
            <a:extLst>
              <a:ext uri="{FF2B5EF4-FFF2-40B4-BE49-F238E27FC236}">
                <a16:creationId xmlns:a16="http://schemas.microsoft.com/office/drawing/2014/main" id="{700EBE2F-93DC-9CFF-CB87-4FB79AAA82FD}"/>
              </a:ext>
            </a:extLst>
          </p:cNvPr>
          <p:cNvGrpSpPr/>
          <p:nvPr/>
        </p:nvGrpSpPr>
        <p:grpSpPr>
          <a:xfrm>
            <a:off x="1934678" y="2053551"/>
            <a:ext cx="10257321" cy="2935692"/>
            <a:chOff x="1934678" y="2024676"/>
            <a:chExt cx="10257321" cy="2935692"/>
          </a:xfrm>
        </p:grpSpPr>
        <p:sp>
          <p:nvSpPr>
            <p:cNvPr id="20" name="正方形/長方形 19">
              <a:extLst>
                <a:ext uri="{FF2B5EF4-FFF2-40B4-BE49-F238E27FC236}">
                  <a16:creationId xmlns:a16="http://schemas.microsoft.com/office/drawing/2014/main" id="{51ED8A84-4AA4-AB66-8CD4-7F880EFACB57}"/>
                </a:ext>
              </a:extLst>
            </p:cNvPr>
            <p:cNvSpPr/>
            <p:nvPr/>
          </p:nvSpPr>
          <p:spPr>
            <a:xfrm>
              <a:off x="1934678" y="2024676"/>
              <a:ext cx="10257321" cy="1233472"/>
            </a:xfrm>
            <a:prstGeom prst="rect">
              <a:avLst/>
            </a:prstGeom>
            <a:solidFill>
              <a:srgbClr val="00A0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5400" dirty="0">
                  <a:solidFill>
                    <a:schemeClr val="bg1"/>
                  </a:solidFill>
                  <a:latin typeface="游明朝" panose="02020400000000000000" pitchFamily="18" charset="-128"/>
                  <a:ea typeface="游明朝" panose="02020400000000000000" pitchFamily="18" charset="-128"/>
                </a:rPr>
                <a:t>「我こそは！」というチームは</a:t>
              </a:r>
            </a:p>
          </p:txBody>
        </p:sp>
        <p:sp>
          <p:nvSpPr>
            <p:cNvPr id="3" name="正方形/長方形 2">
              <a:extLst>
                <a:ext uri="{FF2B5EF4-FFF2-40B4-BE49-F238E27FC236}">
                  <a16:creationId xmlns:a16="http://schemas.microsoft.com/office/drawing/2014/main" id="{C4B74222-52D7-7A01-A4E3-B2287ABAA960}"/>
                </a:ext>
              </a:extLst>
            </p:cNvPr>
            <p:cNvSpPr/>
            <p:nvPr/>
          </p:nvSpPr>
          <p:spPr>
            <a:xfrm>
              <a:off x="3859731" y="3726896"/>
              <a:ext cx="8332268" cy="1233472"/>
            </a:xfrm>
            <a:prstGeom prst="rect">
              <a:avLst/>
            </a:prstGeom>
            <a:solidFill>
              <a:srgbClr val="00A0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5400" dirty="0">
                  <a:solidFill>
                    <a:schemeClr val="bg1"/>
                  </a:solidFill>
                  <a:latin typeface="游明朝" panose="02020400000000000000" pitchFamily="18" charset="-128"/>
                  <a:ea typeface="游明朝" panose="02020400000000000000" pitchFamily="18" charset="-128"/>
                </a:rPr>
                <a:t>挙手して教えてください</a:t>
              </a:r>
            </a:p>
          </p:txBody>
        </p:sp>
      </p:grpSp>
    </p:spTree>
    <p:extLst>
      <p:ext uri="{BB962C8B-B14F-4D97-AF65-F5344CB8AC3E}">
        <p14:creationId xmlns:p14="http://schemas.microsoft.com/office/powerpoint/2010/main" val="1487869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246D1-9925-B338-4746-0C9FADA1E45D}"/>
            </a:ext>
          </a:extLst>
        </p:cNvPr>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83D155D8-0C59-2E77-652E-FF536364E0E8}"/>
              </a:ext>
            </a:extLst>
          </p:cNvPr>
          <p:cNvSpPr txBox="1">
            <a:spLocks/>
          </p:cNvSpPr>
          <p:nvPr/>
        </p:nvSpPr>
        <p:spPr>
          <a:xfrm>
            <a:off x="11596653" y="6356362"/>
            <a:ext cx="44853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FFBA4C0-9B7D-4866-9F37-F8186F53D425}" type="slidenum">
              <a:rPr lang="ja-JP" altLang="en-US" smtClean="0">
                <a:solidFill>
                  <a:srgbClr val="00A0B8"/>
                </a:solidFill>
                <a:latin typeface="游明朝" panose="02020400000000000000" pitchFamily="18" charset="-128"/>
                <a:ea typeface="游明朝" panose="02020400000000000000" pitchFamily="18" charset="-128"/>
              </a:rPr>
              <a:pPr/>
              <a:t>8</a:t>
            </a:fld>
            <a:endParaRPr lang="ja-JP" altLang="en-US" dirty="0">
              <a:solidFill>
                <a:srgbClr val="00A0B8"/>
              </a:solidFill>
              <a:latin typeface="游明朝" panose="02020400000000000000" pitchFamily="18" charset="-128"/>
              <a:ea typeface="游明朝" panose="02020400000000000000" pitchFamily="18" charset="-128"/>
            </a:endParaRPr>
          </a:p>
        </p:txBody>
      </p:sp>
      <p:grpSp>
        <p:nvGrpSpPr>
          <p:cNvPr id="19" name="グループ化 18">
            <a:extLst>
              <a:ext uri="{FF2B5EF4-FFF2-40B4-BE49-F238E27FC236}">
                <a16:creationId xmlns:a16="http://schemas.microsoft.com/office/drawing/2014/main" id="{F93D920B-29D3-309C-05FD-DED08E9FF43D}"/>
              </a:ext>
            </a:extLst>
          </p:cNvPr>
          <p:cNvGrpSpPr/>
          <p:nvPr/>
        </p:nvGrpSpPr>
        <p:grpSpPr>
          <a:xfrm>
            <a:off x="0" y="0"/>
            <a:ext cx="443814" cy="6858000"/>
            <a:chOff x="0" y="0"/>
            <a:chExt cx="443814" cy="6858000"/>
          </a:xfrm>
        </p:grpSpPr>
        <p:grpSp>
          <p:nvGrpSpPr>
            <p:cNvPr id="20" name="グループ化 19">
              <a:extLst>
                <a:ext uri="{FF2B5EF4-FFF2-40B4-BE49-F238E27FC236}">
                  <a16:creationId xmlns:a16="http://schemas.microsoft.com/office/drawing/2014/main" id="{FC05A0E2-F19A-230F-091F-44378E17010B}"/>
                </a:ext>
              </a:extLst>
            </p:cNvPr>
            <p:cNvGrpSpPr/>
            <p:nvPr/>
          </p:nvGrpSpPr>
          <p:grpSpPr>
            <a:xfrm>
              <a:off x="0" y="0"/>
              <a:ext cx="443814" cy="6858000"/>
              <a:chOff x="0" y="0"/>
              <a:chExt cx="443814" cy="6981132"/>
            </a:xfrm>
          </p:grpSpPr>
          <p:sp>
            <p:nvSpPr>
              <p:cNvPr id="24" name="正方形/長方形 23">
                <a:extLst>
                  <a:ext uri="{FF2B5EF4-FFF2-40B4-BE49-F238E27FC236}">
                    <a16:creationId xmlns:a16="http://schemas.microsoft.com/office/drawing/2014/main" id="{2D33D274-3BA1-2208-D5F9-B6C80A9ED4A2}"/>
                  </a:ext>
                </a:extLst>
              </p:cNvPr>
              <p:cNvSpPr/>
              <p:nvPr/>
            </p:nvSpPr>
            <p:spPr>
              <a:xfrm>
                <a:off x="0" y="0"/>
                <a:ext cx="443814" cy="2327044"/>
              </a:xfrm>
              <a:prstGeom prst="rect">
                <a:avLst/>
              </a:prstGeom>
              <a:solidFill>
                <a:schemeClr val="bg1">
                  <a:lumMod val="75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spcBef>
                    <a:spcPts val="1200"/>
                  </a:spcBef>
                </a:pPr>
                <a:r>
                  <a:rPr lang="ja-JP" altLang="en-US" sz="1050" b="1" dirty="0">
                    <a:solidFill>
                      <a:schemeClr val="bg1"/>
                    </a:solidFill>
                    <a:latin typeface="游明朝" panose="02020400000000000000" pitchFamily="18" charset="-128"/>
                    <a:ea typeface="游明朝" panose="02020400000000000000" pitchFamily="18" charset="-128"/>
                  </a:rPr>
                  <a:t>　　本論：インプットによる理解</a:t>
                </a:r>
              </a:p>
            </p:txBody>
          </p:sp>
          <p:sp>
            <p:nvSpPr>
              <p:cNvPr id="25" name="正方形/長方形 24">
                <a:extLst>
                  <a:ext uri="{FF2B5EF4-FFF2-40B4-BE49-F238E27FC236}">
                    <a16:creationId xmlns:a16="http://schemas.microsoft.com/office/drawing/2014/main" id="{7A0519B9-964A-3243-657D-D2BF14D52976}"/>
                  </a:ext>
                </a:extLst>
              </p:cNvPr>
              <p:cNvSpPr/>
              <p:nvPr/>
            </p:nvSpPr>
            <p:spPr>
              <a:xfrm>
                <a:off x="0" y="2327044"/>
                <a:ext cx="443814" cy="2327044"/>
              </a:xfrm>
              <a:prstGeom prst="rect">
                <a:avLst/>
              </a:prstGeom>
              <a:solidFill>
                <a:schemeClr val="bg1">
                  <a:lumMod val="75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spcBef>
                    <a:spcPts val="1200"/>
                  </a:spcBef>
                </a:pPr>
                <a:r>
                  <a:rPr lang="ja-JP" altLang="en-US" sz="1050" b="1" dirty="0">
                    <a:solidFill>
                      <a:schemeClr val="bg1"/>
                    </a:solidFill>
                    <a:latin typeface="游明朝" panose="02020400000000000000" pitchFamily="18" charset="-128"/>
                    <a:ea typeface="游明朝" panose="02020400000000000000" pitchFamily="18" charset="-128"/>
                  </a:rPr>
                  <a:t>　　演習：アウトプットによる応用</a:t>
                </a:r>
              </a:p>
            </p:txBody>
          </p:sp>
          <p:sp>
            <p:nvSpPr>
              <p:cNvPr id="26" name="正方形/長方形 25">
                <a:extLst>
                  <a:ext uri="{FF2B5EF4-FFF2-40B4-BE49-F238E27FC236}">
                    <a16:creationId xmlns:a16="http://schemas.microsoft.com/office/drawing/2014/main" id="{27F8576C-80EB-08B1-80A6-D78B860A80B1}"/>
                  </a:ext>
                </a:extLst>
              </p:cNvPr>
              <p:cNvSpPr/>
              <p:nvPr/>
            </p:nvSpPr>
            <p:spPr>
              <a:xfrm>
                <a:off x="0" y="4654088"/>
                <a:ext cx="443814" cy="2327044"/>
              </a:xfrm>
              <a:prstGeom prst="rect">
                <a:avLst/>
              </a:prstGeom>
              <a:solidFill>
                <a:srgbClr val="E1FBFF"/>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spcBef>
                    <a:spcPts val="1200"/>
                  </a:spcBef>
                </a:pPr>
                <a:r>
                  <a:rPr lang="ja-JP" altLang="en-US" sz="1050" b="1" dirty="0">
                    <a:solidFill>
                      <a:srgbClr val="00A0B8"/>
                    </a:solidFill>
                    <a:latin typeface="游明朝" panose="02020400000000000000" pitchFamily="18" charset="-128"/>
                    <a:ea typeface="游明朝" panose="02020400000000000000" pitchFamily="18" charset="-128"/>
                  </a:rPr>
                  <a:t>　　まとめ：定着と実践への橋渡し</a:t>
                </a:r>
              </a:p>
            </p:txBody>
          </p:sp>
        </p:grpSp>
        <p:sp>
          <p:nvSpPr>
            <p:cNvPr id="21" name="楕円 20">
              <a:extLst>
                <a:ext uri="{FF2B5EF4-FFF2-40B4-BE49-F238E27FC236}">
                  <a16:creationId xmlns:a16="http://schemas.microsoft.com/office/drawing/2014/main" id="{470FD406-AF3E-7ABD-F855-7FA48166C1CD}"/>
                </a:ext>
              </a:extLst>
            </p:cNvPr>
            <p:cNvSpPr/>
            <p:nvPr/>
          </p:nvSpPr>
          <p:spPr>
            <a:xfrm>
              <a:off x="135726" y="57750"/>
              <a:ext cx="172363" cy="172534"/>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en-US" altLang="ja-JP" sz="1050" dirty="0">
                  <a:solidFill>
                    <a:schemeClr val="bg1"/>
                  </a:solidFill>
                  <a:latin typeface="游明朝" panose="02020400000000000000" pitchFamily="18" charset="-128"/>
                  <a:ea typeface="游明朝" panose="02020400000000000000" pitchFamily="18" charset="-128"/>
                </a:rPr>
                <a:t>1</a:t>
              </a:r>
              <a:endParaRPr lang="ja-JP" altLang="en-US" sz="1050" dirty="0">
                <a:solidFill>
                  <a:schemeClr val="bg1"/>
                </a:solidFill>
                <a:latin typeface="游明朝" panose="02020400000000000000" pitchFamily="18" charset="-128"/>
                <a:ea typeface="游明朝" panose="02020400000000000000" pitchFamily="18" charset="-128"/>
              </a:endParaRPr>
            </a:p>
          </p:txBody>
        </p:sp>
        <p:sp>
          <p:nvSpPr>
            <p:cNvPr id="22" name="楕円 21">
              <a:extLst>
                <a:ext uri="{FF2B5EF4-FFF2-40B4-BE49-F238E27FC236}">
                  <a16:creationId xmlns:a16="http://schemas.microsoft.com/office/drawing/2014/main" id="{F5F0C977-8728-3091-DC3B-D0EDF5BB8C08}"/>
                </a:ext>
              </a:extLst>
            </p:cNvPr>
            <p:cNvSpPr/>
            <p:nvPr/>
          </p:nvSpPr>
          <p:spPr>
            <a:xfrm>
              <a:off x="135726" y="2343750"/>
              <a:ext cx="172363" cy="172534"/>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en-US" altLang="ja-JP" sz="1050" dirty="0">
                  <a:solidFill>
                    <a:schemeClr val="bg1"/>
                  </a:solidFill>
                  <a:latin typeface="游明朝" panose="02020400000000000000" pitchFamily="18" charset="-128"/>
                  <a:ea typeface="游明朝" panose="02020400000000000000" pitchFamily="18" charset="-128"/>
                </a:rPr>
                <a:t>2</a:t>
              </a:r>
              <a:endParaRPr lang="ja-JP" altLang="en-US" sz="1050" dirty="0">
                <a:solidFill>
                  <a:schemeClr val="bg1"/>
                </a:solidFill>
                <a:latin typeface="游明朝" panose="02020400000000000000" pitchFamily="18" charset="-128"/>
                <a:ea typeface="游明朝" panose="02020400000000000000" pitchFamily="18" charset="-128"/>
              </a:endParaRPr>
            </a:p>
          </p:txBody>
        </p:sp>
        <p:sp>
          <p:nvSpPr>
            <p:cNvPr id="23" name="楕円 22">
              <a:extLst>
                <a:ext uri="{FF2B5EF4-FFF2-40B4-BE49-F238E27FC236}">
                  <a16:creationId xmlns:a16="http://schemas.microsoft.com/office/drawing/2014/main" id="{3F6098B7-D441-C42C-A2E1-D6161C57E27B}"/>
                </a:ext>
              </a:extLst>
            </p:cNvPr>
            <p:cNvSpPr/>
            <p:nvPr/>
          </p:nvSpPr>
          <p:spPr>
            <a:xfrm>
              <a:off x="135726" y="4629750"/>
              <a:ext cx="172363" cy="172534"/>
            </a:xfrm>
            <a:prstGeom prst="ellipse">
              <a:avLst/>
            </a:prstGeom>
            <a:solidFill>
              <a:srgbClr val="00A0B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en-US" altLang="ja-JP" sz="1050" dirty="0">
                  <a:solidFill>
                    <a:schemeClr val="bg1"/>
                  </a:solidFill>
                  <a:latin typeface="游明朝" panose="02020400000000000000" pitchFamily="18" charset="-128"/>
                  <a:ea typeface="游明朝" panose="02020400000000000000" pitchFamily="18" charset="-128"/>
                </a:rPr>
                <a:t>3</a:t>
              </a:r>
              <a:endParaRPr lang="ja-JP" altLang="en-US" sz="1050" dirty="0">
                <a:solidFill>
                  <a:schemeClr val="bg1"/>
                </a:solidFill>
                <a:latin typeface="游明朝" panose="02020400000000000000" pitchFamily="18" charset="-128"/>
                <a:ea typeface="游明朝" panose="02020400000000000000" pitchFamily="18" charset="-128"/>
              </a:endParaRPr>
            </a:p>
          </p:txBody>
        </p:sp>
      </p:grpSp>
      <p:sp>
        <p:nvSpPr>
          <p:cNvPr id="27" name="正方形/長方形 26">
            <a:extLst>
              <a:ext uri="{FF2B5EF4-FFF2-40B4-BE49-F238E27FC236}">
                <a16:creationId xmlns:a16="http://schemas.microsoft.com/office/drawing/2014/main" id="{F58ABD63-097E-D2EA-0D44-4FBC06BC5147}"/>
              </a:ext>
            </a:extLst>
          </p:cNvPr>
          <p:cNvSpPr/>
          <p:nvPr/>
        </p:nvSpPr>
        <p:spPr>
          <a:xfrm>
            <a:off x="587697" y="265262"/>
            <a:ext cx="11016606" cy="4323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2800" b="1" dirty="0">
                <a:solidFill>
                  <a:schemeClr val="tx1"/>
                </a:solidFill>
                <a:latin typeface="游明朝" panose="02020400000000000000" pitchFamily="18" charset="-128"/>
                <a:ea typeface="游明朝" panose="02020400000000000000" pitchFamily="18" charset="-128"/>
              </a:rPr>
              <a:t>本日の振り返り</a:t>
            </a:r>
          </a:p>
        </p:txBody>
      </p:sp>
      <p:grpSp>
        <p:nvGrpSpPr>
          <p:cNvPr id="45" name="グループ化 44">
            <a:extLst>
              <a:ext uri="{FF2B5EF4-FFF2-40B4-BE49-F238E27FC236}">
                <a16:creationId xmlns:a16="http://schemas.microsoft.com/office/drawing/2014/main" id="{C179D850-86F8-A801-060F-FE20BD7701B4}"/>
              </a:ext>
            </a:extLst>
          </p:cNvPr>
          <p:cNvGrpSpPr/>
          <p:nvPr/>
        </p:nvGrpSpPr>
        <p:grpSpPr>
          <a:xfrm>
            <a:off x="969315" y="1596684"/>
            <a:ext cx="10782758" cy="4030393"/>
            <a:chOff x="1017815" y="1511777"/>
            <a:chExt cx="10782758" cy="4030393"/>
          </a:xfrm>
        </p:grpSpPr>
        <p:grpSp>
          <p:nvGrpSpPr>
            <p:cNvPr id="40" name="グループ化 39">
              <a:extLst>
                <a:ext uri="{FF2B5EF4-FFF2-40B4-BE49-F238E27FC236}">
                  <a16:creationId xmlns:a16="http://schemas.microsoft.com/office/drawing/2014/main" id="{EACE43CB-167C-EA48-D44C-A1DCDC9657DC}"/>
                </a:ext>
              </a:extLst>
            </p:cNvPr>
            <p:cNvGrpSpPr/>
            <p:nvPr/>
          </p:nvGrpSpPr>
          <p:grpSpPr>
            <a:xfrm>
              <a:off x="2400116" y="1511777"/>
              <a:ext cx="9400457" cy="4030393"/>
              <a:chOff x="465438" y="1454561"/>
              <a:chExt cx="9400457" cy="4030393"/>
            </a:xfrm>
          </p:grpSpPr>
          <p:grpSp>
            <p:nvGrpSpPr>
              <p:cNvPr id="36" name="グループ化 35">
                <a:extLst>
                  <a:ext uri="{FF2B5EF4-FFF2-40B4-BE49-F238E27FC236}">
                    <a16:creationId xmlns:a16="http://schemas.microsoft.com/office/drawing/2014/main" id="{713BC09E-A3F2-2DA8-B93D-1101396FE189}"/>
                  </a:ext>
                </a:extLst>
              </p:cNvPr>
              <p:cNvGrpSpPr/>
              <p:nvPr/>
            </p:nvGrpSpPr>
            <p:grpSpPr>
              <a:xfrm>
                <a:off x="465438" y="1608699"/>
                <a:ext cx="3973529" cy="3728456"/>
                <a:chOff x="465438" y="1608699"/>
                <a:chExt cx="3973529" cy="3728456"/>
              </a:xfrm>
            </p:grpSpPr>
            <p:sp>
              <p:nvSpPr>
                <p:cNvPr id="33" name="円弧 32">
                  <a:extLst>
                    <a:ext uri="{FF2B5EF4-FFF2-40B4-BE49-F238E27FC236}">
                      <a16:creationId xmlns:a16="http://schemas.microsoft.com/office/drawing/2014/main" id="{ADB8A720-5EAE-1D18-4DD9-2840EE72AC9C}"/>
                    </a:ext>
                  </a:extLst>
                </p:cNvPr>
                <p:cNvSpPr/>
                <p:nvPr/>
              </p:nvSpPr>
              <p:spPr>
                <a:xfrm>
                  <a:off x="465438" y="1608699"/>
                  <a:ext cx="3728456" cy="3728456"/>
                </a:xfrm>
                <a:prstGeom prst="arc">
                  <a:avLst>
                    <a:gd name="adj1" fmla="val 18045757"/>
                    <a:gd name="adj2" fmla="val 3502591"/>
                  </a:avLst>
                </a:prstGeom>
                <a:gradFill flip="none" rotWithShape="1">
                  <a:gsLst>
                    <a:gs pos="0">
                      <a:schemeClr val="bg1"/>
                    </a:gs>
                    <a:gs pos="100000">
                      <a:srgbClr val="93F0FF"/>
                    </a:gs>
                  </a:gsLst>
                  <a:lin ang="2700000" scaled="1"/>
                  <a:tileRect/>
                </a:gradFill>
                <a:ln w="9525">
                  <a:solidFill>
                    <a:srgbClr val="00A0B8"/>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endParaRPr lang="ja-JP" altLang="en-US" sz="2400" dirty="0">
                    <a:solidFill>
                      <a:schemeClr val="bg1"/>
                    </a:solidFill>
                    <a:latin typeface="游明朝" panose="02020400000000000000" pitchFamily="18" charset="-128"/>
                    <a:ea typeface="游明朝" panose="02020400000000000000" pitchFamily="18" charset="-128"/>
                  </a:endParaRPr>
                </a:p>
              </p:txBody>
            </p:sp>
            <p:sp>
              <p:nvSpPr>
                <p:cNvPr id="29" name="楕円 28">
                  <a:extLst>
                    <a:ext uri="{FF2B5EF4-FFF2-40B4-BE49-F238E27FC236}">
                      <a16:creationId xmlns:a16="http://schemas.microsoft.com/office/drawing/2014/main" id="{121FCA8E-A3AE-9500-0D7E-8C43B72ACE3B}"/>
                    </a:ext>
                  </a:extLst>
                </p:cNvPr>
                <p:cNvSpPr/>
                <p:nvPr/>
              </p:nvSpPr>
              <p:spPr>
                <a:xfrm>
                  <a:off x="1691575" y="2516284"/>
                  <a:ext cx="1913286" cy="1913286"/>
                </a:xfrm>
                <a:prstGeom prst="ellipse">
                  <a:avLst/>
                </a:prstGeom>
                <a:solidFill>
                  <a:srgbClr val="00A0B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en-US" altLang="ja-JP" sz="2400" dirty="0">
                      <a:solidFill>
                        <a:schemeClr val="bg1"/>
                      </a:solidFill>
                      <a:latin typeface="游明朝" panose="02020400000000000000" pitchFamily="18" charset="-128"/>
                      <a:ea typeface="游明朝" panose="02020400000000000000" pitchFamily="18" charset="-128"/>
                    </a:rPr>
                    <a:t>3</a:t>
                  </a:r>
                  <a:r>
                    <a:rPr lang="ja-JP" altLang="en-US" sz="2400" dirty="0">
                      <a:solidFill>
                        <a:schemeClr val="bg1"/>
                      </a:solidFill>
                      <a:latin typeface="游明朝" panose="02020400000000000000" pitchFamily="18" charset="-128"/>
                      <a:ea typeface="游明朝" panose="02020400000000000000" pitchFamily="18" charset="-128"/>
                    </a:rPr>
                    <a:t>つの</a:t>
                  </a:r>
                  <a:endParaRPr lang="en-US" altLang="ja-JP" sz="2400" dirty="0">
                    <a:solidFill>
                      <a:schemeClr val="bg1"/>
                    </a:solidFill>
                    <a:latin typeface="游明朝" panose="02020400000000000000" pitchFamily="18" charset="-128"/>
                    <a:ea typeface="游明朝" panose="02020400000000000000" pitchFamily="18" charset="-128"/>
                  </a:endParaRPr>
                </a:p>
                <a:p>
                  <a:pPr algn="ctr">
                    <a:spcBef>
                      <a:spcPts val="600"/>
                    </a:spcBef>
                  </a:pPr>
                  <a:r>
                    <a:rPr lang="ja-JP" altLang="en-US" sz="2400" dirty="0">
                      <a:solidFill>
                        <a:schemeClr val="bg1"/>
                      </a:solidFill>
                      <a:latin typeface="游明朝" panose="02020400000000000000" pitchFamily="18" charset="-128"/>
                      <a:ea typeface="游明朝" panose="02020400000000000000" pitchFamily="18" charset="-128"/>
                    </a:rPr>
                    <a:t>学び</a:t>
                  </a:r>
                </a:p>
              </p:txBody>
            </p:sp>
            <p:sp>
              <p:nvSpPr>
                <p:cNvPr id="30" name="楕円 29">
                  <a:extLst>
                    <a:ext uri="{FF2B5EF4-FFF2-40B4-BE49-F238E27FC236}">
                      <a16:creationId xmlns:a16="http://schemas.microsoft.com/office/drawing/2014/main" id="{2F15ED2F-AA01-0D19-103D-7735F8E5FAF8}"/>
                    </a:ext>
                  </a:extLst>
                </p:cNvPr>
                <p:cNvSpPr/>
                <p:nvPr/>
              </p:nvSpPr>
              <p:spPr>
                <a:xfrm>
                  <a:off x="3009204" y="1630077"/>
                  <a:ext cx="554211" cy="554211"/>
                </a:xfrm>
                <a:prstGeom prst="ellipse">
                  <a:avLst/>
                </a:prstGeom>
                <a:solidFill>
                  <a:srgbClr val="00A0B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en-US" altLang="ja-JP" sz="2400" dirty="0">
                      <a:solidFill>
                        <a:schemeClr val="bg1"/>
                      </a:solidFill>
                      <a:latin typeface="游明朝" panose="02020400000000000000" pitchFamily="18" charset="-128"/>
                      <a:ea typeface="游明朝" panose="02020400000000000000" pitchFamily="18" charset="-128"/>
                    </a:rPr>
                    <a:t>1</a:t>
                  </a:r>
                  <a:endParaRPr lang="ja-JP" altLang="en-US" sz="2400" dirty="0">
                    <a:solidFill>
                      <a:schemeClr val="bg1"/>
                    </a:solidFill>
                    <a:latin typeface="游明朝" panose="02020400000000000000" pitchFamily="18" charset="-128"/>
                    <a:ea typeface="游明朝" panose="02020400000000000000" pitchFamily="18" charset="-128"/>
                  </a:endParaRPr>
                </a:p>
              </p:txBody>
            </p:sp>
            <p:sp>
              <p:nvSpPr>
                <p:cNvPr id="31" name="楕円 30">
                  <a:extLst>
                    <a:ext uri="{FF2B5EF4-FFF2-40B4-BE49-F238E27FC236}">
                      <a16:creationId xmlns:a16="http://schemas.microsoft.com/office/drawing/2014/main" id="{B446DEF6-CDA0-F82E-E4D6-013A836B2BDD}"/>
                    </a:ext>
                  </a:extLst>
                </p:cNvPr>
                <p:cNvSpPr/>
                <p:nvPr/>
              </p:nvSpPr>
              <p:spPr>
                <a:xfrm>
                  <a:off x="3884756" y="3195822"/>
                  <a:ext cx="554211" cy="554211"/>
                </a:xfrm>
                <a:prstGeom prst="ellipse">
                  <a:avLst/>
                </a:prstGeom>
                <a:solidFill>
                  <a:srgbClr val="00A0B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en-US" altLang="ja-JP" sz="2400" dirty="0">
                      <a:solidFill>
                        <a:schemeClr val="bg1"/>
                      </a:solidFill>
                      <a:latin typeface="游明朝" panose="02020400000000000000" pitchFamily="18" charset="-128"/>
                      <a:ea typeface="游明朝" panose="02020400000000000000" pitchFamily="18" charset="-128"/>
                    </a:rPr>
                    <a:t>2</a:t>
                  </a:r>
                  <a:endParaRPr lang="ja-JP" altLang="en-US" sz="2400" dirty="0">
                    <a:solidFill>
                      <a:schemeClr val="bg1"/>
                    </a:solidFill>
                    <a:latin typeface="游明朝" panose="02020400000000000000" pitchFamily="18" charset="-128"/>
                    <a:ea typeface="游明朝" panose="02020400000000000000" pitchFamily="18" charset="-128"/>
                  </a:endParaRPr>
                </a:p>
              </p:txBody>
            </p:sp>
            <p:sp>
              <p:nvSpPr>
                <p:cNvPr id="32" name="楕円 31">
                  <a:extLst>
                    <a:ext uri="{FF2B5EF4-FFF2-40B4-BE49-F238E27FC236}">
                      <a16:creationId xmlns:a16="http://schemas.microsoft.com/office/drawing/2014/main" id="{EEB966D9-DA7B-A913-C983-91E001F26C9F}"/>
                    </a:ext>
                  </a:extLst>
                </p:cNvPr>
                <p:cNvSpPr/>
                <p:nvPr/>
              </p:nvSpPr>
              <p:spPr>
                <a:xfrm>
                  <a:off x="3009204" y="4761567"/>
                  <a:ext cx="554211" cy="554211"/>
                </a:xfrm>
                <a:prstGeom prst="ellipse">
                  <a:avLst/>
                </a:prstGeom>
                <a:solidFill>
                  <a:srgbClr val="00A0B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en-US" altLang="ja-JP" sz="2400" dirty="0">
                      <a:solidFill>
                        <a:schemeClr val="bg1"/>
                      </a:solidFill>
                      <a:latin typeface="游明朝" panose="02020400000000000000" pitchFamily="18" charset="-128"/>
                      <a:ea typeface="游明朝" panose="02020400000000000000" pitchFamily="18" charset="-128"/>
                    </a:rPr>
                    <a:t>3</a:t>
                  </a:r>
                  <a:endParaRPr lang="ja-JP" altLang="en-US" sz="2400" dirty="0">
                    <a:solidFill>
                      <a:schemeClr val="bg1"/>
                    </a:solidFill>
                    <a:latin typeface="游明朝" panose="02020400000000000000" pitchFamily="18" charset="-128"/>
                    <a:ea typeface="游明朝" panose="02020400000000000000" pitchFamily="18" charset="-128"/>
                  </a:endParaRPr>
                </a:p>
              </p:txBody>
            </p:sp>
          </p:grpSp>
          <p:sp>
            <p:nvSpPr>
              <p:cNvPr id="37" name="正方形/長方形 36">
                <a:extLst>
                  <a:ext uri="{FF2B5EF4-FFF2-40B4-BE49-F238E27FC236}">
                    <a16:creationId xmlns:a16="http://schemas.microsoft.com/office/drawing/2014/main" id="{A1BF8E6F-4B44-E9FD-0174-C97992045C94}"/>
                  </a:ext>
                </a:extLst>
              </p:cNvPr>
              <p:cNvSpPr/>
              <p:nvPr/>
            </p:nvSpPr>
            <p:spPr>
              <a:xfrm>
                <a:off x="4667677" y="1454561"/>
                <a:ext cx="5198218" cy="8925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spcBef>
                    <a:spcPts val="600"/>
                  </a:spcBef>
                </a:pPr>
                <a:r>
                  <a:rPr lang="ja-JP" altLang="en-US" sz="2400" dirty="0">
                    <a:solidFill>
                      <a:schemeClr val="tx1"/>
                    </a:solidFill>
                    <a:latin typeface="游明朝" panose="02020400000000000000" pitchFamily="18" charset="-128"/>
                    <a:ea typeface="游明朝" panose="02020400000000000000" pitchFamily="18" charset="-128"/>
                  </a:rPr>
                  <a:t>ロジカルシンキングとは</a:t>
                </a:r>
                <a:endParaRPr lang="en-US" altLang="ja-JP" sz="2400" dirty="0">
                  <a:solidFill>
                    <a:schemeClr val="tx1"/>
                  </a:solidFill>
                  <a:latin typeface="游明朝" panose="02020400000000000000" pitchFamily="18" charset="-128"/>
                  <a:ea typeface="游明朝" panose="02020400000000000000" pitchFamily="18" charset="-128"/>
                </a:endParaRPr>
              </a:p>
              <a:p>
                <a:pPr>
                  <a:spcBef>
                    <a:spcPts val="600"/>
                  </a:spcBef>
                </a:pPr>
                <a:r>
                  <a:rPr lang="ja-JP" altLang="en-US" sz="2400" dirty="0">
                    <a:solidFill>
                      <a:schemeClr val="tx1"/>
                    </a:solidFill>
                    <a:latin typeface="游明朝" panose="02020400000000000000" pitchFamily="18" charset="-128"/>
                    <a:ea typeface="游明朝" panose="02020400000000000000" pitchFamily="18" charset="-128"/>
                  </a:rPr>
                  <a:t>「構造で伝える力」である</a:t>
                </a:r>
              </a:p>
            </p:txBody>
          </p:sp>
          <p:sp>
            <p:nvSpPr>
              <p:cNvPr id="38" name="正方形/長方形 37">
                <a:extLst>
                  <a:ext uri="{FF2B5EF4-FFF2-40B4-BE49-F238E27FC236}">
                    <a16:creationId xmlns:a16="http://schemas.microsoft.com/office/drawing/2014/main" id="{F3FFFECC-37BC-F33A-47BF-6F60250EF1E2}"/>
                  </a:ext>
                </a:extLst>
              </p:cNvPr>
              <p:cNvSpPr/>
              <p:nvPr/>
            </p:nvSpPr>
            <p:spPr>
              <a:xfrm>
                <a:off x="4667677" y="3024958"/>
                <a:ext cx="5198218" cy="8925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spcBef>
                    <a:spcPts val="600"/>
                  </a:spcBef>
                </a:pPr>
                <a:r>
                  <a:rPr lang="ja-JP" altLang="en-US" sz="2400" dirty="0">
                    <a:solidFill>
                      <a:schemeClr val="tx1"/>
                    </a:solidFill>
                    <a:latin typeface="游明朝" panose="02020400000000000000" pitchFamily="18" charset="-128"/>
                    <a:ea typeface="游明朝" panose="02020400000000000000" pitchFamily="18" charset="-128"/>
                  </a:rPr>
                  <a:t>ロジカルになるための</a:t>
                </a:r>
                <a:endParaRPr lang="en-US" altLang="ja-JP" sz="2400" dirty="0">
                  <a:solidFill>
                    <a:schemeClr val="tx1"/>
                  </a:solidFill>
                  <a:latin typeface="游明朝" panose="02020400000000000000" pitchFamily="18" charset="-128"/>
                  <a:ea typeface="游明朝" panose="02020400000000000000" pitchFamily="18" charset="-128"/>
                </a:endParaRPr>
              </a:p>
              <a:p>
                <a:pPr>
                  <a:spcBef>
                    <a:spcPts val="600"/>
                  </a:spcBef>
                </a:pPr>
                <a:r>
                  <a:rPr lang="ja-JP" altLang="en-US" sz="2400" dirty="0">
                    <a:solidFill>
                      <a:schemeClr val="tx1"/>
                    </a:solidFill>
                    <a:latin typeface="游明朝" panose="02020400000000000000" pitchFamily="18" charset="-128"/>
                    <a:ea typeface="游明朝" panose="02020400000000000000" pitchFamily="18" charset="-128"/>
                  </a:rPr>
                  <a:t>基本フレームワークは</a:t>
                </a:r>
                <a:r>
                  <a:rPr lang="en-US" altLang="ja-JP" sz="2400" dirty="0">
                    <a:solidFill>
                      <a:schemeClr val="tx1"/>
                    </a:solidFill>
                    <a:latin typeface="游明朝" panose="02020400000000000000" pitchFamily="18" charset="-128"/>
                    <a:ea typeface="游明朝" panose="02020400000000000000" pitchFamily="18" charset="-128"/>
                  </a:rPr>
                  <a:t>MECE</a:t>
                </a:r>
                <a:r>
                  <a:rPr lang="ja-JP" altLang="en-US" sz="2400" dirty="0">
                    <a:solidFill>
                      <a:schemeClr val="tx1"/>
                    </a:solidFill>
                    <a:latin typeface="游明朝" panose="02020400000000000000" pitchFamily="18" charset="-128"/>
                    <a:ea typeface="游明朝" panose="02020400000000000000" pitchFamily="18" charset="-128"/>
                  </a:rPr>
                  <a:t>である</a:t>
                </a:r>
              </a:p>
            </p:txBody>
          </p:sp>
          <p:sp>
            <p:nvSpPr>
              <p:cNvPr id="39" name="正方形/長方形 38">
                <a:extLst>
                  <a:ext uri="{FF2B5EF4-FFF2-40B4-BE49-F238E27FC236}">
                    <a16:creationId xmlns:a16="http://schemas.microsoft.com/office/drawing/2014/main" id="{A1CC74B3-0D17-C7F8-986C-5211AA1400BC}"/>
                  </a:ext>
                </a:extLst>
              </p:cNvPr>
              <p:cNvSpPr/>
              <p:nvPr/>
            </p:nvSpPr>
            <p:spPr>
              <a:xfrm>
                <a:off x="4667677" y="4592391"/>
                <a:ext cx="5198218" cy="8925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spcBef>
                    <a:spcPts val="600"/>
                  </a:spcBef>
                </a:pPr>
                <a:r>
                  <a:rPr lang="ja-JP" altLang="en-US" sz="2400" dirty="0">
                    <a:solidFill>
                      <a:schemeClr val="tx1"/>
                    </a:solidFill>
                    <a:latin typeface="游明朝" panose="02020400000000000000" pitchFamily="18" charset="-128"/>
                    <a:ea typeface="游明朝" panose="02020400000000000000" pitchFamily="18" charset="-128"/>
                  </a:rPr>
                  <a:t>実務の課題も「分解と整理」で</a:t>
                </a:r>
                <a:endParaRPr lang="en-US" altLang="ja-JP" sz="2400" dirty="0">
                  <a:solidFill>
                    <a:schemeClr val="tx1"/>
                  </a:solidFill>
                  <a:latin typeface="游明朝" panose="02020400000000000000" pitchFamily="18" charset="-128"/>
                  <a:ea typeface="游明朝" panose="02020400000000000000" pitchFamily="18" charset="-128"/>
                </a:endParaRPr>
              </a:p>
              <a:p>
                <a:pPr>
                  <a:spcBef>
                    <a:spcPts val="600"/>
                  </a:spcBef>
                </a:pPr>
                <a:r>
                  <a:rPr lang="ja-JP" altLang="en-US" sz="2400" dirty="0">
                    <a:solidFill>
                      <a:schemeClr val="tx1"/>
                    </a:solidFill>
                    <a:latin typeface="游明朝" panose="02020400000000000000" pitchFamily="18" charset="-128"/>
                    <a:ea typeface="游明朝" panose="02020400000000000000" pitchFamily="18" charset="-128"/>
                  </a:rPr>
                  <a:t>解決への道が見える</a:t>
                </a:r>
              </a:p>
            </p:txBody>
          </p:sp>
        </p:grpSp>
        <p:sp>
          <p:nvSpPr>
            <p:cNvPr id="41" name="楕円 40">
              <a:extLst>
                <a:ext uri="{FF2B5EF4-FFF2-40B4-BE49-F238E27FC236}">
                  <a16:creationId xmlns:a16="http://schemas.microsoft.com/office/drawing/2014/main" id="{53815FE6-7DF9-1DCF-7EE1-56DC116960AC}"/>
                </a:ext>
              </a:extLst>
            </p:cNvPr>
            <p:cNvSpPr/>
            <p:nvPr/>
          </p:nvSpPr>
          <p:spPr>
            <a:xfrm>
              <a:off x="1017815" y="2571812"/>
              <a:ext cx="1913286" cy="1913286"/>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ja-JP" altLang="en-US" sz="2400" dirty="0">
                  <a:solidFill>
                    <a:schemeClr val="tx1"/>
                  </a:solidFill>
                  <a:latin typeface="游明朝" panose="02020400000000000000" pitchFamily="18" charset="-128"/>
                  <a:ea typeface="游明朝" panose="02020400000000000000" pitchFamily="18" charset="-128"/>
                </a:rPr>
                <a:t>論理的に</a:t>
              </a:r>
              <a:br>
                <a:rPr lang="en-US" altLang="ja-JP" sz="2400" dirty="0">
                  <a:solidFill>
                    <a:schemeClr val="tx1"/>
                  </a:solidFill>
                  <a:latin typeface="游明朝" panose="02020400000000000000" pitchFamily="18" charset="-128"/>
                  <a:ea typeface="游明朝" panose="02020400000000000000" pitchFamily="18" charset="-128"/>
                </a:rPr>
              </a:br>
              <a:r>
                <a:rPr lang="ja-JP" altLang="en-US" sz="2400" dirty="0">
                  <a:solidFill>
                    <a:schemeClr val="tx1"/>
                  </a:solidFill>
                  <a:latin typeface="游明朝" panose="02020400000000000000" pitchFamily="18" charset="-128"/>
                  <a:ea typeface="游明朝" panose="02020400000000000000" pitchFamily="18" charset="-128"/>
                </a:rPr>
                <a:t>なるには？</a:t>
              </a:r>
            </a:p>
          </p:txBody>
        </p:sp>
        <p:cxnSp>
          <p:nvCxnSpPr>
            <p:cNvPr id="42" name="直線矢印コネクタ 41">
              <a:extLst>
                <a:ext uri="{FF2B5EF4-FFF2-40B4-BE49-F238E27FC236}">
                  <a16:creationId xmlns:a16="http://schemas.microsoft.com/office/drawing/2014/main" id="{2D5E2003-3629-089B-6C4F-CC3792D88BAA}"/>
                </a:ext>
              </a:extLst>
            </p:cNvPr>
            <p:cNvCxnSpPr>
              <a:cxnSpLocks/>
              <a:stCxn id="41" idx="6"/>
              <a:endCxn id="29" idx="2"/>
            </p:cNvCxnSpPr>
            <p:nvPr/>
          </p:nvCxnSpPr>
          <p:spPr>
            <a:xfrm>
              <a:off x="3041279" y="3528455"/>
              <a:ext cx="474797" cy="1688"/>
            </a:xfrm>
            <a:prstGeom prst="straightConnector1">
              <a:avLst/>
            </a:prstGeom>
            <a:noFill/>
            <a:ln w="19050" cap="flat" cmpd="sng" algn="ctr">
              <a:solidFill>
                <a:srgbClr val="00A0B8"/>
              </a:solidFill>
              <a:prstDash val="solid"/>
              <a:miter lim="800000"/>
              <a:tailEnd type="triangle"/>
            </a:ln>
            <a:effectLst/>
          </p:spPr>
        </p:cxnSp>
      </p:grpSp>
      <p:sp>
        <p:nvSpPr>
          <p:cNvPr id="46" name="正方形/長方形 45">
            <a:extLst>
              <a:ext uri="{FF2B5EF4-FFF2-40B4-BE49-F238E27FC236}">
                <a16:creationId xmlns:a16="http://schemas.microsoft.com/office/drawing/2014/main" id="{88029B99-7AA5-A8D8-72CD-E66597F7C7FE}"/>
              </a:ext>
            </a:extLst>
          </p:cNvPr>
          <p:cNvSpPr/>
          <p:nvPr/>
        </p:nvSpPr>
        <p:spPr>
          <a:xfrm>
            <a:off x="587697" y="815688"/>
            <a:ext cx="11016606" cy="4323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2000" dirty="0">
                <a:solidFill>
                  <a:schemeClr val="tx1"/>
                </a:solidFill>
                <a:latin typeface="游明朝" panose="02020400000000000000" pitchFamily="18" charset="-128"/>
                <a:ea typeface="游明朝" panose="02020400000000000000" pitchFamily="18" charset="-128"/>
              </a:rPr>
              <a:t>論理的になるために、</a:t>
            </a:r>
            <a:r>
              <a:rPr lang="en-US" altLang="ja-JP" sz="2000" dirty="0">
                <a:solidFill>
                  <a:schemeClr val="tx1"/>
                </a:solidFill>
                <a:latin typeface="游明朝" panose="02020400000000000000" pitchFamily="18" charset="-128"/>
                <a:ea typeface="游明朝" panose="02020400000000000000" pitchFamily="18" charset="-128"/>
              </a:rPr>
              <a:t>3</a:t>
            </a:r>
            <a:r>
              <a:rPr lang="ja-JP" altLang="en-US" sz="2000" dirty="0">
                <a:solidFill>
                  <a:schemeClr val="tx1"/>
                </a:solidFill>
                <a:latin typeface="游明朝" panose="02020400000000000000" pitchFamily="18" charset="-128"/>
                <a:ea typeface="游明朝" panose="02020400000000000000" pitchFamily="18" charset="-128"/>
              </a:rPr>
              <a:t>つの大事なことを学びました。</a:t>
            </a:r>
            <a:endParaRPr lang="en-US" altLang="ja-JP" sz="2000" dirty="0">
              <a:solidFill>
                <a:schemeClr val="tx1"/>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78444510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41C3E266D40784080AE7FC7FC3CF127" ma:contentTypeVersion="14" ma:contentTypeDescription="新しいドキュメントを作成します。" ma:contentTypeScope="" ma:versionID="ab43ed39cf438de8264d8b65fa41e611">
  <xsd:schema xmlns:xsd="http://www.w3.org/2001/XMLSchema" xmlns:xs="http://www.w3.org/2001/XMLSchema" xmlns:p="http://schemas.microsoft.com/office/2006/metadata/properties" xmlns:ns2="ffd60cc4-70c0-4043-81e8-97be71ffa410" xmlns:ns3="1bf6ce71-f2af-4399-804e-8773bbe322f2" targetNamespace="http://schemas.microsoft.com/office/2006/metadata/properties" ma:root="true" ma:fieldsID="a2501e3ff80ab5e70b0e54d5b48f5319" ns2:_="" ns3:_="">
    <xsd:import namespace="ffd60cc4-70c0-4043-81e8-97be71ffa410"/>
    <xsd:import namespace="1bf6ce71-f2af-4399-804e-8773bbe322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60cc4-70c0-4043-81e8-97be71ffa4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e11d2887-7d44-46f2-be60-af6bd70e5d5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f6ce71-f2af-4399-804e-8773bbe322f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ffa11d1-c12e-4afe-8e86-e16f823e0944}" ma:internalName="TaxCatchAll" ma:showField="CatchAllData" ma:web="1bf6ce71-f2af-4399-804e-8773bbe322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d60cc4-70c0-4043-81e8-97be71ffa410">
      <Terms xmlns="http://schemas.microsoft.com/office/infopath/2007/PartnerControls"/>
    </lcf76f155ced4ddcb4097134ff3c332f>
    <TaxCatchAll xmlns="1bf6ce71-f2af-4399-804e-8773bbe322f2" xsi:nil="true"/>
  </documentManagement>
</p:properties>
</file>

<file path=customXml/itemProps1.xml><?xml version="1.0" encoding="utf-8"?>
<ds:datastoreItem xmlns:ds="http://schemas.openxmlformats.org/officeDocument/2006/customXml" ds:itemID="{7E2236B2-08AB-4DF2-B107-FE54C01F11AE}">
  <ds:schemaRefs>
    <ds:schemaRef ds:uri="http://schemas.microsoft.com/sharepoint/v3/contenttype/forms"/>
  </ds:schemaRefs>
</ds:datastoreItem>
</file>

<file path=customXml/itemProps2.xml><?xml version="1.0" encoding="utf-8"?>
<ds:datastoreItem xmlns:ds="http://schemas.openxmlformats.org/officeDocument/2006/customXml" ds:itemID="{4B4155FB-D624-465C-9F18-190E484773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d60cc4-70c0-4043-81e8-97be71ffa410"/>
    <ds:schemaRef ds:uri="1bf6ce71-f2af-4399-804e-8773bbe322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AD133F-485A-4DE3-B94F-A31F35E1A9BB}">
  <ds:schemaRefs>
    <ds:schemaRef ds:uri="http://schemas.microsoft.com/office/2006/metadata/properties"/>
    <ds:schemaRef ds:uri="http://schemas.microsoft.com/office/infopath/2007/PartnerControls"/>
    <ds:schemaRef ds:uri="ffd60cc4-70c0-4043-81e8-97be71ffa410"/>
    <ds:schemaRef ds:uri="1bf6ce71-f2af-4399-804e-8773bbe322f2"/>
  </ds:schemaRefs>
</ds:datastoreItem>
</file>

<file path=docProps/app.xml><?xml version="1.0" encoding="utf-8"?>
<Properties xmlns="http://schemas.openxmlformats.org/officeDocument/2006/extended-properties" xmlns:vt="http://schemas.openxmlformats.org/officeDocument/2006/docPropsVTypes">
  <TotalTime>905</TotalTime>
  <Words>1122</Words>
  <PresentationFormat>ワイド画面</PresentationFormat>
  <Paragraphs>158</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游ゴシック</vt:lpstr>
      <vt:lpstr>游ゴシック Light</vt:lpstr>
      <vt:lpstr>游明朝</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2025-05-17T05:08:00Z</dcterms:created>
  <dcterms:modified xsi:type="dcterms:W3CDTF">2025-06-03T09:44:33Z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0x010100C41C3E266D40784080AE7FC7FC3CF127</vt:lpwstr>
  </property>
  <property fmtid="{D5CDD505-2E9C-101B-9397-08002B2CF9AE}" pid="3" name="MediaServiceImageTags">
    <vt:lpwstr/>
  </property>
</Properties>
</file>