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A47"/>
    <a:srgbClr val="24688A"/>
    <a:srgbClr val="6AA5BE"/>
    <a:srgbClr val="AFCDD6"/>
    <a:srgbClr val="EBE8E2"/>
    <a:srgbClr val="FBFBFB"/>
    <a:srgbClr val="FDFDFD"/>
    <a:srgbClr val="F5F5F5"/>
    <a:srgbClr val="F7F7F7"/>
    <a:srgbClr val="5AB9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80781-FA19-41D5-8623-EE8877BB3C26}" v="8" dt="2025-06-03T15:52: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94660"/>
  </p:normalViewPr>
  <p:slideViewPr>
    <p:cSldViewPr snapToGrid="0">
      <p:cViewPr>
        <p:scale>
          <a:sx n="75" d="100"/>
          <a:sy n="75" d="100"/>
        </p:scale>
        <p:origin x="348"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CAA2BC67-9D36-42E5-9AD8-BE89CAE981C5}"/>
    <pc:docChg chg="undo redo custSel addSld delSld modSld">
      <pc:chgData name="松浦英宗" userId="9b03fd3a-662f-49ff-9af1-1b93cf7aab22" providerId="ADAL" clId="{CAA2BC67-9D36-42E5-9AD8-BE89CAE981C5}" dt="2025-05-17T11:33:48.152" v="7192" actId="6549"/>
      <pc:docMkLst>
        <pc:docMk/>
      </pc:docMkLst>
      <pc:sldChg chg="addSp delSp modSp mod">
        <pc:chgData name="松浦英宗" userId="9b03fd3a-662f-49ff-9af1-1b93cf7aab22" providerId="ADAL" clId="{CAA2BC67-9D36-42E5-9AD8-BE89CAE981C5}" dt="2025-05-17T11:09:59.809" v="7116" actId="113"/>
        <pc:sldMkLst>
          <pc:docMk/>
          <pc:sldMk cId="913356044" sldId="256"/>
        </pc:sldMkLst>
      </pc:sldChg>
      <pc:sldChg chg="addSp delSp modSp add mod">
        <pc:chgData name="松浦英宗" userId="9b03fd3a-662f-49ff-9af1-1b93cf7aab22" providerId="ADAL" clId="{CAA2BC67-9D36-42E5-9AD8-BE89CAE981C5}" dt="2025-05-17T11:01:54.556" v="7108" actId="165"/>
        <pc:sldMkLst>
          <pc:docMk/>
          <pc:sldMk cId="4173564231" sldId="257"/>
        </pc:sldMkLst>
        <pc:spChg chg="add mod">
          <ac:chgData name="松浦英宗" userId="9b03fd3a-662f-49ff-9af1-1b93cf7aab22" providerId="ADAL" clId="{CAA2BC67-9D36-42E5-9AD8-BE89CAE981C5}" dt="2025-05-17T08:12:19.143" v="3738"/>
          <ac:spMkLst>
            <pc:docMk/>
            <pc:sldMk cId="4173564231" sldId="257"/>
            <ac:spMk id="3" creationId="{6CF0A6C4-9F61-D714-6FD6-0FD564AB74F5}"/>
          </ac:spMkLst>
        </pc:spChg>
        <pc:spChg chg="add mod">
          <ac:chgData name="松浦英宗" userId="9b03fd3a-662f-49ff-9af1-1b93cf7aab22" providerId="ADAL" clId="{CAA2BC67-9D36-42E5-9AD8-BE89CAE981C5}" dt="2025-05-17T07:10:08.869" v="2781" actId="1035"/>
          <ac:spMkLst>
            <pc:docMk/>
            <pc:sldMk cId="4173564231" sldId="257"/>
            <ac:spMk id="28" creationId="{F22C3C6E-A54E-6B91-0225-6F4EB54AC2EE}"/>
          </ac:spMkLst>
        </pc:spChg>
      </pc:sldChg>
      <pc:sldChg chg="addSp delSp modSp add mod">
        <pc:chgData name="松浦英宗" userId="9b03fd3a-662f-49ff-9af1-1b93cf7aab22" providerId="ADAL" clId="{CAA2BC67-9D36-42E5-9AD8-BE89CAE981C5}" dt="2025-05-17T11:01:58.598" v="7109" actId="165"/>
        <pc:sldMkLst>
          <pc:docMk/>
          <pc:sldMk cId="4048517723" sldId="258"/>
        </pc:sldMkLst>
      </pc:sldChg>
      <pc:sldChg chg="addSp delSp modSp add mod">
        <pc:chgData name="松浦英宗" userId="9b03fd3a-662f-49ff-9af1-1b93cf7aab22" providerId="ADAL" clId="{CAA2BC67-9D36-42E5-9AD8-BE89CAE981C5}" dt="2025-05-17T11:02:02.136" v="7110" actId="165"/>
        <pc:sldMkLst>
          <pc:docMk/>
          <pc:sldMk cId="3683638786" sldId="259"/>
        </pc:sldMkLst>
      </pc:sldChg>
      <pc:sldChg chg="addSp delSp modSp add mod">
        <pc:chgData name="松浦英宗" userId="9b03fd3a-662f-49ff-9af1-1b93cf7aab22" providerId="ADAL" clId="{CAA2BC67-9D36-42E5-9AD8-BE89CAE981C5}" dt="2025-05-17T10:58:06.768" v="7106" actId="20577"/>
        <pc:sldMkLst>
          <pc:docMk/>
          <pc:sldMk cId="730990976" sldId="260"/>
        </pc:sldMkLst>
      </pc:sldChg>
      <pc:sldChg chg="addSp delSp modSp add mod">
        <pc:chgData name="松浦英宗" userId="9b03fd3a-662f-49ff-9af1-1b93cf7aab22" providerId="ADAL" clId="{CAA2BC67-9D36-42E5-9AD8-BE89CAE981C5}" dt="2025-05-17T11:31:51.293" v="7127" actId="20577"/>
        <pc:sldMkLst>
          <pc:docMk/>
          <pc:sldMk cId="3506267798" sldId="261"/>
        </pc:sldMkLst>
      </pc:sldChg>
      <pc:sldChg chg="addSp delSp modSp add mod">
        <pc:chgData name="松浦英宗" userId="9b03fd3a-662f-49ff-9af1-1b93cf7aab22" providerId="ADAL" clId="{CAA2BC67-9D36-42E5-9AD8-BE89CAE981C5}" dt="2025-05-17T11:32:43.671" v="7161" actId="20577"/>
        <pc:sldMkLst>
          <pc:docMk/>
          <pc:sldMk cId="779130493" sldId="262"/>
        </pc:sldMkLst>
      </pc:sldChg>
      <pc:sldChg chg="addSp delSp modSp add mod">
        <pc:chgData name="松浦英宗" userId="9b03fd3a-662f-49ff-9af1-1b93cf7aab22" providerId="ADAL" clId="{CAA2BC67-9D36-42E5-9AD8-BE89CAE981C5}" dt="2025-05-17T11:33:48.152" v="7192" actId="6549"/>
        <pc:sldMkLst>
          <pc:docMk/>
          <pc:sldMk cId="1707377331" sldId="263"/>
        </pc:sldMkLst>
      </pc:sldChg>
      <pc:sldChg chg="addSp delSp modSp add del mod">
        <pc:chgData name="松浦英宗" userId="9b03fd3a-662f-49ff-9af1-1b93cf7aab22" providerId="ADAL" clId="{CAA2BC67-9D36-42E5-9AD8-BE89CAE981C5}" dt="2025-05-17T10:39:54.614" v="6621" actId="47"/>
        <pc:sldMkLst>
          <pc:docMk/>
          <pc:sldMk cId="1114196223" sldId="264"/>
        </pc:sldMkLst>
      </pc:sldChg>
      <pc:sldChg chg="addSp delSp modSp add del mod">
        <pc:chgData name="松浦英宗" userId="9b03fd3a-662f-49ff-9af1-1b93cf7aab22" providerId="ADAL" clId="{CAA2BC67-9D36-42E5-9AD8-BE89CAE981C5}" dt="2025-05-17T10:39:54.614" v="6621" actId="47"/>
        <pc:sldMkLst>
          <pc:docMk/>
          <pc:sldMk cId="3183691207" sldId="265"/>
        </pc:sldMkLst>
      </pc:sldChg>
      <pc:sldChg chg="new del">
        <pc:chgData name="松浦英宗" userId="9b03fd3a-662f-49ff-9af1-1b93cf7aab22" providerId="ADAL" clId="{CAA2BC67-9D36-42E5-9AD8-BE89CAE981C5}" dt="2025-05-17T07:09:21.714" v="2690" actId="680"/>
        <pc:sldMkLst>
          <pc:docMk/>
          <pc:sldMk cId="209326745" sldId="266"/>
        </pc:sldMkLst>
      </pc:sldChg>
      <pc:sldChg chg="new del">
        <pc:chgData name="松浦英宗" userId="9b03fd3a-662f-49ff-9af1-1b93cf7aab22" providerId="ADAL" clId="{CAA2BC67-9D36-42E5-9AD8-BE89CAE981C5}" dt="2025-05-17T07:09:13.370" v="2688" actId="680"/>
        <pc:sldMkLst>
          <pc:docMk/>
          <pc:sldMk cId="1983247805" sldId="266"/>
        </pc:sldMkLst>
      </pc:sldChg>
      <pc:sldChg chg="add del">
        <pc:chgData name="松浦英宗" userId="9b03fd3a-662f-49ff-9af1-1b93cf7aab22" providerId="ADAL" clId="{CAA2BC67-9D36-42E5-9AD8-BE89CAE981C5}" dt="2025-05-17T06:31:50.356" v="1612" actId="47"/>
        <pc:sldMkLst>
          <pc:docMk/>
          <pc:sldMk cId="3733910552" sldId="266"/>
        </pc:sldMkLst>
      </pc:sldChg>
      <pc:sldChg chg="add del">
        <pc:chgData name="松浦英宗" userId="9b03fd3a-662f-49ff-9af1-1b93cf7aab22" providerId="ADAL" clId="{CAA2BC67-9D36-42E5-9AD8-BE89CAE981C5}" dt="2025-05-17T06:31:50.356" v="1612" actId="47"/>
        <pc:sldMkLst>
          <pc:docMk/>
          <pc:sldMk cId="3393173448" sldId="267"/>
        </pc:sldMkLst>
      </pc:sldChg>
      <pc:sldChg chg="add del">
        <pc:chgData name="松浦英宗" userId="9b03fd3a-662f-49ff-9af1-1b93cf7aab22" providerId="ADAL" clId="{CAA2BC67-9D36-42E5-9AD8-BE89CAE981C5}" dt="2025-05-17T06:31:50.356" v="1612" actId="47"/>
        <pc:sldMkLst>
          <pc:docMk/>
          <pc:sldMk cId="690403364" sldId="268"/>
        </pc:sldMkLst>
      </pc:sldChg>
    </pc:docChg>
  </pc:docChgLst>
  <pc:docChgLst>
    <pc:chgData name="松浦英宗" userId="9b03fd3a-662f-49ff-9af1-1b93cf7aab22" providerId="ADAL" clId="{5E680781-FA19-41D5-8623-EE8877BB3C26}"/>
    <pc:docChg chg="undo custSel modSld">
      <pc:chgData name="松浦英宗" userId="9b03fd3a-662f-49ff-9af1-1b93cf7aab22" providerId="ADAL" clId="{5E680781-FA19-41D5-8623-EE8877BB3C26}" dt="2025-06-03T15:52:35.980" v="135" actId="167"/>
      <pc:docMkLst>
        <pc:docMk/>
      </pc:docMkLst>
      <pc:sldChg chg="modSp mod">
        <pc:chgData name="松浦英宗" userId="9b03fd3a-662f-49ff-9af1-1b93cf7aab22" providerId="ADAL" clId="{5E680781-FA19-41D5-8623-EE8877BB3C26}" dt="2025-06-03T15:49:40.474" v="95" actId="20577"/>
        <pc:sldMkLst>
          <pc:docMk/>
          <pc:sldMk cId="4173564231" sldId="257"/>
        </pc:sldMkLst>
        <pc:spChg chg="mod">
          <ac:chgData name="松浦英宗" userId="9b03fd3a-662f-49ff-9af1-1b93cf7aab22" providerId="ADAL" clId="{5E680781-FA19-41D5-8623-EE8877BB3C26}" dt="2025-06-03T15:46:18.130" v="40" actId="2711"/>
          <ac:spMkLst>
            <pc:docMk/>
            <pc:sldMk cId="4173564231" sldId="257"/>
            <ac:spMk id="2" creationId="{16E53263-9F32-A51C-11A8-8BE17E51F773}"/>
          </ac:spMkLst>
        </pc:spChg>
        <pc:spChg chg="mod">
          <ac:chgData name="松浦英宗" userId="9b03fd3a-662f-49ff-9af1-1b93cf7aab22" providerId="ADAL" clId="{5E680781-FA19-41D5-8623-EE8877BB3C26}" dt="2025-06-03T15:46:18.130" v="40" actId="2711"/>
          <ac:spMkLst>
            <pc:docMk/>
            <pc:sldMk cId="4173564231" sldId="257"/>
            <ac:spMk id="8" creationId="{6F9BCB13-D111-A93C-9E12-152EFAC326C9}"/>
          </ac:spMkLst>
        </pc:spChg>
        <pc:spChg chg="mod">
          <ac:chgData name="松浦英宗" userId="9b03fd3a-662f-49ff-9af1-1b93cf7aab22" providerId="ADAL" clId="{5E680781-FA19-41D5-8623-EE8877BB3C26}" dt="2025-06-03T15:49:40.474" v="95" actId="20577"/>
          <ac:spMkLst>
            <pc:docMk/>
            <pc:sldMk cId="4173564231" sldId="257"/>
            <ac:spMk id="11" creationId="{8347DBC8-E867-FE87-ACF0-1FC4340F714E}"/>
          </ac:spMkLst>
        </pc:spChg>
        <pc:spChg chg="mod">
          <ac:chgData name="松浦英宗" userId="9b03fd3a-662f-49ff-9af1-1b93cf7aab22" providerId="ADAL" clId="{5E680781-FA19-41D5-8623-EE8877BB3C26}" dt="2025-06-03T15:46:18.130" v="40" actId="2711"/>
          <ac:spMkLst>
            <pc:docMk/>
            <pc:sldMk cId="4173564231" sldId="257"/>
            <ac:spMk id="14" creationId="{43B7B9F6-E727-45C6-D48A-9691E5C0AFE2}"/>
          </ac:spMkLst>
        </pc:spChg>
        <pc:spChg chg="mod">
          <ac:chgData name="松浦英宗" userId="9b03fd3a-662f-49ff-9af1-1b93cf7aab22" providerId="ADAL" clId="{5E680781-FA19-41D5-8623-EE8877BB3C26}" dt="2025-06-03T15:49:12.977" v="78" actId="20577"/>
          <ac:spMkLst>
            <pc:docMk/>
            <pc:sldMk cId="4173564231" sldId="257"/>
            <ac:spMk id="16" creationId="{B2CDCF6C-6286-320B-53EA-A36C90B69CBE}"/>
          </ac:spMkLst>
        </pc:spChg>
        <pc:spChg chg="mod">
          <ac:chgData name="松浦英宗" userId="9b03fd3a-662f-49ff-9af1-1b93cf7aab22" providerId="ADAL" clId="{5E680781-FA19-41D5-8623-EE8877BB3C26}" dt="2025-06-03T15:46:18.130" v="40" actId="2711"/>
          <ac:spMkLst>
            <pc:docMk/>
            <pc:sldMk cId="4173564231" sldId="257"/>
            <ac:spMk id="19" creationId="{1DED69CE-49EB-4231-1781-BA9D7A66FECF}"/>
          </ac:spMkLst>
        </pc:spChg>
        <pc:spChg chg="mod">
          <ac:chgData name="松浦英宗" userId="9b03fd3a-662f-49ff-9af1-1b93cf7aab22" providerId="ADAL" clId="{5E680781-FA19-41D5-8623-EE8877BB3C26}" dt="2025-06-03T15:49:17.320" v="79" actId="1038"/>
          <ac:spMkLst>
            <pc:docMk/>
            <pc:sldMk cId="4173564231" sldId="257"/>
            <ac:spMk id="23" creationId="{ABDB7EB4-0EF1-20EC-645D-66EA9CC3A008}"/>
          </ac:spMkLst>
        </pc:spChg>
        <pc:spChg chg="mod">
          <ac:chgData name="松浦英宗" userId="9b03fd3a-662f-49ff-9af1-1b93cf7aab22" providerId="ADAL" clId="{5E680781-FA19-41D5-8623-EE8877BB3C26}" dt="2025-06-03T15:49:17.320" v="79" actId="1038"/>
          <ac:spMkLst>
            <pc:docMk/>
            <pc:sldMk cId="4173564231" sldId="257"/>
            <ac:spMk id="24" creationId="{AA28784A-90FB-5F2F-4B33-609296BD971B}"/>
          </ac:spMkLst>
        </pc:spChg>
        <pc:spChg chg="mod">
          <ac:chgData name="松浦英宗" userId="9b03fd3a-662f-49ff-9af1-1b93cf7aab22" providerId="ADAL" clId="{5E680781-FA19-41D5-8623-EE8877BB3C26}" dt="2025-06-03T15:49:17.320" v="79" actId="1038"/>
          <ac:spMkLst>
            <pc:docMk/>
            <pc:sldMk cId="4173564231" sldId="257"/>
            <ac:spMk id="25" creationId="{062A8114-B1D0-BCC9-A9CD-A547E0FE439A}"/>
          </ac:spMkLst>
        </pc:spChg>
        <pc:spChg chg="mod">
          <ac:chgData name="松浦英宗" userId="9b03fd3a-662f-49ff-9af1-1b93cf7aab22" providerId="ADAL" clId="{5E680781-FA19-41D5-8623-EE8877BB3C26}" dt="2025-06-03T15:49:17.320" v="79" actId="1038"/>
          <ac:spMkLst>
            <pc:docMk/>
            <pc:sldMk cId="4173564231" sldId="257"/>
            <ac:spMk id="26" creationId="{D156DE8F-203B-4A59-5C50-0A97C25B7BBA}"/>
          </ac:spMkLst>
        </pc:spChg>
        <pc:spChg chg="mod">
          <ac:chgData name="松浦英宗" userId="9b03fd3a-662f-49ff-9af1-1b93cf7aab22" providerId="ADAL" clId="{5E680781-FA19-41D5-8623-EE8877BB3C26}" dt="2025-06-03T15:46:18.130" v="40" actId="2711"/>
          <ac:spMkLst>
            <pc:docMk/>
            <pc:sldMk cId="4173564231" sldId="257"/>
            <ac:spMk id="28" creationId="{F22C3C6E-A54E-6B91-0225-6F4EB54AC2EE}"/>
          </ac:spMkLst>
        </pc:spChg>
      </pc:sldChg>
      <pc:sldChg chg="modSp mod">
        <pc:chgData name="松浦英宗" userId="9b03fd3a-662f-49ff-9af1-1b93cf7aab22" providerId="ADAL" clId="{5E680781-FA19-41D5-8623-EE8877BB3C26}" dt="2025-06-03T15:46:58.041" v="44" actId="2711"/>
        <pc:sldMkLst>
          <pc:docMk/>
          <pc:sldMk cId="4082717725" sldId="258"/>
        </pc:sldMkLst>
        <pc:spChg chg="mod">
          <ac:chgData name="松浦英宗" userId="9b03fd3a-662f-49ff-9af1-1b93cf7aab22" providerId="ADAL" clId="{5E680781-FA19-41D5-8623-EE8877BB3C26}" dt="2025-06-03T15:46:58.041" v="44" actId="2711"/>
          <ac:spMkLst>
            <pc:docMk/>
            <pc:sldMk cId="4082717725" sldId="258"/>
            <ac:spMk id="97" creationId="{B129F49E-903E-C750-C201-BE1D578F9A33}"/>
          </ac:spMkLst>
        </pc:spChg>
        <pc:spChg chg="mod">
          <ac:chgData name="松浦英宗" userId="9b03fd3a-662f-49ff-9af1-1b93cf7aab22" providerId="ADAL" clId="{5E680781-FA19-41D5-8623-EE8877BB3C26}" dt="2025-06-03T15:46:58.041" v="44" actId="2711"/>
          <ac:spMkLst>
            <pc:docMk/>
            <pc:sldMk cId="4082717725" sldId="258"/>
            <ac:spMk id="124" creationId="{2C3F7E35-0CF7-ABFD-89BC-E664A1C2970E}"/>
          </ac:spMkLst>
        </pc:spChg>
        <pc:spChg chg="mod">
          <ac:chgData name="松浦英宗" userId="9b03fd3a-662f-49ff-9af1-1b93cf7aab22" providerId="ADAL" clId="{5E680781-FA19-41D5-8623-EE8877BB3C26}" dt="2025-06-03T15:46:58.041" v="44" actId="2711"/>
          <ac:spMkLst>
            <pc:docMk/>
            <pc:sldMk cId="4082717725" sldId="258"/>
            <ac:spMk id="132" creationId="{503C707C-8485-B0A9-5A3B-58BE8CA4436D}"/>
          </ac:spMkLst>
        </pc:spChg>
        <pc:spChg chg="mod">
          <ac:chgData name="松浦英宗" userId="9b03fd3a-662f-49ff-9af1-1b93cf7aab22" providerId="ADAL" clId="{5E680781-FA19-41D5-8623-EE8877BB3C26}" dt="2025-06-03T15:46:58.041" v="44" actId="2711"/>
          <ac:spMkLst>
            <pc:docMk/>
            <pc:sldMk cId="4082717725" sldId="258"/>
            <ac:spMk id="133" creationId="{3CAF4B57-AB02-7604-66CB-C4CB34C3D05E}"/>
          </ac:spMkLst>
        </pc:spChg>
        <pc:spChg chg="mod">
          <ac:chgData name="松浦英宗" userId="9b03fd3a-662f-49ff-9af1-1b93cf7aab22" providerId="ADAL" clId="{5E680781-FA19-41D5-8623-EE8877BB3C26}" dt="2025-06-03T15:46:58.041" v="44" actId="2711"/>
          <ac:spMkLst>
            <pc:docMk/>
            <pc:sldMk cId="4082717725" sldId="258"/>
            <ac:spMk id="138" creationId="{9CBAEFB3-36D0-8275-CA3C-B11E340CB66B}"/>
          </ac:spMkLst>
        </pc:spChg>
        <pc:spChg chg="mod">
          <ac:chgData name="松浦英宗" userId="9b03fd3a-662f-49ff-9af1-1b93cf7aab22" providerId="ADAL" clId="{5E680781-FA19-41D5-8623-EE8877BB3C26}" dt="2025-06-03T15:46:58.041" v="44" actId="2711"/>
          <ac:spMkLst>
            <pc:docMk/>
            <pc:sldMk cId="4082717725" sldId="258"/>
            <ac:spMk id="148" creationId="{B95E82F3-3F01-5712-96DF-4FDA43991522}"/>
          </ac:spMkLst>
        </pc:spChg>
        <pc:spChg chg="mod">
          <ac:chgData name="松浦英宗" userId="9b03fd3a-662f-49ff-9af1-1b93cf7aab22" providerId="ADAL" clId="{5E680781-FA19-41D5-8623-EE8877BB3C26}" dt="2025-06-03T15:46:58.041" v="44" actId="2711"/>
          <ac:spMkLst>
            <pc:docMk/>
            <pc:sldMk cId="4082717725" sldId="258"/>
            <ac:spMk id="186" creationId="{5F72D72B-AC26-396B-119E-FBE3D87CA369}"/>
          </ac:spMkLst>
        </pc:spChg>
        <pc:spChg chg="mod">
          <ac:chgData name="松浦英宗" userId="9b03fd3a-662f-49ff-9af1-1b93cf7aab22" providerId="ADAL" clId="{5E680781-FA19-41D5-8623-EE8877BB3C26}" dt="2025-06-03T15:46:58.041" v="44" actId="2711"/>
          <ac:spMkLst>
            <pc:docMk/>
            <pc:sldMk cId="4082717725" sldId="258"/>
            <ac:spMk id="217" creationId="{306A4CD4-9B2F-32BF-32A1-4BDF37868D4F}"/>
          </ac:spMkLst>
        </pc:spChg>
        <pc:spChg chg="mod">
          <ac:chgData name="松浦英宗" userId="9b03fd3a-662f-49ff-9af1-1b93cf7aab22" providerId="ADAL" clId="{5E680781-FA19-41D5-8623-EE8877BB3C26}" dt="2025-06-03T15:46:58.041" v="44" actId="2711"/>
          <ac:spMkLst>
            <pc:docMk/>
            <pc:sldMk cId="4082717725" sldId="258"/>
            <ac:spMk id="223" creationId="{4B04E8DF-EBEC-CE75-05E5-53F8111F024F}"/>
          </ac:spMkLst>
        </pc:spChg>
        <pc:spChg chg="mod">
          <ac:chgData name="松浦英宗" userId="9b03fd3a-662f-49ff-9af1-1b93cf7aab22" providerId="ADAL" clId="{5E680781-FA19-41D5-8623-EE8877BB3C26}" dt="2025-06-03T15:46:58.041" v="44" actId="2711"/>
          <ac:spMkLst>
            <pc:docMk/>
            <pc:sldMk cId="4082717725" sldId="258"/>
            <ac:spMk id="228" creationId="{08693D5B-83FA-CC9E-54DC-7827F981D257}"/>
          </ac:spMkLst>
        </pc:spChg>
      </pc:sldChg>
      <pc:sldChg chg="modSp mod">
        <pc:chgData name="松浦英宗" userId="9b03fd3a-662f-49ff-9af1-1b93cf7aab22" providerId="ADAL" clId="{5E680781-FA19-41D5-8623-EE8877BB3C26}" dt="2025-06-03T15:47:03.280" v="45" actId="2711"/>
        <pc:sldMkLst>
          <pc:docMk/>
          <pc:sldMk cId="2997165531" sldId="259"/>
        </pc:sldMkLst>
        <pc:spChg chg="mod">
          <ac:chgData name="松浦英宗" userId="9b03fd3a-662f-49ff-9af1-1b93cf7aab22" providerId="ADAL" clId="{5E680781-FA19-41D5-8623-EE8877BB3C26}" dt="2025-06-03T15:47:03.280" v="45" actId="2711"/>
          <ac:spMkLst>
            <pc:docMk/>
            <pc:sldMk cId="2997165531" sldId="259"/>
            <ac:spMk id="7" creationId="{220AE659-47E1-3DB0-676A-8801C05E2845}"/>
          </ac:spMkLst>
        </pc:spChg>
        <pc:spChg chg="mod">
          <ac:chgData name="松浦英宗" userId="9b03fd3a-662f-49ff-9af1-1b93cf7aab22" providerId="ADAL" clId="{5E680781-FA19-41D5-8623-EE8877BB3C26}" dt="2025-06-03T15:47:03.280" v="45" actId="2711"/>
          <ac:spMkLst>
            <pc:docMk/>
            <pc:sldMk cId="2997165531" sldId="259"/>
            <ac:spMk id="8" creationId="{01776CBC-9EE2-9443-DEBB-75A58B985DBC}"/>
          </ac:spMkLst>
        </pc:spChg>
        <pc:spChg chg="mod">
          <ac:chgData name="松浦英宗" userId="9b03fd3a-662f-49ff-9af1-1b93cf7aab22" providerId="ADAL" clId="{5E680781-FA19-41D5-8623-EE8877BB3C26}" dt="2025-06-03T15:47:03.280" v="45" actId="2711"/>
          <ac:spMkLst>
            <pc:docMk/>
            <pc:sldMk cId="2997165531" sldId="259"/>
            <ac:spMk id="9" creationId="{16AF8E7B-1C4B-0E7C-AE15-99634DFFD3CA}"/>
          </ac:spMkLst>
        </pc:spChg>
        <pc:spChg chg="mod">
          <ac:chgData name="松浦英宗" userId="9b03fd3a-662f-49ff-9af1-1b93cf7aab22" providerId="ADAL" clId="{5E680781-FA19-41D5-8623-EE8877BB3C26}" dt="2025-06-03T15:47:03.280" v="45" actId="2711"/>
          <ac:spMkLst>
            <pc:docMk/>
            <pc:sldMk cId="2997165531" sldId="259"/>
            <ac:spMk id="11" creationId="{FE49F9F4-F5A1-E98D-9FA2-56A63554BA57}"/>
          </ac:spMkLst>
        </pc:spChg>
        <pc:spChg chg="mod">
          <ac:chgData name="松浦英宗" userId="9b03fd3a-662f-49ff-9af1-1b93cf7aab22" providerId="ADAL" clId="{5E680781-FA19-41D5-8623-EE8877BB3C26}" dt="2025-06-03T15:47:03.280" v="45" actId="2711"/>
          <ac:spMkLst>
            <pc:docMk/>
            <pc:sldMk cId="2997165531" sldId="259"/>
            <ac:spMk id="14" creationId="{9943A30C-B3DE-521D-F956-0B270DB0D4C1}"/>
          </ac:spMkLst>
        </pc:spChg>
        <pc:spChg chg="mod">
          <ac:chgData name="松浦英宗" userId="9b03fd3a-662f-49ff-9af1-1b93cf7aab22" providerId="ADAL" clId="{5E680781-FA19-41D5-8623-EE8877BB3C26}" dt="2025-06-03T15:47:03.280" v="45" actId="2711"/>
          <ac:spMkLst>
            <pc:docMk/>
            <pc:sldMk cId="2997165531" sldId="259"/>
            <ac:spMk id="15" creationId="{D3F564D3-99F0-0C8B-2B65-98F8A38A9D85}"/>
          </ac:spMkLst>
        </pc:spChg>
        <pc:spChg chg="mod">
          <ac:chgData name="松浦英宗" userId="9b03fd3a-662f-49ff-9af1-1b93cf7aab22" providerId="ADAL" clId="{5E680781-FA19-41D5-8623-EE8877BB3C26}" dt="2025-06-03T15:47:03.280" v="45" actId="2711"/>
          <ac:spMkLst>
            <pc:docMk/>
            <pc:sldMk cId="2997165531" sldId="259"/>
            <ac:spMk id="16" creationId="{07C27980-C4E3-FF71-3272-B5CF6886EA13}"/>
          </ac:spMkLst>
        </pc:spChg>
        <pc:spChg chg="mod">
          <ac:chgData name="松浦英宗" userId="9b03fd3a-662f-49ff-9af1-1b93cf7aab22" providerId="ADAL" clId="{5E680781-FA19-41D5-8623-EE8877BB3C26}" dt="2025-06-03T15:47:03.280" v="45" actId="2711"/>
          <ac:spMkLst>
            <pc:docMk/>
            <pc:sldMk cId="2997165531" sldId="259"/>
            <ac:spMk id="21" creationId="{F048DAFC-1372-E7CB-F8D5-EED8C749D5BD}"/>
          </ac:spMkLst>
        </pc:spChg>
        <pc:spChg chg="mod">
          <ac:chgData name="松浦英宗" userId="9b03fd3a-662f-49ff-9af1-1b93cf7aab22" providerId="ADAL" clId="{5E680781-FA19-41D5-8623-EE8877BB3C26}" dt="2025-06-03T15:47:03.280" v="45" actId="2711"/>
          <ac:spMkLst>
            <pc:docMk/>
            <pc:sldMk cId="2997165531" sldId="259"/>
            <ac:spMk id="22" creationId="{982A4E20-8A85-F336-3E25-F01D0A8F87E4}"/>
          </ac:spMkLst>
        </pc:spChg>
        <pc:spChg chg="mod">
          <ac:chgData name="松浦英宗" userId="9b03fd3a-662f-49ff-9af1-1b93cf7aab22" providerId="ADAL" clId="{5E680781-FA19-41D5-8623-EE8877BB3C26}" dt="2025-06-03T15:47:03.280" v="45" actId="2711"/>
          <ac:spMkLst>
            <pc:docMk/>
            <pc:sldMk cId="2997165531" sldId="259"/>
            <ac:spMk id="24" creationId="{5DB816AD-6B5A-6FA7-C0DF-C713CE987B01}"/>
          </ac:spMkLst>
        </pc:spChg>
      </pc:sldChg>
      <pc:sldChg chg="addSp delSp modSp mod">
        <pc:chgData name="松浦英宗" userId="9b03fd3a-662f-49ff-9af1-1b93cf7aab22" providerId="ADAL" clId="{5E680781-FA19-41D5-8623-EE8877BB3C26}" dt="2025-06-03T15:50:45.580" v="117" actId="108"/>
        <pc:sldMkLst>
          <pc:docMk/>
          <pc:sldMk cId="1259182770" sldId="260"/>
        </pc:sldMkLst>
        <pc:spChg chg="mod">
          <ac:chgData name="松浦英宗" userId="9b03fd3a-662f-49ff-9af1-1b93cf7aab22" providerId="ADAL" clId="{5E680781-FA19-41D5-8623-EE8877BB3C26}" dt="2025-06-03T15:47:24.027" v="46" actId="2711"/>
          <ac:spMkLst>
            <pc:docMk/>
            <pc:sldMk cId="1259182770" sldId="260"/>
            <ac:spMk id="6" creationId="{8263F157-9462-A341-13CB-3DDE640774AA}"/>
          </ac:spMkLst>
        </pc:spChg>
        <pc:spChg chg="mod">
          <ac:chgData name="松浦英宗" userId="9b03fd3a-662f-49ff-9af1-1b93cf7aab22" providerId="ADAL" clId="{5E680781-FA19-41D5-8623-EE8877BB3C26}" dt="2025-06-03T15:47:24.027" v="46" actId="2711"/>
          <ac:spMkLst>
            <pc:docMk/>
            <pc:sldMk cId="1259182770" sldId="260"/>
            <ac:spMk id="7" creationId="{F850875E-7EA7-4268-A948-4E8FD17D0465}"/>
          </ac:spMkLst>
        </pc:spChg>
        <pc:spChg chg="mod">
          <ac:chgData name="松浦英宗" userId="9b03fd3a-662f-49ff-9af1-1b93cf7aab22" providerId="ADAL" clId="{5E680781-FA19-41D5-8623-EE8877BB3C26}" dt="2025-06-03T15:47:24.027" v="46" actId="2711"/>
          <ac:spMkLst>
            <pc:docMk/>
            <pc:sldMk cId="1259182770" sldId="260"/>
            <ac:spMk id="22" creationId="{8022DFAB-0A2B-98F6-81C1-90F7C840ACA7}"/>
          </ac:spMkLst>
        </pc:spChg>
        <pc:spChg chg="mod">
          <ac:chgData name="松浦英宗" userId="9b03fd3a-662f-49ff-9af1-1b93cf7aab22" providerId="ADAL" clId="{5E680781-FA19-41D5-8623-EE8877BB3C26}" dt="2025-06-03T15:47:24.027" v="46" actId="2711"/>
          <ac:spMkLst>
            <pc:docMk/>
            <pc:sldMk cId="1259182770" sldId="260"/>
            <ac:spMk id="23" creationId="{64E37A30-FA05-10D9-73D1-8835C7546482}"/>
          </ac:spMkLst>
        </pc:spChg>
        <pc:spChg chg="mod">
          <ac:chgData name="松浦英宗" userId="9b03fd3a-662f-49ff-9af1-1b93cf7aab22" providerId="ADAL" clId="{5E680781-FA19-41D5-8623-EE8877BB3C26}" dt="2025-06-03T15:47:24.027" v="46" actId="2711"/>
          <ac:spMkLst>
            <pc:docMk/>
            <pc:sldMk cId="1259182770" sldId="260"/>
            <ac:spMk id="24" creationId="{1CA375C6-9469-77CF-5135-8A41CA57395B}"/>
          </ac:spMkLst>
        </pc:spChg>
        <pc:spChg chg="mod">
          <ac:chgData name="松浦英宗" userId="9b03fd3a-662f-49ff-9af1-1b93cf7aab22" providerId="ADAL" clId="{5E680781-FA19-41D5-8623-EE8877BB3C26}" dt="2025-06-03T15:47:24.027" v="46" actId="2711"/>
          <ac:spMkLst>
            <pc:docMk/>
            <pc:sldMk cId="1259182770" sldId="260"/>
            <ac:spMk id="28" creationId="{26FAD369-E2C4-CF0A-C7FA-5F6076719C02}"/>
          </ac:spMkLst>
        </pc:spChg>
        <pc:spChg chg="mod">
          <ac:chgData name="松浦英宗" userId="9b03fd3a-662f-49ff-9af1-1b93cf7aab22" providerId="ADAL" clId="{5E680781-FA19-41D5-8623-EE8877BB3C26}" dt="2025-06-03T15:45:00.425" v="34" actId="165"/>
          <ac:spMkLst>
            <pc:docMk/>
            <pc:sldMk cId="1259182770" sldId="260"/>
            <ac:spMk id="29" creationId="{F9005053-5416-FE2A-A9AA-2D2365FDEAA9}"/>
          </ac:spMkLst>
        </pc:spChg>
        <pc:spChg chg="mod">
          <ac:chgData name="松浦英宗" userId="9b03fd3a-662f-49ff-9af1-1b93cf7aab22" providerId="ADAL" clId="{5E680781-FA19-41D5-8623-EE8877BB3C26}" dt="2025-06-03T15:47:24.027" v="46" actId="2711"/>
          <ac:spMkLst>
            <pc:docMk/>
            <pc:sldMk cId="1259182770" sldId="260"/>
            <ac:spMk id="30" creationId="{63EB47B9-22DF-63A3-E470-8DDDCA47A490}"/>
          </ac:spMkLst>
        </pc:spChg>
        <pc:spChg chg="mod">
          <ac:chgData name="松浦英宗" userId="9b03fd3a-662f-49ff-9af1-1b93cf7aab22" providerId="ADAL" clId="{5E680781-FA19-41D5-8623-EE8877BB3C26}" dt="2025-06-03T15:47:24.027" v="46" actId="2711"/>
          <ac:spMkLst>
            <pc:docMk/>
            <pc:sldMk cId="1259182770" sldId="260"/>
            <ac:spMk id="31" creationId="{937318CD-B824-2FBD-30DC-963EF21AB5A1}"/>
          </ac:spMkLst>
        </pc:spChg>
        <pc:spChg chg="mod">
          <ac:chgData name="松浦英宗" userId="9b03fd3a-662f-49ff-9af1-1b93cf7aab22" providerId="ADAL" clId="{5E680781-FA19-41D5-8623-EE8877BB3C26}" dt="2025-06-03T15:47:24.027" v="46" actId="2711"/>
          <ac:spMkLst>
            <pc:docMk/>
            <pc:sldMk cId="1259182770" sldId="260"/>
            <ac:spMk id="33" creationId="{F344564F-8DAA-F518-C8D2-FAA6543711AD}"/>
          </ac:spMkLst>
        </pc:spChg>
        <pc:spChg chg="mod">
          <ac:chgData name="松浦英宗" userId="9b03fd3a-662f-49ff-9af1-1b93cf7aab22" providerId="ADAL" clId="{5E680781-FA19-41D5-8623-EE8877BB3C26}" dt="2025-06-03T15:47:24.027" v="46" actId="2711"/>
          <ac:spMkLst>
            <pc:docMk/>
            <pc:sldMk cId="1259182770" sldId="260"/>
            <ac:spMk id="34" creationId="{2A6DC36B-A03B-F49C-011D-8835BAAEB279}"/>
          </ac:spMkLst>
        </pc:spChg>
        <pc:spChg chg="mod">
          <ac:chgData name="松浦英宗" userId="9b03fd3a-662f-49ff-9af1-1b93cf7aab22" providerId="ADAL" clId="{5E680781-FA19-41D5-8623-EE8877BB3C26}" dt="2025-06-03T15:45:00.425" v="34" actId="165"/>
          <ac:spMkLst>
            <pc:docMk/>
            <pc:sldMk cId="1259182770" sldId="260"/>
            <ac:spMk id="35" creationId="{6F2ADBE8-C34D-F231-289D-62ABCBD8D765}"/>
          </ac:spMkLst>
        </pc:spChg>
        <pc:picChg chg="add mod ord">
          <ac:chgData name="松浦英宗" userId="9b03fd3a-662f-49ff-9af1-1b93cf7aab22" providerId="ADAL" clId="{5E680781-FA19-41D5-8623-EE8877BB3C26}" dt="2025-06-03T15:50:45.580" v="117" actId="108"/>
          <ac:picMkLst>
            <pc:docMk/>
            <pc:sldMk cId="1259182770" sldId="260"/>
            <ac:picMk id="3" creationId="{BFBA65C5-A9F3-19DF-85A8-A974ED298809}"/>
          </ac:picMkLst>
        </pc:picChg>
        <pc:picChg chg="add mod ord">
          <ac:chgData name="松浦英宗" userId="9b03fd3a-662f-49ff-9af1-1b93cf7aab22" providerId="ADAL" clId="{5E680781-FA19-41D5-8623-EE8877BB3C26}" dt="2025-06-03T15:50:45.580" v="117" actId="108"/>
          <ac:picMkLst>
            <pc:docMk/>
            <pc:sldMk cId="1259182770" sldId="260"/>
            <ac:picMk id="5" creationId="{56A742B8-FDE5-2928-F898-7C940AF342FB}"/>
          </ac:picMkLst>
        </pc:picChg>
        <pc:picChg chg="add mod ord">
          <ac:chgData name="松浦英宗" userId="9b03fd3a-662f-49ff-9af1-1b93cf7aab22" providerId="ADAL" clId="{5E680781-FA19-41D5-8623-EE8877BB3C26}" dt="2025-06-03T15:50:45.580" v="117" actId="108"/>
          <ac:picMkLst>
            <pc:docMk/>
            <pc:sldMk cId="1259182770" sldId="260"/>
            <ac:picMk id="9" creationId="{C65D2865-AF6C-1613-1581-1F80EE151CE5}"/>
          </ac:picMkLst>
        </pc:picChg>
        <pc:picChg chg="del">
          <ac:chgData name="松浦英宗" userId="9b03fd3a-662f-49ff-9af1-1b93cf7aab22" providerId="ADAL" clId="{5E680781-FA19-41D5-8623-EE8877BB3C26}" dt="2025-06-03T15:50:43.170" v="116" actId="478"/>
          <ac:picMkLst>
            <pc:docMk/>
            <pc:sldMk cId="1259182770" sldId="260"/>
            <ac:picMk id="19" creationId="{1055DD27-7F14-A06E-82C9-D578BA18F02C}"/>
          </ac:picMkLst>
        </pc:picChg>
        <pc:picChg chg="del">
          <ac:chgData name="松浦英宗" userId="9b03fd3a-662f-49ff-9af1-1b93cf7aab22" providerId="ADAL" clId="{5E680781-FA19-41D5-8623-EE8877BB3C26}" dt="2025-06-03T15:45:03.512" v="35" actId="478"/>
          <ac:picMkLst>
            <pc:docMk/>
            <pc:sldMk cId="1259182770" sldId="260"/>
            <ac:picMk id="20" creationId="{908B5B55-D988-5862-3626-2A5A6835ED2A}"/>
          </ac:picMkLst>
        </pc:picChg>
        <pc:picChg chg="del mod topLvl">
          <ac:chgData name="松浦英宗" userId="9b03fd3a-662f-49ff-9af1-1b93cf7aab22" providerId="ADAL" clId="{5E680781-FA19-41D5-8623-EE8877BB3C26}" dt="2025-06-03T15:45:03.512" v="35" actId="478"/>
          <ac:picMkLst>
            <pc:docMk/>
            <pc:sldMk cId="1259182770" sldId="260"/>
            <ac:picMk id="21" creationId="{28E69F98-5590-E58E-BDA3-DF5EDB688AF2}"/>
          </ac:picMkLst>
        </pc:picChg>
      </pc:sldChg>
      <pc:sldChg chg="modSp mod">
        <pc:chgData name="松浦英宗" userId="9b03fd3a-662f-49ff-9af1-1b93cf7aab22" providerId="ADAL" clId="{5E680781-FA19-41D5-8623-EE8877BB3C26}" dt="2025-06-03T15:47:37.914" v="47" actId="2711"/>
        <pc:sldMkLst>
          <pc:docMk/>
          <pc:sldMk cId="2456256889" sldId="261"/>
        </pc:sldMkLst>
        <pc:spChg chg="mod">
          <ac:chgData name="松浦英宗" userId="9b03fd3a-662f-49ff-9af1-1b93cf7aab22" providerId="ADAL" clId="{5E680781-FA19-41D5-8623-EE8877BB3C26}" dt="2025-06-03T15:47:37.914" v="47" actId="2711"/>
          <ac:spMkLst>
            <pc:docMk/>
            <pc:sldMk cId="2456256889" sldId="261"/>
            <ac:spMk id="7" creationId="{57330FA9-56EF-A934-3492-F2B87A3DF914}"/>
          </ac:spMkLst>
        </pc:spChg>
        <pc:spChg chg="mod">
          <ac:chgData name="松浦英宗" userId="9b03fd3a-662f-49ff-9af1-1b93cf7aab22" providerId="ADAL" clId="{5E680781-FA19-41D5-8623-EE8877BB3C26}" dt="2025-06-03T15:47:37.914" v="47" actId="2711"/>
          <ac:spMkLst>
            <pc:docMk/>
            <pc:sldMk cId="2456256889" sldId="261"/>
            <ac:spMk id="24" creationId="{44EDFCF3-2A39-5DFD-BBEB-179F25B7E0BE}"/>
          </ac:spMkLst>
        </pc:spChg>
        <pc:spChg chg="mod">
          <ac:chgData name="松浦英宗" userId="9b03fd3a-662f-49ff-9af1-1b93cf7aab22" providerId="ADAL" clId="{5E680781-FA19-41D5-8623-EE8877BB3C26}" dt="2025-06-03T15:47:37.914" v="47" actId="2711"/>
          <ac:spMkLst>
            <pc:docMk/>
            <pc:sldMk cId="2456256889" sldId="261"/>
            <ac:spMk id="26" creationId="{22CC3BFD-718D-CBF5-8649-AFAF055CD8E5}"/>
          </ac:spMkLst>
        </pc:spChg>
        <pc:spChg chg="mod">
          <ac:chgData name="松浦英宗" userId="9b03fd3a-662f-49ff-9af1-1b93cf7aab22" providerId="ADAL" clId="{5E680781-FA19-41D5-8623-EE8877BB3C26}" dt="2025-06-03T15:47:37.914" v="47" actId="2711"/>
          <ac:spMkLst>
            <pc:docMk/>
            <pc:sldMk cId="2456256889" sldId="261"/>
            <ac:spMk id="28" creationId="{D1F1CD57-6580-CE21-BCCF-767A9B59E8EA}"/>
          </ac:spMkLst>
        </pc:spChg>
        <pc:spChg chg="mod">
          <ac:chgData name="松浦英宗" userId="9b03fd3a-662f-49ff-9af1-1b93cf7aab22" providerId="ADAL" clId="{5E680781-FA19-41D5-8623-EE8877BB3C26}" dt="2025-06-03T15:47:37.914" v="47" actId="2711"/>
          <ac:spMkLst>
            <pc:docMk/>
            <pc:sldMk cId="2456256889" sldId="261"/>
            <ac:spMk id="46" creationId="{90EE8E1B-EA4A-DCE4-A8B7-7C1E7E170E02}"/>
          </ac:spMkLst>
        </pc:spChg>
        <pc:spChg chg="mod">
          <ac:chgData name="松浦英宗" userId="9b03fd3a-662f-49ff-9af1-1b93cf7aab22" providerId="ADAL" clId="{5E680781-FA19-41D5-8623-EE8877BB3C26}" dt="2025-06-03T15:47:37.914" v="47" actId="2711"/>
          <ac:spMkLst>
            <pc:docMk/>
            <pc:sldMk cId="2456256889" sldId="261"/>
            <ac:spMk id="63" creationId="{B72CAEE2-F321-CDA8-4650-45F51E3EC77B}"/>
          </ac:spMkLst>
        </pc:spChg>
        <pc:spChg chg="mod">
          <ac:chgData name="松浦英宗" userId="9b03fd3a-662f-49ff-9af1-1b93cf7aab22" providerId="ADAL" clId="{5E680781-FA19-41D5-8623-EE8877BB3C26}" dt="2025-06-03T15:47:37.914" v="47" actId="2711"/>
          <ac:spMkLst>
            <pc:docMk/>
            <pc:sldMk cId="2456256889" sldId="261"/>
            <ac:spMk id="78" creationId="{C0D19284-6151-2359-28A8-9B20303637EF}"/>
          </ac:spMkLst>
        </pc:spChg>
        <pc:spChg chg="mod">
          <ac:chgData name="松浦英宗" userId="9b03fd3a-662f-49ff-9af1-1b93cf7aab22" providerId="ADAL" clId="{5E680781-FA19-41D5-8623-EE8877BB3C26}" dt="2025-06-03T15:47:37.914" v="47" actId="2711"/>
          <ac:spMkLst>
            <pc:docMk/>
            <pc:sldMk cId="2456256889" sldId="261"/>
            <ac:spMk id="203" creationId="{67CF0A39-6D49-01FE-4994-B156E99EDCF7}"/>
          </ac:spMkLst>
        </pc:spChg>
        <pc:spChg chg="mod">
          <ac:chgData name="松浦英宗" userId="9b03fd3a-662f-49ff-9af1-1b93cf7aab22" providerId="ADAL" clId="{5E680781-FA19-41D5-8623-EE8877BB3C26}" dt="2025-06-03T15:47:37.914" v="47" actId="2711"/>
          <ac:spMkLst>
            <pc:docMk/>
            <pc:sldMk cId="2456256889" sldId="261"/>
            <ac:spMk id="206" creationId="{6CDCD546-2830-60CF-A09A-4C56651C56F8}"/>
          </ac:spMkLst>
        </pc:spChg>
        <pc:spChg chg="mod">
          <ac:chgData name="松浦英宗" userId="9b03fd3a-662f-49ff-9af1-1b93cf7aab22" providerId="ADAL" clId="{5E680781-FA19-41D5-8623-EE8877BB3C26}" dt="2025-06-03T15:47:37.914" v="47" actId="2711"/>
          <ac:spMkLst>
            <pc:docMk/>
            <pc:sldMk cId="2456256889" sldId="261"/>
            <ac:spMk id="209" creationId="{BC45C0F5-00A9-C1D4-B9B1-345DF793D566}"/>
          </ac:spMkLst>
        </pc:spChg>
      </pc:sldChg>
      <pc:sldChg chg="modSp mod">
        <pc:chgData name="松浦英宗" userId="9b03fd3a-662f-49ff-9af1-1b93cf7aab22" providerId="ADAL" clId="{5E680781-FA19-41D5-8623-EE8877BB3C26}" dt="2025-06-03T15:47:45.717" v="48" actId="2711"/>
        <pc:sldMkLst>
          <pc:docMk/>
          <pc:sldMk cId="10603173" sldId="262"/>
        </pc:sldMkLst>
        <pc:spChg chg="mod">
          <ac:chgData name="松浦英宗" userId="9b03fd3a-662f-49ff-9af1-1b93cf7aab22" providerId="ADAL" clId="{5E680781-FA19-41D5-8623-EE8877BB3C26}" dt="2025-06-03T15:47:45.717" v="48" actId="2711"/>
          <ac:spMkLst>
            <pc:docMk/>
            <pc:sldMk cId="10603173" sldId="262"/>
            <ac:spMk id="6" creationId="{5652938E-9686-7010-469D-C0FC6AC3D634}"/>
          </ac:spMkLst>
        </pc:spChg>
        <pc:spChg chg="mod">
          <ac:chgData name="松浦英宗" userId="9b03fd3a-662f-49ff-9af1-1b93cf7aab22" providerId="ADAL" clId="{5E680781-FA19-41D5-8623-EE8877BB3C26}" dt="2025-06-03T15:47:45.717" v="48" actId="2711"/>
          <ac:spMkLst>
            <pc:docMk/>
            <pc:sldMk cId="10603173" sldId="262"/>
            <ac:spMk id="9" creationId="{0EE39821-D2F0-5299-3BCF-A9A388C53636}"/>
          </ac:spMkLst>
        </pc:spChg>
        <pc:spChg chg="mod">
          <ac:chgData name="松浦英宗" userId="9b03fd3a-662f-49ff-9af1-1b93cf7aab22" providerId="ADAL" clId="{5E680781-FA19-41D5-8623-EE8877BB3C26}" dt="2025-06-03T15:47:45.717" v="48" actId="2711"/>
          <ac:spMkLst>
            <pc:docMk/>
            <pc:sldMk cId="10603173" sldId="262"/>
            <ac:spMk id="10" creationId="{F3F1B3E8-F858-095C-ECBA-EA67CE045695}"/>
          </ac:spMkLst>
        </pc:spChg>
        <pc:spChg chg="mod">
          <ac:chgData name="松浦英宗" userId="9b03fd3a-662f-49ff-9af1-1b93cf7aab22" providerId="ADAL" clId="{5E680781-FA19-41D5-8623-EE8877BB3C26}" dt="2025-06-03T15:47:45.717" v="48" actId="2711"/>
          <ac:spMkLst>
            <pc:docMk/>
            <pc:sldMk cId="10603173" sldId="262"/>
            <ac:spMk id="11" creationId="{D1B7999A-E5D4-E35F-D58E-A190AD13895E}"/>
          </ac:spMkLst>
        </pc:spChg>
        <pc:spChg chg="mod">
          <ac:chgData name="松浦英宗" userId="9b03fd3a-662f-49ff-9af1-1b93cf7aab22" providerId="ADAL" clId="{5E680781-FA19-41D5-8623-EE8877BB3C26}" dt="2025-06-03T15:47:45.717" v="48" actId="2711"/>
          <ac:spMkLst>
            <pc:docMk/>
            <pc:sldMk cId="10603173" sldId="262"/>
            <ac:spMk id="12" creationId="{43FE6097-BA62-DDBF-B111-19E8DEFFA71E}"/>
          </ac:spMkLst>
        </pc:spChg>
        <pc:spChg chg="mod">
          <ac:chgData name="松浦英宗" userId="9b03fd3a-662f-49ff-9af1-1b93cf7aab22" providerId="ADAL" clId="{5E680781-FA19-41D5-8623-EE8877BB3C26}" dt="2025-06-03T15:47:45.717" v="48" actId="2711"/>
          <ac:spMkLst>
            <pc:docMk/>
            <pc:sldMk cId="10603173" sldId="262"/>
            <ac:spMk id="22" creationId="{4F448784-5760-07DA-9314-A61C9285C2B9}"/>
          </ac:spMkLst>
        </pc:spChg>
        <pc:spChg chg="mod">
          <ac:chgData name="松浦英宗" userId="9b03fd3a-662f-49ff-9af1-1b93cf7aab22" providerId="ADAL" clId="{5E680781-FA19-41D5-8623-EE8877BB3C26}" dt="2025-06-03T15:47:45.717" v="48" actId="2711"/>
          <ac:spMkLst>
            <pc:docMk/>
            <pc:sldMk cId="10603173" sldId="262"/>
            <ac:spMk id="23" creationId="{0B5633E1-FE1A-AB75-EB8C-8BEB49344C66}"/>
          </ac:spMkLst>
        </pc:spChg>
        <pc:spChg chg="mod">
          <ac:chgData name="松浦英宗" userId="9b03fd3a-662f-49ff-9af1-1b93cf7aab22" providerId="ADAL" clId="{5E680781-FA19-41D5-8623-EE8877BB3C26}" dt="2025-06-03T15:47:45.717" v="48" actId="2711"/>
          <ac:spMkLst>
            <pc:docMk/>
            <pc:sldMk cId="10603173" sldId="262"/>
            <ac:spMk id="27" creationId="{09CC6AA8-E1D4-CC46-4FF8-133532F25850}"/>
          </ac:spMkLst>
        </pc:spChg>
        <pc:spChg chg="mod">
          <ac:chgData name="松浦英宗" userId="9b03fd3a-662f-49ff-9af1-1b93cf7aab22" providerId="ADAL" clId="{5E680781-FA19-41D5-8623-EE8877BB3C26}" dt="2025-06-03T15:47:45.717" v="48" actId="2711"/>
          <ac:spMkLst>
            <pc:docMk/>
            <pc:sldMk cId="10603173" sldId="262"/>
            <ac:spMk id="29" creationId="{9A61D57B-E442-09F0-F5C3-58A6676FAD4A}"/>
          </ac:spMkLst>
        </pc:spChg>
        <pc:spChg chg="mod">
          <ac:chgData name="松浦英宗" userId="9b03fd3a-662f-49ff-9af1-1b93cf7aab22" providerId="ADAL" clId="{5E680781-FA19-41D5-8623-EE8877BB3C26}" dt="2025-06-03T15:47:45.717" v="48" actId="2711"/>
          <ac:spMkLst>
            <pc:docMk/>
            <pc:sldMk cId="10603173" sldId="262"/>
            <ac:spMk id="36" creationId="{0E1C7284-B2BF-4D4A-8DDE-28520A3F325B}"/>
          </ac:spMkLst>
        </pc:spChg>
      </pc:sldChg>
      <pc:sldChg chg="addSp delSp modSp mod">
        <pc:chgData name="松浦英宗" userId="9b03fd3a-662f-49ff-9af1-1b93cf7aab22" providerId="ADAL" clId="{5E680781-FA19-41D5-8623-EE8877BB3C26}" dt="2025-06-03T15:52:35.980" v="135" actId="167"/>
        <pc:sldMkLst>
          <pc:docMk/>
          <pc:sldMk cId="3805670091" sldId="265"/>
        </pc:sldMkLst>
        <pc:spChg chg="mod">
          <ac:chgData name="松浦英宗" userId="9b03fd3a-662f-49ff-9af1-1b93cf7aab22" providerId="ADAL" clId="{5E680781-FA19-41D5-8623-EE8877BB3C26}" dt="2025-06-03T15:47:51.112" v="49" actId="2711"/>
          <ac:spMkLst>
            <pc:docMk/>
            <pc:sldMk cId="3805670091" sldId="265"/>
            <ac:spMk id="4" creationId="{28F4075B-486A-106C-7CBB-B34AC25A278B}"/>
          </ac:spMkLst>
        </pc:spChg>
        <pc:spChg chg="mod">
          <ac:chgData name="松浦英宗" userId="9b03fd3a-662f-49ff-9af1-1b93cf7aab22" providerId="ADAL" clId="{5E680781-FA19-41D5-8623-EE8877BB3C26}" dt="2025-06-03T15:50:58.019" v="121" actId="1076"/>
          <ac:spMkLst>
            <pc:docMk/>
            <pc:sldMk cId="3805670091" sldId="265"/>
            <ac:spMk id="5" creationId="{27942DE1-BC98-18EE-5088-2A33D6A18BC9}"/>
          </ac:spMkLst>
        </pc:spChg>
        <pc:spChg chg="mod">
          <ac:chgData name="松浦英宗" userId="9b03fd3a-662f-49ff-9af1-1b93cf7aab22" providerId="ADAL" clId="{5E680781-FA19-41D5-8623-EE8877BB3C26}" dt="2025-06-03T15:47:51.112" v="49" actId="2711"/>
          <ac:spMkLst>
            <pc:docMk/>
            <pc:sldMk cId="3805670091" sldId="265"/>
            <ac:spMk id="6" creationId="{0CFDA33A-DE28-99C0-7FD6-3C8DC4D72DEF}"/>
          </ac:spMkLst>
        </pc:spChg>
        <pc:picChg chg="del mod">
          <ac:chgData name="松浦英宗" userId="9b03fd3a-662f-49ff-9af1-1b93cf7aab22" providerId="ADAL" clId="{5E680781-FA19-41D5-8623-EE8877BB3C26}" dt="2025-06-03T15:52:33.471" v="134" actId="478"/>
          <ac:picMkLst>
            <pc:docMk/>
            <pc:sldMk cId="3805670091" sldId="265"/>
            <ac:picMk id="3" creationId="{BEA96E07-5545-AC52-4D88-F889D24D6D64}"/>
          </ac:picMkLst>
        </pc:picChg>
        <pc:picChg chg="add mod ord modCrop">
          <ac:chgData name="松浦英宗" userId="9b03fd3a-662f-49ff-9af1-1b93cf7aab22" providerId="ADAL" clId="{5E680781-FA19-41D5-8623-EE8877BB3C26}" dt="2025-06-03T15:52:35.980" v="135" actId="167"/>
          <ac:picMkLst>
            <pc:docMk/>
            <pc:sldMk cId="3805670091" sldId="265"/>
            <ac:picMk id="7" creationId="{4E6D7115-AAC3-FAF2-FCE8-90D986E301F4}"/>
          </ac:picMkLst>
        </pc:picChg>
      </pc:sldChg>
    </pc:docChg>
  </pc:docChgLst>
  <pc:docChgLst>
    <pc:chgData name="松浦英宗" userId="9b03fd3a-662f-49ff-9af1-1b93cf7aab22" providerId="ADAL" clId="{5A60934E-A36F-43A6-AA9C-86BABC9D6116}"/>
    <pc:docChg chg="undo redo custSel addSld delSld modSld">
      <pc:chgData name="松浦英宗" userId="9b03fd3a-662f-49ff-9af1-1b93cf7aab22" providerId="ADAL" clId="{5A60934E-A36F-43A6-AA9C-86BABC9D6116}" dt="2025-05-19T14:23:21.449" v="5230" actId="20577"/>
      <pc:docMkLst>
        <pc:docMk/>
      </pc:docMkLst>
      <pc:sldChg chg="addSp delSp modSp mod">
        <pc:chgData name="松浦英宗" userId="9b03fd3a-662f-49ff-9af1-1b93cf7aab22" providerId="ADAL" clId="{5A60934E-A36F-43A6-AA9C-86BABC9D6116}" dt="2025-05-19T14:23:21.449" v="5230" actId="20577"/>
        <pc:sldMkLst>
          <pc:docMk/>
          <pc:sldMk cId="913356044" sldId="256"/>
        </pc:sldMkLst>
        <pc:spChg chg="mod topLvl">
          <ac:chgData name="松浦英宗" userId="9b03fd3a-662f-49ff-9af1-1b93cf7aab22" providerId="ADAL" clId="{5A60934E-A36F-43A6-AA9C-86BABC9D6116}" dt="2025-05-19T06:17:40.659" v="140" actId="1076"/>
          <ac:spMkLst>
            <pc:docMk/>
            <pc:sldMk cId="913356044" sldId="256"/>
            <ac:spMk id="4" creationId="{87FE4D59-EC74-B084-F6DA-0103B57BF7B4}"/>
          </ac:spMkLst>
        </pc:spChg>
        <pc:spChg chg="mod topLvl">
          <ac:chgData name="松浦英宗" userId="9b03fd3a-662f-49ff-9af1-1b93cf7aab22" providerId="ADAL" clId="{5A60934E-A36F-43A6-AA9C-86BABC9D6116}" dt="2025-05-19T06:14:49.778" v="10" actId="20577"/>
          <ac:spMkLst>
            <pc:docMk/>
            <pc:sldMk cId="913356044" sldId="256"/>
            <ac:spMk id="7" creationId="{BA4E0E3A-57F4-40FD-0368-0346C1901B4F}"/>
          </ac:spMkLst>
        </pc:spChg>
        <pc:spChg chg="mod topLvl">
          <ac:chgData name="松浦英宗" userId="9b03fd3a-662f-49ff-9af1-1b93cf7aab22" providerId="ADAL" clId="{5A60934E-A36F-43A6-AA9C-86BABC9D6116}" dt="2025-05-19T06:16:21.240" v="117" actId="20577"/>
          <ac:spMkLst>
            <pc:docMk/>
            <pc:sldMk cId="913356044" sldId="256"/>
            <ac:spMk id="8" creationId="{64047FD4-F10D-F899-BC84-83DA4FC2BC87}"/>
          </ac:spMkLst>
        </pc:spChg>
        <pc:spChg chg="mod topLvl">
          <ac:chgData name="松浦英宗" userId="9b03fd3a-662f-49ff-9af1-1b93cf7aab22" providerId="ADAL" clId="{5A60934E-A36F-43A6-AA9C-86BABC9D6116}" dt="2025-05-19T14:23:21.449" v="5230" actId="20577"/>
          <ac:spMkLst>
            <pc:docMk/>
            <pc:sldMk cId="913356044" sldId="256"/>
            <ac:spMk id="9" creationId="{67877700-2238-1FF9-0906-B820A98A662B}"/>
          </ac:spMkLst>
        </pc:spChg>
        <pc:spChg chg="add mod">
          <ac:chgData name="松浦英宗" userId="9b03fd3a-662f-49ff-9af1-1b93cf7aab22" providerId="ADAL" clId="{5A60934E-A36F-43A6-AA9C-86BABC9D6116}" dt="2025-05-19T07:12:14.716" v="2335" actId="20577"/>
          <ac:spMkLst>
            <pc:docMk/>
            <pc:sldMk cId="913356044" sldId="256"/>
            <ac:spMk id="10" creationId="{5792B5D3-FFD6-030D-7299-6C8293805084}"/>
          </ac:spMkLst>
        </pc:spChg>
        <pc:picChg chg="mod topLvl">
          <ac:chgData name="松浦英宗" userId="9b03fd3a-662f-49ff-9af1-1b93cf7aab22" providerId="ADAL" clId="{5A60934E-A36F-43A6-AA9C-86BABC9D6116}" dt="2025-05-19T06:16:33.279" v="119" actId="1037"/>
          <ac:picMkLst>
            <pc:docMk/>
            <pc:sldMk cId="913356044" sldId="256"/>
            <ac:picMk id="5" creationId="{835843EF-B9B4-A529-45AA-F37324A6CE0E}"/>
          </ac:picMkLst>
        </pc:picChg>
        <pc:picChg chg="mod topLvl">
          <ac:chgData name="松浦英宗" userId="9b03fd3a-662f-49ff-9af1-1b93cf7aab22" providerId="ADAL" clId="{5A60934E-A36F-43A6-AA9C-86BABC9D6116}" dt="2025-05-19T06:16:28.587" v="118" actId="1038"/>
          <ac:picMkLst>
            <pc:docMk/>
            <pc:sldMk cId="913356044" sldId="256"/>
            <ac:picMk id="6" creationId="{FBB7741C-62AE-78D7-B1C6-7D4D91968F03}"/>
          </ac:picMkLst>
        </pc:picChg>
      </pc:sldChg>
      <pc:sldChg chg="addSp delSp modSp mod">
        <pc:chgData name="松浦英宗" userId="9b03fd3a-662f-49ff-9af1-1b93cf7aab22" providerId="ADAL" clId="{5A60934E-A36F-43A6-AA9C-86BABC9D6116}" dt="2025-05-19T07:28:04.735" v="2991" actId="403"/>
        <pc:sldMkLst>
          <pc:docMk/>
          <pc:sldMk cId="4173564231" sldId="257"/>
        </pc:sldMkLst>
        <pc:spChg chg="add mod">
          <ac:chgData name="松浦英宗" userId="9b03fd3a-662f-49ff-9af1-1b93cf7aab22" providerId="ADAL" clId="{5A60934E-A36F-43A6-AA9C-86BABC9D6116}" dt="2025-05-19T07:24:29.038" v="2833" actId="207"/>
          <ac:spMkLst>
            <pc:docMk/>
            <pc:sldMk cId="4173564231" sldId="257"/>
            <ac:spMk id="2" creationId="{16E53263-9F32-A51C-11A8-8BE17E51F773}"/>
          </ac:spMkLst>
        </pc:spChg>
        <pc:spChg chg="mod">
          <ac:chgData name="松浦英宗" userId="9b03fd3a-662f-49ff-9af1-1b93cf7aab22" providerId="ADAL" clId="{5A60934E-A36F-43A6-AA9C-86BABC9D6116}" dt="2025-05-19T07:03:57.417" v="1999" actId="207"/>
          <ac:spMkLst>
            <pc:docMk/>
            <pc:sldMk cId="4173564231" sldId="257"/>
            <ac:spMk id="3" creationId="{6CF0A6C4-9F61-D714-6FD6-0FD564AB74F5}"/>
          </ac:spMkLst>
        </pc:spChg>
        <pc:spChg chg="add mod topLvl">
          <ac:chgData name="松浦英宗" userId="9b03fd3a-662f-49ff-9af1-1b93cf7aab22" providerId="ADAL" clId="{5A60934E-A36F-43A6-AA9C-86BABC9D6116}" dt="2025-05-19T07:28:04.735" v="2991" actId="403"/>
          <ac:spMkLst>
            <pc:docMk/>
            <pc:sldMk cId="4173564231" sldId="257"/>
            <ac:spMk id="8" creationId="{6F9BCB13-D111-A93C-9E12-152EFAC326C9}"/>
          </ac:spMkLst>
        </pc:spChg>
        <pc:spChg chg="add mod topLvl">
          <ac:chgData name="松浦英宗" userId="9b03fd3a-662f-49ff-9af1-1b93cf7aab22" providerId="ADAL" clId="{5A60934E-A36F-43A6-AA9C-86BABC9D6116}" dt="2025-05-19T06:32:04.498" v="840" actId="948"/>
          <ac:spMkLst>
            <pc:docMk/>
            <pc:sldMk cId="4173564231" sldId="257"/>
            <ac:spMk id="11" creationId="{8347DBC8-E867-FE87-ACF0-1FC4340F714E}"/>
          </ac:spMkLst>
        </pc:spChg>
        <pc:spChg chg="mod topLvl">
          <ac:chgData name="松浦英宗" userId="9b03fd3a-662f-49ff-9af1-1b93cf7aab22" providerId="ADAL" clId="{5A60934E-A36F-43A6-AA9C-86BABC9D6116}" dt="2025-05-19T07:28:04.735" v="2991" actId="403"/>
          <ac:spMkLst>
            <pc:docMk/>
            <pc:sldMk cId="4173564231" sldId="257"/>
            <ac:spMk id="14" creationId="{43B7B9F6-E727-45C6-D48A-9691E5C0AFE2}"/>
          </ac:spMkLst>
        </pc:spChg>
        <pc:spChg chg="mod topLvl">
          <ac:chgData name="松浦英宗" userId="9b03fd3a-662f-49ff-9af1-1b93cf7aab22" providerId="ADAL" clId="{5A60934E-A36F-43A6-AA9C-86BABC9D6116}" dt="2025-05-19T06:32:51.548" v="856" actId="20577"/>
          <ac:spMkLst>
            <pc:docMk/>
            <pc:sldMk cId="4173564231" sldId="257"/>
            <ac:spMk id="16" creationId="{B2CDCF6C-6286-320B-53EA-A36C90B69CBE}"/>
          </ac:spMkLst>
        </pc:spChg>
        <pc:spChg chg="add mod">
          <ac:chgData name="松浦英宗" userId="9b03fd3a-662f-49ff-9af1-1b93cf7aab22" providerId="ADAL" clId="{5A60934E-A36F-43A6-AA9C-86BABC9D6116}" dt="2025-05-19T06:26:02.690" v="630" actId="164"/>
          <ac:spMkLst>
            <pc:docMk/>
            <pc:sldMk cId="4173564231" sldId="257"/>
            <ac:spMk id="19" creationId="{1DED69CE-49EB-4231-1781-BA9D7A66FECF}"/>
          </ac:spMkLst>
        </pc:spChg>
        <pc:spChg chg="add mod">
          <ac:chgData name="松浦英宗" userId="9b03fd3a-662f-49ff-9af1-1b93cf7aab22" providerId="ADAL" clId="{5A60934E-A36F-43A6-AA9C-86BABC9D6116}" dt="2025-05-19T06:59:50.885" v="1956" actId="11530"/>
          <ac:spMkLst>
            <pc:docMk/>
            <pc:sldMk cId="4173564231" sldId="257"/>
            <ac:spMk id="23" creationId="{ABDB7EB4-0EF1-20EC-645D-66EA9CC3A008}"/>
          </ac:spMkLst>
        </pc:spChg>
        <pc:spChg chg="add mod">
          <ac:chgData name="松浦英宗" userId="9b03fd3a-662f-49ff-9af1-1b93cf7aab22" providerId="ADAL" clId="{5A60934E-A36F-43A6-AA9C-86BABC9D6116}" dt="2025-05-19T06:59:50.885" v="1956" actId="11530"/>
          <ac:spMkLst>
            <pc:docMk/>
            <pc:sldMk cId="4173564231" sldId="257"/>
            <ac:spMk id="24" creationId="{AA28784A-90FB-5F2F-4B33-609296BD971B}"/>
          </ac:spMkLst>
        </pc:spChg>
        <pc:spChg chg="add mod">
          <ac:chgData name="松浦英宗" userId="9b03fd3a-662f-49ff-9af1-1b93cf7aab22" providerId="ADAL" clId="{5A60934E-A36F-43A6-AA9C-86BABC9D6116}" dt="2025-05-19T06:59:50.885" v="1956" actId="11530"/>
          <ac:spMkLst>
            <pc:docMk/>
            <pc:sldMk cId="4173564231" sldId="257"/>
            <ac:spMk id="25" creationId="{062A8114-B1D0-BCC9-A9CD-A547E0FE439A}"/>
          </ac:spMkLst>
        </pc:spChg>
        <pc:spChg chg="add mod">
          <ac:chgData name="松浦英宗" userId="9b03fd3a-662f-49ff-9af1-1b93cf7aab22" providerId="ADAL" clId="{5A60934E-A36F-43A6-AA9C-86BABC9D6116}" dt="2025-05-19T06:59:50.885" v="1956" actId="11530"/>
          <ac:spMkLst>
            <pc:docMk/>
            <pc:sldMk cId="4173564231" sldId="257"/>
            <ac:spMk id="26" creationId="{D156DE8F-203B-4A59-5C50-0A97C25B7BBA}"/>
          </ac:spMkLst>
        </pc:spChg>
        <pc:grpChg chg="add mod">
          <ac:chgData name="松浦英宗" userId="9b03fd3a-662f-49ff-9af1-1b93cf7aab22" providerId="ADAL" clId="{5A60934E-A36F-43A6-AA9C-86BABC9D6116}" dt="2025-05-19T06:27:06.810" v="732" actId="1035"/>
          <ac:grpSpMkLst>
            <pc:docMk/>
            <pc:sldMk cId="4173564231" sldId="257"/>
            <ac:grpSpMk id="22" creationId="{EF389CF0-C2A9-D32E-1E6C-3C6ACA5909BC}"/>
          </ac:grpSpMkLst>
        </pc:grpChg>
        <pc:cxnChg chg="add mod topLvl">
          <ac:chgData name="松浦英宗" userId="9b03fd3a-662f-49ff-9af1-1b93cf7aab22" providerId="ADAL" clId="{5A60934E-A36F-43A6-AA9C-86BABC9D6116}" dt="2025-05-19T06:27:06.810" v="732" actId="1035"/>
          <ac:cxnSpMkLst>
            <pc:docMk/>
            <pc:sldMk cId="4173564231" sldId="257"/>
            <ac:cxnSpMk id="9" creationId="{B8447C10-72B0-280E-3B56-7C87D87C7338}"/>
          </ac:cxnSpMkLst>
        </pc:cxnChg>
        <pc:cxnChg chg="mod topLvl">
          <ac:chgData name="松浦英宗" userId="9b03fd3a-662f-49ff-9af1-1b93cf7aab22" providerId="ADAL" clId="{5A60934E-A36F-43A6-AA9C-86BABC9D6116}" dt="2025-05-19T06:27:06.810" v="732" actId="1035"/>
          <ac:cxnSpMkLst>
            <pc:docMk/>
            <pc:sldMk cId="4173564231" sldId="257"/>
            <ac:cxnSpMk id="15" creationId="{54D41869-8F93-E4CE-228A-4A202ADAFBB4}"/>
          </ac:cxnSpMkLst>
        </pc:cxnChg>
        <pc:cxnChg chg="add mod">
          <ac:chgData name="松浦英宗" userId="9b03fd3a-662f-49ff-9af1-1b93cf7aab22" providerId="ADAL" clId="{5A60934E-A36F-43A6-AA9C-86BABC9D6116}" dt="2025-05-19T06:26:02.690" v="630" actId="164"/>
          <ac:cxnSpMkLst>
            <pc:docMk/>
            <pc:sldMk cId="4173564231" sldId="257"/>
            <ac:cxnSpMk id="17" creationId="{8AB78F3F-C2E2-64C7-E217-3A4AEC42EA13}"/>
          </ac:cxnSpMkLst>
        </pc:cxnChg>
      </pc:sldChg>
      <pc:sldChg chg="addSp delSp modSp mod">
        <pc:chgData name="松浦英宗" userId="9b03fd3a-662f-49ff-9af1-1b93cf7aab22" providerId="ADAL" clId="{5A60934E-A36F-43A6-AA9C-86BABC9D6116}" dt="2025-05-19T08:55:33.500" v="5199" actId="208"/>
        <pc:sldMkLst>
          <pc:docMk/>
          <pc:sldMk cId="4082717725" sldId="258"/>
        </pc:sldMkLst>
        <pc:spChg chg="mod topLvl">
          <ac:chgData name="松浦英宗" userId="9b03fd3a-662f-49ff-9af1-1b93cf7aab22" providerId="ADAL" clId="{5A60934E-A36F-43A6-AA9C-86BABC9D6116}" dt="2025-05-19T06:47:07.631" v="1298"/>
          <ac:spMkLst>
            <pc:docMk/>
            <pc:sldMk cId="4082717725" sldId="258"/>
            <ac:spMk id="77" creationId="{2FD7AC74-14A0-E43A-18EB-776CE60EE39E}"/>
          </ac:spMkLst>
        </pc:spChg>
        <pc:spChg chg="mod topLvl">
          <ac:chgData name="松浦英宗" userId="9b03fd3a-662f-49ff-9af1-1b93cf7aab22" providerId="ADAL" clId="{5A60934E-A36F-43A6-AA9C-86BABC9D6116}" dt="2025-05-19T08:55:20.045" v="5198" actId="208"/>
          <ac:spMkLst>
            <pc:docMk/>
            <pc:sldMk cId="4082717725" sldId="258"/>
            <ac:spMk id="95" creationId="{8022DDE3-2331-2D15-E7F1-E93F58E15BD1}"/>
          </ac:spMkLst>
        </pc:spChg>
        <pc:spChg chg="mod topLvl">
          <ac:chgData name="松浦英宗" userId="9b03fd3a-662f-49ff-9af1-1b93cf7aab22" providerId="ADAL" clId="{5A60934E-A36F-43A6-AA9C-86BABC9D6116}" dt="2025-05-19T06:47:00.617" v="1291"/>
          <ac:spMkLst>
            <pc:docMk/>
            <pc:sldMk cId="4082717725" sldId="258"/>
            <ac:spMk id="97" creationId="{B129F49E-903E-C750-C201-BE1D578F9A33}"/>
          </ac:spMkLst>
        </pc:spChg>
        <pc:spChg chg="mod topLvl">
          <ac:chgData name="松浦英宗" userId="9b03fd3a-662f-49ff-9af1-1b93cf7aab22" providerId="ADAL" clId="{5A60934E-A36F-43A6-AA9C-86BABC9D6116}" dt="2025-05-19T06:46:53.851" v="1284"/>
          <ac:spMkLst>
            <pc:docMk/>
            <pc:sldMk cId="4082717725" sldId="258"/>
            <ac:spMk id="99" creationId="{B82EEF99-9497-10A8-2D44-C7AC39ADB75E}"/>
          </ac:spMkLst>
        </pc:spChg>
        <pc:spChg chg="mod topLvl">
          <ac:chgData name="松浦英宗" userId="9b03fd3a-662f-49ff-9af1-1b93cf7aab22" providerId="ADAL" clId="{5A60934E-A36F-43A6-AA9C-86BABC9D6116}" dt="2025-05-19T08:55:20.045" v="5198" actId="208"/>
          <ac:spMkLst>
            <pc:docMk/>
            <pc:sldMk cId="4082717725" sldId="258"/>
            <ac:spMk id="102" creationId="{D943FD85-C03C-5C73-0A6A-7C044D5B5192}"/>
          </ac:spMkLst>
        </pc:spChg>
        <pc:spChg chg="mod">
          <ac:chgData name="松浦英宗" userId="9b03fd3a-662f-49ff-9af1-1b93cf7aab22" providerId="ADAL" clId="{5A60934E-A36F-43A6-AA9C-86BABC9D6116}" dt="2025-05-19T06:47:21.616" v="1312"/>
          <ac:spMkLst>
            <pc:docMk/>
            <pc:sldMk cId="4082717725" sldId="258"/>
            <ac:spMk id="122" creationId="{332CC82B-A170-2403-3E35-178BD946E5A3}"/>
          </ac:spMkLst>
        </pc:spChg>
        <pc:spChg chg="mod">
          <ac:chgData name="松浦英宗" userId="9b03fd3a-662f-49ff-9af1-1b93cf7aab22" providerId="ADAL" clId="{5A60934E-A36F-43A6-AA9C-86BABC9D6116}" dt="2025-05-19T06:47:28.622" v="1319"/>
          <ac:spMkLst>
            <pc:docMk/>
            <pc:sldMk cId="4082717725" sldId="258"/>
            <ac:spMk id="123" creationId="{D17E963C-F356-0C08-5056-F765837DD2C9}"/>
          </ac:spMkLst>
        </pc:spChg>
        <pc:spChg chg="add del mod topLvl">
          <ac:chgData name="松浦英宗" userId="9b03fd3a-662f-49ff-9af1-1b93cf7aab22" providerId="ADAL" clId="{5A60934E-A36F-43A6-AA9C-86BABC9D6116}" dt="2025-05-19T08:55:20.045" v="5198" actId="208"/>
          <ac:spMkLst>
            <pc:docMk/>
            <pc:sldMk cId="4082717725" sldId="258"/>
            <ac:spMk id="124" creationId="{2C3F7E35-0CF7-ABFD-89BC-E664A1C2970E}"/>
          </ac:spMkLst>
        </pc:spChg>
        <pc:spChg chg="mod">
          <ac:chgData name="松浦英宗" userId="9b03fd3a-662f-49ff-9af1-1b93cf7aab22" providerId="ADAL" clId="{5A60934E-A36F-43A6-AA9C-86BABC9D6116}" dt="2025-05-19T06:53:31.431" v="1687" actId="404"/>
          <ac:spMkLst>
            <pc:docMk/>
            <pc:sldMk cId="4082717725" sldId="258"/>
            <ac:spMk id="125" creationId="{54B88836-844D-FEF0-8B94-31727B2F1F18}"/>
          </ac:spMkLst>
        </pc:spChg>
        <pc:spChg chg="mod topLvl">
          <ac:chgData name="松浦英宗" userId="9b03fd3a-662f-49ff-9af1-1b93cf7aab22" providerId="ADAL" clId="{5A60934E-A36F-43A6-AA9C-86BABC9D6116}" dt="2025-05-19T06:53:31.431" v="1687" actId="404"/>
          <ac:spMkLst>
            <pc:docMk/>
            <pc:sldMk cId="4082717725" sldId="258"/>
            <ac:spMk id="130" creationId="{CAE6CFCE-277F-B35B-0BCB-FC8BD49E30A6}"/>
          </ac:spMkLst>
        </pc:spChg>
        <pc:spChg chg="mod">
          <ac:chgData name="松浦英宗" userId="9b03fd3a-662f-49ff-9af1-1b93cf7aab22" providerId="ADAL" clId="{5A60934E-A36F-43A6-AA9C-86BABC9D6116}" dt="2025-05-19T08:55:17.069" v="5197" actId="208"/>
          <ac:spMkLst>
            <pc:docMk/>
            <pc:sldMk cId="4082717725" sldId="258"/>
            <ac:spMk id="131" creationId="{258C3D65-2DFD-07A5-EE83-EDCF79FF6835}"/>
          </ac:spMkLst>
        </pc:spChg>
        <pc:spChg chg="mod">
          <ac:chgData name="松浦英宗" userId="9b03fd3a-662f-49ff-9af1-1b93cf7aab22" providerId="ADAL" clId="{5A60934E-A36F-43A6-AA9C-86BABC9D6116}" dt="2025-05-19T08:55:17.069" v="5197" actId="208"/>
          <ac:spMkLst>
            <pc:docMk/>
            <pc:sldMk cId="4082717725" sldId="258"/>
            <ac:spMk id="132" creationId="{503C707C-8485-B0A9-5A3B-58BE8CA4436D}"/>
          </ac:spMkLst>
        </pc:spChg>
        <pc:spChg chg="mod">
          <ac:chgData name="松浦英宗" userId="9b03fd3a-662f-49ff-9af1-1b93cf7aab22" providerId="ADAL" clId="{5A60934E-A36F-43A6-AA9C-86BABC9D6116}" dt="2025-05-19T08:55:17.069" v="5197" actId="208"/>
          <ac:spMkLst>
            <pc:docMk/>
            <pc:sldMk cId="4082717725" sldId="258"/>
            <ac:spMk id="133" creationId="{3CAF4B57-AB02-7604-66CB-C4CB34C3D05E}"/>
          </ac:spMkLst>
        </pc:spChg>
        <pc:spChg chg="mod topLvl">
          <ac:chgData name="松浦英宗" userId="9b03fd3a-662f-49ff-9af1-1b93cf7aab22" providerId="ADAL" clId="{5A60934E-A36F-43A6-AA9C-86BABC9D6116}" dt="2025-05-19T08:55:20.045" v="5198" actId="208"/>
          <ac:spMkLst>
            <pc:docMk/>
            <pc:sldMk cId="4082717725" sldId="258"/>
            <ac:spMk id="138" creationId="{9CBAEFB3-36D0-8275-CA3C-B11E340CB66B}"/>
          </ac:spMkLst>
        </pc:spChg>
        <pc:spChg chg="mod">
          <ac:chgData name="松浦英宗" userId="9b03fd3a-662f-49ff-9af1-1b93cf7aab22" providerId="ADAL" clId="{5A60934E-A36F-43A6-AA9C-86BABC9D6116}" dt="2025-05-19T08:55:17.069" v="5197" actId="208"/>
          <ac:spMkLst>
            <pc:docMk/>
            <pc:sldMk cId="4082717725" sldId="258"/>
            <ac:spMk id="139" creationId="{42A68CF7-64BE-DC75-A0A0-3145D0EDABB5}"/>
          </ac:spMkLst>
        </pc:spChg>
        <pc:spChg chg="add del mod">
          <ac:chgData name="松浦英宗" userId="9b03fd3a-662f-49ff-9af1-1b93cf7aab22" providerId="ADAL" clId="{5A60934E-A36F-43A6-AA9C-86BABC9D6116}" dt="2025-05-19T06:53:07.794" v="1677" actId="20577"/>
          <ac:spMkLst>
            <pc:docMk/>
            <pc:sldMk cId="4082717725" sldId="258"/>
            <ac:spMk id="140" creationId="{614D01B6-F5EB-CAF3-012C-DE70555D7CC4}"/>
          </ac:spMkLst>
        </pc:spChg>
        <pc:spChg chg="mod topLvl">
          <ac:chgData name="松浦英宗" userId="9b03fd3a-662f-49ff-9af1-1b93cf7aab22" providerId="ADAL" clId="{5A60934E-A36F-43A6-AA9C-86BABC9D6116}" dt="2025-05-19T08:55:20.045" v="5198" actId="208"/>
          <ac:spMkLst>
            <pc:docMk/>
            <pc:sldMk cId="4082717725" sldId="258"/>
            <ac:spMk id="141" creationId="{7EF26296-8381-47EE-F6F3-49C338639828}"/>
          </ac:spMkLst>
        </pc:spChg>
        <pc:spChg chg="mod topLvl">
          <ac:chgData name="松浦英宗" userId="9b03fd3a-662f-49ff-9af1-1b93cf7aab22" providerId="ADAL" clId="{5A60934E-A36F-43A6-AA9C-86BABC9D6116}" dt="2025-05-19T08:55:20.045" v="5198" actId="208"/>
          <ac:spMkLst>
            <pc:docMk/>
            <pc:sldMk cId="4082717725" sldId="258"/>
            <ac:spMk id="146" creationId="{15EBB167-0FAD-C6C3-4D87-D146258C44AD}"/>
          </ac:spMkLst>
        </pc:spChg>
        <pc:spChg chg="mod topLvl">
          <ac:chgData name="松浦英宗" userId="9b03fd3a-662f-49ff-9af1-1b93cf7aab22" providerId="ADAL" clId="{5A60934E-A36F-43A6-AA9C-86BABC9D6116}" dt="2025-05-19T08:55:20.045" v="5198" actId="208"/>
          <ac:spMkLst>
            <pc:docMk/>
            <pc:sldMk cId="4082717725" sldId="258"/>
            <ac:spMk id="147" creationId="{952D396E-8148-5F63-CAD0-668D19685EA7}"/>
          </ac:spMkLst>
        </pc:spChg>
        <pc:spChg chg="mod topLvl">
          <ac:chgData name="松浦英宗" userId="9b03fd3a-662f-49ff-9af1-1b93cf7aab22" providerId="ADAL" clId="{5A60934E-A36F-43A6-AA9C-86BABC9D6116}" dt="2025-05-19T08:55:20.045" v="5198" actId="208"/>
          <ac:spMkLst>
            <pc:docMk/>
            <pc:sldMk cId="4082717725" sldId="258"/>
            <ac:spMk id="148" creationId="{B95E82F3-3F01-5712-96DF-4FDA43991522}"/>
          </ac:spMkLst>
        </pc:spChg>
        <pc:spChg chg="mod">
          <ac:chgData name="松浦英宗" userId="9b03fd3a-662f-49ff-9af1-1b93cf7aab22" providerId="ADAL" clId="{5A60934E-A36F-43A6-AA9C-86BABC9D6116}" dt="2025-05-19T08:55:17.069" v="5197" actId="208"/>
          <ac:spMkLst>
            <pc:docMk/>
            <pc:sldMk cId="4082717725" sldId="258"/>
            <ac:spMk id="149" creationId="{659D074B-0CE5-39DB-6993-539ACEEE924A}"/>
          </ac:spMkLst>
        </pc:spChg>
        <pc:spChg chg="mod">
          <ac:chgData name="松浦英宗" userId="9b03fd3a-662f-49ff-9af1-1b93cf7aab22" providerId="ADAL" clId="{5A60934E-A36F-43A6-AA9C-86BABC9D6116}" dt="2025-05-19T08:55:17.069" v="5197" actId="208"/>
          <ac:spMkLst>
            <pc:docMk/>
            <pc:sldMk cId="4082717725" sldId="258"/>
            <ac:spMk id="154" creationId="{E068EAAA-21B9-C3ED-C8B6-02AFAC04C12F}"/>
          </ac:spMkLst>
        </pc:spChg>
        <pc:spChg chg="mod topLvl">
          <ac:chgData name="松浦英宗" userId="9b03fd3a-662f-49ff-9af1-1b93cf7aab22" providerId="ADAL" clId="{5A60934E-A36F-43A6-AA9C-86BABC9D6116}" dt="2025-05-19T06:53:31.431" v="1687" actId="404"/>
          <ac:spMkLst>
            <pc:docMk/>
            <pc:sldMk cId="4082717725" sldId="258"/>
            <ac:spMk id="155" creationId="{5B81AC9E-FDF5-E0DD-5820-76BB966995C2}"/>
          </ac:spMkLst>
        </pc:spChg>
        <pc:spChg chg="add del mod topLvl">
          <ac:chgData name="松浦英宗" userId="9b03fd3a-662f-49ff-9af1-1b93cf7aab22" providerId="ADAL" clId="{5A60934E-A36F-43A6-AA9C-86BABC9D6116}" dt="2025-05-19T08:55:20.045" v="5198" actId="208"/>
          <ac:spMkLst>
            <pc:docMk/>
            <pc:sldMk cId="4082717725" sldId="258"/>
            <ac:spMk id="156" creationId="{CCD07D8D-9F2D-37B8-4BC2-255993DE2475}"/>
          </ac:spMkLst>
        </pc:spChg>
        <pc:spChg chg="mod">
          <ac:chgData name="松浦英宗" userId="9b03fd3a-662f-49ff-9af1-1b93cf7aab22" providerId="ADAL" clId="{5A60934E-A36F-43A6-AA9C-86BABC9D6116}" dt="2025-05-19T08:55:17.069" v="5197" actId="208"/>
          <ac:spMkLst>
            <pc:docMk/>
            <pc:sldMk cId="4082717725" sldId="258"/>
            <ac:spMk id="157" creationId="{531B44A2-9509-FC2E-10C1-4B932E8B7FC3}"/>
          </ac:spMkLst>
        </pc:spChg>
        <pc:spChg chg="add mod">
          <ac:chgData name="松浦英宗" userId="9b03fd3a-662f-49ff-9af1-1b93cf7aab22" providerId="ADAL" clId="{5A60934E-A36F-43A6-AA9C-86BABC9D6116}" dt="2025-05-19T06:58:53.602" v="1917" actId="20577"/>
          <ac:spMkLst>
            <pc:docMk/>
            <pc:sldMk cId="4082717725" sldId="258"/>
            <ac:spMk id="185" creationId="{DDD85FDF-F6DB-402B-4FF8-3F359D33E2FF}"/>
          </ac:spMkLst>
        </pc:spChg>
        <pc:spChg chg="add mod topLvl">
          <ac:chgData name="松浦英宗" userId="9b03fd3a-662f-49ff-9af1-1b93cf7aab22" providerId="ADAL" clId="{5A60934E-A36F-43A6-AA9C-86BABC9D6116}" dt="2025-05-19T08:55:20.045" v="5198" actId="208"/>
          <ac:spMkLst>
            <pc:docMk/>
            <pc:sldMk cId="4082717725" sldId="258"/>
            <ac:spMk id="186" creationId="{5F72D72B-AC26-396B-119E-FBE3D87CA369}"/>
          </ac:spMkLst>
        </pc:spChg>
        <pc:spChg chg="add mod">
          <ac:chgData name="松浦英宗" userId="9b03fd3a-662f-49ff-9af1-1b93cf7aab22" providerId="ADAL" clId="{5A60934E-A36F-43A6-AA9C-86BABC9D6116}" dt="2025-05-19T08:55:17.069" v="5197" actId="208"/>
          <ac:spMkLst>
            <pc:docMk/>
            <pc:sldMk cId="4082717725" sldId="258"/>
            <ac:spMk id="202" creationId="{90CC399A-B448-C33A-5CE2-E054FC186955}"/>
          </ac:spMkLst>
        </pc:spChg>
        <pc:spChg chg="add mod">
          <ac:chgData name="松浦英宗" userId="9b03fd3a-662f-49ff-9af1-1b93cf7aab22" providerId="ADAL" clId="{5A60934E-A36F-43A6-AA9C-86BABC9D6116}" dt="2025-05-19T06:55:15.883" v="1750" actId="20577"/>
          <ac:spMkLst>
            <pc:docMk/>
            <pc:sldMk cId="4082717725" sldId="258"/>
            <ac:spMk id="206" creationId="{EF61B209-629C-B075-FE91-950ECF8BBCAD}"/>
          </ac:spMkLst>
        </pc:spChg>
        <pc:spChg chg="mod">
          <ac:chgData name="松浦英宗" userId="9b03fd3a-662f-49ff-9af1-1b93cf7aab22" providerId="ADAL" clId="{5A60934E-A36F-43A6-AA9C-86BABC9D6116}" dt="2025-05-19T06:55:22.653" v="1765" actId="20577"/>
          <ac:spMkLst>
            <pc:docMk/>
            <pc:sldMk cId="4082717725" sldId="258"/>
            <ac:spMk id="217" creationId="{306A4CD4-9B2F-32BF-32A1-4BDF37868D4F}"/>
          </ac:spMkLst>
        </pc:spChg>
        <pc:spChg chg="mod">
          <ac:chgData name="松浦英宗" userId="9b03fd3a-662f-49ff-9af1-1b93cf7aab22" providerId="ADAL" clId="{5A60934E-A36F-43A6-AA9C-86BABC9D6116}" dt="2025-05-19T08:54:58.059" v="5195" actId="165"/>
          <ac:spMkLst>
            <pc:docMk/>
            <pc:sldMk cId="4082717725" sldId="258"/>
            <ac:spMk id="220" creationId="{E923CA9F-FDE1-7894-0C2C-0D0B2EA12CD0}"/>
          </ac:spMkLst>
        </pc:spChg>
        <pc:spChg chg="mod">
          <ac:chgData name="松浦英宗" userId="9b03fd3a-662f-49ff-9af1-1b93cf7aab22" providerId="ADAL" clId="{5A60934E-A36F-43A6-AA9C-86BABC9D6116}" dt="2025-05-19T06:55:42.801" v="1782" actId="20577"/>
          <ac:spMkLst>
            <pc:docMk/>
            <pc:sldMk cId="4082717725" sldId="258"/>
            <ac:spMk id="223" creationId="{4B04E8DF-EBEC-CE75-05E5-53F8111F024F}"/>
          </ac:spMkLst>
        </pc:spChg>
        <pc:spChg chg="add mod">
          <ac:chgData name="松浦英宗" userId="9b03fd3a-662f-49ff-9af1-1b93cf7aab22" providerId="ADAL" clId="{5A60934E-A36F-43A6-AA9C-86BABC9D6116}" dt="2025-05-19T06:58:59.580" v="1920" actId="1036"/>
          <ac:spMkLst>
            <pc:docMk/>
            <pc:sldMk cId="4082717725" sldId="258"/>
            <ac:spMk id="226" creationId="{6A6AF2BC-4113-C1F6-DE51-39E041349C88}"/>
          </ac:spMkLst>
        </pc:spChg>
        <pc:spChg chg="add mod">
          <ac:chgData name="松浦英宗" userId="9b03fd3a-662f-49ff-9af1-1b93cf7aab22" providerId="ADAL" clId="{5A60934E-A36F-43A6-AA9C-86BABC9D6116}" dt="2025-05-19T06:58:59.580" v="1920" actId="1036"/>
          <ac:spMkLst>
            <pc:docMk/>
            <pc:sldMk cId="4082717725" sldId="258"/>
            <ac:spMk id="227" creationId="{31D6AE15-A8BB-94CC-AC4E-4282D6364679}"/>
          </ac:spMkLst>
        </pc:spChg>
        <pc:spChg chg="add mod">
          <ac:chgData name="松浦英宗" userId="9b03fd3a-662f-49ff-9af1-1b93cf7aab22" providerId="ADAL" clId="{5A60934E-A36F-43A6-AA9C-86BABC9D6116}" dt="2025-05-19T06:58:59.580" v="1920" actId="1036"/>
          <ac:spMkLst>
            <pc:docMk/>
            <pc:sldMk cId="4082717725" sldId="258"/>
            <ac:spMk id="228" creationId="{08693D5B-83FA-CC9E-54DC-7827F981D257}"/>
          </ac:spMkLst>
        </pc:spChg>
        <pc:spChg chg="add mod">
          <ac:chgData name="松浦英宗" userId="9b03fd3a-662f-49ff-9af1-1b93cf7aab22" providerId="ADAL" clId="{5A60934E-A36F-43A6-AA9C-86BABC9D6116}" dt="2025-05-19T07:04:21.026" v="2008"/>
          <ac:spMkLst>
            <pc:docMk/>
            <pc:sldMk cId="4082717725" sldId="258"/>
            <ac:spMk id="229" creationId="{9D4F7D05-FBCA-406A-D03F-D22B9D9E52ED}"/>
          </ac:spMkLst>
        </pc:spChg>
        <pc:spChg chg="add mod">
          <ac:chgData name="松浦英宗" userId="9b03fd3a-662f-49ff-9af1-1b93cf7aab22" providerId="ADAL" clId="{5A60934E-A36F-43A6-AA9C-86BABC9D6116}" dt="2025-05-19T07:24:38.347" v="2836" actId="207"/>
          <ac:spMkLst>
            <pc:docMk/>
            <pc:sldMk cId="4082717725" sldId="258"/>
            <ac:spMk id="231" creationId="{F01FACED-0485-12D9-0558-2139D465786F}"/>
          </ac:spMkLst>
        </pc:spChg>
        <pc:grpChg chg="add mod">
          <ac:chgData name="松浦英宗" userId="9b03fd3a-662f-49ff-9af1-1b93cf7aab22" providerId="ADAL" clId="{5A60934E-A36F-43A6-AA9C-86BABC9D6116}" dt="2025-05-19T06:55:04.516" v="1730" actId="1076"/>
          <ac:grpSpMkLst>
            <pc:docMk/>
            <pc:sldMk cId="4082717725" sldId="258"/>
            <ac:grpSpMk id="208" creationId="{FD41B92F-FE3E-F5F1-5FB7-87A598F083E5}"/>
          </ac:grpSpMkLst>
        </pc:grpChg>
        <pc:grpChg chg="add mod">
          <ac:chgData name="松浦英宗" userId="9b03fd3a-662f-49ff-9af1-1b93cf7aab22" providerId="ADAL" clId="{5A60934E-A36F-43A6-AA9C-86BABC9D6116}" dt="2025-05-19T06:55:20.016" v="1751" actId="571"/>
          <ac:grpSpMkLst>
            <pc:docMk/>
            <pc:sldMk cId="4082717725" sldId="258"/>
            <ac:grpSpMk id="216" creationId="{8D3929CF-6180-5399-9577-496F7613D0BE}"/>
          </ac:grpSpMkLst>
        </pc:grpChg>
        <pc:grpChg chg="add mod">
          <ac:chgData name="松浦英宗" userId="9b03fd3a-662f-49ff-9af1-1b93cf7aab22" providerId="ADAL" clId="{5A60934E-A36F-43A6-AA9C-86BABC9D6116}" dt="2025-05-19T06:55:27.083" v="1766" actId="571"/>
          <ac:grpSpMkLst>
            <pc:docMk/>
            <pc:sldMk cId="4082717725" sldId="258"/>
            <ac:grpSpMk id="219" creationId="{50445429-A28E-C062-3FA3-1D6FC64A8D7A}"/>
          </ac:grpSpMkLst>
        </pc:grpChg>
        <pc:grpChg chg="add mod">
          <ac:chgData name="松浦英宗" userId="9b03fd3a-662f-49ff-9af1-1b93cf7aab22" providerId="ADAL" clId="{5A60934E-A36F-43A6-AA9C-86BABC9D6116}" dt="2025-05-19T06:55:40.380" v="1775" actId="14100"/>
          <ac:grpSpMkLst>
            <pc:docMk/>
            <pc:sldMk cId="4082717725" sldId="258"/>
            <ac:grpSpMk id="222" creationId="{54560BAC-F1BF-2797-129D-082164F130B2}"/>
          </ac:grpSpMkLst>
        </pc:grpChg>
        <pc:cxnChg chg="add mod">
          <ac:chgData name="松浦英宗" userId="9b03fd3a-662f-49ff-9af1-1b93cf7aab22" providerId="ADAL" clId="{5A60934E-A36F-43A6-AA9C-86BABC9D6116}" dt="2025-05-19T08:55:33.500" v="5199" actId="208"/>
          <ac:cxnSpMkLst>
            <pc:docMk/>
            <pc:sldMk cId="4082717725" sldId="258"/>
            <ac:cxnSpMk id="111" creationId="{1D5C0E76-A153-722F-1E5F-7323AAA87CC8}"/>
          </ac:cxnSpMkLst>
        </pc:cxnChg>
        <pc:cxnChg chg="add mod">
          <ac:chgData name="松浦英宗" userId="9b03fd3a-662f-49ff-9af1-1b93cf7aab22" providerId="ADAL" clId="{5A60934E-A36F-43A6-AA9C-86BABC9D6116}" dt="2025-05-19T06:50:34.234" v="1497" actId="408"/>
          <ac:cxnSpMkLst>
            <pc:docMk/>
            <pc:sldMk cId="4082717725" sldId="258"/>
            <ac:cxnSpMk id="114" creationId="{B4D5B81F-E3E7-EBE2-CE91-D6A2A51DD7E3}"/>
          </ac:cxnSpMkLst>
        </pc:cxnChg>
        <pc:cxnChg chg="add mod">
          <ac:chgData name="松浦英宗" userId="9b03fd3a-662f-49ff-9af1-1b93cf7aab22" providerId="ADAL" clId="{5A60934E-A36F-43A6-AA9C-86BABC9D6116}" dt="2025-05-19T06:50:34.234" v="1497" actId="408"/>
          <ac:cxnSpMkLst>
            <pc:docMk/>
            <pc:sldMk cId="4082717725" sldId="258"/>
            <ac:cxnSpMk id="117" creationId="{E4FBC026-4048-B05C-9CAD-EFD16292972C}"/>
          </ac:cxnSpMkLst>
        </pc:cxnChg>
        <pc:cxnChg chg="add del mod">
          <ac:chgData name="松浦英宗" userId="9b03fd3a-662f-49ff-9af1-1b93cf7aab22" providerId="ADAL" clId="{5A60934E-A36F-43A6-AA9C-86BABC9D6116}" dt="2025-05-19T06:45:57.768" v="1266" actId="478"/>
          <ac:cxnSpMkLst>
            <pc:docMk/>
            <pc:sldMk cId="4082717725" sldId="258"/>
            <ac:cxnSpMk id="126" creationId="{0A091A99-9ED0-76DC-F251-64DEBA056A90}"/>
          </ac:cxnSpMkLst>
        </pc:cxnChg>
        <pc:cxnChg chg="add del mod">
          <ac:chgData name="松浦英宗" userId="9b03fd3a-662f-49ff-9af1-1b93cf7aab22" providerId="ADAL" clId="{5A60934E-A36F-43A6-AA9C-86BABC9D6116}" dt="2025-05-19T06:45:57.768" v="1266" actId="478"/>
          <ac:cxnSpMkLst>
            <pc:docMk/>
            <pc:sldMk cId="4082717725" sldId="258"/>
            <ac:cxnSpMk id="127" creationId="{5A956C38-7FD2-5F8B-A5EB-81BC8AD5C9E7}"/>
          </ac:cxnSpMkLst>
        </pc:cxnChg>
        <pc:cxnChg chg="add del mod">
          <ac:chgData name="松浦英宗" userId="9b03fd3a-662f-49ff-9af1-1b93cf7aab22" providerId="ADAL" clId="{5A60934E-A36F-43A6-AA9C-86BABC9D6116}" dt="2025-05-19T06:45:57.768" v="1266" actId="478"/>
          <ac:cxnSpMkLst>
            <pc:docMk/>
            <pc:sldMk cId="4082717725" sldId="258"/>
            <ac:cxnSpMk id="128" creationId="{D84EB8B9-3005-6079-9627-498A31AF1974}"/>
          </ac:cxnSpMkLst>
        </pc:cxnChg>
        <pc:cxnChg chg="mod">
          <ac:chgData name="松浦英宗" userId="9b03fd3a-662f-49ff-9af1-1b93cf7aab22" providerId="ADAL" clId="{5A60934E-A36F-43A6-AA9C-86BABC9D6116}" dt="2025-05-19T08:55:33.500" v="5199" actId="208"/>
          <ac:cxnSpMkLst>
            <pc:docMk/>
            <pc:sldMk cId="4082717725" sldId="258"/>
            <ac:cxnSpMk id="134" creationId="{A92C6716-120F-5A7F-DFC6-8EA1740AA3D9}"/>
          </ac:cxnSpMkLst>
        </pc:cxnChg>
        <pc:cxnChg chg="mod">
          <ac:chgData name="松浦英宗" userId="9b03fd3a-662f-49ff-9af1-1b93cf7aab22" providerId="ADAL" clId="{5A60934E-A36F-43A6-AA9C-86BABC9D6116}" dt="2025-05-19T06:46:21.185" v="1272" actId="555"/>
          <ac:cxnSpMkLst>
            <pc:docMk/>
            <pc:sldMk cId="4082717725" sldId="258"/>
            <ac:cxnSpMk id="135" creationId="{5739A9CC-6A38-018F-C08C-DAE64638061F}"/>
          </ac:cxnSpMkLst>
        </pc:cxnChg>
        <pc:cxnChg chg="mod">
          <ac:chgData name="松浦英宗" userId="9b03fd3a-662f-49ff-9af1-1b93cf7aab22" providerId="ADAL" clId="{5A60934E-A36F-43A6-AA9C-86BABC9D6116}" dt="2025-05-19T06:46:21.185" v="1272" actId="555"/>
          <ac:cxnSpMkLst>
            <pc:docMk/>
            <pc:sldMk cId="4082717725" sldId="258"/>
            <ac:cxnSpMk id="136" creationId="{DE5829FB-E946-1DD4-DE0A-13D13EC4E197}"/>
          </ac:cxnSpMkLst>
        </pc:cxnChg>
        <pc:cxnChg chg="add del mod">
          <ac:chgData name="松浦英宗" userId="9b03fd3a-662f-49ff-9af1-1b93cf7aab22" providerId="ADAL" clId="{5A60934E-A36F-43A6-AA9C-86BABC9D6116}" dt="2025-05-19T06:45:57.768" v="1266" actId="478"/>
          <ac:cxnSpMkLst>
            <pc:docMk/>
            <pc:sldMk cId="4082717725" sldId="258"/>
            <ac:cxnSpMk id="142" creationId="{F2A3C602-43D8-F957-CBD9-6185698445FB}"/>
          </ac:cxnSpMkLst>
        </pc:cxnChg>
        <pc:cxnChg chg="add del mod">
          <ac:chgData name="松浦英宗" userId="9b03fd3a-662f-49ff-9af1-1b93cf7aab22" providerId="ADAL" clId="{5A60934E-A36F-43A6-AA9C-86BABC9D6116}" dt="2025-05-19T08:55:33.500" v="5199" actId="208"/>
          <ac:cxnSpMkLst>
            <pc:docMk/>
            <pc:sldMk cId="4082717725" sldId="258"/>
            <ac:cxnSpMk id="143" creationId="{0C29A0DB-8224-B044-E927-660AC40140E1}"/>
          </ac:cxnSpMkLst>
        </pc:cxnChg>
        <pc:cxnChg chg="add del mod">
          <ac:chgData name="松浦英宗" userId="9b03fd3a-662f-49ff-9af1-1b93cf7aab22" providerId="ADAL" clId="{5A60934E-A36F-43A6-AA9C-86BABC9D6116}" dt="2025-05-19T06:45:57.483" v="1265" actId="478"/>
          <ac:cxnSpMkLst>
            <pc:docMk/>
            <pc:sldMk cId="4082717725" sldId="258"/>
            <ac:cxnSpMk id="144" creationId="{20A4829C-C35A-79AF-8FF0-3FB9C6B7B1FD}"/>
          </ac:cxnSpMkLst>
        </pc:cxnChg>
        <pc:cxnChg chg="mod">
          <ac:chgData name="松浦英宗" userId="9b03fd3a-662f-49ff-9af1-1b93cf7aab22" providerId="ADAL" clId="{5A60934E-A36F-43A6-AA9C-86BABC9D6116}" dt="2025-05-19T06:46:15.332" v="1271" actId="555"/>
          <ac:cxnSpMkLst>
            <pc:docMk/>
            <pc:sldMk cId="4082717725" sldId="258"/>
            <ac:cxnSpMk id="150" creationId="{3406E4E3-B2FE-41F4-E46E-E21A727968F3}"/>
          </ac:cxnSpMkLst>
        </pc:cxnChg>
        <pc:cxnChg chg="mod">
          <ac:chgData name="松浦英宗" userId="9b03fd3a-662f-49ff-9af1-1b93cf7aab22" providerId="ADAL" clId="{5A60934E-A36F-43A6-AA9C-86BABC9D6116}" dt="2025-05-19T08:55:33.500" v="5199" actId="208"/>
          <ac:cxnSpMkLst>
            <pc:docMk/>
            <pc:sldMk cId="4082717725" sldId="258"/>
            <ac:cxnSpMk id="151" creationId="{41862182-1A40-AD9D-2C80-D2EB6330BD81}"/>
          </ac:cxnSpMkLst>
        </pc:cxnChg>
        <pc:cxnChg chg="mod">
          <ac:chgData name="松浦英宗" userId="9b03fd3a-662f-49ff-9af1-1b93cf7aab22" providerId="ADAL" clId="{5A60934E-A36F-43A6-AA9C-86BABC9D6116}" dt="2025-05-19T06:46:15.332" v="1271" actId="555"/>
          <ac:cxnSpMkLst>
            <pc:docMk/>
            <pc:sldMk cId="4082717725" sldId="258"/>
            <ac:cxnSpMk id="152" creationId="{485A07B6-4106-EC26-6004-09D8BF578E2B}"/>
          </ac:cxnSpMkLst>
        </pc:cxnChg>
        <pc:cxnChg chg="add del mod">
          <ac:chgData name="松浦英宗" userId="9b03fd3a-662f-49ff-9af1-1b93cf7aab22" providerId="ADAL" clId="{5A60934E-A36F-43A6-AA9C-86BABC9D6116}" dt="2025-05-19T08:55:33.500" v="5199" actId="208"/>
          <ac:cxnSpMkLst>
            <pc:docMk/>
            <pc:sldMk cId="4082717725" sldId="258"/>
            <ac:cxnSpMk id="158" creationId="{ACAE0C10-ABB7-6DFF-1294-D0F5C784D259}"/>
          </ac:cxnSpMkLst>
        </pc:cxnChg>
        <pc:cxnChg chg="add del mod">
          <ac:chgData name="松浦英宗" userId="9b03fd3a-662f-49ff-9af1-1b93cf7aab22" providerId="ADAL" clId="{5A60934E-A36F-43A6-AA9C-86BABC9D6116}" dt="2025-05-19T08:55:33.500" v="5199" actId="208"/>
          <ac:cxnSpMkLst>
            <pc:docMk/>
            <pc:sldMk cId="4082717725" sldId="258"/>
            <ac:cxnSpMk id="159" creationId="{157C983F-4B81-CA01-5555-7FB52346B134}"/>
          </ac:cxnSpMkLst>
        </pc:cxnChg>
        <pc:cxnChg chg="add del mod">
          <ac:chgData name="松浦英宗" userId="9b03fd3a-662f-49ff-9af1-1b93cf7aab22" providerId="ADAL" clId="{5A60934E-A36F-43A6-AA9C-86BABC9D6116}" dt="2025-05-19T06:45:57.483" v="1265" actId="478"/>
          <ac:cxnSpMkLst>
            <pc:docMk/>
            <pc:sldMk cId="4082717725" sldId="258"/>
            <ac:cxnSpMk id="160" creationId="{E8F4503F-2C71-E1FA-6630-BC30D9D7EEFC}"/>
          </ac:cxnSpMkLst>
        </pc:cxnChg>
        <pc:cxnChg chg="add del mod">
          <ac:chgData name="松浦英宗" userId="9b03fd3a-662f-49ff-9af1-1b93cf7aab22" providerId="ADAL" clId="{5A60934E-A36F-43A6-AA9C-86BABC9D6116}" dt="2025-05-19T06:49:55.140" v="1447" actId="1076"/>
          <ac:cxnSpMkLst>
            <pc:docMk/>
            <pc:sldMk cId="4082717725" sldId="258"/>
            <ac:cxnSpMk id="161" creationId="{1C08187C-7230-417B-AA81-7241D02672BB}"/>
          </ac:cxnSpMkLst>
        </pc:cxnChg>
        <pc:cxnChg chg="add del mod">
          <ac:chgData name="松浦英宗" userId="9b03fd3a-662f-49ff-9af1-1b93cf7aab22" providerId="ADAL" clId="{5A60934E-A36F-43A6-AA9C-86BABC9D6116}" dt="2025-05-19T06:57:16.983" v="1835" actId="554"/>
          <ac:cxnSpMkLst>
            <pc:docMk/>
            <pc:sldMk cId="4082717725" sldId="258"/>
            <ac:cxnSpMk id="167" creationId="{359F26FA-5D3D-6D7C-86EF-7413628E4C45}"/>
          </ac:cxnSpMkLst>
        </pc:cxnChg>
        <pc:cxnChg chg="add del mod">
          <ac:chgData name="松浦英宗" userId="9b03fd3a-662f-49ff-9af1-1b93cf7aab22" providerId="ADAL" clId="{5A60934E-A36F-43A6-AA9C-86BABC9D6116}" dt="2025-05-19T06:49:52.397" v="1445" actId="14100"/>
          <ac:cxnSpMkLst>
            <pc:docMk/>
            <pc:sldMk cId="4082717725" sldId="258"/>
            <ac:cxnSpMk id="173" creationId="{7F800510-613B-03F3-0A49-353E854DA1F3}"/>
          </ac:cxnSpMkLst>
        </pc:cxnChg>
        <pc:cxnChg chg="add mod">
          <ac:chgData name="松浦英宗" userId="9b03fd3a-662f-49ff-9af1-1b93cf7aab22" providerId="ADAL" clId="{5A60934E-A36F-43A6-AA9C-86BABC9D6116}" dt="2025-05-19T06:50:34.234" v="1497" actId="408"/>
          <ac:cxnSpMkLst>
            <pc:docMk/>
            <pc:sldMk cId="4082717725" sldId="258"/>
            <ac:cxnSpMk id="176" creationId="{E099A019-599B-73B8-0739-13D73178D9CF}"/>
          </ac:cxnSpMkLst>
        </pc:cxnChg>
        <pc:cxnChg chg="add mod">
          <ac:chgData name="松浦英宗" userId="9b03fd3a-662f-49ff-9af1-1b93cf7aab22" providerId="ADAL" clId="{5A60934E-A36F-43A6-AA9C-86BABC9D6116}" dt="2025-05-19T08:55:33.500" v="5199" actId="208"/>
          <ac:cxnSpMkLst>
            <pc:docMk/>
            <pc:sldMk cId="4082717725" sldId="258"/>
            <ac:cxnSpMk id="194" creationId="{5193A25D-F639-1516-E9E2-9418466442F4}"/>
          </ac:cxnSpMkLst>
        </pc:cxnChg>
        <pc:cxnChg chg="add mod">
          <ac:chgData name="松浦英宗" userId="9b03fd3a-662f-49ff-9af1-1b93cf7aab22" providerId="ADAL" clId="{5A60934E-A36F-43A6-AA9C-86BABC9D6116}" dt="2025-05-19T06:50:16.170" v="1456" actId="14100"/>
          <ac:cxnSpMkLst>
            <pc:docMk/>
            <pc:sldMk cId="4082717725" sldId="258"/>
            <ac:cxnSpMk id="197" creationId="{EE2EF6E1-DAE0-29AA-CF59-83526EDABE79}"/>
          </ac:cxnSpMkLst>
        </pc:cxnChg>
        <pc:cxnChg chg="add mod">
          <ac:chgData name="松浦英宗" userId="9b03fd3a-662f-49ff-9af1-1b93cf7aab22" providerId="ADAL" clId="{5A60934E-A36F-43A6-AA9C-86BABC9D6116}" dt="2025-05-19T08:55:33.500" v="5199" actId="208"/>
          <ac:cxnSpMkLst>
            <pc:docMk/>
            <pc:sldMk cId="4082717725" sldId="258"/>
            <ac:cxnSpMk id="203" creationId="{4451870F-484C-E4C3-53A4-1763E644EE4E}"/>
          </ac:cxnSpMkLst>
        </pc:cxnChg>
        <pc:cxnChg chg="add mod">
          <ac:chgData name="松浦英宗" userId="9b03fd3a-662f-49ff-9af1-1b93cf7aab22" providerId="ADAL" clId="{5A60934E-A36F-43A6-AA9C-86BABC9D6116}" dt="2025-05-19T06:53:43.230" v="1689" actId="164"/>
          <ac:cxnSpMkLst>
            <pc:docMk/>
            <pc:sldMk cId="4082717725" sldId="258"/>
            <ac:cxnSpMk id="207" creationId="{928A8EDB-37BA-4CEB-801B-60CA44C4CE21}"/>
          </ac:cxnSpMkLst>
        </pc:cxnChg>
        <pc:cxnChg chg="add mod">
          <ac:chgData name="松浦英宗" userId="9b03fd3a-662f-49ff-9af1-1b93cf7aab22" providerId="ADAL" clId="{5A60934E-A36F-43A6-AA9C-86BABC9D6116}" dt="2025-05-19T08:55:33.500" v="5199" actId="208"/>
          <ac:cxnSpMkLst>
            <pc:docMk/>
            <pc:sldMk cId="4082717725" sldId="258"/>
            <ac:cxnSpMk id="210" creationId="{EEA5A411-A7F3-29F1-D949-B25317A06842}"/>
          </ac:cxnSpMkLst>
        </pc:cxnChg>
        <pc:cxnChg chg="add mod">
          <ac:chgData name="松浦英宗" userId="9b03fd3a-662f-49ff-9af1-1b93cf7aab22" providerId="ADAL" clId="{5A60934E-A36F-43A6-AA9C-86BABC9D6116}" dt="2025-05-19T08:55:33.500" v="5199" actId="208"/>
          <ac:cxnSpMkLst>
            <pc:docMk/>
            <pc:sldMk cId="4082717725" sldId="258"/>
            <ac:cxnSpMk id="213" creationId="{10CA410F-88F8-3379-5D46-8FF266E03ED2}"/>
          </ac:cxnSpMkLst>
        </pc:cxnChg>
        <pc:cxnChg chg="mod">
          <ac:chgData name="松浦英宗" userId="9b03fd3a-662f-49ff-9af1-1b93cf7aab22" providerId="ADAL" clId="{5A60934E-A36F-43A6-AA9C-86BABC9D6116}" dt="2025-05-19T06:55:20.016" v="1751" actId="571"/>
          <ac:cxnSpMkLst>
            <pc:docMk/>
            <pc:sldMk cId="4082717725" sldId="258"/>
            <ac:cxnSpMk id="218" creationId="{917573CC-E8FA-8411-1CF6-D0A7FFFA1294}"/>
          </ac:cxnSpMkLst>
        </pc:cxnChg>
        <pc:cxnChg chg="mod">
          <ac:chgData name="松浦英宗" userId="9b03fd3a-662f-49ff-9af1-1b93cf7aab22" providerId="ADAL" clId="{5A60934E-A36F-43A6-AA9C-86BABC9D6116}" dt="2025-05-19T06:55:27.083" v="1766" actId="571"/>
          <ac:cxnSpMkLst>
            <pc:docMk/>
            <pc:sldMk cId="4082717725" sldId="258"/>
            <ac:cxnSpMk id="221" creationId="{E04DEBAE-9FB7-AB00-B715-AAB636EF6FFA}"/>
          </ac:cxnSpMkLst>
        </pc:cxnChg>
        <pc:cxnChg chg="mod">
          <ac:chgData name="松浦英宗" userId="9b03fd3a-662f-49ff-9af1-1b93cf7aab22" providerId="ADAL" clId="{5A60934E-A36F-43A6-AA9C-86BABC9D6116}" dt="2025-05-19T06:55:34.436" v="1774" actId="571"/>
          <ac:cxnSpMkLst>
            <pc:docMk/>
            <pc:sldMk cId="4082717725" sldId="258"/>
            <ac:cxnSpMk id="224" creationId="{19DF7E52-BCA9-D647-CF99-482A645E0EAC}"/>
          </ac:cxnSpMkLst>
        </pc:cxnChg>
      </pc:sldChg>
      <pc:sldChg chg="del">
        <pc:chgData name="松浦英宗" userId="9b03fd3a-662f-49ff-9af1-1b93cf7aab22" providerId="ADAL" clId="{5A60934E-A36F-43A6-AA9C-86BABC9D6116}" dt="2025-05-19T06:18:31.327" v="158" actId="47"/>
        <pc:sldMkLst>
          <pc:docMk/>
          <pc:sldMk cId="1169995872" sldId="259"/>
        </pc:sldMkLst>
      </pc:sldChg>
      <pc:sldChg chg="addSp delSp modSp add mod">
        <pc:chgData name="松浦英宗" userId="9b03fd3a-662f-49ff-9af1-1b93cf7aab22" providerId="ADAL" clId="{5A60934E-A36F-43A6-AA9C-86BABC9D6116}" dt="2025-05-19T13:51:50.949" v="5228" actId="20577"/>
        <pc:sldMkLst>
          <pc:docMk/>
          <pc:sldMk cId="2997165531" sldId="259"/>
        </pc:sldMkLst>
        <pc:spChg chg="add mod">
          <ac:chgData name="松浦英宗" userId="9b03fd3a-662f-49ff-9af1-1b93cf7aab22" providerId="ADAL" clId="{5A60934E-A36F-43A6-AA9C-86BABC9D6116}" dt="2025-05-19T07:09:37.030" v="2086" actId="20577"/>
          <ac:spMkLst>
            <pc:docMk/>
            <pc:sldMk cId="2997165531" sldId="259"/>
            <ac:spMk id="6" creationId="{455F94BD-DC77-45CC-2D79-5A64FFF6D309}"/>
          </ac:spMkLst>
        </pc:spChg>
        <pc:spChg chg="add mod">
          <ac:chgData name="松浦英宗" userId="9b03fd3a-662f-49ff-9af1-1b93cf7aab22" providerId="ADAL" clId="{5A60934E-A36F-43A6-AA9C-86BABC9D6116}" dt="2025-05-19T07:24:41.113" v="2837" actId="207"/>
          <ac:spMkLst>
            <pc:docMk/>
            <pc:sldMk cId="2997165531" sldId="259"/>
            <ac:spMk id="7" creationId="{220AE659-47E1-3DB0-676A-8801C05E2845}"/>
          </ac:spMkLst>
        </pc:spChg>
        <pc:spChg chg="add mod ord topLvl">
          <ac:chgData name="松浦英宗" userId="9b03fd3a-662f-49ff-9af1-1b93cf7aab22" providerId="ADAL" clId="{5A60934E-A36F-43A6-AA9C-86BABC9D6116}" dt="2025-05-19T07:23:43.097" v="2821" actId="164"/>
          <ac:spMkLst>
            <pc:docMk/>
            <pc:sldMk cId="2997165531" sldId="259"/>
            <ac:spMk id="8" creationId="{01776CBC-9EE2-9443-DEBB-75A58B985DBC}"/>
          </ac:spMkLst>
        </pc:spChg>
        <pc:spChg chg="add mod ord topLvl">
          <ac:chgData name="松浦英宗" userId="9b03fd3a-662f-49ff-9af1-1b93cf7aab22" providerId="ADAL" clId="{5A60934E-A36F-43A6-AA9C-86BABC9D6116}" dt="2025-05-19T08:44:24.681" v="4961" actId="207"/>
          <ac:spMkLst>
            <pc:docMk/>
            <pc:sldMk cId="2997165531" sldId="259"/>
            <ac:spMk id="9" creationId="{16AF8E7B-1C4B-0E7C-AE15-99634DFFD3CA}"/>
          </ac:spMkLst>
        </pc:spChg>
        <pc:spChg chg="add mod topLvl">
          <ac:chgData name="松浦英宗" userId="9b03fd3a-662f-49ff-9af1-1b93cf7aab22" providerId="ADAL" clId="{5A60934E-A36F-43A6-AA9C-86BABC9D6116}" dt="2025-05-19T08:44:24.681" v="4961" actId="207"/>
          <ac:spMkLst>
            <pc:docMk/>
            <pc:sldMk cId="2997165531" sldId="259"/>
            <ac:spMk id="10" creationId="{27D76049-E1D9-D0FA-7FB6-456B4C41AF65}"/>
          </ac:spMkLst>
        </pc:spChg>
        <pc:spChg chg="add mod topLvl">
          <ac:chgData name="松浦英宗" userId="9b03fd3a-662f-49ff-9af1-1b93cf7aab22" providerId="ADAL" clId="{5A60934E-A36F-43A6-AA9C-86BABC9D6116}" dt="2025-05-19T08:44:24.681" v="4961" actId="207"/>
          <ac:spMkLst>
            <pc:docMk/>
            <pc:sldMk cId="2997165531" sldId="259"/>
            <ac:spMk id="11" creationId="{FE49F9F4-F5A1-E98D-9FA2-56A63554BA57}"/>
          </ac:spMkLst>
        </pc:spChg>
        <pc:spChg chg="add mod topLvl">
          <ac:chgData name="松浦英宗" userId="9b03fd3a-662f-49ff-9af1-1b93cf7aab22" providerId="ADAL" clId="{5A60934E-A36F-43A6-AA9C-86BABC9D6116}" dt="2025-05-19T07:23:43.097" v="2821" actId="164"/>
          <ac:spMkLst>
            <pc:docMk/>
            <pc:sldMk cId="2997165531" sldId="259"/>
            <ac:spMk id="14" creationId="{9943A30C-B3DE-521D-F956-0B270DB0D4C1}"/>
          </ac:spMkLst>
        </pc:spChg>
        <pc:spChg chg="add mod topLvl">
          <ac:chgData name="松浦英宗" userId="9b03fd3a-662f-49ff-9af1-1b93cf7aab22" providerId="ADAL" clId="{5A60934E-A36F-43A6-AA9C-86BABC9D6116}" dt="2025-05-19T07:23:46.503" v="2822" actId="403"/>
          <ac:spMkLst>
            <pc:docMk/>
            <pc:sldMk cId="2997165531" sldId="259"/>
            <ac:spMk id="15" creationId="{D3F564D3-99F0-0C8B-2B65-98F8A38A9D85}"/>
          </ac:spMkLst>
        </pc:spChg>
        <pc:spChg chg="add mod topLvl">
          <ac:chgData name="松浦英宗" userId="9b03fd3a-662f-49ff-9af1-1b93cf7aab22" providerId="ADAL" clId="{5A60934E-A36F-43A6-AA9C-86BABC9D6116}" dt="2025-05-19T07:23:59.521" v="2832" actId="1036"/>
          <ac:spMkLst>
            <pc:docMk/>
            <pc:sldMk cId="2997165531" sldId="259"/>
            <ac:spMk id="16" creationId="{07C27980-C4E3-FF71-3272-B5CF6886EA13}"/>
          </ac:spMkLst>
        </pc:spChg>
        <pc:spChg chg="add mod topLvl">
          <ac:chgData name="松浦英宗" userId="9b03fd3a-662f-49ff-9af1-1b93cf7aab22" providerId="ADAL" clId="{5A60934E-A36F-43A6-AA9C-86BABC9D6116}" dt="2025-05-19T07:23:59.521" v="2832" actId="1036"/>
          <ac:spMkLst>
            <pc:docMk/>
            <pc:sldMk cId="2997165531" sldId="259"/>
            <ac:spMk id="17" creationId="{CCDD70C2-0056-27D1-4012-7ED8BE04DFA8}"/>
          </ac:spMkLst>
        </pc:spChg>
        <pc:spChg chg="mod topLvl">
          <ac:chgData name="松浦英宗" userId="9b03fd3a-662f-49ff-9af1-1b93cf7aab22" providerId="ADAL" clId="{5A60934E-A36F-43A6-AA9C-86BABC9D6116}" dt="2025-05-19T07:23:59.521" v="2832" actId="1036"/>
          <ac:spMkLst>
            <pc:docMk/>
            <pc:sldMk cId="2997165531" sldId="259"/>
            <ac:spMk id="21" creationId="{F048DAFC-1372-E7CB-F8D5-EED8C749D5BD}"/>
          </ac:spMkLst>
        </pc:spChg>
        <pc:spChg chg="mod topLvl">
          <ac:chgData name="松浦英宗" userId="9b03fd3a-662f-49ff-9af1-1b93cf7aab22" providerId="ADAL" clId="{5A60934E-A36F-43A6-AA9C-86BABC9D6116}" dt="2025-05-19T07:23:59.521" v="2832" actId="1036"/>
          <ac:spMkLst>
            <pc:docMk/>
            <pc:sldMk cId="2997165531" sldId="259"/>
            <ac:spMk id="22" creationId="{982A4E20-8A85-F336-3E25-F01D0A8F87E4}"/>
          </ac:spMkLst>
        </pc:spChg>
        <pc:spChg chg="add mod">
          <ac:chgData name="松浦英宗" userId="9b03fd3a-662f-49ff-9af1-1b93cf7aab22" providerId="ADAL" clId="{5A60934E-A36F-43A6-AA9C-86BABC9D6116}" dt="2025-05-19T07:26:38.540" v="2905" actId="114"/>
          <ac:spMkLst>
            <pc:docMk/>
            <pc:sldMk cId="2997165531" sldId="259"/>
            <ac:spMk id="24" creationId="{5DB816AD-6B5A-6FA7-C0DF-C713CE987B01}"/>
          </ac:spMkLst>
        </pc:spChg>
        <pc:spChg chg="add mod">
          <ac:chgData name="松浦英宗" userId="9b03fd3a-662f-49ff-9af1-1b93cf7aab22" providerId="ADAL" clId="{5A60934E-A36F-43A6-AA9C-86BABC9D6116}" dt="2025-05-19T13:51:50.949" v="5228" actId="20577"/>
          <ac:spMkLst>
            <pc:docMk/>
            <pc:sldMk cId="2997165531" sldId="259"/>
            <ac:spMk id="25" creationId="{7CE812C4-6DDF-D3F7-4764-10A79944C094}"/>
          </ac:spMkLst>
        </pc:spChg>
        <pc:grpChg chg="add mod">
          <ac:chgData name="松浦英宗" userId="9b03fd3a-662f-49ff-9af1-1b93cf7aab22" providerId="ADAL" clId="{5A60934E-A36F-43A6-AA9C-86BABC9D6116}" dt="2025-05-19T07:25:10.717" v="2854" actId="1038"/>
          <ac:grpSpMkLst>
            <pc:docMk/>
            <pc:sldMk cId="2997165531" sldId="259"/>
            <ac:grpSpMk id="26" creationId="{554F9861-A4A2-0AE5-E65D-82053F65EEBE}"/>
          </ac:grpSpMkLst>
        </pc:grpChg>
        <pc:grpChg chg="mod">
          <ac:chgData name="松浦英宗" userId="9b03fd3a-662f-49ff-9af1-1b93cf7aab22" providerId="ADAL" clId="{5A60934E-A36F-43A6-AA9C-86BABC9D6116}" dt="2025-05-19T07:25:42.342" v="2884" actId="1037"/>
          <ac:grpSpMkLst>
            <pc:docMk/>
            <pc:sldMk cId="2997165531" sldId="259"/>
            <ac:grpSpMk id="27" creationId="{8F5C6E58-46A8-7031-25B3-53C898DD3FFE}"/>
          </ac:grpSpMkLst>
        </pc:grpChg>
      </pc:sldChg>
      <pc:sldChg chg="addSp delSp modSp add mod">
        <pc:chgData name="松浦英宗" userId="9b03fd3a-662f-49ff-9af1-1b93cf7aab22" providerId="ADAL" clId="{5A60934E-A36F-43A6-AA9C-86BABC9D6116}" dt="2025-05-19T08:12:53.056" v="3571" actId="1035"/>
        <pc:sldMkLst>
          <pc:docMk/>
          <pc:sldMk cId="1259182770" sldId="260"/>
        </pc:sldMkLst>
        <pc:spChg chg="add mod">
          <ac:chgData name="松浦英宗" userId="9b03fd3a-662f-49ff-9af1-1b93cf7aab22" providerId="ADAL" clId="{5A60934E-A36F-43A6-AA9C-86BABC9D6116}" dt="2025-05-19T07:27:23.267" v="2928" actId="20577"/>
          <ac:spMkLst>
            <pc:docMk/>
            <pc:sldMk cId="1259182770" sldId="260"/>
            <ac:spMk id="6" creationId="{8263F157-9462-A341-13CB-3DDE640774AA}"/>
          </ac:spMkLst>
        </pc:spChg>
        <pc:spChg chg="add mod">
          <ac:chgData name="松浦英宗" userId="9b03fd3a-662f-49ff-9af1-1b93cf7aab22" providerId="ADAL" clId="{5A60934E-A36F-43A6-AA9C-86BABC9D6116}" dt="2025-05-19T07:55:13.689" v="3013" actId="20577"/>
          <ac:spMkLst>
            <pc:docMk/>
            <pc:sldMk cId="1259182770" sldId="260"/>
            <ac:spMk id="7" creationId="{F850875E-7EA7-4268-A948-4E8FD17D0465}"/>
          </ac:spMkLst>
        </pc:spChg>
        <pc:spChg chg="add mod">
          <ac:chgData name="松浦英宗" userId="9b03fd3a-662f-49ff-9af1-1b93cf7aab22" providerId="ADAL" clId="{5A60934E-A36F-43A6-AA9C-86BABC9D6116}" dt="2025-05-19T08:07:34.271" v="3298" actId="164"/>
          <ac:spMkLst>
            <pc:docMk/>
            <pc:sldMk cId="1259182770" sldId="260"/>
            <ac:spMk id="22" creationId="{8022DFAB-0A2B-98F6-81C1-90F7C840ACA7}"/>
          </ac:spMkLst>
        </pc:spChg>
        <pc:spChg chg="add mod">
          <ac:chgData name="松浦英宗" userId="9b03fd3a-662f-49ff-9af1-1b93cf7aab22" providerId="ADAL" clId="{5A60934E-A36F-43A6-AA9C-86BABC9D6116}" dt="2025-05-19T08:07:34.271" v="3298" actId="164"/>
          <ac:spMkLst>
            <pc:docMk/>
            <pc:sldMk cId="1259182770" sldId="260"/>
            <ac:spMk id="23" creationId="{64E37A30-FA05-10D9-73D1-8835C7546482}"/>
          </ac:spMkLst>
        </pc:spChg>
        <pc:spChg chg="add mod">
          <ac:chgData name="松浦英宗" userId="9b03fd3a-662f-49ff-9af1-1b93cf7aab22" providerId="ADAL" clId="{5A60934E-A36F-43A6-AA9C-86BABC9D6116}" dt="2025-05-19T08:09:58.118" v="3390" actId="179"/>
          <ac:spMkLst>
            <pc:docMk/>
            <pc:sldMk cId="1259182770" sldId="260"/>
            <ac:spMk id="24" creationId="{1CA375C6-9469-77CF-5135-8A41CA57395B}"/>
          </ac:spMkLst>
        </pc:spChg>
        <pc:spChg chg="mod">
          <ac:chgData name="松浦英宗" userId="9b03fd3a-662f-49ff-9af1-1b93cf7aab22" providerId="ADAL" clId="{5A60934E-A36F-43A6-AA9C-86BABC9D6116}" dt="2025-05-19T08:11:44.905" v="3478"/>
          <ac:spMkLst>
            <pc:docMk/>
            <pc:sldMk cId="1259182770" sldId="260"/>
            <ac:spMk id="29" creationId="{F9005053-5416-FE2A-A9AA-2D2365FDEAA9}"/>
          </ac:spMkLst>
        </pc:spChg>
        <pc:spChg chg="mod">
          <ac:chgData name="松浦英宗" userId="9b03fd3a-662f-49ff-9af1-1b93cf7aab22" providerId="ADAL" clId="{5A60934E-A36F-43A6-AA9C-86BABC9D6116}" dt="2025-05-19T08:11:50.202" v="3497" actId="20577"/>
          <ac:spMkLst>
            <pc:docMk/>
            <pc:sldMk cId="1259182770" sldId="260"/>
            <ac:spMk id="30" creationId="{63EB47B9-22DF-63A3-E470-8DDDCA47A490}"/>
          </ac:spMkLst>
        </pc:spChg>
        <pc:spChg chg="mod">
          <ac:chgData name="松浦英宗" userId="9b03fd3a-662f-49ff-9af1-1b93cf7aab22" providerId="ADAL" clId="{5A60934E-A36F-43A6-AA9C-86BABC9D6116}" dt="2025-05-19T08:11:36.317" v="3471" actId="20577"/>
          <ac:spMkLst>
            <pc:docMk/>
            <pc:sldMk cId="1259182770" sldId="260"/>
            <ac:spMk id="31" creationId="{937318CD-B824-2FBD-30DC-963EF21AB5A1}"/>
          </ac:spMkLst>
        </pc:spChg>
        <pc:spChg chg="mod">
          <ac:chgData name="松浦英宗" userId="9b03fd3a-662f-49ff-9af1-1b93cf7aab22" providerId="ADAL" clId="{5A60934E-A36F-43A6-AA9C-86BABC9D6116}" dt="2025-05-19T08:10:21.128" v="3407"/>
          <ac:spMkLst>
            <pc:docMk/>
            <pc:sldMk cId="1259182770" sldId="260"/>
            <ac:spMk id="33" creationId="{F344564F-8DAA-F518-C8D2-FAA6543711AD}"/>
          </ac:spMkLst>
        </pc:spChg>
        <pc:spChg chg="mod">
          <ac:chgData name="松浦英宗" userId="9b03fd3a-662f-49ff-9af1-1b93cf7aab22" providerId="ADAL" clId="{5A60934E-A36F-43A6-AA9C-86BABC9D6116}" dt="2025-05-19T08:11:54.021" v="3509" actId="20577"/>
          <ac:spMkLst>
            <pc:docMk/>
            <pc:sldMk cId="1259182770" sldId="260"/>
            <ac:spMk id="34" creationId="{2A6DC36B-A03B-F49C-011D-8835BAAEB279}"/>
          </ac:spMkLst>
        </pc:spChg>
        <pc:spChg chg="mod">
          <ac:chgData name="松浦英宗" userId="9b03fd3a-662f-49ff-9af1-1b93cf7aab22" providerId="ADAL" clId="{5A60934E-A36F-43A6-AA9C-86BABC9D6116}" dt="2025-05-19T08:12:43.496" v="3564" actId="20577"/>
          <ac:spMkLst>
            <pc:docMk/>
            <pc:sldMk cId="1259182770" sldId="260"/>
            <ac:spMk id="35" creationId="{6F2ADBE8-C34D-F231-289D-62ABCBD8D765}"/>
          </ac:spMkLst>
        </pc:spChg>
        <pc:grpChg chg="add mod">
          <ac:chgData name="松浦英宗" userId="9b03fd3a-662f-49ff-9af1-1b93cf7aab22" providerId="ADAL" clId="{5A60934E-A36F-43A6-AA9C-86BABC9D6116}" dt="2025-05-19T08:08:10.714" v="3320" actId="164"/>
          <ac:grpSpMkLst>
            <pc:docMk/>
            <pc:sldMk cId="1259182770" sldId="260"/>
            <ac:grpSpMk id="26" creationId="{7E00B701-3691-B442-0DE0-31A5E89500FA}"/>
          </ac:grpSpMkLst>
        </pc:grpChg>
        <pc:grpChg chg="add mod">
          <ac:chgData name="松浦英宗" userId="9b03fd3a-662f-49ff-9af1-1b93cf7aab22" providerId="ADAL" clId="{5A60934E-A36F-43A6-AA9C-86BABC9D6116}" dt="2025-05-19T08:08:07.862" v="3319" actId="164"/>
          <ac:grpSpMkLst>
            <pc:docMk/>
            <pc:sldMk cId="1259182770" sldId="260"/>
            <ac:grpSpMk id="27" creationId="{EB0A5722-C011-66E4-91CA-5ACF611EFE03}"/>
          </ac:grpSpMkLst>
        </pc:grpChg>
        <pc:grpChg chg="add mod">
          <ac:chgData name="松浦英宗" userId="9b03fd3a-662f-49ff-9af1-1b93cf7aab22" providerId="ADAL" clId="{5A60934E-A36F-43A6-AA9C-86BABC9D6116}" dt="2025-05-19T08:08:05.407" v="3318" actId="164"/>
          <ac:grpSpMkLst>
            <pc:docMk/>
            <pc:sldMk cId="1259182770" sldId="260"/>
            <ac:grpSpMk id="32" creationId="{59846753-2109-E0B2-A3AB-C23AA8CED2D7}"/>
          </ac:grpSpMkLst>
        </pc:grpChg>
        <pc:picChg chg="mod">
          <ac:chgData name="松浦英宗" userId="9b03fd3a-662f-49ff-9af1-1b93cf7aab22" providerId="ADAL" clId="{5A60934E-A36F-43A6-AA9C-86BABC9D6116}" dt="2025-05-19T08:08:05.407" v="3318" actId="164"/>
          <ac:picMkLst>
            <pc:docMk/>
            <pc:sldMk cId="1259182770" sldId="260"/>
            <ac:picMk id="19" creationId="{1055DD27-7F14-A06E-82C9-D578BA18F02C}"/>
          </ac:picMkLst>
        </pc:picChg>
      </pc:sldChg>
      <pc:sldChg chg="del">
        <pc:chgData name="松浦英宗" userId="9b03fd3a-662f-49ff-9af1-1b93cf7aab22" providerId="ADAL" clId="{5A60934E-A36F-43A6-AA9C-86BABC9D6116}" dt="2025-05-19T06:18:31.327" v="158" actId="47"/>
        <pc:sldMkLst>
          <pc:docMk/>
          <pc:sldMk cId="1277525917" sldId="260"/>
        </pc:sldMkLst>
      </pc:sldChg>
      <pc:sldChg chg="addSp delSp modSp add mod">
        <pc:chgData name="松浦英宗" userId="9b03fd3a-662f-49ff-9af1-1b93cf7aab22" providerId="ADAL" clId="{5A60934E-A36F-43A6-AA9C-86BABC9D6116}" dt="2025-05-19T08:55:50.457" v="5200" actId="208"/>
        <pc:sldMkLst>
          <pc:docMk/>
          <pc:sldMk cId="2456256889" sldId="261"/>
        </pc:sldMkLst>
        <pc:spChg chg="add mod">
          <ac:chgData name="松浦英宗" userId="9b03fd3a-662f-49ff-9af1-1b93cf7aab22" providerId="ADAL" clId="{5A60934E-A36F-43A6-AA9C-86BABC9D6116}" dt="2025-05-19T07:27:29.991" v="2947" actId="20577"/>
          <ac:spMkLst>
            <pc:docMk/>
            <pc:sldMk cId="2456256889" sldId="261"/>
            <ac:spMk id="6" creationId="{9FC5823E-AF1C-AAAF-2BD8-9DBB8D2688CD}"/>
          </ac:spMkLst>
        </pc:spChg>
        <pc:spChg chg="add mod">
          <ac:chgData name="松浦英宗" userId="9b03fd3a-662f-49ff-9af1-1b93cf7aab22" providerId="ADAL" clId="{5A60934E-A36F-43A6-AA9C-86BABC9D6116}" dt="2025-05-19T08:27:16.365" v="4151" actId="20577"/>
          <ac:spMkLst>
            <pc:docMk/>
            <pc:sldMk cId="2456256889" sldId="261"/>
            <ac:spMk id="7" creationId="{57330FA9-56EF-A934-3492-F2B87A3DF914}"/>
          </ac:spMkLst>
        </pc:spChg>
        <pc:spChg chg="mod">
          <ac:chgData name="松浦英宗" userId="9b03fd3a-662f-49ff-9af1-1b93cf7aab22" providerId="ADAL" clId="{5A60934E-A36F-43A6-AA9C-86BABC9D6116}" dt="2025-05-19T08:28:56.304" v="4201" actId="552"/>
          <ac:spMkLst>
            <pc:docMk/>
            <pc:sldMk cId="2456256889" sldId="261"/>
            <ac:spMk id="15" creationId="{75C8D8BC-8DFF-CCDF-6183-56573689902C}"/>
          </ac:spMkLst>
        </pc:spChg>
        <pc:spChg chg="mod">
          <ac:chgData name="松浦英宗" userId="9b03fd3a-662f-49ff-9af1-1b93cf7aab22" providerId="ADAL" clId="{5A60934E-A36F-43A6-AA9C-86BABC9D6116}" dt="2025-05-19T08:19:58.541" v="3666" actId="20577"/>
          <ac:spMkLst>
            <pc:docMk/>
            <pc:sldMk cId="2456256889" sldId="261"/>
            <ac:spMk id="16" creationId="{413AD963-4BE4-C7D1-AA78-FA729BFF9FCF}"/>
          </ac:spMkLst>
        </pc:spChg>
        <pc:spChg chg="mod">
          <ac:chgData name="松浦英宗" userId="9b03fd3a-662f-49ff-9af1-1b93cf7aab22" providerId="ADAL" clId="{5A60934E-A36F-43A6-AA9C-86BABC9D6116}" dt="2025-05-19T08:55:50.457" v="5200" actId="208"/>
          <ac:spMkLst>
            <pc:docMk/>
            <pc:sldMk cId="2456256889" sldId="261"/>
            <ac:spMk id="17" creationId="{D50BDD92-82F9-90BC-D64D-9E1D164B24B8}"/>
          </ac:spMkLst>
        </pc:spChg>
        <pc:spChg chg="mod topLvl">
          <ac:chgData name="松浦英宗" userId="9b03fd3a-662f-49ff-9af1-1b93cf7aab22" providerId="ADAL" clId="{5A60934E-A36F-43A6-AA9C-86BABC9D6116}" dt="2025-05-19T08:55:50.457" v="5200" actId="208"/>
          <ac:spMkLst>
            <pc:docMk/>
            <pc:sldMk cId="2456256889" sldId="261"/>
            <ac:spMk id="19" creationId="{324E68BA-092C-B1C1-4A4E-D1A3DAE05A5D}"/>
          </ac:spMkLst>
        </pc:spChg>
        <pc:spChg chg="mod topLvl">
          <ac:chgData name="松浦英宗" userId="9b03fd3a-662f-49ff-9af1-1b93cf7aab22" providerId="ADAL" clId="{5A60934E-A36F-43A6-AA9C-86BABC9D6116}" dt="2025-05-19T08:55:50.457" v="5200" actId="208"/>
          <ac:spMkLst>
            <pc:docMk/>
            <pc:sldMk cId="2456256889" sldId="261"/>
            <ac:spMk id="23" creationId="{D27D16B6-C829-6D62-B7E7-94B6193FB832}"/>
          </ac:spMkLst>
        </pc:spChg>
        <pc:spChg chg="mod topLvl">
          <ac:chgData name="松浦英宗" userId="9b03fd3a-662f-49ff-9af1-1b93cf7aab22" providerId="ADAL" clId="{5A60934E-A36F-43A6-AA9C-86BABC9D6116}" dt="2025-05-19T08:55:50.457" v="5200" actId="208"/>
          <ac:spMkLst>
            <pc:docMk/>
            <pc:sldMk cId="2456256889" sldId="261"/>
            <ac:spMk id="24" creationId="{44EDFCF3-2A39-5DFD-BBEB-179F25B7E0BE}"/>
          </ac:spMkLst>
        </pc:spChg>
        <pc:spChg chg="mod">
          <ac:chgData name="松浦英宗" userId="9b03fd3a-662f-49ff-9af1-1b93cf7aab22" providerId="ADAL" clId="{5A60934E-A36F-43A6-AA9C-86BABC9D6116}" dt="2025-05-19T08:20:44.250" v="3698" actId="20577"/>
          <ac:spMkLst>
            <pc:docMk/>
            <pc:sldMk cId="2456256889" sldId="261"/>
            <ac:spMk id="26" creationId="{22CC3BFD-718D-CBF5-8649-AFAF055CD8E5}"/>
          </ac:spMkLst>
        </pc:spChg>
        <pc:spChg chg="mod">
          <ac:chgData name="松浦英宗" userId="9b03fd3a-662f-49ff-9af1-1b93cf7aab22" providerId="ADAL" clId="{5A60934E-A36F-43A6-AA9C-86BABC9D6116}" dt="2025-05-19T08:28:19.969" v="4178" actId="164"/>
          <ac:spMkLst>
            <pc:docMk/>
            <pc:sldMk cId="2456256889" sldId="261"/>
            <ac:spMk id="31" creationId="{1ACD7ED7-F4B8-DE82-E49D-691C32AA66C1}"/>
          </ac:spMkLst>
        </pc:spChg>
        <pc:spChg chg="mod topLvl">
          <ac:chgData name="松浦英宗" userId="9b03fd3a-662f-49ff-9af1-1b93cf7aab22" providerId="ADAL" clId="{5A60934E-A36F-43A6-AA9C-86BABC9D6116}" dt="2025-05-19T08:28:48.694" v="4191" actId="165"/>
          <ac:spMkLst>
            <pc:docMk/>
            <pc:sldMk cId="2456256889" sldId="261"/>
            <ac:spMk id="32" creationId="{E0AC0C4F-F3DD-CDB0-A247-168C5DAAD3B2}"/>
          </ac:spMkLst>
        </pc:spChg>
        <pc:spChg chg="mod topLvl">
          <ac:chgData name="松浦英宗" userId="9b03fd3a-662f-49ff-9af1-1b93cf7aab22" providerId="ADAL" clId="{5A60934E-A36F-43A6-AA9C-86BABC9D6116}" dt="2025-05-19T08:55:50.457" v="5200" actId="208"/>
          <ac:spMkLst>
            <pc:docMk/>
            <pc:sldMk cId="2456256889" sldId="261"/>
            <ac:spMk id="34" creationId="{40323529-FE31-F1D7-42ED-5250CD0F5B46}"/>
          </ac:spMkLst>
        </pc:spChg>
        <pc:spChg chg="mod">
          <ac:chgData name="松浦英宗" userId="9b03fd3a-662f-49ff-9af1-1b93cf7aab22" providerId="ADAL" clId="{5A60934E-A36F-43A6-AA9C-86BABC9D6116}" dt="2025-05-19T08:28:19.969" v="4178" actId="164"/>
          <ac:spMkLst>
            <pc:docMk/>
            <pc:sldMk cId="2456256889" sldId="261"/>
            <ac:spMk id="38" creationId="{D4BE9725-31FB-8D12-938B-1A984A124E36}"/>
          </ac:spMkLst>
        </pc:spChg>
        <pc:spChg chg="mod topLvl">
          <ac:chgData name="松浦英宗" userId="9b03fd3a-662f-49ff-9af1-1b93cf7aab22" providerId="ADAL" clId="{5A60934E-A36F-43A6-AA9C-86BABC9D6116}" dt="2025-05-19T08:55:50.457" v="5200" actId="208"/>
          <ac:spMkLst>
            <pc:docMk/>
            <pc:sldMk cId="2456256889" sldId="261"/>
            <ac:spMk id="39" creationId="{F171D7EA-47B9-A04A-895B-743505B03FBA}"/>
          </ac:spMkLst>
        </pc:spChg>
        <pc:spChg chg="mod topLvl">
          <ac:chgData name="松浦英宗" userId="9b03fd3a-662f-49ff-9af1-1b93cf7aab22" providerId="ADAL" clId="{5A60934E-A36F-43A6-AA9C-86BABC9D6116}" dt="2025-05-19T08:55:50.457" v="5200" actId="208"/>
          <ac:spMkLst>
            <pc:docMk/>
            <pc:sldMk cId="2456256889" sldId="261"/>
            <ac:spMk id="41" creationId="{F5A1FF86-8C28-8351-A4B5-28BACDA081C3}"/>
          </ac:spMkLst>
        </pc:spChg>
        <pc:spChg chg="mod topLvl">
          <ac:chgData name="松浦英宗" userId="9b03fd3a-662f-49ff-9af1-1b93cf7aab22" providerId="ADAL" clId="{5A60934E-A36F-43A6-AA9C-86BABC9D6116}" dt="2025-05-19T08:28:48.694" v="4191" actId="165"/>
          <ac:spMkLst>
            <pc:docMk/>
            <pc:sldMk cId="2456256889" sldId="261"/>
            <ac:spMk id="45" creationId="{5E08CE09-FE3A-F0A8-B862-9334234E0FDC}"/>
          </ac:spMkLst>
        </pc:spChg>
        <pc:spChg chg="mod topLvl">
          <ac:chgData name="松浦英宗" userId="9b03fd3a-662f-49ff-9af1-1b93cf7aab22" providerId="ADAL" clId="{5A60934E-A36F-43A6-AA9C-86BABC9D6116}" dt="2025-05-19T08:55:50.457" v="5200" actId="208"/>
          <ac:spMkLst>
            <pc:docMk/>
            <pc:sldMk cId="2456256889" sldId="261"/>
            <ac:spMk id="46" creationId="{90EE8E1B-EA4A-DCE4-A8B7-7C1E7E170E02}"/>
          </ac:spMkLst>
        </pc:spChg>
        <pc:spChg chg="mod">
          <ac:chgData name="松浦英宗" userId="9b03fd3a-662f-49ff-9af1-1b93cf7aab22" providerId="ADAL" clId="{5A60934E-A36F-43A6-AA9C-86BABC9D6116}" dt="2025-05-19T08:28:14.990" v="4177" actId="164"/>
          <ac:spMkLst>
            <pc:docMk/>
            <pc:sldMk cId="2456256889" sldId="261"/>
            <ac:spMk id="48" creationId="{28814BD7-149C-19DE-8474-9D546FDD2E78}"/>
          </ac:spMkLst>
        </pc:spChg>
        <pc:spChg chg="mod topLvl">
          <ac:chgData name="松浦英宗" userId="9b03fd3a-662f-49ff-9af1-1b93cf7aab22" providerId="ADAL" clId="{5A60934E-A36F-43A6-AA9C-86BABC9D6116}" dt="2025-05-19T08:55:50.457" v="5200" actId="208"/>
          <ac:spMkLst>
            <pc:docMk/>
            <pc:sldMk cId="2456256889" sldId="261"/>
            <ac:spMk id="52" creationId="{2FC48C14-008A-3EAA-6C03-4C9CBA17F7ED}"/>
          </ac:spMkLst>
        </pc:spChg>
        <pc:spChg chg="mod topLvl">
          <ac:chgData name="松浦英宗" userId="9b03fd3a-662f-49ff-9af1-1b93cf7aab22" providerId="ADAL" clId="{5A60934E-A36F-43A6-AA9C-86BABC9D6116}" dt="2025-05-19T08:55:50.457" v="5200" actId="208"/>
          <ac:spMkLst>
            <pc:docMk/>
            <pc:sldMk cId="2456256889" sldId="261"/>
            <ac:spMk id="53" creationId="{97DC7182-3F01-E773-076D-4EE3019B22FA}"/>
          </ac:spMkLst>
        </pc:spChg>
        <pc:spChg chg="mod topLvl">
          <ac:chgData name="松浦英宗" userId="9b03fd3a-662f-49ff-9af1-1b93cf7aab22" providerId="ADAL" clId="{5A60934E-A36F-43A6-AA9C-86BABC9D6116}" dt="2025-05-19T08:28:48.694" v="4191" actId="165"/>
          <ac:spMkLst>
            <pc:docMk/>
            <pc:sldMk cId="2456256889" sldId="261"/>
            <ac:spMk id="55" creationId="{6E50ADF7-A41A-7E1D-F9F9-BEB260A79888}"/>
          </ac:spMkLst>
        </pc:spChg>
        <pc:spChg chg="mod">
          <ac:chgData name="松浦英宗" userId="9b03fd3a-662f-49ff-9af1-1b93cf7aab22" providerId="ADAL" clId="{5A60934E-A36F-43A6-AA9C-86BABC9D6116}" dt="2025-05-19T08:18:02.146" v="3652" actId="14100"/>
          <ac:spMkLst>
            <pc:docMk/>
            <pc:sldMk cId="2456256889" sldId="261"/>
            <ac:spMk id="63" creationId="{B72CAEE2-F321-CDA8-4650-45F51E3EC77B}"/>
          </ac:spMkLst>
        </pc:spChg>
        <pc:spChg chg="mod">
          <ac:chgData name="松浦英宗" userId="9b03fd3a-662f-49ff-9af1-1b93cf7aab22" providerId="ADAL" clId="{5A60934E-A36F-43A6-AA9C-86BABC9D6116}" dt="2025-05-19T08:28:14.990" v="4177" actId="164"/>
          <ac:spMkLst>
            <pc:docMk/>
            <pc:sldMk cId="2456256889" sldId="261"/>
            <ac:spMk id="64" creationId="{8C560516-151E-E9EC-8B90-A584AA501A13}"/>
          </ac:spMkLst>
        </pc:spChg>
        <pc:spChg chg="mod">
          <ac:chgData name="松浦英宗" userId="9b03fd3a-662f-49ff-9af1-1b93cf7aab22" providerId="ADAL" clId="{5A60934E-A36F-43A6-AA9C-86BABC9D6116}" dt="2025-05-19T08:16:39.423" v="3609" actId="1076"/>
          <ac:spMkLst>
            <pc:docMk/>
            <pc:sldMk cId="2456256889" sldId="261"/>
            <ac:spMk id="75" creationId="{876681DF-CD31-8FCD-3A95-9CF804CB594B}"/>
          </ac:spMkLst>
        </pc:spChg>
        <pc:spChg chg="mod topLvl">
          <ac:chgData name="松浦英宗" userId="9b03fd3a-662f-49ff-9af1-1b93cf7aab22" providerId="ADAL" clId="{5A60934E-A36F-43A6-AA9C-86BABC9D6116}" dt="2025-05-19T08:15:54.227" v="3576" actId="165"/>
          <ac:spMkLst>
            <pc:docMk/>
            <pc:sldMk cId="2456256889" sldId="261"/>
            <ac:spMk id="76" creationId="{9EC57E11-B86E-22BE-0EB0-DC9D3BD508A2}"/>
          </ac:spMkLst>
        </pc:spChg>
        <pc:spChg chg="mod topLvl">
          <ac:chgData name="松浦英宗" userId="9b03fd3a-662f-49ff-9af1-1b93cf7aab22" providerId="ADAL" clId="{5A60934E-A36F-43A6-AA9C-86BABC9D6116}" dt="2025-05-19T08:28:14.990" v="4177" actId="164"/>
          <ac:spMkLst>
            <pc:docMk/>
            <pc:sldMk cId="2456256889" sldId="261"/>
            <ac:spMk id="77" creationId="{DCAC249E-64BD-FBA6-AA3A-2F6CEB750AF0}"/>
          </ac:spMkLst>
        </pc:spChg>
        <pc:spChg chg="mod">
          <ac:chgData name="松浦英宗" userId="9b03fd3a-662f-49ff-9af1-1b93cf7aab22" providerId="ADAL" clId="{5A60934E-A36F-43A6-AA9C-86BABC9D6116}" dt="2025-05-19T08:22:38.534" v="3849" actId="165"/>
          <ac:spMkLst>
            <pc:docMk/>
            <pc:sldMk cId="2456256889" sldId="261"/>
            <ac:spMk id="78" creationId="{C0D19284-6151-2359-28A8-9B20303637EF}"/>
          </ac:spMkLst>
        </pc:spChg>
        <pc:spChg chg="mod">
          <ac:chgData name="松浦英宗" userId="9b03fd3a-662f-49ff-9af1-1b93cf7aab22" providerId="ADAL" clId="{5A60934E-A36F-43A6-AA9C-86BABC9D6116}" dt="2025-05-19T08:29:12.379" v="4204" actId="165"/>
          <ac:spMkLst>
            <pc:docMk/>
            <pc:sldMk cId="2456256889" sldId="261"/>
            <ac:spMk id="88" creationId="{F6444962-2F2A-33DA-FA08-F94D4AFA3194}"/>
          </ac:spMkLst>
        </pc:spChg>
        <pc:spChg chg="mod">
          <ac:chgData name="松浦英宗" userId="9b03fd3a-662f-49ff-9af1-1b93cf7aab22" providerId="ADAL" clId="{5A60934E-A36F-43A6-AA9C-86BABC9D6116}" dt="2025-05-19T08:29:12.379" v="4204" actId="165"/>
          <ac:spMkLst>
            <pc:docMk/>
            <pc:sldMk cId="2456256889" sldId="261"/>
            <ac:spMk id="91" creationId="{58AF2AC1-608E-5CB9-7941-2A7639E0A6B6}"/>
          </ac:spMkLst>
        </pc:spChg>
        <pc:spChg chg="mod">
          <ac:chgData name="松浦英宗" userId="9b03fd3a-662f-49ff-9af1-1b93cf7aab22" providerId="ADAL" clId="{5A60934E-A36F-43A6-AA9C-86BABC9D6116}" dt="2025-05-19T08:23:29.282" v="3913" actId="20577"/>
          <ac:spMkLst>
            <pc:docMk/>
            <pc:sldMk cId="2456256889" sldId="261"/>
            <ac:spMk id="94" creationId="{ACC818B3-C1D3-E5FD-B02E-F6B9BC9670D7}"/>
          </ac:spMkLst>
        </pc:spChg>
        <pc:spChg chg="add mod topLvl">
          <ac:chgData name="松浦英宗" userId="9b03fd3a-662f-49ff-9af1-1b93cf7aab22" providerId="ADAL" clId="{5A60934E-A36F-43A6-AA9C-86BABC9D6116}" dt="2025-05-19T08:31:39.331" v="4234" actId="11530"/>
          <ac:spMkLst>
            <pc:docMk/>
            <pc:sldMk cId="2456256889" sldId="261"/>
            <ac:spMk id="96" creationId="{C5B2FC46-BF03-72B4-C9BD-052DD8BFDF9F}"/>
          </ac:spMkLst>
        </pc:spChg>
        <pc:spChg chg="add mod topLvl">
          <ac:chgData name="松浦英宗" userId="9b03fd3a-662f-49ff-9af1-1b93cf7aab22" providerId="ADAL" clId="{5A60934E-A36F-43A6-AA9C-86BABC9D6116}" dt="2025-05-19T08:31:39.331" v="4234" actId="11530"/>
          <ac:spMkLst>
            <pc:docMk/>
            <pc:sldMk cId="2456256889" sldId="261"/>
            <ac:spMk id="97" creationId="{AD0FD234-6795-DD8D-51D7-B6B35854610C}"/>
          </ac:spMkLst>
        </pc:spChg>
        <pc:spChg chg="add mod topLvl">
          <ac:chgData name="松浦英宗" userId="9b03fd3a-662f-49ff-9af1-1b93cf7aab22" providerId="ADAL" clId="{5A60934E-A36F-43A6-AA9C-86BABC9D6116}" dt="2025-05-19T08:30:38.542" v="4224" actId="552"/>
          <ac:spMkLst>
            <pc:docMk/>
            <pc:sldMk cId="2456256889" sldId="261"/>
            <ac:spMk id="98" creationId="{0562ECCC-0C69-6AB2-7018-C384AD702F5F}"/>
          </ac:spMkLst>
        </pc:spChg>
        <pc:spChg chg="add mod topLvl">
          <ac:chgData name="松浦英宗" userId="9b03fd3a-662f-49ff-9af1-1b93cf7aab22" providerId="ADAL" clId="{5A60934E-A36F-43A6-AA9C-86BABC9D6116}" dt="2025-05-19T08:30:35.525" v="4223" actId="552"/>
          <ac:spMkLst>
            <pc:docMk/>
            <pc:sldMk cId="2456256889" sldId="261"/>
            <ac:spMk id="99" creationId="{B42BCF70-6B60-A9B0-50EC-9AB5E911AA29}"/>
          </ac:spMkLst>
        </pc:spChg>
        <pc:spChg chg="mod">
          <ac:chgData name="松浦英宗" userId="9b03fd3a-662f-49ff-9af1-1b93cf7aab22" providerId="ADAL" clId="{5A60934E-A36F-43A6-AA9C-86BABC9D6116}" dt="2025-05-19T08:31:39.331" v="4234" actId="11530"/>
          <ac:spMkLst>
            <pc:docMk/>
            <pc:sldMk cId="2456256889" sldId="261"/>
            <ac:spMk id="100" creationId="{149D67BE-9D66-B83A-4BC9-33233F2F8232}"/>
          </ac:spMkLst>
        </pc:spChg>
        <pc:spChg chg="add mod topLvl">
          <ac:chgData name="松浦英宗" userId="9b03fd3a-662f-49ff-9af1-1b93cf7aab22" providerId="ADAL" clId="{5A60934E-A36F-43A6-AA9C-86BABC9D6116}" dt="2025-05-19T08:30:17.229" v="4219" actId="553"/>
          <ac:spMkLst>
            <pc:docMk/>
            <pc:sldMk cId="2456256889" sldId="261"/>
            <ac:spMk id="101" creationId="{32CF4F60-82FE-F682-056D-D08DA7128C59}"/>
          </ac:spMkLst>
        </pc:spChg>
        <pc:spChg chg="add mod">
          <ac:chgData name="松浦英宗" userId="9b03fd3a-662f-49ff-9af1-1b93cf7aab22" providerId="ADAL" clId="{5A60934E-A36F-43A6-AA9C-86BABC9D6116}" dt="2025-05-19T08:31:39.331" v="4234" actId="11530"/>
          <ac:spMkLst>
            <pc:docMk/>
            <pc:sldMk cId="2456256889" sldId="261"/>
            <ac:spMk id="198" creationId="{3FCF61EB-DC58-EE91-1DDE-1C7412080764}"/>
          </ac:spMkLst>
        </pc:spChg>
        <pc:spChg chg="add mod">
          <ac:chgData name="松浦英宗" userId="9b03fd3a-662f-49ff-9af1-1b93cf7aab22" providerId="ADAL" clId="{5A60934E-A36F-43A6-AA9C-86BABC9D6116}" dt="2025-05-19T08:31:39.331" v="4234" actId="11530"/>
          <ac:spMkLst>
            <pc:docMk/>
            <pc:sldMk cId="2456256889" sldId="261"/>
            <ac:spMk id="199" creationId="{BA6DC46E-984D-CD30-4C83-2E1AD0687C1B}"/>
          </ac:spMkLst>
        </pc:spChg>
        <pc:spChg chg="add mod">
          <ac:chgData name="松浦英宗" userId="9b03fd3a-662f-49ff-9af1-1b93cf7aab22" providerId="ADAL" clId="{5A60934E-A36F-43A6-AA9C-86BABC9D6116}" dt="2025-05-19T08:30:56.432" v="4227" actId="1076"/>
          <ac:spMkLst>
            <pc:docMk/>
            <pc:sldMk cId="2456256889" sldId="261"/>
            <ac:spMk id="200" creationId="{1D3FD69C-E87A-8332-4ECC-258139F7C6B2}"/>
          </ac:spMkLst>
        </pc:spChg>
        <pc:spChg chg="add mod">
          <ac:chgData name="松浦英宗" userId="9b03fd3a-662f-49ff-9af1-1b93cf7aab22" providerId="ADAL" clId="{5A60934E-A36F-43A6-AA9C-86BABC9D6116}" dt="2025-05-19T08:31:39.331" v="4234" actId="11530"/>
          <ac:spMkLst>
            <pc:docMk/>
            <pc:sldMk cId="2456256889" sldId="261"/>
            <ac:spMk id="201" creationId="{DE2B8001-E2F3-29ED-059F-676F3E46CCC8}"/>
          </ac:spMkLst>
        </pc:spChg>
        <pc:spChg chg="add mod">
          <ac:chgData name="松浦英宗" userId="9b03fd3a-662f-49ff-9af1-1b93cf7aab22" providerId="ADAL" clId="{5A60934E-A36F-43A6-AA9C-86BABC9D6116}" dt="2025-05-19T08:31:39.331" v="4234" actId="11530"/>
          <ac:spMkLst>
            <pc:docMk/>
            <pc:sldMk cId="2456256889" sldId="261"/>
            <ac:spMk id="202" creationId="{EE02D2F9-5AAF-4DAB-53A4-090D0C6714C5}"/>
          </ac:spMkLst>
        </pc:spChg>
        <pc:spChg chg="add mod">
          <ac:chgData name="松浦英宗" userId="9b03fd3a-662f-49ff-9af1-1b93cf7aab22" providerId="ADAL" clId="{5A60934E-A36F-43A6-AA9C-86BABC9D6116}" dt="2025-05-19T08:31:18.208" v="4231" actId="553"/>
          <ac:spMkLst>
            <pc:docMk/>
            <pc:sldMk cId="2456256889" sldId="261"/>
            <ac:spMk id="203" creationId="{67CF0A39-6D49-01FE-4994-B156E99EDCF7}"/>
          </ac:spMkLst>
        </pc:spChg>
        <pc:spChg chg="add mod">
          <ac:chgData name="松浦英宗" userId="9b03fd3a-662f-49ff-9af1-1b93cf7aab22" providerId="ADAL" clId="{5A60934E-A36F-43A6-AA9C-86BABC9D6116}" dt="2025-05-19T08:31:39.331" v="4234" actId="11530"/>
          <ac:spMkLst>
            <pc:docMk/>
            <pc:sldMk cId="2456256889" sldId="261"/>
            <ac:spMk id="204" creationId="{9F09441B-B6D9-568C-8E7B-B29FB73B06D6}"/>
          </ac:spMkLst>
        </pc:spChg>
        <pc:spChg chg="add mod">
          <ac:chgData name="松浦英宗" userId="9b03fd3a-662f-49ff-9af1-1b93cf7aab22" providerId="ADAL" clId="{5A60934E-A36F-43A6-AA9C-86BABC9D6116}" dt="2025-05-19T08:31:39.331" v="4234" actId="11530"/>
          <ac:spMkLst>
            <pc:docMk/>
            <pc:sldMk cId="2456256889" sldId="261"/>
            <ac:spMk id="205" creationId="{EC8DE54E-E057-EEC6-5222-D18FF80C6CD5}"/>
          </ac:spMkLst>
        </pc:spChg>
        <pc:spChg chg="add mod">
          <ac:chgData name="松浦英宗" userId="9b03fd3a-662f-49ff-9af1-1b93cf7aab22" providerId="ADAL" clId="{5A60934E-A36F-43A6-AA9C-86BABC9D6116}" dt="2025-05-19T08:31:27.708" v="4232" actId="552"/>
          <ac:spMkLst>
            <pc:docMk/>
            <pc:sldMk cId="2456256889" sldId="261"/>
            <ac:spMk id="206" creationId="{6CDCD546-2830-60CF-A09A-4C56651C56F8}"/>
          </ac:spMkLst>
        </pc:spChg>
        <pc:spChg chg="add mod">
          <ac:chgData name="松浦英宗" userId="9b03fd3a-662f-49ff-9af1-1b93cf7aab22" providerId="ADAL" clId="{5A60934E-A36F-43A6-AA9C-86BABC9D6116}" dt="2025-05-19T08:31:27.708" v="4232" actId="552"/>
          <ac:spMkLst>
            <pc:docMk/>
            <pc:sldMk cId="2456256889" sldId="261"/>
            <ac:spMk id="207" creationId="{DB6D05D2-4BB1-3013-16D8-EC957DDAADA5}"/>
          </ac:spMkLst>
        </pc:spChg>
        <pc:spChg chg="add mod">
          <ac:chgData name="松浦英宗" userId="9b03fd3a-662f-49ff-9af1-1b93cf7aab22" providerId="ADAL" clId="{5A60934E-A36F-43A6-AA9C-86BABC9D6116}" dt="2025-05-19T08:31:39.331" v="4234" actId="11530"/>
          <ac:spMkLst>
            <pc:docMk/>
            <pc:sldMk cId="2456256889" sldId="261"/>
            <ac:spMk id="208" creationId="{1156AAFB-C10C-688D-D41F-D2CDC587B037}"/>
          </ac:spMkLst>
        </pc:spChg>
        <pc:spChg chg="add mod">
          <ac:chgData name="松浦英宗" userId="9b03fd3a-662f-49ff-9af1-1b93cf7aab22" providerId="ADAL" clId="{5A60934E-A36F-43A6-AA9C-86BABC9D6116}" dt="2025-05-19T08:31:07.014" v="4229" actId="1076"/>
          <ac:spMkLst>
            <pc:docMk/>
            <pc:sldMk cId="2456256889" sldId="261"/>
            <ac:spMk id="209" creationId="{BC45C0F5-00A9-C1D4-B9B1-345DF793D566}"/>
          </ac:spMkLst>
        </pc:spChg>
        <pc:grpChg chg="mod">
          <ac:chgData name="松浦英宗" userId="9b03fd3a-662f-49ff-9af1-1b93cf7aab22" providerId="ADAL" clId="{5A60934E-A36F-43A6-AA9C-86BABC9D6116}" dt="2025-05-19T08:25:49.521" v="3951" actId="14100"/>
          <ac:grpSpMkLst>
            <pc:docMk/>
            <pc:sldMk cId="2456256889" sldId="261"/>
            <ac:grpSpMk id="74" creationId="{53DCBA1E-880A-F0C5-2FA8-9B10F86D9BA8}"/>
          </ac:grpSpMkLst>
        </pc:grpChg>
        <pc:grpChg chg="add mod">
          <ac:chgData name="松浦英宗" userId="9b03fd3a-662f-49ff-9af1-1b93cf7aab22" providerId="ADAL" clId="{5A60934E-A36F-43A6-AA9C-86BABC9D6116}" dt="2025-05-19T08:30:17.229" v="4219" actId="553"/>
          <ac:grpSpMkLst>
            <pc:docMk/>
            <pc:sldMk cId="2456256889" sldId="261"/>
            <ac:grpSpMk id="87" creationId="{BD559150-7A98-AB48-4076-89966E7417ED}"/>
          </ac:grpSpMkLst>
        </pc:grpChg>
        <pc:grpChg chg="add mod">
          <ac:chgData name="松浦英宗" userId="9b03fd3a-662f-49ff-9af1-1b93cf7aab22" providerId="ADAL" clId="{5A60934E-A36F-43A6-AA9C-86BABC9D6116}" dt="2025-05-19T08:23:40.109" v="3915" actId="408"/>
          <ac:grpSpMkLst>
            <pc:docMk/>
            <pc:sldMk cId="2456256889" sldId="261"/>
            <ac:grpSpMk id="90" creationId="{F281BBDF-EA39-F6D7-1B92-E4E9230CE15E}"/>
          </ac:grpSpMkLst>
        </pc:grpChg>
        <pc:grpChg chg="add mod">
          <ac:chgData name="松浦英宗" userId="9b03fd3a-662f-49ff-9af1-1b93cf7aab22" providerId="ADAL" clId="{5A60934E-A36F-43A6-AA9C-86BABC9D6116}" dt="2025-05-19T08:23:24.157" v="3907" actId="571"/>
          <ac:grpSpMkLst>
            <pc:docMk/>
            <pc:sldMk cId="2456256889" sldId="261"/>
            <ac:grpSpMk id="93" creationId="{749E35C2-0302-12B3-3DA3-C51FCA278CA2}"/>
          </ac:grpSpMkLst>
        </pc:grpChg>
        <pc:cxnChg chg="mod">
          <ac:chgData name="松浦英宗" userId="9b03fd3a-662f-49ff-9af1-1b93cf7aab22" providerId="ADAL" clId="{5A60934E-A36F-43A6-AA9C-86BABC9D6116}" dt="2025-05-19T08:22:47.448" v="3850" actId="571"/>
          <ac:cxnSpMkLst>
            <pc:docMk/>
            <pc:sldMk cId="2456256889" sldId="261"/>
            <ac:cxnSpMk id="89" creationId="{695D79C7-E66C-3216-56DB-28FE12317FC0}"/>
          </ac:cxnSpMkLst>
        </pc:cxnChg>
        <pc:cxnChg chg="mod">
          <ac:chgData name="松浦英宗" userId="9b03fd3a-662f-49ff-9af1-1b93cf7aab22" providerId="ADAL" clId="{5A60934E-A36F-43A6-AA9C-86BABC9D6116}" dt="2025-05-19T08:23:10.118" v="3870" actId="571"/>
          <ac:cxnSpMkLst>
            <pc:docMk/>
            <pc:sldMk cId="2456256889" sldId="261"/>
            <ac:cxnSpMk id="92" creationId="{5960849E-AD73-A4D4-C419-50EC016B6E38}"/>
          </ac:cxnSpMkLst>
        </pc:cxnChg>
        <pc:cxnChg chg="mod">
          <ac:chgData name="松浦英宗" userId="9b03fd3a-662f-49ff-9af1-1b93cf7aab22" providerId="ADAL" clId="{5A60934E-A36F-43A6-AA9C-86BABC9D6116}" dt="2025-05-19T08:23:24.157" v="3907" actId="571"/>
          <ac:cxnSpMkLst>
            <pc:docMk/>
            <pc:sldMk cId="2456256889" sldId="261"/>
            <ac:cxnSpMk id="95" creationId="{CC2A4D55-D136-CC60-BCA9-917A6E53752C}"/>
          </ac:cxnSpMkLst>
        </pc:cxnChg>
        <pc:cxnChg chg="add mod">
          <ac:chgData name="松浦英宗" userId="9b03fd3a-662f-49ff-9af1-1b93cf7aab22" providerId="ADAL" clId="{5A60934E-A36F-43A6-AA9C-86BABC9D6116}" dt="2025-05-19T08:29:41.905" v="4217" actId="465"/>
          <ac:cxnSpMkLst>
            <pc:docMk/>
            <pc:sldMk cId="2456256889" sldId="261"/>
            <ac:cxnSpMk id="192" creationId="{2643D655-A35B-9FF4-DABC-47AB47071014}"/>
          </ac:cxnSpMkLst>
        </pc:cxnChg>
        <pc:cxnChg chg="add mod">
          <ac:chgData name="松浦英宗" userId="9b03fd3a-662f-49ff-9af1-1b93cf7aab22" providerId="ADAL" clId="{5A60934E-A36F-43A6-AA9C-86BABC9D6116}" dt="2025-05-19T08:29:38.158" v="4216" actId="465"/>
          <ac:cxnSpMkLst>
            <pc:docMk/>
            <pc:sldMk cId="2456256889" sldId="261"/>
            <ac:cxnSpMk id="197" creationId="{5714C6E4-7567-C9E5-01EA-E4EFBA826405}"/>
          </ac:cxnSpMkLst>
        </pc:cxnChg>
      </pc:sldChg>
      <pc:sldChg chg="del">
        <pc:chgData name="松浦英宗" userId="9b03fd3a-662f-49ff-9af1-1b93cf7aab22" providerId="ADAL" clId="{5A60934E-A36F-43A6-AA9C-86BABC9D6116}" dt="2025-05-19T06:18:31.327" v="158" actId="47"/>
        <pc:sldMkLst>
          <pc:docMk/>
          <pc:sldMk cId="2733265923" sldId="261"/>
        </pc:sldMkLst>
      </pc:sldChg>
      <pc:sldChg chg="addSp delSp modSp add mod">
        <pc:chgData name="松浦英宗" userId="9b03fd3a-662f-49ff-9af1-1b93cf7aab22" providerId="ADAL" clId="{5A60934E-A36F-43A6-AA9C-86BABC9D6116}" dt="2025-05-19T08:44:07.402" v="4960" actId="20577"/>
        <pc:sldMkLst>
          <pc:docMk/>
          <pc:sldMk cId="10603173" sldId="262"/>
        </pc:sldMkLst>
        <pc:spChg chg="add mod">
          <ac:chgData name="松浦英宗" userId="9b03fd3a-662f-49ff-9af1-1b93cf7aab22" providerId="ADAL" clId="{5A60934E-A36F-43A6-AA9C-86BABC9D6116}" dt="2025-05-19T07:27:43.164" v="2968" actId="20577"/>
          <ac:spMkLst>
            <pc:docMk/>
            <pc:sldMk cId="10603173" sldId="262"/>
            <ac:spMk id="6" creationId="{5652938E-9686-7010-469D-C0FC6AC3D634}"/>
          </ac:spMkLst>
        </pc:spChg>
        <pc:spChg chg="add mod">
          <ac:chgData name="松浦英宗" userId="9b03fd3a-662f-49ff-9af1-1b93cf7aab22" providerId="ADAL" clId="{5A60934E-A36F-43A6-AA9C-86BABC9D6116}" dt="2025-05-19T08:33:41.733" v="4395" actId="20577"/>
          <ac:spMkLst>
            <pc:docMk/>
            <pc:sldMk cId="10603173" sldId="262"/>
            <ac:spMk id="7" creationId="{588A53C3-9BA7-E4F5-FF2C-907854D4A1D2}"/>
          </ac:spMkLst>
        </pc:spChg>
        <pc:spChg chg="add mod">
          <ac:chgData name="松浦英宗" userId="9b03fd3a-662f-49ff-9af1-1b93cf7aab22" providerId="ADAL" clId="{5A60934E-A36F-43A6-AA9C-86BABC9D6116}" dt="2025-05-19T08:42:59.494" v="4901" actId="165"/>
          <ac:spMkLst>
            <pc:docMk/>
            <pc:sldMk cId="10603173" sldId="262"/>
            <ac:spMk id="9" creationId="{0EE39821-D2F0-5299-3BCF-A9A388C53636}"/>
          </ac:spMkLst>
        </pc:spChg>
        <pc:spChg chg="add mod">
          <ac:chgData name="松浦英宗" userId="9b03fd3a-662f-49ff-9af1-1b93cf7aab22" providerId="ADAL" clId="{5A60934E-A36F-43A6-AA9C-86BABC9D6116}" dt="2025-05-19T08:43:24.701" v="4919" actId="14100"/>
          <ac:spMkLst>
            <pc:docMk/>
            <pc:sldMk cId="10603173" sldId="262"/>
            <ac:spMk id="10" creationId="{F3F1B3E8-F858-095C-ECBA-EA67CE045695}"/>
          </ac:spMkLst>
        </pc:spChg>
        <pc:spChg chg="add mod topLvl">
          <ac:chgData name="松浦英宗" userId="9b03fd3a-662f-49ff-9af1-1b93cf7aab22" providerId="ADAL" clId="{5A60934E-A36F-43A6-AA9C-86BABC9D6116}" dt="2025-05-19T08:43:13.388" v="4902" actId="14100"/>
          <ac:spMkLst>
            <pc:docMk/>
            <pc:sldMk cId="10603173" sldId="262"/>
            <ac:spMk id="11" creationId="{D1B7999A-E5D4-E35F-D58E-A190AD13895E}"/>
          </ac:spMkLst>
        </pc:spChg>
        <pc:spChg chg="add mod topLvl">
          <ac:chgData name="松浦英宗" userId="9b03fd3a-662f-49ff-9af1-1b93cf7aab22" providerId="ADAL" clId="{5A60934E-A36F-43A6-AA9C-86BABC9D6116}" dt="2025-05-19T08:42:59.494" v="4901" actId="165"/>
          <ac:spMkLst>
            <pc:docMk/>
            <pc:sldMk cId="10603173" sldId="262"/>
            <ac:spMk id="12" creationId="{43FE6097-BA62-DDBF-B111-19E8DEFFA71E}"/>
          </ac:spMkLst>
        </pc:spChg>
        <pc:spChg chg="add mod topLvl">
          <ac:chgData name="松浦英宗" userId="9b03fd3a-662f-49ff-9af1-1b93cf7aab22" providerId="ADAL" clId="{5A60934E-A36F-43A6-AA9C-86BABC9D6116}" dt="2025-05-19T08:42:59.494" v="4901" actId="165"/>
          <ac:spMkLst>
            <pc:docMk/>
            <pc:sldMk cId="10603173" sldId="262"/>
            <ac:spMk id="13" creationId="{1EC87951-947D-DFA2-B259-B6AB438DA612}"/>
          </ac:spMkLst>
        </pc:spChg>
        <pc:spChg chg="add mod topLvl">
          <ac:chgData name="松浦英宗" userId="9b03fd3a-662f-49ff-9af1-1b93cf7aab22" providerId="ADAL" clId="{5A60934E-A36F-43A6-AA9C-86BABC9D6116}" dt="2025-05-19T08:43:17.978" v="4918" actId="1036"/>
          <ac:spMkLst>
            <pc:docMk/>
            <pc:sldMk cId="10603173" sldId="262"/>
            <ac:spMk id="14" creationId="{332B1845-BD90-4355-D95E-9AF91197FADB}"/>
          </ac:spMkLst>
        </pc:spChg>
        <pc:spChg chg="mod topLvl">
          <ac:chgData name="松浦英宗" userId="9b03fd3a-662f-49ff-9af1-1b93cf7aab22" providerId="ADAL" clId="{5A60934E-A36F-43A6-AA9C-86BABC9D6116}" dt="2025-05-19T08:43:13.388" v="4902" actId="14100"/>
          <ac:spMkLst>
            <pc:docMk/>
            <pc:sldMk cId="10603173" sldId="262"/>
            <ac:spMk id="22" creationId="{4F448784-5760-07DA-9314-A61C9285C2B9}"/>
          </ac:spMkLst>
        </pc:spChg>
        <pc:spChg chg="mod topLvl">
          <ac:chgData name="松浦英宗" userId="9b03fd3a-662f-49ff-9af1-1b93cf7aab22" providerId="ADAL" clId="{5A60934E-A36F-43A6-AA9C-86BABC9D6116}" dt="2025-05-19T08:41:53.732" v="4823" actId="20577"/>
          <ac:spMkLst>
            <pc:docMk/>
            <pc:sldMk cId="10603173" sldId="262"/>
            <ac:spMk id="23" creationId="{0B5633E1-FE1A-AB75-EB8C-8BEB49344C66}"/>
          </ac:spMkLst>
        </pc:spChg>
        <pc:spChg chg="mod">
          <ac:chgData name="松浦英宗" userId="9b03fd3a-662f-49ff-9af1-1b93cf7aab22" providerId="ADAL" clId="{5A60934E-A36F-43A6-AA9C-86BABC9D6116}" dt="2025-05-19T08:42:45.935" v="4893" actId="20577"/>
          <ac:spMkLst>
            <pc:docMk/>
            <pc:sldMk cId="10603173" sldId="262"/>
            <ac:spMk id="24" creationId="{5C0183CE-20FA-8805-9355-09B65AFD348D}"/>
          </ac:spMkLst>
        </pc:spChg>
        <pc:spChg chg="mod">
          <ac:chgData name="松浦英宗" userId="9b03fd3a-662f-49ff-9af1-1b93cf7aab22" providerId="ADAL" clId="{5A60934E-A36F-43A6-AA9C-86BABC9D6116}" dt="2025-05-19T08:43:17.978" v="4918" actId="1036"/>
          <ac:spMkLst>
            <pc:docMk/>
            <pc:sldMk cId="10603173" sldId="262"/>
            <ac:spMk id="25" creationId="{C37B6D42-A448-9881-233A-83E6FE4571C6}"/>
          </ac:spMkLst>
        </pc:spChg>
        <pc:spChg chg="mod topLvl">
          <ac:chgData name="松浦英宗" userId="9b03fd3a-662f-49ff-9af1-1b93cf7aab22" providerId="ADAL" clId="{5A60934E-A36F-43A6-AA9C-86BABC9D6116}" dt="2025-05-19T08:43:13.388" v="4902" actId="14100"/>
          <ac:spMkLst>
            <pc:docMk/>
            <pc:sldMk cId="10603173" sldId="262"/>
            <ac:spMk id="27" creationId="{09CC6AA8-E1D4-CC46-4FF8-133532F25850}"/>
          </ac:spMkLst>
        </pc:spChg>
        <pc:spChg chg="mod topLvl">
          <ac:chgData name="松浦英宗" userId="9b03fd3a-662f-49ff-9af1-1b93cf7aab22" providerId="ADAL" clId="{5A60934E-A36F-43A6-AA9C-86BABC9D6116}" dt="2025-05-19T08:42:59.494" v="4901" actId="165"/>
          <ac:spMkLst>
            <pc:docMk/>
            <pc:sldMk cId="10603173" sldId="262"/>
            <ac:spMk id="29" creationId="{9A61D57B-E442-09F0-F5C3-58A6676FAD4A}"/>
          </ac:spMkLst>
        </pc:spChg>
        <pc:spChg chg="mod topLvl">
          <ac:chgData name="松浦英宗" userId="9b03fd3a-662f-49ff-9af1-1b93cf7aab22" providerId="ADAL" clId="{5A60934E-A36F-43A6-AA9C-86BABC9D6116}" dt="2025-05-19T08:42:59.494" v="4901" actId="165"/>
          <ac:spMkLst>
            <pc:docMk/>
            <pc:sldMk cId="10603173" sldId="262"/>
            <ac:spMk id="30" creationId="{2A3A8FEC-C98A-F7EF-49A2-E9E81851BE5A}"/>
          </ac:spMkLst>
        </pc:spChg>
        <pc:spChg chg="mod topLvl">
          <ac:chgData name="松浦英宗" userId="9b03fd3a-662f-49ff-9af1-1b93cf7aab22" providerId="ADAL" clId="{5A60934E-A36F-43A6-AA9C-86BABC9D6116}" dt="2025-05-19T08:43:17.978" v="4918" actId="1036"/>
          <ac:spMkLst>
            <pc:docMk/>
            <pc:sldMk cId="10603173" sldId="262"/>
            <ac:spMk id="31" creationId="{31FF764F-90CD-2D26-F880-E5A6E46A90AA}"/>
          </ac:spMkLst>
        </pc:spChg>
        <pc:spChg chg="add mod">
          <ac:chgData name="松浦英宗" userId="9b03fd3a-662f-49ff-9af1-1b93cf7aab22" providerId="ADAL" clId="{5A60934E-A36F-43A6-AA9C-86BABC9D6116}" dt="2025-05-19T08:44:03.243" v="4956" actId="1037"/>
          <ac:spMkLst>
            <pc:docMk/>
            <pc:sldMk cId="10603173" sldId="262"/>
            <ac:spMk id="34" creationId="{99642938-F501-A62E-63F5-D0CFA9DFDB53}"/>
          </ac:spMkLst>
        </pc:spChg>
        <pc:spChg chg="add mod">
          <ac:chgData name="松浦英宗" userId="9b03fd3a-662f-49ff-9af1-1b93cf7aab22" providerId="ADAL" clId="{5A60934E-A36F-43A6-AA9C-86BABC9D6116}" dt="2025-05-19T08:44:05.101" v="4958" actId="20577"/>
          <ac:spMkLst>
            <pc:docMk/>
            <pc:sldMk cId="10603173" sldId="262"/>
            <ac:spMk id="35" creationId="{F958D046-1B86-D6E8-584A-496EEBC51D73}"/>
          </ac:spMkLst>
        </pc:spChg>
        <pc:spChg chg="add mod">
          <ac:chgData name="松浦英宗" userId="9b03fd3a-662f-49ff-9af1-1b93cf7aab22" providerId="ADAL" clId="{5A60934E-A36F-43A6-AA9C-86BABC9D6116}" dt="2025-05-19T08:44:07.402" v="4960" actId="20577"/>
          <ac:spMkLst>
            <pc:docMk/>
            <pc:sldMk cId="10603173" sldId="262"/>
            <ac:spMk id="36" creationId="{0E1C7284-B2BF-4D4A-8DDE-28520A3F325B}"/>
          </ac:spMkLst>
        </pc:spChg>
        <pc:grpChg chg="add mod">
          <ac:chgData name="松浦英宗" userId="9b03fd3a-662f-49ff-9af1-1b93cf7aab22" providerId="ADAL" clId="{5A60934E-A36F-43A6-AA9C-86BABC9D6116}" dt="2025-05-19T08:43:28.067" v="4932" actId="1035"/>
          <ac:grpSpMkLst>
            <pc:docMk/>
            <pc:sldMk cId="10603173" sldId="262"/>
            <ac:grpSpMk id="32" creationId="{02C4A92A-4608-F4E4-70DD-0141D48C80A3}"/>
          </ac:grpSpMkLst>
        </pc:grpChg>
      </pc:sldChg>
      <pc:sldChg chg="del">
        <pc:chgData name="松浦英宗" userId="9b03fd3a-662f-49ff-9af1-1b93cf7aab22" providerId="ADAL" clId="{5A60934E-A36F-43A6-AA9C-86BABC9D6116}" dt="2025-05-19T06:18:31.327" v="158" actId="47"/>
        <pc:sldMkLst>
          <pc:docMk/>
          <pc:sldMk cId="3280008525" sldId="262"/>
        </pc:sldMkLst>
      </pc:sldChg>
      <pc:sldChg chg="addSp delSp modSp add del mod">
        <pc:chgData name="松浦英宗" userId="9b03fd3a-662f-49ff-9af1-1b93cf7aab22" providerId="ADAL" clId="{5A60934E-A36F-43A6-AA9C-86BABC9D6116}" dt="2025-05-19T07:24:57.555" v="2843" actId="47"/>
        <pc:sldMkLst>
          <pc:docMk/>
          <pc:sldMk cId="153152269" sldId="263"/>
        </pc:sldMkLst>
      </pc:sldChg>
      <pc:sldChg chg="del">
        <pc:chgData name="松浦英宗" userId="9b03fd3a-662f-49ff-9af1-1b93cf7aab22" providerId="ADAL" clId="{5A60934E-A36F-43A6-AA9C-86BABC9D6116}" dt="2025-05-19T06:18:31.327" v="158" actId="47"/>
        <pc:sldMkLst>
          <pc:docMk/>
          <pc:sldMk cId="1025766176" sldId="263"/>
        </pc:sldMkLst>
      </pc:sldChg>
      <pc:sldChg chg="del">
        <pc:chgData name="松浦英宗" userId="9b03fd3a-662f-49ff-9af1-1b93cf7aab22" providerId="ADAL" clId="{5A60934E-A36F-43A6-AA9C-86BABC9D6116}" dt="2025-05-19T06:18:31.327" v="158" actId="47"/>
        <pc:sldMkLst>
          <pc:docMk/>
          <pc:sldMk cId="816030905" sldId="264"/>
        </pc:sldMkLst>
      </pc:sldChg>
      <pc:sldChg chg="addSp delSp modSp add del mod">
        <pc:chgData name="松浦英宗" userId="9b03fd3a-662f-49ff-9af1-1b93cf7aab22" providerId="ADAL" clId="{5A60934E-A36F-43A6-AA9C-86BABC9D6116}" dt="2025-05-19T07:24:57.555" v="2843" actId="47"/>
        <pc:sldMkLst>
          <pc:docMk/>
          <pc:sldMk cId="3617763635" sldId="264"/>
        </pc:sldMkLst>
      </pc:sldChg>
      <pc:sldChg chg="del">
        <pc:chgData name="松浦英宗" userId="9b03fd3a-662f-49ff-9af1-1b93cf7aab22" providerId="ADAL" clId="{5A60934E-A36F-43A6-AA9C-86BABC9D6116}" dt="2025-05-19T06:18:31.327" v="158" actId="47"/>
        <pc:sldMkLst>
          <pc:docMk/>
          <pc:sldMk cId="582647792" sldId="265"/>
        </pc:sldMkLst>
      </pc:sldChg>
      <pc:sldChg chg="addSp delSp modSp add mod">
        <pc:chgData name="松浦英宗" userId="9b03fd3a-662f-49ff-9af1-1b93cf7aab22" providerId="ADAL" clId="{5A60934E-A36F-43A6-AA9C-86BABC9D6116}" dt="2025-05-19T08:51:38.697" v="5194" actId="403"/>
        <pc:sldMkLst>
          <pc:docMk/>
          <pc:sldMk cId="3805670091" sldId="265"/>
        </pc:sldMkLst>
        <pc:spChg chg="add mod">
          <ac:chgData name="松浦英宗" userId="9b03fd3a-662f-49ff-9af1-1b93cf7aab22" providerId="ADAL" clId="{5A60934E-A36F-43A6-AA9C-86BABC9D6116}" dt="2025-05-19T08:51:38.697" v="5194" actId="403"/>
          <ac:spMkLst>
            <pc:docMk/>
            <pc:sldMk cId="3805670091" sldId="265"/>
            <ac:spMk id="4" creationId="{28F4075B-486A-106C-7CBB-B34AC25A278B}"/>
          </ac:spMkLst>
        </pc:spChg>
        <pc:spChg chg="add mod">
          <ac:chgData name="松浦英宗" userId="9b03fd3a-662f-49ff-9af1-1b93cf7aab22" providerId="ADAL" clId="{5A60934E-A36F-43A6-AA9C-86BABC9D6116}" dt="2025-05-19T08:51:03.306" v="5191" actId="948"/>
          <ac:spMkLst>
            <pc:docMk/>
            <pc:sldMk cId="3805670091" sldId="265"/>
            <ac:spMk id="5" creationId="{27942DE1-BC98-18EE-5088-2A33D6A18BC9}"/>
          </ac:spMkLst>
        </pc:spChg>
        <pc:spChg chg="mod">
          <ac:chgData name="松浦英宗" userId="9b03fd3a-662f-49ff-9af1-1b93cf7aab22" providerId="ADAL" clId="{5A60934E-A36F-43A6-AA9C-86BABC9D6116}" dt="2025-05-19T08:47:57.595" v="5000"/>
          <ac:spMkLst>
            <pc:docMk/>
            <pc:sldMk cId="3805670091" sldId="265"/>
            <ac:spMk id="6" creationId="{0CFDA33A-DE28-99C0-7FD6-3C8DC4D72DEF}"/>
          </ac:spMkLst>
        </pc:spChg>
        <pc:picChg chg="add mod modCrop">
          <ac:chgData name="松浦英宗" userId="9b03fd3a-662f-49ff-9af1-1b93cf7aab22" providerId="ADAL" clId="{5A60934E-A36F-43A6-AA9C-86BABC9D6116}" dt="2025-05-19T08:47:37.144" v="4988" actId="29295"/>
          <ac:picMkLst>
            <pc:docMk/>
            <pc:sldMk cId="3805670091" sldId="265"/>
            <ac:picMk id="3" creationId="{BEA96E07-5545-AC52-4D88-F889D24D6D64}"/>
          </ac:picMkLst>
        </pc:picChg>
      </pc:sldChg>
      <pc:sldChg chg="add del">
        <pc:chgData name="松浦英宗" userId="9b03fd3a-662f-49ff-9af1-1b93cf7aab22" providerId="ADAL" clId="{5A60934E-A36F-43A6-AA9C-86BABC9D6116}" dt="2025-05-19T07:27:55.362" v="2990" actId="47"/>
        <pc:sldMkLst>
          <pc:docMk/>
          <pc:sldMk cId="3177280995" sldId="266"/>
        </pc:sldMkLst>
      </pc:sldChg>
      <pc:sldChg chg="del">
        <pc:chgData name="松浦英宗" userId="9b03fd3a-662f-49ff-9af1-1b93cf7aab22" providerId="ADAL" clId="{5A60934E-A36F-43A6-AA9C-86BABC9D6116}" dt="2025-05-19T06:18:31.327" v="158" actId="47"/>
        <pc:sldMkLst>
          <pc:docMk/>
          <pc:sldMk cId="4183379157" sldId="266"/>
        </pc:sldMkLst>
      </pc:sldChg>
    </pc:docChg>
  </pc:docChgLst>
  <pc:docChgLst>
    <pc:chgData name="松浦英宗" userId="9b03fd3a-662f-49ff-9af1-1b93cf7aab22" providerId="ADAL" clId="{CCD5BC6A-FD3F-4A2A-BB9A-5C92D2182B96}"/>
    <pc:docChg chg="custSel addSld delSld modSld">
      <pc:chgData name="松浦英宗" userId="9b03fd3a-662f-49ff-9af1-1b93cf7aab22" providerId="ADAL" clId="{CCD5BC6A-FD3F-4A2A-BB9A-5C92D2182B96}" dt="2025-05-18T01:48:53.738" v="16"/>
      <pc:docMkLst>
        <pc:docMk/>
      </pc:docMkLst>
      <pc:sldChg chg="addSp delSp modSp mod">
        <pc:chgData name="松浦英宗" userId="9b03fd3a-662f-49ff-9af1-1b93cf7aab22" providerId="ADAL" clId="{CCD5BC6A-FD3F-4A2A-BB9A-5C92D2182B96}" dt="2025-05-18T01:48:53.738" v="16"/>
        <pc:sldMkLst>
          <pc:docMk/>
          <pc:sldMk cId="913356044" sldId="256"/>
        </pc:sldMkLst>
      </pc:sldChg>
      <pc:sldChg chg="delSp modSp mod">
        <pc:chgData name="松浦英宗" userId="9b03fd3a-662f-49ff-9af1-1b93cf7aab22" providerId="ADAL" clId="{CCD5BC6A-FD3F-4A2A-BB9A-5C92D2182B96}" dt="2025-05-18T01:48:33.869" v="5" actId="20577"/>
        <pc:sldMkLst>
          <pc:docMk/>
          <pc:sldMk cId="4173564231" sldId="257"/>
        </pc:sldMkLst>
        <pc:spChg chg="mod">
          <ac:chgData name="松浦英宗" userId="9b03fd3a-662f-49ff-9af1-1b93cf7aab22" providerId="ADAL" clId="{CCD5BC6A-FD3F-4A2A-BB9A-5C92D2182B96}" dt="2025-05-18T01:48:33.869" v="5" actId="20577"/>
          <ac:spMkLst>
            <pc:docMk/>
            <pc:sldMk cId="4173564231" sldId="257"/>
            <ac:spMk id="3" creationId="{6CF0A6C4-9F61-D714-6FD6-0FD564AB74F5}"/>
          </ac:spMkLst>
        </pc:spChg>
      </pc:sldChg>
      <pc:sldChg chg="del">
        <pc:chgData name="松浦英宗" userId="9b03fd3a-662f-49ff-9af1-1b93cf7aab22" providerId="ADAL" clId="{CCD5BC6A-FD3F-4A2A-BB9A-5C92D2182B96}" dt="2025-05-18T01:48:39.119" v="6" actId="47"/>
        <pc:sldMkLst>
          <pc:docMk/>
          <pc:sldMk cId="4048517723" sldId="258"/>
        </pc:sldMkLst>
      </pc:sldChg>
      <pc:sldChg chg="add">
        <pc:chgData name="松浦英宗" userId="9b03fd3a-662f-49ff-9af1-1b93cf7aab22" providerId="ADAL" clId="{CCD5BC6A-FD3F-4A2A-BB9A-5C92D2182B96}" dt="2025-05-18T01:48:41.350" v="7"/>
        <pc:sldMkLst>
          <pc:docMk/>
          <pc:sldMk cId="4082717725" sldId="258"/>
        </pc:sldMkLst>
      </pc:sldChg>
      <pc:sldChg chg="add">
        <pc:chgData name="松浦英宗" userId="9b03fd3a-662f-49ff-9af1-1b93cf7aab22" providerId="ADAL" clId="{CCD5BC6A-FD3F-4A2A-BB9A-5C92D2182B96}" dt="2025-05-18T01:48:41.591" v="8"/>
        <pc:sldMkLst>
          <pc:docMk/>
          <pc:sldMk cId="1169995872" sldId="259"/>
        </pc:sldMkLst>
      </pc:sldChg>
      <pc:sldChg chg="del">
        <pc:chgData name="松浦英宗" userId="9b03fd3a-662f-49ff-9af1-1b93cf7aab22" providerId="ADAL" clId="{CCD5BC6A-FD3F-4A2A-BB9A-5C92D2182B96}" dt="2025-05-18T01:48:39.119" v="6" actId="47"/>
        <pc:sldMkLst>
          <pc:docMk/>
          <pc:sldMk cId="3683638786" sldId="259"/>
        </pc:sldMkLst>
      </pc:sldChg>
      <pc:sldChg chg="del">
        <pc:chgData name="松浦英宗" userId="9b03fd3a-662f-49ff-9af1-1b93cf7aab22" providerId="ADAL" clId="{CCD5BC6A-FD3F-4A2A-BB9A-5C92D2182B96}" dt="2025-05-18T01:48:39.119" v="6" actId="47"/>
        <pc:sldMkLst>
          <pc:docMk/>
          <pc:sldMk cId="730990976" sldId="260"/>
        </pc:sldMkLst>
      </pc:sldChg>
      <pc:sldChg chg="add">
        <pc:chgData name="松浦英宗" userId="9b03fd3a-662f-49ff-9af1-1b93cf7aab22" providerId="ADAL" clId="{CCD5BC6A-FD3F-4A2A-BB9A-5C92D2182B96}" dt="2025-05-18T01:48:41.756" v="9"/>
        <pc:sldMkLst>
          <pc:docMk/>
          <pc:sldMk cId="1277525917" sldId="260"/>
        </pc:sldMkLst>
      </pc:sldChg>
      <pc:sldChg chg="add">
        <pc:chgData name="松浦英宗" userId="9b03fd3a-662f-49ff-9af1-1b93cf7aab22" providerId="ADAL" clId="{CCD5BC6A-FD3F-4A2A-BB9A-5C92D2182B96}" dt="2025-05-18T01:48:41.923" v="10"/>
        <pc:sldMkLst>
          <pc:docMk/>
          <pc:sldMk cId="2733265923" sldId="261"/>
        </pc:sldMkLst>
      </pc:sldChg>
      <pc:sldChg chg="del">
        <pc:chgData name="松浦英宗" userId="9b03fd3a-662f-49ff-9af1-1b93cf7aab22" providerId="ADAL" clId="{CCD5BC6A-FD3F-4A2A-BB9A-5C92D2182B96}" dt="2025-05-18T01:48:39.119" v="6" actId="47"/>
        <pc:sldMkLst>
          <pc:docMk/>
          <pc:sldMk cId="3506267798" sldId="261"/>
        </pc:sldMkLst>
      </pc:sldChg>
      <pc:sldChg chg="del">
        <pc:chgData name="松浦英宗" userId="9b03fd3a-662f-49ff-9af1-1b93cf7aab22" providerId="ADAL" clId="{CCD5BC6A-FD3F-4A2A-BB9A-5C92D2182B96}" dt="2025-05-18T01:48:39.119" v="6" actId="47"/>
        <pc:sldMkLst>
          <pc:docMk/>
          <pc:sldMk cId="779130493" sldId="262"/>
        </pc:sldMkLst>
      </pc:sldChg>
      <pc:sldChg chg="add">
        <pc:chgData name="松浦英宗" userId="9b03fd3a-662f-49ff-9af1-1b93cf7aab22" providerId="ADAL" clId="{CCD5BC6A-FD3F-4A2A-BB9A-5C92D2182B96}" dt="2025-05-18T01:48:42.076" v="11"/>
        <pc:sldMkLst>
          <pc:docMk/>
          <pc:sldMk cId="3280008525" sldId="262"/>
        </pc:sldMkLst>
      </pc:sldChg>
      <pc:sldChg chg="add">
        <pc:chgData name="松浦英宗" userId="9b03fd3a-662f-49ff-9af1-1b93cf7aab22" providerId="ADAL" clId="{CCD5BC6A-FD3F-4A2A-BB9A-5C92D2182B96}" dt="2025-05-18T01:48:42.833" v="12"/>
        <pc:sldMkLst>
          <pc:docMk/>
          <pc:sldMk cId="1025766176" sldId="263"/>
        </pc:sldMkLst>
      </pc:sldChg>
      <pc:sldChg chg="del">
        <pc:chgData name="松浦英宗" userId="9b03fd3a-662f-49ff-9af1-1b93cf7aab22" providerId="ADAL" clId="{CCD5BC6A-FD3F-4A2A-BB9A-5C92D2182B96}" dt="2025-05-18T01:48:39.119" v="6" actId="47"/>
        <pc:sldMkLst>
          <pc:docMk/>
          <pc:sldMk cId="1707377331" sldId="263"/>
        </pc:sldMkLst>
      </pc:sldChg>
      <pc:sldChg chg="add">
        <pc:chgData name="松浦英宗" userId="9b03fd3a-662f-49ff-9af1-1b93cf7aab22" providerId="ADAL" clId="{CCD5BC6A-FD3F-4A2A-BB9A-5C92D2182B96}" dt="2025-05-18T01:48:45.818" v="13"/>
        <pc:sldMkLst>
          <pc:docMk/>
          <pc:sldMk cId="816030905" sldId="264"/>
        </pc:sldMkLst>
      </pc:sldChg>
      <pc:sldChg chg="add">
        <pc:chgData name="松浦英宗" userId="9b03fd3a-662f-49ff-9af1-1b93cf7aab22" providerId="ADAL" clId="{CCD5BC6A-FD3F-4A2A-BB9A-5C92D2182B96}" dt="2025-05-18T01:48:46.009" v="14"/>
        <pc:sldMkLst>
          <pc:docMk/>
          <pc:sldMk cId="582647792" sldId="265"/>
        </pc:sldMkLst>
      </pc:sldChg>
      <pc:sldChg chg="add">
        <pc:chgData name="松浦英宗" userId="9b03fd3a-662f-49ff-9af1-1b93cf7aab22" providerId="ADAL" clId="{CCD5BC6A-FD3F-4A2A-BB9A-5C92D2182B96}" dt="2025-05-18T01:48:46.144" v="15"/>
        <pc:sldMkLst>
          <pc:docMk/>
          <pc:sldMk cId="4183379157"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BDDD9-BFF9-43EB-8DF2-3669FE11DD41}" type="datetimeFigureOut">
              <a:rPr kumimoji="1" lang="ja-JP" altLang="en-US" smtClean="0"/>
              <a:t>2025/7/15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E5FA5-95EA-4883-BF27-FD3FAB03ABAF}" type="slidenum">
              <a:rPr kumimoji="1" lang="ja-JP" altLang="en-US" smtClean="0"/>
              <a:t>‹#›</a:t>
            </a:fld>
            <a:endParaRPr kumimoji="1" lang="ja-JP" altLang="en-US"/>
          </a:p>
        </p:txBody>
      </p:sp>
    </p:spTree>
    <p:extLst>
      <p:ext uri="{BB962C8B-B14F-4D97-AF65-F5344CB8AC3E}">
        <p14:creationId xmlns:p14="http://schemas.microsoft.com/office/powerpoint/2010/main" val="2168625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3D69F-99A2-983C-A002-91F2FFD5524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A19D2D7-6AEC-3D60-BF44-52151FD3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4E8FEE-4A08-B401-2B88-AC07CAAEFF97}"/>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5" name="フッター プレースホルダー 4">
            <a:extLst>
              <a:ext uri="{FF2B5EF4-FFF2-40B4-BE49-F238E27FC236}">
                <a16:creationId xmlns:a16="http://schemas.microsoft.com/office/drawing/2014/main" id="{AE80FDA4-D66E-029A-3BCC-8869FFFA74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9028A-A77C-11D1-9ABF-9339A76665CE}"/>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367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70CD3-A00D-0A40-9D38-0BEE45953E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154946-B528-7E7B-9009-1107BD9560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44867B-6319-EE82-F8AB-2036DAD3B289}"/>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5" name="フッター プレースホルダー 4">
            <a:extLst>
              <a:ext uri="{FF2B5EF4-FFF2-40B4-BE49-F238E27FC236}">
                <a16:creationId xmlns:a16="http://schemas.microsoft.com/office/drawing/2014/main" id="{325B43A2-14F9-4D98-1011-05FABA0901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90B51F-3B2A-C275-B468-A0A39222B751}"/>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355933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751DE6-352D-D03D-F527-8BBAFBABA6C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32E57E-7253-13DD-E87E-26F7A4C792D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29C3A-D3C7-6B65-B97C-8DE4C6670491}"/>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5" name="フッター プレースホルダー 4">
            <a:extLst>
              <a:ext uri="{FF2B5EF4-FFF2-40B4-BE49-F238E27FC236}">
                <a16:creationId xmlns:a16="http://schemas.microsoft.com/office/drawing/2014/main" id="{F4AD8C7F-0C88-D3D4-523C-0D4E7740EB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369F7C-E174-1A62-80D9-73A6E060DB5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561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2319D-2089-9C34-9A8B-3290064A2F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C639B1-FD65-E573-6D1C-73CE53ABFD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DA6D1C-0D75-930B-3BE8-14919085A270}"/>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5" name="フッター プレースホルダー 4">
            <a:extLst>
              <a:ext uri="{FF2B5EF4-FFF2-40B4-BE49-F238E27FC236}">
                <a16:creationId xmlns:a16="http://schemas.microsoft.com/office/drawing/2014/main" id="{3BAB49D1-5DEC-692D-4A00-B60CB3E6E0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ADCE4-2C7F-B2D2-7744-26AA5F2324E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0181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2CF59-301A-FD59-10BD-F60C6406C6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8855C1-55DE-35BC-8210-CAC5929FD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8588B2-4AF8-2C97-9DCB-CFA48A321609}"/>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5" name="フッター プレースホルダー 4">
            <a:extLst>
              <a:ext uri="{FF2B5EF4-FFF2-40B4-BE49-F238E27FC236}">
                <a16:creationId xmlns:a16="http://schemas.microsoft.com/office/drawing/2014/main" id="{91B18F8D-BED5-3506-AD46-118673692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552172-BBC4-5654-A5FB-CAB85349D1C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799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77919-CBB4-B102-B5A9-D407108DAE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D76DA-9022-9399-9768-948618EBA05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8D29DF-3156-B276-F0D8-29503EE2212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87383A-A57C-704E-1527-894DF0A2613C}"/>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6" name="フッター プレースホルダー 5">
            <a:extLst>
              <a:ext uri="{FF2B5EF4-FFF2-40B4-BE49-F238E27FC236}">
                <a16:creationId xmlns:a16="http://schemas.microsoft.com/office/drawing/2014/main" id="{F2DD176A-135F-573E-CE43-D925E714A2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E8EE2F-64DE-82D3-2090-73DFDA9F4EE7}"/>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863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D7FC-770C-20DF-5279-5AD666118B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05150-A1E9-25A6-9369-A15C472D4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79E7CC-A718-12CE-7914-DC52E00AD31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1F4995-368B-A32E-A7AC-0AD17C820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BC22E-4753-D79A-A748-7DF1B1254F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8708A-3ABA-4BDC-07BC-7A87E252523A}"/>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8" name="フッター プレースホルダー 7">
            <a:extLst>
              <a:ext uri="{FF2B5EF4-FFF2-40B4-BE49-F238E27FC236}">
                <a16:creationId xmlns:a16="http://schemas.microsoft.com/office/drawing/2014/main" id="{FF6DC06B-4150-AC58-C3CE-594DD4201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4DAE61-0E0B-AFDD-196F-6255D90943B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37394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EADC9-3D06-A233-CDA8-9D28BDB78DC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68BAB8-C73C-7A97-0583-B8CE45A68874}"/>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4" name="フッター プレースホルダー 3">
            <a:extLst>
              <a:ext uri="{FF2B5EF4-FFF2-40B4-BE49-F238E27FC236}">
                <a16:creationId xmlns:a16="http://schemas.microsoft.com/office/drawing/2014/main" id="{B13F0CF6-7573-0691-98E0-87EB078600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7E8279-AF6B-84F2-58FD-C7A82ACA461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987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FAE943-B2CF-E741-B454-064AA6884A60}"/>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3" name="フッター プレースホルダー 2">
            <a:extLst>
              <a:ext uri="{FF2B5EF4-FFF2-40B4-BE49-F238E27FC236}">
                <a16:creationId xmlns:a16="http://schemas.microsoft.com/office/drawing/2014/main" id="{9056A1D8-CDAA-51BC-2BBB-5CB46FB593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0212D2-09D7-DC97-0914-0D1D6AA24C23}"/>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5770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5FE2-6AEB-C5F9-9233-98ECA35C53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C5CA-E589-7B9F-8D77-115026B3D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C39CDBB-F2DD-35B5-3A79-984431673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B4C8FB-A77D-6E01-789A-BDE3C1C1442B}"/>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6" name="フッター プレースホルダー 5">
            <a:extLst>
              <a:ext uri="{FF2B5EF4-FFF2-40B4-BE49-F238E27FC236}">
                <a16:creationId xmlns:a16="http://schemas.microsoft.com/office/drawing/2014/main" id="{DC589C30-6016-FABD-39D2-BE9023B874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D81A6A-068B-F34F-6800-A27CEA18CAC2}"/>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2534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3D0B-B256-7822-2138-D61E45ED3E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32255-89B6-0EE7-ED1B-BDE4DB2A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1469A4-44C7-DE43-7521-43A559DF8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4AED02-68AC-1211-BCD5-0F63705C4F3A}"/>
              </a:ext>
            </a:extLst>
          </p:cNvPr>
          <p:cNvSpPr>
            <a:spLocks noGrp="1"/>
          </p:cNvSpPr>
          <p:nvPr>
            <p:ph type="dt" sz="half" idx="10"/>
          </p:nvPr>
        </p:nvSpPr>
        <p:spPr/>
        <p:txBody>
          <a:bodyPr/>
          <a:lstStyle/>
          <a:p>
            <a:fld id="{7A623FD2-F423-4CCE-B48D-87D279801762}" type="datetimeFigureOut">
              <a:rPr kumimoji="1" lang="ja-JP" altLang="en-US" smtClean="0"/>
              <a:t>2025/7/15</a:t>
            </a:fld>
            <a:endParaRPr kumimoji="1" lang="ja-JP" altLang="en-US"/>
          </a:p>
        </p:txBody>
      </p:sp>
      <p:sp>
        <p:nvSpPr>
          <p:cNvPr id="6" name="フッター プレースホルダー 5">
            <a:extLst>
              <a:ext uri="{FF2B5EF4-FFF2-40B4-BE49-F238E27FC236}">
                <a16:creationId xmlns:a16="http://schemas.microsoft.com/office/drawing/2014/main" id="{405B33F6-20D6-F105-727E-8F0407A664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DC57CC-3E1E-1ADA-40E8-E8EF9F9596B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8814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E2D83-3458-74E1-EA2E-79C26DDD9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3DEBDF-C5A3-61EA-CC67-42266269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7A9F4-0C28-8527-E85C-C23D3EFB2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23FD2-F423-4CCE-B48D-87D279801762}" type="datetimeFigureOut">
              <a:rPr kumimoji="1" lang="ja-JP" altLang="en-US" smtClean="0"/>
              <a:t>2025/7/15</a:t>
            </a:fld>
            <a:endParaRPr kumimoji="1" lang="ja-JP" altLang="en-US"/>
          </a:p>
        </p:txBody>
      </p:sp>
      <p:sp>
        <p:nvSpPr>
          <p:cNvPr id="5" name="フッター プレースホルダー 4">
            <a:extLst>
              <a:ext uri="{FF2B5EF4-FFF2-40B4-BE49-F238E27FC236}">
                <a16:creationId xmlns:a16="http://schemas.microsoft.com/office/drawing/2014/main" id="{6FA2F9AD-019F-B28A-BF83-262571B4B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46220E-FAA9-C26D-9D78-2DB92FB55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511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830189F-A7C4-547E-97DB-7381575EDBBE}"/>
              </a:ext>
            </a:extLst>
          </p:cNvPr>
          <p:cNvPicPr>
            <a:picLocks noChangeAspect="1"/>
          </p:cNvPicPr>
          <p:nvPr/>
        </p:nvPicPr>
        <p:blipFill>
          <a:blip r:embed="rId2"/>
          <a:srcRect r="15625"/>
          <a:stretch>
            <a:fillRect/>
          </a:stretch>
        </p:blipFill>
        <p:spPr>
          <a:xfrm rot="5400000">
            <a:off x="2666999" y="-2667000"/>
            <a:ext cx="6858001" cy="12192003"/>
          </a:xfrm>
          <a:prstGeom prst="rect">
            <a:avLst/>
          </a:prstGeom>
        </p:spPr>
      </p:pic>
      <p:sp>
        <p:nvSpPr>
          <p:cNvPr id="7" name="正方形/長方形 6">
            <a:extLst>
              <a:ext uri="{FF2B5EF4-FFF2-40B4-BE49-F238E27FC236}">
                <a16:creationId xmlns:a16="http://schemas.microsoft.com/office/drawing/2014/main" id="{7C474EF5-D828-37F0-744A-639773412CF4}"/>
              </a:ext>
            </a:extLst>
          </p:cNvPr>
          <p:cNvSpPr/>
          <p:nvPr/>
        </p:nvSpPr>
        <p:spPr>
          <a:xfrm>
            <a:off x="315556" y="330167"/>
            <a:ext cx="5285144" cy="17415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4800" dirty="0">
                <a:solidFill>
                  <a:schemeClr val="tx1"/>
                </a:solidFill>
                <a:latin typeface="ＭＳ Ｐゴシック" panose="020B0600070205080204" pitchFamily="50" charset="-128"/>
                <a:ea typeface="ＭＳ Ｐゴシック" panose="020B0600070205080204" pitchFamily="50" charset="-128"/>
              </a:rPr>
              <a:t>1on1</a:t>
            </a:r>
            <a:r>
              <a:rPr kumimoji="1" lang="ja-JP" altLang="en-US" sz="4800" dirty="0">
                <a:solidFill>
                  <a:schemeClr val="tx1"/>
                </a:solidFill>
                <a:latin typeface="ＭＳ Ｐゴシック" panose="020B0600070205080204" pitchFamily="50" charset="-128"/>
                <a:ea typeface="ＭＳ Ｐゴシック" panose="020B0600070205080204" pitchFamily="50" charset="-128"/>
              </a:rPr>
              <a:t>ミーティング</a:t>
            </a:r>
            <a:endParaRPr kumimoji="1" lang="en-US" altLang="ja-JP" sz="4800" dirty="0">
              <a:solidFill>
                <a:schemeClr val="tx1"/>
              </a:solidFill>
              <a:latin typeface="ＭＳ Ｐゴシック" panose="020B0600070205080204" pitchFamily="50" charset="-128"/>
              <a:ea typeface="ＭＳ Ｐゴシック" panose="020B0600070205080204" pitchFamily="50" charset="-128"/>
            </a:endParaRPr>
          </a:p>
          <a:p>
            <a:pPr>
              <a:spcBef>
                <a:spcPts val="600"/>
              </a:spcBef>
            </a:pPr>
            <a:r>
              <a:rPr kumimoji="1" lang="ja-JP" altLang="en-US" sz="4800" dirty="0">
                <a:solidFill>
                  <a:schemeClr val="tx1"/>
                </a:solidFill>
                <a:latin typeface="ＭＳ Ｐゴシック" panose="020B0600070205080204" pitchFamily="50" charset="-128"/>
                <a:ea typeface="ＭＳ Ｐゴシック" panose="020B0600070205080204" pitchFamily="50" charset="-128"/>
              </a:rPr>
              <a:t>研修資料</a:t>
            </a:r>
          </a:p>
        </p:txBody>
      </p:sp>
      <p:sp>
        <p:nvSpPr>
          <p:cNvPr id="8" name="四角形: 角を丸くする 7">
            <a:extLst>
              <a:ext uri="{FF2B5EF4-FFF2-40B4-BE49-F238E27FC236}">
                <a16:creationId xmlns:a16="http://schemas.microsoft.com/office/drawing/2014/main" id="{73810B07-9D33-F06F-7A0C-2FFF23253819}"/>
              </a:ext>
            </a:extLst>
          </p:cNvPr>
          <p:cNvSpPr/>
          <p:nvPr/>
        </p:nvSpPr>
        <p:spPr>
          <a:xfrm>
            <a:off x="315556" y="2228919"/>
            <a:ext cx="2643544" cy="554917"/>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2000" dirty="0">
                <a:solidFill>
                  <a:schemeClr val="tx1"/>
                </a:solidFill>
                <a:latin typeface="ＭＳ Ｐゴシック" panose="020B0600070205080204" pitchFamily="50" charset="-128"/>
                <a:ea typeface="ＭＳ Ｐゴシック" panose="020B0600070205080204" pitchFamily="50" charset="-128"/>
              </a:rPr>
              <a:t>WEREAL</a:t>
            </a:r>
            <a:r>
              <a:rPr kumimoji="1" lang="ja-JP" altLang="en-US" sz="2000" dirty="0">
                <a:solidFill>
                  <a:schemeClr val="tx1"/>
                </a:solidFill>
                <a:latin typeface="ＭＳ Ｐゴシック" panose="020B0600070205080204" pitchFamily="50" charset="-128"/>
                <a:ea typeface="ＭＳ Ｐゴシック" panose="020B0600070205080204" pitchFamily="50" charset="-128"/>
              </a:rPr>
              <a:t>株式会社</a:t>
            </a:r>
          </a:p>
        </p:txBody>
      </p:sp>
    </p:spTree>
    <p:extLst>
      <p:ext uri="{BB962C8B-B14F-4D97-AF65-F5344CB8AC3E}">
        <p14:creationId xmlns:p14="http://schemas.microsoft.com/office/powerpoint/2010/main" val="913356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32E50-D91D-FAB0-350E-0416CD2942AA}"/>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08DF0B2A-D99C-E297-AAB3-F4EDE290141C}"/>
              </a:ext>
            </a:extLst>
          </p:cNvPr>
          <p:cNvPicPr>
            <a:picLocks noChangeAspect="1"/>
          </p:cNvPicPr>
          <p:nvPr/>
        </p:nvPicPr>
        <p:blipFill>
          <a:blip r:embed="rId2"/>
          <a:srcRect r="15625"/>
          <a:stretch>
            <a:fillRect/>
          </a:stretch>
        </p:blipFill>
        <p:spPr>
          <a:xfrm rot="5400000">
            <a:off x="2667000" y="-2667000"/>
            <a:ext cx="6858000" cy="12192000"/>
          </a:xfrm>
          <a:prstGeom prst="rect">
            <a:avLst/>
          </a:prstGeom>
        </p:spPr>
      </p:pic>
      <p:sp>
        <p:nvSpPr>
          <p:cNvPr id="10" name="正方形/長方形 9">
            <a:extLst>
              <a:ext uri="{FF2B5EF4-FFF2-40B4-BE49-F238E27FC236}">
                <a16:creationId xmlns:a16="http://schemas.microsoft.com/office/drawing/2014/main" id="{B725B52C-97B1-0B28-6424-D960D0739BF4}"/>
              </a:ext>
            </a:extLst>
          </p:cNvPr>
          <p:cNvSpPr/>
          <p:nvPr/>
        </p:nvSpPr>
        <p:spPr>
          <a:xfrm>
            <a:off x="8643485" y="82488"/>
            <a:ext cx="3478863" cy="1274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人材開発部｜</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1on1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推進プロジェクトチーム</a:t>
            </a:r>
          </a:p>
          <a:p>
            <a:pPr>
              <a:spcBef>
                <a:spcPts val="600"/>
              </a:spcBef>
            </a:pP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a:spcBef>
                <a:spcPts val="600"/>
              </a:spcBef>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Mail</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training@wereal.co.jp</a:t>
            </a:r>
          </a:p>
          <a:p>
            <a:pPr>
              <a:spcBef>
                <a:spcPts val="600"/>
              </a:spcBef>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TEL</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03-1234-5678</a:t>
            </a:r>
            <a:endParaRPr kumimoji="1" lang="ja-JP" altLang="en-US" sz="14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1867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9B34-08FB-00B2-E1B4-2D17569A6C5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40FFAE-F4A1-0DD9-819A-CF81FF5DA102}"/>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6DA440D1-6AC0-CF11-2CDB-C2F0C4DC66E9}"/>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D8590942-152F-960C-263E-3BDFFFC826B2}"/>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7331BB4D-3C4A-2DF2-70E9-0EAA0CB940F8}"/>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37C39EAC-1C98-AF2B-A844-3B88B4F747A8}"/>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586E3B15-CE5D-A0CC-1800-508E86B8BD9B}"/>
              </a:ext>
            </a:extLst>
          </p:cNvPr>
          <p:cNvSpPr/>
          <p:nvPr/>
        </p:nvSpPr>
        <p:spPr>
          <a:xfrm>
            <a:off x="538054" y="140505"/>
            <a:ext cx="11484191" cy="54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400" b="1" dirty="0">
                <a:solidFill>
                  <a:srgbClr val="24688A"/>
                </a:solidFill>
                <a:latin typeface="ＭＳ Ｐゴシック" panose="020B0600070205080204" pitchFamily="50" charset="-128"/>
                <a:ea typeface="ＭＳ Ｐゴシック" panose="020B0600070205080204" pitchFamily="50" charset="-128"/>
              </a:rPr>
              <a:t>1on1</a:t>
            </a:r>
            <a:r>
              <a:rPr kumimoji="1" lang="ja-JP" altLang="en-US" sz="2400" b="1" dirty="0">
                <a:solidFill>
                  <a:srgbClr val="24688A"/>
                </a:solidFill>
                <a:latin typeface="ＭＳ Ｐゴシック" panose="020B0600070205080204" pitchFamily="50" charset="-128"/>
                <a:ea typeface="ＭＳ Ｐゴシック" panose="020B0600070205080204" pitchFamily="50" charset="-128"/>
              </a:rPr>
              <a:t>は単なる面談ではなく「育成の場」である</a:t>
            </a:r>
          </a:p>
        </p:txBody>
      </p:sp>
      <p:sp>
        <p:nvSpPr>
          <p:cNvPr id="11" name="正方形/長方形 10">
            <a:extLst>
              <a:ext uri="{FF2B5EF4-FFF2-40B4-BE49-F238E27FC236}">
                <a16:creationId xmlns:a16="http://schemas.microsoft.com/office/drawing/2014/main" id="{F993A42C-47FA-568A-A7AB-D79A4E23201A}"/>
              </a:ext>
            </a:extLst>
          </p:cNvPr>
          <p:cNvSpPr/>
          <p:nvPr/>
        </p:nvSpPr>
        <p:spPr>
          <a:xfrm>
            <a:off x="538054" y="857251"/>
            <a:ext cx="11484191" cy="5860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2" name="正方形/長方形 11">
            <a:extLst>
              <a:ext uri="{FF2B5EF4-FFF2-40B4-BE49-F238E27FC236}">
                <a16:creationId xmlns:a16="http://schemas.microsoft.com/office/drawing/2014/main" id="{3E0E283B-51F7-3985-04CC-8B82E44E51D6}"/>
              </a:ext>
            </a:extLst>
          </p:cNvPr>
          <p:cNvSpPr/>
          <p:nvPr/>
        </p:nvSpPr>
        <p:spPr>
          <a:xfrm>
            <a:off x="898330" y="4899260"/>
            <a:ext cx="10763638" cy="1642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buClr>
                <a:srgbClr val="24688A"/>
              </a:buClr>
              <a:buFont typeface="Wingdings" panose="05000000000000000000" pitchFamily="2" charset="2"/>
              <a:buChar char="l"/>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1on1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とは、上司と部下が定期的に行う</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対</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の面談であり、目的は単なる業務進捗の確認にとどまらず、部下の成長支援やキャリア形成、</a:t>
            </a:r>
            <a:br>
              <a:rPr kumimoji="1" lang="en-US" altLang="ja-JP" sz="1400" dirty="0">
                <a:solidFill>
                  <a:schemeClr val="tx1"/>
                </a:solidFill>
                <a:latin typeface="ＭＳ Ｐゴシック" panose="020B0600070205080204" pitchFamily="50" charset="-128"/>
                <a:ea typeface="ＭＳ Ｐゴシック" panose="020B0600070205080204" pitchFamily="50" charset="-128"/>
              </a:rPr>
            </a:b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心理的安全性の構築にあります。実施頻度は週</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など様々ですが、形式は「対話型」が原則です。</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多くの企業で導入が進む背景には、以下の要因があります。</a:t>
            </a:r>
            <a:br>
              <a:rPr kumimoji="1" lang="en-US" altLang="ja-JP" sz="1400" dirty="0">
                <a:solidFill>
                  <a:schemeClr val="tx1"/>
                </a:solidFill>
                <a:latin typeface="ＭＳ Ｐゴシック" panose="020B0600070205080204" pitchFamily="50" charset="-128"/>
                <a:ea typeface="ＭＳ Ｐゴシック" panose="020B0600070205080204" pitchFamily="50" charset="-128"/>
              </a:rPr>
            </a:b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✓従業員の多様化に伴う価値観の変化　　✓キャリア自律型人材の育成ニーズ　　✓メンタルヘルス・離職予防への対応</a:t>
            </a:r>
            <a:br>
              <a:rPr kumimoji="1" lang="en-US" altLang="ja-JP" sz="1400" dirty="0">
                <a:solidFill>
                  <a:schemeClr val="tx1"/>
                </a:solidFill>
                <a:latin typeface="ＭＳ Ｐゴシック" panose="020B0600070205080204" pitchFamily="50" charset="-128"/>
                <a:ea typeface="ＭＳ Ｐゴシック" panose="020B0600070205080204" pitchFamily="50" charset="-128"/>
              </a:rPr>
            </a:b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✓フラットな組織文化の形成</a:t>
            </a:r>
          </a:p>
          <a:p>
            <a:pPr marL="285750" indent="-285750">
              <a:spcBef>
                <a:spcPts val="600"/>
              </a:spcBef>
              <a:buClr>
                <a:srgbClr val="24688A"/>
              </a:buClr>
              <a:buFont typeface="Wingdings" panose="05000000000000000000" pitchFamily="2" charset="2"/>
              <a:buChar char="l"/>
            </a:pP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1on1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は、“部下のための時間”です。評価や詰問ではなく、「聴く」「問いかける」「気づかせる」「考える」を通じて、部下が自ら考え、</a:t>
            </a:r>
            <a:br>
              <a:rPr kumimoji="1" lang="en-US" altLang="ja-JP" sz="1400" dirty="0">
                <a:solidFill>
                  <a:schemeClr val="tx1"/>
                </a:solidFill>
                <a:latin typeface="ＭＳ Ｐゴシック" panose="020B0600070205080204" pitchFamily="50" charset="-128"/>
                <a:ea typeface="ＭＳ Ｐゴシック" panose="020B0600070205080204" pitchFamily="50" charset="-128"/>
              </a:rPr>
            </a:b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行動できるよう支援することが求められます。上司としての“コーチ的視点”が成功の鍵となります。</a:t>
            </a:r>
          </a:p>
        </p:txBody>
      </p:sp>
      <p:grpSp>
        <p:nvGrpSpPr>
          <p:cNvPr id="15" name="グループ化 14">
            <a:extLst>
              <a:ext uri="{FF2B5EF4-FFF2-40B4-BE49-F238E27FC236}">
                <a16:creationId xmlns:a16="http://schemas.microsoft.com/office/drawing/2014/main" id="{06EBE31F-AB8B-E216-62E6-875482756029}"/>
              </a:ext>
            </a:extLst>
          </p:cNvPr>
          <p:cNvGrpSpPr/>
          <p:nvPr/>
        </p:nvGrpSpPr>
        <p:grpSpPr>
          <a:xfrm>
            <a:off x="10687389" y="159580"/>
            <a:ext cx="1248511" cy="502938"/>
            <a:chOff x="10687389" y="159580"/>
            <a:chExt cx="1248511" cy="502938"/>
          </a:xfrm>
        </p:grpSpPr>
        <p:sp>
          <p:nvSpPr>
            <p:cNvPr id="28" name="スライド番号プレースホルダー 5">
              <a:extLst>
                <a:ext uri="{FF2B5EF4-FFF2-40B4-BE49-F238E27FC236}">
                  <a16:creationId xmlns:a16="http://schemas.microsoft.com/office/drawing/2014/main" id="{F22C3C6E-A54E-6B91-0225-6F4EB54AC2EE}"/>
                </a:ext>
              </a:extLst>
            </p:cNvPr>
            <p:cNvSpPr txBox="1">
              <a:spLocks/>
            </p:cNvSpPr>
            <p:nvPr/>
          </p:nvSpPr>
          <p:spPr>
            <a:xfrm>
              <a:off x="11528141" y="228487"/>
              <a:ext cx="407759" cy="365125"/>
            </a:xfrm>
            <a:prstGeom prst="wedgeEllipseCallout">
              <a:avLst>
                <a:gd name="adj1" fmla="val -60285"/>
                <a:gd name="adj2" fmla="val 41631"/>
              </a:avLst>
            </a:prstGeom>
            <a:ln>
              <a:solidFill>
                <a:srgbClr val="032A47"/>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mtClean="0">
                  <a:solidFill>
                    <a:srgbClr val="032A47"/>
                  </a:solidFill>
                  <a:latin typeface="ＭＳ Ｐゴシック" panose="020B0600070205080204" pitchFamily="50" charset="-128"/>
                  <a:ea typeface="ＭＳ Ｐゴシック" panose="020B0600070205080204" pitchFamily="50" charset="-128"/>
                </a:rPr>
                <a:pPr algn="ctr"/>
                <a:t>1</a:t>
              </a:fld>
              <a:endParaRPr lang="ja-JP" altLang="en-US" dirty="0">
                <a:solidFill>
                  <a:srgbClr val="032A47"/>
                </a:solidFill>
                <a:latin typeface="ＭＳ Ｐゴシック" panose="020B0600070205080204" pitchFamily="50" charset="-128"/>
                <a:ea typeface="ＭＳ Ｐゴシック" panose="020B0600070205080204" pitchFamily="50" charset="-128"/>
              </a:endParaRPr>
            </a:p>
          </p:txBody>
        </p:sp>
        <p:pic>
          <p:nvPicPr>
            <p:cNvPr id="14" name="図 13">
              <a:extLst>
                <a:ext uri="{FF2B5EF4-FFF2-40B4-BE49-F238E27FC236}">
                  <a16:creationId xmlns:a16="http://schemas.microsoft.com/office/drawing/2014/main" id="{A20C5DF6-20A3-3A38-0EA7-D5339EA132EA}"/>
                </a:ext>
              </a:extLst>
            </p:cNvPr>
            <p:cNvPicPr>
              <a:picLocks noChangeAspect="1"/>
            </p:cNvPicPr>
            <p:nvPr/>
          </p:nvPicPr>
          <p:blipFill>
            <a:blip r:embed="rId2"/>
            <a:stretch>
              <a:fillRect/>
            </a:stretch>
          </p:blipFill>
          <p:spPr>
            <a:xfrm>
              <a:off x="10687389" y="159580"/>
              <a:ext cx="754407" cy="502938"/>
            </a:xfrm>
            <a:prstGeom prst="rect">
              <a:avLst/>
            </a:prstGeom>
          </p:spPr>
        </p:pic>
      </p:grpSp>
      <p:grpSp>
        <p:nvGrpSpPr>
          <p:cNvPr id="51" name="グループ化 50">
            <a:extLst>
              <a:ext uri="{FF2B5EF4-FFF2-40B4-BE49-F238E27FC236}">
                <a16:creationId xmlns:a16="http://schemas.microsoft.com/office/drawing/2014/main" id="{7E81793D-3459-529F-C99D-CF162C9C68D8}"/>
              </a:ext>
            </a:extLst>
          </p:cNvPr>
          <p:cNvGrpSpPr/>
          <p:nvPr/>
        </p:nvGrpSpPr>
        <p:grpSpPr>
          <a:xfrm>
            <a:off x="817763" y="1108129"/>
            <a:ext cx="10924772" cy="3527931"/>
            <a:chOff x="771064" y="1116596"/>
            <a:chExt cx="10924772" cy="3527931"/>
          </a:xfrm>
        </p:grpSpPr>
        <p:grpSp>
          <p:nvGrpSpPr>
            <p:cNvPr id="46" name="グループ化 45">
              <a:extLst>
                <a:ext uri="{FF2B5EF4-FFF2-40B4-BE49-F238E27FC236}">
                  <a16:creationId xmlns:a16="http://schemas.microsoft.com/office/drawing/2014/main" id="{526B4C23-47E3-153D-532D-FBBD3D953B69}"/>
                </a:ext>
              </a:extLst>
            </p:cNvPr>
            <p:cNvGrpSpPr/>
            <p:nvPr/>
          </p:nvGrpSpPr>
          <p:grpSpPr>
            <a:xfrm>
              <a:off x="771064" y="1291127"/>
              <a:ext cx="5061281" cy="3174258"/>
              <a:chOff x="796465" y="1291127"/>
              <a:chExt cx="5061281" cy="3174258"/>
            </a:xfrm>
          </p:grpSpPr>
          <p:sp>
            <p:nvSpPr>
              <p:cNvPr id="25" name="楕円 24">
                <a:extLst>
                  <a:ext uri="{FF2B5EF4-FFF2-40B4-BE49-F238E27FC236}">
                    <a16:creationId xmlns:a16="http://schemas.microsoft.com/office/drawing/2014/main" id="{55FA31F8-58DA-CBEE-119F-999AFB13A23E}"/>
                  </a:ext>
                </a:extLst>
              </p:cNvPr>
              <p:cNvSpPr/>
              <p:nvPr/>
            </p:nvSpPr>
            <p:spPr>
              <a:xfrm>
                <a:off x="1892141" y="1443292"/>
                <a:ext cx="2869929" cy="2869929"/>
              </a:xfrm>
              <a:prstGeom prst="ellipse">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23" name="楕円 22">
                <a:extLst>
                  <a:ext uri="{FF2B5EF4-FFF2-40B4-BE49-F238E27FC236}">
                    <a16:creationId xmlns:a16="http://schemas.microsoft.com/office/drawing/2014/main" id="{DF04E326-3EF0-138F-90FF-1576962E079F}"/>
                  </a:ext>
                </a:extLst>
              </p:cNvPr>
              <p:cNvSpPr/>
              <p:nvPr/>
            </p:nvSpPr>
            <p:spPr>
              <a:xfrm>
                <a:off x="2141185" y="1692336"/>
                <a:ext cx="2371842" cy="2371842"/>
              </a:xfrm>
              <a:prstGeom prst="ellipse">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endParaRPr kumimoji="1" lang="ja-JP" altLang="en-US" sz="1600" dirty="0">
                  <a:solidFill>
                    <a:schemeClr val="bg1"/>
                  </a:solidFill>
                  <a:latin typeface="ＭＳ Ｐゴシック" panose="020B0600070205080204" pitchFamily="50" charset="-128"/>
                  <a:ea typeface="ＭＳ Ｐゴシック" panose="020B0600070205080204" pitchFamily="50" charset="-128"/>
                </a:endParaRPr>
              </a:p>
            </p:txBody>
          </p:sp>
          <p:sp>
            <p:nvSpPr>
              <p:cNvPr id="21" name="楕円 20">
                <a:extLst>
                  <a:ext uri="{FF2B5EF4-FFF2-40B4-BE49-F238E27FC236}">
                    <a16:creationId xmlns:a16="http://schemas.microsoft.com/office/drawing/2014/main" id="{F852803F-43FF-E303-DC87-F9C537283FBA}"/>
                  </a:ext>
                </a:extLst>
              </p:cNvPr>
              <p:cNvSpPr/>
              <p:nvPr/>
            </p:nvSpPr>
            <p:spPr>
              <a:xfrm>
                <a:off x="2436106" y="1987257"/>
                <a:ext cx="1782000" cy="1782000"/>
              </a:xfrm>
              <a:prstGeom prst="ellipse">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1on1</a:t>
                </a:r>
                <a:r>
                  <a:rPr kumimoji="1" lang="ja-JP" altLang="en-US" sz="1600" b="1" dirty="0">
                    <a:solidFill>
                      <a:schemeClr val="bg1"/>
                    </a:solidFill>
                    <a:latin typeface="ＭＳ Ｐゴシック" panose="020B0600070205080204" pitchFamily="50" charset="-128"/>
                    <a:ea typeface="ＭＳ Ｐゴシック" panose="020B0600070205080204" pitchFamily="50" charset="-128"/>
                  </a:rPr>
                  <a:t>の</a:t>
                </a:r>
                <a:br>
                  <a:rPr kumimoji="1" lang="en-US" altLang="ja-JP" sz="1600" b="1" dirty="0">
                    <a:solidFill>
                      <a:schemeClr val="bg1"/>
                    </a:solidFill>
                    <a:latin typeface="ＭＳ Ｐゴシック" panose="020B0600070205080204" pitchFamily="50" charset="-128"/>
                    <a:ea typeface="ＭＳ Ｐゴシック" panose="020B0600070205080204" pitchFamily="50" charset="-128"/>
                  </a:rPr>
                </a:br>
                <a:r>
                  <a:rPr kumimoji="1" lang="ja-JP" altLang="en-US" sz="1600" b="1" dirty="0">
                    <a:solidFill>
                      <a:schemeClr val="bg1"/>
                    </a:solidFill>
                    <a:latin typeface="ＭＳ Ｐゴシック" panose="020B0600070205080204" pitchFamily="50" charset="-128"/>
                    <a:ea typeface="ＭＳ Ｐゴシック" panose="020B0600070205080204" pitchFamily="50" charset="-128"/>
                  </a:rPr>
                  <a:t>導入背景</a:t>
                </a:r>
              </a:p>
            </p:txBody>
          </p:sp>
          <p:sp>
            <p:nvSpPr>
              <p:cNvPr id="17" name="四角形: 角を丸くする 16">
                <a:extLst>
                  <a:ext uri="{FF2B5EF4-FFF2-40B4-BE49-F238E27FC236}">
                    <a16:creationId xmlns:a16="http://schemas.microsoft.com/office/drawing/2014/main" id="{B440110D-AEE9-9C9A-9EF3-C5AF49A84AB0}"/>
                  </a:ext>
                </a:extLst>
              </p:cNvPr>
              <p:cNvSpPr/>
              <p:nvPr/>
            </p:nvSpPr>
            <p:spPr>
              <a:xfrm>
                <a:off x="2412149" y="1291127"/>
                <a:ext cx="1829914" cy="879810"/>
              </a:xfrm>
              <a:prstGeom prst="roundRect">
                <a:avLst>
                  <a:gd name="adj" fmla="val 50000"/>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従業員の</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多様化に伴う</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価値観の変化</a:t>
                </a:r>
              </a:p>
            </p:txBody>
          </p:sp>
          <p:sp>
            <p:nvSpPr>
              <p:cNvPr id="18" name="四角形: 角を丸くする 17">
                <a:extLst>
                  <a:ext uri="{FF2B5EF4-FFF2-40B4-BE49-F238E27FC236}">
                    <a16:creationId xmlns:a16="http://schemas.microsoft.com/office/drawing/2014/main" id="{21265C18-FD32-0DD2-5F3E-D5EF82DE4A63}"/>
                  </a:ext>
                </a:extLst>
              </p:cNvPr>
              <p:cNvSpPr/>
              <p:nvPr/>
            </p:nvSpPr>
            <p:spPr>
              <a:xfrm>
                <a:off x="2412149" y="3585575"/>
                <a:ext cx="1829914" cy="879810"/>
              </a:xfrm>
              <a:prstGeom prst="roundRect">
                <a:avLst>
                  <a:gd name="adj" fmla="val 50000"/>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メンタルヘルス・</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離職予防への</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対応</a:t>
                </a:r>
              </a:p>
            </p:txBody>
          </p:sp>
          <p:sp>
            <p:nvSpPr>
              <p:cNvPr id="19" name="四角形: 角を丸くする 18">
                <a:extLst>
                  <a:ext uri="{FF2B5EF4-FFF2-40B4-BE49-F238E27FC236}">
                    <a16:creationId xmlns:a16="http://schemas.microsoft.com/office/drawing/2014/main" id="{0E275AC7-909B-87E9-D7F8-348F99A3035B}"/>
                  </a:ext>
                </a:extLst>
              </p:cNvPr>
              <p:cNvSpPr/>
              <p:nvPr/>
            </p:nvSpPr>
            <p:spPr>
              <a:xfrm>
                <a:off x="4027832" y="2438352"/>
                <a:ext cx="1829914" cy="879810"/>
              </a:xfrm>
              <a:prstGeom prst="roundRect">
                <a:avLst>
                  <a:gd name="adj" fmla="val 50000"/>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キャリア</a:t>
                </a:r>
                <a:br>
                  <a:rPr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自律型人材の</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育成ニーズ</a:t>
                </a:r>
              </a:p>
            </p:txBody>
          </p:sp>
          <p:sp>
            <p:nvSpPr>
              <p:cNvPr id="20" name="四角形: 角を丸くする 19">
                <a:extLst>
                  <a:ext uri="{FF2B5EF4-FFF2-40B4-BE49-F238E27FC236}">
                    <a16:creationId xmlns:a16="http://schemas.microsoft.com/office/drawing/2014/main" id="{917C5E8C-41B6-4B8C-3B4F-202821F8B408}"/>
                  </a:ext>
                </a:extLst>
              </p:cNvPr>
              <p:cNvSpPr/>
              <p:nvPr/>
            </p:nvSpPr>
            <p:spPr>
              <a:xfrm>
                <a:off x="796465" y="2438352"/>
                <a:ext cx="1829914" cy="879810"/>
              </a:xfrm>
              <a:prstGeom prst="roundRect">
                <a:avLst>
                  <a:gd name="adj" fmla="val 50000"/>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フラットな</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組織文化の</a:t>
                </a:r>
                <a:br>
                  <a:rPr kumimoji="1" lang="en-US" altLang="ja-JP" sz="1600" dirty="0">
                    <a:solidFill>
                      <a:schemeClr val="tx1"/>
                    </a:solidFill>
                    <a:latin typeface="ＭＳ Ｐゴシック" panose="020B0600070205080204" pitchFamily="50" charset="-128"/>
                    <a:ea typeface="ＭＳ Ｐゴシック" panose="020B0600070205080204" pitchFamily="50" charset="-128"/>
                  </a:rPr>
                </a:b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形成</a:t>
                </a:r>
              </a:p>
            </p:txBody>
          </p:sp>
        </p:grpSp>
        <p:grpSp>
          <p:nvGrpSpPr>
            <p:cNvPr id="45" name="グループ化 44">
              <a:extLst>
                <a:ext uri="{FF2B5EF4-FFF2-40B4-BE49-F238E27FC236}">
                  <a16:creationId xmlns:a16="http://schemas.microsoft.com/office/drawing/2014/main" id="{D405603C-8BCE-C0FC-5BF5-0F3A7C40A9B0}"/>
                </a:ext>
              </a:extLst>
            </p:cNvPr>
            <p:cNvGrpSpPr/>
            <p:nvPr/>
          </p:nvGrpSpPr>
          <p:grpSpPr>
            <a:xfrm>
              <a:off x="6770951" y="1423542"/>
              <a:ext cx="4924885" cy="3166123"/>
              <a:chOff x="6433150" y="1423542"/>
              <a:chExt cx="4924885" cy="3166123"/>
            </a:xfrm>
          </p:grpSpPr>
          <p:sp>
            <p:nvSpPr>
              <p:cNvPr id="36" name="楕円 35">
                <a:extLst>
                  <a:ext uri="{FF2B5EF4-FFF2-40B4-BE49-F238E27FC236}">
                    <a16:creationId xmlns:a16="http://schemas.microsoft.com/office/drawing/2014/main" id="{7BFA11D3-6DFE-1F05-DEE4-E1665BF2182F}"/>
                  </a:ext>
                </a:extLst>
              </p:cNvPr>
              <p:cNvSpPr/>
              <p:nvPr/>
            </p:nvSpPr>
            <p:spPr>
              <a:xfrm>
                <a:off x="8004592" y="1987257"/>
                <a:ext cx="1782000" cy="1782000"/>
              </a:xfrm>
              <a:prstGeom prst="ellipse">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3200" b="1" dirty="0">
                    <a:solidFill>
                      <a:schemeClr val="bg1"/>
                    </a:solidFill>
                    <a:latin typeface="ＭＳ Ｐゴシック" panose="020B0600070205080204" pitchFamily="50" charset="-128"/>
                    <a:ea typeface="ＭＳ Ｐゴシック" panose="020B0600070205080204" pitchFamily="50" charset="-128"/>
                  </a:rPr>
                  <a:t>1on1</a:t>
                </a:r>
                <a:r>
                  <a:rPr kumimoji="1" lang="ja-JP" altLang="en-US" sz="1600" b="1" dirty="0">
                    <a:solidFill>
                      <a:schemeClr val="bg1"/>
                    </a:solidFill>
                    <a:latin typeface="ＭＳ Ｐゴシック" panose="020B0600070205080204" pitchFamily="50" charset="-128"/>
                    <a:ea typeface="ＭＳ Ｐゴシック" panose="020B0600070205080204" pitchFamily="50" charset="-128"/>
                  </a:rPr>
                  <a:t>は</a:t>
                </a:r>
                <a:br>
                  <a:rPr kumimoji="1" lang="en-US" altLang="ja-JP" sz="1600" b="1" dirty="0">
                    <a:solidFill>
                      <a:schemeClr val="bg1"/>
                    </a:solidFill>
                    <a:latin typeface="ＭＳ Ｐゴシック" panose="020B0600070205080204" pitchFamily="50" charset="-128"/>
                    <a:ea typeface="ＭＳ Ｐゴシック" panose="020B0600070205080204" pitchFamily="50" charset="-128"/>
                  </a:rPr>
                </a:br>
                <a:r>
                  <a:rPr kumimoji="1" lang="ja-JP" altLang="en-US" sz="1600" b="1" dirty="0">
                    <a:solidFill>
                      <a:schemeClr val="bg1"/>
                    </a:solidFill>
                    <a:latin typeface="ＭＳ Ｐゴシック" panose="020B0600070205080204" pitchFamily="50" charset="-128"/>
                    <a:ea typeface="ＭＳ Ｐゴシック" panose="020B0600070205080204" pitchFamily="50" charset="-128"/>
                  </a:rPr>
                  <a:t>部下の時間</a:t>
                </a:r>
              </a:p>
            </p:txBody>
          </p:sp>
          <p:pic>
            <p:nvPicPr>
              <p:cNvPr id="34" name="図 33">
                <a:extLst>
                  <a:ext uri="{FF2B5EF4-FFF2-40B4-BE49-F238E27FC236}">
                    <a16:creationId xmlns:a16="http://schemas.microsoft.com/office/drawing/2014/main" id="{BFC7488A-A674-7069-8D02-59681141A2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877979" y="3232847"/>
                <a:ext cx="2035227" cy="1356818"/>
              </a:xfrm>
              <a:prstGeom prst="rect">
                <a:avLst/>
              </a:prstGeom>
            </p:spPr>
          </p:pic>
          <p:sp>
            <p:nvSpPr>
              <p:cNvPr id="37" name="吹き出し: 円形 36">
                <a:extLst>
                  <a:ext uri="{FF2B5EF4-FFF2-40B4-BE49-F238E27FC236}">
                    <a16:creationId xmlns:a16="http://schemas.microsoft.com/office/drawing/2014/main" id="{C1CA39AF-E584-D3B6-D3C9-4A53330D0922}"/>
                  </a:ext>
                </a:extLst>
              </p:cNvPr>
              <p:cNvSpPr/>
              <p:nvPr/>
            </p:nvSpPr>
            <p:spPr>
              <a:xfrm>
                <a:off x="6433150" y="2775533"/>
                <a:ext cx="1663558" cy="879810"/>
              </a:xfrm>
              <a:prstGeom prst="wedgeEllipseCallout">
                <a:avLst>
                  <a:gd name="adj1" fmla="val 39316"/>
                  <a:gd name="adj2" fmla="val 58651"/>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聴く</a:t>
                </a:r>
              </a:p>
            </p:txBody>
          </p:sp>
          <p:sp>
            <p:nvSpPr>
              <p:cNvPr id="39" name="吹き出し: 円形 38">
                <a:extLst>
                  <a:ext uri="{FF2B5EF4-FFF2-40B4-BE49-F238E27FC236}">
                    <a16:creationId xmlns:a16="http://schemas.microsoft.com/office/drawing/2014/main" id="{0F3DA892-4B21-6F4E-BFDD-4D9106C6B03E}"/>
                  </a:ext>
                </a:extLst>
              </p:cNvPr>
              <p:cNvSpPr/>
              <p:nvPr/>
            </p:nvSpPr>
            <p:spPr>
              <a:xfrm flipH="1">
                <a:off x="9694477" y="2775533"/>
                <a:ext cx="1663558" cy="879810"/>
              </a:xfrm>
              <a:prstGeom prst="wedgeEllipseCallout">
                <a:avLst>
                  <a:gd name="adj1" fmla="val 39316"/>
                  <a:gd name="adj2" fmla="val 58651"/>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考える</a:t>
                </a:r>
              </a:p>
            </p:txBody>
          </p:sp>
          <p:sp>
            <p:nvSpPr>
              <p:cNvPr id="38" name="吹き出し: 円形 37">
                <a:extLst>
                  <a:ext uri="{FF2B5EF4-FFF2-40B4-BE49-F238E27FC236}">
                    <a16:creationId xmlns:a16="http://schemas.microsoft.com/office/drawing/2014/main" id="{1EDF3372-6187-0452-7E91-5F1E42BE8E60}"/>
                  </a:ext>
                </a:extLst>
              </p:cNvPr>
              <p:cNvSpPr/>
              <p:nvPr/>
            </p:nvSpPr>
            <p:spPr>
              <a:xfrm>
                <a:off x="7089010" y="1423542"/>
                <a:ext cx="1663558" cy="879810"/>
              </a:xfrm>
              <a:prstGeom prst="wedgeEllipseCallout">
                <a:avLst>
                  <a:gd name="adj1" fmla="val 39316"/>
                  <a:gd name="adj2" fmla="val 58651"/>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問いかける</a:t>
                </a:r>
              </a:p>
            </p:txBody>
          </p:sp>
          <p:sp>
            <p:nvSpPr>
              <p:cNvPr id="40" name="吹き出し: 円形 39">
                <a:extLst>
                  <a:ext uri="{FF2B5EF4-FFF2-40B4-BE49-F238E27FC236}">
                    <a16:creationId xmlns:a16="http://schemas.microsoft.com/office/drawing/2014/main" id="{DD425DCA-40CE-0351-A23D-1122B4490787}"/>
                  </a:ext>
                </a:extLst>
              </p:cNvPr>
              <p:cNvSpPr/>
              <p:nvPr/>
            </p:nvSpPr>
            <p:spPr>
              <a:xfrm flipH="1">
                <a:off x="9038615" y="1423542"/>
                <a:ext cx="1663558" cy="879810"/>
              </a:xfrm>
              <a:prstGeom prst="wedgeEllipseCallout">
                <a:avLst>
                  <a:gd name="adj1" fmla="val 39316"/>
                  <a:gd name="adj2" fmla="val 58651"/>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気づかせる</a:t>
                </a:r>
              </a:p>
            </p:txBody>
          </p:sp>
        </p:grpSp>
        <p:grpSp>
          <p:nvGrpSpPr>
            <p:cNvPr id="50" name="グループ化 49">
              <a:extLst>
                <a:ext uri="{FF2B5EF4-FFF2-40B4-BE49-F238E27FC236}">
                  <a16:creationId xmlns:a16="http://schemas.microsoft.com/office/drawing/2014/main" id="{EB471FF6-645A-725B-54DE-C3A92E5252E0}"/>
                </a:ext>
              </a:extLst>
            </p:cNvPr>
            <p:cNvGrpSpPr/>
            <p:nvPr/>
          </p:nvGrpSpPr>
          <p:grpSpPr>
            <a:xfrm>
              <a:off x="6107741" y="1116596"/>
              <a:ext cx="387815" cy="3527931"/>
              <a:chOff x="5898154" y="1116596"/>
              <a:chExt cx="387815" cy="3527931"/>
            </a:xfrm>
          </p:grpSpPr>
          <p:cxnSp>
            <p:nvCxnSpPr>
              <p:cNvPr id="47" name="直線矢印コネクタ 46">
                <a:extLst>
                  <a:ext uri="{FF2B5EF4-FFF2-40B4-BE49-F238E27FC236}">
                    <a16:creationId xmlns:a16="http://schemas.microsoft.com/office/drawing/2014/main" id="{CDAE338D-BBF9-9263-F131-48B4CC0EC6BD}"/>
                  </a:ext>
                </a:extLst>
              </p:cNvPr>
              <p:cNvCxnSpPr>
                <a:cxnSpLocks/>
              </p:cNvCxnSpPr>
              <p:nvPr/>
            </p:nvCxnSpPr>
            <p:spPr>
              <a:xfrm>
                <a:off x="6092061" y="1116596"/>
                <a:ext cx="0" cy="3527931"/>
              </a:xfrm>
              <a:prstGeom prst="straightConnector1">
                <a:avLst/>
              </a:prstGeom>
              <a:ln w="19050">
                <a:solidFill>
                  <a:srgbClr val="032A47"/>
                </a:solidFill>
              </a:ln>
            </p:spPr>
            <p:style>
              <a:lnRef idx="2">
                <a:schemeClr val="accent1"/>
              </a:lnRef>
              <a:fillRef idx="0">
                <a:schemeClr val="accent1"/>
              </a:fillRef>
              <a:effectRef idx="1">
                <a:schemeClr val="accent1"/>
              </a:effectRef>
              <a:fontRef idx="minor">
                <a:schemeClr val="tx1"/>
              </a:fontRef>
            </p:style>
          </p:cxnSp>
          <p:sp>
            <p:nvSpPr>
              <p:cNvPr id="49" name="楕円 48">
                <a:extLst>
                  <a:ext uri="{FF2B5EF4-FFF2-40B4-BE49-F238E27FC236}">
                    <a16:creationId xmlns:a16="http://schemas.microsoft.com/office/drawing/2014/main" id="{C9774C2B-7B6A-5E20-0882-D53C9C95E149}"/>
                  </a:ext>
                </a:extLst>
              </p:cNvPr>
              <p:cNvSpPr/>
              <p:nvPr/>
            </p:nvSpPr>
            <p:spPr>
              <a:xfrm>
                <a:off x="5898154" y="2686654"/>
                <a:ext cx="387815" cy="387815"/>
              </a:xfrm>
              <a:prstGeom prst="ellipse">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1600" b="1" dirty="0">
                    <a:solidFill>
                      <a:schemeClr val="bg1"/>
                    </a:solidFill>
                    <a:latin typeface="ＭＳ Ｐゴシック" panose="020B0600070205080204" pitchFamily="50" charset="-128"/>
                    <a:ea typeface="ＭＳ Ｐゴシック" panose="020B0600070205080204" pitchFamily="50" charset="-128"/>
                  </a:rPr>
                  <a:t>＞</a:t>
                </a:r>
              </a:p>
            </p:txBody>
          </p:sp>
        </p:grpSp>
      </p:grpSp>
    </p:spTree>
    <p:extLst>
      <p:ext uri="{BB962C8B-B14F-4D97-AF65-F5344CB8AC3E}">
        <p14:creationId xmlns:p14="http://schemas.microsoft.com/office/powerpoint/2010/main" val="417356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9F486-7C1B-7BCA-0696-68573E3899A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BCBF4A9-12C9-C8D7-3AA0-FE638975440D}"/>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908E4726-B40D-72F5-0469-9B941853B45A}"/>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0ECF6EB4-93FE-046C-B282-B166797D260E}"/>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667EE198-87E8-0899-D615-61E6DDAB6EFE}"/>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27C83139-4774-87C3-18D8-AB611532CF92}"/>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22F51EEB-F0D0-9930-3EB7-14C2BAA0F32C}"/>
              </a:ext>
            </a:extLst>
          </p:cNvPr>
          <p:cNvSpPr/>
          <p:nvPr/>
        </p:nvSpPr>
        <p:spPr>
          <a:xfrm>
            <a:off x="538054" y="857251"/>
            <a:ext cx="11484191" cy="5860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E95CFD40-C799-09E8-F6A0-2581EA78784D}"/>
              </a:ext>
            </a:extLst>
          </p:cNvPr>
          <p:cNvSpPr/>
          <p:nvPr/>
        </p:nvSpPr>
        <p:spPr>
          <a:xfrm>
            <a:off x="538054" y="140505"/>
            <a:ext cx="11484191" cy="54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400" b="1" dirty="0">
                <a:solidFill>
                  <a:srgbClr val="24688A"/>
                </a:solidFill>
                <a:latin typeface="ＭＳ Ｐゴシック" panose="020B0600070205080204" pitchFamily="50" charset="-128"/>
                <a:ea typeface="ＭＳ Ｐゴシック" panose="020B0600070205080204" pitchFamily="50" charset="-128"/>
              </a:rPr>
              <a:t>変化が激しい時代だからこそ、信頼を基盤にした対話が必要</a:t>
            </a:r>
          </a:p>
        </p:txBody>
      </p:sp>
      <p:sp>
        <p:nvSpPr>
          <p:cNvPr id="8" name="正方形/長方形 7">
            <a:extLst>
              <a:ext uri="{FF2B5EF4-FFF2-40B4-BE49-F238E27FC236}">
                <a16:creationId xmlns:a16="http://schemas.microsoft.com/office/drawing/2014/main" id="{9ABD42CA-31DB-CC8E-85E2-60F1DDBC2034}"/>
              </a:ext>
            </a:extLst>
          </p:cNvPr>
          <p:cNvSpPr/>
          <p:nvPr/>
        </p:nvSpPr>
        <p:spPr>
          <a:xfrm>
            <a:off x="898330" y="4899260"/>
            <a:ext cx="10763638" cy="1642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従来のマネジメント手法では、急速に変化するビジネス環境や多様な価値観を持つ人材への対応が難しくなってきています。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社員一人ひとりの状態をタイムリーに把握し、適切な支援を行うには、定期的な</a:t>
            </a: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が極めて有効です。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✓社員が何を大切にし、何に不安を感じているのか　　✓モチベーションの源泉はどこにあるのか　　✓キャリア観はどう変化しているか</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✓チームにどんな摩擦や悩みがあるか</a:t>
            </a: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これらを把握できるのは、定期的な“対話”を積み重ねている上司だけです。企業の調査によると、</a:t>
            </a: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を実施している上司の方が、</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部下との信頼関係が深く、パフォーマンス評価の納得度も高い傾向にあるという結果もあります。「忙しいから後回し」ではなく、</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「忙しいからこそやる」。これが、現代の上司に必要な姿勢です。</a:t>
            </a:r>
          </a:p>
        </p:txBody>
      </p:sp>
      <p:grpSp>
        <p:nvGrpSpPr>
          <p:cNvPr id="10" name="グループ化 9">
            <a:extLst>
              <a:ext uri="{FF2B5EF4-FFF2-40B4-BE49-F238E27FC236}">
                <a16:creationId xmlns:a16="http://schemas.microsoft.com/office/drawing/2014/main" id="{D0A90C20-AA66-6538-A88A-95CCF2818795}"/>
              </a:ext>
            </a:extLst>
          </p:cNvPr>
          <p:cNvGrpSpPr/>
          <p:nvPr/>
        </p:nvGrpSpPr>
        <p:grpSpPr>
          <a:xfrm>
            <a:off x="10687389" y="159580"/>
            <a:ext cx="1248511" cy="502938"/>
            <a:chOff x="10687389" y="159580"/>
            <a:chExt cx="1248511" cy="502938"/>
          </a:xfrm>
        </p:grpSpPr>
        <p:sp>
          <p:nvSpPr>
            <p:cNvPr id="12" name="スライド番号プレースホルダー 5">
              <a:extLst>
                <a:ext uri="{FF2B5EF4-FFF2-40B4-BE49-F238E27FC236}">
                  <a16:creationId xmlns:a16="http://schemas.microsoft.com/office/drawing/2014/main" id="{27399D84-482F-D754-6B96-A56586B37E8A}"/>
                </a:ext>
              </a:extLst>
            </p:cNvPr>
            <p:cNvSpPr txBox="1">
              <a:spLocks/>
            </p:cNvSpPr>
            <p:nvPr/>
          </p:nvSpPr>
          <p:spPr>
            <a:xfrm>
              <a:off x="11528141" y="228487"/>
              <a:ext cx="407759" cy="365125"/>
            </a:xfrm>
            <a:prstGeom prst="wedgeEllipseCallout">
              <a:avLst>
                <a:gd name="adj1" fmla="val -60285"/>
                <a:gd name="adj2" fmla="val 41631"/>
              </a:avLst>
            </a:prstGeom>
            <a:ln>
              <a:solidFill>
                <a:srgbClr val="032A47"/>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mtClean="0">
                  <a:solidFill>
                    <a:srgbClr val="032A47"/>
                  </a:solidFill>
                  <a:latin typeface="ＭＳ Ｐゴシック" panose="020B0600070205080204" pitchFamily="50" charset="-128"/>
                  <a:ea typeface="ＭＳ Ｐゴシック" panose="020B0600070205080204" pitchFamily="50" charset="-128"/>
                </a:rPr>
                <a:pPr algn="ctr"/>
                <a:t>2</a:t>
              </a:fld>
              <a:endParaRPr lang="ja-JP" altLang="en-US" dirty="0">
                <a:solidFill>
                  <a:srgbClr val="032A47"/>
                </a:solidFill>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CB372F85-8551-487C-4021-64D35AE740AF}"/>
                </a:ext>
              </a:extLst>
            </p:cNvPr>
            <p:cNvPicPr>
              <a:picLocks noChangeAspect="1"/>
            </p:cNvPicPr>
            <p:nvPr/>
          </p:nvPicPr>
          <p:blipFill>
            <a:blip r:embed="rId2"/>
            <a:stretch>
              <a:fillRect/>
            </a:stretch>
          </p:blipFill>
          <p:spPr>
            <a:xfrm>
              <a:off x="10687389" y="159580"/>
              <a:ext cx="754407" cy="502938"/>
            </a:xfrm>
            <a:prstGeom prst="rect">
              <a:avLst/>
            </a:prstGeom>
          </p:spPr>
        </p:pic>
      </p:grpSp>
      <p:grpSp>
        <p:nvGrpSpPr>
          <p:cNvPr id="39" name="グループ化 38">
            <a:extLst>
              <a:ext uri="{FF2B5EF4-FFF2-40B4-BE49-F238E27FC236}">
                <a16:creationId xmlns:a16="http://schemas.microsoft.com/office/drawing/2014/main" id="{777F8AFA-2B5A-DBBF-4A64-CD44707B7476}"/>
              </a:ext>
            </a:extLst>
          </p:cNvPr>
          <p:cNvGrpSpPr/>
          <p:nvPr/>
        </p:nvGrpSpPr>
        <p:grpSpPr>
          <a:xfrm>
            <a:off x="8837169" y="1648742"/>
            <a:ext cx="2371842" cy="2624959"/>
            <a:chOff x="8837169" y="1775243"/>
            <a:chExt cx="2371842" cy="2624959"/>
          </a:xfrm>
        </p:grpSpPr>
        <p:pic>
          <p:nvPicPr>
            <p:cNvPr id="15" name="図 14" descr="スーツを着ている男性のイラスト&#10;&#10;AI 生成コンテンツは誤りを含む可能性があります。">
              <a:extLst>
                <a:ext uri="{FF2B5EF4-FFF2-40B4-BE49-F238E27FC236}">
                  <a16:creationId xmlns:a16="http://schemas.microsoft.com/office/drawing/2014/main" id="{8DDAD4B4-8C76-BBC8-6FBC-DEA08DD9B624}"/>
                </a:ext>
              </a:extLst>
            </p:cNvPr>
            <p:cNvPicPr>
              <a:picLocks noChangeAspect="1"/>
            </p:cNvPicPr>
            <p:nvPr/>
          </p:nvPicPr>
          <p:blipFill>
            <a:blip r:embed="rId3">
              <a:clrChange>
                <a:clrFrom>
                  <a:srgbClr val="FFFEFF"/>
                </a:clrFrom>
                <a:clrTo>
                  <a:srgbClr val="FFFEFF">
                    <a:alpha val="0"/>
                  </a:srgbClr>
                </a:clrTo>
              </a:clrChange>
            </a:blip>
            <a:srcRect l="21888" r="19992"/>
            <a:stretch>
              <a:fillRect/>
            </a:stretch>
          </p:blipFill>
          <p:spPr>
            <a:xfrm>
              <a:off x="9101666" y="1775243"/>
              <a:ext cx="1905001" cy="2185169"/>
            </a:xfrm>
            <a:prstGeom prst="rect">
              <a:avLst/>
            </a:prstGeom>
          </p:spPr>
        </p:pic>
        <p:sp>
          <p:nvSpPr>
            <p:cNvPr id="16" name="四角形: 角を丸くする 15">
              <a:extLst>
                <a:ext uri="{FF2B5EF4-FFF2-40B4-BE49-F238E27FC236}">
                  <a16:creationId xmlns:a16="http://schemas.microsoft.com/office/drawing/2014/main" id="{34AFE8DA-A653-175C-7FED-7181CD611637}"/>
                </a:ext>
              </a:extLst>
            </p:cNvPr>
            <p:cNvSpPr/>
            <p:nvPr/>
          </p:nvSpPr>
          <p:spPr>
            <a:xfrm>
              <a:off x="8837169" y="4047643"/>
              <a:ext cx="2371842" cy="352559"/>
            </a:xfrm>
            <a:prstGeom prst="roundRect">
              <a:avLst>
                <a:gd name="adj" fmla="val 50000"/>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1600" b="1" dirty="0">
                  <a:solidFill>
                    <a:schemeClr val="bg1"/>
                  </a:solidFill>
                  <a:latin typeface="ＭＳ Ｐゴシック" panose="020B0600070205080204" pitchFamily="50" charset="-128"/>
                  <a:ea typeface="ＭＳ Ｐゴシック" panose="020B0600070205080204" pitchFamily="50" charset="-128"/>
                </a:rPr>
                <a:t>部下</a:t>
              </a:r>
            </a:p>
          </p:txBody>
        </p:sp>
      </p:grpSp>
      <p:grpSp>
        <p:nvGrpSpPr>
          <p:cNvPr id="40" name="グループ化 39">
            <a:extLst>
              <a:ext uri="{FF2B5EF4-FFF2-40B4-BE49-F238E27FC236}">
                <a16:creationId xmlns:a16="http://schemas.microsoft.com/office/drawing/2014/main" id="{ADF1A2A0-2B4C-E816-14ED-95621505F9BA}"/>
              </a:ext>
            </a:extLst>
          </p:cNvPr>
          <p:cNvGrpSpPr/>
          <p:nvPr/>
        </p:nvGrpSpPr>
        <p:grpSpPr>
          <a:xfrm>
            <a:off x="1409857" y="1648742"/>
            <a:ext cx="2371842" cy="2624959"/>
            <a:chOff x="1409857" y="1775243"/>
            <a:chExt cx="2371842" cy="2624959"/>
          </a:xfrm>
        </p:grpSpPr>
        <p:sp>
          <p:nvSpPr>
            <p:cNvPr id="17" name="四角形: 角を丸くする 16">
              <a:extLst>
                <a:ext uri="{FF2B5EF4-FFF2-40B4-BE49-F238E27FC236}">
                  <a16:creationId xmlns:a16="http://schemas.microsoft.com/office/drawing/2014/main" id="{6FD4E278-4CB1-BB1F-E236-75EB174DFDDD}"/>
                </a:ext>
              </a:extLst>
            </p:cNvPr>
            <p:cNvSpPr/>
            <p:nvPr/>
          </p:nvSpPr>
          <p:spPr>
            <a:xfrm>
              <a:off x="1409857" y="4047643"/>
              <a:ext cx="2371842" cy="352559"/>
            </a:xfrm>
            <a:prstGeom prst="roundRect">
              <a:avLst>
                <a:gd name="adj" fmla="val 50000"/>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ja-JP" altLang="en-US" sz="1600" b="1" dirty="0">
                  <a:solidFill>
                    <a:schemeClr val="bg1"/>
                  </a:solidFill>
                  <a:latin typeface="ＭＳ Ｐゴシック" panose="020B0600070205080204" pitchFamily="50" charset="-128"/>
                  <a:ea typeface="ＭＳ Ｐゴシック" panose="020B0600070205080204" pitchFamily="50" charset="-128"/>
                </a:rPr>
                <a:t>上司</a:t>
              </a:r>
            </a:p>
          </p:txBody>
        </p:sp>
        <p:pic>
          <p:nvPicPr>
            <p:cNvPr id="19" name="図 18">
              <a:extLst>
                <a:ext uri="{FF2B5EF4-FFF2-40B4-BE49-F238E27FC236}">
                  <a16:creationId xmlns:a16="http://schemas.microsoft.com/office/drawing/2014/main" id="{377CF45A-583C-CB22-E085-4622E935F8C9}"/>
                </a:ext>
              </a:extLst>
            </p:cNvPr>
            <p:cNvPicPr>
              <a:picLocks noChangeAspect="1"/>
            </p:cNvPicPr>
            <p:nvPr/>
          </p:nvPicPr>
          <p:blipFill>
            <a:blip r:embed="rId4">
              <a:clrChange>
                <a:clrFrom>
                  <a:srgbClr val="FEFFFE"/>
                </a:clrFrom>
                <a:clrTo>
                  <a:srgbClr val="FEFFFE">
                    <a:alpha val="0"/>
                  </a:srgbClr>
                </a:clrTo>
              </a:clrChange>
            </a:blip>
            <a:srcRect l="25096" r="22468"/>
            <a:stretch>
              <a:fillRect/>
            </a:stretch>
          </p:blipFill>
          <p:spPr>
            <a:xfrm flipH="1">
              <a:off x="1693332" y="1775243"/>
              <a:ext cx="1718733" cy="2185169"/>
            </a:xfrm>
            <a:prstGeom prst="rect">
              <a:avLst/>
            </a:prstGeom>
          </p:spPr>
        </p:pic>
      </p:grpSp>
      <p:grpSp>
        <p:nvGrpSpPr>
          <p:cNvPr id="41" name="グループ化 40">
            <a:extLst>
              <a:ext uri="{FF2B5EF4-FFF2-40B4-BE49-F238E27FC236}">
                <a16:creationId xmlns:a16="http://schemas.microsoft.com/office/drawing/2014/main" id="{2FDEE108-97D4-6730-F17F-5FE43E2821C7}"/>
              </a:ext>
            </a:extLst>
          </p:cNvPr>
          <p:cNvGrpSpPr/>
          <p:nvPr/>
        </p:nvGrpSpPr>
        <p:grpSpPr>
          <a:xfrm>
            <a:off x="4013200" y="1140301"/>
            <a:ext cx="4468008" cy="3641841"/>
            <a:chOff x="4013200" y="1140301"/>
            <a:chExt cx="4468008" cy="3641841"/>
          </a:xfrm>
        </p:grpSpPr>
        <p:grpSp>
          <p:nvGrpSpPr>
            <p:cNvPr id="37" name="グループ化 36">
              <a:extLst>
                <a:ext uri="{FF2B5EF4-FFF2-40B4-BE49-F238E27FC236}">
                  <a16:creationId xmlns:a16="http://schemas.microsoft.com/office/drawing/2014/main" id="{B7B78AA6-FD97-7D51-77F1-8050509DF5B0}"/>
                </a:ext>
              </a:extLst>
            </p:cNvPr>
            <p:cNvGrpSpPr/>
            <p:nvPr/>
          </p:nvGrpSpPr>
          <p:grpSpPr>
            <a:xfrm>
              <a:off x="4013200" y="1140301"/>
              <a:ext cx="4468008" cy="2282001"/>
              <a:chOff x="4013200" y="777060"/>
              <a:chExt cx="4468008" cy="2282001"/>
            </a:xfrm>
          </p:grpSpPr>
          <p:sp>
            <p:nvSpPr>
              <p:cNvPr id="20" name="矢印: 右 19">
                <a:extLst>
                  <a:ext uri="{FF2B5EF4-FFF2-40B4-BE49-F238E27FC236}">
                    <a16:creationId xmlns:a16="http://schemas.microsoft.com/office/drawing/2014/main" id="{FF018975-67B1-3E51-EB86-5C39B20DDB69}"/>
                  </a:ext>
                </a:extLst>
              </p:cNvPr>
              <p:cNvSpPr/>
              <p:nvPr/>
            </p:nvSpPr>
            <p:spPr>
              <a:xfrm>
                <a:off x="4013200" y="777060"/>
                <a:ext cx="4468008" cy="2282001"/>
              </a:xfrm>
              <a:prstGeom prst="rightArrow">
                <a:avLst>
                  <a:gd name="adj1" fmla="val 72205"/>
                  <a:gd name="adj2" fmla="val 50000"/>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26" name="グループ化 25">
                <a:extLst>
                  <a:ext uri="{FF2B5EF4-FFF2-40B4-BE49-F238E27FC236}">
                    <a16:creationId xmlns:a16="http://schemas.microsoft.com/office/drawing/2014/main" id="{CFC2DD50-9B00-CF1E-A560-46950F8FD9A2}"/>
                  </a:ext>
                </a:extLst>
              </p:cNvPr>
              <p:cNvGrpSpPr/>
              <p:nvPr/>
            </p:nvGrpSpPr>
            <p:grpSpPr>
              <a:xfrm>
                <a:off x="4270026" y="1262526"/>
                <a:ext cx="3496917" cy="1311068"/>
                <a:chOff x="3854818" y="1194793"/>
                <a:chExt cx="4231270" cy="1311068"/>
              </a:xfrm>
            </p:grpSpPr>
            <p:sp>
              <p:nvSpPr>
                <p:cNvPr id="21" name="四角形: 角を丸くする 20">
                  <a:extLst>
                    <a:ext uri="{FF2B5EF4-FFF2-40B4-BE49-F238E27FC236}">
                      <a16:creationId xmlns:a16="http://schemas.microsoft.com/office/drawing/2014/main" id="{914AC961-AFC0-DAFF-C98E-2BD69F7FA368}"/>
                    </a:ext>
                  </a:extLst>
                </p:cNvPr>
                <p:cNvSpPr/>
                <p:nvPr/>
              </p:nvSpPr>
              <p:spPr>
                <a:xfrm>
                  <a:off x="3854818" y="1194793"/>
                  <a:ext cx="4231270" cy="28033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何を大切にし、何に不安を感じているのか</a:t>
                  </a:r>
                </a:p>
              </p:txBody>
            </p:sp>
            <p:sp>
              <p:nvSpPr>
                <p:cNvPr id="22" name="四角形: 角を丸くする 21">
                  <a:extLst>
                    <a:ext uri="{FF2B5EF4-FFF2-40B4-BE49-F238E27FC236}">
                      <a16:creationId xmlns:a16="http://schemas.microsoft.com/office/drawing/2014/main" id="{385A7EE4-4BC6-2D2C-5516-96890885BE71}"/>
                    </a:ext>
                  </a:extLst>
                </p:cNvPr>
                <p:cNvSpPr/>
                <p:nvPr/>
              </p:nvSpPr>
              <p:spPr>
                <a:xfrm>
                  <a:off x="3854818" y="1538371"/>
                  <a:ext cx="4231270" cy="28033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モチベーションの源泉はどこにあるのか</a:t>
                  </a:r>
                </a:p>
              </p:txBody>
            </p:sp>
            <p:sp>
              <p:nvSpPr>
                <p:cNvPr id="23" name="四角形: 角を丸くする 22">
                  <a:extLst>
                    <a:ext uri="{FF2B5EF4-FFF2-40B4-BE49-F238E27FC236}">
                      <a16:creationId xmlns:a16="http://schemas.microsoft.com/office/drawing/2014/main" id="{7AD726E8-CD71-63BD-6EDF-E956DBECD882}"/>
                    </a:ext>
                  </a:extLst>
                </p:cNvPr>
                <p:cNvSpPr/>
                <p:nvPr/>
              </p:nvSpPr>
              <p:spPr>
                <a:xfrm>
                  <a:off x="3854818" y="1881949"/>
                  <a:ext cx="4231270" cy="28033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キャリア観はどう変化しているか</a:t>
                  </a:r>
                </a:p>
              </p:txBody>
            </p:sp>
            <p:sp>
              <p:nvSpPr>
                <p:cNvPr id="24" name="四角形: 角を丸くする 23">
                  <a:extLst>
                    <a:ext uri="{FF2B5EF4-FFF2-40B4-BE49-F238E27FC236}">
                      <a16:creationId xmlns:a16="http://schemas.microsoft.com/office/drawing/2014/main" id="{D4DD771C-A6D5-319D-3909-8FF0EF5A0308}"/>
                    </a:ext>
                  </a:extLst>
                </p:cNvPr>
                <p:cNvSpPr/>
                <p:nvPr/>
              </p:nvSpPr>
              <p:spPr>
                <a:xfrm>
                  <a:off x="3854818" y="2225526"/>
                  <a:ext cx="4231270" cy="28033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チームにどんな摩擦や悩みがあるか</a:t>
                  </a:r>
                </a:p>
              </p:txBody>
            </p:sp>
          </p:grpSp>
        </p:grpSp>
        <p:grpSp>
          <p:nvGrpSpPr>
            <p:cNvPr id="38" name="グループ化 37">
              <a:extLst>
                <a:ext uri="{FF2B5EF4-FFF2-40B4-BE49-F238E27FC236}">
                  <a16:creationId xmlns:a16="http://schemas.microsoft.com/office/drawing/2014/main" id="{2B5EF51D-2C0A-AF87-3670-1BE5B5515181}"/>
                </a:ext>
              </a:extLst>
            </p:cNvPr>
            <p:cNvGrpSpPr/>
            <p:nvPr/>
          </p:nvGrpSpPr>
          <p:grpSpPr>
            <a:xfrm>
              <a:off x="4013200" y="3494012"/>
              <a:ext cx="4468008" cy="1288130"/>
              <a:chOff x="4013200" y="3544814"/>
              <a:chExt cx="4468008" cy="1288130"/>
            </a:xfrm>
          </p:grpSpPr>
          <p:sp>
            <p:nvSpPr>
              <p:cNvPr id="30" name="矢印: 右 29">
                <a:extLst>
                  <a:ext uri="{FF2B5EF4-FFF2-40B4-BE49-F238E27FC236}">
                    <a16:creationId xmlns:a16="http://schemas.microsoft.com/office/drawing/2014/main" id="{EB8E8A15-A025-2354-9943-1B0F9858A65F}"/>
                  </a:ext>
                </a:extLst>
              </p:cNvPr>
              <p:cNvSpPr/>
              <p:nvPr/>
            </p:nvSpPr>
            <p:spPr>
              <a:xfrm flipH="1">
                <a:off x="4013200" y="3544814"/>
                <a:ext cx="4468008" cy="1288130"/>
              </a:xfrm>
              <a:prstGeom prst="rightArrow">
                <a:avLst>
                  <a:gd name="adj1" fmla="val 72205"/>
                  <a:gd name="adj2" fmla="val 50000"/>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grpSp>
            <p:nvGrpSpPr>
              <p:cNvPr id="31" name="グループ化 30">
                <a:extLst>
                  <a:ext uri="{FF2B5EF4-FFF2-40B4-BE49-F238E27FC236}">
                    <a16:creationId xmlns:a16="http://schemas.microsoft.com/office/drawing/2014/main" id="{52AD92FF-43A1-B82A-A4CF-8EC2754B4B9D}"/>
                  </a:ext>
                </a:extLst>
              </p:cNvPr>
              <p:cNvGrpSpPr/>
              <p:nvPr/>
            </p:nvGrpSpPr>
            <p:grpSpPr>
              <a:xfrm flipH="1">
                <a:off x="4727465" y="3872689"/>
                <a:ext cx="3496917" cy="632380"/>
                <a:chOff x="3854818" y="1211725"/>
                <a:chExt cx="4231270" cy="632380"/>
              </a:xfrm>
            </p:grpSpPr>
            <p:sp>
              <p:nvSpPr>
                <p:cNvPr id="32" name="四角形: 角を丸くする 31">
                  <a:extLst>
                    <a:ext uri="{FF2B5EF4-FFF2-40B4-BE49-F238E27FC236}">
                      <a16:creationId xmlns:a16="http://schemas.microsoft.com/office/drawing/2014/main" id="{1480F99B-6A02-2E87-8755-000087C08934}"/>
                    </a:ext>
                  </a:extLst>
                </p:cNvPr>
                <p:cNvSpPr/>
                <p:nvPr/>
              </p:nvSpPr>
              <p:spPr>
                <a:xfrm>
                  <a:off x="3854818" y="1211725"/>
                  <a:ext cx="4231270" cy="28033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上司として信頼できる</a:t>
                  </a:r>
                </a:p>
              </p:txBody>
            </p:sp>
            <p:sp>
              <p:nvSpPr>
                <p:cNvPr id="33" name="四角形: 角を丸くする 32">
                  <a:extLst>
                    <a:ext uri="{FF2B5EF4-FFF2-40B4-BE49-F238E27FC236}">
                      <a16:creationId xmlns:a16="http://schemas.microsoft.com/office/drawing/2014/main" id="{C3A513F2-4C3F-D4C0-3703-38E1D7AA9D70}"/>
                    </a:ext>
                  </a:extLst>
                </p:cNvPr>
                <p:cNvSpPr/>
                <p:nvPr/>
              </p:nvSpPr>
              <p:spPr>
                <a:xfrm>
                  <a:off x="3854818" y="1563770"/>
                  <a:ext cx="4231270" cy="28033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パフォーマンス評価も納得できる</a:t>
                  </a:r>
                </a:p>
              </p:txBody>
            </p:sp>
          </p:grpSp>
        </p:grpSp>
      </p:grpSp>
    </p:spTree>
    <p:extLst>
      <p:ext uri="{BB962C8B-B14F-4D97-AF65-F5344CB8AC3E}">
        <p14:creationId xmlns:p14="http://schemas.microsoft.com/office/powerpoint/2010/main" val="343053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5A0FB-B494-5874-6D53-FAB5C41EA79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F23A3D3-EEFB-F21E-FD4F-139AD2887FB1}"/>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529D4B30-FE25-BCDD-9E85-97B0DE108363}"/>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8C59AC27-27FA-F749-76B0-2E3A32C1FB09}"/>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ADCFBA5D-B9C2-0618-B297-F540FB691C08}"/>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5550D6DB-F381-D5C5-A0C4-A4B8965074C9}"/>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E9A0C86B-5B17-5D3E-274D-F9D339C271E6}"/>
              </a:ext>
            </a:extLst>
          </p:cNvPr>
          <p:cNvSpPr/>
          <p:nvPr/>
        </p:nvSpPr>
        <p:spPr>
          <a:xfrm>
            <a:off x="538054" y="857251"/>
            <a:ext cx="11484191" cy="5860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13A6C08A-4C76-0322-5AA6-220060B20CFA}"/>
              </a:ext>
            </a:extLst>
          </p:cNvPr>
          <p:cNvSpPr/>
          <p:nvPr/>
        </p:nvSpPr>
        <p:spPr>
          <a:xfrm>
            <a:off x="538054" y="140505"/>
            <a:ext cx="11484191" cy="54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400" b="1" dirty="0">
                <a:solidFill>
                  <a:srgbClr val="24688A"/>
                </a:solidFill>
                <a:latin typeface="ＭＳ Ｐゴシック" panose="020B0600070205080204" pitchFamily="50" charset="-128"/>
                <a:ea typeface="ＭＳ Ｐゴシック" panose="020B0600070205080204" pitchFamily="50" charset="-128"/>
              </a:rPr>
              <a:t>基本の型を押さえることで、場が自然と深まっていく</a:t>
            </a:r>
          </a:p>
        </p:txBody>
      </p:sp>
      <p:sp>
        <p:nvSpPr>
          <p:cNvPr id="8" name="正方形/長方形 7">
            <a:extLst>
              <a:ext uri="{FF2B5EF4-FFF2-40B4-BE49-F238E27FC236}">
                <a16:creationId xmlns:a16="http://schemas.microsoft.com/office/drawing/2014/main" id="{56D5D92D-B568-285E-AF21-7F7B85D3571A}"/>
              </a:ext>
            </a:extLst>
          </p:cNvPr>
          <p:cNvSpPr/>
          <p:nvPr/>
        </p:nvSpPr>
        <p:spPr>
          <a:xfrm>
            <a:off x="898330" y="4899260"/>
            <a:ext cx="10763638" cy="1642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を成功させるには、ある程度“型”を持っておくことが有効です。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オープニング（</a:t>
            </a: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分）：　近況や体調を雑談しながら心理的ハードルを下げることを目的に「最近どう？」と柔らかい声かけを行います。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メイントピック（</a:t>
            </a:r>
            <a:r>
              <a:rPr lang="en-US" altLang="ja-JP" sz="1400" dirty="0">
                <a:solidFill>
                  <a:schemeClr val="tx1"/>
                </a:solidFill>
                <a:latin typeface="ＭＳ Ｐゴシック" panose="020B0600070205080204" pitchFamily="50" charset="-128"/>
                <a:ea typeface="ＭＳ Ｐゴシック" panose="020B0600070205080204" pitchFamily="50" charset="-128"/>
              </a:rPr>
              <a:t>20〜30</a:t>
            </a:r>
            <a:r>
              <a:rPr lang="ja-JP" altLang="en-US" sz="1400" dirty="0">
                <a:solidFill>
                  <a:schemeClr val="tx1"/>
                </a:solidFill>
                <a:latin typeface="ＭＳ Ｐゴシック" panose="020B0600070205080204" pitchFamily="50" charset="-128"/>
                <a:ea typeface="ＭＳ Ｐゴシック" panose="020B0600070205080204" pitchFamily="50" charset="-128"/>
              </a:rPr>
              <a:t>分）：　業務進捗や目標、キャリアの想いを「今どんなことに力を入れていますか？」と問いかけながら共有します。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フィードバック（</a:t>
            </a:r>
            <a:r>
              <a:rPr lang="en-US" altLang="ja-JP" sz="1400" dirty="0">
                <a:solidFill>
                  <a:schemeClr val="tx1"/>
                </a:solidFill>
                <a:latin typeface="ＭＳ Ｐゴシック" panose="020B0600070205080204" pitchFamily="50" charset="-128"/>
                <a:ea typeface="ＭＳ Ｐゴシック" panose="020B0600070205080204" pitchFamily="50" charset="-128"/>
              </a:rPr>
              <a:t>5〜10</a:t>
            </a:r>
            <a:r>
              <a:rPr lang="ja-JP" altLang="en-US" sz="1400" dirty="0">
                <a:solidFill>
                  <a:schemeClr val="tx1"/>
                </a:solidFill>
                <a:latin typeface="ＭＳ Ｐゴシック" panose="020B0600070205080204" pitchFamily="50" charset="-128"/>
                <a:ea typeface="ＭＳ Ｐゴシック" panose="020B0600070205080204" pitchFamily="50" charset="-128"/>
              </a:rPr>
              <a:t>分）：　観察や感想を率直かつ建設的に伝え「こんなところが素晴らしいと思った」と具体的に褒めます。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742950" lvl="1"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クロージング（</a:t>
            </a:r>
            <a:r>
              <a:rPr lang="en-US" altLang="ja-JP" sz="1400" dirty="0">
                <a:solidFill>
                  <a:schemeClr val="tx1"/>
                </a:solidFill>
                <a:latin typeface="ＭＳ Ｐゴシック" panose="020B0600070205080204" pitchFamily="50" charset="-128"/>
                <a:ea typeface="ＭＳ Ｐゴシック" panose="020B0600070205080204" pitchFamily="50" charset="-128"/>
              </a:rPr>
              <a:t>5</a:t>
            </a:r>
            <a:r>
              <a:rPr lang="ja-JP" altLang="en-US" sz="1400" dirty="0">
                <a:solidFill>
                  <a:schemeClr val="tx1"/>
                </a:solidFill>
                <a:latin typeface="ＭＳ Ｐゴシック" panose="020B0600070205080204" pitchFamily="50" charset="-128"/>
                <a:ea typeface="ＭＳ Ｐゴシック" panose="020B0600070205080204" pitchFamily="50" charset="-128"/>
              </a:rPr>
              <a:t>分）：　次回までのアクションを「じゃあ〇〇してみようか」と小さな目標に落とし込みます。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フローは柔軟に変えて構いませんが、「目的」「傾聴」「内省」「継続性」の</a:t>
            </a:r>
            <a:r>
              <a:rPr lang="en-US" altLang="ja-JP" sz="1400" dirty="0">
                <a:solidFill>
                  <a:schemeClr val="tx1"/>
                </a:solidFill>
                <a:latin typeface="ＭＳ Ｐゴシック" panose="020B0600070205080204" pitchFamily="50" charset="-128"/>
                <a:ea typeface="ＭＳ Ｐゴシック" panose="020B0600070205080204" pitchFamily="50" charset="-128"/>
              </a:rPr>
              <a:t>4</a:t>
            </a:r>
            <a:r>
              <a:rPr lang="ja-JP" altLang="en-US" sz="1400" dirty="0">
                <a:solidFill>
                  <a:schemeClr val="tx1"/>
                </a:solidFill>
                <a:latin typeface="ＭＳ Ｐゴシック" panose="020B0600070205080204" pitchFamily="50" charset="-128"/>
                <a:ea typeface="ＭＳ Ｐゴシック" panose="020B0600070205080204" pitchFamily="50" charset="-128"/>
              </a:rPr>
              <a:t>要素を毎回意識することが大切です。</a:t>
            </a:r>
          </a:p>
        </p:txBody>
      </p:sp>
      <p:grpSp>
        <p:nvGrpSpPr>
          <p:cNvPr id="10" name="グループ化 9">
            <a:extLst>
              <a:ext uri="{FF2B5EF4-FFF2-40B4-BE49-F238E27FC236}">
                <a16:creationId xmlns:a16="http://schemas.microsoft.com/office/drawing/2014/main" id="{0339DE4B-A81B-76B7-CD02-07273B4D6926}"/>
              </a:ext>
            </a:extLst>
          </p:cNvPr>
          <p:cNvGrpSpPr/>
          <p:nvPr/>
        </p:nvGrpSpPr>
        <p:grpSpPr>
          <a:xfrm>
            <a:off x="10687389" y="159580"/>
            <a:ext cx="1248511" cy="502938"/>
            <a:chOff x="10687389" y="159580"/>
            <a:chExt cx="1248511" cy="502938"/>
          </a:xfrm>
        </p:grpSpPr>
        <p:sp>
          <p:nvSpPr>
            <p:cNvPr id="12" name="スライド番号プレースホルダー 5">
              <a:extLst>
                <a:ext uri="{FF2B5EF4-FFF2-40B4-BE49-F238E27FC236}">
                  <a16:creationId xmlns:a16="http://schemas.microsoft.com/office/drawing/2014/main" id="{C99FFD06-DE89-149D-F18D-EBCAEDA5358B}"/>
                </a:ext>
              </a:extLst>
            </p:cNvPr>
            <p:cNvSpPr txBox="1">
              <a:spLocks/>
            </p:cNvSpPr>
            <p:nvPr/>
          </p:nvSpPr>
          <p:spPr>
            <a:xfrm>
              <a:off x="11528141" y="228487"/>
              <a:ext cx="407759" cy="365125"/>
            </a:xfrm>
            <a:prstGeom prst="wedgeEllipseCallout">
              <a:avLst>
                <a:gd name="adj1" fmla="val -60285"/>
                <a:gd name="adj2" fmla="val 41631"/>
              </a:avLst>
            </a:prstGeom>
            <a:ln>
              <a:solidFill>
                <a:srgbClr val="032A47"/>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mtClean="0">
                  <a:solidFill>
                    <a:srgbClr val="032A47"/>
                  </a:solidFill>
                  <a:latin typeface="ＭＳ Ｐゴシック" panose="020B0600070205080204" pitchFamily="50" charset="-128"/>
                  <a:ea typeface="ＭＳ Ｐゴシック" panose="020B0600070205080204" pitchFamily="50" charset="-128"/>
                </a:rPr>
                <a:pPr algn="ctr"/>
                <a:t>3</a:t>
              </a:fld>
              <a:endParaRPr lang="ja-JP" altLang="en-US" dirty="0">
                <a:solidFill>
                  <a:srgbClr val="032A47"/>
                </a:solidFill>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581FDA69-0345-74EE-A5ED-A009701A2B49}"/>
                </a:ext>
              </a:extLst>
            </p:cNvPr>
            <p:cNvPicPr>
              <a:picLocks noChangeAspect="1"/>
            </p:cNvPicPr>
            <p:nvPr/>
          </p:nvPicPr>
          <p:blipFill>
            <a:blip r:embed="rId2"/>
            <a:stretch>
              <a:fillRect/>
            </a:stretch>
          </p:blipFill>
          <p:spPr>
            <a:xfrm>
              <a:off x="10687389" y="159580"/>
              <a:ext cx="754407" cy="502938"/>
            </a:xfrm>
            <a:prstGeom prst="rect">
              <a:avLst/>
            </a:prstGeom>
          </p:spPr>
        </p:pic>
      </p:grpSp>
      <p:grpSp>
        <p:nvGrpSpPr>
          <p:cNvPr id="44" name="グループ化 43">
            <a:extLst>
              <a:ext uri="{FF2B5EF4-FFF2-40B4-BE49-F238E27FC236}">
                <a16:creationId xmlns:a16="http://schemas.microsoft.com/office/drawing/2014/main" id="{A32A8119-F477-CAE0-CCE3-4EECA5519BE5}"/>
              </a:ext>
            </a:extLst>
          </p:cNvPr>
          <p:cNvGrpSpPr/>
          <p:nvPr/>
        </p:nvGrpSpPr>
        <p:grpSpPr>
          <a:xfrm>
            <a:off x="849835" y="2081944"/>
            <a:ext cx="10869097" cy="2460538"/>
            <a:chOff x="863595" y="1679660"/>
            <a:chExt cx="10869097" cy="2460538"/>
          </a:xfrm>
        </p:grpSpPr>
        <p:sp>
          <p:nvSpPr>
            <p:cNvPr id="14" name="四角形: 角を丸くする 13">
              <a:extLst>
                <a:ext uri="{FF2B5EF4-FFF2-40B4-BE49-F238E27FC236}">
                  <a16:creationId xmlns:a16="http://schemas.microsoft.com/office/drawing/2014/main" id="{895BB7A6-4240-7D52-D261-CCFE3463588C}"/>
                </a:ext>
              </a:extLst>
            </p:cNvPr>
            <p:cNvSpPr/>
            <p:nvPr/>
          </p:nvSpPr>
          <p:spPr>
            <a:xfrm>
              <a:off x="863595" y="1697444"/>
              <a:ext cx="2379997" cy="2442754"/>
            </a:xfrm>
            <a:prstGeom prst="roundRect">
              <a:avLst>
                <a:gd name="adj" fmla="val 9598"/>
              </a:avLst>
            </a:prstGeom>
            <a:solidFill>
              <a:srgbClr val="032A47"/>
            </a:solidFill>
            <a:ln>
              <a:solidFill>
                <a:srgbClr val="032A4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2000" b="1" dirty="0">
                  <a:solidFill>
                    <a:schemeClr val="bg1"/>
                  </a:solidFill>
                  <a:latin typeface="ＭＳ Ｐゴシック" panose="020B0600070205080204" pitchFamily="50" charset="-128"/>
                  <a:ea typeface="ＭＳ Ｐゴシック" panose="020B0600070205080204" pitchFamily="50" charset="-128"/>
                </a:rPr>
                <a:t>オープニング</a:t>
              </a:r>
              <a:endParaRPr kumimoji="1" lang="ja-JP" altLang="en-US" sz="1200" dirty="0">
                <a:solidFill>
                  <a:schemeClr val="bg1"/>
                </a:solidFill>
                <a:latin typeface="ＭＳ Ｐゴシック" panose="020B0600070205080204" pitchFamily="50" charset="-128"/>
                <a:ea typeface="ＭＳ Ｐゴシック" panose="020B0600070205080204" pitchFamily="50" charset="-128"/>
              </a:endParaRPr>
            </a:p>
          </p:txBody>
        </p:sp>
        <p:sp>
          <p:nvSpPr>
            <p:cNvPr id="15" name="四角形: 角を丸くする 14">
              <a:extLst>
                <a:ext uri="{FF2B5EF4-FFF2-40B4-BE49-F238E27FC236}">
                  <a16:creationId xmlns:a16="http://schemas.microsoft.com/office/drawing/2014/main" id="{AA19D8EA-6AD4-E96F-2809-156C136B8ABC}"/>
                </a:ext>
              </a:extLst>
            </p:cNvPr>
            <p:cNvSpPr/>
            <p:nvPr/>
          </p:nvSpPr>
          <p:spPr>
            <a:xfrm rot="900000">
              <a:off x="2567756" y="1679660"/>
              <a:ext cx="860597" cy="331797"/>
            </a:xfrm>
            <a:prstGeom prst="roundRect">
              <a:avLst/>
            </a:prstGeom>
            <a:solidFill>
              <a:schemeClr val="bg1"/>
            </a:solidFill>
            <a:ln>
              <a:solidFill>
                <a:srgbClr val="032A47"/>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400" dirty="0">
                  <a:solidFill>
                    <a:srgbClr val="032A47"/>
                  </a:solidFill>
                  <a:latin typeface="ＭＳ Ｐゴシック" panose="020B0600070205080204" pitchFamily="50" charset="-128"/>
                  <a:ea typeface="ＭＳ Ｐゴシック" panose="020B0600070205080204" pitchFamily="50" charset="-128"/>
                </a:rPr>
                <a:t>5</a:t>
              </a:r>
              <a:r>
                <a:rPr kumimoji="1" lang="ja-JP" altLang="en-US" sz="1050" dirty="0">
                  <a:solidFill>
                    <a:srgbClr val="032A47"/>
                  </a:solidFill>
                  <a:latin typeface="ＭＳ Ｐゴシック" panose="020B0600070205080204" pitchFamily="50" charset="-128"/>
                  <a:ea typeface="ＭＳ Ｐゴシック" panose="020B0600070205080204" pitchFamily="50" charset="-128"/>
                </a:rPr>
                <a:t>分</a:t>
              </a:r>
              <a:endParaRPr kumimoji="1" lang="ja-JP" altLang="en-US" sz="1400" dirty="0">
                <a:solidFill>
                  <a:srgbClr val="032A47"/>
                </a:solidFill>
                <a:latin typeface="ＭＳ Ｐゴシック" panose="020B0600070205080204" pitchFamily="50" charset="-128"/>
                <a:ea typeface="ＭＳ Ｐゴシック" panose="020B0600070205080204" pitchFamily="50" charset="-128"/>
              </a:endParaRPr>
            </a:p>
          </p:txBody>
        </p:sp>
        <p:sp>
          <p:nvSpPr>
            <p:cNvPr id="27" name="四角形: 角を丸くする 26">
              <a:extLst>
                <a:ext uri="{FF2B5EF4-FFF2-40B4-BE49-F238E27FC236}">
                  <a16:creationId xmlns:a16="http://schemas.microsoft.com/office/drawing/2014/main" id="{31833D17-7A3A-36E2-871C-CECC2046A1B5}"/>
                </a:ext>
              </a:extLst>
            </p:cNvPr>
            <p:cNvSpPr/>
            <p:nvPr/>
          </p:nvSpPr>
          <p:spPr>
            <a:xfrm>
              <a:off x="3631708" y="1697444"/>
              <a:ext cx="2379997" cy="2442754"/>
            </a:xfrm>
            <a:prstGeom prst="roundRect">
              <a:avLst>
                <a:gd name="adj" fmla="val 9598"/>
              </a:avLst>
            </a:prstGeom>
            <a:solidFill>
              <a:srgbClr val="24688A"/>
            </a:solidFill>
            <a:ln>
              <a:solidFill>
                <a:srgbClr val="24688A"/>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2000" b="1" dirty="0">
                  <a:solidFill>
                    <a:schemeClr val="bg1"/>
                  </a:solidFill>
                  <a:latin typeface="ＭＳ Ｐゴシック" panose="020B0600070205080204" pitchFamily="50" charset="-128"/>
                  <a:ea typeface="ＭＳ Ｐゴシック" panose="020B0600070205080204" pitchFamily="50" charset="-128"/>
                </a:rPr>
                <a:t>メイントピック</a:t>
              </a:r>
              <a:endParaRPr kumimoji="1" lang="ja-JP" altLang="en-US" sz="1200" dirty="0">
                <a:solidFill>
                  <a:schemeClr val="bg1"/>
                </a:solidFill>
                <a:latin typeface="ＭＳ Ｐゴシック" panose="020B0600070205080204" pitchFamily="50" charset="-128"/>
                <a:ea typeface="ＭＳ Ｐゴシック" panose="020B0600070205080204" pitchFamily="50" charset="-128"/>
              </a:endParaRPr>
            </a:p>
          </p:txBody>
        </p:sp>
        <p:sp>
          <p:nvSpPr>
            <p:cNvPr id="29" name="四角形: 角を丸くする 28">
              <a:extLst>
                <a:ext uri="{FF2B5EF4-FFF2-40B4-BE49-F238E27FC236}">
                  <a16:creationId xmlns:a16="http://schemas.microsoft.com/office/drawing/2014/main" id="{50803F28-CE50-4F90-0505-69156CD4D5E0}"/>
                </a:ext>
              </a:extLst>
            </p:cNvPr>
            <p:cNvSpPr/>
            <p:nvPr/>
          </p:nvSpPr>
          <p:spPr>
            <a:xfrm rot="900000">
              <a:off x="5335869" y="1679660"/>
              <a:ext cx="860597" cy="331797"/>
            </a:xfrm>
            <a:prstGeom prst="roundRect">
              <a:avLst/>
            </a:prstGeom>
            <a:solidFill>
              <a:schemeClr val="bg1"/>
            </a:solidFill>
            <a:ln>
              <a:solidFill>
                <a:srgbClr val="24688A"/>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lang="en-US" altLang="ja-JP" sz="1400" dirty="0">
                  <a:solidFill>
                    <a:srgbClr val="032A47"/>
                  </a:solidFill>
                  <a:latin typeface="ＭＳ Ｐゴシック" panose="020B0600070205080204" pitchFamily="50" charset="-128"/>
                  <a:ea typeface="ＭＳ Ｐゴシック" panose="020B0600070205080204" pitchFamily="50" charset="-128"/>
                </a:rPr>
                <a:t>20-30</a:t>
              </a:r>
              <a:r>
                <a:rPr kumimoji="1" lang="ja-JP" altLang="en-US" sz="1050" dirty="0">
                  <a:solidFill>
                    <a:srgbClr val="032A47"/>
                  </a:solidFill>
                  <a:latin typeface="ＭＳ Ｐゴシック" panose="020B0600070205080204" pitchFamily="50" charset="-128"/>
                  <a:ea typeface="ＭＳ Ｐゴシック" panose="020B0600070205080204" pitchFamily="50" charset="-128"/>
                </a:rPr>
                <a:t>分</a:t>
              </a:r>
              <a:endParaRPr kumimoji="1" lang="ja-JP" altLang="en-US" sz="1400" dirty="0">
                <a:solidFill>
                  <a:srgbClr val="032A47"/>
                </a:solidFill>
                <a:latin typeface="ＭＳ Ｐゴシック" panose="020B0600070205080204" pitchFamily="50" charset="-128"/>
                <a:ea typeface="ＭＳ Ｐゴシック" panose="020B0600070205080204" pitchFamily="50" charset="-128"/>
              </a:endParaRPr>
            </a:p>
          </p:txBody>
        </p:sp>
        <p:sp>
          <p:nvSpPr>
            <p:cNvPr id="31" name="四角形: 角を丸くする 30">
              <a:extLst>
                <a:ext uri="{FF2B5EF4-FFF2-40B4-BE49-F238E27FC236}">
                  <a16:creationId xmlns:a16="http://schemas.microsoft.com/office/drawing/2014/main" id="{06CA2EA7-EBD9-4A6F-2F38-8664F35B043F}"/>
                </a:ext>
              </a:extLst>
            </p:cNvPr>
            <p:cNvSpPr/>
            <p:nvPr/>
          </p:nvSpPr>
          <p:spPr>
            <a:xfrm>
              <a:off x="6399821" y="1697444"/>
              <a:ext cx="2379997" cy="2442754"/>
            </a:xfrm>
            <a:prstGeom prst="roundRect">
              <a:avLst>
                <a:gd name="adj" fmla="val 9598"/>
              </a:avLst>
            </a:prstGeom>
            <a:solidFill>
              <a:srgbClr val="6AA5BE"/>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2000" b="1" dirty="0">
                  <a:solidFill>
                    <a:schemeClr val="bg1"/>
                  </a:solidFill>
                  <a:latin typeface="ＭＳ Ｐゴシック" panose="020B0600070205080204" pitchFamily="50" charset="-128"/>
                  <a:ea typeface="ＭＳ Ｐゴシック" panose="020B0600070205080204" pitchFamily="50" charset="-128"/>
                </a:rPr>
                <a:t>フィードバック</a:t>
              </a:r>
              <a:endParaRPr kumimoji="1" lang="ja-JP" altLang="en-US" sz="1200" dirty="0">
                <a:solidFill>
                  <a:schemeClr val="bg1"/>
                </a:solidFill>
                <a:latin typeface="ＭＳ Ｐゴシック" panose="020B0600070205080204" pitchFamily="50" charset="-128"/>
                <a:ea typeface="ＭＳ Ｐゴシック" panose="020B0600070205080204" pitchFamily="50" charset="-128"/>
              </a:endParaRPr>
            </a:p>
          </p:txBody>
        </p:sp>
        <p:sp>
          <p:nvSpPr>
            <p:cNvPr id="32" name="四角形: 角を丸くする 31">
              <a:extLst>
                <a:ext uri="{FF2B5EF4-FFF2-40B4-BE49-F238E27FC236}">
                  <a16:creationId xmlns:a16="http://schemas.microsoft.com/office/drawing/2014/main" id="{AB1326B2-B486-3584-C915-E576D6F46427}"/>
                </a:ext>
              </a:extLst>
            </p:cNvPr>
            <p:cNvSpPr/>
            <p:nvPr/>
          </p:nvSpPr>
          <p:spPr>
            <a:xfrm rot="900000">
              <a:off x="8103982" y="1679660"/>
              <a:ext cx="860597" cy="331797"/>
            </a:xfrm>
            <a:prstGeom prst="roundRect">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400" dirty="0">
                  <a:solidFill>
                    <a:srgbClr val="032A47"/>
                  </a:solidFill>
                  <a:latin typeface="ＭＳ Ｐゴシック" panose="020B0600070205080204" pitchFamily="50" charset="-128"/>
                  <a:ea typeface="ＭＳ Ｐゴシック" panose="020B0600070205080204" pitchFamily="50" charset="-128"/>
                </a:rPr>
                <a:t>5-10</a:t>
              </a:r>
              <a:r>
                <a:rPr kumimoji="1" lang="ja-JP" altLang="en-US" sz="1050" dirty="0">
                  <a:solidFill>
                    <a:srgbClr val="032A47"/>
                  </a:solidFill>
                  <a:latin typeface="ＭＳ Ｐゴシック" panose="020B0600070205080204" pitchFamily="50" charset="-128"/>
                  <a:ea typeface="ＭＳ Ｐゴシック" panose="020B0600070205080204" pitchFamily="50" charset="-128"/>
                </a:rPr>
                <a:t>分</a:t>
              </a:r>
              <a:endParaRPr kumimoji="1" lang="ja-JP" altLang="en-US" sz="1400" dirty="0">
                <a:solidFill>
                  <a:srgbClr val="032A47"/>
                </a:solidFill>
                <a:latin typeface="ＭＳ Ｐゴシック" panose="020B0600070205080204" pitchFamily="50" charset="-128"/>
                <a:ea typeface="ＭＳ Ｐゴシック" panose="020B0600070205080204" pitchFamily="50" charset="-128"/>
              </a:endParaRPr>
            </a:p>
          </p:txBody>
        </p:sp>
        <p:sp>
          <p:nvSpPr>
            <p:cNvPr id="34" name="四角形: 角を丸くする 33">
              <a:extLst>
                <a:ext uri="{FF2B5EF4-FFF2-40B4-BE49-F238E27FC236}">
                  <a16:creationId xmlns:a16="http://schemas.microsoft.com/office/drawing/2014/main" id="{42CC24CF-62FF-1011-C0A7-EE96C6620516}"/>
                </a:ext>
              </a:extLst>
            </p:cNvPr>
            <p:cNvSpPr/>
            <p:nvPr/>
          </p:nvSpPr>
          <p:spPr>
            <a:xfrm>
              <a:off x="9167934" y="1697444"/>
              <a:ext cx="2379997" cy="2442754"/>
            </a:xfrm>
            <a:prstGeom prst="roundRect">
              <a:avLst>
                <a:gd name="adj" fmla="val 9598"/>
              </a:avLst>
            </a:prstGeom>
            <a:solidFill>
              <a:srgbClr val="AFCDD6"/>
            </a:solidFill>
            <a:ln>
              <a:solidFill>
                <a:srgbClr val="AFCDD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クロージング</a:t>
              </a:r>
              <a:endParaRPr kumimoji="1" lang="ja-JP" altLang="en-US" sz="1200" dirty="0">
                <a:solidFill>
                  <a:schemeClr val="tx1"/>
                </a:solidFill>
                <a:latin typeface="ＭＳ Ｐゴシック" panose="020B0600070205080204" pitchFamily="50" charset="-128"/>
                <a:ea typeface="ＭＳ Ｐゴシック" panose="020B0600070205080204" pitchFamily="50" charset="-128"/>
              </a:endParaRPr>
            </a:p>
          </p:txBody>
        </p:sp>
        <p:sp>
          <p:nvSpPr>
            <p:cNvPr id="35" name="四角形: 角を丸くする 34">
              <a:extLst>
                <a:ext uri="{FF2B5EF4-FFF2-40B4-BE49-F238E27FC236}">
                  <a16:creationId xmlns:a16="http://schemas.microsoft.com/office/drawing/2014/main" id="{3965F6A9-82C2-9455-DF0E-50CDEE6FE346}"/>
                </a:ext>
              </a:extLst>
            </p:cNvPr>
            <p:cNvSpPr/>
            <p:nvPr/>
          </p:nvSpPr>
          <p:spPr>
            <a:xfrm rot="900000">
              <a:off x="10872095" y="1679660"/>
              <a:ext cx="860597" cy="331797"/>
            </a:xfrm>
            <a:prstGeom prst="roundRect">
              <a:avLst/>
            </a:prstGeom>
            <a:solidFill>
              <a:schemeClr val="bg1"/>
            </a:solidFill>
            <a:ln>
              <a:solidFill>
                <a:srgbClr val="AFCDD6"/>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1400" dirty="0">
                  <a:solidFill>
                    <a:srgbClr val="032A47"/>
                  </a:solidFill>
                  <a:latin typeface="ＭＳ Ｐゴシック" panose="020B0600070205080204" pitchFamily="50" charset="-128"/>
                  <a:ea typeface="ＭＳ Ｐゴシック" panose="020B0600070205080204" pitchFamily="50" charset="-128"/>
                </a:rPr>
                <a:t>5</a:t>
              </a:r>
              <a:r>
                <a:rPr kumimoji="1" lang="ja-JP" altLang="en-US" sz="1050" dirty="0">
                  <a:solidFill>
                    <a:srgbClr val="032A47"/>
                  </a:solidFill>
                  <a:latin typeface="ＭＳ Ｐゴシック" panose="020B0600070205080204" pitchFamily="50" charset="-128"/>
                  <a:ea typeface="ＭＳ Ｐゴシック" panose="020B0600070205080204" pitchFamily="50" charset="-128"/>
                </a:rPr>
                <a:t>分</a:t>
              </a:r>
              <a:endParaRPr kumimoji="1" lang="ja-JP" altLang="en-US" sz="1400" dirty="0">
                <a:solidFill>
                  <a:srgbClr val="032A47"/>
                </a:solidFill>
                <a:latin typeface="ＭＳ Ｐゴシック" panose="020B0600070205080204" pitchFamily="50" charset="-128"/>
                <a:ea typeface="ＭＳ Ｐゴシック" panose="020B0600070205080204" pitchFamily="50" charset="-128"/>
              </a:endParaRPr>
            </a:p>
          </p:txBody>
        </p:sp>
        <p:sp>
          <p:nvSpPr>
            <p:cNvPr id="37" name="矢印: 右 36">
              <a:extLst>
                <a:ext uri="{FF2B5EF4-FFF2-40B4-BE49-F238E27FC236}">
                  <a16:creationId xmlns:a16="http://schemas.microsoft.com/office/drawing/2014/main" id="{9B8928CD-6190-D311-4DA6-86CE3A2FB867}"/>
                </a:ext>
              </a:extLst>
            </p:cNvPr>
            <p:cNvSpPr/>
            <p:nvPr/>
          </p:nvSpPr>
          <p:spPr>
            <a:xfrm>
              <a:off x="3296820" y="2713601"/>
              <a:ext cx="281660" cy="410440"/>
            </a:xfrm>
            <a:prstGeom prst="rightArrow">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38" name="矢印: 右 37">
              <a:extLst>
                <a:ext uri="{FF2B5EF4-FFF2-40B4-BE49-F238E27FC236}">
                  <a16:creationId xmlns:a16="http://schemas.microsoft.com/office/drawing/2014/main" id="{72CE2998-DF85-F27E-283F-AF1DCC4F7FF3}"/>
                </a:ext>
              </a:extLst>
            </p:cNvPr>
            <p:cNvSpPr/>
            <p:nvPr/>
          </p:nvSpPr>
          <p:spPr>
            <a:xfrm>
              <a:off x="6064933" y="2713601"/>
              <a:ext cx="281660" cy="410440"/>
            </a:xfrm>
            <a:prstGeom prst="rightArrow">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39" name="矢印: 右 38">
              <a:extLst>
                <a:ext uri="{FF2B5EF4-FFF2-40B4-BE49-F238E27FC236}">
                  <a16:creationId xmlns:a16="http://schemas.microsoft.com/office/drawing/2014/main" id="{466D8A9F-C85D-1DB6-3EA4-6FAEF9B3AD0D}"/>
                </a:ext>
              </a:extLst>
            </p:cNvPr>
            <p:cNvSpPr/>
            <p:nvPr/>
          </p:nvSpPr>
          <p:spPr>
            <a:xfrm>
              <a:off x="8833046" y="2713601"/>
              <a:ext cx="281660" cy="410440"/>
            </a:xfrm>
            <a:prstGeom prst="rightArrow">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endParaRPr kumimoji="1" lang="ja-JP" altLang="en-US" sz="1600" dirty="0">
                <a:solidFill>
                  <a:schemeClr val="tx1"/>
                </a:solidFill>
                <a:latin typeface="ＭＳ Ｐゴシック" panose="020B0600070205080204" pitchFamily="50" charset="-128"/>
                <a:ea typeface="ＭＳ Ｐゴシック" panose="020B0600070205080204" pitchFamily="50" charset="-128"/>
              </a:endParaRPr>
            </a:p>
          </p:txBody>
        </p:sp>
        <p:sp>
          <p:nvSpPr>
            <p:cNvPr id="40" name="四角形: 角を丸くする 39">
              <a:extLst>
                <a:ext uri="{FF2B5EF4-FFF2-40B4-BE49-F238E27FC236}">
                  <a16:creationId xmlns:a16="http://schemas.microsoft.com/office/drawing/2014/main" id="{7630C505-6616-0090-B179-AD59A55BB0F6}"/>
                </a:ext>
              </a:extLst>
            </p:cNvPr>
            <p:cNvSpPr/>
            <p:nvPr/>
          </p:nvSpPr>
          <p:spPr>
            <a:xfrm>
              <a:off x="971776" y="2228433"/>
              <a:ext cx="2163634" cy="1835568"/>
            </a:xfrm>
            <a:prstGeom prst="roundRect">
              <a:avLst>
                <a:gd name="adj" fmla="val 9598"/>
              </a:avLst>
            </a:prstGeom>
            <a:solidFill>
              <a:schemeClr val="bg1"/>
            </a:solidFill>
            <a:ln>
              <a:solidFill>
                <a:srgbClr val="032A4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近況の雑談や体調の確認など。</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心理的ハードルを下げることが目的。</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「今日はどうでした？」「最近どう？」など、柔らかいトーンで。</a:t>
              </a:r>
            </a:p>
          </p:txBody>
        </p:sp>
        <p:sp>
          <p:nvSpPr>
            <p:cNvPr id="41" name="四角形: 角を丸くする 40">
              <a:extLst>
                <a:ext uri="{FF2B5EF4-FFF2-40B4-BE49-F238E27FC236}">
                  <a16:creationId xmlns:a16="http://schemas.microsoft.com/office/drawing/2014/main" id="{F3AA7B17-DBE3-0DB2-AF28-5D4F939F44E4}"/>
                </a:ext>
              </a:extLst>
            </p:cNvPr>
            <p:cNvSpPr/>
            <p:nvPr/>
          </p:nvSpPr>
          <p:spPr>
            <a:xfrm>
              <a:off x="3739889" y="2228433"/>
              <a:ext cx="2163634" cy="1835568"/>
            </a:xfrm>
            <a:prstGeom prst="roundRect">
              <a:avLst>
                <a:gd name="adj" fmla="val 9598"/>
              </a:avLst>
            </a:prstGeom>
            <a:solidFill>
              <a:schemeClr val="bg1"/>
            </a:solidFill>
            <a:ln>
              <a:solidFill>
                <a:srgbClr val="24688A"/>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業務進捗、困っていること、目標の確認。</a:t>
              </a:r>
            </a:p>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「今、どんなことに力を入れてますか？」「今の仕事で気になる点は？」などの問いかけを。</a:t>
              </a:r>
            </a:p>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キャリアや組織に対する想いを聞くことも重要。</a:t>
              </a:r>
            </a:p>
          </p:txBody>
        </p:sp>
        <p:sp>
          <p:nvSpPr>
            <p:cNvPr id="42" name="四角形: 角を丸くする 41">
              <a:extLst>
                <a:ext uri="{FF2B5EF4-FFF2-40B4-BE49-F238E27FC236}">
                  <a16:creationId xmlns:a16="http://schemas.microsoft.com/office/drawing/2014/main" id="{DF4F9FEA-BC0E-5168-AB25-FB30368CFC74}"/>
                </a:ext>
              </a:extLst>
            </p:cNvPr>
            <p:cNvSpPr/>
            <p:nvPr/>
          </p:nvSpPr>
          <p:spPr>
            <a:xfrm>
              <a:off x="6508002" y="2228433"/>
              <a:ext cx="2163634" cy="1835568"/>
            </a:xfrm>
            <a:prstGeom prst="roundRect">
              <a:avLst>
                <a:gd name="adj" fmla="val 9598"/>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観察したことや感じたことをフィードバック。</a:t>
              </a:r>
            </a:p>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「気になったことを</a:t>
              </a:r>
              <a:r>
                <a:rPr kumimoji="1" lang="en-US" altLang="ja-JP" sz="12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1200" dirty="0">
                  <a:solidFill>
                    <a:schemeClr val="tx1"/>
                  </a:solidFill>
                  <a:latin typeface="ＭＳ Ｐゴシック" panose="020B0600070205080204" pitchFamily="50" charset="-128"/>
                  <a:ea typeface="ＭＳ Ｐゴシック" panose="020B0600070205080204" pitchFamily="50" charset="-128"/>
                </a:rPr>
                <a:t>つ言っていい？」「こんなところが素晴らしいと思った」など、率直かつ建設的に。</a:t>
              </a:r>
            </a:p>
          </p:txBody>
        </p:sp>
        <p:sp>
          <p:nvSpPr>
            <p:cNvPr id="43" name="四角形: 角を丸くする 42">
              <a:extLst>
                <a:ext uri="{FF2B5EF4-FFF2-40B4-BE49-F238E27FC236}">
                  <a16:creationId xmlns:a16="http://schemas.microsoft.com/office/drawing/2014/main" id="{1C16F387-B6A3-1705-CE77-ABBEB2BF2AB3}"/>
                </a:ext>
              </a:extLst>
            </p:cNvPr>
            <p:cNvSpPr/>
            <p:nvPr/>
          </p:nvSpPr>
          <p:spPr>
            <a:xfrm>
              <a:off x="9276115" y="2228433"/>
              <a:ext cx="2163634" cy="1835568"/>
            </a:xfrm>
            <a:prstGeom prst="roundRect">
              <a:avLst>
                <a:gd name="adj" fmla="val 9598"/>
              </a:avLst>
            </a:prstGeom>
            <a:solidFill>
              <a:schemeClr val="bg1"/>
            </a:solidFill>
            <a:ln>
              <a:solidFill>
                <a:srgbClr val="AFCDD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次回までのアクションの明確化。</a:t>
              </a:r>
            </a:p>
            <a:p>
              <a:pPr marL="342900" indent="-342900">
                <a:spcBef>
                  <a:spcPts val="600"/>
                </a:spcBef>
                <a:buFont typeface="Wingdings" panose="05000000000000000000" pitchFamily="2" charset="2"/>
                <a:buChar char="l"/>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「次までに何をやってみる？」「じゃあ、〇〇してみようか」など、小さな目標の設定を。</a:t>
              </a:r>
            </a:p>
          </p:txBody>
        </p:sp>
      </p:grpSp>
      <p:sp>
        <p:nvSpPr>
          <p:cNvPr id="46" name="正方形/長方形 45">
            <a:extLst>
              <a:ext uri="{FF2B5EF4-FFF2-40B4-BE49-F238E27FC236}">
                <a16:creationId xmlns:a16="http://schemas.microsoft.com/office/drawing/2014/main" id="{EA58C33E-78BD-875A-E9C8-68AB824BEB0D}"/>
              </a:ext>
            </a:extLst>
          </p:cNvPr>
          <p:cNvSpPr/>
          <p:nvPr/>
        </p:nvSpPr>
        <p:spPr>
          <a:xfrm>
            <a:off x="745067" y="1358190"/>
            <a:ext cx="11078633" cy="3277432"/>
          </a:xfrm>
          <a:prstGeom prst="rect">
            <a:avLst/>
          </a:prstGeom>
          <a:noFill/>
          <a:ln>
            <a:solidFill>
              <a:srgbClr val="032A47"/>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endParaRPr kumimoji="1" lang="ja-JP" altLang="en-US" sz="1400" dirty="0">
              <a:solidFill>
                <a:srgbClr val="032A47"/>
              </a:solidFill>
              <a:latin typeface="ＭＳ Ｐゴシック" panose="020B0600070205080204" pitchFamily="50" charset="-128"/>
              <a:ea typeface="ＭＳ Ｐゴシック" panose="020B0600070205080204" pitchFamily="50" charset="-128"/>
            </a:endParaRPr>
          </a:p>
        </p:txBody>
      </p:sp>
      <p:pic>
        <p:nvPicPr>
          <p:cNvPr id="45" name="図 44">
            <a:extLst>
              <a:ext uri="{FF2B5EF4-FFF2-40B4-BE49-F238E27FC236}">
                <a16:creationId xmlns:a16="http://schemas.microsoft.com/office/drawing/2014/main" id="{943411D1-95F4-05A7-0579-8797E853A6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59280" y="755503"/>
            <a:ext cx="1850206" cy="1233471"/>
          </a:xfrm>
          <a:prstGeom prst="rect">
            <a:avLst/>
          </a:prstGeom>
        </p:spPr>
      </p:pic>
      <p:sp>
        <p:nvSpPr>
          <p:cNvPr id="47" name="四角形: 角を丸くする 46">
            <a:extLst>
              <a:ext uri="{FF2B5EF4-FFF2-40B4-BE49-F238E27FC236}">
                <a16:creationId xmlns:a16="http://schemas.microsoft.com/office/drawing/2014/main" id="{3640F200-1133-CF90-9CBB-C7204F617E25}"/>
              </a:ext>
            </a:extLst>
          </p:cNvPr>
          <p:cNvSpPr/>
          <p:nvPr/>
        </p:nvSpPr>
        <p:spPr>
          <a:xfrm>
            <a:off x="7402949" y="1064287"/>
            <a:ext cx="2150271" cy="587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3600" b="1" dirty="0">
                <a:solidFill>
                  <a:srgbClr val="032A47"/>
                </a:solidFill>
                <a:latin typeface="ＭＳ Ｐゴシック" panose="020B0600070205080204" pitchFamily="50" charset="-128"/>
                <a:ea typeface="ＭＳ Ｐゴシック" panose="020B0600070205080204" pitchFamily="50" charset="-128"/>
              </a:rPr>
              <a:t>1on1</a:t>
            </a:r>
            <a:r>
              <a:rPr kumimoji="1" lang="ja-JP" altLang="en-US" sz="1600" b="1" dirty="0">
                <a:solidFill>
                  <a:srgbClr val="032A47"/>
                </a:solidFill>
                <a:latin typeface="ＭＳ Ｐゴシック" panose="020B0600070205080204" pitchFamily="50" charset="-128"/>
                <a:ea typeface="ＭＳ Ｐゴシック" panose="020B0600070205080204" pitchFamily="50" charset="-128"/>
              </a:rPr>
              <a:t>の</a:t>
            </a:r>
            <a:r>
              <a:rPr kumimoji="1" lang="ja-JP" altLang="en-US" sz="3600" b="1" dirty="0">
                <a:solidFill>
                  <a:srgbClr val="032A47"/>
                </a:solidFill>
                <a:latin typeface="ＭＳ Ｐゴシック" panose="020B0600070205080204" pitchFamily="50" charset="-128"/>
                <a:ea typeface="ＭＳ Ｐゴシック" panose="020B0600070205080204" pitchFamily="50" charset="-128"/>
              </a:rPr>
              <a:t>型</a:t>
            </a:r>
          </a:p>
        </p:txBody>
      </p:sp>
    </p:spTree>
    <p:extLst>
      <p:ext uri="{BB962C8B-B14F-4D97-AF65-F5344CB8AC3E}">
        <p14:creationId xmlns:p14="http://schemas.microsoft.com/office/powerpoint/2010/main" val="4114042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A1080-BF34-6BC1-0DFD-FD28C485285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BCC522E-19CF-803D-5CC2-99F0D9579D39}"/>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7B121D5-C49A-495C-EEE7-C03AF1061B32}"/>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092D370F-A0EF-D738-4EE6-2CB928166EA7}"/>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59127C27-32B0-4EBD-EEFC-2DB299B25269}"/>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F87D809B-28C6-13AB-9E98-7F34C2B019AE}"/>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BDDEC91E-AD75-A73D-F68F-37372E9FB8F0}"/>
              </a:ext>
            </a:extLst>
          </p:cNvPr>
          <p:cNvSpPr/>
          <p:nvPr/>
        </p:nvSpPr>
        <p:spPr>
          <a:xfrm>
            <a:off x="538054" y="857251"/>
            <a:ext cx="11484191" cy="5860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318494BD-BA73-74C7-FDDE-845667F39EF8}"/>
              </a:ext>
            </a:extLst>
          </p:cNvPr>
          <p:cNvSpPr/>
          <p:nvPr/>
        </p:nvSpPr>
        <p:spPr>
          <a:xfrm>
            <a:off x="538054" y="140505"/>
            <a:ext cx="11484191" cy="54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400" b="1" dirty="0">
                <a:solidFill>
                  <a:srgbClr val="24688A"/>
                </a:solidFill>
                <a:latin typeface="ＭＳ Ｐゴシック" panose="020B0600070205080204" pitchFamily="50" charset="-128"/>
                <a:ea typeface="ＭＳ Ｐゴシック" panose="020B0600070205080204" pitchFamily="50" charset="-128"/>
              </a:rPr>
              <a:t>上司が「答えを与える人」から「引き出す人」になれば、部下は成長する</a:t>
            </a:r>
          </a:p>
        </p:txBody>
      </p:sp>
      <p:sp>
        <p:nvSpPr>
          <p:cNvPr id="8" name="正方形/長方形 7">
            <a:extLst>
              <a:ext uri="{FF2B5EF4-FFF2-40B4-BE49-F238E27FC236}">
                <a16:creationId xmlns:a16="http://schemas.microsoft.com/office/drawing/2014/main" id="{6778E93A-4D50-AA48-F1CF-C07B23FFBBAB}"/>
              </a:ext>
            </a:extLst>
          </p:cNvPr>
          <p:cNvSpPr/>
          <p:nvPr/>
        </p:nvSpPr>
        <p:spPr>
          <a:xfrm>
            <a:off x="898330" y="4899260"/>
            <a:ext cx="10763638" cy="1642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では、上司が話す時間をできる限り減らし、部下が安心して本音を語れる状態をつくることが重要です。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そのために必要なスキルと心構えは以下の通りです。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✓傾聴力（アクティブリスニング）　　✓質問力　　✓フィードバック力</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これらのスキルは一朝一夕では身につきませんが、意識して繰り返すことで習慣化できます。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“完璧な上司”である必要はなく、“対話に真剣な上司”であることが大切です。</a:t>
            </a:r>
          </a:p>
        </p:txBody>
      </p:sp>
      <p:grpSp>
        <p:nvGrpSpPr>
          <p:cNvPr id="10" name="グループ化 9">
            <a:extLst>
              <a:ext uri="{FF2B5EF4-FFF2-40B4-BE49-F238E27FC236}">
                <a16:creationId xmlns:a16="http://schemas.microsoft.com/office/drawing/2014/main" id="{003CBD9F-50E0-D6A4-37B2-625162245DAE}"/>
              </a:ext>
            </a:extLst>
          </p:cNvPr>
          <p:cNvGrpSpPr/>
          <p:nvPr/>
        </p:nvGrpSpPr>
        <p:grpSpPr>
          <a:xfrm>
            <a:off x="10687389" y="159580"/>
            <a:ext cx="1248511" cy="502938"/>
            <a:chOff x="10687389" y="159580"/>
            <a:chExt cx="1248511" cy="502938"/>
          </a:xfrm>
        </p:grpSpPr>
        <p:sp>
          <p:nvSpPr>
            <p:cNvPr id="12" name="スライド番号プレースホルダー 5">
              <a:extLst>
                <a:ext uri="{FF2B5EF4-FFF2-40B4-BE49-F238E27FC236}">
                  <a16:creationId xmlns:a16="http://schemas.microsoft.com/office/drawing/2014/main" id="{6BCD4669-8393-EF7A-F631-C0A727A6E32E}"/>
                </a:ext>
              </a:extLst>
            </p:cNvPr>
            <p:cNvSpPr txBox="1">
              <a:spLocks/>
            </p:cNvSpPr>
            <p:nvPr/>
          </p:nvSpPr>
          <p:spPr>
            <a:xfrm>
              <a:off x="11528141" y="228487"/>
              <a:ext cx="407759" cy="365125"/>
            </a:xfrm>
            <a:prstGeom prst="wedgeEllipseCallout">
              <a:avLst>
                <a:gd name="adj1" fmla="val -60285"/>
                <a:gd name="adj2" fmla="val 41631"/>
              </a:avLst>
            </a:prstGeom>
            <a:ln>
              <a:solidFill>
                <a:srgbClr val="032A47"/>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mtClean="0">
                  <a:solidFill>
                    <a:srgbClr val="032A47"/>
                  </a:solidFill>
                  <a:latin typeface="ＭＳ Ｐゴシック" panose="020B0600070205080204" pitchFamily="50" charset="-128"/>
                  <a:ea typeface="ＭＳ Ｐゴシック" panose="020B0600070205080204" pitchFamily="50" charset="-128"/>
                </a:rPr>
                <a:pPr algn="ctr"/>
                <a:t>4</a:t>
              </a:fld>
              <a:endParaRPr lang="ja-JP" altLang="en-US" dirty="0">
                <a:solidFill>
                  <a:srgbClr val="032A47"/>
                </a:solidFill>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7A5B5A8D-28A2-EABF-A200-3ECB4DDF92B9}"/>
                </a:ext>
              </a:extLst>
            </p:cNvPr>
            <p:cNvPicPr>
              <a:picLocks noChangeAspect="1"/>
            </p:cNvPicPr>
            <p:nvPr/>
          </p:nvPicPr>
          <p:blipFill>
            <a:blip r:embed="rId2"/>
            <a:stretch>
              <a:fillRect/>
            </a:stretch>
          </p:blipFill>
          <p:spPr>
            <a:xfrm>
              <a:off x="10687389" y="159580"/>
              <a:ext cx="754407" cy="502938"/>
            </a:xfrm>
            <a:prstGeom prst="rect">
              <a:avLst/>
            </a:prstGeom>
          </p:spPr>
        </p:pic>
      </p:grpSp>
      <p:pic>
        <p:nvPicPr>
          <p:cNvPr id="19" name="図 18">
            <a:extLst>
              <a:ext uri="{FF2B5EF4-FFF2-40B4-BE49-F238E27FC236}">
                <a16:creationId xmlns:a16="http://schemas.microsoft.com/office/drawing/2014/main" id="{FA0D4EC0-9B67-45EA-DF0D-07E19EE6448E}"/>
              </a:ext>
            </a:extLst>
          </p:cNvPr>
          <p:cNvPicPr>
            <a:picLocks noChangeAspect="1"/>
          </p:cNvPicPr>
          <p:nvPr/>
        </p:nvPicPr>
        <p:blipFill>
          <a:blip r:embed="rId3"/>
          <a:srcRect t="12570" b="34788"/>
          <a:stretch>
            <a:fillRect/>
          </a:stretch>
        </p:blipFill>
        <p:spPr>
          <a:xfrm>
            <a:off x="3705643" y="1041713"/>
            <a:ext cx="5149014" cy="1807016"/>
          </a:xfrm>
          <a:prstGeom prst="rect">
            <a:avLst/>
          </a:prstGeom>
        </p:spPr>
      </p:pic>
      <p:pic>
        <p:nvPicPr>
          <p:cNvPr id="21" name="図 20">
            <a:extLst>
              <a:ext uri="{FF2B5EF4-FFF2-40B4-BE49-F238E27FC236}">
                <a16:creationId xmlns:a16="http://schemas.microsoft.com/office/drawing/2014/main" id="{47E90D95-F9F7-2222-E155-25BC3B7FA680}"/>
              </a:ext>
            </a:extLst>
          </p:cNvPr>
          <p:cNvPicPr>
            <a:picLocks noChangeAspect="1"/>
          </p:cNvPicPr>
          <p:nvPr/>
        </p:nvPicPr>
        <p:blipFill>
          <a:blip r:embed="rId4"/>
          <a:srcRect t="17019" b="30339"/>
          <a:stretch>
            <a:fillRect/>
          </a:stretch>
        </p:blipFill>
        <p:spPr>
          <a:xfrm>
            <a:off x="1041065" y="3032591"/>
            <a:ext cx="5149015" cy="1807017"/>
          </a:xfrm>
          <a:prstGeom prst="rect">
            <a:avLst/>
          </a:prstGeom>
        </p:spPr>
      </p:pic>
      <p:pic>
        <p:nvPicPr>
          <p:cNvPr id="23" name="図 22">
            <a:extLst>
              <a:ext uri="{FF2B5EF4-FFF2-40B4-BE49-F238E27FC236}">
                <a16:creationId xmlns:a16="http://schemas.microsoft.com/office/drawing/2014/main" id="{78FCB55C-3CB9-C857-D97B-D9C295DC597C}"/>
              </a:ext>
            </a:extLst>
          </p:cNvPr>
          <p:cNvPicPr>
            <a:picLocks noChangeAspect="1"/>
          </p:cNvPicPr>
          <p:nvPr/>
        </p:nvPicPr>
        <p:blipFill>
          <a:blip r:embed="rId5"/>
          <a:srcRect t="8691" b="38667"/>
          <a:stretch>
            <a:fillRect/>
          </a:stretch>
        </p:blipFill>
        <p:spPr>
          <a:xfrm>
            <a:off x="6370219" y="3032591"/>
            <a:ext cx="5149014" cy="1807017"/>
          </a:xfrm>
          <a:prstGeom prst="rect">
            <a:avLst/>
          </a:prstGeom>
        </p:spPr>
      </p:pic>
      <p:grpSp>
        <p:nvGrpSpPr>
          <p:cNvPr id="17" name="グループ化 16">
            <a:extLst>
              <a:ext uri="{FF2B5EF4-FFF2-40B4-BE49-F238E27FC236}">
                <a16:creationId xmlns:a16="http://schemas.microsoft.com/office/drawing/2014/main" id="{DF5CC6A9-8226-6513-3BF2-56EC2EE3C5E4}"/>
              </a:ext>
            </a:extLst>
          </p:cNvPr>
          <p:cNvGrpSpPr/>
          <p:nvPr/>
        </p:nvGrpSpPr>
        <p:grpSpPr>
          <a:xfrm>
            <a:off x="1041066" y="1041713"/>
            <a:ext cx="10478167" cy="3797895"/>
            <a:chOff x="1085292" y="948576"/>
            <a:chExt cx="10875076" cy="3797895"/>
          </a:xfrm>
        </p:grpSpPr>
        <p:sp>
          <p:nvSpPr>
            <p:cNvPr id="14" name="正方形/長方形 13">
              <a:extLst>
                <a:ext uri="{FF2B5EF4-FFF2-40B4-BE49-F238E27FC236}">
                  <a16:creationId xmlns:a16="http://schemas.microsoft.com/office/drawing/2014/main" id="{B05062F5-06CE-421D-2674-9257C6B49DFB}"/>
                </a:ext>
              </a:extLst>
            </p:cNvPr>
            <p:cNvSpPr/>
            <p:nvPr/>
          </p:nvSpPr>
          <p:spPr>
            <a:xfrm>
              <a:off x="3850802" y="948576"/>
              <a:ext cx="5344057" cy="180701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buClr>
                  <a:srgbClr val="24688A"/>
                </a:buClr>
              </a:pPr>
              <a:r>
                <a:rPr lang="ja-JP" altLang="en-US" sz="2800" b="1" dirty="0">
                  <a:solidFill>
                    <a:schemeClr val="bg1"/>
                  </a:solidFill>
                  <a:latin typeface="ＭＳ Ｐゴシック" panose="020B0600070205080204" pitchFamily="50" charset="-128"/>
                  <a:ea typeface="ＭＳ Ｐゴシック" panose="020B0600070205080204" pitchFamily="50" charset="-128"/>
                </a:rPr>
                <a:t>傾聴力（アクティブリスニング）</a:t>
              </a:r>
              <a:endParaRPr lang="en-US" altLang="ja-JP" sz="2800" b="1" dirty="0">
                <a:solidFill>
                  <a:schemeClr val="bg1"/>
                </a:solidFill>
                <a:latin typeface="ＭＳ Ｐゴシック" panose="020B0600070205080204" pitchFamily="50" charset="-128"/>
                <a:ea typeface="ＭＳ Ｐゴシック" panose="020B0600070205080204" pitchFamily="50" charset="-128"/>
              </a:endParaRP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うなずきや相づちで“関心を持って聞いている”姿勢を示す</a:t>
              </a: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話を遮らず、否定せず、評価をせずに受け止める</a:t>
              </a: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“言葉の裏にある感情”にも耳を傾ける</a:t>
              </a:r>
            </a:p>
          </p:txBody>
        </p:sp>
        <p:sp>
          <p:nvSpPr>
            <p:cNvPr id="15" name="正方形/長方形 14">
              <a:extLst>
                <a:ext uri="{FF2B5EF4-FFF2-40B4-BE49-F238E27FC236}">
                  <a16:creationId xmlns:a16="http://schemas.microsoft.com/office/drawing/2014/main" id="{FB0656E9-12DD-3886-EBE1-1C186B67A7CF}"/>
                </a:ext>
              </a:extLst>
            </p:cNvPr>
            <p:cNvSpPr/>
            <p:nvPr/>
          </p:nvSpPr>
          <p:spPr>
            <a:xfrm>
              <a:off x="1085292" y="2939455"/>
              <a:ext cx="5344057" cy="180701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buClr>
                  <a:srgbClr val="24688A"/>
                </a:buClr>
              </a:pPr>
              <a:r>
                <a:rPr lang="ja-JP" altLang="en-US" sz="2800" b="1" dirty="0">
                  <a:solidFill>
                    <a:schemeClr val="bg1"/>
                  </a:solidFill>
                  <a:latin typeface="ＭＳ Ｐゴシック" panose="020B0600070205080204" pitchFamily="50" charset="-128"/>
                  <a:ea typeface="ＭＳ Ｐゴシック" panose="020B0600070205080204" pitchFamily="50" charset="-128"/>
                </a:rPr>
                <a:t>質問力</a:t>
              </a:r>
              <a:endParaRPr lang="en-US" altLang="ja-JP" sz="2800" b="1" dirty="0">
                <a:solidFill>
                  <a:schemeClr val="bg1"/>
                </a:solidFill>
                <a:latin typeface="ＭＳ Ｐゴシック" panose="020B0600070205080204" pitchFamily="50" charset="-128"/>
                <a:ea typeface="ＭＳ Ｐゴシック" panose="020B0600070205080204" pitchFamily="50" charset="-128"/>
              </a:endParaRP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オープンクエスチョンを使って内省を促す</a:t>
              </a: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問いの順番も工夫する</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答えを急がせず、考える“間”を尊重する</a:t>
              </a:r>
            </a:p>
          </p:txBody>
        </p:sp>
        <p:sp>
          <p:nvSpPr>
            <p:cNvPr id="16" name="正方形/長方形 15">
              <a:extLst>
                <a:ext uri="{FF2B5EF4-FFF2-40B4-BE49-F238E27FC236}">
                  <a16:creationId xmlns:a16="http://schemas.microsoft.com/office/drawing/2014/main" id="{0857203B-613C-D960-8447-5B65B6FB7731}"/>
                </a:ext>
              </a:extLst>
            </p:cNvPr>
            <p:cNvSpPr/>
            <p:nvPr/>
          </p:nvSpPr>
          <p:spPr>
            <a:xfrm>
              <a:off x="6616311" y="2939455"/>
              <a:ext cx="5344057" cy="180701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buClr>
                  <a:srgbClr val="24688A"/>
                </a:buClr>
              </a:pPr>
              <a:r>
                <a:rPr lang="ja-JP" altLang="en-US" sz="2800" b="1" dirty="0">
                  <a:solidFill>
                    <a:schemeClr val="bg1"/>
                  </a:solidFill>
                  <a:latin typeface="ＭＳ Ｐゴシック" panose="020B0600070205080204" pitchFamily="50" charset="-128"/>
                  <a:ea typeface="ＭＳ Ｐゴシック" panose="020B0600070205080204" pitchFamily="50" charset="-128"/>
                </a:rPr>
                <a:t>フィードバック力</a:t>
              </a:r>
              <a:endParaRPr lang="en-US" altLang="ja-JP" sz="2800" b="1" dirty="0">
                <a:solidFill>
                  <a:schemeClr val="bg1"/>
                </a:solidFill>
                <a:latin typeface="ＭＳ Ｐゴシック" panose="020B0600070205080204" pitchFamily="50" charset="-128"/>
                <a:ea typeface="ＭＳ Ｐゴシック" panose="020B0600070205080204" pitchFamily="50" charset="-128"/>
              </a:endParaRP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事実と主観を切り分けて伝える</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ネガティブな点は、「改善提案」とセットで伝える</a:t>
              </a:r>
            </a:p>
            <a:p>
              <a:pPr marL="285750" indent="-285750">
                <a:spcBef>
                  <a:spcPts val="600"/>
                </a:spcBef>
                <a:buClr>
                  <a:schemeClr val="bg1"/>
                </a:buClr>
                <a:buFont typeface="Wingdings" panose="05000000000000000000" pitchFamily="2" charset="2"/>
                <a:buChar char="p"/>
              </a:pPr>
              <a:r>
                <a:rPr lang="ja-JP" altLang="en-US" sz="1400" dirty="0">
                  <a:solidFill>
                    <a:schemeClr val="bg1"/>
                  </a:solidFill>
                  <a:latin typeface="ＭＳ Ｐゴシック" panose="020B0600070205080204" pitchFamily="50" charset="-128"/>
                  <a:ea typeface="ＭＳ Ｐゴシック" panose="020B0600070205080204" pitchFamily="50" charset="-128"/>
                </a:rPr>
                <a:t>ポジティブな点は具体性を持って伝える</a:t>
              </a:r>
              <a:endParaRPr lang="en-US" altLang="ja-JP" sz="1400" dirty="0">
                <a:solidFill>
                  <a:schemeClr val="bg1"/>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66602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49A53-1FAE-C4ED-741C-B67DAF86161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5999376-9048-99D7-C5F9-B07860C09B31}"/>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351E514D-BC0C-48B0-1AB7-EF3AD315DF45}"/>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1BD9E24D-FD8E-BF56-2056-77958DA4D3E3}"/>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5B3422EA-BFF4-36CB-2BF1-1AA269D38EAB}"/>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BA525A17-1C25-34D8-EB64-80E02766E0D7}"/>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F4746D4E-78F1-0121-6334-0E804C393381}"/>
              </a:ext>
            </a:extLst>
          </p:cNvPr>
          <p:cNvSpPr/>
          <p:nvPr/>
        </p:nvSpPr>
        <p:spPr>
          <a:xfrm>
            <a:off x="538054" y="857251"/>
            <a:ext cx="11484191" cy="5860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FFD67B1C-DFB8-CFE4-2726-C1F0FD110814}"/>
              </a:ext>
            </a:extLst>
          </p:cNvPr>
          <p:cNvSpPr/>
          <p:nvPr/>
        </p:nvSpPr>
        <p:spPr>
          <a:xfrm>
            <a:off x="538054" y="140505"/>
            <a:ext cx="11484191" cy="54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400" b="1" dirty="0">
                <a:solidFill>
                  <a:srgbClr val="24688A"/>
                </a:solidFill>
                <a:latin typeface="ＭＳ Ｐゴシック" panose="020B0600070205080204" pitchFamily="50" charset="-128"/>
                <a:ea typeface="ＭＳ Ｐゴシック" panose="020B0600070205080204" pitchFamily="50" charset="-128"/>
              </a:rPr>
              <a:t>部下の反応は、上司の関わり方を映す鏡でもある</a:t>
            </a:r>
          </a:p>
        </p:txBody>
      </p:sp>
      <p:sp>
        <p:nvSpPr>
          <p:cNvPr id="8" name="正方形/長方形 7">
            <a:extLst>
              <a:ext uri="{FF2B5EF4-FFF2-40B4-BE49-F238E27FC236}">
                <a16:creationId xmlns:a16="http://schemas.microsoft.com/office/drawing/2014/main" id="{3BB4668B-D818-8157-AF93-BDB4694E05FF}"/>
              </a:ext>
            </a:extLst>
          </p:cNvPr>
          <p:cNvSpPr/>
          <p:nvPr/>
        </p:nvSpPr>
        <p:spPr>
          <a:xfrm>
            <a:off x="898330" y="4899260"/>
            <a:ext cx="10763638" cy="1642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を実施していると、「何も話してくれない」「淡々と終わる」と感じることがあります。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そうしたケースに対して、上司がどのように向き合うべきかを理解しておくことが重要です。</a:t>
            </a:r>
          </a:p>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では、過去の否定経験や緊張、目的の不明確さから話したがらない、評価の場だと思い業務報告に終始する、普段声が届かず</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愚痴ばかりになるといった傾向が見られます。まず「成長支援の場」であることを共有し、雑談やアイスブレイクを大切にし、</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初回は軽い話題から始め、沈黙を受け入れ、問いすぎず観察と感想を伝えることで安心して対話しやすくなります。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は関係性の鏡です。相手が話さない時は、まず「こちらがどれだけ安心してもらえているか」を振り返る姿勢を持ちましょう。</a:t>
            </a:r>
          </a:p>
        </p:txBody>
      </p:sp>
      <p:grpSp>
        <p:nvGrpSpPr>
          <p:cNvPr id="10" name="グループ化 9">
            <a:extLst>
              <a:ext uri="{FF2B5EF4-FFF2-40B4-BE49-F238E27FC236}">
                <a16:creationId xmlns:a16="http://schemas.microsoft.com/office/drawing/2014/main" id="{A8FD9FC0-3872-BE01-ABC1-D7FCB8842BD7}"/>
              </a:ext>
            </a:extLst>
          </p:cNvPr>
          <p:cNvGrpSpPr/>
          <p:nvPr/>
        </p:nvGrpSpPr>
        <p:grpSpPr>
          <a:xfrm>
            <a:off x="10687389" y="159580"/>
            <a:ext cx="1248511" cy="502938"/>
            <a:chOff x="10687389" y="159580"/>
            <a:chExt cx="1248511" cy="502938"/>
          </a:xfrm>
        </p:grpSpPr>
        <p:sp>
          <p:nvSpPr>
            <p:cNvPr id="12" name="スライド番号プレースホルダー 5">
              <a:extLst>
                <a:ext uri="{FF2B5EF4-FFF2-40B4-BE49-F238E27FC236}">
                  <a16:creationId xmlns:a16="http://schemas.microsoft.com/office/drawing/2014/main" id="{4184885D-EE44-4F97-6F77-D3CD14C65414}"/>
                </a:ext>
              </a:extLst>
            </p:cNvPr>
            <p:cNvSpPr txBox="1">
              <a:spLocks/>
            </p:cNvSpPr>
            <p:nvPr/>
          </p:nvSpPr>
          <p:spPr>
            <a:xfrm>
              <a:off x="11528141" y="228487"/>
              <a:ext cx="407759" cy="365125"/>
            </a:xfrm>
            <a:prstGeom prst="wedgeEllipseCallout">
              <a:avLst>
                <a:gd name="adj1" fmla="val -60285"/>
                <a:gd name="adj2" fmla="val 41631"/>
              </a:avLst>
            </a:prstGeom>
            <a:ln>
              <a:solidFill>
                <a:srgbClr val="032A47"/>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mtClean="0">
                  <a:solidFill>
                    <a:srgbClr val="032A47"/>
                  </a:solidFill>
                  <a:latin typeface="ＭＳ Ｐゴシック" panose="020B0600070205080204" pitchFamily="50" charset="-128"/>
                  <a:ea typeface="ＭＳ Ｐゴシック" panose="020B0600070205080204" pitchFamily="50" charset="-128"/>
                </a:rPr>
                <a:pPr algn="ctr"/>
                <a:t>5</a:t>
              </a:fld>
              <a:endParaRPr lang="ja-JP" altLang="en-US" dirty="0">
                <a:solidFill>
                  <a:srgbClr val="032A47"/>
                </a:solidFill>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8D7B67BD-15CC-4845-51E2-5798CBEF3007}"/>
                </a:ext>
              </a:extLst>
            </p:cNvPr>
            <p:cNvPicPr>
              <a:picLocks noChangeAspect="1"/>
            </p:cNvPicPr>
            <p:nvPr/>
          </p:nvPicPr>
          <p:blipFill>
            <a:blip r:embed="rId2"/>
            <a:stretch>
              <a:fillRect/>
            </a:stretch>
          </p:blipFill>
          <p:spPr>
            <a:xfrm>
              <a:off x="10687389" y="159580"/>
              <a:ext cx="754407" cy="502938"/>
            </a:xfrm>
            <a:prstGeom prst="rect">
              <a:avLst/>
            </a:prstGeom>
          </p:spPr>
        </p:pic>
      </p:grpSp>
      <p:sp>
        <p:nvSpPr>
          <p:cNvPr id="14" name="楕円 13">
            <a:extLst>
              <a:ext uri="{FF2B5EF4-FFF2-40B4-BE49-F238E27FC236}">
                <a16:creationId xmlns:a16="http://schemas.microsoft.com/office/drawing/2014/main" id="{B7A1922C-A295-AC0E-6675-B12CA84A55C2}"/>
              </a:ext>
            </a:extLst>
          </p:cNvPr>
          <p:cNvSpPr/>
          <p:nvPr/>
        </p:nvSpPr>
        <p:spPr>
          <a:xfrm>
            <a:off x="9752686" y="3382424"/>
            <a:ext cx="1152000" cy="1152000"/>
          </a:xfrm>
          <a:prstGeom prst="ellipse">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144000" rtlCol="0" anchor="ctr"/>
          <a:lstStyle/>
          <a:p>
            <a:pPr algn="ctr">
              <a:lnSpc>
                <a:spcPct val="150000"/>
              </a:lnSpc>
            </a:pP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15" name="楕円 14">
            <a:extLst>
              <a:ext uri="{FF2B5EF4-FFF2-40B4-BE49-F238E27FC236}">
                <a16:creationId xmlns:a16="http://schemas.microsoft.com/office/drawing/2014/main" id="{8501EFBC-9AB0-4B29-0135-AAE4BE06EF6B}"/>
              </a:ext>
            </a:extLst>
          </p:cNvPr>
          <p:cNvSpPr/>
          <p:nvPr/>
        </p:nvSpPr>
        <p:spPr>
          <a:xfrm>
            <a:off x="1539091" y="1039744"/>
            <a:ext cx="1152000" cy="1152000"/>
          </a:xfrm>
          <a:prstGeom prst="ellipse">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144000" rtlCol="0" anchor="ctr"/>
          <a:lstStyle/>
          <a:p>
            <a:pPr algn="ctr">
              <a:lnSpc>
                <a:spcPct val="150000"/>
              </a:lnSpc>
            </a:pP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16" name="楕円 15">
            <a:extLst>
              <a:ext uri="{FF2B5EF4-FFF2-40B4-BE49-F238E27FC236}">
                <a16:creationId xmlns:a16="http://schemas.microsoft.com/office/drawing/2014/main" id="{D9CF1E0D-67BA-9A50-3BA2-B17C2D3921F4}"/>
              </a:ext>
            </a:extLst>
          </p:cNvPr>
          <p:cNvSpPr/>
          <p:nvPr/>
        </p:nvSpPr>
        <p:spPr>
          <a:xfrm>
            <a:off x="3534155" y="3091875"/>
            <a:ext cx="1152000" cy="1152000"/>
          </a:xfrm>
          <a:prstGeom prst="ellipse">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144000" rtlCol="0" anchor="ctr"/>
          <a:lstStyle/>
          <a:p>
            <a:pPr algn="ctr">
              <a:lnSpc>
                <a:spcPct val="150000"/>
              </a:lnSpc>
            </a:pP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17" name="楕円 16">
            <a:extLst>
              <a:ext uri="{FF2B5EF4-FFF2-40B4-BE49-F238E27FC236}">
                <a16:creationId xmlns:a16="http://schemas.microsoft.com/office/drawing/2014/main" id="{146514EF-242F-4831-090A-0A8423D49093}"/>
              </a:ext>
            </a:extLst>
          </p:cNvPr>
          <p:cNvSpPr/>
          <p:nvPr/>
        </p:nvSpPr>
        <p:spPr>
          <a:xfrm>
            <a:off x="2228465" y="3614126"/>
            <a:ext cx="1152000" cy="1152000"/>
          </a:xfrm>
          <a:prstGeom prst="ellipse">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144000" rtlCol="0" anchor="ctr"/>
          <a:lstStyle/>
          <a:p>
            <a:pPr algn="ctr">
              <a:lnSpc>
                <a:spcPct val="150000"/>
              </a:lnSpc>
            </a:pP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18" name="楕円 17">
            <a:extLst>
              <a:ext uri="{FF2B5EF4-FFF2-40B4-BE49-F238E27FC236}">
                <a16:creationId xmlns:a16="http://schemas.microsoft.com/office/drawing/2014/main" id="{0BFAB8FF-738A-12BF-11DC-71335CC5C1C7}"/>
              </a:ext>
            </a:extLst>
          </p:cNvPr>
          <p:cNvSpPr/>
          <p:nvPr/>
        </p:nvSpPr>
        <p:spPr>
          <a:xfrm>
            <a:off x="10735430" y="1080431"/>
            <a:ext cx="1152000" cy="1152000"/>
          </a:xfrm>
          <a:prstGeom prst="ellipse">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144000" rtlCol="0" anchor="ctr"/>
          <a:lstStyle/>
          <a:p>
            <a:pPr algn="ctr">
              <a:lnSpc>
                <a:spcPct val="150000"/>
              </a:lnSpc>
            </a:pP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19" name="楕円 18">
            <a:extLst>
              <a:ext uri="{FF2B5EF4-FFF2-40B4-BE49-F238E27FC236}">
                <a16:creationId xmlns:a16="http://schemas.microsoft.com/office/drawing/2014/main" id="{34BE04AE-9074-4F2F-B398-B6DDFCDD97B2}"/>
              </a:ext>
            </a:extLst>
          </p:cNvPr>
          <p:cNvSpPr/>
          <p:nvPr/>
        </p:nvSpPr>
        <p:spPr>
          <a:xfrm>
            <a:off x="7765123" y="1798300"/>
            <a:ext cx="1152000" cy="1152000"/>
          </a:xfrm>
          <a:prstGeom prst="ellipse">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tIns="46800" bIns="144000" rtlCol="0" anchor="ctr"/>
          <a:lstStyle/>
          <a:p>
            <a:pPr algn="ctr">
              <a:lnSpc>
                <a:spcPct val="150000"/>
              </a:lnSpc>
            </a:pPr>
            <a:endParaRPr kumimoji="1" lang="ja-JP" altLang="en-US" sz="2400" dirty="0">
              <a:solidFill>
                <a:schemeClr val="bg1"/>
              </a:solidFill>
              <a:latin typeface="ＭＳ Ｐゴシック" panose="020B0600070205080204" pitchFamily="50" charset="-128"/>
              <a:ea typeface="ＭＳ Ｐゴシック" panose="020B0600070205080204" pitchFamily="50" charset="-128"/>
            </a:endParaRPr>
          </a:p>
        </p:txBody>
      </p:sp>
      <p:grpSp>
        <p:nvGrpSpPr>
          <p:cNvPr id="20" name="グループ化 19">
            <a:extLst>
              <a:ext uri="{FF2B5EF4-FFF2-40B4-BE49-F238E27FC236}">
                <a16:creationId xmlns:a16="http://schemas.microsoft.com/office/drawing/2014/main" id="{045928B7-9C92-A421-6218-F1F1E27FEE1C}"/>
              </a:ext>
            </a:extLst>
          </p:cNvPr>
          <p:cNvGrpSpPr/>
          <p:nvPr/>
        </p:nvGrpSpPr>
        <p:grpSpPr>
          <a:xfrm>
            <a:off x="1032472" y="1129212"/>
            <a:ext cx="10580241" cy="3404525"/>
            <a:chOff x="1032472" y="854523"/>
            <a:chExt cx="10580241" cy="4531423"/>
          </a:xfrm>
        </p:grpSpPr>
        <p:grpSp>
          <p:nvGrpSpPr>
            <p:cNvPr id="29" name="グループ化 28">
              <a:extLst>
                <a:ext uri="{FF2B5EF4-FFF2-40B4-BE49-F238E27FC236}">
                  <a16:creationId xmlns:a16="http://schemas.microsoft.com/office/drawing/2014/main" id="{4C15F55E-09C8-6298-2E9A-5B2F6DB46BEF}"/>
                </a:ext>
              </a:extLst>
            </p:cNvPr>
            <p:cNvGrpSpPr/>
            <p:nvPr/>
          </p:nvGrpSpPr>
          <p:grpSpPr>
            <a:xfrm>
              <a:off x="1032472" y="1075903"/>
              <a:ext cx="10580241" cy="4310043"/>
              <a:chOff x="805880" y="1075903"/>
              <a:chExt cx="10580241" cy="4310043"/>
            </a:xfrm>
          </p:grpSpPr>
          <p:grpSp>
            <p:nvGrpSpPr>
              <p:cNvPr id="33" name="グループ化 32">
                <a:extLst>
                  <a:ext uri="{FF2B5EF4-FFF2-40B4-BE49-F238E27FC236}">
                    <a16:creationId xmlns:a16="http://schemas.microsoft.com/office/drawing/2014/main" id="{B9185E8C-9D9A-0F9C-14FD-6A5A1DEDD5E1}"/>
                  </a:ext>
                </a:extLst>
              </p:cNvPr>
              <p:cNvGrpSpPr/>
              <p:nvPr/>
            </p:nvGrpSpPr>
            <p:grpSpPr>
              <a:xfrm>
                <a:off x="805880" y="1075903"/>
                <a:ext cx="4897652" cy="1224000"/>
                <a:chOff x="805880" y="1220284"/>
                <a:chExt cx="4897652" cy="1224000"/>
              </a:xfrm>
            </p:grpSpPr>
            <p:sp>
              <p:nvSpPr>
                <p:cNvPr id="49" name="四角形: 角を丸くする 48">
                  <a:extLst>
                    <a:ext uri="{FF2B5EF4-FFF2-40B4-BE49-F238E27FC236}">
                      <a16:creationId xmlns:a16="http://schemas.microsoft.com/office/drawing/2014/main" id="{74363967-4EB8-BD24-623C-FBE20FE742AE}"/>
                    </a:ext>
                  </a:extLst>
                </p:cNvPr>
                <p:cNvSpPr/>
                <p:nvPr/>
              </p:nvSpPr>
              <p:spPr>
                <a:xfrm>
                  <a:off x="805881" y="1220284"/>
                  <a:ext cx="4897651" cy="1224000"/>
                </a:xfrm>
                <a:prstGeom prst="roundRect">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600"/>
                    </a:spcBef>
                  </a:pP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話せない理由</a:t>
                  </a:r>
                </a:p>
              </p:txBody>
            </p:sp>
            <p:sp>
              <p:nvSpPr>
                <p:cNvPr id="50" name="正方形/長方形 49">
                  <a:extLst>
                    <a:ext uri="{FF2B5EF4-FFF2-40B4-BE49-F238E27FC236}">
                      <a16:creationId xmlns:a16="http://schemas.microsoft.com/office/drawing/2014/main" id="{D7EE0F13-0ED7-66A2-7834-E04D311B1D41}"/>
                    </a:ext>
                  </a:extLst>
                </p:cNvPr>
                <p:cNvSpPr/>
                <p:nvPr/>
              </p:nvSpPr>
              <p:spPr>
                <a:xfrm>
                  <a:off x="805880" y="1734545"/>
                  <a:ext cx="4897651" cy="6173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過去の否定経験や緊張、目的が曖昧で話しづらいケースがあります。</a:t>
                  </a:r>
                </a:p>
              </p:txBody>
            </p:sp>
          </p:grpSp>
          <p:grpSp>
            <p:nvGrpSpPr>
              <p:cNvPr id="34" name="グループ化 33">
                <a:extLst>
                  <a:ext uri="{FF2B5EF4-FFF2-40B4-BE49-F238E27FC236}">
                    <a16:creationId xmlns:a16="http://schemas.microsoft.com/office/drawing/2014/main" id="{66933273-6898-EA7E-65BF-86E18BE9D1E3}"/>
                  </a:ext>
                </a:extLst>
              </p:cNvPr>
              <p:cNvGrpSpPr/>
              <p:nvPr/>
            </p:nvGrpSpPr>
            <p:grpSpPr>
              <a:xfrm>
                <a:off x="6488469" y="1075903"/>
                <a:ext cx="4897652" cy="1224000"/>
                <a:chOff x="6488469" y="1220284"/>
                <a:chExt cx="4897652" cy="1224000"/>
              </a:xfrm>
            </p:grpSpPr>
            <p:sp>
              <p:nvSpPr>
                <p:cNvPr id="47" name="四角形: 角を丸くする 46">
                  <a:extLst>
                    <a:ext uri="{FF2B5EF4-FFF2-40B4-BE49-F238E27FC236}">
                      <a16:creationId xmlns:a16="http://schemas.microsoft.com/office/drawing/2014/main" id="{B01AC346-1D9D-C1C3-2B95-C4BAD6B9EA82}"/>
                    </a:ext>
                  </a:extLst>
                </p:cNvPr>
                <p:cNvSpPr/>
                <p:nvPr/>
              </p:nvSpPr>
              <p:spPr>
                <a:xfrm>
                  <a:off x="6488470" y="1220284"/>
                  <a:ext cx="4897651" cy="1224000"/>
                </a:xfrm>
                <a:prstGeom prst="roundRect">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600"/>
                    </a:spcBef>
                  </a:pPr>
                  <a:r>
                    <a:rPr lang="ja-JP" altLang="en-US" sz="2000" b="1" dirty="0">
                      <a:solidFill>
                        <a:schemeClr val="tx1"/>
                      </a:solidFill>
                      <a:latin typeface="ＭＳ Ｐゴシック" panose="020B0600070205080204" pitchFamily="50" charset="-128"/>
                      <a:ea typeface="ＭＳ Ｐゴシック" panose="020B0600070205080204" pitchFamily="50" charset="-128"/>
                    </a:rPr>
                    <a:t>報告だけ進行</a:t>
                  </a:r>
                </a:p>
              </p:txBody>
            </p:sp>
            <p:sp>
              <p:nvSpPr>
                <p:cNvPr id="48" name="正方形/長方形 47">
                  <a:extLst>
                    <a:ext uri="{FF2B5EF4-FFF2-40B4-BE49-F238E27FC236}">
                      <a16:creationId xmlns:a16="http://schemas.microsoft.com/office/drawing/2014/main" id="{BD3B7651-77EE-B887-29AD-B44B3ABCAE06}"/>
                    </a:ext>
                  </a:extLst>
                </p:cNvPr>
                <p:cNvSpPr/>
                <p:nvPr/>
              </p:nvSpPr>
              <p:spPr>
                <a:xfrm>
                  <a:off x="6488469" y="1734545"/>
                  <a:ext cx="4897651" cy="6173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評価を意識し、本音や気持ちが出にくくなる傾向があります。</a:t>
                  </a:r>
                </a:p>
              </p:txBody>
            </p:sp>
          </p:grpSp>
          <p:grpSp>
            <p:nvGrpSpPr>
              <p:cNvPr id="35" name="グループ化 34">
                <a:extLst>
                  <a:ext uri="{FF2B5EF4-FFF2-40B4-BE49-F238E27FC236}">
                    <a16:creationId xmlns:a16="http://schemas.microsoft.com/office/drawing/2014/main" id="{C0C14BC4-314E-CD2C-1684-A92A1BF0664B}"/>
                  </a:ext>
                </a:extLst>
              </p:cNvPr>
              <p:cNvGrpSpPr/>
              <p:nvPr/>
            </p:nvGrpSpPr>
            <p:grpSpPr>
              <a:xfrm>
                <a:off x="805880" y="2618924"/>
                <a:ext cx="4897652" cy="1224000"/>
                <a:chOff x="805880" y="2931747"/>
                <a:chExt cx="4897652" cy="1224000"/>
              </a:xfrm>
            </p:grpSpPr>
            <p:sp>
              <p:nvSpPr>
                <p:cNvPr id="45" name="四角形: 角を丸くする 44">
                  <a:extLst>
                    <a:ext uri="{FF2B5EF4-FFF2-40B4-BE49-F238E27FC236}">
                      <a16:creationId xmlns:a16="http://schemas.microsoft.com/office/drawing/2014/main" id="{6FF4AC1D-1DC1-EBBB-93F8-BE473CA1D7CF}"/>
                    </a:ext>
                  </a:extLst>
                </p:cNvPr>
                <p:cNvSpPr/>
                <p:nvPr/>
              </p:nvSpPr>
              <p:spPr>
                <a:xfrm>
                  <a:off x="805881" y="2931747"/>
                  <a:ext cx="4897651" cy="1224000"/>
                </a:xfrm>
                <a:prstGeom prst="roundRect">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600"/>
                    </a:spcBef>
                  </a:pPr>
                  <a:r>
                    <a:rPr lang="ja-JP" altLang="en-US" sz="2000" b="1" dirty="0">
                      <a:solidFill>
                        <a:schemeClr val="tx1"/>
                      </a:solidFill>
                      <a:latin typeface="ＭＳ Ｐゴシック" panose="020B0600070205080204" pitchFamily="50" charset="-128"/>
                      <a:ea typeface="ＭＳ Ｐゴシック" panose="020B0600070205080204" pitchFamily="50" charset="-128"/>
                    </a:rPr>
                    <a:t>愚痴が増える</a:t>
                  </a:r>
                </a:p>
              </p:txBody>
            </p:sp>
            <p:sp>
              <p:nvSpPr>
                <p:cNvPr id="46" name="正方形/長方形 45">
                  <a:extLst>
                    <a:ext uri="{FF2B5EF4-FFF2-40B4-BE49-F238E27FC236}">
                      <a16:creationId xmlns:a16="http://schemas.microsoft.com/office/drawing/2014/main" id="{72AF3B54-E51A-E93D-B89F-13BC4E9FB2AC}"/>
                    </a:ext>
                  </a:extLst>
                </p:cNvPr>
                <p:cNvSpPr/>
                <p:nvPr/>
              </p:nvSpPr>
              <p:spPr>
                <a:xfrm>
                  <a:off x="805880" y="3446008"/>
                  <a:ext cx="4897651" cy="6173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ここでまとめて不満を吐き出すことがあります。</a:t>
                  </a:r>
                </a:p>
              </p:txBody>
            </p:sp>
          </p:grpSp>
          <p:grpSp>
            <p:nvGrpSpPr>
              <p:cNvPr id="36" name="グループ化 35">
                <a:extLst>
                  <a:ext uri="{FF2B5EF4-FFF2-40B4-BE49-F238E27FC236}">
                    <a16:creationId xmlns:a16="http://schemas.microsoft.com/office/drawing/2014/main" id="{6E5A631D-5260-852C-6A38-CE5024EDEF07}"/>
                  </a:ext>
                </a:extLst>
              </p:cNvPr>
              <p:cNvGrpSpPr/>
              <p:nvPr/>
            </p:nvGrpSpPr>
            <p:grpSpPr>
              <a:xfrm>
                <a:off x="6488469" y="2618924"/>
                <a:ext cx="4897652" cy="1224000"/>
                <a:chOff x="6488469" y="2931747"/>
                <a:chExt cx="4897652" cy="1224000"/>
              </a:xfrm>
            </p:grpSpPr>
            <p:sp>
              <p:nvSpPr>
                <p:cNvPr id="43" name="四角形: 角を丸くする 42">
                  <a:extLst>
                    <a:ext uri="{FF2B5EF4-FFF2-40B4-BE49-F238E27FC236}">
                      <a16:creationId xmlns:a16="http://schemas.microsoft.com/office/drawing/2014/main" id="{94638852-454E-53FF-1552-6A34DBC6A634}"/>
                    </a:ext>
                  </a:extLst>
                </p:cNvPr>
                <p:cNvSpPr/>
                <p:nvPr/>
              </p:nvSpPr>
              <p:spPr>
                <a:xfrm>
                  <a:off x="6488470" y="2931747"/>
                  <a:ext cx="4897651" cy="1224000"/>
                </a:xfrm>
                <a:prstGeom prst="roundRect">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600"/>
                    </a:spcBef>
                  </a:pPr>
                  <a:r>
                    <a:rPr lang="zh-TW" altLang="en-US" sz="2000" b="1" dirty="0">
                      <a:solidFill>
                        <a:schemeClr val="tx1"/>
                      </a:solidFill>
                      <a:latin typeface="ＭＳ Ｐゴシック" panose="020B0600070205080204" pitchFamily="50" charset="-128"/>
                      <a:ea typeface="ＭＳ Ｐゴシック" panose="020B0600070205080204" pitchFamily="50" charset="-128"/>
                    </a:rPr>
                    <a:t>成長支援共有</a:t>
                  </a:r>
                  <a:endParaRPr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44" name="正方形/長方形 43">
                  <a:extLst>
                    <a:ext uri="{FF2B5EF4-FFF2-40B4-BE49-F238E27FC236}">
                      <a16:creationId xmlns:a16="http://schemas.microsoft.com/office/drawing/2014/main" id="{6A46C166-ABED-C89C-7374-CFE319FB0B37}"/>
                    </a:ext>
                  </a:extLst>
                </p:cNvPr>
                <p:cNvSpPr/>
                <p:nvPr/>
              </p:nvSpPr>
              <p:spPr>
                <a:xfrm>
                  <a:off x="6488469" y="3446008"/>
                  <a:ext cx="4897651" cy="6173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評価でなく成長支援の場だと最初に共有することが大切です。</a:t>
                  </a:r>
                </a:p>
              </p:txBody>
            </p:sp>
          </p:grpSp>
          <p:grpSp>
            <p:nvGrpSpPr>
              <p:cNvPr id="37" name="グループ化 36">
                <a:extLst>
                  <a:ext uri="{FF2B5EF4-FFF2-40B4-BE49-F238E27FC236}">
                    <a16:creationId xmlns:a16="http://schemas.microsoft.com/office/drawing/2014/main" id="{EFAED0D8-3A10-0773-84FC-5BD9EF435F3D}"/>
                  </a:ext>
                </a:extLst>
              </p:cNvPr>
              <p:cNvGrpSpPr/>
              <p:nvPr/>
            </p:nvGrpSpPr>
            <p:grpSpPr>
              <a:xfrm>
                <a:off x="805880" y="4161946"/>
                <a:ext cx="4897652" cy="1224000"/>
                <a:chOff x="805880" y="4643209"/>
                <a:chExt cx="4897652" cy="1224000"/>
              </a:xfrm>
            </p:grpSpPr>
            <p:sp>
              <p:nvSpPr>
                <p:cNvPr id="41" name="四角形: 角を丸くする 40">
                  <a:extLst>
                    <a:ext uri="{FF2B5EF4-FFF2-40B4-BE49-F238E27FC236}">
                      <a16:creationId xmlns:a16="http://schemas.microsoft.com/office/drawing/2014/main" id="{DAE9A623-57CC-6AB9-3A6A-0CD4CFA01842}"/>
                    </a:ext>
                  </a:extLst>
                </p:cNvPr>
                <p:cNvSpPr/>
                <p:nvPr/>
              </p:nvSpPr>
              <p:spPr>
                <a:xfrm>
                  <a:off x="805881" y="4643209"/>
                  <a:ext cx="4897651" cy="1224000"/>
                </a:xfrm>
                <a:prstGeom prst="roundRect">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600"/>
                    </a:spcBef>
                  </a:pPr>
                  <a:r>
                    <a:rPr lang="ja-JP" altLang="en-US" sz="2000" b="1" dirty="0">
                      <a:solidFill>
                        <a:schemeClr val="tx1"/>
                      </a:solidFill>
                      <a:latin typeface="ＭＳ Ｐゴシック" panose="020B0600070205080204" pitchFamily="50" charset="-128"/>
                      <a:ea typeface="ＭＳ Ｐゴシック" panose="020B0600070205080204" pitchFamily="50" charset="-128"/>
                    </a:rPr>
                    <a:t>安心の工夫</a:t>
                  </a:r>
                </a:p>
              </p:txBody>
            </p:sp>
            <p:sp>
              <p:nvSpPr>
                <p:cNvPr id="42" name="正方形/長方形 41">
                  <a:extLst>
                    <a:ext uri="{FF2B5EF4-FFF2-40B4-BE49-F238E27FC236}">
                      <a16:creationId xmlns:a16="http://schemas.microsoft.com/office/drawing/2014/main" id="{FCD94CD7-C573-5E09-CE5B-6134FF0E002B}"/>
                    </a:ext>
                  </a:extLst>
                </p:cNvPr>
                <p:cNvSpPr/>
                <p:nvPr/>
              </p:nvSpPr>
              <p:spPr>
                <a:xfrm>
                  <a:off x="805880" y="5157470"/>
                  <a:ext cx="4897651" cy="6173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1200" dirty="0">
                      <a:solidFill>
                        <a:schemeClr val="tx1"/>
                      </a:solidFill>
                      <a:latin typeface="ＭＳ Ｐゴシック" panose="020B0600070205080204" pitchFamily="50" charset="-128"/>
                      <a:ea typeface="ＭＳ Ｐゴシック" panose="020B0600070205080204" pitchFamily="50" charset="-128"/>
                    </a:rPr>
                    <a:t>アイスブレイクを交え、安心できる空気をつくります。</a:t>
                  </a:r>
                </a:p>
              </p:txBody>
            </p:sp>
          </p:grpSp>
          <p:grpSp>
            <p:nvGrpSpPr>
              <p:cNvPr id="38" name="グループ化 37">
                <a:extLst>
                  <a:ext uri="{FF2B5EF4-FFF2-40B4-BE49-F238E27FC236}">
                    <a16:creationId xmlns:a16="http://schemas.microsoft.com/office/drawing/2014/main" id="{E89661F2-4BC7-F212-D59F-BF1413895C53}"/>
                  </a:ext>
                </a:extLst>
              </p:cNvPr>
              <p:cNvGrpSpPr/>
              <p:nvPr/>
            </p:nvGrpSpPr>
            <p:grpSpPr>
              <a:xfrm>
                <a:off x="6488469" y="4161946"/>
                <a:ext cx="4897652" cy="1224000"/>
                <a:chOff x="6488469" y="4643209"/>
                <a:chExt cx="4897652" cy="1224000"/>
              </a:xfrm>
            </p:grpSpPr>
            <p:sp>
              <p:nvSpPr>
                <p:cNvPr id="39" name="四角形: 角を丸くする 38">
                  <a:extLst>
                    <a:ext uri="{FF2B5EF4-FFF2-40B4-BE49-F238E27FC236}">
                      <a16:creationId xmlns:a16="http://schemas.microsoft.com/office/drawing/2014/main" id="{DF9C09CC-23D4-BE63-EC36-671ED450A898}"/>
                    </a:ext>
                  </a:extLst>
                </p:cNvPr>
                <p:cNvSpPr/>
                <p:nvPr/>
              </p:nvSpPr>
              <p:spPr>
                <a:xfrm>
                  <a:off x="6488470" y="4643209"/>
                  <a:ext cx="4897651" cy="1224000"/>
                </a:xfrm>
                <a:prstGeom prst="roundRect">
                  <a:avLst/>
                </a:prstGeom>
                <a:solidFill>
                  <a:schemeClr val="bg1"/>
                </a:solidFill>
                <a:ln>
                  <a:solidFill>
                    <a:srgbClr val="6AA5BE"/>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600"/>
                    </a:spcBef>
                  </a:pPr>
                  <a:r>
                    <a:rPr lang="ja-JP" altLang="en-US" sz="2000" b="1" dirty="0">
                      <a:solidFill>
                        <a:schemeClr val="tx1"/>
                      </a:solidFill>
                      <a:latin typeface="ＭＳ Ｐゴシック" panose="020B0600070205080204" pitchFamily="50" charset="-128"/>
                      <a:ea typeface="ＭＳ Ｐゴシック" panose="020B0600070205080204" pitchFamily="50" charset="-128"/>
                    </a:rPr>
                    <a:t>自己点検意識</a:t>
                  </a:r>
                </a:p>
              </p:txBody>
            </p:sp>
            <p:sp>
              <p:nvSpPr>
                <p:cNvPr id="40" name="正方形/長方形 39">
                  <a:extLst>
                    <a:ext uri="{FF2B5EF4-FFF2-40B4-BE49-F238E27FC236}">
                      <a16:creationId xmlns:a16="http://schemas.microsoft.com/office/drawing/2014/main" id="{50BBD6BC-7A8C-6402-A256-9A6FFE3EBBBA}"/>
                    </a:ext>
                  </a:extLst>
                </p:cNvPr>
                <p:cNvSpPr/>
                <p:nvPr/>
              </p:nvSpPr>
              <p:spPr>
                <a:xfrm>
                  <a:off x="6488469" y="5157470"/>
                  <a:ext cx="4897651" cy="6173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ja-JP" altLang="en-US" sz="1200" dirty="0">
                      <a:solidFill>
                        <a:schemeClr val="tx1"/>
                      </a:solidFill>
                      <a:latin typeface="ＭＳ Ｐゴシック" panose="020B0600070205080204" pitchFamily="50" charset="-128"/>
                      <a:ea typeface="ＭＳ Ｐゴシック" panose="020B0600070205080204" pitchFamily="50" charset="-128"/>
                    </a:rPr>
                    <a:t>「自分が安心感を与えているか」と振り返りましょう。</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p:txBody>
            </p:sp>
          </p:grpSp>
        </p:grpSp>
        <p:sp>
          <p:nvSpPr>
            <p:cNvPr id="22" name="正方形/長方形 21">
              <a:extLst>
                <a:ext uri="{FF2B5EF4-FFF2-40B4-BE49-F238E27FC236}">
                  <a16:creationId xmlns:a16="http://schemas.microsoft.com/office/drawing/2014/main" id="{54208600-0B8E-4B3D-1A9D-9DE63A57F068}"/>
                </a:ext>
              </a:extLst>
            </p:cNvPr>
            <p:cNvSpPr/>
            <p:nvPr/>
          </p:nvSpPr>
          <p:spPr>
            <a:xfrm>
              <a:off x="1238594" y="854523"/>
              <a:ext cx="1001833" cy="540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rPr>
                <a:t>01</a:t>
              </a:r>
              <a:endParaRPr kumimoji="1" lang="ja-JP" altLang="en-US"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328E2488-B9C1-88B2-5973-C055AC88CEB0}"/>
                </a:ext>
              </a:extLst>
            </p:cNvPr>
            <p:cNvSpPr/>
            <p:nvPr/>
          </p:nvSpPr>
          <p:spPr>
            <a:xfrm>
              <a:off x="6921182" y="854523"/>
              <a:ext cx="1001833" cy="540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rPr>
                <a:t>02</a:t>
              </a:r>
              <a:endParaRPr kumimoji="1" lang="ja-JP" altLang="en-US"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endParaRPr>
            </a:p>
          </p:txBody>
        </p:sp>
        <p:sp>
          <p:nvSpPr>
            <p:cNvPr id="24" name="正方形/長方形 23">
              <a:extLst>
                <a:ext uri="{FF2B5EF4-FFF2-40B4-BE49-F238E27FC236}">
                  <a16:creationId xmlns:a16="http://schemas.microsoft.com/office/drawing/2014/main" id="{0529CE08-337F-E3B8-F50E-8A4781029754}"/>
                </a:ext>
              </a:extLst>
            </p:cNvPr>
            <p:cNvSpPr/>
            <p:nvPr/>
          </p:nvSpPr>
          <p:spPr>
            <a:xfrm>
              <a:off x="1238594" y="2387186"/>
              <a:ext cx="1001833" cy="540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rPr>
                <a:t>03</a:t>
              </a:r>
              <a:endParaRPr kumimoji="1" lang="ja-JP" altLang="en-US"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endParaRPr>
            </a:p>
          </p:txBody>
        </p:sp>
        <p:sp>
          <p:nvSpPr>
            <p:cNvPr id="25" name="正方形/長方形 24">
              <a:extLst>
                <a:ext uri="{FF2B5EF4-FFF2-40B4-BE49-F238E27FC236}">
                  <a16:creationId xmlns:a16="http://schemas.microsoft.com/office/drawing/2014/main" id="{ED165EE6-BAB1-AB1A-BC5A-D327A9851CC1}"/>
                </a:ext>
              </a:extLst>
            </p:cNvPr>
            <p:cNvSpPr/>
            <p:nvPr/>
          </p:nvSpPr>
          <p:spPr>
            <a:xfrm>
              <a:off x="6921182" y="2387186"/>
              <a:ext cx="1001833" cy="540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rPr>
                <a:t>04</a:t>
              </a:r>
              <a:endParaRPr kumimoji="1" lang="ja-JP" altLang="en-US"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endParaRPr>
            </a:p>
          </p:txBody>
        </p:sp>
        <p:sp>
          <p:nvSpPr>
            <p:cNvPr id="26" name="正方形/長方形 25">
              <a:extLst>
                <a:ext uri="{FF2B5EF4-FFF2-40B4-BE49-F238E27FC236}">
                  <a16:creationId xmlns:a16="http://schemas.microsoft.com/office/drawing/2014/main" id="{3503A6ED-A746-08B9-F8FC-C38AB34F14D4}"/>
                </a:ext>
              </a:extLst>
            </p:cNvPr>
            <p:cNvSpPr/>
            <p:nvPr/>
          </p:nvSpPr>
          <p:spPr>
            <a:xfrm>
              <a:off x="1238594" y="3938553"/>
              <a:ext cx="1001833" cy="540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rPr>
                <a:t>05</a:t>
              </a:r>
              <a:endParaRPr kumimoji="1" lang="ja-JP" altLang="en-US"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endParaRPr>
            </a:p>
          </p:txBody>
        </p:sp>
        <p:sp>
          <p:nvSpPr>
            <p:cNvPr id="27" name="正方形/長方形 26">
              <a:extLst>
                <a:ext uri="{FF2B5EF4-FFF2-40B4-BE49-F238E27FC236}">
                  <a16:creationId xmlns:a16="http://schemas.microsoft.com/office/drawing/2014/main" id="{FCC777DA-22F2-A432-4CD2-1AC61EC9B9A4}"/>
                </a:ext>
              </a:extLst>
            </p:cNvPr>
            <p:cNvSpPr/>
            <p:nvPr/>
          </p:nvSpPr>
          <p:spPr>
            <a:xfrm>
              <a:off x="6921182" y="3938553"/>
              <a:ext cx="1001833" cy="54094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kumimoji="1" lang="en-US" altLang="ja-JP"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rPr>
                <a:t>06</a:t>
              </a:r>
              <a:endParaRPr kumimoji="1" lang="ja-JP" altLang="en-US" sz="4400" b="1" spc="300" dirty="0">
                <a:ln>
                  <a:solidFill>
                    <a:schemeClr val="bg1"/>
                  </a:solidFill>
                </a:ln>
                <a:solidFill>
                  <a:srgbClr val="24688A"/>
                </a:solidFill>
                <a:latin typeface="ＭＳ Ｐゴシック" panose="020B0600070205080204" pitchFamily="50" charset="-128"/>
                <a:ea typeface="ＭＳ Ｐゴシック" panose="020B0600070205080204" pitchFamily="50" charset="-128"/>
              </a:endParaRPr>
            </a:p>
          </p:txBody>
        </p:sp>
      </p:grpSp>
      <p:pic>
        <p:nvPicPr>
          <p:cNvPr id="53" name="図 52">
            <a:extLst>
              <a:ext uri="{FF2B5EF4-FFF2-40B4-BE49-F238E27FC236}">
                <a16:creationId xmlns:a16="http://schemas.microsoft.com/office/drawing/2014/main" id="{309C4DE3-3534-0268-F139-866189D9D383}"/>
              </a:ext>
            </a:extLst>
          </p:cNvPr>
          <p:cNvPicPr>
            <a:picLocks noChangeAspect="1"/>
          </p:cNvPicPr>
          <p:nvPr/>
        </p:nvPicPr>
        <p:blipFill>
          <a:blip r:embed="rId3">
            <a:clrChange>
              <a:clrFrom>
                <a:srgbClr val="FDFDFE"/>
              </a:clrFrom>
              <a:clrTo>
                <a:srgbClr val="FDFDFE">
                  <a:alpha val="0"/>
                </a:srgbClr>
              </a:clrTo>
            </a:clrChange>
          </a:blip>
          <a:srcRect l="16944" t="4980" r="20684"/>
          <a:stretch>
            <a:fillRect/>
          </a:stretch>
        </p:blipFill>
        <p:spPr>
          <a:xfrm>
            <a:off x="5435332" y="3202847"/>
            <a:ext cx="1535984" cy="1559988"/>
          </a:xfrm>
          <a:prstGeom prst="rect">
            <a:avLst/>
          </a:prstGeom>
        </p:spPr>
      </p:pic>
    </p:spTree>
    <p:extLst>
      <p:ext uri="{BB962C8B-B14F-4D97-AF65-F5344CB8AC3E}">
        <p14:creationId xmlns:p14="http://schemas.microsoft.com/office/powerpoint/2010/main" val="1788602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AC90B-802C-6F6B-8BC2-892BF917E08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3E1FD76-3B5C-008B-5715-2ABE19CCF87D}"/>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94F267B2-6CB6-A711-D25C-250094300DEE}"/>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3D186D1B-D4B1-5E86-6A95-E867378A4126}"/>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3F506FFF-2D9D-78EA-C3A3-04CC784D4B90}"/>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2D9F9085-80A8-66F3-714D-FC6D4A7B209C}"/>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EF3D6BC3-2DCD-CDBD-D1AE-3F1AFFA58C2D}"/>
              </a:ext>
            </a:extLst>
          </p:cNvPr>
          <p:cNvSpPr/>
          <p:nvPr/>
        </p:nvSpPr>
        <p:spPr>
          <a:xfrm>
            <a:off x="538054" y="857251"/>
            <a:ext cx="11484191" cy="5860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9970677-92A0-1640-7016-AE2FE17CC7EB}"/>
              </a:ext>
            </a:extLst>
          </p:cNvPr>
          <p:cNvSpPr/>
          <p:nvPr/>
        </p:nvSpPr>
        <p:spPr>
          <a:xfrm>
            <a:off x="538054" y="140505"/>
            <a:ext cx="11484191" cy="54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2400" b="1" dirty="0">
                <a:solidFill>
                  <a:srgbClr val="24688A"/>
                </a:solidFill>
                <a:latin typeface="ＭＳ Ｐゴシック" panose="020B0600070205080204" pitchFamily="50" charset="-128"/>
                <a:ea typeface="ＭＳ Ｐゴシック" panose="020B0600070205080204" pitchFamily="50" charset="-128"/>
              </a:rPr>
              <a:t>仕組みよりも、上司の「本気度」が成否を分ける</a:t>
            </a:r>
          </a:p>
        </p:txBody>
      </p:sp>
      <p:sp>
        <p:nvSpPr>
          <p:cNvPr id="8" name="正方形/長方形 7">
            <a:extLst>
              <a:ext uri="{FF2B5EF4-FFF2-40B4-BE49-F238E27FC236}">
                <a16:creationId xmlns:a16="http://schemas.microsoft.com/office/drawing/2014/main" id="{4C94C222-0E79-16FC-84EB-CD58814DE43F}"/>
              </a:ext>
            </a:extLst>
          </p:cNvPr>
          <p:cNvSpPr/>
          <p:nvPr/>
        </p:nvSpPr>
        <p:spPr>
          <a:xfrm>
            <a:off x="898330" y="4899260"/>
            <a:ext cx="10763638" cy="1642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を導入しても、形骸化してしまっては意味がありません。むしろ、「時間の無駄だった」「毎回気まずいだけ」と感じさせてしまうと</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逆効果になります。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の失敗パターンとして、上司が一方的に話す、報告や進捗確認だけで対話がなくなる、話した内容が活かされない、面談記録がなく</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同じ話が繰り返される、部下の変化が見えないといった状況が起こりがちですが、「今日は何を話す？」と部下に選択肢を持たせ、記録を</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残し月</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回は固定開催し、</a:t>
            </a:r>
            <a:r>
              <a:rPr lang="en-US" altLang="ja-JP" sz="1400" dirty="0">
                <a:solidFill>
                  <a:schemeClr val="tx1"/>
                </a:solidFill>
                <a:latin typeface="ＭＳ Ｐゴシック" panose="020B0600070205080204" pitchFamily="50" charset="-128"/>
                <a:ea typeface="ＭＳ Ｐゴシック" panose="020B0600070205080204" pitchFamily="50" charset="-128"/>
              </a:rPr>
              <a:t>1</a:t>
            </a:r>
            <a:r>
              <a:rPr lang="ja-JP" altLang="en-US" sz="1400" dirty="0">
                <a:solidFill>
                  <a:schemeClr val="tx1"/>
                </a:solidFill>
                <a:latin typeface="ＭＳ Ｐゴシック" panose="020B0600070205080204" pitchFamily="50" charset="-128"/>
                <a:ea typeface="ＭＳ Ｐゴシック" panose="020B0600070205080204" pitchFamily="50" charset="-128"/>
              </a:rPr>
              <a:t>年の振り返りで成長を確認しつつ、回ごとにテーマを変えることで防止できます。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“やらされ感”の</a:t>
            </a: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ではなく、“期待と信頼の対話”にするために、上司の主体性が重要です。</a:t>
            </a:r>
          </a:p>
        </p:txBody>
      </p:sp>
      <p:grpSp>
        <p:nvGrpSpPr>
          <p:cNvPr id="10" name="グループ化 9">
            <a:extLst>
              <a:ext uri="{FF2B5EF4-FFF2-40B4-BE49-F238E27FC236}">
                <a16:creationId xmlns:a16="http://schemas.microsoft.com/office/drawing/2014/main" id="{F65710E3-245B-490C-864D-35130A75A351}"/>
              </a:ext>
            </a:extLst>
          </p:cNvPr>
          <p:cNvGrpSpPr/>
          <p:nvPr/>
        </p:nvGrpSpPr>
        <p:grpSpPr>
          <a:xfrm>
            <a:off x="10687389" y="159580"/>
            <a:ext cx="1248511" cy="502938"/>
            <a:chOff x="10687389" y="159580"/>
            <a:chExt cx="1248511" cy="502938"/>
          </a:xfrm>
        </p:grpSpPr>
        <p:sp>
          <p:nvSpPr>
            <p:cNvPr id="12" name="スライド番号プレースホルダー 5">
              <a:extLst>
                <a:ext uri="{FF2B5EF4-FFF2-40B4-BE49-F238E27FC236}">
                  <a16:creationId xmlns:a16="http://schemas.microsoft.com/office/drawing/2014/main" id="{A4D70205-A6C9-768E-1396-0909CF7626C3}"/>
                </a:ext>
              </a:extLst>
            </p:cNvPr>
            <p:cNvSpPr txBox="1">
              <a:spLocks/>
            </p:cNvSpPr>
            <p:nvPr/>
          </p:nvSpPr>
          <p:spPr>
            <a:xfrm>
              <a:off x="11528141" y="228487"/>
              <a:ext cx="407759" cy="365125"/>
            </a:xfrm>
            <a:prstGeom prst="wedgeEllipseCallout">
              <a:avLst>
                <a:gd name="adj1" fmla="val -60285"/>
                <a:gd name="adj2" fmla="val 41631"/>
              </a:avLst>
            </a:prstGeom>
            <a:ln>
              <a:solidFill>
                <a:srgbClr val="032A47"/>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mtClean="0">
                  <a:solidFill>
                    <a:srgbClr val="032A47"/>
                  </a:solidFill>
                  <a:latin typeface="ＭＳ Ｐゴシック" panose="020B0600070205080204" pitchFamily="50" charset="-128"/>
                  <a:ea typeface="ＭＳ Ｐゴシック" panose="020B0600070205080204" pitchFamily="50" charset="-128"/>
                </a:rPr>
                <a:pPr algn="ctr"/>
                <a:t>6</a:t>
              </a:fld>
              <a:endParaRPr lang="ja-JP" altLang="en-US" dirty="0">
                <a:solidFill>
                  <a:srgbClr val="032A47"/>
                </a:solidFill>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566B5935-6777-1469-807B-FCE4C309B1BD}"/>
                </a:ext>
              </a:extLst>
            </p:cNvPr>
            <p:cNvPicPr>
              <a:picLocks noChangeAspect="1"/>
            </p:cNvPicPr>
            <p:nvPr/>
          </p:nvPicPr>
          <p:blipFill>
            <a:blip r:embed="rId2"/>
            <a:stretch>
              <a:fillRect/>
            </a:stretch>
          </p:blipFill>
          <p:spPr>
            <a:xfrm>
              <a:off x="10687389" y="159580"/>
              <a:ext cx="754407" cy="502938"/>
            </a:xfrm>
            <a:prstGeom prst="rect">
              <a:avLst/>
            </a:prstGeom>
          </p:spPr>
        </p:pic>
      </p:grpSp>
      <p:sp>
        <p:nvSpPr>
          <p:cNvPr id="14" name="四角形: 角を丸くする 13">
            <a:extLst>
              <a:ext uri="{FF2B5EF4-FFF2-40B4-BE49-F238E27FC236}">
                <a16:creationId xmlns:a16="http://schemas.microsoft.com/office/drawing/2014/main" id="{31E52975-2D0C-73B6-2A05-DABF0414CBE9}"/>
              </a:ext>
            </a:extLst>
          </p:cNvPr>
          <p:cNvSpPr/>
          <p:nvPr/>
        </p:nvSpPr>
        <p:spPr>
          <a:xfrm>
            <a:off x="898329" y="4110609"/>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部下の変化や成長が可視化されていない</a:t>
            </a:r>
          </a:p>
        </p:txBody>
      </p:sp>
      <p:sp>
        <p:nvSpPr>
          <p:cNvPr id="15" name="四角形: 角を丸くする 14">
            <a:extLst>
              <a:ext uri="{FF2B5EF4-FFF2-40B4-BE49-F238E27FC236}">
                <a16:creationId xmlns:a16="http://schemas.microsoft.com/office/drawing/2014/main" id="{5CA0E660-93C8-BA40-6F58-AF5724AC1E0C}"/>
              </a:ext>
            </a:extLst>
          </p:cNvPr>
          <p:cNvSpPr/>
          <p:nvPr/>
        </p:nvSpPr>
        <p:spPr>
          <a:xfrm>
            <a:off x="898329" y="2929489"/>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話した内容が次に活かされない</a:t>
            </a:r>
          </a:p>
        </p:txBody>
      </p:sp>
      <p:sp>
        <p:nvSpPr>
          <p:cNvPr id="16" name="四角形: 角を丸くする 15">
            <a:extLst>
              <a:ext uri="{FF2B5EF4-FFF2-40B4-BE49-F238E27FC236}">
                <a16:creationId xmlns:a16="http://schemas.microsoft.com/office/drawing/2014/main" id="{CD2C6D77-353B-5E45-0019-BCAFF21B5472}"/>
              </a:ext>
            </a:extLst>
          </p:cNvPr>
          <p:cNvSpPr/>
          <p:nvPr/>
        </p:nvSpPr>
        <p:spPr>
          <a:xfrm>
            <a:off x="898329" y="1748367"/>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上司が一方的に話すだけになっている</a:t>
            </a:r>
          </a:p>
        </p:txBody>
      </p:sp>
      <p:sp>
        <p:nvSpPr>
          <p:cNvPr id="22" name="四角形: 角を丸くする 21">
            <a:extLst>
              <a:ext uri="{FF2B5EF4-FFF2-40B4-BE49-F238E27FC236}">
                <a16:creationId xmlns:a16="http://schemas.microsoft.com/office/drawing/2014/main" id="{103EA7FA-0CCD-5D71-A479-BF6D2B56930A}"/>
              </a:ext>
            </a:extLst>
          </p:cNvPr>
          <p:cNvSpPr/>
          <p:nvPr/>
        </p:nvSpPr>
        <p:spPr>
          <a:xfrm>
            <a:off x="898329" y="2338928"/>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報告・進捗確認に偏っていて対話がない</a:t>
            </a:r>
          </a:p>
        </p:txBody>
      </p:sp>
      <p:sp>
        <p:nvSpPr>
          <p:cNvPr id="23" name="四角形: 角を丸くする 22">
            <a:extLst>
              <a:ext uri="{FF2B5EF4-FFF2-40B4-BE49-F238E27FC236}">
                <a16:creationId xmlns:a16="http://schemas.microsoft.com/office/drawing/2014/main" id="{DDFE2AC6-BA30-D2F5-0CD3-78E4678DFD2E}"/>
              </a:ext>
            </a:extLst>
          </p:cNvPr>
          <p:cNvSpPr/>
          <p:nvPr/>
        </p:nvSpPr>
        <p:spPr>
          <a:xfrm>
            <a:off x="898329" y="3520050"/>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面談記録や振り返りがないため、同じ話がループする</a:t>
            </a:r>
          </a:p>
        </p:txBody>
      </p:sp>
      <p:sp>
        <p:nvSpPr>
          <p:cNvPr id="24" name="四角形: 角を丸くする 23">
            <a:extLst>
              <a:ext uri="{FF2B5EF4-FFF2-40B4-BE49-F238E27FC236}">
                <a16:creationId xmlns:a16="http://schemas.microsoft.com/office/drawing/2014/main" id="{9FE82554-B17C-018B-A663-25F29FD9275E}"/>
              </a:ext>
            </a:extLst>
          </p:cNvPr>
          <p:cNvSpPr/>
          <p:nvPr/>
        </p:nvSpPr>
        <p:spPr>
          <a:xfrm>
            <a:off x="7175497" y="4110609"/>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「フィードバック中心の回」など、テーマを変えてみる</a:t>
            </a:r>
          </a:p>
        </p:txBody>
      </p:sp>
      <p:sp>
        <p:nvSpPr>
          <p:cNvPr id="25" name="四角形: 角を丸くする 24">
            <a:extLst>
              <a:ext uri="{FF2B5EF4-FFF2-40B4-BE49-F238E27FC236}">
                <a16:creationId xmlns:a16="http://schemas.microsoft.com/office/drawing/2014/main" id="{E671A26B-A64C-FACB-C98B-22D93926C743}"/>
              </a:ext>
            </a:extLst>
          </p:cNvPr>
          <p:cNvSpPr/>
          <p:nvPr/>
        </p:nvSpPr>
        <p:spPr>
          <a:xfrm>
            <a:off x="7175497" y="2929489"/>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最低月</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回は実施を固定し、スケジュールに組み込む</a:t>
            </a:r>
          </a:p>
        </p:txBody>
      </p:sp>
      <p:sp>
        <p:nvSpPr>
          <p:cNvPr id="26" name="四角形: 角を丸くする 25">
            <a:extLst>
              <a:ext uri="{FF2B5EF4-FFF2-40B4-BE49-F238E27FC236}">
                <a16:creationId xmlns:a16="http://schemas.microsoft.com/office/drawing/2014/main" id="{4D4DA370-5AB5-3760-B458-E792DE792A05}"/>
              </a:ext>
            </a:extLst>
          </p:cNvPr>
          <p:cNvSpPr/>
          <p:nvPr/>
        </p:nvSpPr>
        <p:spPr>
          <a:xfrm>
            <a:off x="7175497" y="1748367"/>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「今日は何を話す？」と部下にも選択肢を持たせる</a:t>
            </a:r>
          </a:p>
        </p:txBody>
      </p:sp>
      <p:sp>
        <p:nvSpPr>
          <p:cNvPr id="27" name="四角形: 角を丸くする 26">
            <a:extLst>
              <a:ext uri="{FF2B5EF4-FFF2-40B4-BE49-F238E27FC236}">
                <a16:creationId xmlns:a16="http://schemas.microsoft.com/office/drawing/2014/main" id="{714B8C90-2629-E79B-650E-666DF3C00062}"/>
              </a:ext>
            </a:extLst>
          </p:cNvPr>
          <p:cNvSpPr/>
          <p:nvPr/>
        </p:nvSpPr>
        <p:spPr>
          <a:xfrm>
            <a:off x="7175497" y="2338928"/>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記録を残す：フォーマット化されたテンプレートの活用</a:t>
            </a:r>
          </a:p>
        </p:txBody>
      </p:sp>
      <p:sp>
        <p:nvSpPr>
          <p:cNvPr id="29" name="四角形: 角を丸くする 28">
            <a:extLst>
              <a:ext uri="{FF2B5EF4-FFF2-40B4-BE49-F238E27FC236}">
                <a16:creationId xmlns:a16="http://schemas.microsoft.com/office/drawing/2014/main" id="{836C6EA9-8797-CA62-F56B-C6B3CF4E64C9}"/>
              </a:ext>
            </a:extLst>
          </p:cNvPr>
          <p:cNvSpPr/>
          <p:nvPr/>
        </p:nvSpPr>
        <p:spPr>
          <a:xfrm>
            <a:off x="7175497" y="3520050"/>
            <a:ext cx="4486471" cy="451482"/>
          </a:xfrm>
          <a:prstGeom prst="roundRect">
            <a:avLst/>
          </a:prstGeom>
          <a:solidFill>
            <a:srgbClr val="EBE8E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「どんな変化があったか」を本人と一緒に確認する</a:t>
            </a:r>
          </a:p>
        </p:txBody>
      </p:sp>
      <p:sp>
        <p:nvSpPr>
          <p:cNvPr id="30" name="四角形: 1 つの角を切り取り 1 つの角を丸める 29">
            <a:extLst>
              <a:ext uri="{FF2B5EF4-FFF2-40B4-BE49-F238E27FC236}">
                <a16:creationId xmlns:a16="http://schemas.microsoft.com/office/drawing/2014/main" id="{BE3118FE-9573-E3AA-74E6-F01DC099DF77}"/>
              </a:ext>
            </a:extLst>
          </p:cNvPr>
          <p:cNvSpPr/>
          <p:nvPr/>
        </p:nvSpPr>
        <p:spPr>
          <a:xfrm>
            <a:off x="898330" y="1150741"/>
            <a:ext cx="3097938" cy="496630"/>
          </a:xfrm>
          <a:prstGeom prst="snipRoundRect">
            <a:avLst>
              <a:gd name="adj1" fmla="val 16667"/>
              <a:gd name="adj2" fmla="val 50000"/>
            </a:avLst>
          </a:prstGeom>
          <a:solidFill>
            <a:srgbClr val="03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b="1" dirty="0">
                <a:solidFill>
                  <a:schemeClr val="bg1"/>
                </a:solidFill>
                <a:latin typeface="ＭＳ Ｐゴシック" panose="020B0600070205080204" pitchFamily="50" charset="-128"/>
                <a:ea typeface="ＭＳ Ｐゴシック" panose="020B0600070205080204" pitchFamily="50" charset="-128"/>
              </a:rPr>
              <a:t>失敗パターン</a:t>
            </a:r>
          </a:p>
        </p:txBody>
      </p:sp>
      <p:sp>
        <p:nvSpPr>
          <p:cNvPr id="31" name="四角形: 1 つの角を切り取り 1 つの角を丸める 30">
            <a:extLst>
              <a:ext uri="{FF2B5EF4-FFF2-40B4-BE49-F238E27FC236}">
                <a16:creationId xmlns:a16="http://schemas.microsoft.com/office/drawing/2014/main" id="{676C327C-0A76-4059-A88F-482260C8D78F}"/>
              </a:ext>
            </a:extLst>
          </p:cNvPr>
          <p:cNvSpPr/>
          <p:nvPr/>
        </p:nvSpPr>
        <p:spPr>
          <a:xfrm>
            <a:off x="7175498" y="1150741"/>
            <a:ext cx="3097938" cy="496630"/>
          </a:xfrm>
          <a:prstGeom prst="snipRoundRect">
            <a:avLst>
              <a:gd name="adj1" fmla="val 16667"/>
              <a:gd name="adj2" fmla="val 50000"/>
            </a:avLst>
          </a:prstGeom>
          <a:solidFill>
            <a:srgbClr val="03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b="1" dirty="0">
                <a:solidFill>
                  <a:schemeClr val="bg1"/>
                </a:solidFill>
                <a:latin typeface="ＭＳ Ｐゴシック" panose="020B0600070205080204" pitchFamily="50" charset="-128"/>
                <a:ea typeface="ＭＳ Ｐゴシック" panose="020B0600070205080204" pitchFamily="50" charset="-128"/>
              </a:rPr>
              <a:t>防止策</a:t>
            </a:r>
          </a:p>
        </p:txBody>
      </p:sp>
      <p:sp>
        <p:nvSpPr>
          <p:cNvPr id="32" name="楕円 31">
            <a:extLst>
              <a:ext uri="{FF2B5EF4-FFF2-40B4-BE49-F238E27FC236}">
                <a16:creationId xmlns:a16="http://schemas.microsoft.com/office/drawing/2014/main" id="{794CD8A8-9D46-8300-DD47-25B570B6388D}"/>
              </a:ext>
            </a:extLst>
          </p:cNvPr>
          <p:cNvSpPr/>
          <p:nvPr/>
        </p:nvSpPr>
        <p:spPr>
          <a:xfrm>
            <a:off x="5632149" y="2511165"/>
            <a:ext cx="1296000" cy="1296000"/>
          </a:xfrm>
          <a:prstGeom prst="ellipse">
            <a:avLst/>
          </a:prstGeom>
          <a:solidFill>
            <a:srgbClr val="032A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600"/>
              </a:spcBef>
            </a:pPr>
            <a:r>
              <a:rPr lang="en-US" altLang="ja-JP" sz="4000" b="1" dirty="0">
                <a:solidFill>
                  <a:schemeClr val="bg1"/>
                </a:solidFill>
                <a:latin typeface="ＭＳ Ｐゴシック" panose="020B0600070205080204" pitchFamily="50" charset="-128"/>
                <a:ea typeface="ＭＳ Ｐゴシック" panose="020B0600070205080204" pitchFamily="50" charset="-128"/>
              </a:rPr>
              <a:t>V.S.</a:t>
            </a:r>
            <a:endParaRPr lang="ja-JP" altLang="en-US" sz="40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4" name="図 33" descr="挿絵 が含まれている画像&#10;&#10;AI 生成コンテンツは誤りを含む可能性があります。">
            <a:extLst>
              <a:ext uri="{FF2B5EF4-FFF2-40B4-BE49-F238E27FC236}">
                <a16:creationId xmlns:a16="http://schemas.microsoft.com/office/drawing/2014/main" id="{01DBB245-4A66-1579-0536-64DA08D08760}"/>
              </a:ext>
            </a:extLst>
          </p:cNvPr>
          <p:cNvPicPr>
            <a:picLocks noChangeAspect="1"/>
          </p:cNvPicPr>
          <p:nvPr/>
        </p:nvPicPr>
        <p:blipFill>
          <a:blip r:embed="rId3">
            <a:clrChange>
              <a:clrFrom>
                <a:srgbClr val="FDFEFC"/>
              </a:clrFrom>
              <a:clrTo>
                <a:srgbClr val="FDFEFC">
                  <a:alpha val="0"/>
                </a:srgbClr>
              </a:clrTo>
            </a:clrChange>
          </a:blip>
          <a:srcRect l="20406" r="19162"/>
          <a:stretch>
            <a:fillRect/>
          </a:stretch>
        </p:blipFill>
        <p:spPr>
          <a:xfrm>
            <a:off x="4470400" y="949219"/>
            <a:ext cx="694267" cy="765888"/>
          </a:xfrm>
          <a:prstGeom prst="rect">
            <a:avLst/>
          </a:prstGeom>
        </p:spPr>
      </p:pic>
      <p:pic>
        <p:nvPicPr>
          <p:cNvPr id="36" name="図 35">
            <a:extLst>
              <a:ext uri="{FF2B5EF4-FFF2-40B4-BE49-F238E27FC236}">
                <a16:creationId xmlns:a16="http://schemas.microsoft.com/office/drawing/2014/main" id="{B8FE625F-0278-5A5C-76AD-E68E62570999}"/>
              </a:ext>
            </a:extLst>
          </p:cNvPr>
          <p:cNvPicPr>
            <a:picLocks noChangeAspect="1"/>
          </p:cNvPicPr>
          <p:nvPr/>
        </p:nvPicPr>
        <p:blipFill>
          <a:blip r:embed="rId4">
            <a:clrChange>
              <a:clrFrom>
                <a:srgbClr val="FDFDFC"/>
              </a:clrFrom>
              <a:clrTo>
                <a:srgbClr val="FDFDFC">
                  <a:alpha val="0"/>
                </a:srgbClr>
              </a:clrTo>
            </a:clrChange>
          </a:blip>
          <a:srcRect l="9796" r="11648"/>
          <a:stretch>
            <a:fillRect/>
          </a:stretch>
        </p:blipFill>
        <p:spPr>
          <a:xfrm>
            <a:off x="10625667" y="949219"/>
            <a:ext cx="902474" cy="765888"/>
          </a:xfrm>
          <a:prstGeom prst="rect">
            <a:avLst/>
          </a:prstGeom>
        </p:spPr>
      </p:pic>
    </p:spTree>
    <p:extLst>
      <p:ext uri="{BB962C8B-B14F-4D97-AF65-F5344CB8AC3E}">
        <p14:creationId xmlns:p14="http://schemas.microsoft.com/office/powerpoint/2010/main" val="3078595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C722E-0214-FBB6-415A-4027A47AB93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B8ED72B-8E28-0256-941A-6357A22D9B69}"/>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826DCE17-D2EA-ABBF-4D40-80997FCAAF7E}"/>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E1C20BD2-341E-7239-4E89-968C37E5996D}"/>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CD329754-5208-ECC0-86BA-D6285AC1CAF9}"/>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DF9781B5-8CAA-BC5F-9096-C2B58D836018}"/>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C7C20733-CDE9-56E4-FBC8-69B9F4F8FC99}"/>
              </a:ext>
            </a:extLst>
          </p:cNvPr>
          <p:cNvSpPr/>
          <p:nvPr/>
        </p:nvSpPr>
        <p:spPr>
          <a:xfrm>
            <a:off x="538054" y="857251"/>
            <a:ext cx="11484191" cy="58602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014E8C53-AAE8-7595-AFD8-E41D1510C444}"/>
              </a:ext>
            </a:extLst>
          </p:cNvPr>
          <p:cNvSpPr/>
          <p:nvPr/>
        </p:nvSpPr>
        <p:spPr>
          <a:xfrm>
            <a:off x="538054" y="140505"/>
            <a:ext cx="11484191" cy="541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400" b="1" dirty="0">
                <a:solidFill>
                  <a:srgbClr val="24688A"/>
                </a:solidFill>
                <a:latin typeface="ＭＳ Ｐゴシック" panose="020B0600070205080204" pitchFamily="50" charset="-128"/>
                <a:ea typeface="ＭＳ Ｐゴシック" panose="020B0600070205080204" pitchFamily="50" charset="-128"/>
              </a:rPr>
              <a:t>1on1</a:t>
            </a:r>
            <a:r>
              <a:rPr kumimoji="1" lang="ja-JP" altLang="en-US" sz="2400" b="1" dirty="0">
                <a:solidFill>
                  <a:srgbClr val="24688A"/>
                </a:solidFill>
                <a:latin typeface="ＭＳ Ｐゴシック" panose="020B0600070205080204" pitchFamily="50" charset="-128"/>
                <a:ea typeface="ＭＳ Ｐゴシック" panose="020B0600070205080204" pitchFamily="50" charset="-128"/>
              </a:rPr>
              <a:t>は習慣にして初めて効果が出る</a:t>
            </a:r>
          </a:p>
        </p:txBody>
      </p:sp>
      <p:sp>
        <p:nvSpPr>
          <p:cNvPr id="8" name="正方形/長方形 7">
            <a:extLst>
              <a:ext uri="{FF2B5EF4-FFF2-40B4-BE49-F238E27FC236}">
                <a16:creationId xmlns:a16="http://schemas.microsoft.com/office/drawing/2014/main" id="{F38A8C26-0656-47BC-71E9-941EB6897601}"/>
              </a:ext>
            </a:extLst>
          </p:cNvPr>
          <p:cNvSpPr/>
          <p:nvPr/>
        </p:nvSpPr>
        <p:spPr>
          <a:xfrm>
            <a:off x="898330" y="4899260"/>
            <a:ext cx="10763638" cy="1642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導入初期は「効果が見えにくい」「忙しくて続かない」といった声も上がります。しかし、やり方を工夫し、無理なく仕組みに組み込むことで</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継続が可能になります。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の導入・運用では、最初に目的や頻度を上司と部下で確認し合い、面談シートで記録を習慣化し、初回は「楽しいことや理想の働き方」</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などテーマを用意し、上司同士で実施レビューを行い、年</a:t>
            </a:r>
            <a:r>
              <a:rPr lang="en-US" altLang="ja-JP" sz="1400" dirty="0">
                <a:solidFill>
                  <a:schemeClr val="tx1"/>
                </a:solidFill>
                <a:latin typeface="ＭＳ Ｐゴシック" panose="020B0600070205080204" pitchFamily="50" charset="-128"/>
                <a:ea typeface="ＭＳ Ｐゴシック" panose="020B0600070205080204" pitchFamily="50" charset="-128"/>
              </a:rPr>
              <a:t>2</a:t>
            </a:r>
            <a:r>
              <a:rPr lang="ja-JP" altLang="en-US" sz="1400" dirty="0">
                <a:solidFill>
                  <a:schemeClr val="tx1"/>
                </a:solidFill>
                <a:latin typeface="ＭＳ Ｐゴシック" panose="020B0600070205080204" pitchFamily="50" charset="-128"/>
                <a:ea typeface="ＭＳ Ｐゴシック" panose="020B0600070205080204" pitchFamily="50" charset="-128"/>
              </a:rPr>
              <a:t>回のアンケートなどで制度として定点チェックすることが大切です。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285750" indent="-285750">
              <a:spcBef>
                <a:spcPts val="600"/>
              </a:spcBef>
              <a:buClr>
                <a:srgbClr val="24688A"/>
              </a:buClr>
              <a:buFont typeface="Wingdings" panose="05000000000000000000" pitchFamily="2" charset="2"/>
              <a:buChar char="l"/>
            </a:pPr>
            <a:r>
              <a:rPr lang="ja-JP" altLang="en-US" sz="1400" dirty="0">
                <a:solidFill>
                  <a:schemeClr val="tx1"/>
                </a:solidFill>
                <a:latin typeface="ＭＳ Ｐゴシック" panose="020B0600070205080204" pitchFamily="50" charset="-128"/>
                <a:ea typeface="ＭＳ Ｐゴシック" panose="020B0600070205080204" pitchFamily="50" charset="-128"/>
              </a:rPr>
              <a:t>制度としての導入よりも、“文化としての定着”が最終目標です。そのためには、まず上司が「やってみてよかった」と実感することが第一歩と</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なります。</a:t>
            </a:r>
          </a:p>
        </p:txBody>
      </p:sp>
      <p:grpSp>
        <p:nvGrpSpPr>
          <p:cNvPr id="10" name="グループ化 9">
            <a:extLst>
              <a:ext uri="{FF2B5EF4-FFF2-40B4-BE49-F238E27FC236}">
                <a16:creationId xmlns:a16="http://schemas.microsoft.com/office/drawing/2014/main" id="{0F566CA0-5045-7843-DE42-B11B195A2FF4}"/>
              </a:ext>
            </a:extLst>
          </p:cNvPr>
          <p:cNvGrpSpPr/>
          <p:nvPr/>
        </p:nvGrpSpPr>
        <p:grpSpPr>
          <a:xfrm>
            <a:off x="10687389" y="159580"/>
            <a:ext cx="1248511" cy="502938"/>
            <a:chOff x="10687389" y="159580"/>
            <a:chExt cx="1248511" cy="502938"/>
          </a:xfrm>
        </p:grpSpPr>
        <p:sp>
          <p:nvSpPr>
            <p:cNvPr id="12" name="スライド番号プレースホルダー 5">
              <a:extLst>
                <a:ext uri="{FF2B5EF4-FFF2-40B4-BE49-F238E27FC236}">
                  <a16:creationId xmlns:a16="http://schemas.microsoft.com/office/drawing/2014/main" id="{2607F7CA-049C-3B4E-7AD5-DB66F2786F07}"/>
                </a:ext>
              </a:extLst>
            </p:cNvPr>
            <p:cNvSpPr txBox="1">
              <a:spLocks/>
            </p:cNvSpPr>
            <p:nvPr/>
          </p:nvSpPr>
          <p:spPr>
            <a:xfrm>
              <a:off x="11528141" y="228487"/>
              <a:ext cx="407759" cy="365125"/>
            </a:xfrm>
            <a:prstGeom prst="wedgeEllipseCallout">
              <a:avLst>
                <a:gd name="adj1" fmla="val -60285"/>
                <a:gd name="adj2" fmla="val 41631"/>
              </a:avLst>
            </a:prstGeom>
            <a:ln>
              <a:solidFill>
                <a:srgbClr val="032A47"/>
              </a:solidFill>
            </a:ln>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3FFBA4C0-9B7D-4866-9F37-F8186F53D425}" type="slidenum">
                <a:rPr lang="ja-JP" altLang="en-US" smtClean="0">
                  <a:solidFill>
                    <a:srgbClr val="032A47"/>
                  </a:solidFill>
                  <a:latin typeface="ＭＳ Ｐゴシック" panose="020B0600070205080204" pitchFamily="50" charset="-128"/>
                  <a:ea typeface="ＭＳ Ｐゴシック" panose="020B0600070205080204" pitchFamily="50" charset="-128"/>
                </a:rPr>
                <a:pPr algn="ctr"/>
                <a:t>7</a:t>
              </a:fld>
              <a:endParaRPr lang="ja-JP" altLang="en-US" dirty="0">
                <a:solidFill>
                  <a:srgbClr val="032A47"/>
                </a:solidFill>
                <a:latin typeface="ＭＳ Ｐゴシック" panose="020B0600070205080204" pitchFamily="50" charset="-128"/>
                <a:ea typeface="ＭＳ Ｐゴシック" panose="020B0600070205080204" pitchFamily="50" charset="-128"/>
              </a:endParaRPr>
            </a:p>
          </p:txBody>
        </p:sp>
        <p:pic>
          <p:nvPicPr>
            <p:cNvPr id="13" name="図 12">
              <a:extLst>
                <a:ext uri="{FF2B5EF4-FFF2-40B4-BE49-F238E27FC236}">
                  <a16:creationId xmlns:a16="http://schemas.microsoft.com/office/drawing/2014/main" id="{D06066F3-33D4-792A-4E0E-9CE391C4B509}"/>
                </a:ext>
              </a:extLst>
            </p:cNvPr>
            <p:cNvPicPr>
              <a:picLocks noChangeAspect="1"/>
            </p:cNvPicPr>
            <p:nvPr/>
          </p:nvPicPr>
          <p:blipFill>
            <a:blip r:embed="rId2"/>
            <a:stretch>
              <a:fillRect/>
            </a:stretch>
          </p:blipFill>
          <p:spPr>
            <a:xfrm>
              <a:off x="10687389" y="159580"/>
              <a:ext cx="754407" cy="502938"/>
            </a:xfrm>
            <a:prstGeom prst="rect">
              <a:avLst/>
            </a:prstGeom>
          </p:spPr>
        </p:pic>
      </p:grpSp>
      <p:grpSp>
        <p:nvGrpSpPr>
          <p:cNvPr id="18" name="グループ化 17">
            <a:extLst>
              <a:ext uri="{FF2B5EF4-FFF2-40B4-BE49-F238E27FC236}">
                <a16:creationId xmlns:a16="http://schemas.microsoft.com/office/drawing/2014/main" id="{DED5971C-45B4-4CCF-F7E0-9720C00CD4DB}"/>
              </a:ext>
            </a:extLst>
          </p:cNvPr>
          <p:cNvGrpSpPr/>
          <p:nvPr/>
        </p:nvGrpSpPr>
        <p:grpSpPr>
          <a:xfrm>
            <a:off x="1109133" y="1042850"/>
            <a:ext cx="10307261" cy="3672286"/>
            <a:chOff x="3564468" y="1"/>
            <a:chExt cx="368300" cy="6858000"/>
          </a:xfrm>
        </p:grpSpPr>
        <p:sp>
          <p:nvSpPr>
            <p:cNvPr id="14" name="正方形/長方形 13">
              <a:extLst>
                <a:ext uri="{FF2B5EF4-FFF2-40B4-BE49-F238E27FC236}">
                  <a16:creationId xmlns:a16="http://schemas.microsoft.com/office/drawing/2014/main" id="{0503C28C-7F0B-F327-6627-717861D34B2F}"/>
                </a:ext>
              </a:extLst>
            </p:cNvPr>
            <p:cNvSpPr/>
            <p:nvPr/>
          </p:nvSpPr>
          <p:spPr>
            <a:xfrm>
              <a:off x="3564468"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5" name="正方形/長方形 14">
              <a:extLst>
                <a:ext uri="{FF2B5EF4-FFF2-40B4-BE49-F238E27FC236}">
                  <a16:creationId xmlns:a16="http://schemas.microsoft.com/office/drawing/2014/main" id="{B6E955AE-BD52-BB18-32B2-367324EF0940}"/>
                </a:ext>
              </a:extLst>
            </p:cNvPr>
            <p:cNvSpPr/>
            <p:nvPr/>
          </p:nvSpPr>
          <p:spPr>
            <a:xfrm>
              <a:off x="3564468"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4AD26F39-3948-03F2-8993-F3CADD224ADE}"/>
                </a:ext>
              </a:extLst>
            </p:cNvPr>
            <p:cNvSpPr/>
            <p:nvPr/>
          </p:nvSpPr>
          <p:spPr>
            <a:xfrm>
              <a:off x="3564468"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7" name="正方形/長方形 16">
              <a:extLst>
                <a:ext uri="{FF2B5EF4-FFF2-40B4-BE49-F238E27FC236}">
                  <a16:creationId xmlns:a16="http://schemas.microsoft.com/office/drawing/2014/main" id="{384AAD67-79AC-68BF-E7F9-90E9E2025D91}"/>
                </a:ext>
              </a:extLst>
            </p:cNvPr>
            <p:cNvSpPr/>
            <p:nvPr/>
          </p:nvSpPr>
          <p:spPr>
            <a:xfrm>
              <a:off x="3564468"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grpSp>
      <p:sp>
        <p:nvSpPr>
          <p:cNvPr id="20" name="正方形/長方形 19">
            <a:extLst>
              <a:ext uri="{FF2B5EF4-FFF2-40B4-BE49-F238E27FC236}">
                <a16:creationId xmlns:a16="http://schemas.microsoft.com/office/drawing/2014/main" id="{9CC1C2C4-E624-B42F-ECF6-BD9F59BEE5CB}"/>
              </a:ext>
            </a:extLst>
          </p:cNvPr>
          <p:cNvSpPr/>
          <p:nvPr/>
        </p:nvSpPr>
        <p:spPr>
          <a:xfrm>
            <a:off x="4123266" y="2075076"/>
            <a:ext cx="7134033" cy="689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面談シートを準備し、記録や振り返りを習慣化する</a:t>
            </a:r>
          </a:p>
        </p:txBody>
      </p:sp>
      <p:sp>
        <p:nvSpPr>
          <p:cNvPr id="21" name="正方形/長方形 20">
            <a:extLst>
              <a:ext uri="{FF2B5EF4-FFF2-40B4-BE49-F238E27FC236}">
                <a16:creationId xmlns:a16="http://schemas.microsoft.com/office/drawing/2014/main" id="{5985D554-C5C0-D571-1573-643F0660324A}"/>
              </a:ext>
            </a:extLst>
          </p:cNvPr>
          <p:cNvSpPr/>
          <p:nvPr/>
        </p:nvSpPr>
        <p:spPr>
          <a:xfrm>
            <a:off x="4123266" y="2993148"/>
            <a:ext cx="7134033" cy="689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初回は「今の仕事で楽しいこと／つらいこと」など、テーマをあらかじめ用意</a:t>
            </a:r>
          </a:p>
        </p:txBody>
      </p:sp>
      <p:sp>
        <p:nvSpPr>
          <p:cNvPr id="22" name="正方形/長方形 21">
            <a:extLst>
              <a:ext uri="{FF2B5EF4-FFF2-40B4-BE49-F238E27FC236}">
                <a16:creationId xmlns:a16="http://schemas.microsoft.com/office/drawing/2014/main" id="{BC9D513D-A03F-14A4-4B2E-B52AA738BD20}"/>
              </a:ext>
            </a:extLst>
          </p:cNvPr>
          <p:cNvSpPr/>
          <p:nvPr/>
        </p:nvSpPr>
        <p:spPr>
          <a:xfrm>
            <a:off x="4123266" y="3911219"/>
            <a:ext cx="7134033" cy="689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600" dirty="0">
                <a:solidFill>
                  <a:schemeClr val="tx1"/>
                </a:solidFill>
                <a:latin typeface="ＭＳ Ｐゴシック" panose="020B0600070205080204" pitchFamily="50" charset="-128"/>
                <a:ea typeface="ＭＳ Ｐゴシック" panose="020B0600070205080204" pitchFamily="50" charset="-128"/>
              </a:rPr>
              <a:t>2</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回など、制度としての定点チェックを設ける（部下アンケートなど）</a:t>
            </a:r>
          </a:p>
        </p:txBody>
      </p:sp>
      <p:sp>
        <p:nvSpPr>
          <p:cNvPr id="23" name="正方形/長方形 22">
            <a:extLst>
              <a:ext uri="{FF2B5EF4-FFF2-40B4-BE49-F238E27FC236}">
                <a16:creationId xmlns:a16="http://schemas.microsoft.com/office/drawing/2014/main" id="{6545B63C-4C9C-6F8D-71A3-1DD4072202B8}"/>
              </a:ext>
            </a:extLst>
          </p:cNvPr>
          <p:cNvSpPr/>
          <p:nvPr/>
        </p:nvSpPr>
        <p:spPr>
          <a:xfrm>
            <a:off x="4123266" y="1157005"/>
            <a:ext cx="7134033" cy="689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ja-JP" altLang="en-US" sz="1600" dirty="0">
                <a:solidFill>
                  <a:schemeClr val="tx1"/>
                </a:solidFill>
                <a:latin typeface="ＭＳ Ｐゴシック" panose="020B0600070205080204" pitchFamily="50" charset="-128"/>
                <a:ea typeface="ＭＳ Ｐゴシック" panose="020B0600070205080204" pitchFamily="50" charset="-128"/>
              </a:rPr>
              <a:t>開始時に“上司</a:t>
            </a:r>
            <a:r>
              <a:rPr kumimoji="1" lang="en-US" altLang="ja-JP" sz="16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部下”間で</a:t>
            </a:r>
            <a:r>
              <a:rPr kumimoji="1" lang="en-US" altLang="ja-JP" sz="1600" dirty="0">
                <a:solidFill>
                  <a:schemeClr val="tx1"/>
                </a:solidFill>
                <a:latin typeface="ＭＳ Ｐゴシック" panose="020B0600070205080204" pitchFamily="50" charset="-128"/>
                <a:ea typeface="ＭＳ Ｐゴシック" panose="020B0600070205080204" pitchFamily="50" charset="-128"/>
              </a:rPr>
              <a:t>1on1</a:t>
            </a:r>
            <a:r>
              <a:rPr kumimoji="1" lang="ja-JP" altLang="en-US" sz="1600" dirty="0">
                <a:solidFill>
                  <a:schemeClr val="tx1"/>
                </a:solidFill>
                <a:latin typeface="ＭＳ Ｐゴシック" panose="020B0600070205080204" pitchFamily="50" charset="-128"/>
                <a:ea typeface="ＭＳ Ｐゴシック" panose="020B0600070205080204" pitchFamily="50" charset="-128"/>
              </a:rPr>
              <a:t>の目的・頻度・やり方をすり合わせる</a:t>
            </a:r>
          </a:p>
        </p:txBody>
      </p:sp>
      <p:sp>
        <p:nvSpPr>
          <p:cNvPr id="24" name="正方形/長方形 23">
            <a:extLst>
              <a:ext uri="{FF2B5EF4-FFF2-40B4-BE49-F238E27FC236}">
                <a16:creationId xmlns:a16="http://schemas.microsoft.com/office/drawing/2014/main" id="{350010BF-BC00-CEB8-9FD6-B692FA2DAE4D}"/>
              </a:ext>
            </a:extLst>
          </p:cNvPr>
          <p:cNvSpPr/>
          <p:nvPr/>
        </p:nvSpPr>
        <p:spPr>
          <a:xfrm>
            <a:off x="2099732" y="2075076"/>
            <a:ext cx="178032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bg1"/>
                </a:solidFill>
                <a:latin typeface="ＭＳ Ｐゴシック" panose="020B0600070205080204" pitchFamily="50" charset="-128"/>
                <a:ea typeface="ＭＳ Ｐゴシック" panose="020B0600070205080204" pitchFamily="50" charset="-128"/>
              </a:rPr>
              <a:t>面談シートの準備</a:t>
            </a:r>
          </a:p>
        </p:txBody>
      </p:sp>
      <p:sp>
        <p:nvSpPr>
          <p:cNvPr id="25" name="正方形/長方形 24">
            <a:extLst>
              <a:ext uri="{FF2B5EF4-FFF2-40B4-BE49-F238E27FC236}">
                <a16:creationId xmlns:a16="http://schemas.microsoft.com/office/drawing/2014/main" id="{DF5B83E2-F014-118E-215E-5B4A989F2971}"/>
              </a:ext>
            </a:extLst>
          </p:cNvPr>
          <p:cNvSpPr/>
          <p:nvPr/>
        </p:nvSpPr>
        <p:spPr>
          <a:xfrm>
            <a:off x="2099732" y="2993147"/>
            <a:ext cx="178032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bg1"/>
                </a:solidFill>
                <a:latin typeface="ＭＳ Ｐゴシック" panose="020B0600070205080204" pitchFamily="50" charset="-128"/>
                <a:ea typeface="ＭＳ Ｐゴシック" panose="020B0600070205080204" pitchFamily="50" charset="-128"/>
              </a:rPr>
              <a:t>初回</a:t>
            </a:r>
            <a:r>
              <a:rPr lang="en-US" altLang="ja-JP" sz="1600" b="1" dirty="0">
                <a:solidFill>
                  <a:schemeClr val="bg1"/>
                </a:solidFill>
                <a:latin typeface="ＭＳ Ｐゴシック" panose="020B0600070205080204" pitchFamily="50" charset="-128"/>
                <a:ea typeface="ＭＳ Ｐゴシック" panose="020B0600070205080204" pitchFamily="50" charset="-128"/>
              </a:rPr>
              <a:t>1on1</a:t>
            </a:r>
            <a:r>
              <a:rPr lang="ja-JP" altLang="en-US" sz="1600" b="1" dirty="0">
                <a:solidFill>
                  <a:schemeClr val="bg1"/>
                </a:solidFill>
                <a:latin typeface="ＭＳ Ｐゴシック" panose="020B0600070205080204" pitchFamily="50" charset="-128"/>
                <a:ea typeface="ＭＳ Ｐゴシック" panose="020B0600070205080204" pitchFamily="50" charset="-128"/>
              </a:rPr>
              <a:t>の実施</a:t>
            </a:r>
          </a:p>
        </p:txBody>
      </p:sp>
      <p:sp>
        <p:nvSpPr>
          <p:cNvPr id="26" name="正方形/長方形 25">
            <a:extLst>
              <a:ext uri="{FF2B5EF4-FFF2-40B4-BE49-F238E27FC236}">
                <a16:creationId xmlns:a16="http://schemas.microsoft.com/office/drawing/2014/main" id="{C0D26EC1-53D2-A4C2-AA83-A6CEA462DD08}"/>
              </a:ext>
            </a:extLst>
          </p:cNvPr>
          <p:cNvSpPr/>
          <p:nvPr/>
        </p:nvSpPr>
        <p:spPr>
          <a:xfrm>
            <a:off x="2099732" y="3911219"/>
            <a:ext cx="178032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tx1"/>
                </a:solidFill>
                <a:latin typeface="ＭＳ Ｐゴシック" panose="020B0600070205080204" pitchFamily="50" charset="-128"/>
                <a:ea typeface="ＭＳ Ｐゴシック" panose="020B0600070205080204" pitchFamily="50" charset="-128"/>
              </a:rPr>
              <a:t>制度として定例化</a:t>
            </a:r>
          </a:p>
        </p:txBody>
      </p:sp>
      <p:sp>
        <p:nvSpPr>
          <p:cNvPr id="27" name="正方形/長方形 26">
            <a:extLst>
              <a:ext uri="{FF2B5EF4-FFF2-40B4-BE49-F238E27FC236}">
                <a16:creationId xmlns:a16="http://schemas.microsoft.com/office/drawing/2014/main" id="{FCED0FF4-C4AB-9667-02EA-3794A424A216}"/>
              </a:ext>
            </a:extLst>
          </p:cNvPr>
          <p:cNvSpPr/>
          <p:nvPr/>
        </p:nvSpPr>
        <p:spPr>
          <a:xfrm>
            <a:off x="2099732" y="1157005"/>
            <a:ext cx="178032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600" b="1" dirty="0">
                <a:solidFill>
                  <a:schemeClr val="bg1"/>
                </a:solidFill>
                <a:latin typeface="ＭＳ Ｐゴシック" panose="020B0600070205080204" pitchFamily="50" charset="-128"/>
                <a:ea typeface="ＭＳ Ｐゴシック" panose="020B0600070205080204" pitchFamily="50" charset="-128"/>
              </a:rPr>
              <a:t>方針の合意</a:t>
            </a:r>
            <a:endParaRPr kumimoji="1" lang="ja-JP" altLang="en-US" sz="1600" b="1" dirty="0">
              <a:solidFill>
                <a:schemeClr val="bg1"/>
              </a:solidFill>
              <a:latin typeface="ＭＳ Ｐゴシック" panose="020B0600070205080204" pitchFamily="50" charset="-128"/>
              <a:ea typeface="ＭＳ Ｐゴシック" panose="020B0600070205080204" pitchFamily="50" charset="-128"/>
            </a:endParaRPr>
          </a:p>
        </p:txBody>
      </p:sp>
      <p:sp>
        <p:nvSpPr>
          <p:cNvPr id="38" name="正方形/長方形 37">
            <a:extLst>
              <a:ext uri="{FF2B5EF4-FFF2-40B4-BE49-F238E27FC236}">
                <a16:creationId xmlns:a16="http://schemas.microsoft.com/office/drawing/2014/main" id="{11EF314E-B0D1-537F-211F-B89EA787EE94}"/>
              </a:ext>
            </a:extLst>
          </p:cNvPr>
          <p:cNvSpPr/>
          <p:nvPr/>
        </p:nvSpPr>
        <p:spPr>
          <a:xfrm>
            <a:off x="1251903" y="2075076"/>
            <a:ext cx="73106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Step</a:t>
            </a:r>
            <a:br>
              <a:rPr kumimoji="1" lang="en-US" altLang="ja-JP" sz="16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br>
            <a:r>
              <a:rPr lang="en-US" altLang="ja-JP" sz="2800" b="1" dirty="0">
                <a:solidFill>
                  <a:prstClr val="white"/>
                </a:solidFill>
                <a:latin typeface="ＭＳ Ｐゴシック" panose="020B0600070205080204" pitchFamily="50" charset="-128"/>
                <a:ea typeface="ＭＳ Ｐゴシック" panose="020B0600070205080204" pitchFamily="50" charset="-128"/>
              </a:rPr>
              <a:t>2</a:t>
            </a:r>
            <a:endParaRPr kumimoji="1" lang="ja-JP" altLang="en-US" sz="16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9" name="正方形/長方形 38">
            <a:extLst>
              <a:ext uri="{FF2B5EF4-FFF2-40B4-BE49-F238E27FC236}">
                <a16:creationId xmlns:a16="http://schemas.microsoft.com/office/drawing/2014/main" id="{D32A3B60-5984-18BA-1A6F-F80C0E13CF47}"/>
              </a:ext>
            </a:extLst>
          </p:cNvPr>
          <p:cNvSpPr/>
          <p:nvPr/>
        </p:nvSpPr>
        <p:spPr>
          <a:xfrm>
            <a:off x="1251903" y="2993148"/>
            <a:ext cx="73106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Step</a:t>
            </a:r>
            <a:br>
              <a:rPr kumimoji="1" lang="en-US" altLang="ja-JP" sz="16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br>
            <a:r>
              <a:rPr lang="en-US" altLang="ja-JP" sz="2800" b="1" dirty="0">
                <a:solidFill>
                  <a:prstClr val="white"/>
                </a:solidFill>
                <a:latin typeface="ＭＳ Ｐゴシック" panose="020B0600070205080204" pitchFamily="50" charset="-128"/>
                <a:ea typeface="ＭＳ Ｐゴシック" panose="020B0600070205080204" pitchFamily="50" charset="-128"/>
              </a:rPr>
              <a:t>3</a:t>
            </a:r>
            <a:endParaRPr kumimoji="1" lang="ja-JP" altLang="en-US" sz="16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0" name="正方形/長方形 39">
            <a:extLst>
              <a:ext uri="{FF2B5EF4-FFF2-40B4-BE49-F238E27FC236}">
                <a16:creationId xmlns:a16="http://schemas.microsoft.com/office/drawing/2014/main" id="{2C9359F6-EE59-7F6E-01A9-390B00C279E2}"/>
              </a:ext>
            </a:extLst>
          </p:cNvPr>
          <p:cNvSpPr/>
          <p:nvPr/>
        </p:nvSpPr>
        <p:spPr>
          <a:xfrm>
            <a:off x="1251903" y="3911219"/>
            <a:ext cx="73106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05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Step</a:t>
            </a:r>
            <a:br>
              <a:rPr kumimoji="1" lang="en-US" altLang="ja-JP"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br>
            <a:r>
              <a:rPr lang="en-US" altLang="ja-JP" sz="2800" b="1" dirty="0">
                <a:solidFill>
                  <a:schemeClr val="tx1"/>
                </a:solidFill>
                <a:latin typeface="ＭＳ Ｐゴシック" panose="020B0600070205080204" pitchFamily="50" charset="-128"/>
                <a:ea typeface="ＭＳ Ｐゴシック" panose="020B0600070205080204" pitchFamily="50" charset="-128"/>
              </a:rPr>
              <a:t>4</a:t>
            </a:r>
            <a:endPar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1" name="正方形/長方形 40">
            <a:extLst>
              <a:ext uri="{FF2B5EF4-FFF2-40B4-BE49-F238E27FC236}">
                <a16:creationId xmlns:a16="http://schemas.microsoft.com/office/drawing/2014/main" id="{7EF811F7-B049-62C8-D062-BD5BDB76AC30}"/>
              </a:ext>
            </a:extLst>
          </p:cNvPr>
          <p:cNvSpPr/>
          <p:nvPr/>
        </p:nvSpPr>
        <p:spPr>
          <a:xfrm>
            <a:off x="1251903" y="1157005"/>
            <a:ext cx="731069" cy="689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en-US" altLang="ja-JP" sz="1050" b="1" dirty="0">
                <a:solidFill>
                  <a:schemeClr val="bg1"/>
                </a:solidFill>
                <a:latin typeface="ＭＳ Ｐゴシック" panose="020B0600070205080204" pitchFamily="50" charset="-128"/>
                <a:ea typeface="ＭＳ Ｐゴシック" panose="020B0600070205080204" pitchFamily="50" charset="-128"/>
              </a:rPr>
              <a:t>Step</a:t>
            </a:r>
            <a:br>
              <a:rPr lang="en-US" altLang="ja-JP" sz="1600" b="1" dirty="0">
                <a:solidFill>
                  <a:schemeClr val="bg1"/>
                </a:solidFill>
                <a:latin typeface="ＭＳ Ｐゴシック" panose="020B0600070205080204" pitchFamily="50" charset="-128"/>
                <a:ea typeface="ＭＳ Ｐゴシック" panose="020B0600070205080204" pitchFamily="50" charset="-128"/>
              </a:rPr>
            </a:br>
            <a:r>
              <a:rPr lang="en-US" altLang="ja-JP" sz="2800" b="1" dirty="0">
                <a:solidFill>
                  <a:schemeClr val="bg1"/>
                </a:solidFill>
                <a:latin typeface="ＭＳ Ｐゴシック" panose="020B0600070205080204" pitchFamily="50" charset="-128"/>
                <a:ea typeface="ＭＳ Ｐゴシック" panose="020B0600070205080204" pitchFamily="50" charset="-128"/>
              </a:rPr>
              <a:t>1</a:t>
            </a:r>
            <a:endParaRPr kumimoji="1" lang="ja-JP" altLang="en-US" sz="16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43" name="直線矢印コネクタ 42">
            <a:extLst>
              <a:ext uri="{FF2B5EF4-FFF2-40B4-BE49-F238E27FC236}">
                <a16:creationId xmlns:a16="http://schemas.microsoft.com/office/drawing/2014/main" id="{85BC8525-3EC2-811B-4C20-1164247799D5}"/>
              </a:ext>
            </a:extLst>
          </p:cNvPr>
          <p:cNvCxnSpPr>
            <a:cxnSpLocks/>
          </p:cNvCxnSpPr>
          <p:nvPr/>
        </p:nvCxnSpPr>
        <p:spPr>
          <a:xfrm>
            <a:off x="2309747" y="1838601"/>
            <a:ext cx="0" cy="244640"/>
          </a:xfrm>
          <a:prstGeom prst="straightConnector1">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FB4BC85E-933E-89FF-6240-2D7139A8F85E}"/>
              </a:ext>
            </a:extLst>
          </p:cNvPr>
          <p:cNvCxnSpPr>
            <a:cxnSpLocks/>
          </p:cNvCxnSpPr>
          <p:nvPr/>
        </p:nvCxnSpPr>
        <p:spPr>
          <a:xfrm>
            <a:off x="2309747" y="2756672"/>
            <a:ext cx="0" cy="244640"/>
          </a:xfrm>
          <a:prstGeom prst="straightConnector1">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F8941844-B2D5-8CB1-2C91-DC5C617072AF}"/>
              </a:ext>
            </a:extLst>
          </p:cNvPr>
          <p:cNvCxnSpPr>
            <a:cxnSpLocks/>
          </p:cNvCxnSpPr>
          <p:nvPr/>
        </p:nvCxnSpPr>
        <p:spPr>
          <a:xfrm>
            <a:off x="2309747" y="3674743"/>
            <a:ext cx="0" cy="244640"/>
          </a:xfrm>
          <a:prstGeom prst="straightConnector1">
            <a:avLst/>
          </a:prstGeom>
          <a:ln w="1905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035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812B9-BFF6-54BB-7944-7A182148EDB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5631F7E-7A45-07A2-2D46-925106300771}"/>
              </a:ext>
            </a:extLst>
          </p:cNvPr>
          <p:cNvSpPr/>
          <p:nvPr/>
        </p:nvSpPr>
        <p:spPr>
          <a:xfrm>
            <a:off x="1" y="1714501"/>
            <a:ext cx="368300" cy="1714500"/>
          </a:xfrm>
          <a:prstGeom prst="rect">
            <a:avLst/>
          </a:prstGeom>
          <a:solidFill>
            <a:srgbClr val="2468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CAFAC53-A933-341E-C820-5B3783D14EC3}"/>
              </a:ext>
            </a:extLst>
          </p:cNvPr>
          <p:cNvSpPr/>
          <p:nvPr/>
        </p:nvSpPr>
        <p:spPr>
          <a:xfrm>
            <a:off x="1" y="3429001"/>
            <a:ext cx="368300" cy="1714500"/>
          </a:xfrm>
          <a:prstGeom prst="rect">
            <a:avLst/>
          </a:prstGeom>
          <a:solidFill>
            <a:srgbClr val="6AA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EB156528-9FE6-140C-73CB-175EA49A013D}"/>
              </a:ext>
            </a:extLst>
          </p:cNvPr>
          <p:cNvSpPr/>
          <p:nvPr/>
        </p:nvSpPr>
        <p:spPr>
          <a:xfrm>
            <a:off x="1" y="5143501"/>
            <a:ext cx="368300" cy="1714500"/>
          </a:xfrm>
          <a:prstGeom prst="rect">
            <a:avLst/>
          </a:prstGeom>
          <a:solidFill>
            <a:srgbClr val="AFCD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7" name="正方形/長方形 6">
            <a:extLst>
              <a:ext uri="{FF2B5EF4-FFF2-40B4-BE49-F238E27FC236}">
                <a16:creationId xmlns:a16="http://schemas.microsoft.com/office/drawing/2014/main" id="{ABFD5372-BACA-A1F4-0D3D-60E922EDA567}"/>
              </a:ext>
            </a:extLst>
          </p:cNvPr>
          <p:cNvSpPr/>
          <p:nvPr/>
        </p:nvSpPr>
        <p:spPr>
          <a:xfrm>
            <a:off x="1" y="1"/>
            <a:ext cx="368300" cy="1714500"/>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a:extLst>
              <a:ext uri="{FF2B5EF4-FFF2-40B4-BE49-F238E27FC236}">
                <a16:creationId xmlns:a16="http://schemas.microsoft.com/office/drawing/2014/main" id="{9B0830CD-F437-D4A2-CF7A-C7830E9B34CF}"/>
              </a:ext>
            </a:extLst>
          </p:cNvPr>
          <p:cNvSpPr/>
          <p:nvPr/>
        </p:nvSpPr>
        <p:spPr>
          <a:xfrm>
            <a:off x="368300" y="0"/>
            <a:ext cx="11823699" cy="6857999"/>
          </a:xfrm>
          <a:prstGeom prst="rect">
            <a:avLst/>
          </a:prstGeom>
          <a:solidFill>
            <a:srgbClr val="EBE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11" name="正方形/長方形 10">
            <a:extLst>
              <a:ext uri="{FF2B5EF4-FFF2-40B4-BE49-F238E27FC236}">
                <a16:creationId xmlns:a16="http://schemas.microsoft.com/office/drawing/2014/main" id="{62C269BB-F989-E94B-AC71-012475358220}"/>
              </a:ext>
            </a:extLst>
          </p:cNvPr>
          <p:cNvSpPr/>
          <p:nvPr/>
        </p:nvSpPr>
        <p:spPr>
          <a:xfrm>
            <a:off x="538054" y="140503"/>
            <a:ext cx="11484191" cy="6576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endParaRPr kumimoji="1"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174540DE-870D-28AE-DFA7-0F55448483B4}"/>
              </a:ext>
            </a:extLst>
          </p:cNvPr>
          <p:cNvSpPr/>
          <p:nvPr/>
        </p:nvSpPr>
        <p:spPr>
          <a:xfrm>
            <a:off x="898329" y="406291"/>
            <a:ext cx="5544804" cy="942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kumimoji="1" lang="en-US" altLang="ja-JP" sz="2400" b="1" dirty="0">
                <a:solidFill>
                  <a:srgbClr val="032A47"/>
                </a:solidFill>
                <a:latin typeface="ＭＳ Ｐゴシック" panose="020B0600070205080204" pitchFamily="50" charset="-128"/>
                <a:ea typeface="ＭＳ Ｐゴシック" panose="020B0600070205080204" pitchFamily="50" charset="-128"/>
              </a:rPr>
              <a:t>1on1</a:t>
            </a:r>
            <a:r>
              <a:rPr kumimoji="1" lang="ja-JP" altLang="en-US" sz="2400" b="1" dirty="0">
                <a:solidFill>
                  <a:srgbClr val="032A47"/>
                </a:solidFill>
                <a:latin typeface="ＭＳ Ｐゴシック" panose="020B0600070205080204" pitchFamily="50" charset="-128"/>
                <a:ea typeface="ＭＳ Ｐゴシック" panose="020B0600070205080204" pitchFamily="50" charset="-128"/>
              </a:rPr>
              <a:t>は</a:t>
            </a:r>
            <a:endParaRPr kumimoji="1" lang="en-US" altLang="ja-JP" sz="2400" b="1" dirty="0">
              <a:solidFill>
                <a:srgbClr val="032A47"/>
              </a:solidFill>
              <a:latin typeface="ＭＳ Ｐゴシック" panose="020B0600070205080204" pitchFamily="50" charset="-128"/>
              <a:ea typeface="ＭＳ Ｐゴシック" panose="020B0600070205080204" pitchFamily="50" charset="-128"/>
            </a:endParaRPr>
          </a:p>
          <a:p>
            <a:pPr>
              <a:spcBef>
                <a:spcPts val="600"/>
              </a:spcBef>
            </a:pPr>
            <a:r>
              <a:rPr kumimoji="1" lang="ja-JP" altLang="en-US" sz="2400" b="1" dirty="0">
                <a:solidFill>
                  <a:srgbClr val="032A47"/>
                </a:solidFill>
                <a:latin typeface="ＭＳ Ｐゴシック" panose="020B0600070205080204" pitchFamily="50" charset="-128"/>
                <a:ea typeface="ＭＳ Ｐゴシック" panose="020B0600070205080204" pitchFamily="50" charset="-128"/>
              </a:rPr>
              <a:t>あなたのマネジメント力を高める機会</a:t>
            </a:r>
          </a:p>
        </p:txBody>
      </p:sp>
      <p:sp>
        <p:nvSpPr>
          <p:cNvPr id="8" name="正方形/長方形 7">
            <a:extLst>
              <a:ext uri="{FF2B5EF4-FFF2-40B4-BE49-F238E27FC236}">
                <a16:creationId xmlns:a16="http://schemas.microsoft.com/office/drawing/2014/main" id="{867FC69E-93EF-D720-F5DD-B7F55A3BEFA2}"/>
              </a:ext>
            </a:extLst>
          </p:cNvPr>
          <p:cNvSpPr/>
          <p:nvPr/>
        </p:nvSpPr>
        <p:spPr>
          <a:xfrm>
            <a:off x="898330" y="1570567"/>
            <a:ext cx="6586203" cy="48189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70000"/>
              </a:lnSpc>
              <a:buClr>
                <a:srgbClr val="24688A"/>
              </a:buClr>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は、部下のためだけの施策ではありません。</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上司にとっても、自らのマネジメントスタイルを見つめ直し、</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変化に対応していく重要な“学びの場”です。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r>
              <a:rPr lang="ja-JP" altLang="en-US" sz="1400" dirty="0">
                <a:solidFill>
                  <a:schemeClr val="tx1"/>
                </a:solidFill>
                <a:latin typeface="ＭＳ Ｐゴシック" panose="020B0600070205080204" pitchFamily="50" charset="-128"/>
                <a:ea typeface="ＭＳ Ｐゴシック" panose="020B0600070205080204" pitchFamily="50" charset="-128"/>
              </a:rPr>
              <a:t>といった問いに真剣に向き合うことこそが、組織を変える力になります。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r>
              <a:rPr lang="ja-JP" altLang="en-US" sz="1400" dirty="0">
                <a:solidFill>
                  <a:schemeClr val="tx1"/>
                </a:solidFill>
                <a:latin typeface="ＭＳ Ｐゴシック" panose="020B0600070205080204" pitchFamily="50" charset="-128"/>
                <a:ea typeface="ＭＳ Ｐゴシック" panose="020B0600070205080204" pitchFamily="50" charset="-128"/>
              </a:rPr>
              <a:t>上司が変われば、チームが変わり、会社が変わります。</a:t>
            </a:r>
            <a:endParaRPr lang="en-US" altLang="ja-JP" sz="1400" dirty="0">
              <a:solidFill>
                <a:schemeClr val="tx1"/>
              </a:solidFill>
              <a:latin typeface="ＭＳ Ｐゴシック" panose="020B0600070205080204" pitchFamily="50" charset="-128"/>
              <a:ea typeface="ＭＳ Ｐゴシック" panose="020B0600070205080204" pitchFamily="50" charset="-128"/>
            </a:endParaRPr>
          </a:p>
          <a:p>
            <a:pPr>
              <a:lnSpc>
                <a:spcPct val="170000"/>
              </a:lnSpc>
              <a:buClr>
                <a:srgbClr val="24688A"/>
              </a:buClr>
            </a:pPr>
            <a:r>
              <a:rPr lang="en-US" altLang="ja-JP" sz="1400" dirty="0">
                <a:solidFill>
                  <a:schemeClr val="tx1"/>
                </a:solidFill>
                <a:latin typeface="ＭＳ Ｐゴシック" panose="020B0600070205080204" pitchFamily="50" charset="-128"/>
                <a:ea typeface="ＭＳ Ｐゴシック" panose="020B0600070205080204" pitchFamily="50" charset="-128"/>
              </a:rPr>
              <a:t>1on1</a:t>
            </a:r>
            <a:r>
              <a:rPr lang="ja-JP" altLang="en-US" sz="1400" dirty="0">
                <a:solidFill>
                  <a:schemeClr val="tx1"/>
                </a:solidFill>
                <a:latin typeface="ＭＳ Ｐゴシック" panose="020B0600070205080204" pitchFamily="50" charset="-128"/>
                <a:ea typeface="ＭＳ Ｐゴシック" panose="020B0600070205080204" pitchFamily="50" charset="-128"/>
              </a:rPr>
              <a:t>はそのための第一歩です。</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上司一人ひとりが“対話の旗手”として、</a:t>
            </a:r>
            <a:br>
              <a:rPr lang="en-US" altLang="ja-JP" sz="1400" dirty="0">
                <a:solidFill>
                  <a:schemeClr val="tx1"/>
                </a:solidFill>
                <a:latin typeface="ＭＳ Ｐゴシック" panose="020B0600070205080204" pitchFamily="50" charset="-128"/>
                <a:ea typeface="ＭＳ Ｐゴシック" panose="020B0600070205080204" pitchFamily="50" charset="-128"/>
              </a:rPr>
            </a:br>
            <a:r>
              <a:rPr lang="ja-JP" altLang="en-US" sz="1400" dirty="0">
                <a:solidFill>
                  <a:schemeClr val="tx1"/>
                </a:solidFill>
                <a:latin typeface="ＭＳ Ｐゴシック" panose="020B0600070205080204" pitchFamily="50" charset="-128"/>
                <a:ea typeface="ＭＳ Ｐゴシック" panose="020B0600070205080204" pitchFamily="50" charset="-128"/>
              </a:rPr>
              <a:t>部下の可能性を引き出し続けてくださることを期待しています。</a:t>
            </a:r>
          </a:p>
        </p:txBody>
      </p:sp>
      <p:grpSp>
        <p:nvGrpSpPr>
          <p:cNvPr id="17" name="グループ化 16">
            <a:extLst>
              <a:ext uri="{FF2B5EF4-FFF2-40B4-BE49-F238E27FC236}">
                <a16:creationId xmlns:a16="http://schemas.microsoft.com/office/drawing/2014/main" id="{2C4E0126-4027-1321-0313-2FE268418B6A}"/>
              </a:ext>
            </a:extLst>
          </p:cNvPr>
          <p:cNvGrpSpPr/>
          <p:nvPr/>
        </p:nvGrpSpPr>
        <p:grpSpPr>
          <a:xfrm>
            <a:off x="898331" y="3133919"/>
            <a:ext cx="3826070" cy="1032998"/>
            <a:chOff x="898331" y="1922334"/>
            <a:chExt cx="3826070" cy="1136298"/>
          </a:xfrm>
        </p:grpSpPr>
        <p:sp>
          <p:nvSpPr>
            <p:cNvPr id="14" name="正方形/長方形 13">
              <a:extLst>
                <a:ext uri="{FF2B5EF4-FFF2-40B4-BE49-F238E27FC236}">
                  <a16:creationId xmlns:a16="http://schemas.microsoft.com/office/drawing/2014/main" id="{91A48430-20D9-2E1E-EDA5-A67046AE1CA2}"/>
                </a:ext>
              </a:extLst>
            </p:cNvPr>
            <p:cNvSpPr/>
            <p:nvPr/>
          </p:nvSpPr>
          <p:spPr>
            <a:xfrm>
              <a:off x="898331" y="1922334"/>
              <a:ext cx="3826070" cy="312864"/>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144000" rtlCol="0" anchor="ctr"/>
            <a:lstStyle/>
            <a:p>
              <a:pPr>
                <a:lnSpc>
                  <a:spcPct val="170000"/>
                </a:lnSpc>
                <a:buClr>
                  <a:srgbClr val="24688A"/>
                </a:buClr>
              </a:pPr>
              <a:r>
                <a:rPr lang="ja-JP" altLang="en-US" sz="1400" dirty="0">
                  <a:solidFill>
                    <a:schemeClr val="bg1"/>
                  </a:solidFill>
                  <a:latin typeface="ＭＳ Ｐゴシック" panose="020B0600070205080204" pitchFamily="50" charset="-128"/>
                  <a:ea typeface="ＭＳ Ｐゴシック" panose="020B0600070205080204" pitchFamily="50" charset="-128"/>
                </a:rPr>
                <a:t>なぜこの部下は自分に心を開いていないのか</a:t>
              </a:r>
            </a:p>
          </p:txBody>
        </p:sp>
        <p:sp>
          <p:nvSpPr>
            <p:cNvPr id="15" name="正方形/長方形 14">
              <a:extLst>
                <a:ext uri="{FF2B5EF4-FFF2-40B4-BE49-F238E27FC236}">
                  <a16:creationId xmlns:a16="http://schemas.microsoft.com/office/drawing/2014/main" id="{C28DF7AE-B2F8-165F-7987-DFD37425DE6E}"/>
                </a:ext>
              </a:extLst>
            </p:cNvPr>
            <p:cNvSpPr/>
            <p:nvPr/>
          </p:nvSpPr>
          <p:spPr>
            <a:xfrm>
              <a:off x="898331" y="2334051"/>
              <a:ext cx="3826070" cy="312864"/>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144000" rtlCol="0" anchor="ctr"/>
            <a:lstStyle/>
            <a:p>
              <a:pPr>
                <a:lnSpc>
                  <a:spcPct val="170000"/>
                </a:lnSpc>
                <a:buClr>
                  <a:srgbClr val="24688A"/>
                </a:buClr>
              </a:pPr>
              <a:r>
                <a:rPr lang="ja-JP" altLang="en-US" sz="1400" dirty="0">
                  <a:solidFill>
                    <a:schemeClr val="bg1"/>
                  </a:solidFill>
                  <a:latin typeface="ＭＳ Ｐゴシック" panose="020B0600070205080204" pitchFamily="50" charset="-128"/>
                  <a:ea typeface="ＭＳ Ｐゴシック" panose="020B0600070205080204" pitchFamily="50" charset="-128"/>
                </a:rPr>
                <a:t>このフィードバックの伝え方は適切だったか</a:t>
              </a:r>
            </a:p>
          </p:txBody>
        </p:sp>
        <p:sp>
          <p:nvSpPr>
            <p:cNvPr id="16" name="正方形/長方形 15">
              <a:extLst>
                <a:ext uri="{FF2B5EF4-FFF2-40B4-BE49-F238E27FC236}">
                  <a16:creationId xmlns:a16="http://schemas.microsoft.com/office/drawing/2014/main" id="{77B492B4-BEA7-6A8C-ADFB-F0C444833F16}"/>
                </a:ext>
              </a:extLst>
            </p:cNvPr>
            <p:cNvSpPr/>
            <p:nvPr/>
          </p:nvSpPr>
          <p:spPr>
            <a:xfrm>
              <a:off x="898331" y="2745768"/>
              <a:ext cx="3826070" cy="312864"/>
            </a:xfrm>
            <a:prstGeom prst="rect">
              <a:avLst/>
            </a:prstGeom>
            <a:solidFill>
              <a:srgbClr val="032A47"/>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144000" rtlCol="0" anchor="ctr"/>
            <a:lstStyle/>
            <a:p>
              <a:pPr>
                <a:lnSpc>
                  <a:spcPct val="170000"/>
                </a:lnSpc>
                <a:buClr>
                  <a:srgbClr val="24688A"/>
                </a:buClr>
              </a:pPr>
              <a:r>
                <a:rPr lang="ja-JP" altLang="en-US" sz="1400" dirty="0">
                  <a:solidFill>
                    <a:schemeClr val="bg1"/>
                  </a:solidFill>
                  <a:latin typeface="ＭＳ Ｐゴシック" panose="020B0600070205080204" pitchFamily="50" charset="-128"/>
                  <a:ea typeface="ＭＳ Ｐゴシック" panose="020B0600070205080204" pitchFamily="50" charset="-128"/>
                </a:rPr>
                <a:t>次のキャリアについて話すには何が必要か</a:t>
              </a:r>
            </a:p>
          </p:txBody>
        </p:sp>
      </p:grpSp>
      <p:pic>
        <p:nvPicPr>
          <p:cNvPr id="19" name="図 18">
            <a:extLst>
              <a:ext uri="{FF2B5EF4-FFF2-40B4-BE49-F238E27FC236}">
                <a16:creationId xmlns:a16="http://schemas.microsoft.com/office/drawing/2014/main" id="{5AD34049-F0BE-61F0-653B-3EBB5A2C50CC}"/>
              </a:ext>
            </a:extLst>
          </p:cNvPr>
          <p:cNvPicPr>
            <a:picLocks noChangeAspect="1"/>
          </p:cNvPicPr>
          <p:nvPr/>
        </p:nvPicPr>
        <p:blipFill>
          <a:blip r:embed="rId2"/>
          <a:srcRect t="15984"/>
          <a:stretch>
            <a:fillRect/>
          </a:stretch>
        </p:blipFill>
        <p:spPr>
          <a:xfrm>
            <a:off x="6803408" y="140503"/>
            <a:ext cx="5218837" cy="6576992"/>
          </a:xfrm>
          <a:prstGeom prst="rect">
            <a:avLst/>
          </a:prstGeom>
        </p:spPr>
      </p:pic>
    </p:spTree>
    <p:extLst>
      <p:ext uri="{BB962C8B-B14F-4D97-AF65-F5344CB8AC3E}">
        <p14:creationId xmlns:p14="http://schemas.microsoft.com/office/powerpoint/2010/main" val="311472596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2236B2-08AB-4DF2-B107-FE54C01F11AE}">
  <ds:schemaRefs>
    <ds:schemaRef ds:uri="http://schemas.microsoft.com/sharepoint/v3/contenttype/forms"/>
  </ds:schemaRefs>
</ds:datastoreItem>
</file>

<file path=customXml/itemProps2.xml><?xml version="1.0" encoding="utf-8"?>
<ds:datastoreItem xmlns:ds="http://schemas.openxmlformats.org/officeDocument/2006/customXml" ds:itemID="{5CAD133F-485A-4DE3-B94F-A31F35E1A9BB}">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customXml/itemProps3.xml><?xml version="1.0" encoding="utf-8"?>
<ds:datastoreItem xmlns:ds="http://schemas.openxmlformats.org/officeDocument/2006/customXml" ds:itemID="{D6763634-8456-4777-9034-BF6964B14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916</TotalTime>
  <Words>2082</Words>
  <PresentationFormat>ワイド画面</PresentationFormat>
  <Paragraphs>153</Paragraphs>
  <Slides>10</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ＭＳ Ｐゴシック</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2025-05-17T05:08:00Z</dcterms:created>
  <dcterms:modified xsi:type="dcterms:W3CDTF">2025-07-15T06:40:59Z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