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37" r:id="rId2"/>
    <p:sldId id="628" r:id="rId3"/>
    <p:sldId id="629" r:id="rId4"/>
    <p:sldId id="630" r:id="rId5"/>
    <p:sldId id="631" r:id="rId6"/>
    <p:sldId id="632" r:id="rId7"/>
    <p:sldId id="633" r:id="rId8"/>
    <p:sldId id="634" r:id="rId9"/>
    <p:sldId id="635" r:id="rId10"/>
    <p:sldId id="636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DF2EA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E539B-479B-4CB4-897D-F9D496A504E5}" v="100" dt="2025-07-05T01:13:02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336" y="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吉 上林山" userId="037d5731e4471f4e" providerId="LiveId" clId="{B92E539B-479B-4CB4-897D-F9D496A504E5}"/>
    <pc:docChg chg="undo custSel addSld modSld modMainMaster">
      <pc:chgData name="大吉 上林山" userId="037d5731e4471f4e" providerId="LiveId" clId="{B92E539B-479B-4CB4-897D-F9D496A504E5}" dt="2025-07-05T01:13:44.165" v="1229" actId="207"/>
      <pc:docMkLst>
        <pc:docMk/>
      </pc:docMkLst>
      <pc:sldChg chg="addSp delSp modSp mod">
        <pc:chgData name="大吉 上林山" userId="037d5731e4471f4e" providerId="LiveId" clId="{B92E539B-479B-4CB4-897D-F9D496A504E5}" dt="2025-07-05T00:24:38.454" v="1147" actId="20577"/>
        <pc:sldMkLst>
          <pc:docMk/>
          <pc:sldMk cId="1486323611" sldId="628"/>
        </pc:sldMkLst>
        <pc:spChg chg="add mod">
          <ac:chgData name="大吉 上林山" userId="037d5731e4471f4e" providerId="LiveId" clId="{B92E539B-479B-4CB4-897D-F9D496A504E5}" dt="2025-07-04T15:17:37.425" v="604"/>
          <ac:spMkLst>
            <pc:docMk/>
            <pc:sldMk cId="1486323611" sldId="628"/>
            <ac:spMk id="3" creationId="{921E7651-636D-8672-674B-8D6D3247EED0}"/>
          </ac:spMkLst>
        </pc:spChg>
        <pc:spChg chg="del mod">
          <ac:chgData name="大吉 上林山" userId="037d5731e4471f4e" providerId="LiveId" clId="{B92E539B-479B-4CB4-897D-F9D496A504E5}" dt="2025-07-04T15:17:34.180" v="603" actId="478"/>
          <ac:spMkLst>
            <pc:docMk/>
            <pc:sldMk cId="1486323611" sldId="628"/>
            <ac:spMk id="14" creationId="{D224F377-6AF7-C663-A3DA-D25D1037702C}"/>
          </ac:spMkLst>
        </pc:spChg>
        <pc:spChg chg="mod">
          <ac:chgData name="大吉 上林山" userId="037d5731e4471f4e" providerId="LiveId" clId="{B92E539B-479B-4CB4-897D-F9D496A504E5}" dt="2025-07-05T00:24:38.454" v="1147" actId="20577"/>
          <ac:spMkLst>
            <pc:docMk/>
            <pc:sldMk cId="1486323611" sldId="628"/>
            <ac:spMk id="26" creationId="{6F9B51E0-0158-8160-57D4-99C8BE8CB4C8}"/>
          </ac:spMkLst>
        </pc:spChg>
        <pc:spChg chg="mod">
          <ac:chgData name="大吉 上林山" userId="037d5731e4471f4e" providerId="LiveId" clId="{B92E539B-479B-4CB4-897D-F9D496A504E5}" dt="2025-07-05T00:23:50.735" v="1128" actId="1076"/>
          <ac:spMkLst>
            <pc:docMk/>
            <pc:sldMk cId="1486323611" sldId="628"/>
            <ac:spMk id="29" creationId="{60144B78-8D23-293B-D50C-469C1DF3F57B}"/>
          </ac:spMkLst>
        </pc:spChg>
        <pc:spChg chg="mod">
          <ac:chgData name="大吉 上林山" userId="037d5731e4471f4e" providerId="LiveId" clId="{B92E539B-479B-4CB4-897D-F9D496A504E5}" dt="2025-07-05T00:23:43.964" v="1127" actId="1076"/>
          <ac:spMkLst>
            <pc:docMk/>
            <pc:sldMk cId="1486323611" sldId="628"/>
            <ac:spMk id="30" creationId="{06FA24AB-107E-0AFD-5FB3-2BB16A5F75E6}"/>
          </ac:spMkLst>
        </pc:spChg>
        <pc:spChg chg="mod">
          <ac:chgData name="大吉 上林山" userId="037d5731e4471f4e" providerId="LiveId" clId="{B92E539B-479B-4CB4-897D-F9D496A504E5}" dt="2025-07-05T00:23:50.735" v="1128" actId="1076"/>
          <ac:spMkLst>
            <pc:docMk/>
            <pc:sldMk cId="1486323611" sldId="628"/>
            <ac:spMk id="31" creationId="{4FF4BAA7-E3AD-849F-F8C3-24B8FDFEC694}"/>
          </ac:spMkLst>
        </pc:spChg>
        <pc:spChg chg="mod">
          <ac:chgData name="大吉 上林山" userId="037d5731e4471f4e" providerId="LiveId" clId="{B92E539B-479B-4CB4-897D-F9D496A504E5}" dt="2025-07-05T00:23:43.964" v="1127" actId="1076"/>
          <ac:spMkLst>
            <pc:docMk/>
            <pc:sldMk cId="1486323611" sldId="628"/>
            <ac:spMk id="32" creationId="{6E4AC681-858B-EF2F-7AC1-0194CCB3325B}"/>
          </ac:spMkLst>
        </pc:spChg>
      </pc:sldChg>
      <pc:sldChg chg="addSp delSp modSp mod">
        <pc:chgData name="大吉 上林山" userId="037d5731e4471f4e" providerId="LiveId" clId="{B92E539B-479B-4CB4-897D-F9D496A504E5}" dt="2025-07-05T01:11:18.353" v="1211"/>
        <pc:sldMkLst>
          <pc:docMk/>
          <pc:sldMk cId="3379419772" sldId="629"/>
        </pc:sldMkLst>
        <pc:spChg chg="add mod">
          <ac:chgData name="大吉 上林山" userId="037d5731e4471f4e" providerId="LiveId" clId="{B92E539B-479B-4CB4-897D-F9D496A504E5}" dt="2025-07-05T00:59:10.201" v="1171" actId="11530"/>
          <ac:spMkLst>
            <pc:docMk/>
            <pc:sldMk cId="3379419772" sldId="629"/>
            <ac:spMk id="2" creationId="{C1C5BC52-5793-DC1F-0387-2F898D5BEFFD}"/>
          </ac:spMkLst>
        </pc:spChg>
        <pc:spChg chg="add mod">
          <ac:chgData name="大吉 上林山" userId="037d5731e4471f4e" providerId="LiveId" clId="{B92E539B-479B-4CB4-897D-F9D496A504E5}" dt="2025-07-05T00:59:10.201" v="1171" actId="11530"/>
          <ac:spMkLst>
            <pc:docMk/>
            <pc:sldMk cId="3379419772" sldId="629"/>
            <ac:spMk id="5" creationId="{F31E1ADF-E2C2-7BA8-D9E7-CCE4649CA4CA}"/>
          </ac:spMkLst>
        </pc:spChg>
        <pc:spChg chg="add mod">
          <ac:chgData name="大吉 上林山" userId="037d5731e4471f4e" providerId="LiveId" clId="{B92E539B-479B-4CB4-897D-F9D496A504E5}" dt="2025-07-04T13:30:45.413" v="0"/>
          <ac:spMkLst>
            <pc:docMk/>
            <pc:sldMk cId="3379419772" sldId="629"/>
            <ac:spMk id="6" creationId="{C4E2C331-2B90-8C42-6A8F-CEE4F9662E9A}"/>
          </ac:spMkLst>
        </pc:spChg>
        <pc:spChg chg="add mod">
          <ac:chgData name="大吉 上林山" userId="037d5731e4471f4e" providerId="LiveId" clId="{B92E539B-479B-4CB4-897D-F9D496A504E5}" dt="2025-07-05T00:59:10.201" v="1171" actId="11530"/>
          <ac:spMkLst>
            <pc:docMk/>
            <pc:sldMk cId="3379419772" sldId="629"/>
            <ac:spMk id="7" creationId="{7259BA1C-D019-4E03-4BF7-7025E8DF821C}"/>
          </ac:spMkLst>
        </pc:spChg>
        <pc:spChg chg="del mod">
          <ac:chgData name="大吉 上林山" userId="037d5731e4471f4e" providerId="LiveId" clId="{B92E539B-479B-4CB4-897D-F9D496A504E5}" dt="2025-07-04T15:17:41.405" v="606" actId="478"/>
          <ac:spMkLst>
            <pc:docMk/>
            <pc:sldMk cId="3379419772" sldId="629"/>
            <ac:spMk id="9" creationId="{3C4FEBCC-F96E-B45D-0CE8-22EA06938E05}"/>
          </ac:spMkLst>
        </pc:spChg>
        <pc:spChg chg="add mod">
          <ac:chgData name="大吉 上林山" userId="037d5731e4471f4e" providerId="LiveId" clId="{B92E539B-479B-4CB4-897D-F9D496A504E5}" dt="2025-07-04T15:17:44.751" v="607"/>
          <ac:spMkLst>
            <pc:docMk/>
            <pc:sldMk cId="3379419772" sldId="629"/>
            <ac:spMk id="10" creationId="{93210AB8-39A6-B226-C8EE-107F0E2F8096}"/>
          </ac:spMkLst>
        </pc:spChg>
        <pc:picChg chg="add mod">
          <ac:chgData name="大吉 上林山" userId="037d5731e4471f4e" providerId="LiveId" clId="{B92E539B-479B-4CB4-897D-F9D496A504E5}" dt="2025-07-05T01:11:18.353" v="1211"/>
          <ac:picMkLst>
            <pc:docMk/>
            <pc:sldMk cId="3379419772" sldId="629"/>
            <ac:picMk id="12" creationId="{5381B951-97D1-4E6A-05F7-870BC615C72A}"/>
          </ac:picMkLst>
        </pc:picChg>
        <pc:picChg chg="add mod">
          <ac:chgData name="大吉 上林山" userId="037d5731e4471f4e" providerId="LiveId" clId="{B92E539B-479B-4CB4-897D-F9D496A504E5}" dt="2025-07-05T01:11:05.674" v="1209"/>
          <ac:picMkLst>
            <pc:docMk/>
            <pc:sldMk cId="3379419772" sldId="629"/>
            <ac:picMk id="14" creationId="{87EF5BB7-3212-C883-2581-38F419031BDC}"/>
          </ac:picMkLst>
        </pc:picChg>
      </pc:sldChg>
      <pc:sldChg chg="addSp delSp modSp new mod">
        <pc:chgData name="大吉 上林山" userId="037d5731e4471f4e" providerId="LiveId" clId="{B92E539B-479B-4CB4-897D-F9D496A504E5}" dt="2025-07-05T00:59:37.999" v="1172" actId="11530"/>
        <pc:sldMkLst>
          <pc:docMk/>
          <pc:sldMk cId="4208330253" sldId="630"/>
        </pc:sldMkLst>
        <pc:spChg chg="mod">
          <ac:chgData name="大吉 上林山" userId="037d5731e4471f4e" providerId="LiveId" clId="{B92E539B-479B-4CB4-897D-F9D496A504E5}" dt="2025-07-04T13:35:55.838" v="36"/>
          <ac:spMkLst>
            <pc:docMk/>
            <pc:sldMk cId="4208330253" sldId="630"/>
            <ac:spMk id="2" creationId="{9BDFDA87-2A28-798F-99FE-F0D87114F99B}"/>
          </ac:spMkLst>
        </pc:spChg>
        <pc:spChg chg="del">
          <ac:chgData name="大吉 上林山" userId="037d5731e4471f4e" providerId="LiveId" clId="{B92E539B-479B-4CB4-897D-F9D496A504E5}" dt="2025-07-04T13:33:29.738" v="31" actId="478"/>
          <ac:spMkLst>
            <pc:docMk/>
            <pc:sldMk cId="4208330253" sldId="630"/>
            <ac:spMk id="5" creationId="{0D46E738-6AB7-6CAB-499B-0AF1EBE927AF}"/>
          </ac:spMkLst>
        </pc:spChg>
        <pc:spChg chg="add del mod">
          <ac:chgData name="大吉 上林山" userId="037d5731e4471f4e" providerId="LiveId" clId="{B92E539B-479B-4CB4-897D-F9D496A504E5}" dt="2025-07-05T00:24:54.601" v="1150" actId="478"/>
          <ac:spMkLst>
            <pc:docMk/>
            <pc:sldMk cId="4208330253" sldId="630"/>
            <ac:spMk id="6" creationId="{09B0A699-08B6-004E-BD33-3294E5AEBAEC}"/>
          </ac:spMkLst>
        </pc:spChg>
        <pc:spChg chg="mod">
          <ac:chgData name="大吉 上林山" userId="037d5731e4471f4e" providerId="LiveId" clId="{B92E539B-479B-4CB4-897D-F9D496A504E5}" dt="2025-07-04T13:36:48.077" v="37"/>
          <ac:spMkLst>
            <pc:docMk/>
            <pc:sldMk cId="4208330253" sldId="630"/>
            <ac:spMk id="8" creationId="{CB0008A9-66BB-7D01-DEC2-9B6AFEE2028C}"/>
          </ac:spMkLst>
        </pc:spChg>
        <pc:spChg chg="mod">
          <ac:chgData name="大吉 上林山" userId="037d5731e4471f4e" providerId="LiveId" clId="{B92E539B-479B-4CB4-897D-F9D496A504E5}" dt="2025-07-04T13:36:48.077" v="37"/>
          <ac:spMkLst>
            <pc:docMk/>
            <pc:sldMk cId="4208330253" sldId="630"/>
            <ac:spMk id="9" creationId="{A8B90836-E62A-90FE-E959-B697C6E350C8}"/>
          </ac:spMkLst>
        </pc:spChg>
        <pc:spChg chg="mod">
          <ac:chgData name="大吉 上林山" userId="037d5731e4471f4e" providerId="LiveId" clId="{B92E539B-479B-4CB4-897D-F9D496A504E5}" dt="2025-07-04T13:36:48.077" v="37"/>
          <ac:spMkLst>
            <pc:docMk/>
            <pc:sldMk cId="4208330253" sldId="630"/>
            <ac:spMk id="10" creationId="{3C825E52-EDAE-FAE5-51D9-B2824D61E431}"/>
          </ac:spMkLst>
        </pc:spChg>
        <pc:spChg chg="mod">
          <ac:chgData name="大吉 上林山" userId="037d5731e4471f4e" providerId="LiveId" clId="{B92E539B-479B-4CB4-897D-F9D496A504E5}" dt="2025-07-04T13:36:48.077" v="37"/>
          <ac:spMkLst>
            <pc:docMk/>
            <pc:sldMk cId="4208330253" sldId="630"/>
            <ac:spMk id="11" creationId="{E90536E4-80CC-E638-D6D7-A79831E747A2}"/>
          </ac:spMkLst>
        </pc:spChg>
        <pc:spChg chg="mod">
          <ac:chgData name="大吉 上林山" userId="037d5731e4471f4e" providerId="LiveId" clId="{B92E539B-479B-4CB4-897D-F9D496A504E5}" dt="2025-07-04T13:37:29.505" v="45" actId="14100"/>
          <ac:spMkLst>
            <pc:docMk/>
            <pc:sldMk cId="4208330253" sldId="630"/>
            <ac:spMk id="19" creationId="{14889C42-653F-BA39-D493-EAADBAB03A87}"/>
          </ac:spMkLst>
        </pc:spChg>
        <pc:spChg chg="mod">
          <ac:chgData name="大吉 上林山" userId="037d5731e4471f4e" providerId="LiveId" clId="{B92E539B-479B-4CB4-897D-F9D496A504E5}" dt="2025-07-05T00:59:37.999" v="1172" actId="11530"/>
          <ac:spMkLst>
            <pc:docMk/>
            <pc:sldMk cId="4208330253" sldId="630"/>
            <ac:spMk id="21" creationId="{5681BF07-7A37-4685-4DB0-5157AA0941BD}"/>
          </ac:spMkLst>
        </pc:spChg>
        <pc:spChg chg="mod">
          <ac:chgData name="大吉 上林山" userId="037d5731e4471f4e" providerId="LiveId" clId="{B92E539B-479B-4CB4-897D-F9D496A504E5}" dt="2025-07-05T00:59:37.999" v="1172" actId="11530"/>
          <ac:spMkLst>
            <pc:docMk/>
            <pc:sldMk cId="4208330253" sldId="630"/>
            <ac:spMk id="22" creationId="{6B4C97B8-2951-DB9F-AB6B-69E2E21F8EA3}"/>
          </ac:spMkLst>
        </pc:spChg>
        <pc:spChg chg="mod">
          <ac:chgData name="大吉 上林山" userId="037d5731e4471f4e" providerId="LiveId" clId="{B92E539B-479B-4CB4-897D-F9D496A504E5}" dt="2025-07-05T00:59:37.999" v="1172" actId="11530"/>
          <ac:spMkLst>
            <pc:docMk/>
            <pc:sldMk cId="4208330253" sldId="630"/>
            <ac:spMk id="23" creationId="{8E3B3ABB-517C-1675-BB44-E65DBC0FC140}"/>
          </ac:spMkLst>
        </pc:spChg>
        <pc:spChg chg="mod">
          <ac:chgData name="大吉 上林山" userId="037d5731e4471f4e" providerId="LiveId" clId="{B92E539B-479B-4CB4-897D-F9D496A504E5}" dt="2025-07-05T00:59:37.999" v="1172" actId="11530"/>
          <ac:spMkLst>
            <pc:docMk/>
            <pc:sldMk cId="4208330253" sldId="630"/>
            <ac:spMk id="24" creationId="{4E532245-4918-80C8-D247-2E1831061A80}"/>
          </ac:spMkLst>
        </pc:spChg>
        <pc:spChg chg="mod">
          <ac:chgData name="大吉 上林山" userId="037d5731e4471f4e" providerId="LiveId" clId="{B92E539B-479B-4CB4-897D-F9D496A504E5}" dt="2025-07-05T00:59:37.999" v="1172" actId="11530"/>
          <ac:spMkLst>
            <pc:docMk/>
            <pc:sldMk cId="4208330253" sldId="630"/>
            <ac:spMk id="25" creationId="{4D32AC25-30DD-3111-E4B5-0E24DE0A82D1}"/>
          </ac:spMkLst>
        </pc:spChg>
        <pc:spChg chg="mod">
          <ac:chgData name="大吉 上林山" userId="037d5731e4471f4e" providerId="LiveId" clId="{B92E539B-479B-4CB4-897D-F9D496A504E5}" dt="2025-07-05T00:59:37.999" v="1172" actId="11530"/>
          <ac:spMkLst>
            <pc:docMk/>
            <pc:sldMk cId="4208330253" sldId="630"/>
            <ac:spMk id="26" creationId="{60A30F16-8038-F4B5-DAD5-30579E6C3B02}"/>
          </ac:spMkLst>
        </pc:spChg>
        <pc:spChg chg="mod">
          <ac:chgData name="大吉 上林山" userId="037d5731e4471f4e" providerId="LiveId" clId="{B92E539B-479B-4CB4-897D-F9D496A504E5}" dt="2025-07-05T00:25:26.072" v="1155" actId="403"/>
          <ac:spMkLst>
            <pc:docMk/>
            <pc:sldMk cId="4208330253" sldId="630"/>
            <ac:spMk id="32" creationId="{EB280ECD-8B64-851A-1DC4-AB07ADAE4D3B}"/>
          </ac:spMkLst>
        </pc:spChg>
        <pc:spChg chg="mod">
          <ac:chgData name="大吉 上林山" userId="037d5731e4471f4e" providerId="LiveId" clId="{B92E539B-479B-4CB4-897D-F9D496A504E5}" dt="2025-07-05T00:59:37.999" v="1172" actId="11530"/>
          <ac:spMkLst>
            <pc:docMk/>
            <pc:sldMk cId="4208330253" sldId="630"/>
            <ac:spMk id="33" creationId="{EA7D97C2-E120-0290-19FA-7A57E5B348EF}"/>
          </ac:spMkLst>
        </pc:spChg>
        <pc:spChg chg="mod">
          <ac:chgData name="大吉 上林山" userId="037d5731e4471f4e" providerId="LiveId" clId="{B92E539B-479B-4CB4-897D-F9D496A504E5}" dt="2025-07-05T00:25:26.072" v="1155" actId="403"/>
          <ac:spMkLst>
            <pc:docMk/>
            <pc:sldMk cId="4208330253" sldId="630"/>
            <ac:spMk id="34" creationId="{1280A9C1-8B11-BCDB-5353-FABDEC099ED5}"/>
          </ac:spMkLst>
        </pc:spChg>
        <pc:spChg chg="del">
          <ac:chgData name="大吉 上林山" userId="037d5731e4471f4e" providerId="LiveId" clId="{B92E539B-479B-4CB4-897D-F9D496A504E5}" dt="2025-07-04T14:35:55.667" v="175" actId="478"/>
          <ac:spMkLst>
            <pc:docMk/>
            <pc:sldMk cId="4208330253" sldId="630"/>
            <ac:spMk id="40" creationId="{AB7B467C-F849-F3FA-FF82-C17C1BAB05E0}"/>
          </ac:spMkLst>
        </pc:spChg>
        <pc:spChg chg="del">
          <ac:chgData name="大吉 上林山" userId="037d5731e4471f4e" providerId="LiveId" clId="{B92E539B-479B-4CB4-897D-F9D496A504E5}" dt="2025-07-04T14:35:53.084" v="174" actId="478"/>
          <ac:spMkLst>
            <pc:docMk/>
            <pc:sldMk cId="4208330253" sldId="630"/>
            <ac:spMk id="41" creationId="{B220BD01-C9AA-101C-3E37-F9F6A6D6E480}"/>
          </ac:spMkLst>
        </pc:spChg>
        <pc:spChg chg="mod">
          <ac:chgData name="大吉 上林山" userId="037d5731e4471f4e" providerId="LiveId" clId="{B92E539B-479B-4CB4-897D-F9D496A504E5}" dt="2025-07-05T00:25:16.471" v="1153" actId="207"/>
          <ac:spMkLst>
            <pc:docMk/>
            <pc:sldMk cId="4208330253" sldId="630"/>
            <ac:spMk id="42" creationId="{4807EB8F-65D5-3178-74AE-B17AD7AA4F3F}"/>
          </ac:spMkLst>
        </pc:spChg>
        <pc:spChg chg="del mod">
          <ac:chgData name="大吉 上林山" userId="037d5731e4471f4e" providerId="LiveId" clId="{B92E539B-479B-4CB4-897D-F9D496A504E5}" dt="2025-07-04T14:35:53.084" v="174" actId="478"/>
          <ac:spMkLst>
            <pc:docMk/>
            <pc:sldMk cId="4208330253" sldId="630"/>
            <ac:spMk id="43" creationId="{EBB4BC2B-C5A9-63C9-2F95-8327FCCCB61E}"/>
          </ac:spMkLst>
        </pc:spChg>
        <pc:spChg chg="add mod">
          <ac:chgData name="大吉 上林山" userId="037d5731e4471f4e" providerId="LiveId" clId="{B92E539B-479B-4CB4-897D-F9D496A504E5}" dt="2025-07-05T00:59:37.999" v="1172" actId="11530"/>
          <ac:spMkLst>
            <pc:docMk/>
            <pc:sldMk cId="4208330253" sldId="630"/>
            <ac:spMk id="47" creationId="{3F5A44D8-4B2D-D670-7645-F5B486C1053B}"/>
          </ac:spMkLst>
        </pc:spChg>
        <pc:spChg chg="add mod">
          <ac:chgData name="大吉 上林山" userId="037d5731e4471f4e" providerId="LiveId" clId="{B92E539B-479B-4CB4-897D-F9D496A504E5}" dt="2025-07-05T00:59:37.999" v="1172" actId="11530"/>
          <ac:spMkLst>
            <pc:docMk/>
            <pc:sldMk cId="4208330253" sldId="630"/>
            <ac:spMk id="54" creationId="{05B0AADC-85A5-6703-98A2-DB6391A8EF3C}"/>
          </ac:spMkLst>
        </pc:spChg>
        <pc:spChg chg="add mod">
          <ac:chgData name="大吉 上林山" userId="037d5731e4471f4e" providerId="LiveId" clId="{B92E539B-479B-4CB4-897D-F9D496A504E5}" dt="2025-07-04T14:39:42.003" v="194" actId="1076"/>
          <ac:spMkLst>
            <pc:docMk/>
            <pc:sldMk cId="4208330253" sldId="630"/>
            <ac:spMk id="56" creationId="{CE24AB0D-D8D2-9779-68F7-3F68E0DAC113}"/>
          </ac:spMkLst>
        </pc:spChg>
        <pc:spChg chg="mod">
          <ac:chgData name="大吉 上林山" userId="037d5731e4471f4e" providerId="LiveId" clId="{B92E539B-479B-4CB4-897D-F9D496A504E5}" dt="2025-07-05T00:25:01.965" v="1151" actId="207"/>
          <ac:spMkLst>
            <pc:docMk/>
            <pc:sldMk cId="4208330253" sldId="630"/>
            <ac:spMk id="57" creationId="{0AED6BFE-928A-21B6-8F84-FED44B28E88A}"/>
          </ac:spMkLst>
        </pc:spChg>
        <pc:spChg chg="add mod">
          <ac:chgData name="大吉 上林山" userId="037d5731e4471f4e" providerId="LiveId" clId="{B92E539B-479B-4CB4-897D-F9D496A504E5}" dt="2025-07-05T00:59:37.999" v="1172" actId="11530"/>
          <ac:spMkLst>
            <pc:docMk/>
            <pc:sldMk cId="4208330253" sldId="630"/>
            <ac:spMk id="58" creationId="{167445F7-F7E5-16A9-E600-37E7BB268C96}"/>
          </ac:spMkLst>
        </pc:spChg>
        <pc:spChg chg="mod">
          <ac:chgData name="大吉 上林山" userId="037d5731e4471f4e" providerId="LiveId" clId="{B92E539B-479B-4CB4-897D-F9D496A504E5}" dt="2025-07-05T00:25:26.072" v="1155" actId="403"/>
          <ac:spMkLst>
            <pc:docMk/>
            <pc:sldMk cId="4208330253" sldId="630"/>
            <ac:spMk id="59" creationId="{A6A657F1-8FD1-0937-0059-9DF5DD477120}"/>
          </ac:spMkLst>
        </pc:spChg>
        <pc:spChg chg="add mod">
          <ac:chgData name="大吉 上林山" userId="037d5731e4471f4e" providerId="LiveId" clId="{B92E539B-479B-4CB4-897D-F9D496A504E5}" dt="2025-07-05T00:24:52.806" v="1149"/>
          <ac:spMkLst>
            <pc:docMk/>
            <pc:sldMk cId="4208330253" sldId="630"/>
            <ac:spMk id="60" creationId="{07B0E58D-A584-D1A0-C95F-F94F86B41328}"/>
          </ac:spMkLst>
        </pc:spChg>
        <pc:grpChg chg="add del mod">
          <ac:chgData name="大吉 上林山" userId="037d5731e4471f4e" providerId="LiveId" clId="{B92E539B-479B-4CB4-897D-F9D496A504E5}" dt="2025-07-04T13:37:43.231" v="46" actId="478"/>
          <ac:grpSpMkLst>
            <pc:docMk/>
            <pc:sldMk cId="4208330253" sldId="630"/>
            <ac:grpSpMk id="7" creationId="{CEAE24DD-B0D5-74F4-7CCE-CCBCC75D8B27}"/>
          </ac:grpSpMkLst>
        </pc:grpChg>
        <pc:grpChg chg="mod">
          <ac:chgData name="大吉 上林山" userId="037d5731e4471f4e" providerId="LiveId" clId="{B92E539B-479B-4CB4-897D-F9D496A504E5}" dt="2025-07-04T14:33:14.269" v="109" actId="14100"/>
          <ac:grpSpMkLst>
            <pc:docMk/>
            <pc:sldMk cId="4208330253" sldId="630"/>
            <ac:grpSpMk id="20" creationId="{680E45A6-5965-C952-7AC1-11627CF94858}"/>
          </ac:grpSpMkLst>
        </pc:grpChg>
        <pc:picChg chg="mod">
          <ac:chgData name="大吉 上林山" userId="037d5731e4471f4e" providerId="LiveId" clId="{B92E539B-479B-4CB4-897D-F9D496A504E5}" dt="2025-07-04T13:36:48.077" v="37"/>
          <ac:picMkLst>
            <pc:docMk/>
            <pc:sldMk cId="4208330253" sldId="630"/>
            <ac:picMk id="12" creationId="{A935DCCA-A036-BAC1-2FA7-B510F0C9E058}"/>
          </ac:picMkLst>
        </pc:picChg>
        <pc:picChg chg="mod">
          <ac:chgData name="大吉 上林山" userId="037d5731e4471f4e" providerId="LiveId" clId="{B92E539B-479B-4CB4-897D-F9D496A504E5}" dt="2025-07-04T13:36:48.077" v="37"/>
          <ac:picMkLst>
            <pc:docMk/>
            <pc:sldMk cId="4208330253" sldId="630"/>
            <ac:picMk id="13" creationId="{C43A991D-305F-B04D-3DB7-32C87CFB920B}"/>
          </ac:picMkLst>
        </pc:picChg>
        <pc:picChg chg="mod">
          <ac:chgData name="大吉 上林山" userId="037d5731e4471f4e" providerId="LiveId" clId="{B92E539B-479B-4CB4-897D-F9D496A504E5}" dt="2025-07-04T13:36:48.077" v="37"/>
          <ac:picMkLst>
            <pc:docMk/>
            <pc:sldMk cId="4208330253" sldId="630"/>
            <ac:picMk id="14" creationId="{1FE7D804-17AB-7424-B4A7-0696ADB16D67}"/>
          </ac:picMkLst>
        </pc:picChg>
        <pc:picChg chg="mod">
          <ac:chgData name="大吉 上林山" userId="037d5731e4471f4e" providerId="LiveId" clId="{B92E539B-479B-4CB4-897D-F9D496A504E5}" dt="2025-07-04T13:36:48.077" v="37"/>
          <ac:picMkLst>
            <pc:docMk/>
            <pc:sldMk cId="4208330253" sldId="630"/>
            <ac:picMk id="15" creationId="{9B2F6004-BA5C-F945-2D16-02580697D412}"/>
          </ac:picMkLst>
        </pc:picChg>
        <pc:picChg chg="del">
          <ac:chgData name="大吉 上林山" userId="037d5731e4471f4e" providerId="LiveId" clId="{B92E539B-479B-4CB4-897D-F9D496A504E5}" dt="2025-07-04T14:34:25.495" v="123" actId="478"/>
          <ac:picMkLst>
            <pc:docMk/>
            <pc:sldMk cId="4208330253" sldId="630"/>
            <ac:picMk id="27" creationId="{CA62228E-DDC3-A1E1-AA23-261A9C8AAA64}"/>
          </ac:picMkLst>
        </pc:picChg>
        <pc:picChg chg="del">
          <ac:chgData name="大吉 上林山" userId="037d5731e4471f4e" providerId="LiveId" clId="{B92E539B-479B-4CB4-897D-F9D496A504E5}" dt="2025-07-04T14:34:28.413" v="124" actId="478"/>
          <ac:picMkLst>
            <pc:docMk/>
            <pc:sldMk cId="4208330253" sldId="630"/>
            <ac:picMk id="28" creationId="{96C0956F-FB54-80AA-D357-B5934549DB30}"/>
          </ac:picMkLst>
        </pc:picChg>
        <pc:picChg chg="del">
          <ac:chgData name="大吉 上林山" userId="037d5731e4471f4e" providerId="LiveId" clId="{B92E539B-479B-4CB4-897D-F9D496A504E5}" dt="2025-07-04T14:34:22.308" v="122" actId="478"/>
          <ac:picMkLst>
            <pc:docMk/>
            <pc:sldMk cId="4208330253" sldId="630"/>
            <ac:picMk id="29" creationId="{4E8D63BC-CB50-9179-98F5-0FA0B135B880}"/>
          </ac:picMkLst>
        </pc:picChg>
        <pc:picChg chg="del">
          <ac:chgData name="大吉 上林山" userId="037d5731e4471f4e" providerId="LiveId" clId="{B92E539B-479B-4CB4-897D-F9D496A504E5}" dt="2025-07-04T14:34:30.736" v="125" actId="478"/>
          <ac:picMkLst>
            <pc:docMk/>
            <pc:sldMk cId="4208330253" sldId="630"/>
            <ac:picMk id="35" creationId="{5832789A-79EF-E7EF-766C-34CD2603ECAE}"/>
          </ac:picMkLst>
        </pc:picChg>
        <pc:picChg chg="del">
          <ac:chgData name="大吉 上林山" userId="037d5731e4471f4e" providerId="LiveId" clId="{B92E539B-479B-4CB4-897D-F9D496A504E5}" dt="2025-07-04T14:34:36.937" v="127" actId="478"/>
          <ac:picMkLst>
            <pc:docMk/>
            <pc:sldMk cId="4208330253" sldId="630"/>
            <ac:picMk id="36" creationId="{75C79443-148C-7D28-259D-3849216818FB}"/>
          </ac:picMkLst>
        </pc:picChg>
        <pc:picChg chg="del">
          <ac:chgData name="大吉 上林山" userId="037d5731e4471f4e" providerId="LiveId" clId="{B92E539B-479B-4CB4-897D-F9D496A504E5}" dt="2025-07-04T14:34:33.692" v="126" actId="478"/>
          <ac:picMkLst>
            <pc:docMk/>
            <pc:sldMk cId="4208330253" sldId="630"/>
            <ac:picMk id="39" creationId="{72A2F92E-9540-F2F8-6829-6DD03759B60B}"/>
          </ac:picMkLst>
        </pc:picChg>
        <pc:cxnChg chg="mod">
          <ac:chgData name="大吉 上林山" userId="037d5731e4471f4e" providerId="LiveId" clId="{B92E539B-479B-4CB4-897D-F9D496A504E5}" dt="2025-07-04T13:37:43.231" v="46" actId="478"/>
          <ac:cxnSpMkLst>
            <pc:docMk/>
            <pc:sldMk cId="4208330253" sldId="630"/>
            <ac:cxnSpMk id="16" creationId="{BD1AE33A-1365-1305-E517-6EC538973265}"/>
          </ac:cxnSpMkLst>
        </pc:cxnChg>
        <pc:cxnChg chg="mod ord">
          <ac:chgData name="大吉 上林山" userId="037d5731e4471f4e" providerId="LiveId" clId="{B92E539B-479B-4CB4-897D-F9D496A504E5}" dt="2025-07-04T14:34:07.085" v="120" actId="167"/>
          <ac:cxnSpMkLst>
            <pc:docMk/>
            <pc:sldMk cId="4208330253" sldId="630"/>
            <ac:cxnSpMk id="30" creationId="{63295218-1199-77B7-D2F8-48DA0352072D}"/>
          </ac:cxnSpMkLst>
        </pc:cxnChg>
        <pc:cxnChg chg="mod ord">
          <ac:chgData name="大吉 上林山" userId="037d5731e4471f4e" providerId="LiveId" clId="{B92E539B-479B-4CB4-897D-F9D496A504E5}" dt="2025-07-04T14:34:11.134" v="121" actId="167"/>
          <ac:cxnSpMkLst>
            <pc:docMk/>
            <pc:sldMk cId="4208330253" sldId="630"/>
            <ac:cxnSpMk id="37" creationId="{E03111BB-59FD-3C8D-3258-5A69180BF136}"/>
          </ac:cxnSpMkLst>
        </pc:cxnChg>
      </pc:sldChg>
      <pc:sldChg chg="addSp delSp modSp new mod">
        <pc:chgData name="大吉 上林山" userId="037d5731e4471f4e" providerId="LiveId" clId="{B92E539B-479B-4CB4-897D-F9D496A504E5}" dt="2025-07-04T23:02:31.540" v="960" actId="20577"/>
        <pc:sldMkLst>
          <pc:docMk/>
          <pc:sldMk cId="1486089451" sldId="631"/>
        </pc:sldMkLst>
        <pc:spChg chg="mod">
          <ac:chgData name="大吉 上林山" userId="037d5731e4471f4e" providerId="LiveId" clId="{B92E539B-479B-4CB4-897D-F9D496A504E5}" dt="2025-07-04T14:41:00.362" v="211"/>
          <ac:spMkLst>
            <pc:docMk/>
            <pc:sldMk cId="1486089451" sldId="631"/>
            <ac:spMk id="2" creationId="{B940EB15-F803-FB70-DE87-618E3EBA200E}"/>
          </ac:spMkLst>
        </pc:spChg>
        <pc:spChg chg="del">
          <ac:chgData name="大吉 上林山" userId="037d5731e4471f4e" providerId="LiveId" clId="{B92E539B-479B-4CB4-897D-F9D496A504E5}" dt="2025-07-04T14:42:59.597" v="212" actId="478"/>
          <ac:spMkLst>
            <pc:docMk/>
            <pc:sldMk cId="1486089451" sldId="631"/>
            <ac:spMk id="5" creationId="{552E2400-622D-ED37-5642-CFB594DA80D0}"/>
          </ac:spMkLst>
        </pc:spChg>
        <pc:spChg chg="add del mod">
          <ac:chgData name="大吉 上林山" userId="037d5731e4471f4e" providerId="LiveId" clId="{B92E539B-479B-4CB4-897D-F9D496A504E5}" dt="2025-07-04T15:17:50.344" v="609" actId="478"/>
          <ac:spMkLst>
            <pc:docMk/>
            <pc:sldMk cId="1486089451" sldId="631"/>
            <ac:spMk id="6" creationId="{9BF04FA2-4187-C8DE-BEBB-66A6247966D4}"/>
          </ac:spMkLst>
        </pc:spChg>
        <pc:spChg chg="add mod">
          <ac:chgData name="大吉 上林山" userId="037d5731e4471f4e" providerId="LiveId" clId="{B92E539B-479B-4CB4-897D-F9D496A504E5}" dt="2025-07-04T14:53:39.883" v="376" actId="164"/>
          <ac:spMkLst>
            <pc:docMk/>
            <pc:sldMk cId="1486089451" sldId="631"/>
            <ac:spMk id="7" creationId="{5C3D34B8-4BF6-9407-BF52-063C627C5873}"/>
          </ac:spMkLst>
        </pc:spChg>
        <pc:spChg chg="add mod">
          <ac:chgData name="大吉 上林山" userId="037d5731e4471f4e" providerId="LiveId" clId="{B92E539B-479B-4CB4-897D-F9D496A504E5}" dt="2025-07-04T14:53:39.883" v="376" actId="164"/>
          <ac:spMkLst>
            <pc:docMk/>
            <pc:sldMk cId="1486089451" sldId="631"/>
            <ac:spMk id="8" creationId="{DB2A5BD6-2D7D-2A0C-9653-DEA92AFD1435}"/>
          </ac:spMkLst>
        </pc:spChg>
        <pc:spChg chg="add mod">
          <ac:chgData name="大吉 上林山" userId="037d5731e4471f4e" providerId="LiveId" clId="{B92E539B-479B-4CB4-897D-F9D496A504E5}" dt="2025-07-04T14:53:39.883" v="376" actId="164"/>
          <ac:spMkLst>
            <pc:docMk/>
            <pc:sldMk cId="1486089451" sldId="631"/>
            <ac:spMk id="9" creationId="{1FD1AF45-C0DE-C141-DF36-C79004D6C3C5}"/>
          </ac:spMkLst>
        </pc:spChg>
        <pc:spChg chg="add mod">
          <ac:chgData name="大吉 上林山" userId="037d5731e4471f4e" providerId="LiveId" clId="{B92E539B-479B-4CB4-897D-F9D496A504E5}" dt="2025-07-04T14:53:39.883" v="376" actId="164"/>
          <ac:spMkLst>
            <pc:docMk/>
            <pc:sldMk cId="1486089451" sldId="631"/>
            <ac:spMk id="10" creationId="{68CED036-04E6-1D66-CB78-94A3485CF234}"/>
          </ac:spMkLst>
        </pc:spChg>
        <pc:spChg chg="add mod">
          <ac:chgData name="大吉 上林山" userId="037d5731e4471f4e" providerId="LiveId" clId="{B92E539B-479B-4CB4-897D-F9D496A504E5}" dt="2025-07-04T14:53:39.883" v="376" actId="164"/>
          <ac:spMkLst>
            <pc:docMk/>
            <pc:sldMk cId="1486089451" sldId="631"/>
            <ac:spMk id="11" creationId="{EB955A3F-69D3-3616-FACE-C56E0105FFC0}"/>
          </ac:spMkLst>
        </pc:spChg>
        <pc:spChg chg="add mod">
          <ac:chgData name="大吉 上林山" userId="037d5731e4471f4e" providerId="LiveId" clId="{B92E539B-479B-4CB4-897D-F9D496A504E5}" dt="2025-07-04T14:57:31.041" v="394" actId="207"/>
          <ac:spMkLst>
            <pc:docMk/>
            <pc:sldMk cId="1486089451" sldId="631"/>
            <ac:spMk id="20" creationId="{7CCF2479-5B68-EB7F-5501-6901AEDD74E5}"/>
          </ac:spMkLst>
        </pc:spChg>
        <pc:spChg chg="add del">
          <ac:chgData name="大吉 上林山" userId="037d5731e4471f4e" providerId="LiveId" clId="{B92E539B-479B-4CB4-897D-F9D496A504E5}" dt="2025-07-04T14:51:24.919" v="310" actId="22"/>
          <ac:spMkLst>
            <pc:docMk/>
            <pc:sldMk cId="1486089451" sldId="631"/>
            <ac:spMk id="22" creationId="{E4DD9DDA-F037-8B36-8C7B-22814F5D6E24}"/>
          </ac:spMkLst>
        </pc:spChg>
        <pc:spChg chg="add mod">
          <ac:chgData name="大吉 上林山" userId="037d5731e4471f4e" providerId="LiveId" clId="{B92E539B-479B-4CB4-897D-F9D496A504E5}" dt="2025-07-04T14:54:01.351" v="381" actId="1076"/>
          <ac:spMkLst>
            <pc:docMk/>
            <pc:sldMk cId="1486089451" sldId="631"/>
            <ac:spMk id="24" creationId="{1305BE33-80BB-F771-882C-5234884C5BB7}"/>
          </ac:spMkLst>
        </pc:spChg>
        <pc:spChg chg="add mod">
          <ac:chgData name="大吉 上林山" userId="037d5731e4471f4e" providerId="LiveId" clId="{B92E539B-479B-4CB4-897D-F9D496A504E5}" dt="2025-07-04T14:57:31.041" v="394" actId="207"/>
          <ac:spMkLst>
            <pc:docMk/>
            <pc:sldMk cId="1486089451" sldId="631"/>
            <ac:spMk id="25" creationId="{6337C980-0F21-92F0-F381-BE7C8A7D9A1E}"/>
          </ac:spMkLst>
        </pc:spChg>
        <pc:spChg chg="add mod">
          <ac:chgData name="大吉 上林山" userId="037d5731e4471f4e" providerId="LiveId" clId="{B92E539B-479B-4CB4-897D-F9D496A504E5}" dt="2025-07-04T14:54:01.351" v="381" actId="1076"/>
          <ac:spMkLst>
            <pc:docMk/>
            <pc:sldMk cId="1486089451" sldId="631"/>
            <ac:spMk id="27" creationId="{33EB8948-1EE9-B2F7-8831-7C883A0832DA}"/>
          </ac:spMkLst>
        </pc:spChg>
        <pc:spChg chg="add mod">
          <ac:chgData name="大吉 上林山" userId="037d5731e4471f4e" providerId="LiveId" clId="{B92E539B-479B-4CB4-897D-F9D496A504E5}" dt="2025-07-04T23:02:31.540" v="960" actId="20577"/>
          <ac:spMkLst>
            <pc:docMk/>
            <pc:sldMk cId="1486089451" sldId="631"/>
            <ac:spMk id="29" creationId="{444396D1-71D3-506F-A7B7-46BC6C4FD6B1}"/>
          </ac:spMkLst>
        </pc:spChg>
        <pc:spChg chg="add mod">
          <ac:chgData name="大吉 上林山" userId="037d5731e4471f4e" providerId="LiveId" clId="{B92E539B-479B-4CB4-897D-F9D496A504E5}" dt="2025-07-04T15:17:53.301" v="610"/>
          <ac:spMkLst>
            <pc:docMk/>
            <pc:sldMk cId="1486089451" sldId="631"/>
            <ac:spMk id="30" creationId="{C96C6BCC-EA01-E576-49A0-42215687506B}"/>
          </ac:spMkLst>
        </pc:spChg>
        <pc:grpChg chg="add mod">
          <ac:chgData name="大吉 上林山" userId="037d5731e4471f4e" providerId="LiveId" clId="{B92E539B-479B-4CB4-897D-F9D496A504E5}" dt="2025-07-04T14:53:49.448" v="378" actId="1076"/>
          <ac:grpSpMkLst>
            <pc:docMk/>
            <pc:sldMk cId="1486089451" sldId="631"/>
            <ac:grpSpMk id="28" creationId="{2087173A-E545-9826-F6C8-430CA82E413F}"/>
          </ac:grpSpMkLst>
        </pc:grpChg>
        <pc:cxnChg chg="add mod">
          <ac:chgData name="大吉 上林山" userId="037d5731e4471f4e" providerId="LiveId" clId="{B92E539B-479B-4CB4-897D-F9D496A504E5}" dt="2025-07-04T14:53:39.883" v="376" actId="164"/>
          <ac:cxnSpMkLst>
            <pc:docMk/>
            <pc:sldMk cId="1486089451" sldId="631"/>
            <ac:cxnSpMk id="13" creationId="{27D7EE11-6F30-C925-7EC7-DE8BEEB067E5}"/>
          </ac:cxnSpMkLst>
        </pc:cxnChg>
        <pc:cxnChg chg="add mod">
          <ac:chgData name="大吉 上林山" userId="037d5731e4471f4e" providerId="LiveId" clId="{B92E539B-479B-4CB4-897D-F9D496A504E5}" dt="2025-07-04T14:53:39.883" v="376" actId="164"/>
          <ac:cxnSpMkLst>
            <pc:docMk/>
            <pc:sldMk cId="1486089451" sldId="631"/>
            <ac:cxnSpMk id="15" creationId="{7680B0FB-56A2-189A-8391-622DBAA51C91}"/>
          </ac:cxnSpMkLst>
        </pc:cxnChg>
      </pc:sldChg>
      <pc:sldChg chg="addSp delSp modSp new mod">
        <pc:chgData name="大吉 上林山" userId="037d5731e4471f4e" providerId="LiveId" clId="{B92E539B-479B-4CB4-897D-F9D496A504E5}" dt="2025-07-05T00:59:56.669" v="1173" actId="11530"/>
        <pc:sldMkLst>
          <pc:docMk/>
          <pc:sldMk cId="434040495" sldId="632"/>
        </pc:sldMkLst>
        <pc:spChg chg="mod">
          <ac:chgData name="大吉 上林山" userId="037d5731e4471f4e" providerId="LiveId" clId="{B92E539B-479B-4CB4-897D-F9D496A504E5}" dt="2025-07-04T14:54:44.774" v="391"/>
          <ac:spMkLst>
            <pc:docMk/>
            <pc:sldMk cId="434040495" sldId="632"/>
            <ac:spMk id="2" creationId="{6E8187DF-913D-951A-03F4-AA2BF1961461}"/>
          </ac:spMkLst>
        </pc:spChg>
        <pc:spChg chg="del">
          <ac:chgData name="大吉 上林山" userId="037d5731e4471f4e" providerId="LiveId" clId="{B92E539B-479B-4CB4-897D-F9D496A504E5}" dt="2025-07-04T14:54:46.505" v="392" actId="478"/>
          <ac:spMkLst>
            <pc:docMk/>
            <pc:sldMk cId="434040495" sldId="632"/>
            <ac:spMk id="5" creationId="{A85388CC-21F7-B0DC-C802-06A4F6BAD271}"/>
          </ac:spMkLst>
        </pc:spChg>
        <pc:spChg chg="add del mod">
          <ac:chgData name="大吉 上林山" userId="037d5731e4471f4e" providerId="LiveId" clId="{B92E539B-479B-4CB4-897D-F9D496A504E5}" dt="2025-07-04T15:17:57.591" v="612" actId="478"/>
          <ac:spMkLst>
            <pc:docMk/>
            <pc:sldMk cId="434040495" sldId="632"/>
            <ac:spMk id="6" creationId="{16D05A8D-827C-7415-74A6-7DE1E73089FC}"/>
          </ac:spMkLst>
        </pc:spChg>
        <pc:spChg chg="mod">
          <ac:chgData name="大吉 上林山" userId="037d5731e4471f4e" providerId="LiveId" clId="{B92E539B-479B-4CB4-897D-F9D496A504E5}" dt="2025-07-05T00:59:56.669" v="1173" actId="11530"/>
          <ac:spMkLst>
            <pc:docMk/>
            <pc:sldMk cId="434040495" sldId="632"/>
            <ac:spMk id="8" creationId="{7E9F7ECF-3730-7F32-582B-C4643221C1B4}"/>
          </ac:spMkLst>
        </pc:spChg>
        <pc:spChg chg="mod">
          <ac:chgData name="大吉 上林山" userId="037d5731e4471f4e" providerId="LiveId" clId="{B92E539B-479B-4CB4-897D-F9D496A504E5}" dt="2025-07-05T00:59:56.669" v="1173" actId="11530"/>
          <ac:spMkLst>
            <pc:docMk/>
            <pc:sldMk cId="434040495" sldId="632"/>
            <ac:spMk id="9" creationId="{2FC6306A-0408-BFE5-ADD5-1A04601D38AD}"/>
          </ac:spMkLst>
        </pc:spChg>
        <pc:spChg chg="mod">
          <ac:chgData name="大吉 上林山" userId="037d5731e4471f4e" providerId="LiveId" clId="{B92E539B-479B-4CB4-897D-F9D496A504E5}" dt="2025-07-05T00:59:56.669" v="1173" actId="11530"/>
          <ac:spMkLst>
            <pc:docMk/>
            <pc:sldMk cId="434040495" sldId="632"/>
            <ac:spMk id="10" creationId="{8DB9A184-4139-007C-5495-C2B2B4A0D36F}"/>
          </ac:spMkLst>
        </pc:spChg>
        <pc:spChg chg="mod">
          <ac:chgData name="大吉 上林山" userId="037d5731e4471f4e" providerId="LiveId" clId="{B92E539B-479B-4CB4-897D-F9D496A504E5}" dt="2025-07-05T00:59:56.669" v="1173" actId="11530"/>
          <ac:spMkLst>
            <pc:docMk/>
            <pc:sldMk cId="434040495" sldId="632"/>
            <ac:spMk id="11" creationId="{FA676FC2-0D91-7004-8428-963B5F3E2771}"/>
          </ac:spMkLst>
        </pc:spChg>
        <pc:spChg chg="del mod">
          <ac:chgData name="大吉 上林山" userId="037d5731e4471f4e" providerId="LiveId" clId="{B92E539B-479B-4CB4-897D-F9D496A504E5}" dt="2025-07-04T15:00:05.447" v="438" actId="478"/>
          <ac:spMkLst>
            <pc:docMk/>
            <pc:sldMk cId="434040495" sldId="632"/>
            <ac:spMk id="12" creationId="{AA36FCA0-449F-6B3C-9F0E-F8EA66FDC76A}"/>
          </ac:spMkLst>
        </pc:spChg>
        <pc:spChg chg="mod">
          <ac:chgData name="大吉 上林山" userId="037d5731e4471f4e" providerId="LiveId" clId="{B92E539B-479B-4CB4-897D-F9D496A504E5}" dt="2025-07-05T00:59:56.669" v="1173" actId="11530"/>
          <ac:spMkLst>
            <pc:docMk/>
            <pc:sldMk cId="434040495" sldId="632"/>
            <ac:spMk id="13" creationId="{562C99FF-F565-44C9-1CB5-7847D29098BA}"/>
          </ac:spMkLst>
        </pc:spChg>
        <pc:spChg chg="mod">
          <ac:chgData name="大吉 上林山" userId="037d5731e4471f4e" providerId="LiveId" clId="{B92E539B-479B-4CB4-897D-F9D496A504E5}" dt="2025-07-05T00:59:56.669" v="1173" actId="11530"/>
          <ac:spMkLst>
            <pc:docMk/>
            <pc:sldMk cId="434040495" sldId="632"/>
            <ac:spMk id="14" creationId="{CD48A5D1-9C95-C3A7-90CF-E08165686DF7}"/>
          </ac:spMkLst>
        </pc:spChg>
        <pc:spChg chg="mod">
          <ac:chgData name="大吉 上林山" userId="037d5731e4471f4e" providerId="LiveId" clId="{B92E539B-479B-4CB4-897D-F9D496A504E5}" dt="2025-07-05T00:59:56.669" v="1173" actId="11530"/>
          <ac:spMkLst>
            <pc:docMk/>
            <pc:sldMk cId="434040495" sldId="632"/>
            <ac:spMk id="15" creationId="{9C89FF8A-39EE-89AF-594A-C7DF11D8E6EA}"/>
          </ac:spMkLst>
        </pc:spChg>
        <pc:spChg chg="mod">
          <ac:chgData name="大吉 上林山" userId="037d5731e4471f4e" providerId="LiveId" clId="{B92E539B-479B-4CB4-897D-F9D496A504E5}" dt="2025-07-04T15:05:57.277" v="463" actId="1076"/>
          <ac:spMkLst>
            <pc:docMk/>
            <pc:sldMk cId="434040495" sldId="632"/>
            <ac:spMk id="16" creationId="{94DFF58F-6826-19AC-1079-0BB9B52D5397}"/>
          </ac:spMkLst>
        </pc:spChg>
        <pc:spChg chg="add del mod">
          <ac:chgData name="大吉 上林山" userId="037d5731e4471f4e" providerId="LiveId" clId="{B92E539B-479B-4CB4-897D-F9D496A504E5}" dt="2025-07-04T15:06:28.285" v="466" actId="478"/>
          <ac:spMkLst>
            <pc:docMk/>
            <pc:sldMk cId="434040495" sldId="632"/>
            <ac:spMk id="17" creationId="{C3B54BC4-255B-8ED7-08E5-4DB6C7B39054}"/>
          </ac:spMkLst>
        </pc:spChg>
        <pc:spChg chg="add mod">
          <ac:chgData name="大吉 上林山" userId="037d5731e4471f4e" providerId="LiveId" clId="{B92E539B-479B-4CB4-897D-F9D496A504E5}" dt="2025-07-04T15:07:10.775" v="472" actId="207"/>
          <ac:spMkLst>
            <pc:docMk/>
            <pc:sldMk cId="434040495" sldId="632"/>
            <ac:spMk id="18" creationId="{1E5E7111-E65C-DD19-F9C1-0D4BB56F455C}"/>
          </ac:spMkLst>
        </pc:spChg>
        <pc:spChg chg="add mod">
          <ac:chgData name="大吉 上林山" userId="037d5731e4471f4e" providerId="LiveId" clId="{B92E539B-479B-4CB4-897D-F9D496A504E5}" dt="2025-07-04T15:18:03.053" v="613"/>
          <ac:spMkLst>
            <pc:docMk/>
            <pc:sldMk cId="434040495" sldId="632"/>
            <ac:spMk id="19" creationId="{A586801E-FF5D-19CE-5AB7-29CB9E29D855}"/>
          </ac:spMkLst>
        </pc:spChg>
        <pc:grpChg chg="add mod">
          <ac:chgData name="大吉 上林山" userId="037d5731e4471f4e" providerId="LiveId" clId="{B92E539B-479B-4CB4-897D-F9D496A504E5}" dt="2025-07-04T15:00:16.499" v="442" actId="1076"/>
          <ac:grpSpMkLst>
            <pc:docMk/>
            <pc:sldMk cId="434040495" sldId="632"/>
            <ac:grpSpMk id="7" creationId="{10973E4C-5B7A-D8A4-08D5-CDBB4467193F}"/>
          </ac:grpSpMkLst>
        </pc:grpChg>
      </pc:sldChg>
      <pc:sldChg chg="addSp delSp modSp new mod">
        <pc:chgData name="大吉 上林山" userId="037d5731e4471f4e" providerId="LiveId" clId="{B92E539B-479B-4CB4-897D-F9D496A504E5}" dt="2025-07-05T01:01:21.409" v="1180" actId="1076"/>
        <pc:sldMkLst>
          <pc:docMk/>
          <pc:sldMk cId="3040566053" sldId="633"/>
        </pc:sldMkLst>
        <pc:spChg chg="mod">
          <ac:chgData name="大吉 上林山" userId="037d5731e4471f4e" providerId="LiveId" clId="{B92E539B-479B-4CB4-897D-F9D496A504E5}" dt="2025-07-04T15:07:30.590" v="475"/>
          <ac:spMkLst>
            <pc:docMk/>
            <pc:sldMk cId="3040566053" sldId="633"/>
            <ac:spMk id="2" creationId="{0700A22A-334A-AC0B-A27A-5CE8E84F5FB2}"/>
          </ac:spMkLst>
        </pc:spChg>
        <pc:spChg chg="del mod">
          <ac:chgData name="大吉 上林山" userId="037d5731e4471f4e" providerId="LiveId" clId="{B92E539B-479B-4CB4-897D-F9D496A504E5}" dt="2025-07-04T15:07:45.835" v="478" actId="478"/>
          <ac:spMkLst>
            <pc:docMk/>
            <pc:sldMk cId="3040566053" sldId="633"/>
            <ac:spMk id="5" creationId="{BD969C51-8435-01F4-DC67-2AFDA3950C71}"/>
          </ac:spMkLst>
        </pc:spChg>
        <pc:spChg chg="add del mod">
          <ac:chgData name="大吉 上林山" userId="037d5731e4471f4e" providerId="LiveId" clId="{B92E539B-479B-4CB4-897D-F9D496A504E5}" dt="2025-07-04T15:17:03.473" v="589" actId="478"/>
          <ac:spMkLst>
            <pc:docMk/>
            <pc:sldMk cId="3040566053" sldId="633"/>
            <ac:spMk id="6" creationId="{7DEAB661-805F-EFC6-8DF3-2653D16FAB45}"/>
          </ac:spMkLst>
        </pc:spChg>
        <pc:spChg chg="add mod ord">
          <ac:chgData name="大吉 上林山" userId="037d5731e4471f4e" providerId="LiveId" clId="{B92E539B-479B-4CB4-897D-F9D496A504E5}" dt="2025-07-04T15:26:15.756" v="643" actId="207"/>
          <ac:spMkLst>
            <pc:docMk/>
            <pc:sldMk cId="3040566053" sldId="633"/>
            <ac:spMk id="7" creationId="{12E809AC-D196-483C-402E-3F3961F90588}"/>
          </ac:spMkLst>
        </pc:spChg>
        <pc:spChg chg="add mod">
          <ac:chgData name="大吉 上林山" userId="037d5731e4471f4e" providerId="LiveId" clId="{B92E539B-479B-4CB4-897D-F9D496A504E5}" dt="2025-07-04T15:25:43.331" v="633" actId="14100"/>
          <ac:spMkLst>
            <pc:docMk/>
            <pc:sldMk cId="3040566053" sldId="633"/>
            <ac:spMk id="8" creationId="{0C457F89-16FD-85E7-894A-9692D36638CD}"/>
          </ac:spMkLst>
        </pc:spChg>
        <pc:spChg chg="add mod ord">
          <ac:chgData name="大吉 上林山" userId="037d5731e4471f4e" providerId="LiveId" clId="{B92E539B-479B-4CB4-897D-F9D496A504E5}" dt="2025-07-05T01:01:21.409" v="1180" actId="1076"/>
          <ac:spMkLst>
            <pc:docMk/>
            <pc:sldMk cId="3040566053" sldId="633"/>
            <ac:spMk id="9" creationId="{F8B103B0-BA1B-D5C8-CBE0-06CFF9618B5D}"/>
          </ac:spMkLst>
        </pc:spChg>
        <pc:spChg chg="mod">
          <ac:chgData name="大吉 上林山" userId="037d5731e4471f4e" providerId="LiveId" clId="{B92E539B-479B-4CB4-897D-F9D496A504E5}" dt="2025-07-04T15:09:39.930" v="479"/>
          <ac:spMkLst>
            <pc:docMk/>
            <pc:sldMk cId="3040566053" sldId="633"/>
            <ac:spMk id="11" creationId="{BDED11A9-C39B-896B-1B93-874F9CB381BC}"/>
          </ac:spMkLst>
        </pc:spChg>
        <pc:spChg chg="mod">
          <ac:chgData name="大吉 上林山" userId="037d5731e4471f4e" providerId="LiveId" clId="{B92E539B-479B-4CB4-897D-F9D496A504E5}" dt="2025-07-04T15:09:39.930" v="479"/>
          <ac:spMkLst>
            <pc:docMk/>
            <pc:sldMk cId="3040566053" sldId="633"/>
            <ac:spMk id="12" creationId="{A42B1EEE-203E-64E9-D9FF-F548CC8B2A0E}"/>
          </ac:spMkLst>
        </pc:spChg>
        <pc:spChg chg="mod">
          <ac:chgData name="大吉 上林山" userId="037d5731e4471f4e" providerId="LiveId" clId="{B92E539B-479B-4CB4-897D-F9D496A504E5}" dt="2025-07-04T15:09:39.930" v="479"/>
          <ac:spMkLst>
            <pc:docMk/>
            <pc:sldMk cId="3040566053" sldId="633"/>
            <ac:spMk id="13" creationId="{96E16B61-01D1-504B-AC40-9BB0B755C6B6}"/>
          </ac:spMkLst>
        </pc:spChg>
        <pc:spChg chg="add del">
          <ac:chgData name="大吉 上林山" userId="037d5731e4471f4e" providerId="LiveId" clId="{B92E539B-479B-4CB4-897D-F9D496A504E5}" dt="2025-07-04T15:10:18.661" v="513" actId="22"/>
          <ac:spMkLst>
            <pc:docMk/>
            <pc:sldMk cId="3040566053" sldId="633"/>
            <ac:spMk id="15" creationId="{24C32CE1-C7B1-094C-B79F-58A2A8F4863F}"/>
          </ac:spMkLst>
        </pc:spChg>
        <pc:spChg chg="add mod">
          <ac:chgData name="大吉 上林山" userId="037d5731e4471f4e" providerId="LiveId" clId="{B92E539B-479B-4CB4-897D-F9D496A504E5}" dt="2025-07-04T15:25:22.779" v="631" actId="1076"/>
          <ac:spMkLst>
            <pc:docMk/>
            <pc:sldMk cId="3040566053" sldId="633"/>
            <ac:spMk id="17" creationId="{EACF4726-86AD-3FFF-0544-AA932D3A9C56}"/>
          </ac:spMkLst>
        </pc:spChg>
        <pc:spChg chg="add mod">
          <ac:chgData name="大吉 上林山" userId="037d5731e4471f4e" providerId="LiveId" clId="{B92E539B-479B-4CB4-897D-F9D496A504E5}" dt="2025-07-04T15:13:45.858" v="560" actId="207"/>
          <ac:spMkLst>
            <pc:docMk/>
            <pc:sldMk cId="3040566053" sldId="633"/>
            <ac:spMk id="18" creationId="{E8DBC009-0EC6-39FB-6AF5-8BCF14D29E48}"/>
          </ac:spMkLst>
        </pc:spChg>
        <pc:spChg chg="add del mod">
          <ac:chgData name="大吉 上林山" userId="037d5731e4471f4e" providerId="LiveId" clId="{B92E539B-479B-4CB4-897D-F9D496A504E5}" dt="2025-07-04T15:14:44.470" v="565" actId="478"/>
          <ac:spMkLst>
            <pc:docMk/>
            <pc:sldMk cId="3040566053" sldId="633"/>
            <ac:spMk id="19" creationId="{6DDE0F2D-EE62-F48C-6D76-B836E90CD72A}"/>
          </ac:spMkLst>
        </pc:spChg>
        <pc:spChg chg="add mod">
          <ac:chgData name="大吉 上林山" userId="037d5731e4471f4e" providerId="LiveId" clId="{B92E539B-479B-4CB4-897D-F9D496A504E5}" dt="2025-07-04T15:15:24.500" v="574" actId="20577"/>
          <ac:spMkLst>
            <pc:docMk/>
            <pc:sldMk cId="3040566053" sldId="633"/>
            <ac:spMk id="20" creationId="{6A18A5E5-26DA-B57E-1345-3678D95D1CAD}"/>
          </ac:spMkLst>
        </pc:spChg>
        <pc:spChg chg="add mod">
          <ac:chgData name="大吉 上林山" userId="037d5731e4471f4e" providerId="LiveId" clId="{B92E539B-479B-4CB4-897D-F9D496A504E5}" dt="2025-07-04T15:15:50.330" v="580" actId="1076"/>
          <ac:spMkLst>
            <pc:docMk/>
            <pc:sldMk cId="3040566053" sldId="633"/>
            <ac:spMk id="21" creationId="{583254D5-6725-51E0-EA47-479E9CFFD3F6}"/>
          </ac:spMkLst>
        </pc:spChg>
        <pc:spChg chg="add mod ord">
          <ac:chgData name="大吉 上林山" userId="037d5731e4471f4e" providerId="LiveId" clId="{B92E539B-479B-4CB4-897D-F9D496A504E5}" dt="2025-07-04T15:17:05.054" v="590"/>
          <ac:spMkLst>
            <pc:docMk/>
            <pc:sldMk cId="3040566053" sldId="633"/>
            <ac:spMk id="22" creationId="{026B5366-02A8-0D17-AF5A-6138862F73A3}"/>
          </ac:spMkLst>
        </pc:spChg>
        <pc:spChg chg="add mod ord">
          <ac:chgData name="大吉 上林山" userId="037d5731e4471f4e" providerId="LiveId" clId="{B92E539B-479B-4CB4-897D-F9D496A504E5}" dt="2025-07-04T15:25:54.489" v="635" actId="167"/>
          <ac:spMkLst>
            <pc:docMk/>
            <pc:sldMk cId="3040566053" sldId="633"/>
            <ac:spMk id="23" creationId="{8817C1C3-E16B-5EA1-036F-02DFD0A1FFE3}"/>
          </ac:spMkLst>
        </pc:spChg>
        <pc:grpChg chg="add mod">
          <ac:chgData name="大吉 上林山" userId="037d5731e4471f4e" providerId="LiveId" clId="{B92E539B-479B-4CB4-897D-F9D496A504E5}" dt="2025-07-04T15:10:58.755" v="522" actId="1076"/>
          <ac:grpSpMkLst>
            <pc:docMk/>
            <pc:sldMk cId="3040566053" sldId="633"/>
            <ac:grpSpMk id="10" creationId="{1CDA0394-3C31-C41B-259D-2332246BBA6C}"/>
          </ac:grpSpMkLst>
        </pc:grpChg>
      </pc:sldChg>
      <pc:sldChg chg="addSp delSp modSp new mod">
        <pc:chgData name="大吉 上林山" userId="037d5731e4471f4e" providerId="LiveId" clId="{B92E539B-479B-4CB4-897D-F9D496A504E5}" dt="2025-07-05T01:01:00.754" v="1179" actId="113"/>
        <pc:sldMkLst>
          <pc:docMk/>
          <pc:sldMk cId="1175721130" sldId="634"/>
        </pc:sldMkLst>
        <pc:spChg chg="mod">
          <ac:chgData name="大吉 上林山" userId="037d5731e4471f4e" providerId="LiveId" clId="{B92E539B-479B-4CB4-897D-F9D496A504E5}" dt="2025-07-04T15:18:14.817" v="614"/>
          <ac:spMkLst>
            <pc:docMk/>
            <pc:sldMk cId="1175721130" sldId="634"/>
            <ac:spMk id="2" creationId="{A2EA6B99-9894-08C6-6D67-E0F5073CF8A5}"/>
          </ac:spMkLst>
        </pc:spChg>
        <pc:spChg chg="del">
          <ac:chgData name="大吉 上林山" userId="037d5731e4471f4e" providerId="LiveId" clId="{B92E539B-479B-4CB4-897D-F9D496A504E5}" dt="2025-07-04T15:27:00.929" v="644" actId="478"/>
          <ac:spMkLst>
            <pc:docMk/>
            <pc:sldMk cId="1175721130" sldId="634"/>
            <ac:spMk id="5" creationId="{C5B41608-EE45-59FC-19EA-AD192FA55873}"/>
          </ac:spMkLst>
        </pc:spChg>
        <pc:spChg chg="add mod">
          <ac:chgData name="大吉 上林山" userId="037d5731e4471f4e" providerId="LiveId" clId="{B92E539B-479B-4CB4-897D-F9D496A504E5}" dt="2025-07-04T15:16:33.523" v="584" actId="14100"/>
          <ac:spMkLst>
            <pc:docMk/>
            <pc:sldMk cId="1175721130" sldId="634"/>
            <ac:spMk id="6" creationId="{EC89527D-55B3-4AB1-5AEF-5FAAA977E9A3}"/>
          </ac:spMkLst>
        </pc:spChg>
        <pc:spChg chg="mod">
          <ac:chgData name="大吉 上林山" userId="037d5731e4471f4e" providerId="LiveId" clId="{B92E539B-479B-4CB4-897D-F9D496A504E5}" dt="2025-07-04T15:27:01.442" v="645"/>
          <ac:spMkLst>
            <pc:docMk/>
            <pc:sldMk cId="1175721130" sldId="634"/>
            <ac:spMk id="8" creationId="{A3372F5E-1C7A-4EAD-8D35-93D557E115F2}"/>
          </ac:spMkLst>
        </pc:spChg>
        <pc:spChg chg="mod">
          <ac:chgData name="大吉 上林山" userId="037d5731e4471f4e" providerId="LiveId" clId="{B92E539B-479B-4CB4-897D-F9D496A504E5}" dt="2025-07-04T15:27:41.652" v="678" actId="20577"/>
          <ac:spMkLst>
            <pc:docMk/>
            <pc:sldMk cId="1175721130" sldId="634"/>
            <ac:spMk id="9" creationId="{E9A495FE-7194-2BD6-FDC8-3956A0103C00}"/>
          </ac:spMkLst>
        </pc:spChg>
        <pc:spChg chg="mod">
          <ac:chgData name="大吉 上林山" userId="037d5731e4471f4e" providerId="LiveId" clId="{B92E539B-479B-4CB4-897D-F9D496A504E5}" dt="2025-07-04T15:27:41.100" v="677"/>
          <ac:spMkLst>
            <pc:docMk/>
            <pc:sldMk cId="1175721130" sldId="634"/>
            <ac:spMk id="10" creationId="{26EA898F-FBF5-C5EC-644C-7B92B56FFBBE}"/>
          </ac:spMkLst>
        </pc:spChg>
        <pc:spChg chg="mod">
          <ac:chgData name="大吉 上林山" userId="037d5731e4471f4e" providerId="LiveId" clId="{B92E539B-479B-4CB4-897D-F9D496A504E5}" dt="2025-07-04T15:27:01.442" v="645"/>
          <ac:spMkLst>
            <pc:docMk/>
            <pc:sldMk cId="1175721130" sldId="634"/>
            <ac:spMk id="11" creationId="{D8C451F8-42B5-45AF-371B-78DAACB72299}"/>
          </ac:spMkLst>
        </pc:spChg>
        <pc:spChg chg="mod">
          <ac:chgData name="大吉 上林山" userId="037d5731e4471f4e" providerId="LiveId" clId="{B92E539B-479B-4CB4-897D-F9D496A504E5}" dt="2025-07-04T15:27:01.442" v="645"/>
          <ac:spMkLst>
            <pc:docMk/>
            <pc:sldMk cId="1175721130" sldId="634"/>
            <ac:spMk id="15" creationId="{B5D08CCA-8C9C-F85C-3D35-89EECD6ED454}"/>
          </ac:spMkLst>
        </pc:spChg>
        <pc:spChg chg="add mod">
          <ac:chgData name="大吉 上林山" userId="037d5731e4471f4e" providerId="LiveId" clId="{B92E539B-479B-4CB4-897D-F9D496A504E5}" dt="2025-07-05T01:01:00.754" v="1179" actId="113"/>
          <ac:spMkLst>
            <pc:docMk/>
            <pc:sldMk cId="1175721130" sldId="634"/>
            <ac:spMk id="16" creationId="{7E4CEC23-A664-AA2E-8B6C-ECEA59B49CA9}"/>
          </ac:spMkLst>
        </pc:spChg>
        <pc:spChg chg="add mod">
          <ac:chgData name="大吉 上林山" userId="037d5731e4471f4e" providerId="LiveId" clId="{B92E539B-479B-4CB4-897D-F9D496A504E5}" dt="2025-07-05T01:01:00.754" v="1179" actId="113"/>
          <ac:spMkLst>
            <pc:docMk/>
            <pc:sldMk cId="1175721130" sldId="634"/>
            <ac:spMk id="17" creationId="{90C2B1E9-C369-E8DF-75C2-4B5B7E34FE4E}"/>
          </ac:spMkLst>
        </pc:spChg>
        <pc:spChg chg="add mod">
          <ac:chgData name="大吉 上林山" userId="037d5731e4471f4e" providerId="LiveId" clId="{B92E539B-479B-4CB4-897D-F9D496A504E5}" dt="2025-07-05T01:01:00.754" v="1179" actId="113"/>
          <ac:spMkLst>
            <pc:docMk/>
            <pc:sldMk cId="1175721130" sldId="634"/>
            <ac:spMk id="18" creationId="{353DAC0E-CBBF-ECE3-647B-6042F84B1807}"/>
          </ac:spMkLst>
        </pc:spChg>
        <pc:spChg chg="add mod">
          <ac:chgData name="大吉 上林山" userId="037d5731e4471f4e" providerId="LiveId" clId="{B92E539B-479B-4CB4-897D-F9D496A504E5}" dt="2025-07-05T01:00:29.260" v="1177" actId="207"/>
          <ac:spMkLst>
            <pc:docMk/>
            <pc:sldMk cId="1175721130" sldId="634"/>
            <ac:spMk id="19" creationId="{625E4FEE-A43F-26D1-7022-B26DAF2AF908}"/>
          </ac:spMkLst>
        </pc:spChg>
        <pc:spChg chg="add mod">
          <ac:chgData name="大吉 上林山" userId="037d5731e4471f4e" providerId="LiveId" clId="{B92E539B-479B-4CB4-897D-F9D496A504E5}" dt="2025-07-05T01:00:29.260" v="1177" actId="207"/>
          <ac:spMkLst>
            <pc:docMk/>
            <pc:sldMk cId="1175721130" sldId="634"/>
            <ac:spMk id="20" creationId="{64A91806-FF44-DDD7-FC7F-5C3F1CC5E2C0}"/>
          </ac:spMkLst>
        </pc:spChg>
        <pc:spChg chg="add mod">
          <ac:chgData name="大吉 上林山" userId="037d5731e4471f4e" providerId="LiveId" clId="{B92E539B-479B-4CB4-897D-F9D496A504E5}" dt="2025-07-05T01:00:29.260" v="1177" actId="207"/>
          <ac:spMkLst>
            <pc:docMk/>
            <pc:sldMk cId="1175721130" sldId="634"/>
            <ac:spMk id="21" creationId="{72E2CA1A-C858-01B7-2CA4-C3E32136F970}"/>
          </ac:spMkLst>
        </pc:spChg>
        <pc:grpChg chg="add del mod">
          <ac:chgData name="大吉 上林山" userId="037d5731e4471f4e" providerId="LiveId" clId="{B92E539B-479B-4CB4-897D-F9D496A504E5}" dt="2025-07-04T15:27:43.218" v="679" actId="478"/>
          <ac:grpSpMkLst>
            <pc:docMk/>
            <pc:sldMk cId="1175721130" sldId="634"/>
            <ac:grpSpMk id="7" creationId="{F22AB6CD-DFD3-ED39-4964-0F0E3D851613}"/>
          </ac:grpSpMkLst>
        </pc:grpChg>
        <pc:picChg chg="mod">
          <ac:chgData name="大吉 上林山" userId="037d5731e4471f4e" providerId="LiveId" clId="{B92E539B-479B-4CB4-897D-F9D496A504E5}" dt="2025-07-04T15:27:01.442" v="645"/>
          <ac:picMkLst>
            <pc:docMk/>
            <pc:sldMk cId="1175721130" sldId="634"/>
            <ac:picMk id="12" creationId="{4A62D232-F2D1-426A-91CD-10D3E774B288}"/>
          </ac:picMkLst>
        </pc:picChg>
        <pc:picChg chg="mod">
          <ac:chgData name="大吉 上林山" userId="037d5731e4471f4e" providerId="LiveId" clId="{B92E539B-479B-4CB4-897D-F9D496A504E5}" dt="2025-07-04T15:27:01.442" v="645"/>
          <ac:picMkLst>
            <pc:docMk/>
            <pc:sldMk cId="1175721130" sldId="634"/>
            <ac:picMk id="13" creationId="{F4BF788C-A5C8-00EE-88E7-56CDE8D8F6D4}"/>
          </ac:picMkLst>
        </pc:picChg>
        <pc:picChg chg="mod">
          <ac:chgData name="大吉 上林山" userId="037d5731e4471f4e" providerId="LiveId" clId="{B92E539B-479B-4CB4-897D-F9D496A504E5}" dt="2025-07-04T15:27:01.442" v="645"/>
          <ac:picMkLst>
            <pc:docMk/>
            <pc:sldMk cId="1175721130" sldId="634"/>
            <ac:picMk id="14" creationId="{F5C05E72-487A-7E17-15F2-24F46E3CDE02}"/>
          </ac:picMkLst>
        </pc:picChg>
        <pc:picChg chg="add mod">
          <ac:chgData name="大吉 上林山" userId="037d5731e4471f4e" providerId="LiveId" clId="{B92E539B-479B-4CB4-897D-F9D496A504E5}" dt="2025-07-04T23:08:44.582" v="987" actId="14100"/>
          <ac:picMkLst>
            <pc:docMk/>
            <pc:sldMk cId="1175721130" sldId="634"/>
            <ac:picMk id="23" creationId="{870D94F4-8431-F5CD-B6D6-86952465BCCF}"/>
          </ac:picMkLst>
        </pc:picChg>
        <pc:picChg chg="add mod">
          <ac:chgData name="大吉 上林山" userId="037d5731e4471f4e" providerId="LiveId" clId="{B92E539B-479B-4CB4-897D-F9D496A504E5}" dt="2025-07-05T00:13:09.879" v="993" actId="1076"/>
          <ac:picMkLst>
            <pc:docMk/>
            <pc:sldMk cId="1175721130" sldId="634"/>
            <ac:picMk id="25" creationId="{9EF8528C-34B2-E7A3-25DB-6DA5A215E71B}"/>
          </ac:picMkLst>
        </pc:picChg>
        <pc:picChg chg="add del mod">
          <ac:chgData name="大吉 上林山" userId="037d5731e4471f4e" providerId="LiveId" clId="{B92E539B-479B-4CB4-897D-F9D496A504E5}" dt="2025-07-05T00:12:15.149" v="989" actId="478"/>
          <ac:picMkLst>
            <pc:docMk/>
            <pc:sldMk cId="1175721130" sldId="634"/>
            <ac:picMk id="27" creationId="{4034B0F6-D7FF-8EE3-66DE-D80E88D9C57F}"/>
          </ac:picMkLst>
        </pc:picChg>
        <pc:picChg chg="add mod">
          <ac:chgData name="大吉 上林山" userId="037d5731e4471f4e" providerId="LiveId" clId="{B92E539B-479B-4CB4-897D-F9D496A504E5}" dt="2025-07-05T00:13:31.476" v="998" actId="1076"/>
          <ac:picMkLst>
            <pc:docMk/>
            <pc:sldMk cId="1175721130" sldId="634"/>
            <ac:picMk id="29" creationId="{93E694C5-29D0-CAFD-C4DD-FEB7AB28AF43}"/>
          </ac:picMkLst>
        </pc:picChg>
      </pc:sldChg>
      <pc:sldChg chg="addSp delSp modSp new mod">
        <pc:chgData name="大吉 上林山" userId="037d5731e4471f4e" providerId="LiveId" clId="{B92E539B-479B-4CB4-897D-F9D496A504E5}" dt="2025-07-05T01:02:24.757" v="1196" actId="692"/>
        <pc:sldMkLst>
          <pc:docMk/>
          <pc:sldMk cId="1892342410" sldId="635"/>
        </pc:sldMkLst>
        <pc:spChg chg="mod">
          <ac:chgData name="大吉 上林山" userId="037d5731e4471f4e" providerId="LiveId" clId="{B92E539B-479B-4CB4-897D-F9D496A504E5}" dt="2025-07-04T22:55:33.734" v="848"/>
          <ac:spMkLst>
            <pc:docMk/>
            <pc:sldMk cId="1892342410" sldId="635"/>
            <ac:spMk id="2" creationId="{A135FB4D-B803-3D35-3234-D920EEF1A508}"/>
          </ac:spMkLst>
        </pc:spChg>
        <pc:spChg chg="del">
          <ac:chgData name="大吉 上林山" userId="037d5731e4471f4e" providerId="LiveId" clId="{B92E539B-479B-4CB4-897D-F9D496A504E5}" dt="2025-07-04T22:55:35.590" v="849" actId="478"/>
          <ac:spMkLst>
            <pc:docMk/>
            <pc:sldMk cId="1892342410" sldId="635"/>
            <ac:spMk id="5" creationId="{CDF39C82-E284-248F-C264-52BACCE93946}"/>
          </ac:spMkLst>
        </pc:spChg>
        <pc:spChg chg="add mod">
          <ac:chgData name="大吉 上林山" userId="037d5731e4471f4e" providerId="LiveId" clId="{B92E539B-479B-4CB4-897D-F9D496A504E5}" dt="2025-07-04T22:55:39.511" v="856" actId="20577"/>
          <ac:spMkLst>
            <pc:docMk/>
            <pc:sldMk cId="1892342410" sldId="635"/>
            <ac:spMk id="6" creationId="{D9281707-7F95-C855-17B7-0620B9A9FA84}"/>
          </ac:spMkLst>
        </pc:spChg>
        <pc:spChg chg="mod">
          <ac:chgData name="大吉 上林山" userId="037d5731e4471f4e" providerId="LiveId" clId="{B92E539B-479B-4CB4-897D-F9D496A504E5}" dt="2025-07-04T22:56:39.743" v="857"/>
          <ac:spMkLst>
            <pc:docMk/>
            <pc:sldMk cId="1892342410" sldId="635"/>
            <ac:spMk id="17" creationId="{1160BCAE-8BA2-52E9-5A11-4A97C82397E8}"/>
          </ac:spMkLst>
        </pc:spChg>
        <pc:spChg chg="mod">
          <ac:chgData name="大吉 上林山" userId="037d5731e4471f4e" providerId="LiveId" clId="{B92E539B-479B-4CB4-897D-F9D496A504E5}" dt="2025-07-04T22:56:39.743" v="857"/>
          <ac:spMkLst>
            <pc:docMk/>
            <pc:sldMk cId="1892342410" sldId="635"/>
            <ac:spMk id="19" creationId="{C7D4131A-6154-00F7-D745-24CAAD9F07E4}"/>
          </ac:spMkLst>
        </pc:spChg>
        <pc:spChg chg="mod">
          <ac:chgData name="大吉 上林山" userId="037d5731e4471f4e" providerId="LiveId" clId="{B92E539B-479B-4CB4-897D-F9D496A504E5}" dt="2025-07-04T22:56:39.743" v="857"/>
          <ac:spMkLst>
            <pc:docMk/>
            <pc:sldMk cId="1892342410" sldId="635"/>
            <ac:spMk id="21" creationId="{30F37658-6086-EF27-22A4-48D44EAFBC4E}"/>
          </ac:spMkLst>
        </pc:spChg>
        <pc:spChg chg="mod">
          <ac:chgData name="大吉 上林山" userId="037d5731e4471f4e" providerId="LiveId" clId="{B92E539B-479B-4CB4-897D-F9D496A504E5}" dt="2025-07-04T22:56:39.743" v="857"/>
          <ac:spMkLst>
            <pc:docMk/>
            <pc:sldMk cId="1892342410" sldId="635"/>
            <ac:spMk id="23" creationId="{95882E40-C9A5-2F06-BDE2-21FD68750914}"/>
          </ac:spMkLst>
        </pc:spChg>
        <pc:spChg chg="mod">
          <ac:chgData name="大吉 上林山" userId="037d5731e4471f4e" providerId="LiveId" clId="{B92E539B-479B-4CB4-897D-F9D496A504E5}" dt="2025-07-04T22:56:39.743" v="857"/>
          <ac:spMkLst>
            <pc:docMk/>
            <pc:sldMk cId="1892342410" sldId="635"/>
            <ac:spMk id="25" creationId="{B9DFB847-A2E1-B4F7-1BC2-CA5F27B90005}"/>
          </ac:spMkLst>
        </pc:spChg>
        <pc:spChg chg="del mod">
          <ac:chgData name="大吉 上林山" userId="037d5731e4471f4e" providerId="LiveId" clId="{B92E539B-479B-4CB4-897D-F9D496A504E5}" dt="2025-07-04T22:56:42.549" v="858" actId="478"/>
          <ac:spMkLst>
            <pc:docMk/>
            <pc:sldMk cId="1892342410" sldId="635"/>
            <ac:spMk id="27" creationId="{18723CEA-6D5C-1B38-80F0-1F7DE8E8E3F9}"/>
          </ac:spMkLst>
        </pc:spChg>
        <pc:spChg chg="add mod">
          <ac:chgData name="大吉 上林山" userId="037d5731e4471f4e" providerId="LiveId" clId="{B92E539B-479B-4CB4-897D-F9D496A504E5}" dt="2025-07-05T01:01:55.121" v="1185" actId="113"/>
          <ac:spMkLst>
            <pc:docMk/>
            <pc:sldMk cId="1892342410" sldId="635"/>
            <ac:spMk id="29" creationId="{74785007-0DA6-6425-4CC3-AC5006FAACB1}"/>
          </ac:spMkLst>
        </pc:spChg>
        <pc:spChg chg="add mod">
          <ac:chgData name="大吉 上林山" userId="037d5731e4471f4e" providerId="LiveId" clId="{B92E539B-479B-4CB4-897D-F9D496A504E5}" dt="2025-07-05T01:01:55.121" v="1185" actId="113"/>
          <ac:spMkLst>
            <pc:docMk/>
            <pc:sldMk cId="1892342410" sldId="635"/>
            <ac:spMk id="30" creationId="{57E2EFBD-67DE-A4CF-507D-34A378B69479}"/>
          </ac:spMkLst>
        </pc:spChg>
        <pc:spChg chg="add mod">
          <ac:chgData name="大吉 上林山" userId="037d5731e4471f4e" providerId="LiveId" clId="{B92E539B-479B-4CB4-897D-F9D496A504E5}" dt="2025-07-05T01:01:55.121" v="1185" actId="113"/>
          <ac:spMkLst>
            <pc:docMk/>
            <pc:sldMk cId="1892342410" sldId="635"/>
            <ac:spMk id="31" creationId="{E50F7C49-D942-3DD6-5843-8BCC93F5A5FC}"/>
          </ac:spMkLst>
        </pc:spChg>
        <pc:spChg chg="add mod">
          <ac:chgData name="大吉 上林山" userId="037d5731e4471f4e" providerId="LiveId" clId="{B92E539B-479B-4CB4-897D-F9D496A504E5}" dt="2025-07-05T01:01:55.121" v="1185" actId="113"/>
          <ac:spMkLst>
            <pc:docMk/>
            <pc:sldMk cId="1892342410" sldId="635"/>
            <ac:spMk id="32" creationId="{A84102D4-515B-77D1-8B37-85499E840526}"/>
          </ac:spMkLst>
        </pc:spChg>
        <pc:spChg chg="add mod">
          <ac:chgData name="大吉 上林山" userId="037d5731e4471f4e" providerId="LiveId" clId="{B92E539B-479B-4CB4-897D-F9D496A504E5}" dt="2025-07-05T01:01:55.121" v="1185" actId="113"/>
          <ac:spMkLst>
            <pc:docMk/>
            <pc:sldMk cId="1892342410" sldId="635"/>
            <ac:spMk id="33" creationId="{8F19A583-3CDF-1DA1-AA06-7584061F3ED3}"/>
          </ac:spMkLst>
        </pc:spChg>
        <pc:spChg chg="add mod">
          <ac:chgData name="大吉 上林山" userId="037d5731e4471f4e" providerId="LiveId" clId="{B92E539B-479B-4CB4-897D-F9D496A504E5}" dt="2025-07-05T01:02:06.054" v="1188" actId="113"/>
          <ac:spMkLst>
            <pc:docMk/>
            <pc:sldMk cId="1892342410" sldId="635"/>
            <ac:spMk id="34" creationId="{6003F6B0-0FD0-8B33-6324-DB57416A35A9}"/>
          </ac:spMkLst>
        </pc:spChg>
        <pc:spChg chg="add mod">
          <ac:chgData name="大吉 上林山" userId="037d5731e4471f4e" providerId="LiveId" clId="{B92E539B-479B-4CB4-897D-F9D496A504E5}" dt="2025-07-05T01:02:06.054" v="1188" actId="113"/>
          <ac:spMkLst>
            <pc:docMk/>
            <pc:sldMk cId="1892342410" sldId="635"/>
            <ac:spMk id="35" creationId="{8554094F-6A27-38CC-AF96-5900A4FC5F31}"/>
          </ac:spMkLst>
        </pc:spChg>
        <pc:spChg chg="add mod">
          <ac:chgData name="大吉 上林山" userId="037d5731e4471f4e" providerId="LiveId" clId="{B92E539B-479B-4CB4-897D-F9D496A504E5}" dt="2025-07-05T01:02:06.054" v="1188" actId="113"/>
          <ac:spMkLst>
            <pc:docMk/>
            <pc:sldMk cId="1892342410" sldId="635"/>
            <ac:spMk id="36" creationId="{93167B04-6789-6B4E-2C20-56F0EA984B5C}"/>
          </ac:spMkLst>
        </pc:spChg>
        <pc:spChg chg="add mod">
          <ac:chgData name="大吉 上林山" userId="037d5731e4471f4e" providerId="LiveId" clId="{B92E539B-479B-4CB4-897D-F9D496A504E5}" dt="2025-07-05T01:02:06.054" v="1188" actId="113"/>
          <ac:spMkLst>
            <pc:docMk/>
            <pc:sldMk cId="1892342410" sldId="635"/>
            <ac:spMk id="37" creationId="{A37ED97B-2C29-28FD-8D1F-DF1DC17CCAC5}"/>
          </ac:spMkLst>
        </pc:spChg>
        <pc:spChg chg="add mod">
          <ac:chgData name="大吉 上林山" userId="037d5731e4471f4e" providerId="LiveId" clId="{B92E539B-479B-4CB4-897D-F9D496A504E5}" dt="2025-07-05T01:02:06.054" v="1188" actId="113"/>
          <ac:spMkLst>
            <pc:docMk/>
            <pc:sldMk cId="1892342410" sldId="635"/>
            <ac:spMk id="38" creationId="{0079A96C-2100-6820-FEDE-FBBB8A8B7E1E}"/>
          </ac:spMkLst>
        </pc:spChg>
        <pc:spChg chg="add mod">
          <ac:chgData name="大吉 上林山" userId="037d5731e4471f4e" providerId="LiveId" clId="{B92E539B-479B-4CB4-897D-F9D496A504E5}" dt="2025-07-04T23:02:19.432" v="951" actId="20577"/>
          <ac:spMkLst>
            <pc:docMk/>
            <pc:sldMk cId="1892342410" sldId="635"/>
            <ac:spMk id="41" creationId="{D1C35912-DF9E-B7AE-B88B-05D1EDAE6D25}"/>
          </ac:spMkLst>
        </pc:spChg>
        <pc:spChg chg="add mod">
          <ac:chgData name="大吉 上林山" userId="037d5731e4471f4e" providerId="LiveId" clId="{B92E539B-479B-4CB4-897D-F9D496A504E5}" dt="2025-07-05T01:01:44.348" v="1182" actId="207"/>
          <ac:spMkLst>
            <pc:docMk/>
            <pc:sldMk cId="1892342410" sldId="635"/>
            <ac:spMk id="42" creationId="{EE489D2C-C95E-47D1-73C4-029E129C8E89}"/>
          </ac:spMkLst>
        </pc:spChg>
        <pc:spChg chg="add mod">
          <ac:chgData name="大吉 上林山" userId="037d5731e4471f4e" providerId="LiveId" clId="{B92E539B-479B-4CB4-897D-F9D496A504E5}" dt="2025-07-05T00:14:03.930" v="1013" actId="6549"/>
          <ac:spMkLst>
            <pc:docMk/>
            <pc:sldMk cId="1892342410" sldId="635"/>
            <ac:spMk id="43" creationId="{222517E6-85CF-2925-2D50-763749564B4B}"/>
          </ac:spMkLst>
        </pc:spChg>
        <pc:grpChg chg="del">
          <ac:chgData name="大吉 上林山" userId="037d5731e4471f4e" providerId="LiveId" clId="{B92E539B-479B-4CB4-897D-F9D496A504E5}" dt="2025-07-04T22:56:54.309" v="863" actId="478"/>
          <ac:grpSpMkLst>
            <pc:docMk/>
            <pc:sldMk cId="1892342410" sldId="635"/>
            <ac:grpSpMk id="7" creationId="{BC532C40-5B76-1184-71B3-5ACE1928389F}"/>
          </ac:grpSpMkLst>
        </pc:grpChg>
        <pc:picChg chg="mod">
          <ac:chgData name="大吉 上林山" userId="037d5731e4471f4e" providerId="LiveId" clId="{B92E539B-479B-4CB4-897D-F9D496A504E5}" dt="2025-07-04T22:56:39.743" v="857"/>
          <ac:picMkLst>
            <pc:docMk/>
            <pc:sldMk cId="1892342410" sldId="635"/>
            <ac:picMk id="20" creationId="{EAECE64E-C309-0A94-6464-196ECE886B4F}"/>
          </ac:picMkLst>
        </pc:picChg>
        <pc:picChg chg="mod">
          <ac:chgData name="大吉 上林山" userId="037d5731e4471f4e" providerId="LiveId" clId="{B92E539B-479B-4CB4-897D-F9D496A504E5}" dt="2025-07-04T22:56:39.743" v="857"/>
          <ac:picMkLst>
            <pc:docMk/>
            <pc:sldMk cId="1892342410" sldId="635"/>
            <ac:picMk id="24" creationId="{45AF812F-0A8E-1FF3-CC11-455CB0E40537}"/>
          </ac:picMkLst>
        </pc:picChg>
        <pc:picChg chg="mod">
          <ac:chgData name="大吉 上林山" userId="037d5731e4471f4e" providerId="LiveId" clId="{B92E539B-479B-4CB4-897D-F9D496A504E5}" dt="2025-07-04T22:56:39.743" v="857"/>
          <ac:picMkLst>
            <pc:docMk/>
            <pc:sldMk cId="1892342410" sldId="635"/>
            <ac:picMk id="26" creationId="{E605AB07-418F-58CD-498C-DBFD0C05810C}"/>
          </ac:picMkLst>
        </pc:picChg>
        <pc:picChg chg="add del mod">
          <ac:chgData name="大吉 上林山" userId="037d5731e4471f4e" providerId="LiveId" clId="{B92E539B-479B-4CB4-897D-F9D496A504E5}" dt="2025-07-04T22:56:52.363" v="862" actId="478"/>
          <ac:picMkLst>
            <pc:docMk/>
            <pc:sldMk cId="1892342410" sldId="635"/>
            <ac:picMk id="28" creationId="{9653C480-BA6F-7ED3-4686-646787A38343}"/>
          </ac:picMkLst>
        </pc:picChg>
        <pc:cxnChg chg="add del">
          <ac:chgData name="大吉 上林山" userId="037d5731e4471f4e" providerId="LiveId" clId="{B92E539B-479B-4CB4-897D-F9D496A504E5}" dt="2025-07-04T22:56:51.906" v="861" actId="478"/>
          <ac:cxnSpMkLst>
            <pc:docMk/>
            <pc:sldMk cId="1892342410" sldId="635"/>
            <ac:cxnSpMk id="11" creationId="{97DD455B-7F19-1BE2-AD47-B30FE2579D27}"/>
          </ac:cxnSpMkLst>
        </pc:cxnChg>
        <pc:cxnChg chg="add mod ord">
          <ac:chgData name="大吉 上林山" userId="037d5731e4471f4e" providerId="LiveId" clId="{B92E539B-479B-4CB4-897D-F9D496A504E5}" dt="2025-07-05T01:02:24.757" v="1196" actId="692"/>
          <ac:cxnSpMkLst>
            <pc:docMk/>
            <pc:sldMk cId="1892342410" sldId="635"/>
            <ac:cxnSpMk id="40" creationId="{DC686FE3-3FE1-6CCB-F2C7-FC1E9E809221}"/>
          </ac:cxnSpMkLst>
        </pc:cxnChg>
      </pc:sldChg>
      <pc:sldChg chg="addSp delSp modSp new mod">
        <pc:chgData name="大吉 上林山" userId="037d5731e4471f4e" providerId="LiveId" clId="{B92E539B-479B-4CB4-897D-F9D496A504E5}" dt="2025-07-05T01:13:02.602" v="1228" actId="11530"/>
        <pc:sldMkLst>
          <pc:docMk/>
          <pc:sldMk cId="4260878645" sldId="636"/>
        </pc:sldMkLst>
        <pc:spChg chg="mod">
          <ac:chgData name="大吉 上林山" userId="037d5731e4471f4e" providerId="LiveId" clId="{B92E539B-479B-4CB4-897D-F9D496A504E5}" dt="2025-07-05T00:16:13.732" v="1056"/>
          <ac:spMkLst>
            <pc:docMk/>
            <pc:sldMk cId="4260878645" sldId="636"/>
            <ac:spMk id="2" creationId="{231F49DA-AE14-2FBA-E613-D7B9C4C1D304}"/>
          </ac:spMkLst>
        </pc:spChg>
        <pc:spChg chg="del">
          <ac:chgData name="大吉 上林山" userId="037d5731e4471f4e" providerId="LiveId" clId="{B92E539B-479B-4CB4-897D-F9D496A504E5}" dt="2025-07-05T00:15:24.192" v="1021" actId="478"/>
          <ac:spMkLst>
            <pc:docMk/>
            <pc:sldMk cId="4260878645" sldId="636"/>
            <ac:spMk id="5" creationId="{4A54850A-4157-1618-D356-C182134643FE}"/>
          </ac:spMkLst>
        </pc:spChg>
        <pc:spChg chg="add mod">
          <ac:chgData name="大吉 上林山" userId="037d5731e4471f4e" providerId="LiveId" clId="{B92E539B-479B-4CB4-897D-F9D496A504E5}" dt="2025-07-05T01:12:56.246" v="1227" actId="11530"/>
          <ac:spMkLst>
            <pc:docMk/>
            <pc:sldMk cId="4260878645" sldId="636"/>
            <ac:spMk id="6" creationId="{525B5824-3DD5-4E30-A52D-70861F21AC16}"/>
          </ac:spMkLst>
        </pc:spChg>
        <pc:spChg chg="add mod">
          <ac:chgData name="大吉 上林山" userId="037d5731e4471f4e" providerId="LiveId" clId="{B92E539B-479B-4CB4-897D-F9D496A504E5}" dt="2025-07-05T01:02:37.435" v="1198" actId="113"/>
          <ac:spMkLst>
            <pc:docMk/>
            <pc:sldMk cId="4260878645" sldId="636"/>
            <ac:spMk id="7" creationId="{BB07A9B2-7E5F-ECE9-86DB-4CE83AE4AD41}"/>
          </ac:spMkLst>
        </pc:spChg>
        <pc:spChg chg="add mod">
          <ac:chgData name="大吉 上林山" userId="037d5731e4471f4e" providerId="LiveId" clId="{B92E539B-479B-4CB4-897D-F9D496A504E5}" dt="2025-07-05T01:12:56.246" v="1227" actId="11530"/>
          <ac:spMkLst>
            <pc:docMk/>
            <pc:sldMk cId="4260878645" sldId="636"/>
            <ac:spMk id="8" creationId="{120478DF-4118-3160-5A5A-F5057A56409D}"/>
          </ac:spMkLst>
        </pc:spChg>
        <pc:spChg chg="add mod">
          <ac:chgData name="大吉 上林山" userId="037d5731e4471f4e" providerId="LiveId" clId="{B92E539B-479B-4CB4-897D-F9D496A504E5}" dt="2025-07-05T01:02:37.435" v="1198" actId="113"/>
          <ac:spMkLst>
            <pc:docMk/>
            <pc:sldMk cId="4260878645" sldId="636"/>
            <ac:spMk id="9" creationId="{5C2FE4E3-112C-D57C-98D6-DDDF57936AED}"/>
          </ac:spMkLst>
        </pc:spChg>
        <pc:spChg chg="add mod">
          <ac:chgData name="大吉 上林山" userId="037d5731e4471f4e" providerId="LiveId" clId="{B92E539B-479B-4CB4-897D-F9D496A504E5}" dt="2025-07-05T01:12:56.246" v="1227" actId="11530"/>
          <ac:spMkLst>
            <pc:docMk/>
            <pc:sldMk cId="4260878645" sldId="636"/>
            <ac:spMk id="10" creationId="{7F0E827E-D540-E9F9-6874-36752918EB95}"/>
          </ac:spMkLst>
        </pc:spChg>
        <pc:spChg chg="add mod">
          <ac:chgData name="大吉 上林山" userId="037d5731e4471f4e" providerId="LiveId" clId="{B92E539B-479B-4CB4-897D-F9D496A504E5}" dt="2025-07-05T01:02:37.435" v="1198" actId="113"/>
          <ac:spMkLst>
            <pc:docMk/>
            <pc:sldMk cId="4260878645" sldId="636"/>
            <ac:spMk id="11" creationId="{E99CF7F0-B6E3-C087-8AF4-2B6E6F20DBE4}"/>
          </ac:spMkLst>
        </pc:spChg>
        <pc:spChg chg="add del mod">
          <ac:chgData name="大吉 上林山" userId="037d5731e4471f4e" providerId="LiveId" clId="{B92E539B-479B-4CB4-897D-F9D496A504E5}" dt="2025-07-05T01:03:03.245" v="1203" actId="478"/>
          <ac:spMkLst>
            <pc:docMk/>
            <pc:sldMk cId="4260878645" sldId="636"/>
            <ac:spMk id="12" creationId="{E68B29E4-B620-F668-6980-9C8D5A5D57B4}"/>
          </ac:spMkLst>
        </pc:spChg>
        <pc:spChg chg="add mod">
          <ac:chgData name="大吉 上林山" userId="037d5731e4471f4e" providerId="LiveId" clId="{B92E539B-479B-4CB4-897D-F9D496A504E5}" dt="2025-07-05T00:16:10.573" v="1055" actId="20577"/>
          <ac:spMkLst>
            <pc:docMk/>
            <pc:sldMk cId="4260878645" sldId="636"/>
            <ac:spMk id="13" creationId="{8CC40F42-7966-4863-2D0F-6B7B47B70E98}"/>
          </ac:spMkLst>
        </pc:spChg>
        <pc:spChg chg="add mod">
          <ac:chgData name="大吉 上林山" userId="037d5731e4471f4e" providerId="LiveId" clId="{B92E539B-479B-4CB4-897D-F9D496A504E5}" dt="2025-07-05T00:18:53.050" v="1088" actId="14100"/>
          <ac:spMkLst>
            <pc:docMk/>
            <pc:sldMk cId="4260878645" sldId="636"/>
            <ac:spMk id="14" creationId="{C13643FA-86F8-4843-91BA-95C969096B69}"/>
          </ac:spMkLst>
        </pc:spChg>
        <pc:spChg chg="add mod">
          <ac:chgData name="大吉 上林山" userId="037d5731e4471f4e" providerId="LiveId" clId="{B92E539B-479B-4CB4-897D-F9D496A504E5}" dt="2025-07-05T01:13:02.602" v="1228" actId="11530"/>
          <ac:spMkLst>
            <pc:docMk/>
            <pc:sldMk cId="4260878645" sldId="636"/>
            <ac:spMk id="15" creationId="{77091D11-6169-66E3-F6B7-D3424A92DD24}"/>
          </ac:spMkLst>
        </pc:spChg>
        <pc:spChg chg="add del mod">
          <ac:chgData name="大吉 上林山" userId="037d5731e4471f4e" providerId="LiveId" clId="{B92E539B-479B-4CB4-897D-F9D496A504E5}" dt="2025-07-05T01:03:03.245" v="1203" actId="478"/>
          <ac:spMkLst>
            <pc:docMk/>
            <pc:sldMk cId="4260878645" sldId="636"/>
            <ac:spMk id="16" creationId="{5E9AF751-2751-ECF2-41B2-0D2B4D7B48EF}"/>
          </ac:spMkLst>
        </pc:spChg>
        <pc:spChg chg="add del mod">
          <ac:chgData name="大吉 上林山" userId="037d5731e4471f4e" providerId="LiveId" clId="{B92E539B-479B-4CB4-897D-F9D496A504E5}" dt="2025-07-05T01:03:03.245" v="1203" actId="478"/>
          <ac:spMkLst>
            <pc:docMk/>
            <pc:sldMk cId="4260878645" sldId="636"/>
            <ac:spMk id="17" creationId="{AB48BFA3-04DD-9F7C-A7B9-597FE81F12BD}"/>
          </ac:spMkLst>
        </pc:spChg>
      </pc:sldChg>
      <pc:sldChg chg="addSp delSp modSp new mod setBg">
        <pc:chgData name="大吉 上林山" userId="037d5731e4471f4e" providerId="LiveId" clId="{B92E539B-479B-4CB4-897D-F9D496A504E5}" dt="2025-07-05T01:13:44.165" v="1229" actId="207"/>
        <pc:sldMkLst>
          <pc:docMk/>
          <pc:sldMk cId="2318739362" sldId="637"/>
        </pc:sldMkLst>
        <pc:spChg chg="del">
          <ac:chgData name="大吉 上林山" userId="037d5731e4471f4e" providerId="LiveId" clId="{B92E539B-479B-4CB4-897D-F9D496A504E5}" dt="2025-07-05T00:19:25.027" v="1095" actId="478"/>
          <ac:spMkLst>
            <pc:docMk/>
            <pc:sldMk cId="2318739362" sldId="637"/>
            <ac:spMk id="2" creationId="{578504B2-5881-278B-BD81-596DDDB56D5A}"/>
          </ac:spMkLst>
        </pc:spChg>
        <pc:spChg chg="del">
          <ac:chgData name="大吉 上林山" userId="037d5731e4471f4e" providerId="LiveId" clId="{B92E539B-479B-4CB4-897D-F9D496A504E5}" dt="2025-07-05T00:19:25.027" v="1095" actId="478"/>
          <ac:spMkLst>
            <pc:docMk/>
            <pc:sldMk cId="2318739362" sldId="637"/>
            <ac:spMk id="3" creationId="{BD6033A1-A92B-F43C-6387-6AFD6DA5077D}"/>
          </ac:spMkLst>
        </pc:spChg>
        <pc:spChg chg="del">
          <ac:chgData name="大吉 上林山" userId="037d5731e4471f4e" providerId="LiveId" clId="{B92E539B-479B-4CB4-897D-F9D496A504E5}" dt="2025-07-05T00:19:25.027" v="1095" actId="478"/>
          <ac:spMkLst>
            <pc:docMk/>
            <pc:sldMk cId="2318739362" sldId="637"/>
            <ac:spMk id="4" creationId="{6F4E0E3F-3541-FC70-A494-DFFB41324D90}"/>
          </ac:spMkLst>
        </pc:spChg>
        <pc:spChg chg="add mod">
          <ac:chgData name="大吉 上林山" userId="037d5731e4471f4e" providerId="LiveId" clId="{B92E539B-479B-4CB4-897D-F9D496A504E5}" dt="2025-07-05T00:22:13.859" v="1118" actId="207"/>
          <ac:spMkLst>
            <pc:docMk/>
            <pc:sldMk cId="2318739362" sldId="637"/>
            <ac:spMk id="5" creationId="{1C7FCB9A-C84A-3679-D199-15A4A8B22196}"/>
          </ac:spMkLst>
        </pc:spChg>
        <pc:spChg chg="add mod">
          <ac:chgData name="大吉 上林山" userId="037d5731e4471f4e" providerId="LiveId" clId="{B92E539B-479B-4CB4-897D-F9D496A504E5}" dt="2025-07-05T00:26:13.795" v="1166" actId="1076"/>
          <ac:spMkLst>
            <pc:docMk/>
            <pc:sldMk cId="2318739362" sldId="637"/>
            <ac:spMk id="6" creationId="{7B6B8F50-860A-207C-D761-A75F5D606386}"/>
          </ac:spMkLst>
        </pc:spChg>
        <pc:spChg chg="add mod">
          <ac:chgData name="大吉 上林山" userId="037d5731e4471f4e" providerId="LiveId" clId="{B92E539B-479B-4CB4-897D-F9D496A504E5}" dt="2025-07-05T01:13:44.165" v="1229" actId="207"/>
          <ac:spMkLst>
            <pc:docMk/>
            <pc:sldMk cId="2318739362" sldId="637"/>
            <ac:spMk id="7" creationId="{FA029FA5-5198-E906-86B5-6D72B6DD7F65}"/>
          </ac:spMkLst>
        </pc:spChg>
        <pc:spChg chg="add mod">
          <ac:chgData name="大吉 上林山" userId="037d5731e4471f4e" providerId="LiveId" clId="{B92E539B-479B-4CB4-897D-F9D496A504E5}" dt="2025-07-05T00:20:44.322" v="1097" actId="207"/>
          <ac:spMkLst>
            <pc:docMk/>
            <pc:sldMk cId="2318739362" sldId="637"/>
            <ac:spMk id="8" creationId="{E3B4F367-3AD6-ACFE-FBA7-73CE98835415}"/>
          </ac:spMkLst>
        </pc:spChg>
        <pc:picChg chg="add mod modCrop">
          <ac:chgData name="大吉 上林山" userId="037d5731e4471f4e" providerId="LiveId" clId="{B92E539B-479B-4CB4-897D-F9D496A504E5}" dt="2025-07-05T00:26:37.266" v="1170" actId="1076"/>
          <ac:picMkLst>
            <pc:docMk/>
            <pc:sldMk cId="2318739362" sldId="637"/>
            <ac:picMk id="10" creationId="{99FC7CF5-FF88-C041-2BFB-6DB58765655F}"/>
          </ac:picMkLst>
        </pc:picChg>
      </pc:sldChg>
      <pc:sldMasterChg chg="modSp mod modSldLayout">
        <pc:chgData name="大吉 上林山" userId="037d5731e4471f4e" providerId="LiveId" clId="{B92E539B-479B-4CB4-897D-F9D496A504E5}" dt="2025-07-05T01:12:33.600" v="1226" actId="735"/>
        <pc:sldMasterMkLst>
          <pc:docMk/>
          <pc:sldMasterMk cId="1528726603" sldId="2147483660"/>
        </pc:sldMasterMkLst>
        <pc:spChg chg="mod">
          <ac:chgData name="大吉 上林山" userId="037d5731e4471f4e" providerId="LiveId" clId="{B92E539B-479B-4CB4-897D-F9D496A504E5}" dt="2025-07-04T13:34:04.475" v="33"/>
          <ac:spMkLst>
            <pc:docMk/>
            <pc:sldMasterMk cId="1528726603" sldId="2147483660"/>
            <ac:spMk id="4" creationId="{95B43042-B1FA-35C2-C3D1-4F9569C4CF30}"/>
          </ac:spMkLst>
        </pc:spChg>
        <pc:sldLayoutChg chg="modSp">
          <pc:chgData name="大吉 上林山" userId="037d5731e4471f4e" providerId="LiveId" clId="{B92E539B-479B-4CB4-897D-F9D496A504E5}" dt="2025-07-05T01:12:33.600" v="1226" actId="735"/>
          <pc:sldLayoutMkLst>
            <pc:docMk/>
            <pc:sldMasterMk cId="1528726603" sldId="2147483660"/>
            <pc:sldLayoutMk cId="1243012034" sldId="2147483663"/>
          </pc:sldLayoutMkLst>
          <pc:spChg chg="mod">
            <ac:chgData name="大吉 上林山" userId="037d5731e4471f4e" providerId="LiveId" clId="{B92E539B-479B-4CB4-897D-F9D496A504E5}" dt="2025-07-04T13:33:56.781" v="32"/>
            <ac:spMkLst>
              <pc:docMk/>
              <pc:sldMasterMk cId="1528726603" sldId="2147483660"/>
              <pc:sldLayoutMk cId="1243012034" sldId="2147483663"/>
              <ac:spMk id="4" creationId="{1D5DD06C-F7B9-3148-9D72-D47B79F442C1}"/>
            </ac:spMkLst>
          </pc:spChg>
        </pc:sldLayoutChg>
        <pc:sldLayoutChg chg="modSp">
          <pc:chgData name="大吉 上林山" userId="037d5731e4471f4e" providerId="LiveId" clId="{B92E539B-479B-4CB4-897D-F9D496A504E5}" dt="2025-07-05T01:11:40.547" v="1212"/>
          <pc:sldLayoutMkLst>
            <pc:docMk/>
            <pc:sldMasterMk cId="1528726603" sldId="2147483660"/>
            <pc:sldLayoutMk cId="2325005609" sldId="2147483664"/>
          </pc:sldLayoutMkLst>
          <pc:spChg chg="mod">
            <ac:chgData name="大吉 上林山" userId="037d5731e4471f4e" providerId="LiveId" clId="{B92E539B-479B-4CB4-897D-F9D496A504E5}" dt="2025-07-05T01:11:40.547" v="1212"/>
            <ac:spMkLst>
              <pc:docMk/>
              <pc:sldMasterMk cId="1528726603" sldId="2147483660"/>
              <pc:sldLayoutMk cId="2325005609" sldId="2147483664"/>
              <ac:spMk id="4" creationId="{4C6A0752-3BF3-61C7-E1C8-A88E3835A468}"/>
            </ac:spMkLst>
          </pc:spChg>
        </pc:sldLayoutChg>
        <pc:sldLayoutChg chg="modSp">
          <pc:chgData name="大吉 上林山" userId="037d5731e4471f4e" providerId="LiveId" clId="{B92E539B-479B-4CB4-897D-F9D496A504E5}" dt="2025-07-05T01:11:42.925" v="1213"/>
          <pc:sldLayoutMkLst>
            <pc:docMk/>
            <pc:sldMasterMk cId="1528726603" sldId="2147483660"/>
            <pc:sldLayoutMk cId="2271325441" sldId="2147483665"/>
          </pc:sldLayoutMkLst>
          <pc:spChg chg="mod">
            <ac:chgData name="大吉 上林山" userId="037d5731e4471f4e" providerId="LiveId" clId="{B92E539B-479B-4CB4-897D-F9D496A504E5}" dt="2025-07-05T01:11:42.925" v="1213"/>
            <ac:spMkLst>
              <pc:docMk/>
              <pc:sldMasterMk cId="1528726603" sldId="2147483660"/>
              <pc:sldLayoutMk cId="2271325441" sldId="2147483665"/>
              <ac:spMk id="4" creationId="{ED86284D-DD18-95EB-9D3D-2DAD39223AF3}"/>
            </ac:spMkLst>
          </pc:spChg>
        </pc:sldLayoutChg>
        <pc:sldLayoutChg chg="modSp">
          <pc:chgData name="大吉 上林山" userId="037d5731e4471f4e" providerId="LiveId" clId="{B92E539B-479B-4CB4-897D-F9D496A504E5}" dt="2025-07-05T01:11:45.086" v="1214"/>
          <pc:sldLayoutMkLst>
            <pc:docMk/>
            <pc:sldMasterMk cId="1528726603" sldId="2147483660"/>
            <pc:sldLayoutMk cId="662350857" sldId="2147483666"/>
          </pc:sldLayoutMkLst>
          <pc:spChg chg="mod">
            <ac:chgData name="大吉 上林山" userId="037d5731e4471f4e" providerId="LiveId" clId="{B92E539B-479B-4CB4-897D-F9D496A504E5}" dt="2025-07-05T01:11:45.086" v="1214"/>
            <ac:spMkLst>
              <pc:docMk/>
              <pc:sldMasterMk cId="1528726603" sldId="2147483660"/>
              <pc:sldLayoutMk cId="662350857" sldId="2147483666"/>
              <ac:spMk id="5" creationId="{41E94ABB-1B47-522A-AF3C-EB2345A1989B}"/>
            </ac:spMkLst>
          </pc:spChg>
        </pc:sldLayoutChg>
        <pc:sldLayoutChg chg="modSp">
          <pc:chgData name="大吉 上林山" userId="037d5731e4471f4e" providerId="LiveId" clId="{B92E539B-479B-4CB4-897D-F9D496A504E5}" dt="2025-07-05T01:11:47.430" v="1215"/>
          <pc:sldLayoutMkLst>
            <pc:docMk/>
            <pc:sldMasterMk cId="1528726603" sldId="2147483660"/>
            <pc:sldLayoutMk cId="4247877303" sldId="2147483667"/>
          </pc:sldLayoutMkLst>
          <pc:spChg chg="mod">
            <ac:chgData name="大吉 上林山" userId="037d5731e4471f4e" providerId="LiveId" clId="{B92E539B-479B-4CB4-897D-F9D496A504E5}" dt="2025-07-05T01:11:47.430" v="1215"/>
            <ac:spMkLst>
              <pc:docMk/>
              <pc:sldMasterMk cId="1528726603" sldId="2147483660"/>
              <pc:sldLayoutMk cId="4247877303" sldId="2147483667"/>
              <ac:spMk id="7" creationId="{2AD18B3D-C404-4646-11C9-A9EF75A031AB}"/>
            </ac:spMkLst>
          </pc:spChg>
        </pc:sldLayoutChg>
        <pc:sldLayoutChg chg="modSp">
          <pc:chgData name="大吉 上林山" userId="037d5731e4471f4e" providerId="LiveId" clId="{B92E539B-479B-4CB4-897D-F9D496A504E5}" dt="2025-07-05T01:11:49.540" v="1216"/>
          <pc:sldLayoutMkLst>
            <pc:docMk/>
            <pc:sldMasterMk cId="1528726603" sldId="2147483660"/>
            <pc:sldLayoutMk cId="2575474549" sldId="2147483668"/>
          </pc:sldLayoutMkLst>
          <pc:spChg chg="mod">
            <ac:chgData name="大吉 上林山" userId="037d5731e4471f4e" providerId="LiveId" clId="{B92E539B-479B-4CB4-897D-F9D496A504E5}" dt="2025-07-05T01:11:49.540" v="1216"/>
            <ac:spMkLst>
              <pc:docMk/>
              <pc:sldMasterMk cId="1528726603" sldId="2147483660"/>
              <pc:sldLayoutMk cId="2575474549" sldId="2147483668"/>
              <ac:spMk id="3" creationId="{4ECF4AA1-E7BB-5E39-8B55-4A1B6DC1AFA9}"/>
            </ac:spMkLst>
          </pc:spChg>
        </pc:sldLayoutChg>
        <pc:sldLayoutChg chg="modSp">
          <pc:chgData name="大吉 上林山" userId="037d5731e4471f4e" providerId="LiveId" clId="{B92E539B-479B-4CB4-897D-F9D496A504E5}" dt="2025-07-05T01:11:52.348" v="1217"/>
          <pc:sldLayoutMkLst>
            <pc:docMk/>
            <pc:sldMasterMk cId="1528726603" sldId="2147483660"/>
            <pc:sldLayoutMk cId="3687203084" sldId="2147483669"/>
          </pc:sldLayoutMkLst>
          <pc:spChg chg="mod">
            <ac:chgData name="大吉 上林山" userId="037d5731e4471f4e" providerId="LiveId" clId="{B92E539B-479B-4CB4-897D-F9D496A504E5}" dt="2025-07-05T01:11:52.348" v="1217"/>
            <ac:spMkLst>
              <pc:docMk/>
              <pc:sldMasterMk cId="1528726603" sldId="2147483660"/>
              <pc:sldLayoutMk cId="3687203084" sldId="2147483669"/>
              <ac:spMk id="2" creationId="{0CAFE041-B641-334A-D52F-661303B61C41}"/>
            </ac:spMkLst>
          </pc:spChg>
        </pc:sldLayoutChg>
        <pc:sldLayoutChg chg="modSp">
          <pc:chgData name="大吉 上林山" userId="037d5731e4471f4e" providerId="LiveId" clId="{B92E539B-479B-4CB4-897D-F9D496A504E5}" dt="2025-07-05T01:11:54.305" v="1218"/>
          <pc:sldLayoutMkLst>
            <pc:docMk/>
            <pc:sldMasterMk cId="1528726603" sldId="2147483660"/>
            <pc:sldLayoutMk cId="2469609561" sldId="2147483671"/>
          </pc:sldLayoutMkLst>
          <pc:spChg chg="mod">
            <ac:chgData name="大吉 上林山" userId="037d5731e4471f4e" providerId="LiveId" clId="{B92E539B-479B-4CB4-897D-F9D496A504E5}" dt="2025-07-05T01:11:54.305" v="1218"/>
            <ac:spMkLst>
              <pc:docMk/>
              <pc:sldMasterMk cId="1528726603" sldId="2147483660"/>
              <pc:sldLayoutMk cId="2469609561" sldId="2147483671"/>
              <ac:spMk id="5" creationId="{916125D6-F1F2-1DF7-7E9E-1D170ECABC28}"/>
            </ac:spMkLst>
          </pc:spChg>
        </pc:sldLayoutChg>
        <pc:sldLayoutChg chg="modSp">
          <pc:chgData name="大吉 上林山" userId="037d5731e4471f4e" providerId="LiveId" clId="{B92E539B-479B-4CB4-897D-F9D496A504E5}" dt="2025-07-05T01:11:56.898" v="1220"/>
          <pc:sldLayoutMkLst>
            <pc:docMk/>
            <pc:sldMasterMk cId="1528726603" sldId="2147483660"/>
            <pc:sldLayoutMk cId="1143353592" sldId="2147483672"/>
          </pc:sldLayoutMkLst>
          <pc:spChg chg="mod">
            <ac:chgData name="大吉 上林山" userId="037d5731e4471f4e" providerId="LiveId" clId="{B92E539B-479B-4CB4-897D-F9D496A504E5}" dt="2025-07-05T01:11:56.898" v="1220"/>
            <ac:spMkLst>
              <pc:docMk/>
              <pc:sldMasterMk cId="1528726603" sldId="2147483660"/>
              <pc:sldLayoutMk cId="1143353592" sldId="2147483672"/>
              <ac:spMk id="5" creationId="{D9FBEBF2-C1A3-FCF5-DE66-6D357BE4304A}"/>
            </ac:spMkLst>
          </pc:spChg>
        </pc:sldLayoutChg>
        <pc:sldLayoutChg chg="modSp">
          <pc:chgData name="大吉 上林山" userId="037d5731e4471f4e" providerId="LiveId" clId="{B92E539B-479B-4CB4-897D-F9D496A504E5}" dt="2025-07-05T01:12:01.916" v="1221"/>
          <pc:sldLayoutMkLst>
            <pc:docMk/>
            <pc:sldMasterMk cId="1528726603" sldId="2147483660"/>
            <pc:sldLayoutMk cId="3950695559" sldId="2147483673"/>
          </pc:sldLayoutMkLst>
          <pc:spChg chg="mod">
            <ac:chgData name="大吉 上林山" userId="037d5731e4471f4e" providerId="LiveId" clId="{B92E539B-479B-4CB4-897D-F9D496A504E5}" dt="2025-07-05T01:12:01.916" v="1221"/>
            <ac:spMkLst>
              <pc:docMk/>
              <pc:sldMasterMk cId="1528726603" sldId="2147483660"/>
              <pc:sldLayoutMk cId="3950695559" sldId="2147483673"/>
              <ac:spMk id="4" creationId="{9E02DA6E-7EED-3EB4-5144-DE15A8723DA4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60A689-8B43-A94C-AF8F-0EFD6959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42" y="300305"/>
            <a:ext cx="11444657" cy="573026"/>
          </a:xfrm>
        </p:spPr>
        <p:txBody>
          <a:bodyPr tIns="72000">
            <a:normAutofit/>
          </a:bodyPr>
          <a:lstStyle>
            <a:lvl1pPr>
              <a:defRPr sz="24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游ゴシック" panose="020B0400000000000000" pitchFamily="50" charset="-128"/>
                <a:cs typeface="FUTURA MEDIUM" panose="020B0602020204020303" pitchFamily="34" charset="-79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5DD06C-F7B9-3148-9D72-D47B79F4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altLang="ja-JP" dirty="0">
                <a:latin typeface="游ゴシック" panose="020B0400000000000000" pitchFamily="50" charset="-128"/>
              </a:rPr>
              <a:t>© 2025 </a:t>
            </a:r>
            <a:r>
              <a:rPr lang="ja-JP" altLang="en-US" dirty="0">
                <a:latin typeface="游ゴシック" panose="020B0400000000000000" pitchFamily="50" charset="-128"/>
              </a:rPr>
              <a:t>株式会社プロージニア</a:t>
            </a:r>
            <a:endParaRPr lang="en-US" altLang="ja-JP" dirty="0">
              <a:latin typeface="游ゴシック" panose="020B0400000000000000" pitchFamily="50" charset="-128"/>
            </a:endParaRPr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F8C9CD4A-F748-5746-9FB1-CF14E585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56" y="6519943"/>
            <a:ext cx="2743200" cy="247831"/>
          </a:xfrm>
        </p:spPr>
        <p:txBody>
          <a:bodyPr/>
          <a:lstStyle>
            <a:lvl1pPr>
              <a:defRPr sz="1000" b="0" i="0">
                <a:latin typeface="游ゴシック" panose="020B0400000000000000" pitchFamily="50" charset="-128"/>
                <a:cs typeface="Futura Medium" panose="020B0602020204020303" pitchFamily="34" charset="-79"/>
              </a:defRPr>
            </a:lvl1pPr>
          </a:lstStyle>
          <a:p>
            <a:fld id="{E310EA0D-2252-9045-A82C-BA460C3629D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95593C34-49BB-304F-BCB4-681FCB72D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37" y="1179754"/>
            <a:ext cx="11339662" cy="829816"/>
          </a:xfrm>
        </p:spPr>
        <p:txBody>
          <a:bodyPr vert="horz" lIns="91440" tIns="144000" rIns="91440" bIns="45720" rtlCol="0">
            <a:normAutofit/>
          </a:bodyPr>
          <a:lstStyle>
            <a:lvl1pPr>
              <a:defRPr lang="ja-JP" altLang="en-US" sz="2000" b="1" i="0" spc="30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ea typeface="游ゴシック" panose="020B0400000000000000" pitchFamily="50" charset="-128"/>
                <a:cs typeface="FUTURA MEDIUM" panose="020B0602020204020303" pitchFamily="34" charset="-79"/>
              </a:defRPr>
            </a:lvl1pPr>
          </a:lstStyle>
          <a:p>
            <a:pPr marL="0" lvl="0" indent="0">
              <a:spcBef>
                <a:spcPts val="60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3012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F9D1FC-8042-F0E5-3F15-FA4A0419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F0956D4-C6AB-BB4E-79FA-FE97A9C72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02DA6E-7EED-3EB4-5144-DE15A872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© 2025 </a:t>
            </a:r>
            <a:r>
              <a:rPr kumimoji="1" lang="ja-JP" altLang="en-US" dirty="0"/>
              <a:t>株式会社プロージニア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6F7E06-8656-2191-D85E-03993B570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672BDF-7284-861D-1192-39688555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59E9-4265-4F7A-81B2-1D3A0BE6D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69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C229AB-C2AD-E8E8-1C2B-4FBAEA559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D18308-17AB-2D41-8FF7-A170FEEA5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6A0752-3BF3-61C7-E1C8-A88E3835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© 2025 </a:t>
            </a:r>
            <a:r>
              <a:rPr kumimoji="1" lang="ja-JP" altLang="en-US" dirty="0"/>
              <a:t>株式会社プロージニア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B8EFDD-7E64-A5AB-F45B-DDB7CD27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DB13C0-AD28-C782-BA9D-6D97C3CB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59E9-4265-4F7A-81B2-1D3A0BE6D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00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D5B0FA-D0C0-8244-1238-F426FCA2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DA15E4-9648-6B91-0B5E-0A1216576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86284D-DD18-95EB-9D3D-2DAD3922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© 2025 </a:t>
            </a:r>
            <a:r>
              <a:rPr kumimoji="1" lang="ja-JP" altLang="en-US" dirty="0"/>
              <a:t>株式会社プロージニア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CA3554-774B-EC8F-1C3F-1973791E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154A79-7A6B-6D57-64CD-65E727B0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59E9-4265-4F7A-81B2-1D3A0BE6D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32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32142B-5D16-85B2-D20B-922CFB3BD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AD51B0-3FFE-F948-EE78-075A93802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210220-07E2-8231-69CE-28626DC5E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E94ABB-1B47-522A-AF3C-EB2345A1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© 2025 </a:t>
            </a:r>
            <a:r>
              <a:rPr kumimoji="1" lang="ja-JP" altLang="en-US" dirty="0"/>
              <a:t>株式会社プロージニア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FA8B08-64D3-3766-C668-536B1744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BA25C2F-1B35-36D7-7BA2-0AB99DD7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59E9-4265-4F7A-81B2-1D3A0BE6D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35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E326C5-D104-E4C3-21A7-26827A78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C617CD-CC70-913A-7913-98FB62387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8BA7B6-E23B-AF30-8E24-57B0A7A14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5134587-3654-EE97-C08D-3663288AF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9329D12-53E9-1819-285B-572743CEF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D18B3D-C404-4646-11C9-A9EF75A0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© 2025 </a:t>
            </a:r>
            <a:r>
              <a:rPr kumimoji="1" lang="ja-JP" altLang="en-US" dirty="0"/>
              <a:t>株式会社プロージニア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3D5EF7B-1E6C-AEDA-7D2E-597B5659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BE042C1-B78B-DA58-5BCD-DBB53A82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59E9-4265-4F7A-81B2-1D3A0BE6D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87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5E8F74-BCF9-9BCB-4E09-6E81C7D5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ECF4AA1-E7BB-5E39-8B55-4A1B6DC1A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© 2025 </a:t>
            </a:r>
            <a:r>
              <a:rPr kumimoji="1" lang="ja-JP" altLang="en-US" dirty="0"/>
              <a:t>株式会社プロージニア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C060A11-672D-4058-EF2B-9D45AD92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EAF17C-FEEA-CEDF-384A-627E4BFC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59E9-4265-4F7A-81B2-1D3A0BE6D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47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CAFE041-B641-334A-D52F-661303B6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© 2025 </a:t>
            </a:r>
            <a:r>
              <a:rPr kumimoji="1" lang="ja-JP" altLang="en-US" dirty="0"/>
              <a:t>株式会社プロージニア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1FDAFC-ED47-07C9-CAF2-935F4C78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4C0660-DF49-AB72-D47E-A9F7481D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59E9-4265-4F7A-81B2-1D3A0BE6D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20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156779-DF07-8A64-BFA7-1D57BE53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B62874-1A82-5281-C0F6-FA7BDB5B6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EA5A024-A584-5257-BB46-36776F5D4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6125D6-F1F2-1DF7-7E9E-1D170ECA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© 2025 </a:t>
            </a:r>
            <a:r>
              <a:rPr kumimoji="1" lang="ja-JP" altLang="en-US" dirty="0"/>
              <a:t>株式会社プロージニア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A450A4-EF67-E303-570E-C21B7C3D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65F950-5B6F-415D-6EEB-4D7AAB7F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59E9-4265-4F7A-81B2-1D3A0BE6D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60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B87E71-3CC2-6305-64D2-EF8E8E0F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CDCCEE8-24C7-CBAE-71D5-78B050117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B13326E-7066-3189-7931-4DAA6E5F3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FBEBF2-C1A3-FCF5-DE66-6D357BE4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/>
              <a:t>© 2025 </a:t>
            </a:r>
            <a:r>
              <a:rPr kumimoji="1" lang="ja-JP" altLang="en-US" dirty="0"/>
              <a:t>株式会社プロージニア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CB3CE5-97BD-DDFE-1147-1BE0F023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2C9B85-0F02-2A4D-1B1D-100F2268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59E9-4265-4F7A-81B2-1D3A0BE6D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35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E1CFC4B-0964-917C-955B-729A26ED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0F95A4-FFF4-77C2-AD65-DD9F1175F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B43042-B1FA-35C2-C3D1-4F9569C4C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dirty="0"/>
              <a:t>© 2025 </a:t>
            </a:r>
            <a:r>
              <a:rPr kumimoji="1" lang="ja-JP" altLang="en-US" dirty="0"/>
              <a:t>株式会社プロージニア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00A6C7-FB26-F21C-C2FE-B1D8EB825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79C496-4779-AA3D-2793-D49E7CCC5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F59E9-4265-4F7A-81B2-1D3A0BE6D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72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1" r:id="rId8"/>
    <p:sldLayoutId id="2147483672" r:id="rId9"/>
    <p:sldLayoutId id="2147483673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6">
            <a:extLst>
              <a:ext uri="{FF2B5EF4-FFF2-40B4-BE49-F238E27FC236}">
                <a16:creationId xmlns:a16="http://schemas.microsoft.com/office/drawing/2014/main" id="{1C7FCB9A-C84A-3679-D199-15A4A8B22196}"/>
              </a:ext>
            </a:extLst>
          </p:cNvPr>
          <p:cNvSpPr/>
          <p:nvPr/>
        </p:nvSpPr>
        <p:spPr>
          <a:xfrm>
            <a:off x="-636104" y="923862"/>
            <a:ext cx="5102087" cy="603832"/>
          </a:xfrm>
          <a:prstGeom prst="parallelogram">
            <a:avLst>
              <a:gd name="adj" fmla="val 455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伝える技術を、構造的に学ぶ</a:t>
            </a: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7B6B8F50-860A-207C-D761-A75F5D606386}"/>
              </a:ext>
            </a:extLst>
          </p:cNvPr>
          <p:cNvSpPr/>
          <p:nvPr/>
        </p:nvSpPr>
        <p:spPr>
          <a:xfrm>
            <a:off x="332179" y="2600388"/>
            <a:ext cx="6319395" cy="1657223"/>
          </a:xfrm>
          <a:prstGeom prst="roundRect">
            <a:avLst>
              <a:gd name="adj" fmla="val 373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+mn-cs"/>
              </a:rPr>
              <a:t>社内プレゼンの力で、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+mn-cs"/>
              </a:rPr>
              <a:t>業務の質を引き上げる</a:t>
            </a: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FA029FA5-5198-E906-86B5-6D72B6DD7F65}"/>
              </a:ext>
            </a:extLst>
          </p:cNvPr>
          <p:cNvSpPr/>
          <p:nvPr/>
        </p:nvSpPr>
        <p:spPr>
          <a:xfrm>
            <a:off x="332178" y="4337553"/>
            <a:ext cx="7324046" cy="603832"/>
          </a:xfrm>
          <a:prstGeom prst="roundRect">
            <a:avLst>
              <a:gd name="adj" fmla="val 373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株式会社プロジーニア｜人材育成推進部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9FC7CF5-FF88-C041-2BFB-6DB5876565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4" r="1895"/>
          <a:stretch>
            <a:fillRect/>
          </a:stretch>
        </p:blipFill>
        <p:spPr>
          <a:xfrm>
            <a:off x="5710516" y="0"/>
            <a:ext cx="6481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39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1F49DA-AE14-2FBA-E613-D7B9C4C1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研修で得た気づきを、明日からどう活かすか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E5EFE2C-4304-8D6E-1AF5-5D651C79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latin typeface="游ゴシック" panose="020B0400000000000000" pitchFamily="50" charset="-128"/>
              </a:rPr>
              <a:t>© 2025 </a:t>
            </a:r>
            <a:r>
              <a:rPr lang="ja-JP" altLang="en-US">
                <a:latin typeface="游ゴシック" panose="020B0400000000000000" pitchFamily="50" charset="-128"/>
              </a:rPr>
              <a:t>株式会社プロージニア</a:t>
            </a:r>
            <a:endParaRPr lang="en-US" altLang="ja-JP" dirty="0">
              <a:latin typeface="游ゴシック" panose="020B04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17E06B-4E59-DC30-2605-D792673D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CC40F42-7966-4863-2D0F-6B7B47B70E98}"/>
              </a:ext>
            </a:extLst>
          </p:cNvPr>
          <p:cNvSpPr/>
          <p:nvPr/>
        </p:nvSpPr>
        <p:spPr>
          <a:xfrm>
            <a:off x="0" y="0"/>
            <a:ext cx="3208919" cy="247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振り返りと行動宣言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25B5824-3DD5-4E30-A52D-70861F21AC16}"/>
              </a:ext>
            </a:extLst>
          </p:cNvPr>
          <p:cNvSpPr/>
          <p:nvPr/>
        </p:nvSpPr>
        <p:spPr>
          <a:xfrm>
            <a:off x="1595500" y="1160464"/>
            <a:ext cx="9361040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tIns="72000" rIns="144000" bIns="72000" rtlCol="0" anchor="ctr"/>
          <a:lstStyle/>
          <a:p>
            <a:pPr algn="l">
              <a:lnSpc>
                <a:spcPct val="130000"/>
              </a:lnSpc>
              <a:spcAft>
                <a:spcPts val="600"/>
              </a:spcAft>
            </a:pPr>
            <a:r>
              <a:rPr kumimoji="1" lang="ja-JP" altLang="en-US" sz="2000" b="1" dirty="0">
                <a:solidFill>
                  <a:schemeClr val="accent2"/>
                </a:solidFill>
              </a:rPr>
              <a:t>今後、報告をする際に最初に伝えるべきポイントは？</a:t>
            </a:r>
            <a:endParaRPr kumimoji="1" lang="ja-JP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B07A9B2-7E5F-ECE9-86DB-4CE83AE4AD41}"/>
              </a:ext>
            </a:extLst>
          </p:cNvPr>
          <p:cNvSpPr/>
          <p:nvPr/>
        </p:nvSpPr>
        <p:spPr>
          <a:xfrm>
            <a:off x="1235460" y="1160463"/>
            <a:ext cx="700256" cy="1224135"/>
          </a:xfrm>
          <a:prstGeom prst="roundRect">
            <a:avLst>
              <a:gd name="adj" fmla="val 782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</a:rPr>
              <a:t>行動宣言</a:t>
            </a:r>
            <a:br>
              <a:rPr kumimoji="1" lang="en-US" altLang="ja-JP" sz="1200" b="1" dirty="0">
                <a:solidFill>
                  <a:schemeClr val="bg1"/>
                </a:solidFill>
              </a:rPr>
            </a:br>
            <a:r>
              <a:rPr kumimoji="1" lang="en-US" altLang="ja-JP" sz="2000" b="1" dirty="0">
                <a:solidFill>
                  <a:schemeClr val="bg1"/>
                </a:solidFill>
              </a:rPr>
              <a:t>01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20478DF-4118-3160-5A5A-F5057A56409D}"/>
              </a:ext>
            </a:extLst>
          </p:cNvPr>
          <p:cNvSpPr/>
          <p:nvPr/>
        </p:nvSpPr>
        <p:spPr>
          <a:xfrm>
            <a:off x="1595500" y="2606196"/>
            <a:ext cx="9361040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tIns="72000" rIns="144000" bIns="72000" rtlCol="0" anchor="ctr"/>
          <a:lstStyle/>
          <a:p>
            <a:pPr algn="l">
              <a:lnSpc>
                <a:spcPct val="130000"/>
              </a:lnSpc>
              <a:spcAft>
                <a:spcPts val="600"/>
              </a:spcAft>
            </a:pPr>
            <a:r>
              <a:rPr kumimoji="1" lang="ja-JP" altLang="en-US" sz="2000" b="1" dirty="0">
                <a:solidFill>
                  <a:schemeClr val="accent2"/>
                </a:solidFill>
              </a:rPr>
              <a:t>スライド資料を作成する際、どこに改善余地があるか？</a:t>
            </a:r>
            <a:endParaRPr kumimoji="1" lang="ja-JP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C2FE4E3-112C-D57C-98D6-DDDF57936AED}"/>
              </a:ext>
            </a:extLst>
          </p:cNvPr>
          <p:cNvSpPr/>
          <p:nvPr/>
        </p:nvSpPr>
        <p:spPr>
          <a:xfrm>
            <a:off x="1235460" y="2606195"/>
            <a:ext cx="700256" cy="1224135"/>
          </a:xfrm>
          <a:prstGeom prst="roundRect">
            <a:avLst>
              <a:gd name="adj" fmla="val 748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</a:rPr>
              <a:t>行動宣言</a:t>
            </a:r>
            <a:br>
              <a:rPr kumimoji="1" lang="en-US" altLang="ja-JP" sz="1200" b="1" dirty="0">
                <a:solidFill>
                  <a:schemeClr val="bg1"/>
                </a:solidFill>
              </a:rPr>
            </a:br>
            <a:r>
              <a:rPr kumimoji="1" lang="en-US" altLang="ja-JP" sz="2000" b="1" dirty="0">
                <a:solidFill>
                  <a:schemeClr val="bg1"/>
                </a:solidFill>
              </a:rPr>
              <a:t>02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0E827E-D540-E9F9-6874-36752918EB95}"/>
              </a:ext>
            </a:extLst>
          </p:cNvPr>
          <p:cNvSpPr/>
          <p:nvPr/>
        </p:nvSpPr>
        <p:spPr>
          <a:xfrm>
            <a:off x="1595500" y="4051928"/>
            <a:ext cx="9361040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tIns="72000" rIns="144000" bIns="72000" rtlCol="0" anchor="ctr"/>
          <a:lstStyle/>
          <a:p>
            <a:pPr algn="l">
              <a:lnSpc>
                <a:spcPct val="130000"/>
              </a:lnSpc>
              <a:spcAft>
                <a:spcPts val="600"/>
              </a:spcAft>
            </a:pPr>
            <a:r>
              <a:rPr kumimoji="1" lang="ja-JP" altLang="en-US" sz="2000" b="1" dirty="0">
                <a:solidFill>
                  <a:schemeClr val="accent2"/>
                </a:solidFill>
              </a:rPr>
              <a:t>聞き手が上司・他部署・経営層だった場合、伝え方はどう変えるか？</a:t>
            </a:r>
            <a:endParaRPr kumimoji="1" lang="ja-JP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99CF7F0-B6E3-C087-8AF4-2B6E6F20DBE4}"/>
              </a:ext>
            </a:extLst>
          </p:cNvPr>
          <p:cNvSpPr/>
          <p:nvPr/>
        </p:nvSpPr>
        <p:spPr>
          <a:xfrm>
            <a:off x="1235460" y="4051927"/>
            <a:ext cx="700256" cy="1224135"/>
          </a:xfrm>
          <a:prstGeom prst="roundRect">
            <a:avLst>
              <a:gd name="adj" fmla="val 986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</a:rPr>
              <a:t>行動宣言</a:t>
            </a:r>
            <a:br>
              <a:rPr kumimoji="1" lang="en-US" altLang="ja-JP" sz="1200" b="1" dirty="0">
                <a:solidFill>
                  <a:schemeClr val="bg1"/>
                </a:solidFill>
              </a:rPr>
            </a:br>
            <a:r>
              <a:rPr kumimoji="1" lang="en-US" altLang="ja-JP" sz="2000" b="1" dirty="0">
                <a:solidFill>
                  <a:schemeClr val="bg1"/>
                </a:solidFill>
              </a:rPr>
              <a:t>03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フリーフォーム 19">
            <a:extLst>
              <a:ext uri="{FF2B5EF4-FFF2-40B4-BE49-F238E27FC236}">
                <a16:creationId xmlns:a16="http://schemas.microsoft.com/office/drawing/2014/main" id="{C13643FA-86F8-4843-91BA-95C969096B69}"/>
              </a:ext>
            </a:extLst>
          </p:cNvPr>
          <p:cNvSpPr/>
          <p:nvPr/>
        </p:nvSpPr>
        <p:spPr>
          <a:xfrm>
            <a:off x="1283997" y="5271742"/>
            <a:ext cx="9672543" cy="1037036"/>
          </a:xfrm>
          <a:custGeom>
            <a:avLst/>
            <a:gdLst>
              <a:gd name="connsiteX0" fmla="*/ 4992023 w 9984046"/>
              <a:gd name="connsiteY0" fmla="*/ 0 h 1140740"/>
              <a:gd name="connsiteX1" fmla="*/ 5094815 w 9984046"/>
              <a:gd name="connsiteY1" fmla="*/ 216215 h 1140740"/>
              <a:gd name="connsiteX2" fmla="*/ 9904038 w 9984046"/>
              <a:gd name="connsiteY2" fmla="*/ 216215 h 1140740"/>
              <a:gd name="connsiteX3" fmla="*/ 9984046 w 9984046"/>
              <a:gd name="connsiteY3" fmla="*/ 296223 h 1140740"/>
              <a:gd name="connsiteX4" fmla="*/ 9984046 w 9984046"/>
              <a:gd name="connsiteY4" fmla="*/ 1060732 h 1140740"/>
              <a:gd name="connsiteX5" fmla="*/ 9904038 w 9984046"/>
              <a:gd name="connsiteY5" fmla="*/ 1140740 h 1140740"/>
              <a:gd name="connsiteX6" fmla="*/ 80008 w 9984046"/>
              <a:gd name="connsiteY6" fmla="*/ 1140740 h 1140740"/>
              <a:gd name="connsiteX7" fmla="*/ 0 w 9984046"/>
              <a:gd name="connsiteY7" fmla="*/ 1060732 h 1140740"/>
              <a:gd name="connsiteX8" fmla="*/ 0 w 9984046"/>
              <a:gd name="connsiteY8" fmla="*/ 296223 h 1140740"/>
              <a:gd name="connsiteX9" fmla="*/ 80008 w 9984046"/>
              <a:gd name="connsiteY9" fmla="*/ 216215 h 1140740"/>
              <a:gd name="connsiteX10" fmla="*/ 4889231 w 9984046"/>
              <a:gd name="connsiteY10" fmla="*/ 216215 h 114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84046" h="1140740">
                <a:moveTo>
                  <a:pt x="4992023" y="0"/>
                </a:moveTo>
                <a:lnTo>
                  <a:pt x="5094815" y="216215"/>
                </a:lnTo>
                <a:lnTo>
                  <a:pt x="9904038" y="216215"/>
                </a:lnTo>
                <a:cubicBezTo>
                  <a:pt x="9948225" y="216215"/>
                  <a:pt x="9984046" y="252036"/>
                  <a:pt x="9984046" y="296223"/>
                </a:cubicBezTo>
                <a:lnTo>
                  <a:pt x="9984046" y="1060732"/>
                </a:lnTo>
                <a:cubicBezTo>
                  <a:pt x="9984046" y="1104919"/>
                  <a:pt x="9948225" y="1140740"/>
                  <a:pt x="9904038" y="1140740"/>
                </a:cubicBezTo>
                <a:lnTo>
                  <a:pt x="80008" y="1140740"/>
                </a:lnTo>
                <a:cubicBezTo>
                  <a:pt x="35821" y="1140740"/>
                  <a:pt x="0" y="1104919"/>
                  <a:pt x="0" y="1060732"/>
                </a:cubicBezTo>
                <a:lnTo>
                  <a:pt x="0" y="296223"/>
                </a:lnTo>
                <a:cubicBezTo>
                  <a:pt x="0" y="252036"/>
                  <a:pt x="35821" y="216215"/>
                  <a:pt x="80008" y="216215"/>
                </a:cubicBezTo>
                <a:lnTo>
                  <a:pt x="4889231" y="216215"/>
                </a:lnTo>
                <a:close/>
              </a:path>
            </a:pathLst>
          </a:cu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ja-JP" altLang="en-US" sz="32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角丸四角形 20">
            <a:extLst>
              <a:ext uri="{FF2B5EF4-FFF2-40B4-BE49-F238E27FC236}">
                <a16:creationId xmlns:a16="http://schemas.microsoft.com/office/drawing/2014/main" id="{77091D11-6169-66E3-F6B7-D3424A92DD24}"/>
              </a:ext>
            </a:extLst>
          </p:cNvPr>
          <p:cNvSpPr/>
          <p:nvPr/>
        </p:nvSpPr>
        <p:spPr>
          <a:xfrm>
            <a:off x="1283997" y="5434823"/>
            <a:ext cx="9672543" cy="924525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>
              <a:spcBef>
                <a:spcPts val="600"/>
              </a:spcBef>
            </a:pPr>
            <a:r>
              <a:rPr lang="ja-JP" altLang="en-US" sz="20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研修は受けて終わりではなく、行動を変えるための出発点です</a:t>
            </a:r>
            <a:endParaRPr lang="en-US" altLang="ja-JP" sz="20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087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C91089-AB6E-8DD8-9374-633DF9D3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プレゼンは、組織の成果を左右する“共通言語”</a:t>
            </a:r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CEB5A764-249E-8419-FCB8-A9655A2C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44" y="6519944"/>
            <a:ext cx="2743200" cy="247831"/>
          </a:xfrm>
        </p:spPr>
        <p:txBody>
          <a:bodyPr/>
          <a:lstStyle>
            <a:lvl1pPr>
              <a:defRPr sz="900" b="0" i="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t>© 2025 G-solar Partners</a:t>
            </a: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CEEDD0F4-501F-F69D-F038-9FFAD377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EA0D-2252-9045-A82C-BA460C3629D0}" type="slidenum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游ゴシック" panose="020B0400000000000000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游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F9B51E0-0158-8160-57D4-99C8BE8CB4C8}"/>
              </a:ext>
            </a:extLst>
          </p:cNvPr>
          <p:cNvSpPr/>
          <p:nvPr/>
        </p:nvSpPr>
        <p:spPr>
          <a:xfrm>
            <a:off x="1107504" y="5843649"/>
            <a:ext cx="9976994" cy="573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構成・資料・話し方を総合的に強化し、“すぐに使える技術”を習得できるようお伝えします</a:t>
            </a:r>
          </a:p>
        </p:txBody>
      </p: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DD6549FE-BE66-E4B3-43CE-52C0A34F9672}"/>
              </a:ext>
            </a:extLst>
          </p:cNvPr>
          <p:cNvSpPr/>
          <p:nvPr/>
        </p:nvSpPr>
        <p:spPr>
          <a:xfrm>
            <a:off x="5966052" y="5656804"/>
            <a:ext cx="259894" cy="18742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1519844C-291D-ACCC-16F4-75EADB1221E4}"/>
              </a:ext>
            </a:extLst>
          </p:cNvPr>
          <p:cNvSpPr/>
          <p:nvPr/>
        </p:nvSpPr>
        <p:spPr>
          <a:xfrm>
            <a:off x="1107503" y="1013772"/>
            <a:ext cx="5206831" cy="5206831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社内で成果を上げるために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0144B78-8D23-293B-D50C-469C1DF3F57B}"/>
              </a:ext>
            </a:extLst>
          </p:cNvPr>
          <p:cNvSpPr/>
          <p:nvPr/>
        </p:nvSpPr>
        <p:spPr>
          <a:xfrm>
            <a:off x="1550918" y="2517768"/>
            <a:ext cx="4320000" cy="1282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関係者の理解・納得・協力が必要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分かりやすく伝える力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が必要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6FA24AB-107E-0AFD-5FB3-2BB16A5F75E6}"/>
              </a:ext>
            </a:extLst>
          </p:cNvPr>
          <p:cNvSpPr/>
          <p:nvPr/>
        </p:nvSpPr>
        <p:spPr>
          <a:xfrm>
            <a:off x="1550918" y="3799905"/>
            <a:ext cx="4320000" cy="1282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報告や説明の精度が上がれば判断も早くなり、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チーム全体の動きもスムーズ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に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0E17AEF9-12F8-84E7-89DB-3AB4177D69A5}"/>
              </a:ext>
            </a:extLst>
          </p:cNvPr>
          <p:cNvSpPr/>
          <p:nvPr/>
        </p:nvSpPr>
        <p:spPr>
          <a:xfrm>
            <a:off x="5877666" y="1013772"/>
            <a:ext cx="5206831" cy="5206831"/>
          </a:xfrm>
          <a:prstGeom prst="ellipse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社内でも伝えるために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FF4BAA7-E3AD-849F-F8C3-24B8FDFEC694}"/>
              </a:ext>
            </a:extLst>
          </p:cNvPr>
          <p:cNvSpPr/>
          <p:nvPr/>
        </p:nvSpPr>
        <p:spPr>
          <a:xfrm>
            <a:off x="6321081" y="2517768"/>
            <a:ext cx="4320000" cy="1282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“相手が社内の人”であるからこそ、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関係性に甘えた伝え方になりがち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E4AC681-858B-EF2F-7AC1-0194CCB3325B}"/>
              </a:ext>
            </a:extLst>
          </p:cNvPr>
          <p:cNvSpPr/>
          <p:nvPr/>
        </p:nvSpPr>
        <p:spPr>
          <a:xfrm>
            <a:off x="6321081" y="3799905"/>
            <a:ext cx="4320000" cy="1282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伝える内容が適切であっても、それが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正しく伝わらなければ意味がない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21E7651-636D-8672-674B-8D6D3247EED0}"/>
              </a:ext>
            </a:extLst>
          </p:cNvPr>
          <p:cNvSpPr/>
          <p:nvPr/>
        </p:nvSpPr>
        <p:spPr>
          <a:xfrm>
            <a:off x="0" y="0"/>
            <a:ext cx="3208919" cy="247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lvl="0">
              <a:defRPr/>
            </a:pPr>
            <a:r>
              <a:rPr lang="ja-JP" altLang="en-US" sz="1100" b="1" spc="300" dirty="0">
                <a:solidFill>
                  <a:prstClr val="white"/>
                </a:solidFill>
              </a:rPr>
              <a:t>目的と背景</a:t>
            </a:r>
          </a:p>
        </p:txBody>
      </p:sp>
    </p:spTree>
    <p:extLst>
      <p:ext uri="{BB962C8B-B14F-4D97-AF65-F5344CB8AC3E}">
        <p14:creationId xmlns:p14="http://schemas.microsoft.com/office/powerpoint/2010/main" val="148632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8F5041-0C83-6619-F6CC-858D17F6F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>
                <a:latin typeface="游ゴシック" panose="020B0400000000000000" pitchFamily="50" charset="-128"/>
              </a:rPr>
              <a:t>© 2025 </a:t>
            </a:r>
            <a:r>
              <a:rPr lang="ja-JP" altLang="en-US" dirty="0">
                <a:latin typeface="游ゴシック" panose="020B0400000000000000" pitchFamily="50" charset="-128"/>
              </a:rPr>
              <a:t>株式会社プロージニア</a:t>
            </a:r>
            <a:endParaRPr lang="en-US" altLang="ja-JP" dirty="0">
              <a:latin typeface="游ゴシック" panose="020B04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8DBFCD-5BD2-8FE1-3416-48EEE056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9BF2F2C1-CF9B-1DB4-78E3-B1564163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42" y="300305"/>
            <a:ext cx="11444657" cy="573026"/>
          </a:xfrm>
        </p:spPr>
        <p:txBody>
          <a:bodyPr/>
          <a:lstStyle/>
          <a:p>
            <a:r>
              <a:rPr kumimoji="1" lang="ja-JP" altLang="en-US" dirty="0"/>
              <a:t>近い関係性だからこそ、伝え方で差がつく</a:t>
            </a:r>
          </a:p>
        </p:txBody>
      </p:sp>
      <p:sp>
        <p:nvSpPr>
          <p:cNvPr id="2" name="角丸四角形 13">
            <a:extLst>
              <a:ext uri="{FF2B5EF4-FFF2-40B4-BE49-F238E27FC236}">
                <a16:creationId xmlns:a16="http://schemas.microsoft.com/office/drawing/2014/main" id="{C1C5BC52-5793-DC1F-0387-2F898D5BEFFD}"/>
              </a:ext>
            </a:extLst>
          </p:cNvPr>
          <p:cNvSpPr/>
          <p:nvPr/>
        </p:nvSpPr>
        <p:spPr>
          <a:xfrm>
            <a:off x="1103978" y="1961624"/>
            <a:ext cx="9984045" cy="1344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0" rtlCol="0" anchor="ctr"/>
          <a:lstStyle/>
          <a:p>
            <a:pPr>
              <a:spcBef>
                <a:spcPts val="600"/>
              </a:spcBef>
            </a:pPr>
            <a:r>
              <a:rPr lang="ja-JP" altLang="en-US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社内プレゼンは、聞き手との距離が近い</a:t>
            </a:r>
            <a:endParaRPr lang="en-US" altLang="ja-JP" sz="24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油断が生まれやすく、説明が不十分になったり、論点が曖昧になったりするケースも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角丸四角形 14">
            <a:extLst>
              <a:ext uri="{FF2B5EF4-FFF2-40B4-BE49-F238E27FC236}">
                <a16:creationId xmlns:a16="http://schemas.microsoft.com/office/drawing/2014/main" id="{F31E1ADF-E2C2-7BA8-D9E7-CCE4649CA4CA}"/>
              </a:ext>
            </a:extLst>
          </p:cNvPr>
          <p:cNvSpPr/>
          <p:nvPr/>
        </p:nvSpPr>
        <p:spPr>
          <a:xfrm>
            <a:off x="1103978" y="3782430"/>
            <a:ext cx="9984045" cy="1344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0" rtlCol="0" anchor="ctr"/>
          <a:lstStyle/>
          <a:p>
            <a:pPr>
              <a:spcBef>
                <a:spcPts val="600"/>
              </a:spcBef>
            </a:pPr>
            <a:r>
              <a:rPr lang="ja-JP" altLang="en-US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“慣れ”からくる伝え方のクセが出やすい</a:t>
            </a:r>
            <a:endParaRPr lang="en-US" altLang="ja-JP" sz="24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上司や他部署との連携、意思決定のスピードが落ち、チーム全体の動きにも影響が出る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フリーフォーム 19">
            <a:extLst>
              <a:ext uri="{FF2B5EF4-FFF2-40B4-BE49-F238E27FC236}">
                <a16:creationId xmlns:a16="http://schemas.microsoft.com/office/drawing/2014/main" id="{C4E2C331-2B90-8C42-6A8F-CEE4F9662E9A}"/>
              </a:ext>
            </a:extLst>
          </p:cNvPr>
          <p:cNvSpPr/>
          <p:nvPr/>
        </p:nvSpPr>
        <p:spPr>
          <a:xfrm>
            <a:off x="1103977" y="5242292"/>
            <a:ext cx="9984046" cy="1140740"/>
          </a:xfrm>
          <a:custGeom>
            <a:avLst/>
            <a:gdLst>
              <a:gd name="connsiteX0" fmla="*/ 4992023 w 9984046"/>
              <a:gd name="connsiteY0" fmla="*/ 0 h 1140740"/>
              <a:gd name="connsiteX1" fmla="*/ 5094815 w 9984046"/>
              <a:gd name="connsiteY1" fmla="*/ 216215 h 1140740"/>
              <a:gd name="connsiteX2" fmla="*/ 9904038 w 9984046"/>
              <a:gd name="connsiteY2" fmla="*/ 216215 h 1140740"/>
              <a:gd name="connsiteX3" fmla="*/ 9984046 w 9984046"/>
              <a:gd name="connsiteY3" fmla="*/ 296223 h 1140740"/>
              <a:gd name="connsiteX4" fmla="*/ 9984046 w 9984046"/>
              <a:gd name="connsiteY4" fmla="*/ 1060732 h 1140740"/>
              <a:gd name="connsiteX5" fmla="*/ 9904038 w 9984046"/>
              <a:gd name="connsiteY5" fmla="*/ 1140740 h 1140740"/>
              <a:gd name="connsiteX6" fmla="*/ 80008 w 9984046"/>
              <a:gd name="connsiteY6" fmla="*/ 1140740 h 1140740"/>
              <a:gd name="connsiteX7" fmla="*/ 0 w 9984046"/>
              <a:gd name="connsiteY7" fmla="*/ 1060732 h 1140740"/>
              <a:gd name="connsiteX8" fmla="*/ 0 w 9984046"/>
              <a:gd name="connsiteY8" fmla="*/ 296223 h 1140740"/>
              <a:gd name="connsiteX9" fmla="*/ 80008 w 9984046"/>
              <a:gd name="connsiteY9" fmla="*/ 216215 h 1140740"/>
              <a:gd name="connsiteX10" fmla="*/ 4889231 w 9984046"/>
              <a:gd name="connsiteY10" fmla="*/ 216215 h 114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84046" h="1140740">
                <a:moveTo>
                  <a:pt x="4992023" y="0"/>
                </a:moveTo>
                <a:lnTo>
                  <a:pt x="5094815" y="216215"/>
                </a:lnTo>
                <a:lnTo>
                  <a:pt x="9904038" y="216215"/>
                </a:lnTo>
                <a:cubicBezTo>
                  <a:pt x="9948225" y="216215"/>
                  <a:pt x="9984046" y="252036"/>
                  <a:pt x="9984046" y="296223"/>
                </a:cubicBezTo>
                <a:lnTo>
                  <a:pt x="9984046" y="1060732"/>
                </a:lnTo>
                <a:cubicBezTo>
                  <a:pt x="9984046" y="1104919"/>
                  <a:pt x="9948225" y="1140740"/>
                  <a:pt x="9904038" y="1140740"/>
                </a:cubicBezTo>
                <a:lnTo>
                  <a:pt x="80008" y="1140740"/>
                </a:lnTo>
                <a:cubicBezTo>
                  <a:pt x="35821" y="1140740"/>
                  <a:pt x="0" y="1104919"/>
                  <a:pt x="0" y="1060732"/>
                </a:cubicBezTo>
                <a:lnTo>
                  <a:pt x="0" y="296223"/>
                </a:lnTo>
                <a:cubicBezTo>
                  <a:pt x="0" y="252036"/>
                  <a:pt x="35821" y="216215"/>
                  <a:pt x="80008" y="216215"/>
                </a:cubicBezTo>
                <a:lnTo>
                  <a:pt x="4889231" y="216215"/>
                </a:lnTo>
                <a:close/>
              </a:path>
            </a:pathLst>
          </a:cu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ja-JP" altLang="en-US" sz="32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角丸四角形 20">
            <a:extLst>
              <a:ext uri="{FF2B5EF4-FFF2-40B4-BE49-F238E27FC236}">
                <a16:creationId xmlns:a16="http://schemas.microsoft.com/office/drawing/2014/main" id="{7259BA1C-D019-4E03-4BF7-7025E8DF821C}"/>
              </a:ext>
            </a:extLst>
          </p:cNvPr>
          <p:cNvSpPr/>
          <p:nvPr/>
        </p:nvSpPr>
        <p:spPr>
          <a:xfrm>
            <a:off x="1103977" y="5457225"/>
            <a:ext cx="9984046" cy="924525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>
              <a:spcBef>
                <a:spcPts val="600"/>
              </a:spcBef>
            </a:pPr>
            <a:r>
              <a:rPr lang="ja-JP" altLang="en-US" sz="20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聞き手が求めている情報に対して、誠実かつ論理的に応える姿勢を持つことが大事</a:t>
            </a:r>
            <a:endParaRPr lang="en-US" altLang="ja-JP" sz="20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3210AB8-39A6-B226-C8EE-107F0E2F8096}"/>
              </a:ext>
            </a:extLst>
          </p:cNvPr>
          <p:cNvSpPr/>
          <p:nvPr/>
        </p:nvSpPr>
        <p:spPr>
          <a:xfrm>
            <a:off x="0" y="-5680"/>
            <a:ext cx="3208919" cy="247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lvl="0">
              <a:defRPr/>
            </a:pPr>
            <a:r>
              <a:rPr lang="ja-JP" altLang="en-US" sz="1100" b="1" spc="300" dirty="0">
                <a:solidFill>
                  <a:prstClr val="white"/>
                </a:solidFill>
              </a:rPr>
              <a:t>社内プレゼンの特徴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381B951-97D1-4E6A-05F7-870BC615C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765" y="3946663"/>
            <a:ext cx="1016124" cy="101612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7EF5BB7-3212-C883-2581-38F419031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765" y="2172451"/>
            <a:ext cx="1016124" cy="1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1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DFDA87-2A28-798F-99FE-F0D87114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プレゼンは“順序”がすべて。伝える土台を整える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6A289BD-EF1F-61F0-4530-8EC62298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>
                <a:latin typeface="游ゴシック" panose="020B0400000000000000" pitchFamily="50" charset="-128"/>
              </a:rPr>
              <a:t>© 2025 </a:t>
            </a:r>
            <a:r>
              <a:rPr lang="ja-JP" altLang="en-US" dirty="0">
                <a:latin typeface="游ゴシック" panose="020B0400000000000000" pitchFamily="50" charset="-128"/>
              </a:rPr>
              <a:t>株式会社プロージニア</a:t>
            </a:r>
            <a:endParaRPr lang="en-US" altLang="ja-JP" dirty="0">
              <a:latin typeface="游ゴシック" panose="020B04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8B6CE9-818C-6A70-EA3F-6F5F7B1B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23" name="角丸四角形 7">
            <a:extLst>
              <a:ext uri="{FF2B5EF4-FFF2-40B4-BE49-F238E27FC236}">
                <a16:creationId xmlns:a16="http://schemas.microsoft.com/office/drawing/2014/main" id="{8E3B3ABB-517C-1675-BB44-E65DBC0FC140}"/>
              </a:ext>
            </a:extLst>
          </p:cNvPr>
          <p:cNvSpPr/>
          <p:nvPr/>
        </p:nvSpPr>
        <p:spPr>
          <a:xfrm>
            <a:off x="407989" y="1160457"/>
            <a:ext cx="11375078" cy="39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結論から話す姿勢を意識する</a:t>
            </a:r>
            <a:endParaRPr kumimoji="1" lang="ja-JP" altLang="en-US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角丸四角形 26">
            <a:extLst>
              <a:ext uri="{FF2B5EF4-FFF2-40B4-BE49-F238E27FC236}">
                <a16:creationId xmlns:a16="http://schemas.microsoft.com/office/drawing/2014/main" id="{4807EB8F-65D5-3178-74AE-B17AD7AA4F3F}"/>
              </a:ext>
            </a:extLst>
          </p:cNvPr>
          <p:cNvSpPr/>
          <p:nvPr/>
        </p:nvSpPr>
        <p:spPr>
          <a:xfrm>
            <a:off x="407988" y="3876129"/>
            <a:ext cx="11370152" cy="959556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論理展開の基本となる型を理解し、常に</a:t>
            </a:r>
            <a:r>
              <a:rPr kumimoji="1" lang="ja-JP" altLang="en-US" sz="20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“結論→理由→補足”という順序を守る</a:t>
            </a:r>
            <a:r>
              <a: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ことが重要</a:t>
            </a: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3295218-1199-77B7-D2F8-48DA0352072D}"/>
              </a:ext>
            </a:extLst>
          </p:cNvPr>
          <p:cNvCxnSpPr>
            <a:cxnSpLocks/>
          </p:cNvCxnSpPr>
          <p:nvPr/>
        </p:nvCxnSpPr>
        <p:spPr>
          <a:xfrm>
            <a:off x="1508984" y="3037366"/>
            <a:ext cx="2901946" cy="787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5">
            <a:extLst>
              <a:ext uri="{FF2B5EF4-FFF2-40B4-BE49-F238E27FC236}">
                <a16:creationId xmlns:a16="http://schemas.microsoft.com/office/drawing/2014/main" id="{5681BF07-7A37-4685-4DB0-5157AA0941BD}"/>
              </a:ext>
            </a:extLst>
          </p:cNvPr>
          <p:cNvSpPr/>
          <p:nvPr/>
        </p:nvSpPr>
        <p:spPr>
          <a:xfrm>
            <a:off x="407989" y="1701241"/>
            <a:ext cx="5106392" cy="3983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PREP</a:t>
            </a:r>
            <a:r>
              <a:rPr kumimoji="1"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法</a:t>
            </a:r>
            <a:endParaRPr kumimoji="1" lang="ja-JP" altLang="en-US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角丸四角形 8">
            <a:extLst>
              <a:ext uri="{FF2B5EF4-FFF2-40B4-BE49-F238E27FC236}">
                <a16:creationId xmlns:a16="http://schemas.microsoft.com/office/drawing/2014/main" id="{4E532245-4918-80C8-D247-2E1831061A80}"/>
              </a:ext>
            </a:extLst>
          </p:cNvPr>
          <p:cNvSpPr/>
          <p:nvPr/>
        </p:nvSpPr>
        <p:spPr>
          <a:xfrm>
            <a:off x="407990" y="2234155"/>
            <a:ext cx="1100995" cy="1606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>
              <a:spcBef>
                <a:spcPts val="600"/>
              </a:spcBef>
            </a:pPr>
            <a:r>
              <a:rPr kumimoji="1" lang="en-US" altLang="ja-JP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Point</a:t>
            </a:r>
            <a:endParaRPr kumimoji="1" lang="ja-JP" altLang="en-US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角丸四角形 9">
            <a:extLst>
              <a:ext uri="{FF2B5EF4-FFF2-40B4-BE49-F238E27FC236}">
                <a16:creationId xmlns:a16="http://schemas.microsoft.com/office/drawing/2014/main" id="{4D32AC25-30DD-3111-E4B5-0E24DE0A82D1}"/>
              </a:ext>
            </a:extLst>
          </p:cNvPr>
          <p:cNvSpPr/>
          <p:nvPr/>
        </p:nvSpPr>
        <p:spPr>
          <a:xfrm>
            <a:off x="1742304" y="2234155"/>
            <a:ext cx="1100995" cy="1606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>
              <a:spcBef>
                <a:spcPts val="600"/>
              </a:spcBef>
            </a:pPr>
            <a:r>
              <a:rPr kumimoji="1" lang="en-US" altLang="ja-JP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Reason</a:t>
            </a:r>
            <a:endParaRPr kumimoji="1" lang="ja-JP" altLang="en-US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角丸四角形 10">
            <a:extLst>
              <a:ext uri="{FF2B5EF4-FFF2-40B4-BE49-F238E27FC236}">
                <a16:creationId xmlns:a16="http://schemas.microsoft.com/office/drawing/2014/main" id="{60A30F16-8038-F4B5-DAD5-30579E6C3B02}"/>
              </a:ext>
            </a:extLst>
          </p:cNvPr>
          <p:cNvSpPr/>
          <p:nvPr/>
        </p:nvSpPr>
        <p:spPr>
          <a:xfrm>
            <a:off x="4410931" y="2242026"/>
            <a:ext cx="1100995" cy="1606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>
              <a:spcBef>
                <a:spcPts val="600"/>
              </a:spcBef>
            </a:pPr>
            <a:r>
              <a:rPr kumimoji="1" lang="en-US" altLang="ja-JP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Point</a:t>
            </a:r>
            <a:endParaRPr kumimoji="1" lang="ja-JP" altLang="en-US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D151586-3326-29E0-3589-257BA7461856}"/>
              </a:ext>
            </a:extLst>
          </p:cNvPr>
          <p:cNvCxnSpPr>
            <a:cxnSpLocks/>
          </p:cNvCxnSpPr>
          <p:nvPr/>
        </p:nvCxnSpPr>
        <p:spPr>
          <a:xfrm>
            <a:off x="3614870" y="3037366"/>
            <a:ext cx="4722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角丸四角形 9">
            <a:extLst>
              <a:ext uri="{FF2B5EF4-FFF2-40B4-BE49-F238E27FC236}">
                <a16:creationId xmlns:a16="http://schemas.microsoft.com/office/drawing/2014/main" id="{3F5A44D8-4B2D-D670-7645-F5B486C1053B}"/>
              </a:ext>
            </a:extLst>
          </p:cNvPr>
          <p:cNvSpPr/>
          <p:nvPr/>
        </p:nvSpPr>
        <p:spPr>
          <a:xfrm>
            <a:off x="3076617" y="2245559"/>
            <a:ext cx="1100995" cy="1606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>
              <a:spcBef>
                <a:spcPts val="600"/>
              </a:spcBef>
            </a:pPr>
            <a:r>
              <a:rPr kumimoji="1" lang="en-US" altLang="ja-JP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Example</a:t>
            </a:r>
            <a:endParaRPr kumimoji="1" lang="ja-JP" altLang="en-US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03111BB-59FD-3C8D-3258-5A69180BF136}"/>
              </a:ext>
            </a:extLst>
          </p:cNvPr>
          <p:cNvCxnSpPr>
            <a:cxnSpLocks/>
          </p:cNvCxnSpPr>
          <p:nvPr/>
        </p:nvCxnSpPr>
        <p:spPr>
          <a:xfrm>
            <a:off x="7773831" y="3037366"/>
            <a:ext cx="28995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 6">
            <a:extLst>
              <a:ext uri="{FF2B5EF4-FFF2-40B4-BE49-F238E27FC236}">
                <a16:creationId xmlns:a16="http://schemas.microsoft.com/office/drawing/2014/main" id="{6B4C97B8-2951-DB9F-AB6B-69E2E21F8EA3}"/>
              </a:ext>
            </a:extLst>
          </p:cNvPr>
          <p:cNvSpPr/>
          <p:nvPr/>
        </p:nvSpPr>
        <p:spPr>
          <a:xfrm>
            <a:off x="6676675" y="1701241"/>
            <a:ext cx="5106392" cy="3983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altLang="ja-JP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EC</a:t>
            </a:r>
            <a:r>
              <a:rPr kumimoji="1"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事業</a:t>
            </a:r>
            <a:endParaRPr kumimoji="1" lang="ja-JP" altLang="en-US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" name="角丸四角形 16">
            <a:extLst>
              <a:ext uri="{FF2B5EF4-FFF2-40B4-BE49-F238E27FC236}">
                <a16:creationId xmlns:a16="http://schemas.microsoft.com/office/drawing/2014/main" id="{EB280ECD-8B64-851A-1DC4-AB07ADAE4D3B}"/>
              </a:ext>
            </a:extLst>
          </p:cNvPr>
          <p:cNvSpPr/>
          <p:nvPr/>
        </p:nvSpPr>
        <p:spPr>
          <a:xfrm>
            <a:off x="6672836" y="2234155"/>
            <a:ext cx="1100995" cy="1606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現状</a:t>
            </a:r>
            <a:endParaRPr kumimoji="1" lang="ja-JP" altLang="en-US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" name="角丸四角形 17">
            <a:extLst>
              <a:ext uri="{FF2B5EF4-FFF2-40B4-BE49-F238E27FC236}">
                <a16:creationId xmlns:a16="http://schemas.microsoft.com/office/drawing/2014/main" id="{EA7D97C2-E120-0290-19FA-7A57E5B348EF}"/>
              </a:ext>
            </a:extLst>
          </p:cNvPr>
          <p:cNvSpPr/>
          <p:nvPr/>
        </p:nvSpPr>
        <p:spPr>
          <a:xfrm>
            <a:off x="8006357" y="2234155"/>
            <a:ext cx="1100995" cy="1606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課題</a:t>
            </a:r>
            <a:endParaRPr kumimoji="1" lang="ja-JP" altLang="en-US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角丸四角形 18">
            <a:extLst>
              <a:ext uri="{FF2B5EF4-FFF2-40B4-BE49-F238E27FC236}">
                <a16:creationId xmlns:a16="http://schemas.microsoft.com/office/drawing/2014/main" id="{1280A9C1-8B11-BCDB-5353-FABDEC099ED5}"/>
              </a:ext>
            </a:extLst>
          </p:cNvPr>
          <p:cNvSpPr/>
          <p:nvPr/>
        </p:nvSpPr>
        <p:spPr>
          <a:xfrm>
            <a:off x="10673399" y="2234155"/>
            <a:ext cx="1100995" cy="1606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>
              <a:spcBef>
                <a:spcPts val="600"/>
              </a:spcBef>
            </a:pPr>
            <a:r>
              <a:rPr lang="ja-JP" altLang="en-US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効果</a:t>
            </a:r>
            <a:endParaRPr kumimoji="1" lang="ja-JP" altLang="en-US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2BD545DF-F595-D104-3F6E-33399C9B56C0}"/>
              </a:ext>
            </a:extLst>
          </p:cNvPr>
          <p:cNvCxnSpPr>
            <a:cxnSpLocks/>
          </p:cNvCxnSpPr>
          <p:nvPr/>
        </p:nvCxnSpPr>
        <p:spPr>
          <a:xfrm>
            <a:off x="9879717" y="3037366"/>
            <a:ext cx="4722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角丸四角形 17">
            <a:extLst>
              <a:ext uri="{FF2B5EF4-FFF2-40B4-BE49-F238E27FC236}">
                <a16:creationId xmlns:a16="http://schemas.microsoft.com/office/drawing/2014/main" id="{05B0AADC-85A5-6703-98A2-DB6391A8EF3C}"/>
              </a:ext>
            </a:extLst>
          </p:cNvPr>
          <p:cNvSpPr/>
          <p:nvPr/>
        </p:nvSpPr>
        <p:spPr>
          <a:xfrm>
            <a:off x="9339878" y="2242026"/>
            <a:ext cx="1100995" cy="1606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解決策</a:t>
            </a:r>
            <a:endParaRPr kumimoji="1" lang="ja-JP" altLang="en-US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7" name="角丸四角形 7">
            <a:extLst>
              <a:ext uri="{FF2B5EF4-FFF2-40B4-BE49-F238E27FC236}">
                <a16:creationId xmlns:a16="http://schemas.microsoft.com/office/drawing/2014/main" id="{0AED6BFE-928A-21B6-8F84-FED44B28E88A}"/>
              </a:ext>
            </a:extLst>
          </p:cNvPr>
          <p:cNvSpPr/>
          <p:nvPr/>
        </p:nvSpPr>
        <p:spPr>
          <a:xfrm>
            <a:off x="407989" y="5080338"/>
            <a:ext cx="11375078" cy="39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構造を階層的に設計する</a:t>
            </a:r>
            <a:endParaRPr kumimoji="1" lang="ja-JP" altLang="en-US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角丸四角形 9">
            <a:extLst>
              <a:ext uri="{FF2B5EF4-FFF2-40B4-BE49-F238E27FC236}">
                <a16:creationId xmlns:a16="http://schemas.microsoft.com/office/drawing/2014/main" id="{167445F7-F7E5-16A9-E600-37E7BB268C96}"/>
              </a:ext>
            </a:extLst>
          </p:cNvPr>
          <p:cNvSpPr/>
          <p:nvPr/>
        </p:nvSpPr>
        <p:spPr>
          <a:xfrm>
            <a:off x="407988" y="5617146"/>
            <a:ext cx="5298578" cy="824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スライドごとに「何を伝えるのか」を明確にする</a:t>
            </a:r>
            <a:endParaRPr kumimoji="1" lang="ja-JP" altLang="en-US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9" name="角丸四角形 9">
            <a:extLst>
              <a:ext uri="{FF2B5EF4-FFF2-40B4-BE49-F238E27FC236}">
                <a16:creationId xmlns:a16="http://schemas.microsoft.com/office/drawing/2014/main" id="{A6A657F1-8FD1-0937-0059-9DF5DD477120}"/>
              </a:ext>
            </a:extLst>
          </p:cNvPr>
          <p:cNvSpPr/>
          <p:nvPr/>
        </p:nvSpPr>
        <p:spPr>
          <a:xfrm>
            <a:off x="6479562" y="5617146"/>
            <a:ext cx="5298578" cy="824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情報を段階的に整理する</a:t>
            </a:r>
            <a:endParaRPr kumimoji="1" lang="ja-JP" altLang="en-US" sz="12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加算記号 55">
            <a:extLst>
              <a:ext uri="{FF2B5EF4-FFF2-40B4-BE49-F238E27FC236}">
                <a16:creationId xmlns:a16="http://schemas.microsoft.com/office/drawing/2014/main" id="{CE24AB0D-D8D2-9779-68F7-3F68E0DAC113}"/>
              </a:ext>
            </a:extLst>
          </p:cNvPr>
          <p:cNvSpPr/>
          <p:nvPr/>
        </p:nvSpPr>
        <p:spPr>
          <a:xfrm>
            <a:off x="5896175" y="5832737"/>
            <a:ext cx="393778" cy="393778"/>
          </a:xfrm>
          <a:prstGeom prst="mathPlus">
            <a:avLst>
              <a:gd name="adj1" fmla="val 244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07B0E58D-A584-D1A0-C95F-F94F86B41328}"/>
              </a:ext>
            </a:extLst>
          </p:cNvPr>
          <p:cNvSpPr/>
          <p:nvPr/>
        </p:nvSpPr>
        <p:spPr>
          <a:xfrm>
            <a:off x="0" y="0"/>
            <a:ext cx="3208919" cy="247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lvl="0">
              <a:defRPr/>
            </a:pPr>
            <a:r>
              <a:rPr lang="en-US" altLang="ja-JP" sz="1100" b="1" spc="300" dirty="0">
                <a:solidFill>
                  <a:prstClr val="white"/>
                </a:solidFill>
              </a:rPr>
              <a:t>STEP①</a:t>
            </a:r>
            <a:r>
              <a:rPr lang="ja-JP" altLang="en-US" sz="1100" b="1" spc="300" dirty="0">
                <a:solidFill>
                  <a:prstClr val="white"/>
                </a:solidFill>
              </a:rPr>
              <a:t>：論点を組み立てる</a:t>
            </a:r>
          </a:p>
        </p:txBody>
      </p:sp>
    </p:spTree>
    <p:extLst>
      <p:ext uri="{BB962C8B-B14F-4D97-AF65-F5344CB8AC3E}">
        <p14:creationId xmlns:p14="http://schemas.microsoft.com/office/powerpoint/2010/main" val="420833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40EB15-F803-FB70-DE87-618E3EBA2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“自分が言いたいこと”ではなく“相手が知りたいこと”から始める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AED19D-822C-4458-EE0D-390C0274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>
                <a:latin typeface="游ゴシック" panose="020B0400000000000000" pitchFamily="50" charset="-128"/>
              </a:rPr>
              <a:t>© 2025 </a:t>
            </a:r>
            <a:r>
              <a:rPr lang="ja-JP" altLang="en-US" dirty="0">
                <a:latin typeface="游ゴシック" panose="020B0400000000000000" pitchFamily="50" charset="-128"/>
              </a:rPr>
              <a:t>株式会社プロージニア</a:t>
            </a:r>
            <a:endParaRPr lang="en-US" altLang="ja-JP" dirty="0">
              <a:latin typeface="游ゴシック" panose="020B04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4A929D-DC52-2241-26BC-7D19D1A3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5C3D34B8-4BF6-9407-BF52-063C627C5873}"/>
              </a:ext>
            </a:extLst>
          </p:cNvPr>
          <p:cNvSpPr/>
          <p:nvPr/>
        </p:nvSpPr>
        <p:spPr>
          <a:xfrm>
            <a:off x="1600496" y="1158047"/>
            <a:ext cx="3001179" cy="3001180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B2A5BD6-2D7D-2A0C-9653-DEA92AFD1435}"/>
              </a:ext>
            </a:extLst>
          </p:cNvPr>
          <p:cNvSpPr/>
          <p:nvPr/>
        </p:nvSpPr>
        <p:spPr>
          <a:xfrm>
            <a:off x="1600496" y="2257981"/>
            <a:ext cx="3001179" cy="801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  <a:defRPr/>
            </a:pPr>
            <a:r>
              <a:rPr lang="ja-JP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伝える</a:t>
            </a:r>
            <a:endParaRPr lang="en-US" altLang="ja-JP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>
              <a:spcAft>
                <a:spcPts val="1200"/>
              </a:spcAft>
              <a:defRPr/>
            </a:pPr>
            <a:r>
              <a:rPr lang="ja-JP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内容・順序・表現を</a:t>
            </a:r>
            <a:br>
              <a:rPr lang="en-US" altLang="ja-JP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ja-JP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調整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FD1AF45-C0DE-C141-DF36-C79004D6C3C5}"/>
              </a:ext>
            </a:extLst>
          </p:cNvPr>
          <p:cNvSpPr/>
          <p:nvPr/>
        </p:nvSpPr>
        <p:spPr>
          <a:xfrm>
            <a:off x="6647257" y="1158047"/>
            <a:ext cx="4354107" cy="87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相手の職位</a:t>
            </a:r>
            <a:endParaRPr kumimoji="1" lang="ja-JP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8CED036-04E6-1D66-CB78-94A3485CF234}"/>
              </a:ext>
            </a:extLst>
          </p:cNvPr>
          <p:cNvSpPr/>
          <p:nvPr/>
        </p:nvSpPr>
        <p:spPr>
          <a:xfrm>
            <a:off x="6647257" y="2221898"/>
            <a:ext cx="4354107" cy="87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関心領域</a:t>
            </a:r>
            <a:endParaRPr kumimoji="1" lang="ja-JP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B955A3F-69D3-3616-FACE-C56E0105FFC0}"/>
              </a:ext>
            </a:extLst>
          </p:cNvPr>
          <p:cNvSpPr/>
          <p:nvPr/>
        </p:nvSpPr>
        <p:spPr>
          <a:xfrm>
            <a:off x="6647257" y="3285749"/>
            <a:ext cx="4354107" cy="87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判断軸</a:t>
            </a:r>
            <a:endParaRPr kumimoji="1" lang="ja-JP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7D7EE11-6F30-C925-7EC7-DE8BEEB067E5}"/>
              </a:ext>
            </a:extLst>
          </p:cNvPr>
          <p:cNvCxnSpPr>
            <a:stCxn id="7" idx="6"/>
            <a:endCxn id="10" idx="1"/>
          </p:cNvCxnSpPr>
          <p:nvPr/>
        </p:nvCxnSpPr>
        <p:spPr>
          <a:xfrm>
            <a:off x="4601675" y="2658637"/>
            <a:ext cx="204558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コネクタ: カギ線 14">
            <a:extLst>
              <a:ext uri="{FF2B5EF4-FFF2-40B4-BE49-F238E27FC236}">
                <a16:creationId xmlns:a16="http://schemas.microsoft.com/office/drawing/2014/main" id="{7680B0FB-56A2-189A-8391-622DBAA51C91}"/>
              </a:ext>
            </a:extLst>
          </p:cNvPr>
          <p:cNvCxnSpPr>
            <a:cxnSpLocks/>
            <a:stCxn id="9" idx="1"/>
            <a:endCxn id="11" idx="1"/>
          </p:cNvCxnSpPr>
          <p:nvPr/>
        </p:nvCxnSpPr>
        <p:spPr>
          <a:xfrm rot="10800000" flipV="1">
            <a:off x="6647257" y="1594787"/>
            <a:ext cx="11129" cy="2127702"/>
          </a:xfrm>
          <a:prstGeom prst="bentConnector3">
            <a:avLst>
              <a:gd name="adj1" fmla="val 9849693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CCF2479-5B68-EB7F-5501-6901AEDD74E5}"/>
              </a:ext>
            </a:extLst>
          </p:cNvPr>
          <p:cNvSpPr/>
          <p:nvPr/>
        </p:nvSpPr>
        <p:spPr>
          <a:xfrm>
            <a:off x="407988" y="4514632"/>
            <a:ext cx="2135492" cy="4720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経営層の場合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305BE33-80BB-F771-882C-5234884C5BB7}"/>
              </a:ext>
            </a:extLst>
          </p:cNvPr>
          <p:cNvSpPr txBox="1"/>
          <p:nvPr/>
        </p:nvSpPr>
        <p:spPr>
          <a:xfrm>
            <a:off x="407988" y="5154919"/>
            <a:ext cx="5688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“判断に必要な論点”を優先することが効果的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6337C980-0F21-92F0-F381-BE7C8A7D9A1E}"/>
              </a:ext>
            </a:extLst>
          </p:cNvPr>
          <p:cNvSpPr/>
          <p:nvPr/>
        </p:nvSpPr>
        <p:spPr>
          <a:xfrm>
            <a:off x="6096000" y="4514632"/>
            <a:ext cx="2135492" cy="4720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現場の場合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3EB8948-1EE9-B2F7-8831-7C883A0832DA}"/>
              </a:ext>
            </a:extLst>
          </p:cNvPr>
          <p:cNvSpPr txBox="1"/>
          <p:nvPr/>
        </p:nvSpPr>
        <p:spPr>
          <a:xfrm>
            <a:off x="6096000" y="5154919"/>
            <a:ext cx="5963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“実務への影響”を具体的に示すことが効果的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44396D1-71D3-506F-A7B7-46BC6C4FD6B1}"/>
              </a:ext>
            </a:extLst>
          </p:cNvPr>
          <p:cNvSpPr/>
          <p:nvPr/>
        </p:nvSpPr>
        <p:spPr>
          <a:xfrm>
            <a:off x="407987" y="5843649"/>
            <a:ext cx="11376025" cy="57302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相手が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「何に興味を持ち、どこを重視しているか」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を想像することで、伝え方の質は大きく向上します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96C6BCC-EA01-E576-49A0-42215687506B}"/>
              </a:ext>
            </a:extLst>
          </p:cNvPr>
          <p:cNvSpPr/>
          <p:nvPr/>
        </p:nvSpPr>
        <p:spPr>
          <a:xfrm>
            <a:off x="0" y="0"/>
            <a:ext cx="3208919" cy="247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lvl="0">
              <a:defRPr/>
            </a:pPr>
            <a:r>
              <a:rPr lang="en-US" altLang="ja-JP" sz="1100" b="1" spc="300" dirty="0">
                <a:solidFill>
                  <a:prstClr val="white"/>
                </a:solidFill>
              </a:rPr>
              <a:t>STEP②</a:t>
            </a:r>
            <a:r>
              <a:rPr lang="ja-JP" altLang="en-US" sz="1100" b="1" spc="300" dirty="0">
                <a:solidFill>
                  <a:prstClr val="white"/>
                </a:solidFill>
              </a:rPr>
              <a:t>：相手視点に立つ</a:t>
            </a:r>
          </a:p>
        </p:txBody>
      </p:sp>
    </p:spTree>
    <p:extLst>
      <p:ext uri="{BB962C8B-B14F-4D97-AF65-F5344CB8AC3E}">
        <p14:creationId xmlns:p14="http://schemas.microsoft.com/office/powerpoint/2010/main" val="148608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8187DF-913D-951A-03F4-AA2BF196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視覚的に“理解を助ける”資料づくりを意識する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4440F3E-B87C-94CD-EAB0-139A413E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>
                <a:latin typeface="游ゴシック" panose="020B0400000000000000" pitchFamily="50" charset="-128"/>
              </a:rPr>
              <a:t>© 2025 </a:t>
            </a:r>
            <a:r>
              <a:rPr lang="ja-JP" altLang="en-US" dirty="0">
                <a:latin typeface="游ゴシック" panose="020B0400000000000000" pitchFamily="50" charset="-128"/>
              </a:rPr>
              <a:t>株式会社プロージニア</a:t>
            </a:r>
            <a:endParaRPr lang="en-US" altLang="ja-JP" dirty="0">
              <a:latin typeface="游ゴシック" panose="020B04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B47768-BE5A-65B3-8D29-C65A8849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0973E4C-5B7A-D8A4-08D5-CDBB4467193F}"/>
              </a:ext>
            </a:extLst>
          </p:cNvPr>
          <p:cNvGrpSpPr/>
          <p:nvPr/>
        </p:nvGrpSpPr>
        <p:grpSpPr>
          <a:xfrm>
            <a:off x="407988" y="1160463"/>
            <a:ext cx="11376025" cy="4380173"/>
            <a:chOff x="407988" y="2499895"/>
            <a:chExt cx="11376025" cy="4143394"/>
          </a:xfrm>
        </p:grpSpPr>
        <p:sp>
          <p:nvSpPr>
            <p:cNvPr id="8" name="角丸四角形 5">
              <a:extLst>
                <a:ext uri="{FF2B5EF4-FFF2-40B4-BE49-F238E27FC236}">
                  <a16:creationId xmlns:a16="http://schemas.microsoft.com/office/drawing/2014/main" id="{7E9F7ECF-3730-7F32-582B-C4643221C1B4}"/>
                </a:ext>
              </a:extLst>
            </p:cNvPr>
            <p:cNvSpPr/>
            <p:nvPr/>
          </p:nvSpPr>
          <p:spPr>
            <a:xfrm>
              <a:off x="407988" y="2499895"/>
              <a:ext cx="5335975" cy="5420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社内では視覚的な資料を使う機会が多い</a:t>
              </a:r>
            </a:p>
          </p:txBody>
        </p:sp>
        <p:sp>
          <p:nvSpPr>
            <p:cNvPr id="9" name="角丸四角形 6">
              <a:extLst>
                <a:ext uri="{FF2B5EF4-FFF2-40B4-BE49-F238E27FC236}">
                  <a16:creationId xmlns:a16="http://schemas.microsoft.com/office/drawing/2014/main" id="{2FC6306A-0408-BFE5-ADD5-1A04601D38AD}"/>
                </a:ext>
              </a:extLst>
            </p:cNvPr>
            <p:cNvSpPr/>
            <p:nvPr/>
          </p:nvSpPr>
          <p:spPr>
            <a:xfrm>
              <a:off x="6448037" y="2499895"/>
              <a:ext cx="5335974" cy="5420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資料は“読むもの”ではなく、“話を補助するもの”</a:t>
              </a:r>
              <a:endParaRPr kumimoji="1" lang="ja-JP" altLang="en-US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" name="角丸四角形 7">
              <a:extLst>
                <a:ext uri="{FF2B5EF4-FFF2-40B4-BE49-F238E27FC236}">
                  <a16:creationId xmlns:a16="http://schemas.microsoft.com/office/drawing/2014/main" id="{8DB9A184-4139-007C-5495-C2B2B4A0D36F}"/>
                </a:ext>
              </a:extLst>
            </p:cNvPr>
            <p:cNvSpPr/>
            <p:nvPr/>
          </p:nvSpPr>
          <p:spPr>
            <a:xfrm>
              <a:off x="407988" y="3247570"/>
              <a:ext cx="5335975" cy="16057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kumimoji="1"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文字が多すぎる</a:t>
              </a:r>
              <a:endParaRPr kumimoji="1" lang="ja-JP" altLang="en-US" sz="2000" b="1" dirty="0">
                <a:solidFill>
                  <a:srgbClr val="3F357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" name="角丸四角形 8">
              <a:extLst>
                <a:ext uri="{FF2B5EF4-FFF2-40B4-BE49-F238E27FC236}">
                  <a16:creationId xmlns:a16="http://schemas.microsoft.com/office/drawing/2014/main" id="{FA676FC2-0D91-7004-8428-963B5F3E2771}"/>
                </a:ext>
              </a:extLst>
            </p:cNvPr>
            <p:cNvSpPr/>
            <p:nvPr/>
          </p:nvSpPr>
          <p:spPr>
            <a:xfrm>
              <a:off x="407988" y="5037561"/>
              <a:ext cx="5335975" cy="16057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論点が一つのスライドに</a:t>
              </a:r>
              <a:endParaRPr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>
                <a:spcAft>
                  <a:spcPts val="600"/>
                </a:spcAft>
              </a:pPr>
              <a:r>
                <a:rPr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詰め込まれている</a:t>
              </a:r>
              <a:endPara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" name="角丸四角形 10">
              <a:extLst>
                <a:ext uri="{FF2B5EF4-FFF2-40B4-BE49-F238E27FC236}">
                  <a16:creationId xmlns:a16="http://schemas.microsoft.com/office/drawing/2014/main" id="{562C99FF-F565-44C9-1CB5-7847D29098BA}"/>
                </a:ext>
              </a:extLst>
            </p:cNvPr>
            <p:cNvSpPr/>
            <p:nvPr/>
          </p:nvSpPr>
          <p:spPr>
            <a:xfrm>
              <a:off x="6448038" y="3247570"/>
              <a:ext cx="5335975" cy="105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スライド</a:t>
              </a:r>
              <a:r>
                <a:rPr lang="en-US" altLang="ja-JP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</a:t>
              </a:r>
              <a:r>
                <a:rPr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枚に対して</a:t>
              </a:r>
              <a:endParaRPr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>
                <a:spcAft>
                  <a:spcPts val="600"/>
                </a:spcAft>
              </a:pPr>
              <a:r>
                <a:rPr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伝えるべきメッセージは</a:t>
              </a:r>
              <a:r>
                <a:rPr lang="en-US" altLang="ja-JP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</a:t>
              </a:r>
              <a:r>
                <a:rPr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つ</a:t>
              </a:r>
              <a:endParaRPr kumimoji="1" lang="ja-JP" altLang="en-US" sz="2000" b="1" dirty="0">
                <a:solidFill>
                  <a:srgbClr val="8EC43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" name="角丸四角形 11">
              <a:extLst>
                <a:ext uri="{FF2B5EF4-FFF2-40B4-BE49-F238E27FC236}">
                  <a16:creationId xmlns:a16="http://schemas.microsoft.com/office/drawing/2014/main" id="{CD48A5D1-9C95-C3A7-90CF-E08165686DF7}"/>
                </a:ext>
              </a:extLst>
            </p:cNvPr>
            <p:cNvSpPr/>
            <p:nvPr/>
          </p:nvSpPr>
          <p:spPr>
            <a:xfrm>
              <a:off x="6448038" y="4418402"/>
              <a:ext cx="5335975" cy="105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図表・色分け・箇条書きなどを活用</a:t>
              </a:r>
              <a:endPara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" name="角丸四角形 12">
              <a:extLst>
                <a:ext uri="{FF2B5EF4-FFF2-40B4-BE49-F238E27FC236}">
                  <a16:creationId xmlns:a16="http://schemas.microsoft.com/office/drawing/2014/main" id="{9C89FF8A-39EE-89AF-594A-C7DF11D8E6EA}"/>
                </a:ext>
              </a:extLst>
            </p:cNvPr>
            <p:cNvSpPr/>
            <p:nvPr/>
          </p:nvSpPr>
          <p:spPr>
            <a:xfrm>
              <a:off x="6448038" y="5589233"/>
              <a:ext cx="5335975" cy="105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情報の優先順位に応じて</a:t>
              </a:r>
              <a:endParaRPr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>
                <a:spcAft>
                  <a:spcPts val="600"/>
                </a:spcAft>
              </a:pPr>
              <a:r>
                <a:rPr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レイアウトを調整</a:t>
              </a:r>
              <a:endPara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" name="三角形 13">
              <a:extLst>
                <a:ext uri="{FF2B5EF4-FFF2-40B4-BE49-F238E27FC236}">
                  <a16:creationId xmlns:a16="http://schemas.microsoft.com/office/drawing/2014/main" id="{94DFF58F-6826-19AC-1079-0BB9B52D5397}"/>
                </a:ext>
              </a:extLst>
            </p:cNvPr>
            <p:cNvSpPr/>
            <p:nvPr/>
          </p:nvSpPr>
          <p:spPr>
            <a:xfrm rot="5400000">
              <a:off x="5874327" y="4844016"/>
              <a:ext cx="443346" cy="19672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E5E7111-E65C-DD19-F9C1-0D4BB56F455C}"/>
              </a:ext>
            </a:extLst>
          </p:cNvPr>
          <p:cNvSpPr/>
          <p:nvPr/>
        </p:nvSpPr>
        <p:spPr>
          <a:xfrm>
            <a:off x="407987" y="5843649"/>
            <a:ext cx="11376025" cy="57302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“読ませる資料”ではなく、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“見て分かる資料”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を目指しましょう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586801E-FF5D-19CE-5AB7-29CB9E29D855}"/>
              </a:ext>
            </a:extLst>
          </p:cNvPr>
          <p:cNvSpPr/>
          <p:nvPr/>
        </p:nvSpPr>
        <p:spPr>
          <a:xfrm>
            <a:off x="0" y="0"/>
            <a:ext cx="3208919" cy="247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lvl="0">
              <a:defRPr/>
            </a:pPr>
            <a:r>
              <a:rPr lang="en-US" altLang="ja-JP" sz="1100" b="1" spc="300" dirty="0">
                <a:solidFill>
                  <a:prstClr val="white"/>
                </a:solidFill>
              </a:rPr>
              <a:t>STEP③</a:t>
            </a:r>
            <a:r>
              <a:rPr lang="ja-JP" altLang="en-US" sz="1100" b="1" spc="300" dirty="0">
                <a:solidFill>
                  <a:prstClr val="white"/>
                </a:solidFill>
              </a:rPr>
              <a:t>：資料を整える</a:t>
            </a:r>
          </a:p>
        </p:txBody>
      </p:sp>
    </p:spTree>
    <p:extLst>
      <p:ext uri="{BB962C8B-B14F-4D97-AF65-F5344CB8AC3E}">
        <p14:creationId xmlns:p14="http://schemas.microsoft.com/office/powerpoint/2010/main" val="43404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楕円 22">
            <a:extLst>
              <a:ext uri="{FF2B5EF4-FFF2-40B4-BE49-F238E27FC236}">
                <a16:creationId xmlns:a16="http://schemas.microsoft.com/office/drawing/2014/main" id="{8817C1C3-E16B-5EA1-036F-02DFD0A1FFE3}"/>
              </a:ext>
            </a:extLst>
          </p:cNvPr>
          <p:cNvSpPr/>
          <p:nvPr/>
        </p:nvSpPr>
        <p:spPr>
          <a:xfrm>
            <a:off x="4212196" y="2120750"/>
            <a:ext cx="3783260" cy="37832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26B5366-02A8-0D17-AF5A-6138862F73A3}"/>
              </a:ext>
            </a:extLst>
          </p:cNvPr>
          <p:cNvSpPr/>
          <p:nvPr/>
        </p:nvSpPr>
        <p:spPr>
          <a:xfrm>
            <a:off x="0" y="0"/>
            <a:ext cx="3208919" cy="247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lvl="0">
              <a:defRPr/>
            </a:pPr>
            <a:r>
              <a:rPr lang="en-US" altLang="ja-JP" sz="1100" b="1" spc="300" dirty="0">
                <a:solidFill>
                  <a:prstClr val="white"/>
                </a:solidFill>
              </a:rPr>
              <a:t>STEP④</a:t>
            </a:r>
            <a:r>
              <a:rPr lang="ja-JP" altLang="en-US" sz="1100" b="1" spc="300" dirty="0">
                <a:solidFill>
                  <a:prstClr val="white"/>
                </a:solidFill>
              </a:rPr>
              <a:t>：話し方を整える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700A22A-334A-AC0B-A27A-5CE8E84F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声の出し方、話すテンポ、間の取り方が印象を変える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8B98934-DA24-DBE8-60B2-1357D568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>
                <a:latin typeface="游ゴシック" panose="020B0400000000000000" pitchFamily="50" charset="-128"/>
              </a:rPr>
              <a:t>© 2025 </a:t>
            </a:r>
            <a:r>
              <a:rPr lang="ja-JP" altLang="en-US" dirty="0">
                <a:latin typeface="游ゴシック" panose="020B0400000000000000" pitchFamily="50" charset="-128"/>
              </a:rPr>
              <a:t>株式会社プロージニア</a:t>
            </a:r>
            <a:endParaRPr lang="en-US" altLang="ja-JP" dirty="0">
              <a:latin typeface="游ゴシック" panose="020B04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890A83-F1BB-A212-05A9-4B205C9A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0C457F89-16FD-85E7-894A-9692D36638CD}"/>
              </a:ext>
            </a:extLst>
          </p:cNvPr>
          <p:cNvSpPr/>
          <p:nvPr/>
        </p:nvSpPr>
        <p:spPr>
          <a:xfrm>
            <a:off x="5375780" y="1357401"/>
            <a:ext cx="1456094" cy="1456096"/>
          </a:xfrm>
          <a:custGeom>
            <a:avLst/>
            <a:gdLst>
              <a:gd name="connsiteX0" fmla="*/ 0 w 2771757"/>
              <a:gd name="connsiteY0" fmla="*/ 1385879 h 2771757"/>
              <a:gd name="connsiteX1" fmla="*/ 1385879 w 2771757"/>
              <a:gd name="connsiteY1" fmla="*/ 0 h 2771757"/>
              <a:gd name="connsiteX2" fmla="*/ 2771758 w 2771757"/>
              <a:gd name="connsiteY2" fmla="*/ 1385879 h 2771757"/>
              <a:gd name="connsiteX3" fmla="*/ 1385879 w 2771757"/>
              <a:gd name="connsiteY3" fmla="*/ 2771758 h 2771757"/>
              <a:gd name="connsiteX4" fmla="*/ 0 w 2771757"/>
              <a:gd name="connsiteY4" fmla="*/ 1385879 h 27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757" h="2771757">
                <a:moveTo>
                  <a:pt x="0" y="1385879"/>
                </a:moveTo>
                <a:cubicBezTo>
                  <a:pt x="0" y="620479"/>
                  <a:pt x="620479" y="0"/>
                  <a:pt x="1385879" y="0"/>
                </a:cubicBezTo>
                <a:cubicBezTo>
                  <a:pt x="2151279" y="0"/>
                  <a:pt x="2771758" y="620479"/>
                  <a:pt x="2771758" y="1385879"/>
                </a:cubicBezTo>
                <a:cubicBezTo>
                  <a:pt x="2771758" y="2151279"/>
                  <a:pt x="2151279" y="2771758"/>
                  <a:pt x="1385879" y="2771758"/>
                </a:cubicBezTo>
                <a:cubicBezTo>
                  <a:pt x="620479" y="2771758"/>
                  <a:pt x="0" y="2151279"/>
                  <a:pt x="0" y="1385879"/>
                </a:cubicBezTo>
                <a:close/>
              </a:path>
            </a:pathLst>
          </a:custGeom>
          <a:solidFill>
            <a:srgbClr val="FDF2E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444014" tIns="444014" rIns="444014" bIns="444014" numCol="1" spcCol="1270" anchor="ctr" anchorCtr="0">
            <a:noAutofit/>
          </a:bodyPr>
          <a:lstStyle/>
          <a:p>
            <a:pPr marL="0" lvl="0" indent="0" algn="ctr" defTabSz="133350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kumimoji="1" lang="ja-JP" altLang="en-US" sz="2000" b="1" kern="1200" dirty="0">
                <a:solidFill>
                  <a:schemeClr val="accent2"/>
                </a:solidFill>
              </a:rPr>
              <a:t>ボリューム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CDA0394-3C31-C41B-259D-2332246BBA6C}"/>
              </a:ext>
            </a:extLst>
          </p:cNvPr>
          <p:cNvGrpSpPr/>
          <p:nvPr/>
        </p:nvGrpSpPr>
        <p:grpSpPr>
          <a:xfrm rot="3600000">
            <a:off x="4001038" y="1859531"/>
            <a:ext cx="4189925" cy="4189924"/>
            <a:chOff x="3791542" y="1307717"/>
            <a:chExt cx="4608917" cy="4608917"/>
          </a:xfrm>
        </p:grpSpPr>
        <p:sp>
          <p:nvSpPr>
            <p:cNvPr id="11" name="円弧 10">
              <a:extLst>
                <a:ext uri="{FF2B5EF4-FFF2-40B4-BE49-F238E27FC236}">
                  <a16:creationId xmlns:a16="http://schemas.microsoft.com/office/drawing/2014/main" id="{BDED11A9-C39B-896B-1B93-874F9CB381BC}"/>
                </a:ext>
              </a:extLst>
            </p:cNvPr>
            <p:cNvSpPr/>
            <p:nvPr/>
          </p:nvSpPr>
          <p:spPr>
            <a:xfrm>
              <a:off x="3791542" y="1307717"/>
              <a:ext cx="4608917" cy="4608917"/>
            </a:xfrm>
            <a:prstGeom prst="arc">
              <a:avLst>
                <a:gd name="adj1" fmla="val 13977050"/>
                <a:gd name="adj2" fmla="val 18938017"/>
              </a:avLst>
            </a:prstGeom>
            <a:ln w="19050" cap="rnd">
              <a:solidFill>
                <a:schemeClr val="tx1"/>
              </a:solidFill>
              <a:round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  <a:spcAft>
                  <a:spcPts val="300"/>
                </a:spcAft>
              </a:pPr>
              <a:endParaRPr kumimoji="1" lang="ja-JP" altLang="en-US" sz="3200" dirty="0"/>
            </a:p>
          </p:txBody>
        </p:sp>
        <p:sp>
          <p:nvSpPr>
            <p:cNvPr id="12" name="円弧 11">
              <a:extLst>
                <a:ext uri="{FF2B5EF4-FFF2-40B4-BE49-F238E27FC236}">
                  <a16:creationId xmlns:a16="http://schemas.microsoft.com/office/drawing/2014/main" id="{A42B1EEE-203E-64E9-D9FF-F548CC8B2A0E}"/>
                </a:ext>
              </a:extLst>
            </p:cNvPr>
            <p:cNvSpPr/>
            <p:nvPr/>
          </p:nvSpPr>
          <p:spPr>
            <a:xfrm>
              <a:off x="3791542" y="1307717"/>
              <a:ext cx="4608917" cy="4608917"/>
            </a:xfrm>
            <a:prstGeom prst="arc">
              <a:avLst>
                <a:gd name="adj1" fmla="val 21261858"/>
                <a:gd name="adj2" fmla="val 3899400"/>
              </a:avLst>
            </a:prstGeom>
            <a:ln w="19050" cap="rnd">
              <a:solidFill>
                <a:schemeClr val="tx1"/>
              </a:solidFill>
              <a:round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  <a:spcAft>
                  <a:spcPts val="300"/>
                </a:spcAft>
              </a:pPr>
              <a:endParaRPr kumimoji="1" lang="ja-JP" altLang="en-US" sz="3200" dirty="0"/>
            </a:p>
          </p:txBody>
        </p:sp>
        <p:sp>
          <p:nvSpPr>
            <p:cNvPr id="13" name="円弧 12">
              <a:extLst>
                <a:ext uri="{FF2B5EF4-FFF2-40B4-BE49-F238E27FC236}">
                  <a16:creationId xmlns:a16="http://schemas.microsoft.com/office/drawing/2014/main" id="{96E16B61-01D1-504B-AC40-9BB0B755C6B6}"/>
                </a:ext>
              </a:extLst>
            </p:cNvPr>
            <p:cNvSpPr/>
            <p:nvPr/>
          </p:nvSpPr>
          <p:spPr>
            <a:xfrm>
              <a:off x="3791542" y="1307717"/>
              <a:ext cx="4608917" cy="4608917"/>
            </a:xfrm>
            <a:prstGeom prst="arc">
              <a:avLst>
                <a:gd name="adj1" fmla="val 6259434"/>
                <a:gd name="adj2" fmla="val 11268018"/>
              </a:avLst>
            </a:prstGeom>
            <a:ln w="19050" cap="rnd">
              <a:solidFill>
                <a:schemeClr val="tx1"/>
              </a:solidFill>
              <a:round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  <a:spcAft>
                  <a:spcPts val="300"/>
                </a:spcAft>
              </a:pPr>
              <a:endParaRPr kumimoji="1" lang="ja-JP" altLang="en-US" sz="3200" dirty="0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ACF4726-86AD-3FFF-0544-AA932D3A9C56}"/>
              </a:ext>
            </a:extLst>
          </p:cNvPr>
          <p:cNvSpPr txBox="1"/>
          <p:nvPr/>
        </p:nvSpPr>
        <p:spPr>
          <a:xfrm>
            <a:off x="4004049" y="3365422"/>
            <a:ext cx="419147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“話し方”は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ja-JP" altLang="en-US" sz="2400" b="1" dirty="0">
                <a:solidFill>
                  <a:schemeClr val="accent2"/>
                </a:solidFill>
              </a:rPr>
              <a:t>内容と同じくらい</a:t>
            </a:r>
            <a:endParaRPr lang="en-US" altLang="ja-JP" sz="2400" b="1" dirty="0">
              <a:solidFill>
                <a:schemeClr val="accent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ja-JP" altLang="en-US" sz="2400" b="1" dirty="0">
                <a:solidFill>
                  <a:schemeClr val="accent2"/>
                </a:solidFill>
              </a:rPr>
              <a:t>重要な要素</a:t>
            </a: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E8DBC009-0EC6-39FB-6AF5-8BCF14D29E48}"/>
              </a:ext>
            </a:extLst>
          </p:cNvPr>
          <p:cNvSpPr/>
          <p:nvPr/>
        </p:nvSpPr>
        <p:spPr>
          <a:xfrm>
            <a:off x="263352" y="4659513"/>
            <a:ext cx="4670841" cy="1750736"/>
          </a:xfrm>
          <a:custGeom>
            <a:avLst/>
            <a:gdLst>
              <a:gd name="connsiteX0" fmla="*/ 4533615 w 4670841"/>
              <a:gd name="connsiteY0" fmla="*/ 0 h 1750736"/>
              <a:gd name="connsiteX1" fmla="*/ 4559477 w 4670841"/>
              <a:gd name="connsiteY1" fmla="*/ 0 h 1750736"/>
              <a:gd name="connsiteX2" fmla="*/ 4670841 w 4670841"/>
              <a:gd name="connsiteY2" fmla="*/ 111364 h 1750736"/>
              <a:gd name="connsiteX3" fmla="*/ 4670841 w 4670841"/>
              <a:gd name="connsiteY3" fmla="*/ 160237 h 1750736"/>
              <a:gd name="connsiteX4" fmla="*/ 4665123 w 4670841"/>
              <a:gd name="connsiteY4" fmla="*/ 149701 h 1750736"/>
              <a:gd name="connsiteX5" fmla="*/ 4558654 w 4670841"/>
              <a:gd name="connsiteY5" fmla="*/ 20660 h 1750736"/>
              <a:gd name="connsiteX6" fmla="*/ 111364 w 4670841"/>
              <a:gd name="connsiteY6" fmla="*/ 0 h 1750736"/>
              <a:gd name="connsiteX7" fmla="*/ 3350613 w 4670841"/>
              <a:gd name="connsiteY7" fmla="*/ 0 h 1750736"/>
              <a:gd name="connsiteX8" fmla="*/ 3325574 w 4670841"/>
              <a:gd name="connsiteY8" fmla="*/ 20660 h 1750736"/>
              <a:gd name="connsiteX9" fmla="*/ 3070195 w 4670841"/>
              <a:gd name="connsiteY9" fmla="*/ 637200 h 1750736"/>
              <a:gd name="connsiteX10" fmla="*/ 3942114 w 4670841"/>
              <a:gd name="connsiteY10" fmla="*/ 1509119 h 1750736"/>
              <a:gd name="connsiteX11" fmla="*/ 4665123 w 4670841"/>
              <a:gd name="connsiteY11" fmla="*/ 1124698 h 1750736"/>
              <a:gd name="connsiteX12" fmla="*/ 4670841 w 4670841"/>
              <a:gd name="connsiteY12" fmla="*/ 1114162 h 1750736"/>
              <a:gd name="connsiteX13" fmla="*/ 4670841 w 4670841"/>
              <a:gd name="connsiteY13" fmla="*/ 1639372 h 1750736"/>
              <a:gd name="connsiteX14" fmla="*/ 4559477 w 4670841"/>
              <a:gd name="connsiteY14" fmla="*/ 1750736 h 1750736"/>
              <a:gd name="connsiteX15" fmla="*/ 111364 w 4670841"/>
              <a:gd name="connsiteY15" fmla="*/ 1750736 h 1750736"/>
              <a:gd name="connsiteX16" fmla="*/ 0 w 4670841"/>
              <a:gd name="connsiteY16" fmla="*/ 1639372 h 1750736"/>
              <a:gd name="connsiteX17" fmla="*/ 0 w 4670841"/>
              <a:gd name="connsiteY17" fmla="*/ 111364 h 1750736"/>
              <a:gd name="connsiteX18" fmla="*/ 111364 w 4670841"/>
              <a:gd name="connsiteY18" fmla="*/ 0 h 175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70841" h="1750736">
                <a:moveTo>
                  <a:pt x="4533615" y="0"/>
                </a:moveTo>
                <a:lnTo>
                  <a:pt x="4559477" y="0"/>
                </a:lnTo>
                <a:cubicBezTo>
                  <a:pt x="4620982" y="0"/>
                  <a:pt x="4670841" y="49859"/>
                  <a:pt x="4670841" y="111364"/>
                </a:cubicBezTo>
                <a:lnTo>
                  <a:pt x="4670841" y="160237"/>
                </a:lnTo>
                <a:lnTo>
                  <a:pt x="4665123" y="149701"/>
                </a:lnTo>
                <a:cubicBezTo>
                  <a:pt x="4633785" y="103315"/>
                  <a:pt x="4598100" y="60106"/>
                  <a:pt x="4558654" y="20660"/>
                </a:cubicBezTo>
                <a:close/>
                <a:moveTo>
                  <a:pt x="111364" y="0"/>
                </a:moveTo>
                <a:lnTo>
                  <a:pt x="3350613" y="0"/>
                </a:lnTo>
                <a:lnTo>
                  <a:pt x="3325574" y="20660"/>
                </a:lnTo>
                <a:cubicBezTo>
                  <a:pt x="3167788" y="178446"/>
                  <a:pt x="3070195" y="396426"/>
                  <a:pt x="3070195" y="637200"/>
                </a:cubicBezTo>
                <a:cubicBezTo>
                  <a:pt x="3070195" y="1118747"/>
                  <a:pt x="3460566" y="1509119"/>
                  <a:pt x="3942114" y="1509119"/>
                </a:cubicBezTo>
                <a:cubicBezTo>
                  <a:pt x="4243081" y="1509119"/>
                  <a:pt x="4508433" y="1356630"/>
                  <a:pt x="4665123" y="1124698"/>
                </a:cubicBezTo>
                <a:lnTo>
                  <a:pt x="4670841" y="1114162"/>
                </a:lnTo>
                <a:lnTo>
                  <a:pt x="4670841" y="1639372"/>
                </a:lnTo>
                <a:cubicBezTo>
                  <a:pt x="4670841" y="1700877"/>
                  <a:pt x="4620982" y="1750736"/>
                  <a:pt x="4559477" y="1750736"/>
                </a:cubicBezTo>
                <a:lnTo>
                  <a:pt x="111364" y="1750736"/>
                </a:lnTo>
                <a:cubicBezTo>
                  <a:pt x="49859" y="1750736"/>
                  <a:pt x="0" y="1700877"/>
                  <a:pt x="0" y="1639372"/>
                </a:cubicBezTo>
                <a:lnTo>
                  <a:pt x="0" y="111364"/>
                </a:lnTo>
                <a:cubicBezTo>
                  <a:pt x="0" y="49859"/>
                  <a:pt x="49859" y="0"/>
                  <a:pt x="111364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ja-JP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話し方の癖</a:t>
            </a:r>
            <a:endParaRPr lang="en-US" altLang="ja-JP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ja-JP" altLang="ja-JP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（語尾、早口、姿勢が崩れるなど）</a:t>
            </a:r>
            <a:endParaRPr lang="en-US" altLang="ja-JP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ja-JP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を自覚し改善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する</a:t>
            </a:r>
            <a:r>
              <a:rPr lang="ja-JP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ことも大切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角丸四角形 5">
            <a:extLst>
              <a:ext uri="{FF2B5EF4-FFF2-40B4-BE49-F238E27FC236}">
                <a16:creationId xmlns:a16="http://schemas.microsoft.com/office/drawing/2014/main" id="{6A18A5E5-26DA-B57E-1345-3678D95D1CAD}"/>
              </a:ext>
            </a:extLst>
          </p:cNvPr>
          <p:cNvSpPr/>
          <p:nvPr/>
        </p:nvSpPr>
        <p:spPr>
          <a:xfrm>
            <a:off x="407989" y="1160462"/>
            <a:ext cx="3908434" cy="78482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ja-JP" altLang="en-US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伝え方次第で、聞き手に与える印象も、</a:t>
            </a:r>
            <a:endParaRPr lang="en-US" altLang="ja-JP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spcAft>
                <a:spcPts val="600"/>
              </a:spcAft>
            </a:pPr>
            <a:r>
              <a:rPr lang="ja-JP" altLang="en-US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理解度も大きく変わる</a:t>
            </a:r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583254D5-6725-51E0-EA47-479E9CFFD3F6}"/>
              </a:ext>
            </a:extLst>
          </p:cNvPr>
          <p:cNvSpPr/>
          <p:nvPr/>
        </p:nvSpPr>
        <p:spPr>
          <a:xfrm rot="2777094">
            <a:off x="3675725" y="1646036"/>
            <a:ext cx="443001" cy="4046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12E809AC-D196-483C-402E-3F3961F90588}"/>
              </a:ext>
            </a:extLst>
          </p:cNvPr>
          <p:cNvSpPr/>
          <p:nvPr/>
        </p:nvSpPr>
        <p:spPr>
          <a:xfrm>
            <a:off x="7382824" y="4619643"/>
            <a:ext cx="1456094" cy="1456096"/>
          </a:xfrm>
          <a:custGeom>
            <a:avLst/>
            <a:gdLst>
              <a:gd name="connsiteX0" fmla="*/ 0 w 2771757"/>
              <a:gd name="connsiteY0" fmla="*/ 1385879 h 2771757"/>
              <a:gd name="connsiteX1" fmla="*/ 1385879 w 2771757"/>
              <a:gd name="connsiteY1" fmla="*/ 0 h 2771757"/>
              <a:gd name="connsiteX2" fmla="*/ 2771758 w 2771757"/>
              <a:gd name="connsiteY2" fmla="*/ 1385879 h 2771757"/>
              <a:gd name="connsiteX3" fmla="*/ 1385879 w 2771757"/>
              <a:gd name="connsiteY3" fmla="*/ 2771758 h 2771757"/>
              <a:gd name="connsiteX4" fmla="*/ 0 w 2771757"/>
              <a:gd name="connsiteY4" fmla="*/ 1385879 h 27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757" h="2771757">
                <a:moveTo>
                  <a:pt x="0" y="1385879"/>
                </a:moveTo>
                <a:cubicBezTo>
                  <a:pt x="0" y="620479"/>
                  <a:pt x="620479" y="0"/>
                  <a:pt x="1385879" y="0"/>
                </a:cubicBezTo>
                <a:cubicBezTo>
                  <a:pt x="2151279" y="0"/>
                  <a:pt x="2771758" y="620479"/>
                  <a:pt x="2771758" y="1385879"/>
                </a:cubicBezTo>
                <a:cubicBezTo>
                  <a:pt x="2771758" y="2151279"/>
                  <a:pt x="2151279" y="2771758"/>
                  <a:pt x="1385879" y="2771758"/>
                </a:cubicBezTo>
                <a:cubicBezTo>
                  <a:pt x="620479" y="2771758"/>
                  <a:pt x="0" y="2151279"/>
                  <a:pt x="0" y="1385879"/>
                </a:cubicBezTo>
                <a:close/>
              </a:path>
            </a:pathLst>
          </a:custGeom>
          <a:solidFill>
            <a:srgbClr val="FDF2E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444014" tIns="444014" rIns="444014" bIns="444014" numCol="1" spcCol="1270" anchor="ctr" anchorCtr="0">
            <a:noAutofit/>
          </a:bodyPr>
          <a:lstStyle/>
          <a:p>
            <a:pPr marL="0" lvl="0" indent="0" algn="ctr" defTabSz="133350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トーン</a:t>
            </a:r>
            <a:endParaRPr kumimoji="1" lang="ja-JP" altLang="en-US" sz="2000" b="1" kern="1200" dirty="0">
              <a:solidFill>
                <a:schemeClr val="accent2"/>
              </a:solidFill>
            </a:endParaRPr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F8B103B0-BA1B-D5C8-CBE0-06CFF9618B5D}"/>
              </a:ext>
            </a:extLst>
          </p:cNvPr>
          <p:cNvSpPr/>
          <p:nvPr/>
        </p:nvSpPr>
        <p:spPr>
          <a:xfrm>
            <a:off x="3468499" y="4583777"/>
            <a:ext cx="1456094" cy="1456096"/>
          </a:xfrm>
          <a:custGeom>
            <a:avLst/>
            <a:gdLst>
              <a:gd name="connsiteX0" fmla="*/ 0 w 2771757"/>
              <a:gd name="connsiteY0" fmla="*/ 1385879 h 2771757"/>
              <a:gd name="connsiteX1" fmla="*/ 1385879 w 2771757"/>
              <a:gd name="connsiteY1" fmla="*/ 0 h 2771757"/>
              <a:gd name="connsiteX2" fmla="*/ 2771758 w 2771757"/>
              <a:gd name="connsiteY2" fmla="*/ 1385879 h 2771757"/>
              <a:gd name="connsiteX3" fmla="*/ 1385879 w 2771757"/>
              <a:gd name="connsiteY3" fmla="*/ 2771758 h 2771757"/>
              <a:gd name="connsiteX4" fmla="*/ 0 w 2771757"/>
              <a:gd name="connsiteY4" fmla="*/ 1385879 h 27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757" h="2771757">
                <a:moveTo>
                  <a:pt x="0" y="1385879"/>
                </a:moveTo>
                <a:cubicBezTo>
                  <a:pt x="0" y="620479"/>
                  <a:pt x="620479" y="0"/>
                  <a:pt x="1385879" y="0"/>
                </a:cubicBezTo>
                <a:cubicBezTo>
                  <a:pt x="2151279" y="0"/>
                  <a:pt x="2771758" y="620479"/>
                  <a:pt x="2771758" y="1385879"/>
                </a:cubicBezTo>
                <a:cubicBezTo>
                  <a:pt x="2771758" y="2151279"/>
                  <a:pt x="2151279" y="2771758"/>
                  <a:pt x="1385879" y="2771758"/>
                </a:cubicBezTo>
                <a:cubicBezTo>
                  <a:pt x="620479" y="2771758"/>
                  <a:pt x="0" y="2151279"/>
                  <a:pt x="0" y="1385879"/>
                </a:cubicBezTo>
                <a:close/>
              </a:path>
            </a:pathLst>
          </a:custGeom>
          <a:solidFill>
            <a:srgbClr val="FDF2E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444014" tIns="444014" rIns="444014" bIns="444014" numCol="1" spcCol="1270" anchor="ctr" anchorCtr="0">
            <a:noAutofit/>
          </a:bodyPr>
          <a:lstStyle/>
          <a:p>
            <a:pPr marL="0" lvl="0" indent="0" algn="ctr" defTabSz="133350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kumimoji="1" lang="ja-JP" altLang="en-US" sz="2000" b="1" dirty="0">
                <a:solidFill>
                  <a:schemeClr val="accent2"/>
                </a:solidFill>
              </a:rPr>
              <a:t>スピード</a:t>
            </a:r>
            <a:endParaRPr kumimoji="1" lang="ja-JP" altLang="en-US" sz="1600" b="1" kern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6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EA6B99-9894-08C6-6D67-E0F5073C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最後に何を伝えるかで、全体の印象が決まる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380172-EAA5-F7D7-4F6B-B39EA0C8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>
                <a:latin typeface="游ゴシック" panose="020B0400000000000000" pitchFamily="50" charset="-128"/>
              </a:rPr>
              <a:t>© 2025 </a:t>
            </a:r>
            <a:r>
              <a:rPr lang="ja-JP" altLang="en-US" dirty="0">
                <a:latin typeface="游ゴシック" panose="020B0400000000000000" pitchFamily="50" charset="-128"/>
              </a:rPr>
              <a:t>株式会社プロージニア</a:t>
            </a:r>
            <a:endParaRPr lang="en-US" altLang="ja-JP" dirty="0">
              <a:latin typeface="游ゴシック" panose="020B04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21E846-5280-BC6B-7577-A06FD4C3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C89527D-55B3-4AB1-5AEF-5FAAA977E9A3}"/>
              </a:ext>
            </a:extLst>
          </p:cNvPr>
          <p:cNvSpPr/>
          <p:nvPr/>
        </p:nvSpPr>
        <p:spPr>
          <a:xfrm>
            <a:off x="0" y="0"/>
            <a:ext cx="3208919" cy="247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STEP⑤</a:t>
            </a:r>
            <a:r>
              <a:rPr kumimoji="1" lang="ja-JP" altLang="en-US" sz="11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：まとめ方とクロージング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A714A7A-5029-E78E-5F38-392F30B56005}"/>
              </a:ext>
            </a:extLst>
          </p:cNvPr>
          <p:cNvGrpSpPr/>
          <p:nvPr/>
        </p:nvGrpSpPr>
        <p:grpSpPr>
          <a:xfrm>
            <a:off x="420722" y="1084260"/>
            <a:ext cx="11359840" cy="1619595"/>
            <a:chOff x="424173" y="1160463"/>
            <a:chExt cx="11359840" cy="1619595"/>
          </a:xfrm>
        </p:grpSpPr>
        <p:sp>
          <p:nvSpPr>
            <p:cNvPr id="16" name="角丸四角形 22">
              <a:extLst>
                <a:ext uri="{FF2B5EF4-FFF2-40B4-BE49-F238E27FC236}">
                  <a16:creationId xmlns:a16="http://schemas.microsoft.com/office/drawing/2014/main" id="{7E4CEC23-A664-AA2E-8B6C-ECEA59B49CA9}"/>
                </a:ext>
              </a:extLst>
            </p:cNvPr>
            <p:cNvSpPr/>
            <p:nvPr/>
          </p:nvSpPr>
          <p:spPr>
            <a:xfrm>
              <a:off x="424173" y="1183172"/>
              <a:ext cx="11359840" cy="157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980000" tIns="468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1" lang="ja-JP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  <a:sym typeface="Arial"/>
                </a:rPr>
                <a:t>話の要点を明確にする</a:t>
              </a:r>
              <a:endPara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  <a:sym typeface="Arial"/>
                </a:rPr>
                <a:t>プレゼンの最後は、聞き手の記憶に残る場面です。ここで話の要点を明確にし、</a:t>
              </a:r>
              <a:endPara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  <a:sym typeface="Arial"/>
                </a:rPr>
                <a:t>次にどう行動してもらいたいかを提示することで、プレゼンの目的を達成できます。</a:t>
              </a: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625E4FEE-A43F-26D1-7022-B26DAF2AF908}"/>
                </a:ext>
              </a:extLst>
            </p:cNvPr>
            <p:cNvSpPr/>
            <p:nvPr/>
          </p:nvSpPr>
          <p:spPr>
            <a:xfrm>
              <a:off x="11537845" y="1345118"/>
              <a:ext cx="45719" cy="12502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870D94F4-8431-F5CD-B6D6-86952465B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509" y="1160463"/>
              <a:ext cx="1619595" cy="1619595"/>
            </a:xfrm>
            <a:prstGeom prst="rect">
              <a:avLst/>
            </a:prstGeom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1F3196B-6AA6-7588-F44F-EE2DE590009E}"/>
              </a:ext>
            </a:extLst>
          </p:cNvPr>
          <p:cNvGrpSpPr/>
          <p:nvPr/>
        </p:nvGrpSpPr>
        <p:grpSpPr>
          <a:xfrm>
            <a:off x="420722" y="2927766"/>
            <a:ext cx="11359840" cy="1620000"/>
            <a:chOff x="424173" y="2978568"/>
            <a:chExt cx="11359840" cy="1620000"/>
          </a:xfrm>
        </p:grpSpPr>
        <p:sp>
          <p:nvSpPr>
            <p:cNvPr id="17" name="角丸四角形 24">
              <a:extLst>
                <a:ext uri="{FF2B5EF4-FFF2-40B4-BE49-F238E27FC236}">
                  <a16:creationId xmlns:a16="http://schemas.microsoft.com/office/drawing/2014/main" id="{90C2B1E9-C369-E8DF-75C2-4B5B7E34FE4E}"/>
                </a:ext>
              </a:extLst>
            </p:cNvPr>
            <p:cNvSpPr/>
            <p:nvPr/>
          </p:nvSpPr>
          <p:spPr>
            <a:xfrm>
              <a:off x="424173" y="3001480"/>
              <a:ext cx="11359840" cy="157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0" tIns="468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ja-JP" altLang="en-US" sz="2800" b="1" kern="0" dirty="0">
                  <a:solidFill>
                    <a:schemeClr val="accent2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要約と依頼をセットにして話す</a:t>
              </a:r>
              <a:endParaRPr kumimoji="0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  <a:sym typeface="Arial"/>
                </a:rPr>
                <a:t>締めの場面では、「本日お伝えした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  <a:sym typeface="Arial"/>
                </a:rPr>
                <a:t>3</a:t>
              </a: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  <a:sym typeface="Arial"/>
                </a:rPr>
                <a:t>点は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  <a:sym typeface="Arial"/>
                </a:rPr>
                <a:t>〜</a:t>
              </a: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  <a:sym typeface="Arial"/>
                </a:rPr>
                <a:t>」「ご検討いただきたいことは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  <a:sym typeface="Arial"/>
                </a:rPr>
                <a:t>〜</a:t>
              </a: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  <a:sym typeface="Arial"/>
                </a:rPr>
                <a:t>」のように、</a:t>
              </a:r>
              <a:endPara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  <a:sym typeface="Arial"/>
                </a:rPr>
                <a:t>要約と依頼をセットにして話すのが効果的です。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2E2CA1A-C858-01B7-2CA4-C3E32136F970}"/>
                </a:ext>
              </a:extLst>
            </p:cNvPr>
            <p:cNvSpPr/>
            <p:nvPr/>
          </p:nvSpPr>
          <p:spPr>
            <a:xfrm>
              <a:off x="533508" y="3163426"/>
              <a:ext cx="45719" cy="12502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9EF8528C-34B2-E7A3-25DB-6DA5A215E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3350"/>
            <a:stretch>
              <a:fillRect/>
            </a:stretch>
          </p:blipFill>
          <p:spPr>
            <a:xfrm>
              <a:off x="9963969" y="2978568"/>
              <a:ext cx="1619595" cy="1620000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0284093-8E15-8F2F-C645-3637AB7ED8E3}"/>
              </a:ext>
            </a:extLst>
          </p:cNvPr>
          <p:cNvGrpSpPr/>
          <p:nvPr/>
        </p:nvGrpSpPr>
        <p:grpSpPr>
          <a:xfrm>
            <a:off x="411438" y="4771678"/>
            <a:ext cx="11359840" cy="1619595"/>
            <a:chOff x="414889" y="4797079"/>
            <a:chExt cx="11359840" cy="1619595"/>
          </a:xfrm>
        </p:grpSpPr>
        <p:sp>
          <p:nvSpPr>
            <p:cNvPr id="18" name="角丸四角形 25">
              <a:extLst>
                <a:ext uri="{FF2B5EF4-FFF2-40B4-BE49-F238E27FC236}">
                  <a16:creationId xmlns:a16="http://schemas.microsoft.com/office/drawing/2014/main" id="{353DAC0E-CBBF-ECE3-647B-6042F84B1807}"/>
                </a:ext>
              </a:extLst>
            </p:cNvPr>
            <p:cNvSpPr/>
            <p:nvPr/>
          </p:nvSpPr>
          <p:spPr>
            <a:xfrm>
              <a:off x="414889" y="4819788"/>
              <a:ext cx="11359840" cy="157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980000" tIns="468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ja-JP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  <a:sym typeface="Arial"/>
                </a:rPr>
                <a:t>クロージングはあらかじめ準備しておく</a:t>
              </a:r>
              <a:endParaRPr kumimoji="0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  <a:sym typeface="Arial"/>
                </a:rPr>
                <a:t>時間を超過して終えるのではなく、クロージングをあらかじめ準備しておくことで、</a:t>
              </a:r>
              <a:endPara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  <a:sym typeface="Arial"/>
                </a:rPr>
                <a:t>堂々とプレゼンを締めくくることができます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64A91806-FF44-DDD7-FC7F-5C3F1CC5E2C0}"/>
                </a:ext>
              </a:extLst>
            </p:cNvPr>
            <p:cNvSpPr/>
            <p:nvPr/>
          </p:nvSpPr>
          <p:spPr>
            <a:xfrm>
              <a:off x="11537845" y="4981734"/>
              <a:ext cx="45719" cy="12502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  <a:sym typeface="Arial"/>
              </a:endParaRPr>
            </a:p>
          </p:txBody>
        </p:sp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93E694C5-29D0-CAFD-C4DD-FEB7AB28A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508" y="4797079"/>
              <a:ext cx="1619595" cy="1619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572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DC686FE3-3FE1-6CCB-F2C7-FC1E9E809221}"/>
              </a:ext>
            </a:extLst>
          </p:cNvPr>
          <p:cNvCxnSpPr>
            <a:stCxn id="34" idx="3"/>
            <a:endCxn id="38" idx="1"/>
          </p:cNvCxnSpPr>
          <p:nvPr/>
        </p:nvCxnSpPr>
        <p:spPr>
          <a:xfrm>
            <a:off x="2318446" y="4320121"/>
            <a:ext cx="7534974" cy="3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35FB4D-B803-3D35-3234-D920EEF1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プレゼンは日常業務のすべてに応用できる“武器”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42CC694-B885-8857-4C05-75565D72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>
                <a:latin typeface="游ゴシック" panose="020B0400000000000000" pitchFamily="50" charset="-128"/>
              </a:rPr>
              <a:t>© 2025 </a:t>
            </a:r>
            <a:r>
              <a:rPr lang="ja-JP" altLang="en-US" dirty="0">
                <a:latin typeface="游ゴシック" panose="020B0400000000000000" pitchFamily="50" charset="-128"/>
              </a:rPr>
              <a:t>株式会社プロージニア</a:t>
            </a:r>
            <a:endParaRPr lang="en-US" altLang="ja-JP" dirty="0">
              <a:latin typeface="游ゴシック" panose="020B04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D78FC6-3E34-0027-952A-6564B20A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EA0D-2252-9045-A82C-BA460C3629D0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9281707-7F95-C855-17B7-0620B9A9FA84}"/>
              </a:ext>
            </a:extLst>
          </p:cNvPr>
          <p:cNvSpPr/>
          <p:nvPr/>
        </p:nvSpPr>
        <p:spPr>
          <a:xfrm>
            <a:off x="0" y="0"/>
            <a:ext cx="3208919" cy="247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lvl="0">
              <a:defRPr/>
            </a:pPr>
            <a:r>
              <a:rPr lang="ja-JP" altLang="en-US" sz="1100" b="1" spc="300" dirty="0">
                <a:solidFill>
                  <a:prstClr val="white"/>
                </a:solidFill>
              </a:rPr>
              <a:t>まとめ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4785007-0DA6-6425-4CC3-AC5006FAACB1}"/>
              </a:ext>
            </a:extLst>
          </p:cNvPr>
          <p:cNvSpPr/>
          <p:nvPr/>
        </p:nvSpPr>
        <p:spPr>
          <a:xfrm>
            <a:off x="407988" y="2647433"/>
            <a:ext cx="1910458" cy="4015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STEP</a:t>
            </a:r>
            <a:r>
              <a:rPr kumimoji="1" lang="ja-JP" altLang="en-US" b="1" dirty="0"/>
              <a:t>①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7E2EFBD-67DE-A4CF-507D-34A378B69479}"/>
              </a:ext>
            </a:extLst>
          </p:cNvPr>
          <p:cNvSpPr/>
          <p:nvPr/>
        </p:nvSpPr>
        <p:spPr>
          <a:xfrm>
            <a:off x="2769347" y="2647433"/>
            <a:ext cx="1910458" cy="4015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STEP</a:t>
            </a:r>
            <a:r>
              <a:rPr kumimoji="1" lang="ja-JP" altLang="en-US" b="1" dirty="0"/>
              <a:t>②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50F7C49-D942-3DD6-5843-8BCC93F5A5FC}"/>
              </a:ext>
            </a:extLst>
          </p:cNvPr>
          <p:cNvSpPr/>
          <p:nvPr/>
        </p:nvSpPr>
        <p:spPr>
          <a:xfrm>
            <a:off x="5130706" y="2647433"/>
            <a:ext cx="1910458" cy="4015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STEP</a:t>
            </a:r>
            <a:r>
              <a:rPr kumimoji="1" lang="ja-JP" altLang="en-US" b="1" dirty="0"/>
              <a:t>③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84102D4-515B-77D1-8B37-85499E840526}"/>
              </a:ext>
            </a:extLst>
          </p:cNvPr>
          <p:cNvSpPr/>
          <p:nvPr/>
        </p:nvSpPr>
        <p:spPr>
          <a:xfrm>
            <a:off x="7492065" y="2647433"/>
            <a:ext cx="1910458" cy="4015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STEP</a:t>
            </a:r>
            <a:r>
              <a:rPr kumimoji="1" lang="ja-JP" altLang="en-US" b="1" dirty="0"/>
              <a:t>④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F19A583-3CDF-1DA1-AA06-7584061F3ED3}"/>
              </a:ext>
            </a:extLst>
          </p:cNvPr>
          <p:cNvSpPr/>
          <p:nvPr/>
        </p:nvSpPr>
        <p:spPr>
          <a:xfrm>
            <a:off x="9853423" y="2647433"/>
            <a:ext cx="1910458" cy="4015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STEP</a:t>
            </a:r>
            <a:r>
              <a:rPr kumimoji="1" lang="ja-JP" altLang="en-US" b="1" dirty="0"/>
              <a:t>⑤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003F6B0-0FD0-8B33-6324-DB57416A35A9}"/>
              </a:ext>
            </a:extLst>
          </p:cNvPr>
          <p:cNvSpPr/>
          <p:nvPr/>
        </p:nvSpPr>
        <p:spPr>
          <a:xfrm>
            <a:off x="407988" y="3049030"/>
            <a:ext cx="1910458" cy="25421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ja-JP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話の構造</a:t>
            </a:r>
            <a:endParaRPr kumimoji="1" lang="ja-JP" altLang="en-US" sz="2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554094F-6A27-38CC-AF96-5900A4FC5F31}"/>
              </a:ext>
            </a:extLst>
          </p:cNvPr>
          <p:cNvSpPr/>
          <p:nvPr/>
        </p:nvSpPr>
        <p:spPr>
          <a:xfrm>
            <a:off x="2769346" y="3049030"/>
            <a:ext cx="1910458" cy="25421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ja-JP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相手</a:t>
            </a:r>
            <a:r>
              <a:rPr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の</a:t>
            </a:r>
            <a:r>
              <a:rPr lang="ja-JP" altLang="ja-JP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分析</a:t>
            </a:r>
            <a:endParaRPr kumimoji="1" lang="ja-JP" altLang="en-US" sz="2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3167B04-6789-6B4E-2C20-56F0EA984B5C}"/>
              </a:ext>
            </a:extLst>
          </p:cNvPr>
          <p:cNvSpPr/>
          <p:nvPr/>
        </p:nvSpPr>
        <p:spPr>
          <a:xfrm>
            <a:off x="5130704" y="3049031"/>
            <a:ext cx="1910458" cy="25421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ja-JP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資料の見せ方</a:t>
            </a:r>
            <a:endParaRPr kumimoji="1" lang="ja-JP" altLang="en-US" sz="2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37ED97B-2C29-28FD-8D1F-DF1DC17CCAC5}"/>
              </a:ext>
            </a:extLst>
          </p:cNvPr>
          <p:cNvSpPr/>
          <p:nvPr/>
        </p:nvSpPr>
        <p:spPr>
          <a:xfrm>
            <a:off x="7492062" y="3049032"/>
            <a:ext cx="1910458" cy="25421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ja-JP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話し方</a:t>
            </a:r>
            <a:endParaRPr kumimoji="1" lang="ja-JP" altLang="en-US" sz="2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079A96C-2100-6820-FEDE-FBBB8A8B7E1E}"/>
              </a:ext>
            </a:extLst>
          </p:cNvPr>
          <p:cNvSpPr/>
          <p:nvPr/>
        </p:nvSpPr>
        <p:spPr>
          <a:xfrm>
            <a:off x="9853420" y="3049033"/>
            <a:ext cx="1910458" cy="25421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ja-JP" sz="20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クロージング</a:t>
            </a:r>
            <a:endParaRPr kumimoji="1" lang="ja-JP" altLang="en-US" sz="2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D1C35912-DF9E-B7AE-B88B-05D1EDAE6D25}"/>
              </a:ext>
            </a:extLst>
          </p:cNvPr>
          <p:cNvSpPr/>
          <p:nvPr/>
        </p:nvSpPr>
        <p:spPr>
          <a:xfrm>
            <a:off x="407987" y="5843649"/>
            <a:ext cx="11376025" cy="57302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意識し、繰り返し使い続けることで確実に磨かれていきます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EE489D2C-C95E-47D1-73C4-029E129C8E89}"/>
              </a:ext>
            </a:extLst>
          </p:cNvPr>
          <p:cNvSpPr/>
          <p:nvPr/>
        </p:nvSpPr>
        <p:spPr>
          <a:xfrm>
            <a:off x="2769346" y="1974556"/>
            <a:ext cx="6633174" cy="47207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accent2"/>
                </a:solidFill>
              </a:rPr>
              <a:t>社内プレゼン力を高めるための実践知</a:t>
            </a:r>
          </a:p>
        </p:txBody>
      </p:sp>
      <p:sp>
        <p:nvSpPr>
          <p:cNvPr id="43" name="角丸四角形 22">
            <a:extLst>
              <a:ext uri="{FF2B5EF4-FFF2-40B4-BE49-F238E27FC236}">
                <a16:creationId xmlns:a16="http://schemas.microsoft.com/office/drawing/2014/main" id="{222517E6-85CF-2925-2D50-763749564B4B}"/>
              </a:ext>
            </a:extLst>
          </p:cNvPr>
          <p:cNvSpPr/>
          <p:nvPr/>
        </p:nvSpPr>
        <p:spPr>
          <a:xfrm>
            <a:off x="424173" y="1174233"/>
            <a:ext cx="11359840" cy="697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  <a:sym typeface="Arial"/>
              </a:rPr>
              <a:t>プレゼンは特別な場面だけのものではありません。日々の業務で行う報告、ミーティング、資料説明の全てが</a:t>
            </a:r>
            <a:endParaRPr kumimoji="0" lang="en-US" altLang="ja-JP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-JP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  <a:sym typeface="Arial"/>
              </a:rPr>
              <a:t>小さなプレゼンの連続です。だからこそ、プレゼン力の強化はすべてのビジネスパーソンにとって有益です。</a:t>
            </a:r>
          </a:p>
        </p:txBody>
      </p:sp>
    </p:spTree>
    <p:extLst>
      <p:ext uri="{BB962C8B-B14F-4D97-AF65-F5344CB8AC3E}">
        <p14:creationId xmlns:p14="http://schemas.microsoft.com/office/powerpoint/2010/main" val="18923424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ab43ed39cf438de8264d8b65fa41e611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a2501e3ff80ab5e70b0e54d5b48f5319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53CB2729-DDB9-4D9C-A6CF-45EE198F2B5E}"/>
</file>

<file path=customXml/itemProps2.xml><?xml version="1.0" encoding="utf-8"?>
<ds:datastoreItem xmlns:ds="http://schemas.openxmlformats.org/officeDocument/2006/customXml" ds:itemID="{8C103C5E-EAA2-4FA9-94E0-32A723DC6EF4}"/>
</file>

<file path=customXml/itemProps3.xml><?xml version="1.0" encoding="utf-8"?>
<ds:datastoreItem xmlns:ds="http://schemas.openxmlformats.org/officeDocument/2006/customXml" ds:itemID="{C72242D2-23B8-407F-96D1-D1F13872D929}"/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990</Words>
  <PresentationFormat>ワイド画面</PresentationFormat>
  <Paragraphs>130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FUTURA MEDIUM</vt:lpstr>
      <vt:lpstr>FUTURA MEDIUM</vt:lpstr>
      <vt:lpstr>游ゴシック</vt:lpstr>
      <vt:lpstr>游ゴシック Light</vt:lpstr>
      <vt:lpstr>Arial</vt:lpstr>
      <vt:lpstr>Wingdings</vt:lpstr>
      <vt:lpstr>1_Office テーマ</vt:lpstr>
      <vt:lpstr>PowerPoint プレゼンテーション</vt:lpstr>
      <vt:lpstr>プレゼンは、組織の成果を左右する“共通言語”</vt:lpstr>
      <vt:lpstr>近い関係性だからこそ、伝え方で差がつく</vt:lpstr>
      <vt:lpstr>プレゼンは“順序”がすべて。伝える土台を整える</vt:lpstr>
      <vt:lpstr>“自分が言いたいこと”ではなく“相手が知りたいこと”から始める</vt:lpstr>
      <vt:lpstr>視覚的に“理解を助ける”資料づくりを意識する</vt:lpstr>
      <vt:lpstr>声の出し方、話すテンポ、間の取り方が印象を変える</vt:lpstr>
      <vt:lpstr>最後に何を伝えるかで、全体の印象が決まる</vt:lpstr>
      <vt:lpstr>プレゼンは日常業務のすべてに応用できる“武器”</vt:lpstr>
      <vt:lpstr>研修で得た気づきを、明日からどう活かすか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2025-07-04T05:02:42Z</dcterms:created>
  <dcterms:modified xsi:type="dcterms:W3CDTF">2025-07-05T02:17:45Z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