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23"/>
  </p:notesMasterIdLst>
  <p:sldIdLst>
    <p:sldId id="259" r:id="rId5"/>
    <p:sldId id="264" r:id="rId6"/>
    <p:sldId id="281" r:id="rId7"/>
    <p:sldId id="265" r:id="rId8"/>
    <p:sldId id="267" r:id="rId9"/>
    <p:sldId id="268" r:id="rId10"/>
    <p:sldId id="270" r:id="rId11"/>
    <p:sldId id="271" r:id="rId12"/>
    <p:sldId id="273" r:id="rId13"/>
    <p:sldId id="274" r:id="rId14"/>
    <p:sldId id="275" r:id="rId15"/>
    <p:sldId id="276" r:id="rId16"/>
    <p:sldId id="288" r:id="rId17"/>
    <p:sldId id="284" r:id="rId18"/>
    <p:sldId id="285" r:id="rId19"/>
    <p:sldId id="286" r:id="rId20"/>
    <p:sldId id="287" r:id="rId21"/>
    <p:sldId id="280" r:id="rId2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CF8EA"/>
    <a:srgbClr val="145D3A"/>
    <a:srgbClr val="BEF1D8"/>
    <a:srgbClr val="C9F3DE"/>
    <a:srgbClr val="FFDDDD"/>
    <a:srgbClr val="BC0000"/>
    <a:srgbClr val="FF7D7D"/>
    <a:srgbClr val="FF5757"/>
    <a:srgbClr val="FF7575"/>
    <a:srgbClr val="FF474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D2F4BD8-7FA4-412F-832A-D5338052A133}" v="801" dt="2025-11-17T13:58:09.280"/>
    <p1510:client id="{8BC9E410-9F94-4020-99FB-261BDC6DC90D}" v="141" dt="2025-11-18T02:01:09.563"/>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25" autoAdjust="0"/>
    <p:restoredTop sz="95267" autoAdjust="0"/>
  </p:normalViewPr>
  <p:slideViewPr>
    <p:cSldViewPr snapToGrid="0">
      <p:cViewPr varScale="1">
        <p:scale>
          <a:sx n="77" d="100"/>
          <a:sy n="77" d="100"/>
        </p:scale>
        <p:origin x="84" y="132"/>
      </p:cViewPr>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松浦英宗" userId="9b03fd3a-662f-49ff-9af1-1b93cf7aab22" providerId="ADAL" clId="{56E9DFAE-DDAD-4FCA-8AED-56B2D15DB479}"/>
    <pc:docChg chg="undo redo custSel addSld delSld modSld sldOrd modShowInfo">
      <pc:chgData name="松浦英宗" userId="9b03fd3a-662f-49ff-9af1-1b93cf7aab22" providerId="ADAL" clId="{56E9DFAE-DDAD-4FCA-8AED-56B2D15DB479}" dt="2025-11-18T02:24:06.975" v="28855" actId="20577"/>
      <pc:docMkLst>
        <pc:docMk/>
      </pc:docMkLst>
      <pc:sldChg chg="addSp delSp modSp mod">
        <pc:chgData name="松浦英宗" userId="9b03fd3a-662f-49ff-9af1-1b93cf7aab22" providerId="ADAL" clId="{56E9DFAE-DDAD-4FCA-8AED-56B2D15DB479}" dt="2025-11-18T02:18:11.024" v="28839" actId="478"/>
        <pc:sldMkLst>
          <pc:docMk/>
          <pc:sldMk cId="1169995872" sldId="259"/>
        </pc:sldMkLst>
        <pc:spChg chg="mod">
          <ac:chgData name="松浦英宗" userId="9b03fd3a-662f-49ff-9af1-1b93cf7aab22" providerId="ADAL" clId="{56E9DFAE-DDAD-4FCA-8AED-56B2D15DB479}" dt="2025-11-12T01:28:59.241" v="2149" actId="404"/>
          <ac:spMkLst>
            <pc:docMk/>
            <pc:sldMk cId="1169995872" sldId="259"/>
            <ac:spMk id="3" creationId="{15AD79B8-FE8F-13B2-261E-0130103CDCA2}"/>
          </ac:spMkLst>
        </pc:spChg>
        <pc:spChg chg="mod">
          <ac:chgData name="松浦英宗" userId="9b03fd3a-662f-49ff-9af1-1b93cf7aab22" providerId="ADAL" clId="{56E9DFAE-DDAD-4FCA-8AED-56B2D15DB479}" dt="2025-11-12T01:29:01.873" v="2151" actId="404"/>
          <ac:spMkLst>
            <pc:docMk/>
            <pc:sldMk cId="1169995872" sldId="259"/>
            <ac:spMk id="4" creationId="{36AF57A6-6BE5-F4CE-44C5-8148A224102B}"/>
          </ac:spMkLst>
        </pc:spChg>
        <pc:spChg chg="add del mod">
          <ac:chgData name="松浦英宗" userId="9b03fd3a-662f-49ff-9af1-1b93cf7aab22" providerId="ADAL" clId="{56E9DFAE-DDAD-4FCA-8AED-56B2D15DB479}" dt="2025-11-18T02:18:11.024" v="28839" actId="478"/>
          <ac:spMkLst>
            <pc:docMk/>
            <pc:sldMk cId="1169995872" sldId="259"/>
            <ac:spMk id="5" creationId="{65BC651D-5550-4982-D4E7-15ED1D6E6188}"/>
          </ac:spMkLst>
        </pc:spChg>
        <pc:grpChg chg="add mod">
          <ac:chgData name="松浦英宗" userId="9b03fd3a-662f-49ff-9af1-1b93cf7aab22" providerId="ADAL" clId="{56E9DFAE-DDAD-4FCA-8AED-56B2D15DB479}" dt="2025-11-12T01:29:09.050" v="2152" actId="14100"/>
          <ac:grpSpMkLst>
            <pc:docMk/>
            <pc:sldMk cId="1169995872" sldId="259"/>
            <ac:grpSpMk id="2" creationId="{E6C29EC8-75EF-006F-99D3-9E2BC4C223C4}"/>
          </ac:grpSpMkLst>
        </pc:grpChg>
        <pc:grpChg chg="add mod">
          <ac:chgData name="松浦英宗" userId="9b03fd3a-662f-49ff-9af1-1b93cf7aab22" providerId="ADAL" clId="{56E9DFAE-DDAD-4FCA-8AED-56B2D15DB479}" dt="2025-11-18T00:56:14.444" v="28191" actId="554"/>
          <ac:grpSpMkLst>
            <pc:docMk/>
            <pc:sldMk cId="1169995872" sldId="259"/>
            <ac:grpSpMk id="25" creationId="{A3BCAF6F-1E1B-EE5E-829A-F03699F87968}"/>
          </ac:grpSpMkLst>
        </pc:grpChg>
        <pc:picChg chg="add mod">
          <ac:chgData name="松浦英宗" userId="9b03fd3a-662f-49ff-9af1-1b93cf7aab22" providerId="ADAL" clId="{56E9DFAE-DDAD-4FCA-8AED-56B2D15DB479}" dt="2025-11-12T01:26:21.842" v="2092" actId="164"/>
          <ac:picMkLst>
            <pc:docMk/>
            <pc:sldMk cId="1169995872" sldId="259"/>
            <ac:picMk id="8" creationId="{E5502D4B-AD29-B841-02E5-41004846C780}"/>
          </ac:picMkLst>
        </pc:picChg>
        <pc:picChg chg="add mod modCrop">
          <ac:chgData name="松浦英宗" userId="9b03fd3a-662f-49ff-9af1-1b93cf7aab22" providerId="ADAL" clId="{56E9DFAE-DDAD-4FCA-8AED-56B2D15DB479}" dt="2025-11-12T01:27:54.023" v="2131" actId="732"/>
          <ac:picMkLst>
            <pc:docMk/>
            <pc:sldMk cId="1169995872" sldId="259"/>
            <ac:picMk id="10" creationId="{E51AEF81-14A3-4DFF-C6A2-E4D1AA52BF19}"/>
          </ac:picMkLst>
        </pc:picChg>
        <pc:picChg chg="add mod">
          <ac:chgData name="松浦英宗" userId="9b03fd3a-662f-49ff-9af1-1b93cf7aab22" providerId="ADAL" clId="{56E9DFAE-DDAD-4FCA-8AED-56B2D15DB479}" dt="2025-11-12T01:26:21.842" v="2092" actId="164"/>
          <ac:picMkLst>
            <pc:docMk/>
            <pc:sldMk cId="1169995872" sldId="259"/>
            <ac:picMk id="12" creationId="{B2CF6CA5-0AE8-B1B3-96EF-FD4D5B5D9DF3}"/>
          </ac:picMkLst>
        </pc:picChg>
        <pc:picChg chg="add mod modCrop">
          <ac:chgData name="松浦英宗" userId="9b03fd3a-662f-49ff-9af1-1b93cf7aab22" providerId="ADAL" clId="{56E9DFAE-DDAD-4FCA-8AED-56B2D15DB479}" dt="2025-11-12T01:27:08.538" v="2115" actId="732"/>
          <ac:picMkLst>
            <pc:docMk/>
            <pc:sldMk cId="1169995872" sldId="259"/>
            <ac:picMk id="14" creationId="{FE527403-8AED-8433-ACAD-B026DC5AC054}"/>
          </ac:picMkLst>
        </pc:picChg>
        <pc:picChg chg="add mod modCrop">
          <ac:chgData name="松浦英宗" userId="9b03fd3a-662f-49ff-9af1-1b93cf7aab22" providerId="ADAL" clId="{56E9DFAE-DDAD-4FCA-8AED-56B2D15DB479}" dt="2025-11-12T01:26:49.597" v="2113" actId="732"/>
          <ac:picMkLst>
            <pc:docMk/>
            <pc:sldMk cId="1169995872" sldId="259"/>
            <ac:picMk id="16" creationId="{DB887002-C71F-7D0D-A31A-14986C4A189B}"/>
          </ac:picMkLst>
        </pc:picChg>
        <pc:picChg chg="add mod modCrop">
          <ac:chgData name="松浦英宗" userId="9b03fd3a-662f-49ff-9af1-1b93cf7aab22" providerId="ADAL" clId="{56E9DFAE-DDAD-4FCA-8AED-56B2D15DB479}" dt="2025-11-12T01:27:18.661" v="2117" actId="732"/>
          <ac:picMkLst>
            <pc:docMk/>
            <pc:sldMk cId="1169995872" sldId="259"/>
            <ac:picMk id="18" creationId="{71AF9338-D55D-1F67-30FA-CFC8AEB5F2BE}"/>
          </ac:picMkLst>
        </pc:picChg>
        <pc:picChg chg="add mod modCrop">
          <ac:chgData name="松浦英宗" userId="9b03fd3a-662f-49ff-9af1-1b93cf7aab22" providerId="ADAL" clId="{56E9DFAE-DDAD-4FCA-8AED-56B2D15DB479}" dt="2025-11-12T01:26:21.842" v="2092" actId="164"/>
          <ac:picMkLst>
            <pc:docMk/>
            <pc:sldMk cId="1169995872" sldId="259"/>
            <ac:picMk id="20" creationId="{C71393FF-715C-AA33-30F2-130A168AE638}"/>
          </ac:picMkLst>
        </pc:picChg>
        <pc:picChg chg="add mod modCrop">
          <ac:chgData name="松浦英宗" userId="9b03fd3a-662f-49ff-9af1-1b93cf7aab22" providerId="ADAL" clId="{56E9DFAE-DDAD-4FCA-8AED-56B2D15DB479}" dt="2025-11-12T01:28:11.172" v="2134" actId="732"/>
          <ac:picMkLst>
            <pc:docMk/>
            <pc:sldMk cId="1169995872" sldId="259"/>
            <ac:picMk id="22" creationId="{B4BF8E11-DA85-1E65-A00E-4112DF3630C4}"/>
          </ac:picMkLst>
        </pc:picChg>
        <pc:picChg chg="add mod modCrop">
          <ac:chgData name="松浦英宗" userId="9b03fd3a-662f-49ff-9af1-1b93cf7aab22" providerId="ADAL" clId="{56E9DFAE-DDAD-4FCA-8AED-56B2D15DB479}" dt="2025-11-12T01:27:57.734" v="2132" actId="1076"/>
          <ac:picMkLst>
            <pc:docMk/>
            <pc:sldMk cId="1169995872" sldId="259"/>
            <ac:picMk id="24" creationId="{EA0226E5-B3D8-E133-20FC-DC5442D302AE}"/>
          </ac:picMkLst>
        </pc:picChg>
      </pc:sldChg>
      <pc:sldChg chg="addSp delSp modSp mod">
        <pc:chgData name="松浦英宗" userId="9b03fd3a-662f-49ff-9af1-1b93cf7aab22" providerId="ADAL" clId="{56E9DFAE-DDAD-4FCA-8AED-56B2D15DB479}" dt="2025-11-18T00:03:50.204" v="27766" actId="6549"/>
        <pc:sldMkLst>
          <pc:docMk/>
          <pc:sldMk cId="686870465" sldId="264"/>
        </pc:sldMkLst>
        <pc:spChg chg="mod ord">
          <ac:chgData name="松浦英宗" userId="9b03fd3a-662f-49ff-9af1-1b93cf7aab22" providerId="ADAL" clId="{56E9DFAE-DDAD-4FCA-8AED-56B2D15DB479}" dt="2025-11-12T00:53:00.462" v="907" actId="207"/>
          <ac:spMkLst>
            <pc:docMk/>
            <pc:sldMk cId="686870465" sldId="264"/>
            <ac:spMk id="2" creationId="{2DD93792-2662-4C53-133D-737F1EA98B52}"/>
          </ac:spMkLst>
        </pc:spChg>
        <pc:spChg chg="add mod">
          <ac:chgData name="松浦英宗" userId="9b03fd3a-662f-49ff-9af1-1b93cf7aab22" providerId="ADAL" clId="{56E9DFAE-DDAD-4FCA-8AED-56B2D15DB479}" dt="2025-11-12T00:44:40.805" v="627"/>
          <ac:spMkLst>
            <pc:docMk/>
            <pc:sldMk cId="686870465" sldId="264"/>
            <ac:spMk id="5" creationId="{3DE8FA7B-72A5-A857-B5DC-EA4F3C7622D9}"/>
          </ac:spMkLst>
        </pc:spChg>
        <pc:spChg chg="add mod ord">
          <ac:chgData name="松浦英宗" userId="9b03fd3a-662f-49ff-9af1-1b93cf7aab22" providerId="ADAL" clId="{56E9DFAE-DDAD-4FCA-8AED-56B2D15DB479}" dt="2025-11-12T00:52:51.104" v="905" actId="167"/>
          <ac:spMkLst>
            <pc:docMk/>
            <pc:sldMk cId="686870465" sldId="264"/>
            <ac:spMk id="6" creationId="{F9719585-5632-DE92-FD41-A81C9AB56890}"/>
          </ac:spMkLst>
        </pc:spChg>
        <pc:spChg chg="add mod ord">
          <ac:chgData name="松浦英宗" userId="9b03fd3a-662f-49ff-9af1-1b93cf7aab22" providerId="ADAL" clId="{56E9DFAE-DDAD-4FCA-8AED-56B2D15DB479}" dt="2025-11-12T00:58:37.626" v="1362" actId="20577"/>
          <ac:spMkLst>
            <pc:docMk/>
            <pc:sldMk cId="686870465" sldId="264"/>
            <ac:spMk id="7" creationId="{A7656CE1-326E-B20B-54CD-C2D6D73998F8}"/>
          </ac:spMkLst>
        </pc:spChg>
        <pc:spChg chg="add mod ord">
          <ac:chgData name="松浦英宗" userId="9b03fd3a-662f-49ff-9af1-1b93cf7aab22" providerId="ADAL" clId="{56E9DFAE-DDAD-4FCA-8AED-56B2D15DB479}" dt="2025-11-18T00:03:50.204" v="27766" actId="6549"/>
          <ac:spMkLst>
            <pc:docMk/>
            <pc:sldMk cId="686870465" sldId="264"/>
            <ac:spMk id="8" creationId="{BB5FD5C6-F9DE-47FD-EBEE-4DE688080D13}"/>
          </ac:spMkLst>
        </pc:spChg>
      </pc:sldChg>
      <pc:sldChg chg="addSp delSp modSp add mod">
        <pc:chgData name="松浦英宗" userId="9b03fd3a-662f-49ff-9af1-1b93cf7aab22" providerId="ADAL" clId="{56E9DFAE-DDAD-4FCA-8AED-56B2D15DB479}" dt="2025-11-17T13:30:39.071" v="26972" actId="207"/>
        <pc:sldMkLst>
          <pc:docMk/>
          <pc:sldMk cId="3736835031" sldId="265"/>
        </pc:sldMkLst>
        <pc:spChg chg="mod">
          <ac:chgData name="松浦英宗" userId="9b03fd3a-662f-49ff-9af1-1b93cf7aab22" providerId="ADAL" clId="{56E9DFAE-DDAD-4FCA-8AED-56B2D15DB479}" dt="2025-11-16T05:57:19.681" v="18388" actId="207"/>
          <ac:spMkLst>
            <pc:docMk/>
            <pc:sldMk cId="3736835031" sldId="265"/>
            <ac:spMk id="2" creationId="{8F7D8CA4-0461-82EC-C702-BEECE77AF787}"/>
          </ac:spMkLst>
        </pc:spChg>
        <pc:spChg chg="add mod">
          <ac:chgData name="松浦英宗" userId="9b03fd3a-662f-49ff-9af1-1b93cf7aab22" providerId="ADAL" clId="{56E9DFAE-DDAD-4FCA-8AED-56B2D15DB479}" dt="2025-11-17T13:30:39.071" v="26972" actId="207"/>
          <ac:spMkLst>
            <pc:docMk/>
            <pc:sldMk cId="3736835031" sldId="265"/>
            <ac:spMk id="4" creationId="{31187E5E-C95D-5880-A392-A4AED220E5C9}"/>
          </ac:spMkLst>
        </pc:spChg>
        <pc:spChg chg="add mod">
          <ac:chgData name="松浦英宗" userId="9b03fd3a-662f-49ff-9af1-1b93cf7aab22" providerId="ADAL" clId="{56E9DFAE-DDAD-4FCA-8AED-56B2D15DB479}" dt="2025-11-12T00:50:42.935" v="849" actId="692"/>
          <ac:spMkLst>
            <pc:docMk/>
            <pc:sldMk cId="3736835031" sldId="265"/>
            <ac:spMk id="5" creationId="{E60CD471-6343-515C-1E0F-08903D83A9A8}"/>
          </ac:spMkLst>
        </pc:spChg>
        <pc:spChg chg="add mod">
          <ac:chgData name="松浦英宗" userId="9b03fd3a-662f-49ff-9af1-1b93cf7aab22" providerId="ADAL" clId="{56E9DFAE-DDAD-4FCA-8AED-56B2D15DB479}" dt="2025-11-16T05:57:40.843" v="18392" actId="692"/>
          <ac:spMkLst>
            <pc:docMk/>
            <pc:sldMk cId="3736835031" sldId="265"/>
            <ac:spMk id="6" creationId="{B8650F6C-A8A0-7764-F8F9-9914BC00424B}"/>
          </ac:spMkLst>
        </pc:spChg>
        <pc:spChg chg="add mod">
          <ac:chgData name="松浦英宗" userId="9b03fd3a-662f-49ff-9af1-1b93cf7aab22" providerId="ADAL" clId="{56E9DFAE-DDAD-4FCA-8AED-56B2D15DB479}" dt="2025-11-16T05:57:40.843" v="18392" actId="692"/>
          <ac:spMkLst>
            <pc:docMk/>
            <pc:sldMk cId="3736835031" sldId="265"/>
            <ac:spMk id="7" creationId="{59244613-120A-BD08-E794-A2BF7E326FF4}"/>
          </ac:spMkLst>
        </pc:spChg>
        <pc:spChg chg="add mod">
          <ac:chgData name="松浦英宗" userId="9b03fd3a-662f-49ff-9af1-1b93cf7aab22" providerId="ADAL" clId="{56E9DFAE-DDAD-4FCA-8AED-56B2D15DB479}" dt="2025-11-16T05:57:40.843" v="18392" actId="692"/>
          <ac:spMkLst>
            <pc:docMk/>
            <pc:sldMk cId="3736835031" sldId="265"/>
            <ac:spMk id="8" creationId="{FF788618-D911-C55A-BA79-8E45C065DFDD}"/>
          </ac:spMkLst>
        </pc:spChg>
        <pc:spChg chg="add mod">
          <ac:chgData name="松浦英宗" userId="9b03fd3a-662f-49ff-9af1-1b93cf7aab22" providerId="ADAL" clId="{56E9DFAE-DDAD-4FCA-8AED-56B2D15DB479}" dt="2025-11-16T05:57:40.843" v="18392" actId="692"/>
          <ac:spMkLst>
            <pc:docMk/>
            <pc:sldMk cId="3736835031" sldId="265"/>
            <ac:spMk id="9" creationId="{6B4523AF-9548-FD3E-E388-F63A856955F3}"/>
          </ac:spMkLst>
        </pc:spChg>
        <pc:spChg chg="add mod">
          <ac:chgData name="松浦英宗" userId="9b03fd3a-662f-49ff-9af1-1b93cf7aab22" providerId="ADAL" clId="{56E9DFAE-DDAD-4FCA-8AED-56B2D15DB479}" dt="2025-11-16T05:57:40.843" v="18392" actId="692"/>
          <ac:spMkLst>
            <pc:docMk/>
            <pc:sldMk cId="3736835031" sldId="265"/>
            <ac:spMk id="10" creationId="{D0B826A2-BE8B-02E3-BCFD-09B94704ED1C}"/>
          </ac:spMkLst>
        </pc:spChg>
        <pc:spChg chg="add mod">
          <ac:chgData name="松浦英宗" userId="9b03fd3a-662f-49ff-9af1-1b93cf7aab22" providerId="ADAL" clId="{56E9DFAE-DDAD-4FCA-8AED-56B2D15DB479}" dt="2025-11-16T05:57:48.308" v="18393" actId="207"/>
          <ac:spMkLst>
            <pc:docMk/>
            <pc:sldMk cId="3736835031" sldId="265"/>
            <ac:spMk id="11" creationId="{A21033C9-4D02-5B0A-C5C6-0920CB30B6FA}"/>
          </ac:spMkLst>
        </pc:spChg>
        <pc:spChg chg="add mod">
          <ac:chgData name="松浦英宗" userId="9b03fd3a-662f-49ff-9af1-1b93cf7aab22" providerId="ADAL" clId="{56E9DFAE-DDAD-4FCA-8AED-56B2D15DB479}" dt="2025-11-16T05:57:48.308" v="18393" actId="207"/>
          <ac:spMkLst>
            <pc:docMk/>
            <pc:sldMk cId="3736835031" sldId="265"/>
            <ac:spMk id="12" creationId="{3C18D588-288E-2B82-4684-4ACBB923495A}"/>
          </ac:spMkLst>
        </pc:spChg>
        <pc:spChg chg="add mod">
          <ac:chgData name="松浦英宗" userId="9b03fd3a-662f-49ff-9af1-1b93cf7aab22" providerId="ADAL" clId="{56E9DFAE-DDAD-4FCA-8AED-56B2D15DB479}" dt="2025-11-16T05:57:48.308" v="18393" actId="207"/>
          <ac:spMkLst>
            <pc:docMk/>
            <pc:sldMk cId="3736835031" sldId="265"/>
            <ac:spMk id="13" creationId="{5087D62F-55DB-0C84-7E64-5D69039C5BD8}"/>
          </ac:spMkLst>
        </pc:spChg>
        <pc:spChg chg="add mod">
          <ac:chgData name="松浦英宗" userId="9b03fd3a-662f-49ff-9af1-1b93cf7aab22" providerId="ADAL" clId="{56E9DFAE-DDAD-4FCA-8AED-56B2D15DB479}" dt="2025-11-16T05:57:48.308" v="18393" actId="207"/>
          <ac:spMkLst>
            <pc:docMk/>
            <pc:sldMk cId="3736835031" sldId="265"/>
            <ac:spMk id="14" creationId="{97F052B7-7631-A81B-7BFD-B2B7DFA71F88}"/>
          </ac:spMkLst>
        </pc:spChg>
        <pc:spChg chg="add mod">
          <ac:chgData name="松浦英宗" userId="9b03fd3a-662f-49ff-9af1-1b93cf7aab22" providerId="ADAL" clId="{56E9DFAE-DDAD-4FCA-8AED-56B2D15DB479}" dt="2025-11-16T05:57:48.308" v="18393" actId="207"/>
          <ac:spMkLst>
            <pc:docMk/>
            <pc:sldMk cId="3736835031" sldId="265"/>
            <ac:spMk id="15" creationId="{2261B66A-72C2-F0CE-F1D6-D555AEE9D17D}"/>
          </ac:spMkLst>
        </pc:spChg>
        <pc:spChg chg="add mod">
          <ac:chgData name="松浦英宗" userId="9b03fd3a-662f-49ff-9af1-1b93cf7aab22" providerId="ADAL" clId="{56E9DFAE-DDAD-4FCA-8AED-56B2D15DB479}" dt="2025-11-16T06:01:25.365" v="18611" actId="207"/>
          <ac:spMkLst>
            <pc:docMk/>
            <pc:sldMk cId="3736835031" sldId="265"/>
            <ac:spMk id="25" creationId="{FDCC18E9-0440-202D-406D-9A765690EF60}"/>
          </ac:spMkLst>
        </pc:spChg>
        <pc:spChg chg="add mod">
          <ac:chgData name="松浦英宗" userId="9b03fd3a-662f-49ff-9af1-1b93cf7aab22" providerId="ADAL" clId="{56E9DFAE-DDAD-4FCA-8AED-56B2D15DB479}" dt="2025-11-17T13:26:07.424" v="26845" actId="20577"/>
          <ac:spMkLst>
            <pc:docMk/>
            <pc:sldMk cId="3736835031" sldId="265"/>
            <ac:spMk id="31" creationId="{8DCB4E63-A6F6-3922-7E7A-1A74B7C03B38}"/>
          </ac:spMkLst>
        </pc:spChg>
        <pc:spChg chg="add mod">
          <ac:chgData name="松浦英宗" userId="9b03fd3a-662f-49ff-9af1-1b93cf7aab22" providerId="ADAL" clId="{56E9DFAE-DDAD-4FCA-8AED-56B2D15DB479}" dt="2025-11-16T12:57:28.043" v="19119" actId="20577"/>
          <ac:spMkLst>
            <pc:docMk/>
            <pc:sldMk cId="3736835031" sldId="265"/>
            <ac:spMk id="32" creationId="{D9E52095-CD94-150F-A230-45CE870FA324}"/>
          </ac:spMkLst>
        </pc:spChg>
        <pc:spChg chg="add mod">
          <ac:chgData name="松浦英宗" userId="9b03fd3a-662f-49ff-9af1-1b93cf7aab22" providerId="ADAL" clId="{56E9DFAE-DDAD-4FCA-8AED-56B2D15DB479}" dt="2025-11-16T06:01:06.573" v="18591" actId="164"/>
          <ac:spMkLst>
            <pc:docMk/>
            <pc:sldMk cId="3736835031" sldId="265"/>
            <ac:spMk id="33" creationId="{32DF7D87-5141-6C68-691A-94298FBC3AC1}"/>
          </ac:spMkLst>
        </pc:spChg>
        <pc:grpChg chg="add mod">
          <ac:chgData name="松浦英宗" userId="9b03fd3a-662f-49ff-9af1-1b93cf7aab22" providerId="ADAL" clId="{56E9DFAE-DDAD-4FCA-8AED-56B2D15DB479}" dt="2025-11-12T00:49:46.156" v="837" actId="164"/>
          <ac:grpSpMkLst>
            <pc:docMk/>
            <pc:sldMk cId="3736835031" sldId="265"/>
            <ac:grpSpMk id="16" creationId="{F7596E00-696F-68C9-7077-4FE51AE0B93D}"/>
          </ac:grpSpMkLst>
        </pc:grpChg>
        <pc:grpChg chg="add mod">
          <ac:chgData name="松浦英宗" userId="9b03fd3a-662f-49ff-9af1-1b93cf7aab22" providerId="ADAL" clId="{56E9DFAE-DDAD-4FCA-8AED-56B2D15DB479}" dt="2025-11-12T00:49:46.156" v="837" actId="164"/>
          <ac:grpSpMkLst>
            <pc:docMk/>
            <pc:sldMk cId="3736835031" sldId="265"/>
            <ac:grpSpMk id="17" creationId="{F563C746-2A88-5F67-AF40-6FF620FE1077}"/>
          </ac:grpSpMkLst>
        </pc:grpChg>
        <pc:grpChg chg="add mod">
          <ac:chgData name="松浦英宗" userId="9b03fd3a-662f-49ff-9af1-1b93cf7aab22" providerId="ADAL" clId="{56E9DFAE-DDAD-4FCA-8AED-56B2D15DB479}" dt="2025-11-12T00:49:46.156" v="837" actId="164"/>
          <ac:grpSpMkLst>
            <pc:docMk/>
            <pc:sldMk cId="3736835031" sldId="265"/>
            <ac:grpSpMk id="18" creationId="{00726278-3295-5FE4-3611-592910697636}"/>
          </ac:grpSpMkLst>
        </pc:grpChg>
        <pc:grpChg chg="add mod">
          <ac:chgData name="松浦英宗" userId="9b03fd3a-662f-49ff-9af1-1b93cf7aab22" providerId="ADAL" clId="{56E9DFAE-DDAD-4FCA-8AED-56B2D15DB479}" dt="2025-11-12T00:49:46.156" v="837" actId="164"/>
          <ac:grpSpMkLst>
            <pc:docMk/>
            <pc:sldMk cId="3736835031" sldId="265"/>
            <ac:grpSpMk id="19" creationId="{CC878950-16ED-76F7-CFD6-2BDA789368EF}"/>
          </ac:grpSpMkLst>
        </pc:grpChg>
        <pc:grpChg chg="add mod">
          <ac:chgData name="松浦英宗" userId="9b03fd3a-662f-49ff-9af1-1b93cf7aab22" providerId="ADAL" clId="{56E9DFAE-DDAD-4FCA-8AED-56B2D15DB479}" dt="2025-11-12T00:49:46.156" v="837" actId="164"/>
          <ac:grpSpMkLst>
            <pc:docMk/>
            <pc:sldMk cId="3736835031" sldId="265"/>
            <ac:grpSpMk id="20" creationId="{8414A799-482C-CC55-0CE2-16EA92B20277}"/>
          </ac:grpSpMkLst>
        </pc:grpChg>
        <pc:grpChg chg="add mod">
          <ac:chgData name="松浦英宗" userId="9b03fd3a-662f-49ff-9af1-1b93cf7aab22" providerId="ADAL" clId="{56E9DFAE-DDAD-4FCA-8AED-56B2D15DB479}" dt="2025-11-12T00:50:04.032" v="840" actId="1076"/>
          <ac:grpSpMkLst>
            <pc:docMk/>
            <pc:sldMk cId="3736835031" sldId="265"/>
            <ac:grpSpMk id="21" creationId="{612DE07C-6FC0-74A9-42B0-4558C7CB0518}"/>
          </ac:grpSpMkLst>
        </pc:grpChg>
        <pc:grpChg chg="add mod ord">
          <ac:chgData name="松浦英宗" userId="9b03fd3a-662f-49ff-9af1-1b93cf7aab22" providerId="ADAL" clId="{56E9DFAE-DDAD-4FCA-8AED-56B2D15DB479}" dt="2025-11-16T05:57:15.591" v="18387" actId="167"/>
          <ac:grpSpMkLst>
            <pc:docMk/>
            <pc:sldMk cId="3736835031" sldId="265"/>
            <ac:grpSpMk id="26" creationId="{54E485D8-3494-1AA6-FE53-1E83A34C62CB}"/>
          </ac:grpSpMkLst>
        </pc:grpChg>
        <pc:grpChg chg="add mod">
          <ac:chgData name="松浦英宗" userId="9b03fd3a-662f-49ff-9af1-1b93cf7aab22" providerId="ADAL" clId="{56E9DFAE-DDAD-4FCA-8AED-56B2D15DB479}" dt="2025-11-16T06:01:15.213" v="18608" actId="1036"/>
          <ac:grpSpMkLst>
            <pc:docMk/>
            <pc:sldMk cId="3736835031" sldId="265"/>
            <ac:grpSpMk id="34" creationId="{322EF839-3908-1636-78B2-840262D58FEE}"/>
          </ac:grpSpMkLst>
        </pc:grpChg>
        <pc:picChg chg="add mod ord modCrop">
          <ac:chgData name="松浦英宗" userId="9b03fd3a-662f-49ff-9af1-1b93cf7aab22" providerId="ADAL" clId="{56E9DFAE-DDAD-4FCA-8AED-56B2D15DB479}" dt="2025-11-16T05:57:13.184" v="18385" actId="164"/>
          <ac:picMkLst>
            <pc:docMk/>
            <pc:sldMk cId="3736835031" sldId="265"/>
            <ac:picMk id="24" creationId="{20F03525-29E8-2AD6-76F6-CC3291621CEB}"/>
          </ac:picMkLst>
        </pc:picChg>
      </pc:sldChg>
      <pc:sldChg chg="addSp delSp modSp add mod">
        <pc:chgData name="松浦英宗" userId="9b03fd3a-662f-49ff-9af1-1b93cf7aab22" providerId="ADAL" clId="{56E9DFAE-DDAD-4FCA-8AED-56B2D15DB479}" dt="2025-11-16T03:50:41.239" v="15748" actId="20577"/>
        <pc:sldMkLst>
          <pc:docMk/>
          <pc:sldMk cId="960092843" sldId="267"/>
        </pc:sldMkLst>
        <pc:spChg chg="mod">
          <ac:chgData name="松浦英宗" userId="9b03fd3a-662f-49ff-9af1-1b93cf7aab22" providerId="ADAL" clId="{56E9DFAE-DDAD-4FCA-8AED-56B2D15DB479}" dt="2025-11-16T03:46:36.805" v="15550" actId="20577"/>
          <ac:spMkLst>
            <pc:docMk/>
            <pc:sldMk cId="960092843" sldId="267"/>
            <ac:spMk id="2" creationId="{1CA0271B-692D-9FDE-B029-2394B545A7F2}"/>
          </ac:spMkLst>
        </pc:spChg>
        <pc:spChg chg="add mod">
          <ac:chgData name="松浦英宗" userId="9b03fd3a-662f-49ff-9af1-1b93cf7aab22" providerId="ADAL" clId="{56E9DFAE-DDAD-4FCA-8AED-56B2D15DB479}" dt="2025-11-12T00:44:44.840" v="630"/>
          <ac:spMkLst>
            <pc:docMk/>
            <pc:sldMk cId="960092843" sldId="267"/>
            <ac:spMk id="4" creationId="{93F9CD25-F12B-868B-7F4D-DDB167D49878}"/>
          </ac:spMkLst>
        </pc:spChg>
        <pc:spChg chg="mod">
          <ac:chgData name="松浦英宗" userId="9b03fd3a-662f-49ff-9af1-1b93cf7aab22" providerId="ADAL" clId="{56E9DFAE-DDAD-4FCA-8AED-56B2D15DB479}" dt="2025-11-12T00:51:16.498" v="860"/>
          <ac:spMkLst>
            <pc:docMk/>
            <pc:sldMk cId="960092843" sldId="267"/>
            <ac:spMk id="6" creationId="{D0F0E8D1-85F5-2508-EA7A-03D22A850D15}"/>
          </ac:spMkLst>
        </pc:spChg>
        <pc:spChg chg="mod">
          <ac:chgData name="松浦英宗" userId="9b03fd3a-662f-49ff-9af1-1b93cf7aab22" providerId="ADAL" clId="{56E9DFAE-DDAD-4FCA-8AED-56B2D15DB479}" dt="2025-11-12T00:51:16.498" v="860"/>
          <ac:spMkLst>
            <pc:docMk/>
            <pc:sldMk cId="960092843" sldId="267"/>
            <ac:spMk id="12" creationId="{4F566066-DA39-BCB6-A4F4-104688BD6847}"/>
          </ac:spMkLst>
        </pc:spChg>
        <pc:spChg chg="mod">
          <ac:chgData name="松浦英宗" userId="9b03fd3a-662f-49ff-9af1-1b93cf7aab22" providerId="ADAL" clId="{56E9DFAE-DDAD-4FCA-8AED-56B2D15DB479}" dt="2025-11-12T00:51:16.498" v="860"/>
          <ac:spMkLst>
            <pc:docMk/>
            <pc:sldMk cId="960092843" sldId="267"/>
            <ac:spMk id="13" creationId="{5B094A62-E532-A40A-2370-1997677364EA}"/>
          </ac:spMkLst>
        </pc:spChg>
        <pc:spChg chg="mod">
          <ac:chgData name="松浦英宗" userId="9b03fd3a-662f-49ff-9af1-1b93cf7aab22" providerId="ADAL" clId="{56E9DFAE-DDAD-4FCA-8AED-56B2D15DB479}" dt="2025-11-12T00:51:16.498" v="860"/>
          <ac:spMkLst>
            <pc:docMk/>
            <pc:sldMk cId="960092843" sldId="267"/>
            <ac:spMk id="14" creationId="{855182D1-0ABF-D7F0-5F71-30667137FA5C}"/>
          </ac:spMkLst>
        </pc:spChg>
        <pc:spChg chg="mod">
          <ac:chgData name="松浦英宗" userId="9b03fd3a-662f-49ff-9af1-1b93cf7aab22" providerId="ADAL" clId="{56E9DFAE-DDAD-4FCA-8AED-56B2D15DB479}" dt="2025-11-12T00:51:16.498" v="860"/>
          <ac:spMkLst>
            <pc:docMk/>
            <pc:sldMk cId="960092843" sldId="267"/>
            <ac:spMk id="15" creationId="{8BA36FFC-6E84-C6EE-BF8B-61F112C86B08}"/>
          </ac:spMkLst>
        </pc:spChg>
        <pc:spChg chg="mod">
          <ac:chgData name="松浦英宗" userId="9b03fd3a-662f-49ff-9af1-1b93cf7aab22" providerId="ADAL" clId="{56E9DFAE-DDAD-4FCA-8AED-56B2D15DB479}" dt="2025-11-12T00:51:16.498" v="860"/>
          <ac:spMkLst>
            <pc:docMk/>
            <pc:sldMk cId="960092843" sldId="267"/>
            <ac:spMk id="16" creationId="{34E9DE69-7302-73F3-C738-128AC36AF4DC}"/>
          </ac:spMkLst>
        </pc:spChg>
        <pc:spChg chg="mod">
          <ac:chgData name="松浦英宗" userId="9b03fd3a-662f-49ff-9af1-1b93cf7aab22" providerId="ADAL" clId="{56E9DFAE-DDAD-4FCA-8AED-56B2D15DB479}" dt="2025-11-12T00:51:16.498" v="860"/>
          <ac:spMkLst>
            <pc:docMk/>
            <pc:sldMk cId="960092843" sldId="267"/>
            <ac:spMk id="17" creationId="{46F7E1E7-B11F-AF1F-B61D-027EDFA7619E}"/>
          </ac:spMkLst>
        </pc:spChg>
        <pc:spChg chg="mod">
          <ac:chgData name="松浦英宗" userId="9b03fd3a-662f-49ff-9af1-1b93cf7aab22" providerId="ADAL" clId="{56E9DFAE-DDAD-4FCA-8AED-56B2D15DB479}" dt="2025-11-12T00:51:16.498" v="860"/>
          <ac:spMkLst>
            <pc:docMk/>
            <pc:sldMk cId="960092843" sldId="267"/>
            <ac:spMk id="18" creationId="{AA4E32B7-166C-36F1-FA1D-015D2A704405}"/>
          </ac:spMkLst>
        </pc:spChg>
        <pc:spChg chg="mod">
          <ac:chgData name="松浦英宗" userId="9b03fd3a-662f-49ff-9af1-1b93cf7aab22" providerId="ADAL" clId="{56E9DFAE-DDAD-4FCA-8AED-56B2D15DB479}" dt="2025-11-12T00:51:16.498" v="860"/>
          <ac:spMkLst>
            <pc:docMk/>
            <pc:sldMk cId="960092843" sldId="267"/>
            <ac:spMk id="20" creationId="{FD421980-279D-5C9E-F7C1-46D42CAAB462}"/>
          </ac:spMkLst>
        </pc:spChg>
        <pc:spChg chg="mod">
          <ac:chgData name="松浦英宗" userId="9b03fd3a-662f-49ff-9af1-1b93cf7aab22" providerId="ADAL" clId="{56E9DFAE-DDAD-4FCA-8AED-56B2D15DB479}" dt="2025-11-12T00:51:16.498" v="860"/>
          <ac:spMkLst>
            <pc:docMk/>
            <pc:sldMk cId="960092843" sldId="267"/>
            <ac:spMk id="21" creationId="{AAA31235-5812-A4F6-F567-5D23E630ADB1}"/>
          </ac:spMkLst>
        </pc:spChg>
        <pc:spChg chg="add mod">
          <ac:chgData name="松浦英宗" userId="9b03fd3a-662f-49ff-9af1-1b93cf7aab22" providerId="ADAL" clId="{56E9DFAE-DDAD-4FCA-8AED-56B2D15DB479}" dt="2025-11-12T06:13:49.193" v="6836" actId="1035"/>
          <ac:spMkLst>
            <pc:docMk/>
            <pc:sldMk cId="960092843" sldId="267"/>
            <ac:spMk id="24" creationId="{33D9F5DC-518E-1652-38EB-4A92E5F44488}"/>
          </ac:spMkLst>
        </pc:spChg>
        <pc:spChg chg="add mod">
          <ac:chgData name="松浦英宗" userId="9b03fd3a-662f-49ff-9af1-1b93cf7aab22" providerId="ADAL" clId="{56E9DFAE-DDAD-4FCA-8AED-56B2D15DB479}" dt="2025-11-12T06:19:54.618" v="7094" actId="14100"/>
          <ac:spMkLst>
            <pc:docMk/>
            <pc:sldMk cId="960092843" sldId="267"/>
            <ac:spMk id="29" creationId="{B44A27C2-FCD5-9010-8875-FD5A838E0FF8}"/>
          </ac:spMkLst>
        </pc:spChg>
        <pc:spChg chg="add mod">
          <ac:chgData name="松浦英宗" userId="9b03fd3a-662f-49ff-9af1-1b93cf7aab22" providerId="ADAL" clId="{56E9DFAE-DDAD-4FCA-8AED-56B2D15DB479}" dt="2025-11-12T06:31:44.898" v="7904" actId="20577"/>
          <ac:spMkLst>
            <pc:docMk/>
            <pc:sldMk cId="960092843" sldId="267"/>
            <ac:spMk id="32" creationId="{99B82875-6223-7394-3BB3-06A1FD8C10D5}"/>
          </ac:spMkLst>
        </pc:spChg>
        <pc:spChg chg="mod">
          <ac:chgData name="松浦英宗" userId="9b03fd3a-662f-49ff-9af1-1b93cf7aab22" providerId="ADAL" clId="{56E9DFAE-DDAD-4FCA-8AED-56B2D15DB479}" dt="2025-11-16T03:50:41.239" v="15748" actId="20577"/>
          <ac:spMkLst>
            <pc:docMk/>
            <pc:sldMk cId="960092843" sldId="267"/>
            <ac:spMk id="38" creationId="{5A7BA05D-C678-573E-E9A5-DD41B8A981F5}"/>
          </ac:spMkLst>
        </pc:spChg>
        <pc:spChg chg="add mod">
          <ac:chgData name="松浦英宗" userId="9b03fd3a-662f-49ff-9af1-1b93cf7aab22" providerId="ADAL" clId="{56E9DFAE-DDAD-4FCA-8AED-56B2D15DB479}" dt="2025-11-12T06:21:21.826" v="7212" actId="20577"/>
          <ac:spMkLst>
            <pc:docMk/>
            <pc:sldMk cId="960092843" sldId="267"/>
            <ac:spMk id="41" creationId="{7596801E-1B20-A6F3-06A2-5A6FCE9B6394}"/>
          </ac:spMkLst>
        </pc:spChg>
        <pc:grpChg chg="add mod">
          <ac:chgData name="松浦英宗" userId="9b03fd3a-662f-49ff-9af1-1b93cf7aab22" providerId="ADAL" clId="{56E9DFAE-DDAD-4FCA-8AED-56B2D15DB479}" dt="2025-11-12T06:31:53.319" v="7913" actId="1035"/>
          <ac:grpSpMkLst>
            <pc:docMk/>
            <pc:sldMk cId="960092843" sldId="267"/>
            <ac:grpSpMk id="30" creationId="{4551B520-4112-0A2C-6AAA-7E13E16319DC}"/>
          </ac:grpSpMkLst>
        </pc:grpChg>
        <pc:graphicFrameChg chg="add mod">
          <ac:chgData name="松浦英宗" userId="9b03fd3a-662f-49ff-9af1-1b93cf7aab22" providerId="ADAL" clId="{56E9DFAE-DDAD-4FCA-8AED-56B2D15DB479}" dt="2025-11-12T06:31:53.319" v="7913" actId="1035"/>
          <ac:graphicFrameMkLst>
            <pc:docMk/>
            <pc:sldMk cId="960092843" sldId="267"/>
            <ac:graphicFrameMk id="23" creationId="{34FD18FD-0974-E4D2-4A23-6434101F356F}"/>
          </ac:graphicFrameMkLst>
        </pc:graphicFrameChg>
        <pc:cxnChg chg="add mod">
          <ac:chgData name="松浦英宗" userId="9b03fd3a-662f-49ff-9af1-1b93cf7aab22" providerId="ADAL" clId="{56E9DFAE-DDAD-4FCA-8AED-56B2D15DB479}" dt="2025-11-12T06:19:42.207" v="7077" actId="12788"/>
          <ac:cxnSpMkLst>
            <pc:docMk/>
            <pc:sldMk cId="960092843" sldId="267"/>
            <ac:cxnSpMk id="25" creationId="{2BEE781F-D1B5-2A15-1B11-DAFC896160E2}"/>
          </ac:cxnSpMkLst>
        </pc:cxnChg>
      </pc:sldChg>
      <pc:sldChg chg="addSp delSp modSp add mod">
        <pc:chgData name="松浦英宗" userId="9b03fd3a-662f-49ff-9af1-1b93cf7aab22" providerId="ADAL" clId="{56E9DFAE-DDAD-4FCA-8AED-56B2D15DB479}" dt="2025-11-17T13:30:21.452" v="26971" actId="555"/>
        <pc:sldMkLst>
          <pc:docMk/>
          <pc:sldMk cId="1315762576" sldId="268"/>
        </pc:sldMkLst>
        <pc:spChg chg="mod">
          <ac:chgData name="松浦英宗" userId="9b03fd3a-662f-49ff-9af1-1b93cf7aab22" providerId="ADAL" clId="{56E9DFAE-DDAD-4FCA-8AED-56B2D15DB479}" dt="2025-11-16T03:46:39.794" v="15553" actId="6549"/>
          <ac:spMkLst>
            <pc:docMk/>
            <pc:sldMk cId="1315762576" sldId="268"/>
            <ac:spMk id="2" creationId="{84A04DAF-C490-DE24-600E-CD5B08102CA6}"/>
          </ac:spMkLst>
        </pc:spChg>
        <pc:spChg chg="add mod topLvl">
          <ac:chgData name="松浦英宗" userId="9b03fd3a-662f-49ff-9af1-1b93cf7aab22" providerId="ADAL" clId="{56E9DFAE-DDAD-4FCA-8AED-56B2D15DB479}" dt="2025-11-17T13:29:55.715" v="26964" actId="165"/>
          <ac:spMkLst>
            <pc:docMk/>
            <pc:sldMk cId="1315762576" sldId="268"/>
            <ac:spMk id="3" creationId="{EC12AF58-4321-86F8-62C6-7A4B52FD2B29}"/>
          </ac:spMkLst>
        </pc:spChg>
        <pc:spChg chg="add mod">
          <ac:chgData name="松浦英宗" userId="9b03fd3a-662f-49ff-9af1-1b93cf7aab22" providerId="ADAL" clId="{56E9DFAE-DDAD-4FCA-8AED-56B2D15DB479}" dt="2025-11-12T00:44:45.549" v="631"/>
          <ac:spMkLst>
            <pc:docMk/>
            <pc:sldMk cId="1315762576" sldId="268"/>
            <ac:spMk id="4" creationId="{F0B63585-4827-E26B-E264-85A6B461268B}"/>
          </ac:spMkLst>
        </pc:spChg>
        <pc:spChg chg="mod">
          <ac:chgData name="松浦英宗" userId="9b03fd3a-662f-49ff-9af1-1b93cf7aab22" providerId="ADAL" clId="{56E9DFAE-DDAD-4FCA-8AED-56B2D15DB479}" dt="2025-11-12T00:51:18.902" v="862"/>
          <ac:spMkLst>
            <pc:docMk/>
            <pc:sldMk cId="1315762576" sldId="268"/>
            <ac:spMk id="6" creationId="{C7291182-1FED-6678-2AED-2AD1F27394F1}"/>
          </ac:spMkLst>
        </pc:spChg>
        <pc:spChg chg="mod">
          <ac:chgData name="松浦英宗" userId="9b03fd3a-662f-49ff-9af1-1b93cf7aab22" providerId="ADAL" clId="{56E9DFAE-DDAD-4FCA-8AED-56B2D15DB479}" dt="2025-11-12T00:51:18.902" v="862"/>
          <ac:spMkLst>
            <pc:docMk/>
            <pc:sldMk cId="1315762576" sldId="268"/>
            <ac:spMk id="12" creationId="{BE8D1022-1FA8-10D7-E683-794234A536F8}"/>
          </ac:spMkLst>
        </pc:spChg>
        <pc:spChg chg="mod">
          <ac:chgData name="松浦英宗" userId="9b03fd3a-662f-49ff-9af1-1b93cf7aab22" providerId="ADAL" clId="{56E9DFAE-DDAD-4FCA-8AED-56B2D15DB479}" dt="2025-11-12T00:51:18.902" v="862"/>
          <ac:spMkLst>
            <pc:docMk/>
            <pc:sldMk cId="1315762576" sldId="268"/>
            <ac:spMk id="13" creationId="{55D0A9E6-A203-D252-1FC2-12C404584672}"/>
          </ac:spMkLst>
        </pc:spChg>
        <pc:spChg chg="mod">
          <ac:chgData name="松浦英宗" userId="9b03fd3a-662f-49ff-9af1-1b93cf7aab22" providerId="ADAL" clId="{56E9DFAE-DDAD-4FCA-8AED-56B2D15DB479}" dt="2025-11-12T00:51:18.902" v="862"/>
          <ac:spMkLst>
            <pc:docMk/>
            <pc:sldMk cId="1315762576" sldId="268"/>
            <ac:spMk id="14" creationId="{918352FA-D57B-D2F1-58A7-FE3F1FE7D20E}"/>
          </ac:spMkLst>
        </pc:spChg>
        <pc:spChg chg="mod">
          <ac:chgData name="松浦英宗" userId="9b03fd3a-662f-49ff-9af1-1b93cf7aab22" providerId="ADAL" clId="{56E9DFAE-DDAD-4FCA-8AED-56B2D15DB479}" dt="2025-11-12T00:51:18.902" v="862"/>
          <ac:spMkLst>
            <pc:docMk/>
            <pc:sldMk cId="1315762576" sldId="268"/>
            <ac:spMk id="15" creationId="{E6CBBEB1-0856-7771-4727-07C36751228D}"/>
          </ac:spMkLst>
        </pc:spChg>
        <pc:spChg chg="mod">
          <ac:chgData name="松浦英宗" userId="9b03fd3a-662f-49ff-9af1-1b93cf7aab22" providerId="ADAL" clId="{56E9DFAE-DDAD-4FCA-8AED-56B2D15DB479}" dt="2025-11-12T00:51:18.902" v="862"/>
          <ac:spMkLst>
            <pc:docMk/>
            <pc:sldMk cId="1315762576" sldId="268"/>
            <ac:spMk id="17" creationId="{89F0DC0C-425C-9050-D353-79E26CE21E10}"/>
          </ac:spMkLst>
        </pc:spChg>
        <pc:spChg chg="mod">
          <ac:chgData name="松浦英宗" userId="9b03fd3a-662f-49ff-9af1-1b93cf7aab22" providerId="ADAL" clId="{56E9DFAE-DDAD-4FCA-8AED-56B2D15DB479}" dt="2025-11-12T00:51:18.902" v="862"/>
          <ac:spMkLst>
            <pc:docMk/>
            <pc:sldMk cId="1315762576" sldId="268"/>
            <ac:spMk id="18" creationId="{9BA423C3-7B1C-3AC8-31AC-702A2DDE5CCA}"/>
          </ac:spMkLst>
        </pc:spChg>
        <pc:spChg chg="mod">
          <ac:chgData name="松浦英宗" userId="9b03fd3a-662f-49ff-9af1-1b93cf7aab22" providerId="ADAL" clId="{56E9DFAE-DDAD-4FCA-8AED-56B2D15DB479}" dt="2025-11-12T00:51:18.902" v="862"/>
          <ac:spMkLst>
            <pc:docMk/>
            <pc:sldMk cId="1315762576" sldId="268"/>
            <ac:spMk id="19" creationId="{4C1AB08B-FDF3-4AF3-3E91-87006B987F9E}"/>
          </ac:spMkLst>
        </pc:spChg>
        <pc:spChg chg="mod">
          <ac:chgData name="松浦英宗" userId="9b03fd3a-662f-49ff-9af1-1b93cf7aab22" providerId="ADAL" clId="{56E9DFAE-DDAD-4FCA-8AED-56B2D15DB479}" dt="2025-11-12T00:51:18.902" v="862"/>
          <ac:spMkLst>
            <pc:docMk/>
            <pc:sldMk cId="1315762576" sldId="268"/>
            <ac:spMk id="20" creationId="{A5FDF0B5-B199-5507-3BC4-B03D8B6EFFC6}"/>
          </ac:spMkLst>
        </pc:spChg>
        <pc:spChg chg="mod">
          <ac:chgData name="松浦英宗" userId="9b03fd3a-662f-49ff-9af1-1b93cf7aab22" providerId="ADAL" clId="{56E9DFAE-DDAD-4FCA-8AED-56B2D15DB479}" dt="2025-11-12T00:51:18.902" v="862"/>
          <ac:spMkLst>
            <pc:docMk/>
            <pc:sldMk cId="1315762576" sldId="268"/>
            <ac:spMk id="21" creationId="{CE2B5284-E2FF-FE54-0957-D5BA5B527922}"/>
          </ac:spMkLst>
        </pc:spChg>
        <pc:spChg chg="add mod">
          <ac:chgData name="松浦英宗" userId="9b03fd3a-662f-49ff-9af1-1b93cf7aab22" providerId="ADAL" clId="{56E9DFAE-DDAD-4FCA-8AED-56B2D15DB479}" dt="2025-11-12T11:35:28.469" v="11189" actId="20577"/>
          <ac:spMkLst>
            <pc:docMk/>
            <pc:sldMk cId="1315762576" sldId="268"/>
            <ac:spMk id="23" creationId="{EE606EFA-6B34-EEA4-C6DE-9B5489DF8622}"/>
          </ac:spMkLst>
        </pc:spChg>
        <pc:spChg chg="add mod topLvl">
          <ac:chgData name="松浦英宗" userId="9b03fd3a-662f-49ff-9af1-1b93cf7aab22" providerId="ADAL" clId="{56E9DFAE-DDAD-4FCA-8AED-56B2D15DB479}" dt="2025-11-16T03:08:29.574" v="14491" actId="20577"/>
          <ac:spMkLst>
            <pc:docMk/>
            <pc:sldMk cId="1315762576" sldId="268"/>
            <ac:spMk id="27" creationId="{EFF3300E-6A04-0791-8649-3D3C44F3D044}"/>
          </ac:spMkLst>
        </pc:spChg>
        <pc:spChg chg="add mod topLvl">
          <ac:chgData name="松浦英宗" userId="9b03fd3a-662f-49ff-9af1-1b93cf7aab22" providerId="ADAL" clId="{56E9DFAE-DDAD-4FCA-8AED-56B2D15DB479}" dt="2025-11-17T13:30:21.452" v="26971" actId="555"/>
          <ac:spMkLst>
            <pc:docMk/>
            <pc:sldMk cId="1315762576" sldId="268"/>
            <ac:spMk id="28" creationId="{438020DA-A0C4-8F05-E1AD-8DD4CD4ED59F}"/>
          </ac:spMkLst>
        </pc:spChg>
        <pc:spChg chg="add mod topLvl">
          <ac:chgData name="松浦英宗" userId="9b03fd3a-662f-49ff-9af1-1b93cf7aab22" providerId="ADAL" clId="{56E9DFAE-DDAD-4FCA-8AED-56B2D15DB479}" dt="2025-11-17T13:30:11.984" v="26969" actId="554"/>
          <ac:spMkLst>
            <pc:docMk/>
            <pc:sldMk cId="1315762576" sldId="268"/>
            <ac:spMk id="29" creationId="{991AD3F1-975E-F6D7-4E55-1A7725B707B5}"/>
          </ac:spMkLst>
        </pc:spChg>
        <pc:spChg chg="mod topLvl">
          <ac:chgData name="松浦英宗" userId="9b03fd3a-662f-49ff-9af1-1b93cf7aab22" providerId="ADAL" clId="{56E9DFAE-DDAD-4FCA-8AED-56B2D15DB479}" dt="2025-11-16T03:09:05.838" v="14503" actId="20577"/>
          <ac:spMkLst>
            <pc:docMk/>
            <pc:sldMk cId="1315762576" sldId="268"/>
            <ac:spMk id="34" creationId="{941D3223-C59A-F4E5-8302-F0CF95DBE3BD}"/>
          </ac:spMkLst>
        </pc:spChg>
        <pc:spChg chg="mod topLvl">
          <ac:chgData name="松浦英宗" userId="9b03fd3a-662f-49ff-9af1-1b93cf7aab22" providerId="ADAL" clId="{56E9DFAE-DDAD-4FCA-8AED-56B2D15DB479}" dt="2025-11-17T13:29:55.715" v="26964" actId="165"/>
          <ac:spMkLst>
            <pc:docMk/>
            <pc:sldMk cId="1315762576" sldId="268"/>
            <ac:spMk id="35" creationId="{9C2B65C4-45D3-BD52-9E39-592474649FF6}"/>
          </ac:spMkLst>
        </pc:spChg>
        <pc:spChg chg="mod topLvl">
          <ac:chgData name="松浦英宗" userId="9b03fd3a-662f-49ff-9af1-1b93cf7aab22" providerId="ADAL" clId="{56E9DFAE-DDAD-4FCA-8AED-56B2D15DB479}" dt="2025-11-16T03:09:15.497" v="14509" actId="20577"/>
          <ac:spMkLst>
            <pc:docMk/>
            <pc:sldMk cId="1315762576" sldId="268"/>
            <ac:spMk id="36" creationId="{2F5A9CB0-2E71-916C-86E2-EF5D249A487D}"/>
          </ac:spMkLst>
        </pc:spChg>
        <pc:spChg chg="mod topLvl">
          <ac:chgData name="松浦英宗" userId="9b03fd3a-662f-49ff-9af1-1b93cf7aab22" providerId="ADAL" clId="{56E9DFAE-DDAD-4FCA-8AED-56B2D15DB479}" dt="2025-11-17T13:29:55.715" v="26964" actId="165"/>
          <ac:spMkLst>
            <pc:docMk/>
            <pc:sldMk cId="1315762576" sldId="268"/>
            <ac:spMk id="37" creationId="{1B75162D-8C98-B8B6-0A5B-DB8DDA0021BD}"/>
          </ac:spMkLst>
        </pc:spChg>
        <pc:spChg chg="mod">
          <ac:chgData name="松浦英宗" userId="9b03fd3a-662f-49ff-9af1-1b93cf7aab22" providerId="ADAL" clId="{56E9DFAE-DDAD-4FCA-8AED-56B2D15DB479}" dt="2025-11-16T03:50:47.900" v="15750" actId="20577"/>
          <ac:spMkLst>
            <pc:docMk/>
            <pc:sldMk cId="1315762576" sldId="268"/>
            <ac:spMk id="38" creationId="{34E9EA06-55E9-32D2-D61A-8055E2BAB106}"/>
          </ac:spMkLst>
        </pc:spChg>
        <pc:spChg chg="mod topLvl">
          <ac:chgData name="松浦英宗" userId="9b03fd3a-662f-49ff-9af1-1b93cf7aab22" providerId="ADAL" clId="{56E9DFAE-DDAD-4FCA-8AED-56B2D15DB479}" dt="2025-11-17T13:29:55.715" v="26964" actId="165"/>
          <ac:spMkLst>
            <pc:docMk/>
            <pc:sldMk cId="1315762576" sldId="268"/>
            <ac:spMk id="42" creationId="{11CD6C55-242E-41BE-5C3A-58B319C37502}"/>
          </ac:spMkLst>
        </pc:spChg>
        <pc:spChg chg="mod topLvl">
          <ac:chgData name="松浦英宗" userId="9b03fd3a-662f-49ff-9af1-1b93cf7aab22" providerId="ADAL" clId="{56E9DFAE-DDAD-4FCA-8AED-56B2D15DB479}" dt="2025-11-17T13:29:55.715" v="26964" actId="165"/>
          <ac:spMkLst>
            <pc:docMk/>
            <pc:sldMk cId="1315762576" sldId="268"/>
            <ac:spMk id="43" creationId="{AFC1CA8C-DA53-1677-6174-90ABC6E3249F}"/>
          </ac:spMkLst>
        </pc:spChg>
        <pc:spChg chg="mod topLvl">
          <ac:chgData name="松浦英宗" userId="9b03fd3a-662f-49ff-9af1-1b93cf7aab22" providerId="ADAL" clId="{56E9DFAE-DDAD-4FCA-8AED-56B2D15DB479}" dt="2025-11-17T13:29:55.715" v="26964" actId="165"/>
          <ac:spMkLst>
            <pc:docMk/>
            <pc:sldMk cId="1315762576" sldId="268"/>
            <ac:spMk id="44" creationId="{A471AE91-A9EF-4D2E-91F5-FA2A6BE7E4C8}"/>
          </ac:spMkLst>
        </pc:spChg>
        <pc:spChg chg="mod topLvl">
          <ac:chgData name="松浦英宗" userId="9b03fd3a-662f-49ff-9af1-1b93cf7aab22" providerId="ADAL" clId="{56E9DFAE-DDAD-4FCA-8AED-56B2D15DB479}" dt="2025-11-17T13:29:55.715" v="26964" actId="165"/>
          <ac:spMkLst>
            <pc:docMk/>
            <pc:sldMk cId="1315762576" sldId="268"/>
            <ac:spMk id="45" creationId="{569A7D91-F8BF-92B3-5A9F-AE6D6A39E607}"/>
          </ac:spMkLst>
        </pc:spChg>
        <pc:spChg chg="mod topLvl">
          <ac:chgData name="松浦英宗" userId="9b03fd3a-662f-49ff-9af1-1b93cf7aab22" providerId="ADAL" clId="{56E9DFAE-DDAD-4FCA-8AED-56B2D15DB479}" dt="2025-11-17T13:27:34.803" v="26880"/>
          <ac:spMkLst>
            <pc:docMk/>
            <pc:sldMk cId="1315762576" sldId="268"/>
            <ac:spMk id="49" creationId="{8543CEB8-CC23-C674-BD3F-5B186EAF6ADA}"/>
          </ac:spMkLst>
        </pc:spChg>
        <pc:spChg chg="mod topLvl">
          <ac:chgData name="松浦英宗" userId="9b03fd3a-662f-49ff-9af1-1b93cf7aab22" providerId="ADAL" clId="{56E9DFAE-DDAD-4FCA-8AED-56B2D15DB479}" dt="2025-11-17T13:30:21.452" v="26971" actId="555"/>
          <ac:spMkLst>
            <pc:docMk/>
            <pc:sldMk cId="1315762576" sldId="268"/>
            <ac:spMk id="50" creationId="{B73A6E1D-3141-D402-A1BF-CE9FFA54F6E9}"/>
          </ac:spMkLst>
        </pc:spChg>
        <pc:spChg chg="mod topLvl">
          <ac:chgData name="松浦英宗" userId="9b03fd3a-662f-49ff-9af1-1b93cf7aab22" providerId="ADAL" clId="{56E9DFAE-DDAD-4FCA-8AED-56B2D15DB479}" dt="2025-11-17T13:30:11.984" v="26969" actId="554"/>
          <ac:spMkLst>
            <pc:docMk/>
            <pc:sldMk cId="1315762576" sldId="268"/>
            <ac:spMk id="51" creationId="{71DC8196-03D6-F52D-4A22-C27136A80343}"/>
          </ac:spMkLst>
        </pc:spChg>
        <pc:spChg chg="mod topLvl">
          <ac:chgData name="松浦英宗" userId="9b03fd3a-662f-49ff-9af1-1b93cf7aab22" providerId="ADAL" clId="{56E9DFAE-DDAD-4FCA-8AED-56B2D15DB479}" dt="2025-11-17T13:29:55.715" v="26964" actId="165"/>
          <ac:spMkLst>
            <pc:docMk/>
            <pc:sldMk cId="1315762576" sldId="268"/>
            <ac:spMk id="52" creationId="{F1831A50-89D7-FFFC-3148-BF3057755443}"/>
          </ac:spMkLst>
        </pc:spChg>
        <pc:spChg chg="add mod topLvl">
          <ac:chgData name="松浦英宗" userId="9b03fd3a-662f-49ff-9af1-1b93cf7aab22" providerId="ADAL" clId="{56E9DFAE-DDAD-4FCA-8AED-56B2D15DB479}" dt="2025-11-17T13:29:55.145" v="26963" actId="165"/>
          <ac:spMkLst>
            <pc:docMk/>
            <pc:sldMk cId="1315762576" sldId="268"/>
            <ac:spMk id="56" creationId="{032E51C4-1F04-69F7-18B3-F39268A4E007}"/>
          </ac:spMkLst>
        </pc:spChg>
        <pc:spChg chg="add mod">
          <ac:chgData name="松浦英宗" userId="9b03fd3a-662f-49ff-9af1-1b93cf7aab22" providerId="ADAL" clId="{56E9DFAE-DDAD-4FCA-8AED-56B2D15DB479}" dt="2025-11-16T03:13:29.259" v="14562" actId="164"/>
          <ac:spMkLst>
            <pc:docMk/>
            <pc:sldMk cId="1315762576" sldId="268"/>
            <ac:spMk id="57" creationId="{0083CFC9-7757-369A-7ACC-4693E140EFC3}"/>
          </ac:spMkLst>
        </pc:spChg>
        <pc:spChg chg="add mod topLvl">
          <ac:chgData name="松浦英宗" userId="9b03fd3a-662f-49ff-9af1-1b93cf7aab22" providerId="ADAL" clId="{56E9DFAE-DDAD-4FCA-8AED-56B2D15DB479}" dt="2025-11-17T13:29:55.145" v="26963" actId="165"/>
          <ac:spMkLst>
            <pc:docMk/>
            <pc:sldMk cId="1315762576" sldId="268"/>
            <ac:spMk id="59" creationId="{7F780D48-1E42-7FF1-098E-09322CC872F2}"/>
          </ac:spMkLst>
        </pc:spChg>
        <pc:spChg chg="add mod">
          <ac:chgData name="松浦英宗" userId="9b03fd3a-662f-49ff-9af1-1b93cf7aab22" providerId="ADAL" clId="{56E9DFAE-DDAD-4FCA-8AED-56B2D15DB479}" dt="2025-11-17T13:29:46.784" v="26962" actId="20577"/>
          <ac:spMkLst>
            <pc:docMk/>
            <pc:sldMk cId="1315762576" sldId="268"/>
            <ac:spMk id="63" creationId="{CE0826D3-9305-4DBB-AE39-A9A2D069CE7B}"/>
          </ac:spMkLst>
        </pc:spChg>
        <pc:picChg chg="add mod ord modCrop">
          <ac:chgData name="松浦英宗" userId="9b03fd3a-662f-49ff-9af1-1b93cf7aab22" providerId="ADAL" clId="{56E9DFAE-DDAD-4FCA-8AED-56B2D15DB479}" dt="2025-11-17T13:30:11.984" v="26969" actId="554"/>
          <ac:picMkLst>
            <pc:docMk/>
            <pc:sldMk cId="1315762576" sldId="268"/>
            <ac:picMk id="26" creationId="{AF878FB6-7454-F09E-43B9-5B32D1943C6A}"/>
          </ac:picMkLst>
        </pc:picChg>
        <pc:picChg chg="add mod ord modCrop">
          <ac:chgData name="松浦英宗" userId="9b03fd3a-662f-49ff-9af1-1b93cf7aab22" providerId="ADAL" clId="{56E9DFAE-DDAD-4FCA-8AED-56B2D15DB479}" dt="2025-11-17T13:30:21.452" v="26971" actId="555"/>
          <ac:picMkLst>
            <pc:docMk/>
            <pc:sldMk cId="1315762576" sldId="268"/>
            <ac:picMk id="32" creationId="{1BE1A0C2-971C-EF0A-A26B-77FB41C4CA93}"/>
          </ac:picMkLst>
        </pc:picChg>
        <pc:picChg chg="add mod ord modCrop">
          <ac:chgData name="松浦英宗" userId="9b03fd3a-662f-49ff-9af1-1b93cf7aab22" providerId="ADAL" clId="{56E9DFAE-DDAD-4FCA-8AED-56B2D15DB479}" dt="2025-11-16T03:06:35.430" v="14435" actId="164"/>
          <ac:picMkLst>
            <pc:docMk/>
            <pc:sldMk cId="1315762576" sldId="268"/>
            <ac:picMk id="40" creationId="{68037CA3-B1CA-A0D0-67D7-57879FCECB55}"/>
          </ac:picMkLst>
        </pc:picChg>
        <pc:cxnChg chg="add mod topLvl">
          <ac:chgData name="松浦英宗" userId="9b03fd3a-662f-49ff-9af1-1b93cf7aab22" providerId="ADAL" clId="{56E9DFAE-DDAD-4FCA-8AED-56B2D15DB479}" dt="2025-11-16T03:06:35.430" v="14435" actId="164"/>
          <ac:cxnSpMkLst>
            <pc:docMk/>
            <pc:sldMk cId="1315762576" sldId="268"/>
            <ac:cxnSpMk id="24" creationId="{B96A4AB4-59D0-AC32-9DAB-909AB04DC0FD}"/>
          </ac:cxnSpMkLst>
        </pc:cxnChg>
        <pc:cxnChg chg="add mod">
          <ac:chgData name="松浦英宗" userId="9b03fd3a-662f-49ff-9af1-1b93cf7aab22" providerId="ADAL" clId="{56E9DFAE-DDAD-4FCA-8AED-56B2D15DB479}" dt="2025-11-16T03:13:29.259" v="14562" actId="164"/>
          <ac:cxnSpMkLst>
            <pc:docMk/>
            <pc:sldMk cId="1315762576" sldId="268"/>
            <ac:cxnSpMk id="30" creationId="{F2DF9A72-F07D-7867-7210-3537B1FAF99D}"/>
          </ac:cxnSpMkLst>
        </pc:cxnChg>
        <pc:cxnChg chg="mod">
          <ac:chgData name="松浦英宗" userId="9b03fd3a-662f-49ff-9af1-1b93cf7aab22" providerId="ADAL" clId="{56E9DFAE-DDAD-4FCA-8AED-56B2D15DB479}" dt="2025-11-16T03:01:51.051" v="14278" actId="164"/>
          <ac:cxnSpMkLst>
            <pc:docMk/>
            <pc:sldMk cId="1315762576" sldId="268"/>
            <ac:cxnSpMk id="39" creationId="{7BA7A86F-12A4-2339-0B62-7E1FF63575C7}"/>
          </ac:cxnSpMkLst>
        </pc:cxnChg>
        <pc:cxnChg chg="mod">
          <ac:chgData name="松浦英宗" userId="9b03fd3a-662f-49ff-9af1-1b93cf7aab22" providerId="ADAL" clId="{56E9DFAE-DDAD-4FCA-8AED-56B2D15DB479}" dt="2025-11-16T03:01:53.674" v="14279" actId="164"/>
          <ac:cxnSpMkLst>
            <pc:docMk/>
            <pc:sldMk cId="1315762576" sldId="268"/>
            <ac:cxnSpMk id="46" creationId="{F3155873-9AB0-CC0B-5252-50E4E12A2ADE}"/>
          </ac:cxnSpMkLst>
        </pc:cxnChg>
        <pc:cxnChg chg="mod">
          <ac:chgData name="松浦英宗" userId="9b03fd3a-662f-49ff-9af1-1b93cf7aab22" providerId="ADAL" clId="{56E9DFAE-DDAD-4FCA-8AED-56B2D15DB479}" dt="2025-11-16T03:01:48.547" v="14277" actId="164"/>
          <ac:cxnSpMkLst>
            <pc:docMk/>
            <pc:sldMk cId="1315762576" sldId="268"/>
            <ac:cxnSpMk id="53" creationId="{9321FC48-0C79-946B-246D-605A7314E058}"/>
          </ac:cxnSpMkLst>
        </pc:cxnChg>
        <pc:cxnChg chg="add mod">
          <ac:chgData name="松浦英宗" userId="9b03fd3a-662f-49ff-9af1-1b93cf7aab22" providerId="ADAL" clId="{56E9DFAE-DDAD-4FCA-8AED-56B2D15DB479}" dt="2025-11-16T03:13:29.259" v="14562" actId="164"/>
          <ac:cxnSpMkLst>
            <pc:docMk/>
            <pc:sldMk cId="1315762576" sldId="268"/>
            <ac:cxnSpMk id="58" creationId="{B7CA9136-9B15-0FDD-1ED6-57485B003559}"/>
          </ac:cxnSpMkLst>
        </pc:cxnChg>
      </pc:sldChg>
      <pc:sldChg chg="addSp delSp modSp add mod">
        <pc:chgData name="松浦英宗" userId="9b03fd3a-662f-49ff-9af1-1b93cf7aab22" providerId="ADAL" clId="{56E9DFAE-DDAD-4FCA-8AED-56B2D15DB479}" dt="2025-11-17T13:36:12.495" v="27152" actId="20577"/>
        <pc:sldMkLst>
          <pc:docMk/>
          <pc:sldMk cId="2630503258" sldId="270"/>
        </pc:sldMkLst>
        <pc:spChg chg="mod">
          <ac:chgData name="松浦英宗" userId="9b03fd3a-662f-49ff-9af1-1b93cf7aab22" providerId="ADAL" clId="{56E9DFAE-DDAD-4FCA-8AED-56B2D15DB479}" dt="2025-11-16T03:46:42.949" v="15556" actId="6549"/>
          <ac:spMkLst>
            <pc:docMk/>
            <pc:sldMk cId="2630503258" sldId="270"/>
            <ac:spMk id="2" creationId="{435EEB30-CC1D-304D-6530-8A33FA9B4AD7}"/>
          </ac:spMkLst>
        </pc:spChg>
        <pc:spChg chg="add mod">
          <ac:chgData name="松浦英宗" userId="9b03fd3a-662f-49ff-9af1-1b93cf7aab22" providerId="ADAL" clId="{56E9DFAE-DDAD-4FCA-8AED-56B2D15DB479}" dt="2025-11-12T00:44:47.045" v="633"/>
          <ac:spMkLst>
            <pc:docMk/>
            <pc:sldMk cId="2630503258" sldId="270"/>
            <ac:spMk id="4" creationId="{93186F21-A3B4-364D-A650-DC5068398B8E}"/>
          </ac:spMkLst>
        </pc:spChg>
        <pc:spChg chg="mod topLvl">
          <ac:chgData name="松浦英宗" userId="9b03fd3a-662f-49ff-9af1-1b93cf7aab22" providerId="ADAL" clId="{56E9DFAE-DDAD-4FCA-8AED-56B2D15DB479}" dt="2025-11-17T13:32:42.414" v="26998" actId="20577"/>
          <ac:spMkLst>
            <pc:docMk/>
            <pc:sldMk cId="2630503258" sldId="270"/>
            <ac:spMk id="5" creationId="{A4B456E1-1882-1410-FB7E-82FF0A3781A8}"/>
          </ac:spMkLst>
        </pc:spChg>
        <pc:spChg chg="mod">
          <ac:chgData name="松浦英宗" userId="9b03fd3a-662f-49ff-9af1-1b93cf7aab22" providerId="ADAL" clId="{56E9DFAE-DDAD-4FCA-8AED-56B2D15DB479}" dt="2025-11-12T00:51:22.259" v="863"/>
          <ac:spMkLst>
            <pc:docMk/>
            <pc:sldMk cId="2630503258" sldId="270"/>
            <ac:spMk id="7" creationId="{6303A5BB-48EA-79EA-4CA9-847B3F2CFC09}"/>
          </ac:spMkLst>
        </pc:spChg>
        <pc:spChg chg="mod">
          <ac:chgData name="松浦英宗" userId="9b03fd3a-662f-49ff-9af1-1b93cf7aab22" providerId="ADAL" clId="{56E9DFAE-DDAD-4FCA-8AED-56B2D15DB479}" dt="2025-11-12T00:51:22.259" v="863"/>
          <ac:spMkLst>
            <pc:docMk/>
            <pc:sldMk cId="2630503258" sldId="270"/>
            <ac:spMk id="13" creationId="{7037EF1B-5629-D76A-FF56-22DEC056D2AE}"/>
          </ac:spMkLst>
        </pc:spChg>
        <pc:spChg chg="mod">
          <ac:chgData name="松浦英宗" userId="9b03fd3a-662f-49ff-9af1-1b93cf7aab22" providerId="ADAL" clId="{56E9DFAE-DDAD-4FCA-8AED-56B2D15DB479}" dt="2025-11-12T00:51:22.259" v="863"/>
          <ac:spMkLst>
            <pc:docMk/>
            <pc:sldMk cId="2630503258" sldId="270"/>
            <ac:spMk id="15" creationId="{F96E2DDE-6E38-31AF-93DD-767103C06E7F}"/>
          </ac:spMkLst>
        </pc:spChg>
        <pc:spChg chg="mod">
          <ac:chgData name="松浦英宗" userId="9b03fd3a-662f-49ff-9af1-1b93cf7aab22" providerId="ADAL" clId="{56E9DFAE-DDAD-4FCA-8AED-56B2D15DB479}" dt="2025-11-12T00:51:22.259" v="863"/>
          <ac:spMkLst>
            <pc:docMk/>
            <pc:sldMk cId="2630503258" sldId="270"/>
            <ac:spMk id="16" creationId="{BFF7DF09-9918-F556-530F-39BAEE038EA7}"/>
          </ac:spMkLst>
        </pc:spChg>
        <pc:spChg chg="mod">
          <ac:chgData name="松浦英宗" userId="9b03fd3a-662f-49ff-9af1-1b93cf7aab22" providerId="ADAL" clId="{56E9DFAE-DDAD-4FCA-8AED-56B2D15DB479}" dt="2025-11-12T00:51:22.259" v="863"/>
          <ac:spMkLst>
            <pc:docMk/>
            <pc:sldMk cId="2630503258" sldId="270"/>
            <ac:spMk id="17" creationId="{5A22EF0D-BEA7-2904-B402-33ADF2121ED7}"/>
          </ac:spMkLst>
        </pc:spChg>
        <pc:spChg chg="mod">
          <ac:chgData name="松浦英宗" userId="9b03fd3a-662f-49ff-9af1-1b93cf7aab22" providerId="ADAL" clId="{56E9DFAE-DDAD-4FCA-8AED-56B2D15DB479}" dt="2025-11-12T00:51:22.259" v="863"/>
          <ac:spMkLst>
            <pc:docMk/>
            <pc:sldMk cId="2630503258" sldId="270"/>
            <ac:spMk id="18" creationId="{30881254-28B5-D5AD-BCDF-68CAAB259BBA}"/>
          </ac:spMkLst>
        </pc:spChg>
        <pc:spChg chg="mod">
          <ac:chgData name="松浦英宗" userId="9b03fd3a-662f-49ff-9af1-1b93cf7aab22" providerId="ADAL" clId="{56E9DFAE-DDAD-4FCA-8AED-56B2D15DB479}" dt="2025-11-12T00:51:22.259" v="863"/>
          <ac:spMkLst>
            <pc:docMk/>
            <pc:sldMk cId="2630503258" sldId="270"/>
            <ac:spMk id="19" creationId="{65072206-4BAB-40B5-8A3D-3A725E05F362}"/>
          </ac:spMkLst>
        </pc:spChg>
        <pc:spChg chg="mod">
          <ac:chgData name="松浦英宗" userId="9b03fd3a-662f-49ff-9af1-1b93cf7aab22" providerId="ADAL" clId="{56E9DFAE-DDAD-4FCA-8AED-56B2D15DB479}" dt="2025-11-12T00:51:22.259" v="863"/>
          <ac:spMkLst>
            <pc:docMk/>
            <pc:sldMk cId="2630503258" sldId="270"/>
            <ac:spMk id="20" creationId="{BF7CE4D2-7EF0-FA0E-5EAB-9FA031E6468C}"/>
          </ac:spMkLst>
        </pc:spChg>
        <pc:spChg chg="mod">
          <ac:chgData name="松浦英宗" userId="9b03fd3a-662f-49ff-9af1-1b93cf7aab22" providerId="ADAL" clId="{56E9DFAE-DDAD-4FCA-8AED-56B2D15DB479}" dt="2025-11-12T00:51:22.259" v="863"/>
          <ac:spMkLst>
            <pc:docMk/>
            <pc:sldMk cId="2630503258" sldId="270"/>
            <ac:spMk id="21" creationId="{47EC194B-3CAC-210F-4912-4A543A1F49EC}"/>
          </ac:spMkLst>
        </pc:spChg>
        <pc:spChg chg="mod">
          <ac:chgData name="松浦英宗" userId="9b03fd3a-662f-49ff-9af1-1b93cf7aab22" providerId="ADAL" clId="{56E9DFAE-DDAD-4FCA-8AED-56B2D15DB479}" dt="2025-11-12T00:51:22.259" v="863"/>
          <ac:spMkLst>
            <pc:docMk/>
            <pc:sldMk cId="2630503258" sldId="270"/>
            <ac:spMk id="22" creationId="{E468D742-8CAF-F6AF-DF05-0C516B4FC510}"/>
          </ac:spMkLst>
        </pc:spChg>
        <pc:spChg chg="add mod">
          <ac:chgData name="松浦英宗" userId="9b03fd3a-662f-49ff-9af1-1b93cf7aab22" providerId="ADAL" clId="{56E9DFAE-DDAD-4FCA-8AED-56B2D15DB479}" dt="2025-11-12T12:50:29.174" v="13210" actId="20577"/>
          <ac:spMkLst>
            <pc:docMk/>
            <pc:sldMk cId="2630503258" sldId="270"/>
            <ac:spMk id="24" creationId="{05DCC301-F279-A9F6-521B-4689AAED283B}"/>
          </ac:spMkLst>
        </pc:spChg>
        <pc:spChg chg="mod topLvl">
          <ac:chgData name="松浦英宗" userId="9b03fd3a-662f-49ff-9af1-1b93cf7aab22" providerId="ADAL" clId="{56E9DFAE-DDAD-4FCA-8AED-56B2D15DB479}" dt="2025-11-16T03:33:05.208" v="14929" actId="20577"/>
          <ac:spMkLst>
            <pc:docMk/>
            <pc:sldMk cId="2630503258" sldId="270"/>
            <ac:spMk id="26" creationId="{A3D9F552-3D9E-3F34-C587-3A4B738208B4}"/>
          </ac:spMkLst>
        </pc:spChg>
        <pc:spChg chg="mod topLvl">
          <ac:chgData name="松浦英宗" userId="9b03fd3a-662f-49ff-9af1-1b93cf7aab22" providerId="ADAL" clId="{56E9DFAE-DDAD-4FCA-8AED-56B2D15DB479}" dt="2025-11-16T03:25:06.681" v="14757" actId="207"/>
          <ac:spMkLst>
            <pc:docMk/>
            <pc:sldMk cId="2630503258" sldId="270"/>
            <ac:spMk id="28" creationId="{8E90F9B0-0461-6BB5-E608-475C505D70A6}"/>
          </ac:spMkLst>
        </pc:spChg>
        <pc:spChg chg="mod">
          <ac:chgData name="松浦英宗" userId="9b03fd3a-662f-49ff-9af1-1b93cf7aab22" providerId="ADAL" clId="{56E9DFAE-DDAD-4FCA-8AED-56B2D15DB479}" dt="2025-11-16T03:50:45.296" v="15749"/>
          <ac:spMkLst>
            <pc:docMk/>
            <pc:sldMk cId="2630503258" sldId="270"/>
            <ac:spMk id="38" creationId="{9122F070-40C8-E265-9506-08A8E4E429B3}"/>
          </ac:spMkLst>
        </pc:spChg>
        <pc:spChg chg="mod">
          <ac:chgData name="松浦英宗" userId="9b03fd3a-662f-49ff-9af1-1b93cf7aab22" providerId="ADAL" clId="{56E9DFAE-DDAD-4FCA-8AED-56B2D15DB479}" dt="2025-11-17T13:35:45.770" v="27127" actId="404"/>
          <ac:spMkLst>
            <pc:docMk/>
            <pc:sldMk cId="2630503258" sldId="270"/>
            <ac:spMk id="39" creationId="{C0B9E0C9-9FB5-ED33-4487-9C657A64F8CC}"/>
          </ac:spMkLst>
        </pc:spChg>
        <pc:spChg chg="mod">
          <ac:chgData name="松浦英宗" userId="9b03fd3a-662f-49ff-9af1-1b93cf7aab22" providerId="ADAL" clId="{56E9DFAE-DDAD-4FCA-8AED-56B2D15DB479}" dt="2025-11-17T13:35:55.319" v="27137" actId="20577"/>
          <ac:spMkLst>
            <pc:docMk/>
            <pc:sldMk cId="2630503258" sldId="270"/>
            <ac:spMk id="40" creationId="{35F51EA3-5B99-1F17-78EF-45FA336A77D5}"/>
          </ac:spMkLst>
        </pc:spChg>
        <pc:spChg chg="mod topLvl">
          <ac:chgData name="松浦英宗" userId="9b03fd3a-662f-49ff-9af1-1b93cf7aab22" providerId="ADAL" clId="{56E9DFAE-DDAD-4FCA-8AED-56B2D15DB479}" dt="2025-11-17T13:35:59.706" v="27142" actId="20577"/>
          <ac:spMkLst>
            <pc:docMk/>
            <pc:sldMk cId="2630503258" sldId="270"/>
            <ac:spMk id="41" creationId="{59498796-4212-7F08-8AF8-F64915B19AE8}"/>
          </ac:spMkLst>
        </pc:spChg>
        <pc:spChg chg="mod">
          <ac:chgData name="松浦英宗" userId="9b03fd3a-662f-49ff-9af1-1b93cf7aab22" providerId="ADAL" clId="{56E9DFAE-DDAD-4FCA-8AED-56B2D15DB479}" dt="2025-11-17T13:35:50.770" v="27132" actId="20577"/>
          <ac:spMkLst>
            <pc:docMk/>
            <pc:sldMk cId="2630503258" sldId="270"/>
            <ac:spMk id="42" creationId="{1081A099-A8D4-31FE-FA75-1179F403B5DE}"/>
          </ac:spMkLst>
        </pc:spChg>
        <pc:spChg chg="mod topLvl">
          <ac:chgData name="松浦英宗" userId="9b03fd3a-662f-49ff-9af1-1b93cf7aab22" providerId="ADAL" clId="{56E9DFAE-DDAD-4FCA-8AED-56B2D15DB479}" dt="2025-11-17T13:36:10.775" v="27151" actId="20577"/>
          <ac:spMkLst>
            <pc:docMk/>
            <pc:sldMk cId="2630503258" sldId="270"/>
            <ac:spMk id="43" creationId="{9E6C50F6-5AFA-D282-F856-4C2B9A7D9690}"/>
          </ac:spMkLst>
        </pc:spChg>
        <pc:spChg chg="mod">
          <ac:chgData name="松浦英宗" userId="9b03fd3a-662f-49ff-9af1-1b93cf7aab22" providerId="ADAL" clId="{56E9DFAE-DDAD-4FCA-8AED-56B2D15DB479}" dt="2025-11-17T13:36:03.194" v="27146" actId="20577"/>
          <ac:spMkLst>
            <pc:docMk/>
            <pc:sldMk cId="2630503258" sldId="270"/>
            <ac:spMk id="44" creationId="{952AD88E-C29C-74BF-57AE-32D973345B6E}"/>
          </ac:spMkLst>
        </pc:spChg>
        <pc:spChg chg="mod">
          <ac:chgData name="松浦英宗" userId="9b03fd3a-662f-49ff-9af1-1b93cf7aab22" providerId="ADAL" clId="{56E9DFAE-DDAD-4FCA-8AED-56B2D15DB479}" dt="2025-11-17T13:36:06.322" v="27150" actId="20577"/>
          <ac:spMkLst>
            <pc:docMk/>
            <pc:sldMk cId="2630503258" sldId="270"/>
            <ac:spMk id="45" creationId="{A6511889-C1B9-F216-7B72-C55EC6D301BD}"/>
          </ac:spMkLst>
        </pc:spChg>
        <pc:spChg chg="mod">
          <ac:chgData name="松浦英宗" userId="9b03fd3a-662f-49ff-9af1-1b93cf7aab22" providerId="ADAL" clId="{56E9DFAE-DDAD-4FCA-8AED-56B2D15DB479}" dt="2025-11-17T13:36:12.495" v="27152" actId="20577"/>
          <ac:spMkLst>
            <pc:docMk/>
            <pc:sldMk cId="2630503258" sldId="270"/>
            <ac:spMk id="46" creationId="{5AC08ADB-0A68-F3BD-6E62-48BAE952B768}"/>
          </ac:spMkLst>
        </pc:spChg>
        <pc:spChg chg="mod">
          <ac:chgData name="松浦英宗" userId="9b03fd3a-662f-49ff-9af1-1b93cf7aab22" providerId="ADAL" clId="{56E9DFAE-DDAD-4FCA-8AED-56B2D15DB479}" dt="2025-11-16T03:24:15.586" v="14749" actId="165"/>
          <ac:spMkLst>
            <pc:docMk/>
            <pc:sldMk cId="2630503258" sldId="270"/>
            <ac:spMk id="47" creationId="{264C5FBC-6FD3-78A9-3E0D-EFABED6B5BAF}"/>
          </ac:spMkLst>
        </pc:spChg>
        <pc:spChg chg="mod">
          <ac:chgData name="松浦英宗" userId="9b03fd3a-662f-49ff-9af1-1b93cf7aab22" providerId="ADAL" clId="{56E9DFAE-DDAD-4FCA-8AED-56B2D15DB479}" dt="2025-11-16T03:15:25.546" v="14593"/>
          <ac:spMkLst>
            <pc:docMk/>
            <pc:sldMk cId="2630503258" sldId="270"/>
            <ac:spMk id="51" creationId="{4D05D021-41C1-D7FC-E68C-4E8E12F7AC9D}"/>
          </ac:spMkLst>
        </pc:spChg>
        <pc:spChg chg="mod topLvl">
          <ac:chgData name="松浦英宗" userId="9b03fd3a-662f-49ff-9af1-1b93cf7aab22" providerId="ADAL" clId="{56E9DFAE-DDAD-4FCA-8AED-56B2D15DB479}" dt="2025-11-16T03:30:11.509" v="14903" actId="20577"/>
          <ac:spMkLst>
            <pc:docMk/>
            <pc:sldMk cId="2630503258" sldId="270"/>
            <ac:spMk id="52" creationId="{2A8BAB5C-5C15-12A9-45C0-9B15A0C221F0}"/>
          </ac:spMkLst>
        </pc:spChg>
        <pc:spChg chg="mod">
          <ac:chgData name="松浦英宗" userId="9b03fd3a-662f-49ff-9af1-1b93cf7aab22" providerId="ADAL" clId="{56E9DFAE-DDAD-4FCA-8AED-56B2D15DB479}" dt="2025-11-16T03:26:30.611" v="14776" actId="20577"/>
          <ac:spMkLst>
            <pc:docMk/>
            <pc:sldMk cId="2630503258" sldId="270"/>
            <ac:spMk id="53" creationId="{45B910B2-5A3B-4E8D-DFAF-A90C706717E2}"/>
          </ac:spMkLst>
        </pc:spChg>
        <pc:spChg chg="mod">
          <ac:chgData name="松浦英宗" userId="9b03fd3a-662f-49ff-9af1-1b93cf7aab22" providerId="ADAL" clId="{56E9DFAE-DDAD-4FCA-8AED-56B2D15DB479}" dt="2025-11-16T03:30:10.115" v="14902" actId="20577"/>
          <ac:spMkLst>
            <pc:docMk/>
            <pc:sldMk cId="2630503258" sldId="270"/>
            <ac:spMk id="54" creationId="{E4882246-C613-6790-6693-3571DD84881C}"/>
          </ac:spMkLst>
        </pc:spChg>
        <pc:spChg chg="mod">
          <ac:chgData name="松浦英宗" userId="9b03fd3a-662f-49ff-9af1-1b93cf7aab22" providerId="ADAL" clId="{56E9DFAE-DDAD-4FCA-8AED-56B2D15DB479}" dt="2025-11-16T03:26:32.704" v="14777"/>
          <ac:spMkLst>
            <pc:docMk/>
            <pc:sldMk cId="2630503258" sldId="270"/>
            <ac:spMk id="56" creationId="{91B0FDA5-2C87-81C4-8CD6-F09CF95F9FC5}"/>
          </ac:spMkLst>
        </pc:spChg>
        <pc:spChg chg="mod">
          <ac:chgData name="松浦英宗" userId="9b03fd3a-662f-49ff-9af1-1b93cf7aab22" providerId="ADAL" clId="{56E9DFAE-DDAD-4FCA-8AED-56B2D15DB479}" dt="2025-11-16T03:29:59.687" v="14901" actId="20577"/>
          <ac:spMkLst>
            <pc:docMk/>
            <pc:sldMk cId="2630503258" sldId="270"/>
            <ac:spMk id="57" creationId="{FDE62877-7127-C231-D3E5-515AFC81636F}"/>
          </ac:spMkLst>
        </pc:spChg>
        <pc:spChg chg="mod">
          <ac:chgData name="松浦英宗" userId="9b03fd3a-662f-49ff-9af1-1b93cf7aab22" providerId="ADAL" clId="{56E9DFAE-DDAD-4FCA-8AED-56B2D15DB479}" dt="2025-11-16T03:13:46.033" v="14566" actId="165"/>
          <ac:spMkLst>
            <pc:docMk/>
            <pc:sldMk cId="2630503258" sldId="270"/>
            <ac:spMk id="59" creationId="{819118E4-BEB0-3ED7-AC76-A6DE037FE171}"/>
          </ac:spMkLst>
        </pc:spChg>
        <pc:spChg chg="mod">
          <ac:chgData name="松浦英宗" userId="9b03fd3a-662f-49ff-9af1-1b93cf7aab22" providerId="ADAL" clId="{56E9DFAE-DDAD-4FCA-8AED-56B2D15DB479}" dt="2025-11-17T13:34:48.569" v="27018"/>
          <ac:spMkLst>
            <pc:docMk/>
            <pc:sldMk cId="2630503258" sldId="270"/>
            <ac:spMk id="63" creationId="{C14D6A6F-487F-8ED5-82CB-7C6284D89DFD}"/>
          </ac:spMkLst>
        </pc:spChg>
        <pc:spChg chg="mod">
          <ac:chgData name="松浦英宗" userId="9b03fd3a-662f-49ff-9af1-1b93cf7aab22" providerId="ADAL" clId="{56E9DFAE-DDAD-4FCA-8AED-56B2D15DB479}" dt="2025-11-16T03:25:51.353" v="14763"/>
          <ac:spMkLst>
            <pc:docMk/>
            <pc:sldMk cId="2630503258" sldId="270"/>
            <ac:spMk id="64" creationId="{8925895B-2DC3-66B8-77AB-638059D5ADC4}"/>
          </ac:spMkLst>
        </pc:spChg>
        <pc:spChg chg="mod">
          <ac:chgData name="松浦英宗" userId="9b03fd3a-662f-49ff-9af1-1b93cf7aab22" providerId="ADAL" clId="{56E9DFAE-DDAD-4FCA-8AED-56B2D15DB479}" dt="2025-11-16T03:29:33.856" v="14872" actId="20577"/>
          <ac:spMkLst>
            <pc:docMk/>
            <pc:sldMk cId="2630503258" sldId="270"/>
            <ac:spMk id="65" creationId="{7EC13196-EDAD-CE45-DB49-57B275F401C9}"/>
          </ac:spMkLst>
        </pc:spChg>
        <pc:spChg chg="mod">
          <ac:chgData name="松浦英宗" userId="9b03fd3a-662f-49ff-9af1-1b93cf7aab22" providerId="ADAL" clId="{56E9DFAE-DDAD-4FCA-8AED-56B2D15DB479}" dt="2025-11-16T03:25:50.023" v="14762"/>
          <ac:spMkLst>
            <pc:docMk/>
            <pc:sldMk cId="2630503258" sldId="270"/>
            <ac:spMk id="66" creationId="{A61E1EAA-9522-26DA-A540-E281FBA84060}"/>
          </ac:spMkLst>
        </pc:spChg>
        <pc:spChg chg="mod">
          <ac:chgData name="松浦英宗" userId="9b03fd3a-662f-49ff-9af1-1b93cf7aab22" providerId="ADAL" clId="{56E9DFAE-DDAD-4FCA-8AED-56B2D15DB479}" dt="2025-11-16T03:29:35.538" v="14873"/>
          <ac:spMkLst>
            <pc:docMk/>
            <pc:sldMk cId="2630503258" sldId="270"/>
            <ac:spMk id="68" creationId="{1F2CE413-BB4D-3184-7C20-F33C8535E860}"/>
          </ac:spMkLst>
        </pc:spChg>
        <pc:spChg chg="mod topLvl">
          <ac:chgData name="松浦英宗" userId="9b03fd3a-662f-49ff-9af1-1b93cf7aab22" providerId="ADAL" clId="{56E9DFAE-DDAD-4FCA-8AED-56B2D15DB479}" dt="2025-11-17T13:34:40.887" v="27017"/>
          <ac:spMkLst>
            <pc:docMk/>
            <pc:sldMk cId="2630503258" sldId="270"/>
            <ac:spMk id="69" creationId="{57A30F4E-5357-23FE-4B6A-E73C97528A9A}"/>
          </ac:spMkLst>
        </pc:spChg>
        <pc:spChg chg="mod">
          <ac:chgData name="松浦英宗" userId="9b03fd3a-662f-49ff-9af1-1b93cf7aab22" providerId="ADAL" clId="{56E9DFAE-DDAD-4FCA-8AED-56B2D15DB479}" dt="2025-11-16T03:13:43.920" v="14565" actId="404"/>
          <ac:spMkLst>
            <pc:docMk/>
            <pc:sldMk cId="2630503258" sldId="270"/>
            <ac:spMk id="71" creationId="{F75825B9-F0E6-E683-6315-83C4060E2265}"/>
          </ac:spMkLst>
        </pc:spChg>
        <pc:spChg chg="mod">
          <ac:chgData name="松浦英宗" userId="9b03fd3a-662f-49ff-9af1-1b93cf7aab22" providerId="ADAL" clId="{56E9DFAE-DDAD-4FCA-8AED-56B2D15DB479}" dt="2025-11-16T03:32:48.471" v="14904" actId="20577"/>
          <ac:spMkLst>
            <pc:docMk/>
            <pc:sldMk cId="2630503258" sldId="270"/>
            <ac:spMk id="75" creationId="{F0D892AC-DAB3-243E-C3A7-681F007D213D}"/>
          </ac:spMkLst>
        </pc:spChg>
        <pc:spChg chg="mod">
          <ac:chgData name="松浦英宗" userId="9b03fd3a-662f-49ff-9af1-1b93cf7aab22" providerId="ADAL" clId="{56E9DFAE-DDAD-4FCA-8AED-56B2D15DB479}" dt="2025-11-16T03:39:40.832" v="15273" actId="20577"/>
          <ac:spMkLst>
            <pc:docMk/>
            <pc:sldMk cId="2630503258" sldId="270"/>
            <ac:spMk id="76" creationId="{B3434A9B-68EE-98CC-AEDE-B9B438707A17}"/>
          </ac:spMkLst>
        </pc:spChg>
        <pc:spChg chg="mod">
          <ac:chgData name="松浦英宗" userId="9b03fd3a-662f-49ff-9af1-1b93cf7aab22" providerId="ADAL" clId="{56E9DFAE-DDAD-4FCA-8AED-56B2D15DB479}" dt="2025-11-16T03:40:29.713" v="15414" actId="20577"/>
          <ac:spMkLst>
            <pc:docMk/>
            <pc:sldMk cId="2630503258" sldId="270"/>
            <ac:spMk id="77" creationId="{0A4CE1B1-13C3-6095-0B01-7E83FAB36105}"/>
          </ac:spMkLst>
        </pc:spChg>
        <pc:spChg chg="mod">
          <ac:chgData name="松浦英宗" userId="9b03fd3a-662f-49ff-9af1-1b93cf7aab22" providerId="ADAL" clId="{56E9DFAE-DDAD-4FCA-8AED-56B2D15DB479}" dt="2025-11-16T03:38:56.488" v="15117" actId="20577"/>
          <ac:spMkLst>
            <pc:docMk/>
            <pc:sldMk cId="2630503258" sldId="270"/>
            <ac:spMk id="78" creationId="{AF48A1D1-ACE4-0303-013C-D49ABD4C993A}"/>
          </ac:spMkLst>
        </pc:spChg>
        <pc:spChg chg="mod">
          <ac:chgData name="松浦英宗" userId="9b03fd3a-662f-49ff-9af1-1b93cf7aab22" providerId="ADAL" clId="{56E9DFAE-DDAD-4FCA-8AED-56B2D15DB479}" dt="2025-11-16T03:40:34.019" v="15426" actId="20577"/>
          <ac:spMkLst>
            <pc:docMk/>
            <pc:sldMk cId="2630503258" sldId="270"/>
            <ac:spMk id="80" creationId="{1BCE5402-04E5-37B5-44BE-44E4A042C1E8}"/>
          </ac:spMkLst>
        </pc:spChg>
        <pc:spChg chg="mod">
          <ac:chgData name="松浦英宗" userId="9b03fd3a-662f-49ff-9af1-1b93cf7aab22" providerId="ADAL" clId="{56E9DFAE-DDAD-4FCA-8AED-56B2D15DB479}" dt="2025-11-16T03:41:35.025" v="15530" actId="20577"/>
          <ac:spMkLst>
            <pc:docMk/>
            <pc:sldMk cId="2630503258" sldId="270"/>
            <ac:spMk id="81" creationId="{E84D6868-5109-D5F3-4823-9AE9F80505E3}"/>
          </ac:spMkLst>
        </pc:spChg>
        <pc:spChg chg="mod">
          <ac:chgData name="松浦英宗" userId="9b03fd3a-662f-49ff-9af1-1b93cf7aab22" providerId="ADAL" clId="{56E9DFAE-DDAD-4FCA-8AED-56B2D15DB479}" dt="2025-11-16T03:13:43.920" v="14565" actId="404"/>
          <ac:spMkLst>
            <pc:docMk/>
            <pc:sldMk cId="2630503258" sldId="270"/>
            <ac:spMk id="83" creationId="{52ADFF3A-126A-927D-1331-0FDAA7C239D0}"/>
          </ac:spMkLst>
        </pc:spChg>
        <pc:spChg chg="mod">
          <ac:chgData name="松浦英宗" userId="9b03fd3a-662f-49ff-9af1-1b93cf7aab22" providerId="ADAL" clId="{56E9DFAE-DDAD-4FCA-8AED-56B2D15DB479}" dt="2025-11-16T03:16:52.577" v="14622" actId="20577"/>
          <ac:spMkLst>
            <pc:docMk/>
            <pc:sldMk cId="2630503258" sldId="270"/>
            <ac:spMk id="88" creationId="{FE72C3A3-5A22-5A47-C12E-CD2B2E3B2307}"/>
          </ac:spMkLst>
        </pc:spChg>
        <pc:spChg chg="mod topLvl">
          <ac:chgData name="松浦英宗" userId="9b03fd3a-662f-49ff-9af1-1b93cf7aab22" providerId="ADAL" clId="{56E9DFAE-DDAD-4FCA-8AED-56B2D15DB479}" dt="2025-11-16T03:25:54.767" v="14765"/>
          <ac:spMkLst>
            <pc:docMk/>
            <pc:sldMk cId="2630503258" sldId="270"/>
            <ac:spMk id="89" creationId="{3BA4A04B-DEA4-C334-A336-66C55F32D158}"/>
          </ac:spMkLst>
        </pc:spChg>
        <pc:spChg chg="mod">
          <ac:chgData name="松浦英宗" userId="9b03fd3a-662f-49ff-9af1-1b93cf7aab22" providerId="ADAL" clId="{56E9DFAE-DDAD-4FCA-8AED-56B2D15DB479}" dt="2025-11-16T03:27:14.609" v="14790"/>
          <ac:spMkLst>
            <pc:docMk/>
            <pc:sldMk cId="2630503258" sldId="270"/>
            <ac:spMk id="90" creationId="{506B96EC-858D-5F74-2715-D027447FD20A}"/>
          </ac:spMkLst>
        </pc:spChg>
        <pc:spChg chg="mod">
          <ac:chgData name="松浦英宗" userId="9b03fd3a-662f-49ff-9af1-1b93cf7aab22" providerId="ADAL" clId="{56E9DFAE-DDAD-4FCA-8AED-56B2D15DB479}" dt="2025-11-16T03:25:53.682" v="14764"/>
          <ac:spMkLst>
            <pc:docMk/>
            <pc:sldMk cId="2630503258" sldId="270"/>
            <ac:spMk id="91" creationId="{0BF6A214-855D-5924-9437-1284F96616CE}"/>
          </ac:spMkLst>
        </pc:spChg>
        <pc:spChg chg="mod">
          <ac:chgData name="松浦英宗" userId="9b03fd3a-662f-49ff-9af1-1b93cf7aab22" providerId="ADAL" clId="{56E9DFAE-DDAD-4FCA-8AED-56B2D15DB479}" dt="2025-11-16T03:27:16.689" v="14791"/>
          <ac:spMkLst>
            <pc:docMk/>
            <pc:sldMk cId="2630503258" sldId="270"/>
            <ac:spMk id="93" creationId="{6198887D-8569-6685-2D06-A013F02DC075}"/>
          </ac:spMkLst>
        </pc:spChg>
        <pc:spChg chg="mod topLvl">
          <ac:chgData name="松浦英宗" userId="9b03fd3a-662f-49ff-9af1-1b93cf7aab22" providerId="ADAL" clId="{56E9DFAE-DDAD-4FCA-8AED-56B2D15DB479}" dt="2025-11-16T03:27:10.701" v="14789" actId="20577"/>
          <ac:spMkLst>
            <pc:docMk/>
            <pc:sldMk cId="2630503258" sldId="270"/>
            <ac:spMk id="94" creationId="{707C292A-E312-D1BD-080A-A11A116B3E62}"/>
          </ac:spMkLst>
        </pc:spChg>
        <pc:spChg chg="mod">
          <ac:chgData name="松浦英宗" userId="9b03fd3a-662f-49ff-9af1-1b93cf7aab22" providerId="ADAL" clId="{56E9DFAE-DDAD-4FCA-8AED-56B2D15DB479}" dt="2025-11-16T03:24:15.586" v="14749" actId="165"/>
          <ac:spMkLst>
            <pc:docMk/>
            <pc:sldMk cId="2630503258" sldId="270"/>
            <ac:spMk id="96" creationId="{CD204B46-03CA-FE76-B99A-CF7130B4051B}"/>
          </ac:spMkLst>
        </pc:spChg>
        <pc:spChg chg="add mod topLvl">
          <ac:chgData name="松浦英宗" userId="9b03fd3a-662f-49ff-9af1-1b93cf7aab22" providerId="ADAL" clId="{56E9DFAE-DDAD-4FCA-8AED-56B2D15DB479}" dt="2025-11-16T03:22:05.341" v="14702" actId="165"/>
          <ac:spMkLst>
            <pc:docMk/>
            <pc:sldMk cId="2630503258" sldId="270"/>
            <ac:spMk id="98" creationId="{92F3D4D4-D327-4B2F-9701-DD5BF2EC89DA}"/>
          </ac:spMkLst>
        </pc:spChg>
        <pc:spChg chg="add mod topLvl">
          <ac:chgData name="松浦英宗" userId="9b03fd3a-662f-49ff-9af1-1b93cf7aab22" providerId="ADAL" clId="{56E9DFAE-DDAD-4FCA-8AED-56B2D15DB479}" dt="2025-11-16T03:41:16.666" v="15461" actId="113"/>
          <ac:spMkLst>
            <pc:docMk/>
            <pc:sldMk cId="2630503258" sldId="270"/>
            <ac:spMk id="99" creationId="{EB6C6E56-F14E-ABB3-8289-6D775155B72B}"/>
          </ac:spMkLst>
        </pc:spChg>
        <pc:spChg chg="mod topLvl">
          <ac:chgData name="松浦英宗" userId="9b03fd3a-662f-49ff-9af1-1b93cf7aab22" providerId="ADAL" clId="{56E9DFAE-DDAD-4FCA-8AED-56B2D15DB479}" dt="2025-11-16T03:22:05.341" v="14702" actId="165"/>
          <ac:spMkLst>
            <pc:docMk/>
            <pc:sldMk cId="2630503258" sldId="270"/>
            <ac:spMk id="104" creationId="{55BBF85C-19B6-3947-7AA2-1CDE3FDCE595}"/>
          </ac:spMkLst>
        </pc:spChg>
        <pc:spChg chg="mod topLvl">
          <ac:chgData name="松浦英宗" userId="9b03fd3a-662f-49ff-9af1-1b93cf7aab22" providerId="ADAL" clId="{56E9DFAE-DDAD-4FCA-8AED-56B2D15DB479}" dt="2025-11-16T03:41:16.666" v="15461" actId="113"/>
          <ac:spMkLst>
            <pc:docMk/>
            <pc:sldMk cId="2630503258" sldId="270"/>
            <ac:spMk id="105" creationId="{F562853B-B266-4300-1E2C-D22221E0F745}"/>
          </ac:spMkLst>
        </pc:spChg>
        <pc:grpChg chg="add mod topLvl">
          <ac:chgData name="松浦英宗" userId="9b03fd3a-662f-49ff-9af1-1b93cf7aab22" providerId="ADAL" clId="{56E9DFAE-DDAD-4FCA-8AED-56B2D15DB479}" dt="2025-11-16T03:20:31.031" v="14684" actId="164"/>
          <ac:grpSpMkLst>
            <pc:docMk/>
            <pc:sldMk cId="2630503258" sldId="270"/>
            <ac:grpSpMk id="29" creationId="{577010AC-0806-D79B-074E-CB518B114B0A}"/>
          </ac:grpSpMkLst>
        </pc:grpChg>
        <pc:grpChg chg="mod">
          <ac:chgData name="松浦英宗" userId="9b03fd3a-662f-49ff-9af1-1b93cf7aab22" providerId="ADAL" clId="{56E9DFAE-DDAD-4FCA-8AED-56B2D15DB479}" dt="2025-11-16T03:12:29.546" v="14548" actId="571"/>
          <ac:grpSpMkLst>
            <pc:docMk/>
            <pc:sldMk cId="2630503258" sldId="270"/>
            <ac:grpSpMk id="37" creationId="{54A9E329-58F8-B036-4F18-17C23E0640F9}"/>
          </ac:grpSpMkLst>
        </pc:grpChg>
        <pc:grpChg chg="mod">
          <ac:chgData name="松浦英宗" userId="9b03fd3a-662f-49ff-9af1-1b93cf7aab22" providerId="ADAL" clId="{56E9DFAE-DDAD-4FCA-8AED-56B2D15DB479}" dt="2025-11-16T03:12:30.496" v="14549" actId="571"/>
          <ac:grpSpMkLst>
            <pc:docMk/>
            <pc:sldMk cId="2630503258" sldId="270"/>
            <ac:grpSpMk id="50" creationId="{80844278-3785-0905-4732-63E9D3289406}"/>
          </ac:grpSpMkLst>
        </pc:grpChg>
        <pc:grpChg chg="mod">
          <ac:chgData name="松浦英宗" userId="9b03fd3a-662f-49ff-9af1-1b93cf7aab22" providerId="ADAL" clId="{56E9DFAE-DDAD-4FCA-8AED-56B2D15DB479}" dt="2025-11-16T03:12:31.562" v="14550" actId="571"/>
          <ac:grpSpMkLst>
            <pc:docMk/>
            <pc:sldMk cId="2630503258" sldId="270"/>
            <ac:grpSpMk id="62" creationId="{28FED77A-8609-41E6-AB20-CA791D644AF3}"/>
          </ac:grpSpMkLst>
        </pc:grpChg>
        <pc:cxnChg chg="mod topLvl">
          <ac:chgData name="松浦英宗" userId="9b03fd3a-662f-49ff-9af1-1b93cf7aab22" providerId="ADAL" clId="{56E9DFAE-DDAD-4FCA-8AED-56B2D15DB479}" dt="2025-11-16T03:18:22.570" v="14628" actId="165"/>
          <ac:cxnSpMkLst>
            <pc:docMk/>
            <pc:sldMk cId="2630503258" sldId="270"/>
            <ac:cxnSpMk id="25" creationId="{542D379C-A0B9-DEB0-078D-EFFC1AA8D1E7}"/>
          </ac:cxnSpMkLst>
        </pc:cxnChg>
        <pc:cxnChg chg="add mod">
          <ac:chgData name="松浦英宗" userId="9b03fd3a-662f-49ff-9af1-1b93cf7aab22" providerId="ADAL" clId="{56E9DFAE-DDAD-4FCA-8AED-56B2D15DB479}" dt="2025-11-16T03:24:53.916" v="14754" actId="465"/>
          <ac:cxnSpMkLst>
            <pc:docMk/>
            <pc:sldMk cId="2630503258" sldId="270"/>
            <ac:cxnSpMk id="106" creationId="{6C5EE85C-FEE5-2730-A216-FDA1443E4599}"/>
          </ac:cxnSpMkLst>
        </pc:cxnChg>
        <pc:cxnChg chg="add mod">
          <ac:chgData name="松浦英宗" userId="9b03fd3a-662f-49ff-9af1-1b93cf7aab22" providerId="ADAL" clId="{56E9DFAE-DDAD-4FCA-8AED-56B2D15DB479}" dt="2025-11-16T03:24:53.916" v="14754" actId="465"/>
          <ac:cxnSpMkLst>
            <pc:docMk/>
            <pc:sldMk cId="2630503258" sldId="270"/>
            <ac:cxnSpMk id="108" creationId="{3428165E-80F5-A350-82EB-5D80D77F2BAC}"/>
          </ac:cxnSpMkLst>
        </pc:cxnChg>
        <pc:cxnChg chg="add mod">
          <ac:chgData name="松浦英宗" userId="9b03fd3a-662f-49ff-9af1-1b93cf7aab22" providerId="ADAL" clId="{56E9DFAE-DDAD-4FCA-8AED-56B2D15DB479}" dt="2025-11-16T03:24:40.983" v="14753" actId="1076"/>
          <ac:cxnSpMkLst>
            <pc:docMk/>
            <pc:sldMk cId="2630503258" sldId="270"/>
            <ac:cxnSpMk id="109" creationId="{D4095B3E-D81C-A69B-2FB4-256330F4A17F}"/>
          </ac:cxnSpMkLst>
        </pc:cxnChg>
        <pc:cxnChg chg="add mod">
          <ac:chgData name="松浦英宗" userId="9b03fd3a-662f-49ff-9af1-1b93cf7aab22" providerId="ADAL" clId="{56E9DFAE-DDAD-4FCA-8AED-56B2D15DB479}" dt="2025-11-16T03:24:40.983" v="14753" actId="1076"/>
          <ac:cxnSpMkLst>
            <pc:docMk/>
            <pc:sldMk cId="2630503258" sldId="270"/>
            <ac:cxnSpMk id="110" creationId="{D49B8AB1-9D02-E068-24FD-34A796058889}"/>
          </ac:cxnSpMkLst>
        </pc:cxnChg>
        <pc:cxnChg chg="add mod">
          <ac:chgData name="松浦英宗" userId="9b03fd3a-662f-49ff-9af1-1b93cf7aab22" providerId="ADAL" clId="{56E9DFAE-DDAD-4FCA-8AED-56B2D15DB479}" dt="2025-11-16T03:24:40.983" v="14753" actId="1076"/>
          <ac:cxnSpMkLst>
            <pc:docMk/>
            <pc:sldMk cId="2630503258" sldId="270"/>
            <ac:cxnSpMk id="111" creationId="{E875AE31-CE66-51D1-FF37-3501658D812A}"/>
          </ac:cxnSpMkLst>
        </pc:cxnChg>
        <pc:cxnChg chg="add mod">
          <ac:chgData name="松浦英宗" userId="9b03fd3a-662f-49ff-9af1-1b93cf7aab22" providerId="ADAL" clId="{56E9DFAE-DDAD-4FCA-8AED-56B2D15DB479}" dt="2025-11-16T03:24:53.916" v="14754" actId="465"/>
          <ac:cxnSpMkLst>
            <pc:docMk/>
            <pc:sldMk cId="2630503258" sldId="270"/>
            <ac:cxnSpMk id="112" creationId="{FA1268DB-6903-1814-BD77-C01B1641BF3B}"/>
          </ac:cxnSpMkLst>
        </pc:cxnChg>
        <pc:cxnChg chg="add mod">
          <ac:chgData name="松浦英宗" userId="9b03fd3a-662f-49ff-9af1-1b93cf7aab22" providerId="ADAL" clId="{56E9DFAE-DDAD-4FCA-8AED-56B2D15DB479}" dt="2025-11-16T03:24:53.916" v="14754" actId="465"/>
          <ac:cxnSpMkLst>
            <pc:docMk/>
            <pc:sldMk cId="2630503258" sldId="270"/>
            <ac:cxnSpMk id="113" creationId="{E843ACE2-92F0-8614-92AB-94911E06C2E2}"/>
          </ac:cxnSpMkLst>
        </pc:cxnChg>
      </pc:sldChg>
      <pc:sldChg chg="addSp delSp modSp add mod">
        <pc:chgData name="松浦英宗" userId="9b03fd3a-662f-49ff-9af1-1b93cf7aab22" providerId="ADAL" clId="{56E9DFAE-DDAD-4FCA-8AED-56B2D15DB479}" dt="2025-11-17T13:37:32.790" v="27179" actId="1037"/>
        <pc:sldMkLst>
          <pc:docMk/>
          <pc:sldMk cId="2248261430" sldId="271"/>
        </pc:sldMkLst>
        <pc:spChg chg="mod">
          <ac:chgData name="松浦英宗" userId="9b03fd3a-662f-49ff-9af1-1b93cf7aab22" providerId="ADAL" clId="{56E9DFAE-DDAD-4FCA-8AED-56B2D15DB479}" dt="2025-11-16T03:46:46.068" v="15559" actId="6549"/>
          <ac:spMkLst>
            <pc:docMk/>
            <pc:sldMk cId="2248261430" sldId="271"/>
            <ac:spMk id="2" creationId="{BED17E2E-70E2-FA00-5324-3F5C7A204FA0}"/>
          </ac:spMkLst>
        </pc:spChg>
        <pc:spChg chg="add mod">
          <ac:chgData name="松浦英宗" userId="9b03fd3a-662f-49ff-9af1-1b93cf7aab22" providerId="ADAL" clId="{56E9DFAE-DDAD-4FCA-8AED-56B2D15DB479}" dt="2025-11-12T00:44:51.187" v="636"/>
          <ac:spMkLst>
            <pc:docMk/>
            <pc:sldMk cId="2248261430" sldId="271"/>
            <ac:spMk id="4" creationId="{D0C77489-5897-538E-8B97-1833437454C6}"/>
          </ac:spMkLst>
        </pc:spChg>
        <pc:spChg chg="mod">
          <ac:chgData name="松浦英宗" userId="9b03fd3a-662f-49ff-9af1-1b93cf7aab22" providerId="ADAL" clId="{56E9DFAE-DDAD-4FCA-8AED-56B2D15DB479}" dt="2025-11-12T00:51:23.127" v="864"/>
          <ac:spMkLst>
            <pc:docMk/>
            <pc:sldMk cId="2248261430" sldId="271"/>
            <ac:spMk id="6" creationId="{306FA5A1-6E66-4248-A95D-F116030AB753}"/>
          </ac:spMkLst>
        </pc:spChg>
        <pc:spChg chg="mod">
          <ac:chgData name="松浦英宗" userId="9b03fd3a-662f-49ff-9af1-1b93cf7aab22" providerId="ADAL" clId="{56E9DFAE-DDAD-4FCA-8AED-56B2D15DB479}" dt="2025-11-12T00:51:23.127" v="864"/>
          <ac:spMkLst>
            <pc:docMk/>
            <pc:sldMk cId="2248261430" sldId="271"/>
            <ac:spMk id="12" creationId="{05598768-CBEC-9F4A-AF76-3EB95CA3BEB6}"/>
          </ac:spMkLst>
        </pc:spChg>
        <pc:spChg chg="mod">
          <ac:chgData name="松浦英宗" userId="9b03fd3a-662f-49ff-9af1-1b93cf7aab22" providerId="ADAL" clId="{56E9DFAE-DDAD-4FCA-8AED-56B2D15DB479}" dt="2025-11-12T00:51:23.127" v="864"/>
          <ac:spMkLst>
            <pc:docMk/>
            <pc:sldMk cId="2248261430" sldId="271"/>
            <ac:spMk id="13" creationId="{3C1ED216-97F0-A38F-38A8-C2E94356BA16}"/>
          </ac:spMkLst>
        </pc:spChg>
        <pc:spChg chg="mod">
          <ac:chgData name="松浦英宗" userId="9b03fd3a-662f-49ff-9af1-1b93cf7aab22" providerId="ADAL" clId="{56E9DFAE-DDAD-4FCA-8AED-56B2D15DB479}" dt="2025-11-12T00:51:23.127" v="864"/>
          <ac:spMkLst>
            <pc:docMk/>
            <pc:sldMk cId="2248261430" sldId="271"/>
            <ac:spMk id="14" creationId="{DED89CBE-4497-0C3F-229A-E2D3382AA97B}"/>
          </ac:spMkLst>
        </pc:spChg>
        <pc:spChg chg="mod">
          <ac:chgData name="松浦英宗" userId="9b03fd3a-662f-49ff-9af1-1b93cf7aab22" providerId="ADAL" clId="{56E9DFAE-DDAD-4FCA-8AED-56B2D15DB479}" dt="2025-11-12T00:51:23.127" v="864"/>
          <ac:spMkLst>
            <pc:docMk/>
            <pc:sldMk cId="2248261430" sldId="271"/>
            <ac:spMk id="15" creationId="{C6B157A6-D937-0095-B0E7-58C96ECE8653}"/>
          </ac:spMkLst>
        </pc:spChg>
        <pc:spChg chg="mod">
          <ac:chgData name="松浦英宗" userId="9b03fd3a-662f-49ff-9af1-1b93cf7aab22" providerId="ADAL" clId="{56E9DFAE-DDAD-4FCA-8AED-56B2D15DB479}" dt="2025-11-12T00:51:23.127" v="864"/>
          <ac:spMkLst>
            <pc:docMk/>
            <pc:sldMk cId="2248261430" sldId="271"/>
            <ac:spMk id="16" creationId="{8A067CA2-B62F-C632-CEEB-BA6FD50DE0CE}"/>
          </ac:spMkLst>
        </pc:spChg>
        <pc:spChg chg="mod">
          <ac:chgData name="松浦英宗" userId="9b03fd3a-662f-49ff-9af1-1b93cf7aab22" providerId="ADAL" clId="{56E9DFAE-DDAD-4FCA-8AED-56B2D15DB479}" dt="2025-11-12T00:51:23.127" v="864"/>
          <ac:spMkLst>
            <pc:docMk/>
            <pc:sldMk cId="2248261430" sldId="271"/>
            <ac:spMk id="17" creationId="{CE13E62D-75DB-6CA5-FEBF-197BE3922F37}"/>
          </ac:spMkLst>
        </pc:spChg>
        <pc:spChg chg="mod">
          <ac:chgData name="松浦英宗" userId="9b03fd3a-662f-49ff-9af1-1b93cf7aab22" providerId="ADAL" clId="{56E9DFAE-DDAD-4FCA-8AED-56B2D15DB479}" dt="2025-11-12T00:51:23.127" v="864"/>
          <ac:spMkLst>
            <pc:docMk/>
            <pc:sldMk cId="2248261430" sldId="271"/>
            <ac:spMk id="18" creationId="{AABACAC4-30E8-E938-32A1-868AEA05D589}"/>
          </ac:spMkLst>
        </pc:spChg>
        <pc:spChg chg="mod">
          <ac:chgData name="松浦英宗" userId="9b03fd3a-662f-49ff-9af1-1b93cf7aab22" providerId="ADAL" clId="{56E9DFAE-DDAD-4FCA-8AED-56B2D15DB479}" dt="2025-11-12T00:51:23.127" v="864"/>
          <ac:spMkLst>
            <pc:docMk/>
            <pc:sldMk cId="2248261430" sldId="271"/>
            <ac:spMk id="20" creationId="{23660F1C-8444-E1E8-8956-CB1AE8A835E9}"/>
          </ac:spMkLst>
        </pc:spChg>
        <pc:spChg chg="mod">
          <ac:chgData name="松浦英宗" userId="9b03fd3a-662f-49ff-9af1-1b93cf7aab22" providerId="ADAL" clId="{56E9DFAE-DDAD-4FCA-8AED-56B2D15DB479}" dt="2025-11-12T00:51:23.127" v="864"/>
          <ac:spMkLst>
            <pc:docMk/>
            <pc:sldMk cId="2248261430" sldId="271"/>
            <ac:spMk id="21" creationId="{9F588076-5ABB-2128-CD3E-9DDAF8D21598}"/>
          </ac:spMkLst>
        </pc:spChg>
        <pc:spChg chg="add mod">
          <ac:chgData name="松浦英宗" userId="9b03fd3a-662f-49ff-9af1-1b93cf7aab22" providerId="ADAL" clId="{56E9DFAE-DDAD-4FCA-8AED-56B2D15DB479}" dt="2025-11-16T04:23:55.705" v="16727" actId="20577"/>
          <ac:spMkLst>
            <pc:docMk/>
            <pc:sldMk cId="2248261430" sldId="271"/>
            <ac:spMk id="23" creationId="{80AB9B77-F470-C6CB-BC47-A09AFBE1BBC5}"/>
          </ac:spMkLst>
        </pc:spChg>
        <pc:spChg chg="mod topLvl">
          <ac:chgData name="松浦英宗" userId="9b03fd3a-662f-49ff-9af1-1b93cf7aab22" providerId="ADAL" clId="{56E9DFAE-DDAD-4FCA-8AED-56B2D15DB479}" dt="2025-11-17T13:37:27.825" v="27169" actId="165"/>
          <ac:spMkLst>
            <pc:docMk/>
            <pc:sldMk cId="2248261430" sldId="271"/>
            <ac:spMk id="24" creationId="{2D802809-25B9-BF03-B9C5-91E111272C21}"/>
          </ac:spMkLst>
        </pc:spChg>
        <pc:spChg chg="add mod topLvl">
          <ac:chgData name="松浦英宗" userId="9b03fd3a-662f-49ff-9af1-1b93cf7aab22" providerId="ADAL" clId="{56E9DFAE-DDAD-4FCA-8AED-56B2D15DB479}" dt="2025-11-17T13:37:27.825" v="27169" actId="165"/>
          <ac:spMkLst>
            <pc:docMk/>
            <pc:sldMk cId="2248261430" sldId="271"/>
            <ac:spMk id="29" creationId="{8821ED0F-FCE4-4E99-41C8-633ED0EBD1C8}"/>
          </ac:spMkLst>
        </pc:spChg>
        <pc:spChg chg="add mod topLvl">
          <ac:chgData name="松浦英宗" userId="9b03fd3a-662f-49ff-9af1-1b93cf7aab22" providerId="ADAL" clId="{56E9DFAE-DDAD-4FCA-8AED-56B2D15DB479}" dt="2025-11-17T13:37:27.825" v="27169" actId="165"/>
          <ac:spMkLst>
            <pc:docMk/>
            <pc:sldMk cId="2248261430" sldId="271"/>
            <ac:spMk id="30" creationId="{4C0EED52-5DF4-D22D-DF4D-52E7D812FEA9}"/>
          </ac:spMkLst>
        </pc:spChg>
        <pc:spChg chg="add mod topLvl">
          <ac:chgData name="松浦英宗" userId="9b03fd3a-662f-49ff-9af1-1b93cf7aab22" providerId="ADAL" clId="{56E9DFAE-DDAD-4FCA-8AED-56B2D15DB479}" dt="2025-11-17T13:37:27.825" v="27169" actId="165"/>
          <ac:spMkLst>
            <pc:docMk/>
            <pc:sldMk cId="2248261430" sldId="271"/>
            <ac:spMk id="32" creationId="{BC5345F7-568B-2C90-AF1E-ED38C9F5265E}"/>
          </ac:spMkLst>
        </pc:spChg>
        <pc:spChg chg="add mod topLvl">
          <ac:chgData name="松浦英宗" userId="9b03fd3a-662f-49ff-9af1-1b93cf7aab22" providerId="ADAL" clId="{56E9DFAE-DDAD-4FCA-8AED-56B2D15DB479}" dt="2025-11-17T13:37:27.825" v="27169" actId="165"/>
          <ac:spMkLst>
            <pc:docMk/>
            <pc:sldMk cId="2248261430" sldId="271"/>
            <ac:spMk id="33" creationId="{A5FF6941-7A5C-1A8C-3EF4-5DB8BDF1EB97}"/>
          </ac:spMkLst>
        </pc:spChg>
        <pc:spChg chg="add mod topLvl">
          <ac:chgData name="松浦英宗" userId="9b03fd3a-662f-49ff-9af1-1b93cf7aab22" providerId="ADAL" clId="{56E9DFAE-DDAD-4FCA-8AED-56B2D15DB479}" dt="2025-11-17T13:37:32.790" v="27179" actId="1037"/>
          <ac:spMkLst>
            <pc:docMk/>
            <pc:sldMk cId="2248261430" sldId="271"/>
            <ac:spMk id="35" creationId="{97023BFC-3F9E-E9B0-A81A-54D773D5D605}"/>
          </ac:spMkLst>
        </pc:spChg>
        <pc:spChg chg="add mod topLvl">
          <ac:chgData name="松浦英宗" userId="9b03fd3a-662f-49ff-9af1-1b93cf7aab22" providerId="ADAL" clId="{56E9DFAE-DDAD-4FCA-8AED-56B2D15DB479}" dt="2025-11-17T13:37:32.790" v="27179" actId="1037"/>
          <ac:spMkLst>
            <pc:docMk/>
            <pc:sldMk cId="2248261430" sldId="271"/>
            <ac:spMk id="36" creationId="{F7B2D1F2-307B-C3D4-DF21-72E76BA8D6A2}"/>
          </ac:spMkLst>
        </pc:spChg>
        <pc:spChg chg="add del mod">
          <ac:chgData name="松浦英宗" userId="9b03fd3a-662f-49ff-9af1-1b93cf7aab22" providerId="ADAL" clId="{56E9DFAE-DDAD-4FCA-8AED-56B2D15DB479}" dt="2025-11-17T13:37:05.912" v="27155" actId="478"/>
          <ac:spMkLst>
            <pc:docMk/>
            <pc:sldMk cId="2248261430" sldId="271"/>
            <ac:spMk id="37" creationId="{B95A3BF9-104F-6122-E363-C1841151BC08}"/>
          </ac:spMkLst>
        </pc:spChg>
        <pc:spChg chg="add mod">
          <ac:chgData name="松浦英宗" userId="9b03fd3a-662f-49ff-9af1-1b93cf7aab22" providerId="ADAL" clId="{56E9DFAE-DDAD-4FCA-8AED-56B2D15DB479}" dt="2025-11-16T04:03:14.349" v="16411" actId="20577"/>
          <ac:spMkLst>
            <pc:docMk/>
            <pc:sldMk cId="2248261430" sldId="271"/>
            <ac:spMk id="40" creationId="{F73C9F29-F9B2-5BFB-47E5-EBB146429E82}"/>
          </ac:spMkLst>
        </pc:spChg>
        <pc:spChg chg="add mod">
          <ac:chgData name="松浦英宗" userId="9b03fd3a-662f-49ff-9af1-1b93cf7aab22" providerId="ADAL" clId="{56E9DFAE-DDAD-4FCA-8AED-56B2D15DB479}" dt="2025-11-17T13:37:32.790" v="27179" actId="1037"/>
          <ac:spMkLst>
            <pc:docMk/>
            <pc:sldMk cId="2248261430" sldId="271"/>
            <ac:spMk id="41" creationId="{21519A2E-F938-1C90-8452-DC03B1B63C4B}"/>
          </ac:spMkLst>
        </pc:spChg>
        <pc:grpChg chg="add mod topLvl">
          <ac:chgData name="松浦英宗" userId="9b03fd3a-662f-49ff-9af1-1b93cf7aab22" providerId="ADAL" clId="{56E9DFAE-DDAD-4FCA-8AED-56B2D15DB479}" dt="2025-11-17T13:37:27.825" v="27169" actId="165"/>
          <ac:grpSpMkLst>
            <pc:docMk/>
            <pc:sldMk cId="2248261430" sldId="271"/>
            <ac:grpSpMk id="28" creationId="{86C1194B-6AC9-12CF-4F5A-26CEC6E70FB0}"/>
          </ac:grpSpMkLst>
        </pc:grpChg>
        <pc:grpChg chg="add del mod">
          <ac:chgData name="松浦英宗" userId="9b03fd3a-662f-49ff-9af1-1b93cf7aab22" providerId="ADAL" clId="{56E9DFAE-DDAD-4FCA-8AED-56B2D15DB479}" dt="2025-11-17T13:37:27.825" v="27169" actId="165"/>
          <ac:grpSpMkLst>
            <pc:docMk/>
            <pc:sldMk cId="2248261430" sldId="271"/>
            <ac:grpSpMk id="39" creationId="{225F5033-43AD-FDE5-DAF5-1E241863CE55}"/>
          </ac:grpSpMkLst>
        </pc:grpChg>
        <pc:cxnChg chg="mod topLvl">
          <ac:chgData name="松浦英宗" userId="9b03fd3a-662f-49ff-9af1-1b93cf7aab22" providerId="ADAL" clId="{56E9DFAE-DDAD-4FCA-8AED-56B2D15DB479}" dt="2025-11-17T13:37:27.825" v="27169" actId="165"/>
          <ac:cxnSpMkLst>
            <pc:docMk/>
            <pc:sldMk cId="2248261430" sldId="271"/>
            <ac:cxnSpMk id="25" creationId="{1D26BC39-81A1-55A9-C38E-595221E22E5B}"/>
          </ac:cxnSpMkLst>
        </pc:cxnChg>
        <pc:cxnChg chg="add mod">
          <ac:chgData name="松浦英宗" userId="9b03fd3a-662f-49ff-9af1-1b93cf7aab22" providerId="ADAL" clId="{56E9DFAE-DDAD-4FCA-8AED-56B2D15DB479}" dt="2025-11-16T03:49:57.267" v="15716" actId="12788"/>
          <ac:cxnSpMkLst>
            <pc:docMk/>
            <pc:sldMk cId="2248261430" sldId="271"/>
            <ac:cxnSpMk id="27" creationId="{A66EBB36-DD0A-D26A-60FE-26D58C7DC37C}"/>
          </ac:cxnSpMkLst>
        </pc:cxnChg>
      </pc:sldChg>
      <pc:sldChg chg="addSp delSp modSp add mod">
        <pc:chgData name="松浦英宗" userId="9b03fd3a-662f-49ff-9af1-1b93cf7aab22" providerId="ADAL" clId="{56E9DFAE-DDAD-4FCA-8AED-56B2D15DB479}" dt="2025-11-17T13:48:00.175" v="27194" actId="20577"/>
        <pc:sldMkLst>
          <pc:docMk/>
          <pc:sldMk cId="3883306138" sldId="273"/>
        </pc:sldMkLst>
        <pc:spChg chg="mod">
          <ac:chgData name="松浦英宗" userId="9b03fd3a-662f-49ff-9af1-1b93cf7aab22" providerId="ADAL" clId="{56E9DFAE-DDAD-4FCA-8AED-56B2D15DB479}" dt="2025-11-16T03:46:49.855" v="15562" actId="6549"/>
          <ac:spMkLst>
            <pc:docMk/>
            <pc:sldMk cId="3883306138" sldId="273"/>
            <ac:spMk id="2" creationId="{1D223B26-7924-35A8-4452-72684B85459B}"/>
          </ac:spMkLst>
        </pc:spChg>
        <pc:spChg chg="add mod topLvl">
          <ac:chgData name="松浦英宗" userId="9b03fd3a-662f-49ff-9af1-1b93cf7aab22" providerId="ADAL" clId="{56E9DFAE-DDAD-4FCA-8AED-56B2D15DB479}" dt="2025-11-16T12:58:38.620" v="19144" actId="1035"/>
          <ac:spMkLst>
            <pc:docMk/>
            <pc:sldMk cId="3883306138" sldId="273"/>
            <ac:spMk id="3" creationId="{4A80667C-E87A-3808-A247-52857A8C9ECC}"/>
          </ac:spMkLst>
        </pc:spChg>
        <pc:spChg chg="add mod">
          <ac:chgData name="松浦英宗" userId="9b03fd3a-662f-49ff-9af1-1b93cf7aab22" providerId="ADAL" clId="{56E9DFAE-DDAD-4FCA-8AED-56B2D15DB479}" dt="2025-11-12T00:44:52.654" v="638"/>
          <ac:spMkLst>
            <pc:docMk/>
            <pc:sldMk cId="3883306138" sldId="273"/>
            <ac:spMk id="4" creationId="{1338FD94-AFF2-66BD-A5D9-D386FC547C7A}"/>
          </ac:spMkLst>
        </pc:spChg>
        <pc:spChg chg="mod">
          <ac:chgData name="松浦英宗" userId="9b03fd3a-662f-49ff-9af1-1b93cf7aab22" providerId="ADAL" clId="{56E9DFAE-DDAD-4FCA-8AED-56B2D15DB479}" dt="2025-11-12T00:51:27.465" v="865"/>
          <ac:spMkLst>
            <pc:docMk/>
            <pc:sldMk cId="3883306138" sldId="273"/>
            <ac:spMk id="6" creationId="{EC18BCB5-D9CA-5A2F-3D90-D6DB72188A2D}"/>
          </ac:spMkLst>
        </pc:spChg>
        <pc:spChg chg="mod">
          <ac:chgData name="松浦英宗" userId="9b03fd3a-662f-49ff-9af1-1b93cf7aab22" providerId="ADAL" clId="{56E9DFAE-DDAD-4FCA-8AED-56B2D15DB479}" dt="2025-11-12T00:51:27.465" v="865"/>
          <ac:spMkLst>
            <pc:docMk/>
            <pc:sldMk cId="3883306138" sldId="273"/>
            <ac:spMk id="13" creationId="{0485DC8E-B351-20C2-8E6B-665C62F2A6B4}"/>
          </ac:spMkLst>
        </pc:spChg>
        <pc:spChg chg="mod">
          <ac:chgData name="松浦英宗" userId="9b03fd3a-662f-49ff-9af1-1b93cf7aab22" providerId="ADAL" clId="{56E9DFAE-DDAD-4FCA-8AED-56B2D15DB479}" dt="2025-11-12T00:51:27.465" v="865"/>
          <ac:spMkLst>
            <pc:docMk/>
            <pc:sldMk cId="3883306138" sldId="273"/>
            <ac:spMk id="14" creationId="{020C5492-E706-A977-64AF-C2B0B655DB67}"/>
          </ac:spMkLst>
        </pc:spChg>
        <pc:spChg chg="mod">
          <ac:chgData name="松浦英宗" userId="9b03fd3a-662f-49ff-9af1-1b93cf7aab22" providerId="ADAL" clId="{56E9DFAE-DDAD-4FCA-8AED-56B2D15DB479}" dt="2025-11-12T00:51:27.465" v="865"/>
          <ac:spMkLst>
            <pc:docMk/>
            <pc:sldMk cId="3883306138" sldId="273"/>
            <ac:spMk id="15" creationId="{A0804EEE-3440-066A-2871-3AF036594B68}"/>
          </ac:spMkLst>
        </pc:spChg>
        <pc:spChg chg="mod">
          <ac:chgData name="松浦英宗" userId="9b03fd3a-662f-49ff-9af1-1b93cf7aab22" providerId="ADAL" clId="{56E9DFAE-DDAD-4FCA-8AED-56B2D15DB479}" dt="2025-11-12T00:51:27.465" v="865"/>
          <ac:spMkLst>
            <pc:docMk/>
            <pc:sldMk cId="3883306138" sldId="273"/>
            <ac:spMk id="16" creationId="{7600BDA8-DF6B-7910-7718-D23CD992E2B5}"/>
          </ac:spMkLst>
        </pc:spChg>
        <pc:spChg chg="mod">
          <ac:chgData name="松浦英宗" userId="9b03fd3a-662f-49ff-9af1-1b93cf7aab22" providerId="ADAL" clId="{56E9DFAE-DDAD-4FCA-8AED-56B2D15DB479}" dt="2025-11-12T00:51:27.465" v="865"/>
          <ac:spMkLst>
            <pc:docMk/>
            <pc:sldMk cId="3883306138" sldId="273"/>
            <ac:spMk id="17" creationId="{2BC0F96D-3CA2-D27F-3655-C694410163CD}"/>
          </ac:spMkLst>
        </pc:spChg>
        <pc:spChg chg="mod">
          <ac:chgData name="松浦英宗" userId="9b03fd3a-662f-49ff-9af1-1b93cf7aab22" providerId="ADAL" clId="{56E9DFAE-DDAD-4FCA-8AED-56B2D15DB479}" dt="2025-11-12T00:51:27.465" v="865"/>
          <ac:spMkLst>
            <pc:docMk/>
            <pc:sldMk cId="3883306138" sldId="273"/>
            <ac:spMk id="18" creationId="{85B6DAA6-CB30-D3DD-B239-6E3F363E2AD0}"/>
          </ac:spMkLst>
        </pc:spChg>
        <pc:spChg chg="mod">
          <ac:chgData name="松浦英宗" userId="9b03fd3a-662f-49ff-9af1-1b93cf7aab22" providerId="ADAL" clId="{56E9DFAE-DDAD-4FCA-8AED-56B2D15DB479}" dt="2025-11-12T00:51:27.465" v="865"/>
          <ac:spMkLst>
            <pc:docMk/>
            <pc:sldMk cId="3883306138" sldId="273"/>
            <ac:spMk id="19" creationId="{7A1AE527-CA55-179F-69AA-F528FF32609F}"/>
          </ac:spMkLst>
        </pc:spChg>
        <pc:spChg chg="mod">
          <ac:chgData name="松浦英宗" userId="9b03fd3a-662f-49ff-9af1-1b93cf7aab22" providerId="ADAL" clId="{56E9DFAE-DDAD-4FCA-8AED-56B2D15DB479}" dt="2025-11-12T00:51:27.465" v="865"/>
          <ac:spMkLst>
            <pc:docMk/>
            <pc:sldMk cId="3883306138" sldId="273"/>
            <ac:spMk id="20" creationId="{915A2415-FD65-269D-2DCB-62A845813169}"/>
          </ac:spMkLst>
        </pc:spChg>
        <pc:spChg chg="mod">
          <ac:chgData name="松浦英宗" userId="9b03fd3a-662f-49ff-9af1-1b93cf7aab22" providerId="ADAL" clId="{56E9DFAE-DDAD-4FCA-8AED-56B2D15DB479}" dt="2025-11-12T00:51:27.465" v="865"/>
          <ac:spMkLst>
            <pc:docMk/>
            <pc:sldMk cId="3883306138" sldId="273"/>
            <ac:spMk id="21" creationId="{D578EA74-6C7A-0CD4-3124-CF1D4D417AE2}"/>
          </ac:spMkLst>
        </pc:spChg>
        <pc:spChg chg="add mod">
          <ac:chgData name="松浦英宗" userId="9b03fd3a-662f-49ff-9af1-1b93cf7aab22" providerId="ADAL" clId="{56E9DFAE-DDAD-4FCA-8AED-56B2D15DB479}" dt="2025-11-12T14:53:04.462" v="13844" actId="20577"/>
          <ac:spMkLst>
            <pc:docMk/>
            <pc:sldMk cId="3883306138" sldId="273"/>
            <ac:spMk id="23" creationId="{4BE5347B-30C8-1F70-ACC6-1D5A56E3D5B1}"/>
          </ac:spMkLst>
        </pc:spChg>
        <pc:spChg chg="add mod topLvl">
          <ac:chgData name="松浦英宗" userId="9b03fd3a-662f-49ff-9af1-1b93cf7aab22" providerId="ADAL" clId="{56E9DFAE-DDAD-4FCA-8AED-56B2D15DB479}" dt="2025-11-16T05:05:56.342" v="18334" actId="554"/>
          <ac:spMkLst>
            <pc:docMk/>
            <pc:sldMk cId="3883306138" sldId="273"/>
            <ac:spMk id="24" creationId="{A653EF44-22A2-1B1F-1820-7144A89FF5C7}"/>
          </ac:spMkLst>
        </pc:spChg>
        <pc:spChg chg="add mod topLvl">
          <ac:chgData name="松浦英宗" userId="9b03fd3a-662f-49ff-9af1-1b93cf7aab22" providerId="ADAL" clId="{56E9DFAE-DDAD-4FCA-8AED-56B2D15DB479}" dt="2025-11-16T12:58:38.620" v="19144" actId="1035"/>
          <ac:spMkLst>
            <pc:docMk/>
            <pc:sldMk cId="3883306138" sldId="273"/>
            <ac:spMk id="25" creationId="{C27F91F3-FB32-2EEB-0C51-BC1AC7126219}"/>
          </ac:spMkLst>
        </pc:spChg>
        <pc:spChg chg="add mod topLvl">
          <ac:chgData name="松浦英宗" userId="9b03fd3a-662f-49ff-9af1-1b93cf7aab22" providerId="ADAL" clId="{56E9DFAE-DDAD-4FCA-8AED-56B2D15DB479}" dt="2025-11-16T05:06:00.379" v="18335" actId="554"/>
          <ac:spMkLst>
            <pc:docMk/>
            <pc:sldMk cId="3883306138" sldId="273"/>
            <ac:spMk id="26" creationId="{EF782968-C0F0-8628-FA4D-810191EEB1A1}"/>
          </ac:spMkLst>
        </pc:spChg>
        <pc:spChg chg="add mod topLvl">
          <ac:chgData name="松浦英宗" userId="9b03fd3a-662f-49ff-9af1-1b93cf7aab22" providerId="ADAL" clId="{56E9DFAE-DDAD-4FCA-8AED-56B2D15DB479}" dt="2025-11-16T05:05:27.224" v="18323" actId="555"/>
          <ac:spMkLst>
            <pc:docMk/>
            <pc:sldMk cId="3883306138" sldId="273"/>
            <ac:spMk id="27" creationId="{21D47311-470C-3786-86FD-A800D0985368}"/>
          </ac:spMkLst>
        </pc:spChg>
        <pc:spChg chg="add mod topLvl">
          <ac:chgData name="松浦英宗" userId="9b03fd3a-662f-49ff-9af1-1b93cf7aab22" providerId="ADAL" clId="{56E9DFAE-DDAD-4FCA-8AED-56B2D15DB479}" dt="2025-11-16T05:07:11.356" v="18341" actId="554"/>
          <ac:spMkLst>
            <pc:docMk/>
            <pc:sldMk cId="3883306138" sldId="273"/>
            <ac:spMk id="28" creationId="{A7E72389-C436-D853-97FA-E276CDC3AB03}"/>
          </ac:spMkLst>
        </pc:spChg>
        <pc:spChg chg="add mod topLvl">
          <ac:chgData name="松浦英宗" userId="9b03fd3a-662f-49ff-9af1-1b93cf7aab22" providerId="ADAL" clId="{56E9DFAE-DDAD-4FCA-8AED-56B2D15DB479}" dt="2025-11-16T12:58:38.620" v="19144" actId="1035"/>
          <ac:spMkLst>
            <pc:docMk/>
            <pc:sldMk cId="3883306138" sldId="273"/>
            <ac:spMk id="29" creationId="{1DB91C34-1637-A42E-2D13-6811D965D209}"/>
          </ac:spMkLst>
        </pc:spChg>
        <pc:spChg chg="add mod topLvl">
          <ac:chgData name="松浦英宗" userId="9b03fd3a-662f-49ff-9af1-1b93cf7aab22" providerId="ADAL" clId="{56E9DFAE-DDAD-4FCA-8AED-56B2D15DB479}" dt="2025-11-16T05:05:45.598" v="18330" actId="554"/>
          <ac:spMkLst>
            <pc:docMk/>
            <pc:sldMk cId="3883306138" sldId="273"/>
            <ac:spMk id="30" creationId="{11638E26-A5EA-93DC-CB43-BFF279213E81}"/>
          </ac:spMkLst>
        </pc:spChg>
        <pc:spChg chg="add mod topLvl">
          <ac:chgData name="松浦英宗" userId="9b03fd3a-662f-49ff-9af1-1b93cf7aab22" providerId="ADAL" clId="{56E9DFAE-DDAD-4FCA-8AED-56B2D15DB479}" dt="2025-11-16T05:06:00.379" v="18335" actId="554"/>
          <ac:spMkLst>
            <pc:docMk/>
            <pc:sldMk cId="3883306138" sldId="273"/>
            <ac:spMk id="31" creationId="{2DE1F6BB-EA85-3739-7BA8-014FA1689993}"/>
          </ac:spMkLst>
        </pc:spChg>
        <pc:spChg chg="add mod topLvl">
          <ac:chgData name="松浦英宗" userId="9b03fd3a-662f-49ff-9af1-1b93cf7aab22" providerId="ADAL" clId="{56E9DFAE-DDAD-4FCA-8AED-56B2D15DB479}" dt="2025-11-17T13:38:32.141" v="27180" actId="20577"/>
          <ac:spMkLst>
            <pc:docMk/>
            <pc:sldMk cId="3883306138" sldId="273"/>
            <ac:spMk id="32" creationId="{064F226D-550E-5A57-39D2-D855EA03A4F7}"/>
          </ac:spMkLst>
        </pc:spChg>
        <pc:spChg chg="mod topLvl">
          <ac:chgData name="松浦英宗" userId="9b03fd3a-662f-49ff-9af1-1b93cf7aab22" providerId="ADAL" clId="{56E9DFAE-DDAD-4FCA-8AED-56B2D15DB479}" dt="2025-11-16T12:58:48.410" v="19146" actId="555"/>
          <ac:spMkLst>
            <pc:docMk/>
            <pc:sldMk cId="3883306138" sldId="273"/>
            <ac:spMk id="34" creationId="{1CBA8CC1-8DEA-EDAD-A265-6D5A0D8A3136}"/>
          </ac:spMkLst>
        </pc:spChg>
        <pc:spChg chg="mod topLvl">
          <ac:chgData name="松浦英宗" userId="9b03fd3a-662f-49ff-9af1-1b93cf7aab22" providerId="ADAL" clId="{56E9DFAE-DDAD-4FCA-8AED-56B2D15DB479}" dt="2025-11-16T12:58:48.410" v="19146" actId="555"/>
          <ac:spMkLst>
            <pc:docMk/>
            <pc:sldMk cId="3883306138" sldId="273"/>
            <ac:spMk id="37" creationId="{95AEF0FC-1E91-FE64-706E-627DC511064A}"/>
          </ac:spMkLst>
        </pc:spChg>
        <pc:spChg chg="mod topLvl">
          <ac:chgData name="松浦英宗" userId="9b03fd3a-662f-49ff-9af1-1b93cf7aab22" providerId="ADAL" clId="{56E9DFAE-DDAD-4FCA-8AED-56B2D15DB479}" dt="2025-11-17T13:38:59.290" v="27183" actId="12788"/>
          <ac:spMkLst>
            <pc:docMk/>
            <pc:sldMk cId="3883306138" sldId="273"/>
            <ac:spMk id="40" creationId="{D494B491-0F89-FA5F-97CE-02870B28E217}"/>
          </ac:spMkLst>
        </pc:spChg>
        <pc:spChg chg="mod">
          <ac:chgData name="松浦英宗" userId="9b03fd3a-662f-49ff-9af1-1b93cf7aab22" providerId="ADAL" clId="{56E9DFAE-DDAD-4FCA-8AED-56B2D15DB479}" dt="2025-11-16T04:41:18.463" v="17221" actId="165"/>
          <ac:spMkLst>
            <pc:docMk/>
            <pc:sldMk cId="3883306138" sldId="273"/>
            <ac:spMk id="43" creationId="{6BE6D03C-9EAE-0BE7-75EC-D929F8FD0146}"/>
          </ac:spMkLst>
        </pc:spChg>
        <pc:spChg chg="add mod">
          <ac:chgData name="松浦英宗" userId="9b03fd3a-662f-49ff-9af1-1b93cf7aab22" providerId="ADAL" clId="{56E9DFAE-DDAD-4FCA-8AED-56B2D15DB479}" dt="2025-11-16T04:47:25.637" v="17518" actId="20577"/>
          <ac:spMkLst>
            <pc:docMk/>
            <pc:sldMk cId="3883306138" sldId="273"/>
            <ac:spMk id="57" creationId="{28F8496A-9E91-5D05-47B4-7D45D799B509}"/>
          </ac:spMkLst>
        </pc:spChg>
        <pc:spChg chg="add mod">
          <ac:chgData name="松浦英宗" userId="9b03fd3a-662f-49ff-9af1-1b93cf7aab22" providerId="ADAL" clId="{56E9DFAE-DDAD-4FCA-8AED-56B2D15DB479}" dt="2025-11-17T13:48:00.175" v="27194" actId="20577"/>
          <ac:spMkLst>
            <pc:docMk/>
            <pc:sldMk cId="3883306138" sldId="273"/>
            <ac:spMk id="59" creationId="{05BD4DF3-597D-890B-D87F-9D82438A5553}"/>
          </ac:spMkLst>
        </pc:spChg>
        <pc:spChg chg="add mod topLvl">
          <ac:chgData name="松浦英宗" userId="9b03fd3a-662f-49ff-9af1-1b93cf7aab22" providerId="ADAL" clId="{56E9DFAE-DDAD-4FCA-8AED-56B2D15DB479}" dt="2025-11-16T04:56:39.503" v="18185" actId="465"/>
          <ac:spMkLst>
            <pc:docMk/>
            <pc:sldMk cId="3883306138" sldId="273"/>
            <ac:spMk id="60" creationId="{FAAD4910-696F-9056-DC78-B0BBD696F7FE}"/>
          </ac:spMkLst>
        </pc:spChg>
        <pc:spChg chg="add mod topLvl">
          <ac:chgData name="松浦英宗" userId="9b03fd3a-662f-49ff-9af1-1b93cf7aab22" providerId="ADAL" clId="{56E9DFAE-DDAD-4FCA-8AED-56B2D15DB479}" dt="2025-11-16T04:56:39.503" v="18185" actId="465"/>
          <ac:spMkLst>
            <pc:docMk/>
            <pc:sldMk cId="3883306138" sldId="273"/>
            <ac:spMk id="61" creationId="{E38283B2-F18D-FA9F-5A62-7E3A8AD58EA8}"/>
          </ac:spMkLst>
        </pc:spChg>
        <pc:spChg chg="add mod">
          <ac:chgData name="松浦英宗" userId="9b03fd3a-662f-49ff-9af1-1b93cf7aab22" providerId="ADAL" clId="{56E9DFAE-DDAD-4FCA-8AED-56B2D15DB479}" dt="2025-11-16T04:56:39.503" v="18185" actId="465"/>
          <ac:spMkLst>
            <pc:docMk/>
            <pc:sldMk cId="3883306138" sldId="273"/>
            <ac:spMk id="62" creationId="{61033B59-7E94-C730-0C40-1A1371D13D04}"/>
          </ac:spMkLst>
        </pc:spChg>
        <pc:spChg chg="add mod topLvl">
          <ac:chgData name="松浦英宗" userId="9b03fd3a-662f-49ff-9af1-1b93cf7aab22" providerId="ADAL" clId="{56E9DFAE-DDAD-4FCA-8AED-56B2D15DB479}" dt="2025-11-16T04:56:39.503" v="18185" actId="465"/>
          <ac:spMkLst>
            <pc:docMk/>
            <pc:sldMk cId="3883306138" sldId="273"/>
            <ac:spMk id="63" creationId="{64B3CE4A-6A07-CFBF-B441-6EC664DBC6AA}"/>
          </ac:spMkLst>
        </pc:spChg>
        <pc:spChg chg="add mod topLvl">
          <ac:chgData name="松浦英宗" userId="9b03fd3a-662f-49ff-9af1-1b93cf7aab22" providerId="ADAL" clId="{56E9DFAE-DDAD-4FCA-8AED-56B2D15DB479}" dt="2025-11-16T04:56:39.503" v="18185" actId="465"/>
          <ac:spMkLst>
            <pc:docMk/>
            <pc:sldMk cId="3883306138" sldId="273"/>
            <ac:spMk id="64" creationId="{978A193E-F532-D7BB-8906-1C845D6CD128}"/>
          </ac:spMkLst>
        </pc:spChg>
        <pc:spChg chg="add mod topLvl">
          <ac:chgData name="松浦英宗" userId="9b03fd3a-662f-49ff-9af1-1b93cf7aab22" providerId="ADAL" clId="{56E9DFAE-DDAD-4FCA-8AED-56B2D15DB479}" dt="2025-11-16T12:58:38.620" v="19144" actId="1035"/>
          <ac:spMkLst>
            <pc:docMk/>
            <pc:sldMk cId="3883306138" sldId="273"/>
            <ac:spMk id="65" creationId="{47DBFFA6-EB1E-1C6B-24E9-9678D6F6C6B3}"/>
          </ac:spMkLst>
        </pc:spChg>
        <pc:spChg chg="add mod topLvl">
          <ac:chgData name="松浦英宗" userId="9b03fd3a-662f-49ff-9af1-1b93cf7aab22" providerId="ADAL" clId="{56E9DFAE-DDAD-4FCA-8AED-56B2D15DB479}" dt="2025-11-17T13:38:59.290" v="27183" actId="12788"/>
          <ac:spMkLst>
            <pc:docMk/>
            <pc:sldMk cId="3883306138" sldId="273"/>
            <ac:spMk id="67" creationId="{E527388F-12DE-8DF9-725A-27CB9B370FD8}"/>
          </ac:spMkLst>
        </pc:spChg>
        <pc:spChg chg="mod">
          <ac:chgData name="松浦英宗" userId="9b03fd3a-662f-49ff-9af1-1b93cf7aab22" providerId="ADAL" clId="{56E9DFAE-DDAD-4FCA-8AED-56B2D15DB479}" dt="2025-11-16T04:53:52.634" v="17837" actId="20577"/>
          <ac:spMkLst>
            <pc:docMk/>
            <pc:sldMk cId="3883306138" sldId="273"/>
            <ac:spMk id="70" creationId="{8F803242-3192-AE2E-03E8-5AEB1DD0F0BC}"/>
          </ac:spMkLst>
        </pc:spChg>
        <pc:spChg chg="mod topLvl">
          <ac:chgData name="松浦英宗" userId="9b03fd3a-662f-49ff-9af1-1b93cf7aab22" providerId="ADAL" clId="{56E9DFAE-DDAD-4FCA-8AED-56B2D15DB479}" dt="2025-11-16T04:56:35.935" v="18184" actId="465"/>
          <ac:spMkLst>
            <pc:docMk/>
            <pc:sldMk cId="3883306138" sldId="273"/>
            <ac:spMk id="71" creationId="{AB63E91A-4ED9-4871-39B4-70A0684D44A2}"/>
          </ac:spMkLst>
        </pc:spChg>
        <pc:spChg chg="mod">
          <ac:chgData name="松浦英宗" userId="9b03fd3a-662f-49ff-9af1-1b93cf7aab22" providerId="ADAL" clId="{56E9DFAE-DDAD-4FCA-8AED-56B2D15DB479}" dt="2025-11-16T04:56:35.935" v="18184" actId="465"/>
          <ac:spMkLst>
            <pc:docMk/>
            <pc:sldMk cId="3883306138" sldId="273"/>
            <ac:spMk id="72" creationId="{DCD4FC8C-D411-F9D7-EFB8-F49383BCA3A9}"/>
          </ac:spMkLst>
        </pc:spChg>
        <pc:spChg chg="mod topLvl">
          <ac:chgData name="松浦英宗" userId="9b03fd3a-662f-49ff-9af1-1b93cf7aab22" providerId="ADAL" clId="{56E9DFAE-DDAD-4FCA-8AED-56B2D15DB479}" dt="2025-11-16T04:56:35.935" v="18184" actId="465"/>
          <ac:spMkLst>
            <pc:docMk/>
            <pc:sldMk cId="3883306138" sldId="273"/>
            <ac:spMk id="73" creationId="{4E75C0E1-4AB6-3D35-6705-CC352BBA36BC}"/>
          </ac:spMkLst>
        </pc:spChg>
        <pc:spChg chg="mod">
          <ac:chgData name="松浦英宗" userId="9b03fd3a-662f-49ff-9af1-1b93cf7aab22" providerId="ADAL" clId="{56E9DFAE-DDAD-4FCA-8AED-56B2D15DB479}" dt="2025-11-16T12:58:38.620" v="19144" actId="1035"/>
          <ac:spMkLst>
            <pc:docMk/>
            <pc:sldMk cId="3883306138" sldId="273"/>
            <ac:spMk id="74" creationId="{D6A8F50F-361A-B0D9-2DCB-C73E4FF25F44}"/>
          </ac:spMkLst>
        </pc:spChg>
        <pc:spChg chg="mod">
          <ac:chgData name="松浦英宗" userId="9b03fd3a-662f-49ff-9af1-1b93cf7aab22" providerId="ADAL" clId="{56E9DFAE-DDAD-4FCA-8AED-56B2D15DB479}" dt="2025-11-16T12:58:38.620" v="19144" actId="1035"/>
          <ac:spMkLst>
            <pc:docMk/>
            <pc:sldMk cId="3883306138" sldId="273"/>
            <ac:spMk id="75" creationId="{C015B095-28D2-95D2-8B8B-53D4E0F3C8E4}"/>
          </ac:spMkLst>
        </pc:spChg>
        <pc:spChg chg="mod topLvl">
          <ac:chgData name="松浦英宗" userId="9b03fd3a-662f-49ff-9af1-1b93cf7aab22" providerId="ADAL" clId="{56E9DFAE-DDAD-4FCA-8AED-56B2D15DB479}" dt="2025-11-16T04:56:32.225" v="18183" actId="555"/>
          <ac:spMkLst>
            <pc:docMk/>
            <pc:sldMk cId="3883306138" sldId="273"/>
            <ac:spMk id="76" creationId="{17D706E0-280B-F84C-CAE6-C5D57496164F}"/>
          </ac:spMkLst>
        </pc:spChg>
        <pc:spChg chg="del mod">
          <ac:chgData name="松浦英宗" userId="9b03fd3a-662f-49ff-9af1-1b93cf7aab22" providerId="ADAL" clId="{56E9DFAE-DDAD-4FCA-8AED-56B2D15DB479}" dt="2025-11-17T13:38:49.479" v="27181" actId="478"/>
          <ac:spMkLst>
            <pc:docMk/>
            <pc:sldMk cId="3883306138" sldId="273"/>
            <ac:spMk id="78" creationId="{F7648C1B-9A66-8AD0-8D54-9F56F1F615FD}"/>
          </ac:spMkLst>
        </pc:spChg>
        <pc:spChg chg="add mod">
          <ac:chgData name="松浦英宗" userId="9b03fd3a-662f-49ff-9af1-1b93cf7aab22" providerId="ADAL" clId="{56E9DFAE-DDAD-4FCA-8AED-56B2D15DB479}" dt="2025-11-16T12:58:38.620" v="19144" actId="1035"/>
          <ac:spMkLst>
            <pc:docMk/>
            <pc:sldMk cId="3883306138" sldId="273"/>
            <ac:spMk id="80" creationId="{B081B7C9-59C4-5DAF-4223-48B4E59FBE7E}"/>
          </ac:spMkLst>
        </pc:spChg>
        <pc:grpChg chg="add mod">
          <ac:chgData name="松浦英宗" userId="9b03fd3a-662f-49ff-9af1-1b93cf7aab22" providerId="ADAL" clId="{56E9DFAE-DDAD-4FCA-8AED-56B2D15DB479}" dt="2025-11-16T04:39:59.814" v="17059" actId="1036"/>
          <ac:grpSpMkLst>
            <pc:docMk/>
            <pc:sldMk cId="3883306138" sldId="273"/>
            <ac:grpSpMk id="42" creationId="{D25BCFEE-19FA-6E79-61A5-04927368DCB8}"/>
          </ac:grpSpMkLst>
        </pc:grpChg>
        <pc:picChg chg="mod ord topLvl modCrop">
          <ac:chgData name="松浦英宗" userId="9b03fd3a-662f-49ff-9af1-1b93cf7aab22" providerId="ADAL" clId="{56E9DFAE-DDAD-4FCA-8AED-56B2D15DB479}" dt="2025-11-16T05:05:27.224" v="18323" actId="555"/>
          <ac:picMkLst>
            <pc:docMk/>
            <pc:sldMk cId="3883306138" sldId="273"/>
            <ac:picMk id="48" creationId="{32BCB744-DBA7-AAD3-34EF-67E13E37847F}"/>
          </ac:picMkLst>
        </pc:picChg>
        <pc:picChg chg="mod ord topLvl modCrop">
          <ac:chgData name="松浦英宗" userId="9b03fd3a-662f-49ff-9af1-1b93cf7aab22" providerId="ADAL" clId="{56E9DFAE-DDAD-4FCA-8AED-56B2D15DB479}" dt="2025-11-16T05:06:00.379" v="18335" actId="554"/>
          <ac:picMkLst>
            <pc:docMk/>
            <pc:sldMk cId="3883306138" sldId="273"/>
            <ac:picMk id="49" creationId="{AF117C75-218E-DDCD-0EB8-97993C5F5945}"/>
          </ac:picMkLst>
        </pc:picChg>
        <pc:picChg chg="mod ord topLvl">
          <ac:chgData name="松浦英宗" userId="9b03fd3a-662f-49ff-9af1-1b93cf7aab22" providerId="ADAL" clId="{56E9DFAE-DDAD-4FCA-8AED-56B2D15DB479}" dt="2025-11-16T05:05:56.342" v="18334" actId="554"/>
          <ac:picMkLst>
            <pc:docMk/>
            <pc:sldMk cId="3883306138" sldId="273"/>
            <ac:picMk id="50" creationId="{1E7CB56E-C937-1313-74E9-7E8EBE5D3FAB}"/>
          </ac:picMkLst>
        </pc:picChg>
        <pc:picChg chg="mod ord topLvl modCrop">
          <ac:chgData name="松浦英宗" userId="9b03fd3a-662f-49ff-9af1-1b93cf7aab22" providerId="ADAL" clId="{56E9DFAE-DDAD-4FCA-8AED-56B2D15DB479}" dt="2025-11-16T05:05:56.342" v="18334" actId="554"/>
          <ac:picMkLst>
            <pc:docMk/>
            <pc:sldMk cId="3883306138" sldId="273"/>
            <ac:picMk id="51" creationId="{0DDF9583-12F7-E045-3E1D-BDB20B3E7D5E}"/>
          </ac:picMkLst>
        </pc:picChg>
        <pc:picChg chg="mod ord topLvl modCrop">
          <ac:chgData name="松浦英宗" userId="9b03fd3a-662f-49ff-9af1-1b93cf7aab22" providerId="ADAL" clId="{56E9DFAE-DDAD-4FCA-8AED-56B2D15DB479}" dt="2025-11-16T05:07:11.356" v="18341" actId="554"/>
          <ac:picMkLst>
            <pc:docMk/>
            <pc:sldMk cId="3883306138" sldId="273"/>
            <ac:picMk id="52" creationId="{4E47466C-6836-CAC5-52CA-F190DA9F49D4}"/>
          </ac:picMkLst>
        </pc:picChg>
        <pc:picChg chg="mod ord topLvl modCrop">
          <ac:chgData name="松浦英宗" userId="9b03fd3a-662f-49ff-9af1-1b93cf7aab22" providerId="ADAL" clId="{56E9DFAE-DDAD-4FCA-8AED-56B2D15DB479}" dt="2025-11-16T05:05:19.884" v="18320" actId="554"/>
          <ac:picMkLst>
            <pc:docMk/>
            <pc:sldMk cId="3883306138" sldId="273"/>
            <ac:picMk id="53" creationId="{59979DB2-350F-BD36-AE7E-DBBF3623065D}"/>
          </ac:picMkLst>
        </pc:picChg>
        <pc:picChg chg="mod ord topLvl modCrop">
          <ac:chgData name="松浦英宗" userId="9b03fd3a-662f-49ff-9af1-1b93cf7aab22" providerId="ADAL" clId="{56E9DFAE-DDAD-4FCA-8AED-56B2D15DB479}" dt="2025-11-16T05:05:34.456" v="18326" actId="554"/>
          <ac:picMkLst>
            <pc:docMk/>
            <pc:sldMk cId="3883306138" sldId="273"/>
            <ac:picMk id="54" creationId="{26477037-154A-E159-4046-533B25442D81}"/>
          </ac:picMkLst>
        </pc:picChg>
        <pc:picChg chg="mod ord topLvl modCrop">
          <ac:chgData name="松浦英宗" userId="9b03fd3a-662f-49ff-9af1-1b93cf7aab22" providerId="ADAL" clId="{56E9DFAE-DDAD-4FCA-8AED-56B2D15DB479}" dt="2025-11-16T05:05:45.598" v="18330" actId="554"/>
          <ac:picMkLst>
            <pc:docMk/>
            <pc:sldMk cId="3883306138" sldId="273"/>
            <ac:picMk id="55" creationId="{B02942AC-BF13-6B18-E8EE-7F9975A0A53B}"/>
          </ac:picMkLst>
        </pc:picChg>
        <pc:picChg chg="mod ord topLvl modCrop">
          <ac:chgData name="松浦英宗" userId="9b03fd3a-662f-49ff-9af1-1b93cf7aab22" providerId="ADAL" clId="{56E9DFAE-DDAD-4FCA-8AED-56B2D15DB479}" dt="2025-11-16T05:07:11.356" v="18341" actId="554"/>
          <ac:picMkLst>
            <pc:docMk/>
            <pc:sldMk cId="3883306138" sldId="273"/>
            <ac:picMk id="56" creationId="{512B5140-F7A9-9600-6A60-F5845A1E1EE0}"/>
          </ac:picMkLst>
        </pc:picChg>
        <pc:cxnChg chg="mod">
          <ac:chgData name="松浦英宗" userId="9b03fd3a-662f-49ff-9af1-1b93cf7aab22" providerId="ADAL" clId="{56E9DFAE-DDAD-4FCA-8AED-56B2D15DB479}" dt="2025-11-16T04:39:49.527" v="17047" actId="571"/>
          <ac:cxnSpMkLst>
            <pc:docMk/>
            <pc:sldMk cId="3883306138" sldId="273"/>
            <ac:cxnSpMk id="44" creationId="{415D4851-4330-83B1-6520-AD829C186D59}"/>
          </ac:cxnSpMkLst>
        </pc:cxnChg>
      </pc:sldChg>
      <pc:sldChg chg="addSp delSp modSp add mod">
        <pc:chgData name="松浦英宗" userId="9b03fd3a-662f-49ff-9af1-1b93cf7aab22" providerId="ADAL" clId="{56E9DFAE-DDAD-4FCA-8AED-56B2D15DB479}" dt="2025-11-17T13:50:09.700" v="27213" actId="115"/>
        <pc:sldMkLst>
          <pc:docMk/>
          <pc:sldMk cId="882050741" sldId="274"/>
        </pc:sldMkLst>
        <pc:spChg chg="mod">
          <ac:chgData name="松浦英宗" userId="9b03fd3a-662f-49ff-9af1-1b93cf7aab22" providerId="ADAL" clId="{56E9DFAE-DDAD-4FCA-8AED-56B2D15DB479}" dt="2025-11-16T03:46:52.622" v="15565" actId="6549"/>
          <ac:spMkLst>
            <pc:docMk/>
            <pc:sldMk cId="882050741" sldId="274"/>
            <ac:spMk id="2" creationId="{69901FBB-51BA-EE27-E536-543C88EC3212}"/>
          </ac:spMkLst>
        </pc:spChg>
        <pc:spChg chg="add mod">
          <ac:chgData name="松浦英宗" userId="9b03fd3a-662f-49ff-9af1-1b93cf7aab22" providerId="ADAL" clId="{56E9DFAE-DDAD-4FCA-8AED-56B2D15DB479}" dt="2025-11-17T13:50:09.700" v="27213" actId="115"/>
          <ac:spMkLst>
            <pc:docMk/>
            <pc:sldMk cId="882050741" sldId="274"/>
            <ac:spMk id="3" creationId="{E11D38B9-2289-B047-204B-1F6BEA36121E}"/>
          </ac:spMkLst>
        </pc:spChg>
        <pc:spChg chg="mod">
          <ac:chgData name="松浦英宗" userId="9b03fd3a-662f-49ff-9af1-1b93cf7aab22" providerId="ADAL" clId="{56E9DFAE-DDAD-4FCA-8AED-56B2D15DB479}" dt="2025-11-16T12:34:11.193" v="18923" actId="20577"/>
          <ac:spMkLst>
            <pc:docMk/>
            <pc:sldMk cId="882050741" sldId="274"/>
            <ac:spMk id="5" creationId="{4E45C85D-66E6-51FC-666F-6E9D15765E31}"/>
          </ac:spMkLst>
        </pc:spChg>
        <pc:spChg chg="add mod">
          <ac:chgData name="松浦英宗" userId="9b03fd3a-662f-49ff-9af1-1b93cf7aab22" providerId="ADAL" clId="{56E9DFAE-DDAD-4FCA-8AED-56B2D15DB479}" dt="2025-11-12T00:44:53.391" v="639"/>
          <ac:spMkLst>
            <pc:docMk/>
            <pc:sldMk cId="882050741" sldId="274"/>
            <ac:spMk id="6" creationId="{326DE5D5-924D-61DB-C65D-F07CADBD54C0}"/>
          </ac:spMkLst>
        </pc:spChg>
        <pc:spChg chg="mod">
          <ac:chgData name="松浦英宗" userId="9b03fd3a-662f-49ff-9af1-1b93cf7aab22" providerId="ADAL" clId="{56E9DFAE-DDAD-4FCA-8AED-56B2D15DB479}" dt="2025-11-12T00:51:28.148" v="866"/>
          <ac:spMkLst>
            <pc:docMk/>
            <pc:sldMk cId="882050741" sldId="274"/>
            <ac:spMk id="8" creationId="{F32DFEE2-391C-CB44-D651-497DB57DAEF5}"/>
          </ac:spMkLst>
        </pc:spChg>
        <pc:spChg chg="mod">
          <ac:chgData name="松浦英宗" userId="9b03fd3a-662f-49ff-9af1-1b93cf7aab22" providerId="ADAL" clId="{56E9DFAE-DDAD-4FCA-8AED-56B2D15DB479}" dt="2025-11-12T00:51:28.148" v="866"/>
          <ac:spMkLst>
            <pc:docMk/>
            <pc:sldMk cId="882050741" sldId="274"/>
            <ac:spMk id="14" creationId="{4722A363-CE64-090A-8688-8FC992B3E38C}"/>
          </ac:spMkLst>
        </pc:spChg>
        <pc:spChg chg="mod">
          <ac:chgData name="松浦英宗" userId="9b03fd3a-662f-49ff-9af1-1b93cf7aab22" providerId="ADAL" clId="{56E9DFAE-DDAD-4FCA-8AED-56B2D15DB479}" dt="2025-11-12T00:51:28.148" v="866"/>
          <ac:spMkLst>
            <pc:docMk/>
            <pc:sldMk cId="882050741" sldId="274"/>
            <ac:spMk id="15" creationId="{24C9928A-B0B7-9A70-A02B-8E83B46E33A1}"/>
          </ac:spMkLst>
        </pc:spChg>
        <pc:spChg chg="mod">
          <ac:chgData name="松浦英宗" userId="9b03fd3a-662f-49ff-9af1-1b93cf7aab22" providerId="ADAL" clId="{56E9DFAE-DDAD-4FCA-8AED-56B2D15DB479}" dt="2025-11-12T00:51:28.148" v="866"/>
          <ac:spMkLst>
            <pc:docMk/>
            <pc:sldMk cId="882050741" sldId="274"/>
            <ac:spMk id="16" creationId="{F19ADCB5-91E4-E7F2-60E9-D2E542F5D0F0}"/>
          </ac:spMkLst>
        </pc:spChg>
        <pc:spChg chg="mod">
          <ac:chgData name="松浦英宗" userId="9b03fd3a-662f-49ff-9af1-1b93cf7aab22" providerId="ADAL" clId="{56E9DFAE-DDAD-4FCA-8AED-56B2D15DB479}" dt="2025-11-12T00:51:28.148" v="866"/>
          <ac:spMkLst>
            <pc:docMk/>
            <pc:sldMk cId="882050741" sldId="274"/>
            <ac:spMk id="17" creationId="{5E83F4F7-28CB-34EB-E13E-F014043AFDC9}"/>
          </ac:spMkLst>
        </pc:spChg>
        <pc:spChg chg="mod">
          <ac:chgData name="松浦英宗" userId="9b03fd3a-662f-49ff-9af1-1b93cf7aab22" providerId="ADAL" clId="{56E9DFAE-DDAD-4FCA-8AED-56B2D15DB479}" dt="2025-11-12T00:51:28.148" v="866"/>
          <ac:spMkLst>
            <pc:docMk/>
            <pc:sldMk cId="882050741" sldId="274"/>
            <ac:spMk id="18" creationId="{2ACCEA1E-7681-3598-36C7-AE80374CC5E1}"/>
          </ac:spMkLst>
        </pc:spChg>
        <pc:spChg chg="mod">
          <ac:chgData name="松浦英宗" userId="9b03fd3a-662f-49ff-9af1-1b93cf7aab22" providerId="ADAL" clId="{56E9DFAE-DDAD-4FCA-8AED-56B2D15DB479}" dt="2025-11-12T00:51:28.148" v="866"/>
          <ac:spMkLst>
            <pc:docMk/>
            <pc:sldMk cId="882050741" sldId="274"/>
            <ac:spMk id="20" creationId="{2C60821E-602C-0AC3-6437-104E248B621D}"/>
          </ac:spMkLst>
        </pc:spChg>
        <pc:spChg chg="mod">
          <ac:chgData name="松浦英宗" userId="9b03fd3a-662f-49ff-9af1-1b93cf7aab22" providerId="ADAL" clId="{56E9DFAE-DDAD-4FCA-8AED-56B2D15DB479}" dt="2025-11-12T00:51:28.148" v="866"/>
          <ac:spMkLst>
            <pc:docMk/>
            <pc:sldMk cId="882050741" sldId="274"/>
            <ac:spMk id="21" creationId="{C0C59E72-99C8-2D40-71F0-7F48191F123D}"/>
          </ac:spMkLst>
        </pc:spChg>
        <pc:spChg chg="mod">
          <ac:chgData name="松浦英宗" userId="9b03fd3a-662f-49ff-9af1-1b93cf7aab22" providerId="ADAL" clId="{56E9DFAE-DDAD-4FCA-8AED-56B2D15DB479}" dt="2025-11-12T00:51:28.148" v="866"/>
          <ac:spMkLst>
            <pc:docMk/>
            <pc:sldMk cId="882050741" sldId="274"/>
            <ac:spMk id="22" creationId="{785F9558-DD5E-BA8A-0B6E-8E0586729E09}"/>
          </ac:spMkLst>
        </pc:spChg>
        <pc:spChg chg="mod">
          <ac:chgData name="松浦英宗" userId="9b03fd3a-662f-49ff-9af1-1b93cf7aab22" providerId="ADAL" clId="{56E9DFAE-DDAD-4FCA-8AED-56B2D15DB479}" dt="2025-11-12T00:51:28.148" v="866"/>
          <ac:spMkLst>
            <pc:docMk/>
            <pc:sldMk cId="882050741" sldId="274"/>
            <ac:spMk id="23" creationId="{7EA82572-C75C-C01A-E610-C19FD9810C82}"/>
          </ac:spMkLst>
        </pc:spChg>
        <pc:spChg chg="add mod">
          <ac:chgData name="松浦英宗" userId="9b03fd3a-662f-49ff-9af1-1b93cf7aab22" providerId="ADAL" clId="{56E9DFAE-DDAD-4FCA-8AED-56B2D15DB479}" dt="2025-11-16T12:33:36.031" v="18863" actId="20577"/>
          <ac:spMkLst>
            <pc:docMk/>
            <pc:sldMk cId="882050741" sldId="274"/>
            <ac:spMk id="25" creationId="{2DFDBB9E-C2FD-CBA5-5FD1-64080658E8A3}"/>
          </ac:spMkLst>
        </pc:spChg>
        <pc:spChg chg="add mod topLvl">
          <ac:chgData name="松浦英宗" userId="9b03fd3a-662f-49ff-9af1-1b93cf7aab22" providerId="ADAL" clId="{56E9DFAE-DDAD-4FCA-8AED-56B2D15DB479}" dt="2025-11-17T13:48:42.916" v="27197" actId="208"/>
          <ac:spMkLst>
            <pc:docMk/>
            <pc:sldMk cId="882050741" sldId="274"/>
            <ac:spMk id="27" creationId="{03A4A447-4942-5AF5-CE75-91C4C364D6AF}"/>
          </ac:spMkLst>
        </pc:spChg>
        <pc:spChg chg="mod topLvl">
          <ac:chgData name="松浦英宗" userId="9b03fd3a-662f-49ff-9af1-1b93cf7aab22" providerId="ADAL" clId="{56E9DFAE-DDAD-4FCA-8AED-56B2D15DB479}" dt="2025-11-16T13:18:58.515" v="20102" actId="165"/>
          <ac:spMkLst>
            <pc:docMk/>
            <pc:sldMk cId="882050741" sldId="274"/>
            <ac:spMk id="29" creationId="{8B71F073-CD07-CD80-B990-A00DC48F222A}"/>
          </ac:spMkLst>
        </pc:spChg>
        <pc:spChg chg="add mod topLvl">
          <ac:chgData name="松浦英宗" userId="9b03fd3a-662f-49ff-9af1-1b93cf7aab22" providerId="ADAL" clId="{56E9DFAE-DDAD-4FCA-8AED-56B2D15DB479}" dt="2025-11-16T13:49:51.078" v="21019" actId="164"/>
          <ac:spMkLst>
            <pc:docMk/>
            <pc:sldMk cId="882050741" sldId="274"/>
            <ac:spMk id="31" creationId="{4366322C-B98C-F0A4-5677-BB21D9235006}"/>
          </ac:spMkLst>
        </pc:spChg>
        <pc:spChg chg="mod topLvl">
          <ac:chgData name="松浦英宗" userId="9b03fd3a-662f-49ff-9af1-1b93cf7aab22" providerId="ADAL" clId="{56E9DFAE-DDAD-4FCA-8AED-56B2D15DB479}" dt="2025-11-16T13:28:07.139" v="20511" actId="165"/>
          <ac:spMkLst>
            <pc:docMk/>
            <pc:sldMk cId="882050741" sldId="274"/>
            <ac:spMk id="44" creationId="{3E6920F9-458C-9934-271E-657786DF6E42}"/>
          </ac:spMkLst>
        </pc:spChg>
        <pc:spChg chg="mod topLvl">
          <ac:chgData name="松浦英宗" userId="9b03fd3a-662f-49ff-9af1-1b93cf7aab22" providerId="ADAL" clId="{56E9DFAE-DDAD-4FCA-8AED-56B2D15DB479}" dt="2025-11-16T13:28:07.139" v="20511" actId="165"/>
          <ac:spMkLst>
            <pc:docMk/>
            <pc:sldMk cId="882050741" sldId="274"/>
            <ac:spMk id="47" creationId="{EDAC99A5-477D-E5E2-AE32-7FB37C9BAD88}"/>
          </ac:spMkLst>
        </pc:spChg>
        <pc:spChg chg="mod topLvl">
          <ac:chgData name="松浦英宗" userId="9b03fd3a-662f-49ff-9af1-1b93cf7aab22" providerId="ADAL" clId="{56E9DFAE-DDAD-4FCA-8AED-56B2D15DB479}" dt="2025-11-17T13:48:42.916" v="27197" actId="208"/>
          <ac:spMkLst>
            <pc:docMk/>
            <pc:sldMk cId="882050741" sldId="274"/>
            <ac:spMk id="50" creationId="{570BE010-66F4-34DA-4B8B-A1D89DD27ED1}"/>
          </ac:spMkLst>
        </pc:spChg>
        <pc:spChg chg="mod topLvl">
          <ac:chgData name="松浦英宗" userId="9b03fd3a-662f-49ff-9af1-1b93cf7aab22" providerId="ADAL" clId="{56E9DFAE-DDAD-4FCA-8AED-56B2D15DB479}" dt="2025-11-16T13:49:51.078" v="21019" actId="164"/>
          <ac:spMkLst>
            <pc:docMk/>
            <pc:sldMk cId="882050741" sldId="274"/>
            <ac:spMk id="51" creationId="{B41E1E7D-3459-0B55-B732-79FC042F02B2}"/>
          </ac:spMkLst>
        </pc:spChg>
        <pc:spChg chg="mod topLvl">
          <ac:chgData name="松浦英宗" userId="9b03fd3a-662f-49ff-9af1-1b93cf7aab22" providerId="ADAL" clId="{56E9DFAE-DDAD-4FCA-8AED-56B2D15DB479}" dt="2025-11-17T13:48:42.916" v="27197" actId="208"/>
          <ac:spMkLst>
            <pc:docMk/>
            <pc:sldMk cId="882050741" sldId="274"/>
            <ac:spMk id="53" creationId="{48AB649E-5FC0-DB79-CD87-21EE503784AD}"/>
          </ac:spMkLst>
        </pc:spChg>
        <pc:spChg chg="mod topLvl">
          <ac:chgData name="松浦英宗" userId="9b03fd3a-662f-49ff-9af1-1b93cf7aab22" providerId="ADAL" clId="{56E9DFAE-DDAD-4FCA-8AED-56B2D15DB479}" dt="2025-11-16T13:49:51.078" v="21019" actId="164"/>
          <ac:spMkLst>
            <pc:docMk/>
            <pc:sldMk cId="882050741" sldId="274"/>
            <ac:spMk id="54" creationId="{05CA037D-EB2A-2FC0-5772-107DFD560CE1}"/>
          </ac:spMkLst>
        </pc:spChg>
        <pc:spChg chg="mod topLvl">
          <ac:chgData name="松浦英宗" userId="9b03fd3a-662f-49ff-9af1-1b93cf7aab22" providerId="ADAL" clId="{56E9DFAE-DDAD-4FCA-8AED-56B2D15DB479}" dt="2025-11-16T13:28:17.336" v="20512" actId="2085"/>
          <ac:spMkLst>
            <pc:docMk/>
            <pc:sldMk cId="882050741" sldId="274"/>
            <ac:spMk id="59" creationId="{EC2AF261-54A9-279C-9279-D2DE8E9DCB18}"/>
          </ac:spMkLst>
        </pc:spChg>
        <pc:spChg chg="add del mod topLvl">
          <ac:chgData name="松浦英宗" userId="9b03fd3a-662f-49ff-9af1-1b93cf7aab22" providerId="ADAL" clId="{56E9DFAE-DDAD-4FCA-8AED-56B2D15DB479}" dt="2025-11-16T13:28:07.139" v="20511" actId="165"/>
          <ac:spMkLst>
            <pc:docMk/>
            <pc:sldMk cId="882050741" sldId="274"/>
            <ac:spMk id="60" creationId="{A19D9E61-2637-4FBC-45B2-BA3E63C9FDB8}"/>
          </ac:spMkLst>
        </pc:spChg>
        <pc:spChg chg="add mod">
          <ac:chgData name="松浦英宗" userId="9b03fd3a-662f-49ff-9af1-1b93cf7aab22" providerId="ADAL" clId="{56E9DFAE-DDAD-4FCA-8AED-56B2D15DB479}" dt="2025-11-16T12:57:01.466" v="19110" actId="164"/>
          <ac:spMkLst>
            <pc:docMk/>
            <pc:sldMk cId="882050741" sldId="274"/>
            <ac:spMk id="65" creationId="{D494180B-E6D3-9523-0A33-CB9576A36C33}"/>
          </ac:spMkLst>
        </pc:spChg>
        <pc:grpChg chg="add mod">
          <ac:chgData name="松浦英宗" userId="9b03fd3a-662f-49ff-9af1-1b93cf7aab22" providerId="ADAL" clId="{56E9DFAE-DDAD-4FCA-8AED-56B2D15DB479}" dt="2025-11-16T13:07:52.709" v="19564" actId="164"/>
          <ac:grpSpMkLst>
            <pc:docMk/>
            <pc:sldMk cId="882050741" sldId="274"/>
            <ac:grpSpMk id="4" creationId="{6155938A-231A-BE6A-EF39-664859919875}"/>
          </ac:grpSpMkLst>
        </pc:grpChg>
        <pc:grpChg chg="add mod">
          <ac:chgData name="松浦英宗" userId="9b03fd3a-662f-49ff-9af1-1b93cf7aab22" providerId="ADAL" clId="{56E9DFAE-DDAD-4FCA-8AED-56B2D15DB479}" dt="2025-11-16T14:02:22.794" v="21430" actId="408"/>
          <ac:grpSpMkLst>
            <pc:docMk/>
            <pc:sldMk cId="882050741" sldId="274"/>
            <ac:grpSpMk id="66" creationId="{423D466B-FE87-AEA2-3249-C8D4F9B67D32}"/>
          </ac:grpSpMkLst>
        </pc:grpChg>
        <pc:grpChg chg="add mod">
          <ac:chgData name="松浦英宗" userId="9b03fd3a-662f-49ff-9af1-1b93cf7aab22" providerId="ADAL" clId="{56E9DFAE-DDAD-4FCA-8AED-56B2D15DB479}" dt="2025-11-16T13:13:42.825" v="19720" actId="14100"/>
          <ac:grpSpMkLst>
            <pc:docMk/>
            <pc:sldMk cId="882050741" sldId="274"/>
            <ac:grpSpMk id="68" creationId="{FB78EE72-9C10-8CCD-F3B2-CB9A79DBAD7B}"/>
          </ac:grpSpMkLst>
        </pc:grpChg>
        <pc:grpChg chg="add mod">
          <ac:chgData name="松浦英宗" userId="9b03fd3a-662f-49ff-9af1-1b93cf7aab22" providerId="ADAL" clId="{56E9DFAE-DDAD-4FCA-8AED-56B2D15DB479}" dt="2025-11-16T13:49:53.977" v="21020" actId="14100"/>
          <ac:grpSpMkLst>
            <pc:docMk/>
            <pc:sldMk cId="882050741" sldId="274"/>
            <ac:grpSpMk id="74" creationId="{8E6D1B4D-5696-7DF8-51EF-2E5C1802EB3A}"/>
          </ac:grpSpMkLst>
        </pc:grpChg>
        <pc:cxnChg chg="mod">
          <ac:chgData name="松浦英宗" userId="9b03fd3a-662f-49ff-9af1-1b93cf7aab22" providerId="ADAL" clId="{56E9DFAE-DDAD-4FCA-8AED-56B2D15DB479}" dt="2025-11-16T12:24:29.228" v="18658"/>
          <ac:cxnSpMkLst>
            <pc:docMk/>
            <pc:sldMk cId="882050741" sldId="274"/>
            <ac:cxnSpMk id="26" creationId="{81003AF1-B23F-910B-AFCA-A503378EB6A6}"/>
          </ac:cxnSpMkLst>
        </pc:cxnChg>
        <pc:cxnChg chg="mod">
          <ac:chgData name="松浦英宗" userId="9b03fd3a-662f-49ff-9af1-1b93cf7aab22" providerId="ADAL" clId="{56E9DFAE-DDAD-4FCA-8AED-56B2D15DB479}" dt="2025-11-16T12:34:25.434" v="18924" actId="571"/>
          <ac:cxnSpMkLst>
            <pc:docMk/>
            <pc:sldMk cId="882050741" sldId="274"/>
            <ac:cxnSpMk id="30" creationId="{3216D58D-D82B-D357-5F8A-6583153EB0E3}"/>
          </ac:cxnSpMkLst>
        </pc:cxnChg>
        <pc:cxnChg chg="mod">
          <ac:chgData name="松浦英宗" userId="9b03fd3a-662f-49ff-9af1-1b93cf7aab22" providerId="ADAL" clId="{56E9DFAE-DDAD-4FCA-8AED-56B2D15DB479}" dt="2025-11-16T13:19:01.583" v="20103" actId="164"/>
          <ac:cxnSpMkLst>
            <pc:docMk/>
            <pc:sldMk cId="882050741" sldId="274"/>
            <ac:cxnSpMk id="45" creationId="{28953C8C-A7A7-2315-4259-C2B13D55FE5E}"/>
          </ac:cxnSpMkLst>
        </pc:cxnChg>
        <pc:cxnChg chg="mod">
          <ac:chgData name="松浦英宗" userId="9b03fd3a-662f-49ff-9af1-1b93cf7aab22" providerId="ADAL" clId="{56E9DFAE-DDAD-4FCA-8AED-56B2D15DB479}" dt="2025-11-16T13:19:19.504" v="20111" actId="164"/>
          <ac:cxnSpMkLst>
            <pc:docMk/>
            <pc:sldMk cId="882050741" sldId="274"/>
            <ac:cxnSpMk id="48" creationId="{691019EF-6515-E451-6CC8-5E691489929A}"/>
          </ac:cxnSpMkLst>
        </pc:cxnChg>
        <pc:cxnChg chg="add mod">
          <ac:chgData name="松浦英宗" userId="9b03fd3a-662f-49ff-9af1-1b93cf7aab22" providerId="ADAL" clId="{56E9DFAE-DDAD-4FCA-8AED-56B2D15DB479}" dt="2025-11-16T12:57:01.466" v="19110" actId="164"/>
          <ac:cxnSpMkLst>
            <pc:docMk/>
            <pc:sldMk cId="882050741" sldId="274"/>
            <ac:cxnSpMk id="62" creationId="{3F97E1E5-EC1F-9677-9403-A6C2C3016FF0}"/>
          </ac:cxnSpMkLst>
        </pc:cxnChg>
        <pc:cxnChg chg="add mod">
          <ac:chgData name="松浦英宗" userId="9b03fd3a-662f-49ff-9af1-1b93cf7aab22" providerId="ADAL" clId="{56E9DFAE-DDAD-4FCA-8AED-56B2D15DB479}" dt="2025-11-16T13:49:51.078" v="21019" actId="164"/>
          <ac:cxnSpMkLst>
            <pc:docMk/>
            <pc:sldMk cId="882050741" sldId="274"/>
            <ac:cxnSpMk id="71" creationId="{2738DDC6-3D47-897C-E3B4-C4FC8DF20C97}"/>
          </ac:cxnSpMkLst>
        </pc:cxnChg>
        <pc:cxnChg chg="add mod">
          <ac:chgData name="松浦英宗" userId="9b03fd3a-662f-49ff-9af1-1b93cf7aab22" providerId="ADAL" clId="{56E9DFAE-DDAD-4FCA-8AED-56B2D15DB479}" dt="2025-11-16T13:49:51.078" v="21019" actId="164"/>
          <ac:cxnSpMkLst>
            <pc:docMk/>
            <pc:sldMk cId="882050741" sldId="274"/>
            <ac:cxnSpMk id="72" creationId="{D6017CA5-944A-8900-E3FD-BE2C86568EB1}"/>
          </ac:cxnSpMkLst>
        </pc:cxnChg>
      </pc:sldChg>
      <pc:sldChg chg="addSp delSp modSp add mod">
        <pc:chgData name="松浦英宗" userId="9b03fd3a-662f-49ff-9af1-1b93cf7aab22" providerId="ADAL" clId="{56E9DFAE-DDAD-4FCA-8AED-56B2D15DB479}" dt="2025-11-16T15:11:17.535" v="23913" actId="948"/>
        <pc:sldMkLst>
          <pc:docMk/>
          <pc:sldMk cId="1719166586" sldId="275"/>
        </pc:sldMkLst>
        <pc:spChg chg="add del mod">
          <ac:chgData name="松浦英宗" userId="9b03fd3a-662f-49ff-9af1-1b93cf7aab22" providerId="ADAL" clId="{56E9DFAE-DDAD-4FCA-8AED-56B2D15DB479}" dt="2025-11-16T13:48:06.193" v="20918" actId="478"/>
          <ac:spMkLst>
            <pc:docMk/>
            <pc:sldMk cId="1719166586" sldId="275"/>
            <ac:spMk id="2" creationId="{57008EE0-CDFA-1138-941E-E6BE3F956067}"/>
          </ac:spMkLst>
        </pc:spChg>
        <pc:spChg chg="add del mod">
          <ac:chgData name="松浦英宗" userId="9b03fd3a-662f-49ff-9af1-1b93cf7aab22" providerId="ADAL" clId="{56E9DFAE-DDAD-4FCA-8AED-56B2D15DB479}" dt="2025-11-16T13:48:06.193" v="20918" actId="478"/>
          <ac:spMkLst>
            <pc:docMk/>
            <pc:sldMk cId="1719166586" sldId="275"/>
            <ac:spMk id="4" creationId="{EDF8D8F5-2F6C-107D-FD07-6CDDBE07D6A1}"/>
          </ac:spMkLst>
        </pc:spChg>
        <pc:spChg chg="mod">
          <ac:chgData name="松浦英宗" userId="9b03fd3a-662f-49ff-9af1-1b93cf7aab22" providerId="ADAL" clId="{56E9DFAE-DDAD-4FCA-8AED-56B2D15DB479}" dt="2025-11-12T00:51:28.827" v="867"/>
          <ac:spMkLst>
            <pc:docMk/>
            <pc:sldMk cId="1719166586" sldId="275"/>
            <ac:spMk id="6" creationId="{C375D50C-9FAB-A187-EDB5-7527BB3133CF}"/>
          </ac:spMkLst>
        </pc:spChg>
        <pc:spChg chg="mod">
          <ac:chgData name="松浦英宗" userId="9b03fd3a-662f-49ff-9af1-1b93cf7aab22" providerId="ADAL" clId="{56E9DFAE-DDAD-4FCA-8AED-56B2D15DB479}" dt="2025-11-12T00:51:28.827" v="867"/>
          <ac:spMkLst>
            <pc:docMk/>
            <pc:sldMk cId="1719166586" sldId="275"/>
            <ac:spMk id="12" creationId="{1B089EBF-B67B-F62B-77A8-E3367F284AEC}"/>
          </ac:spMkLst>
        </pc:spChg>
        <pc:spChg chg="mod">
          <ac:chgData name="松浦英宗" userId="9b03fd3a-662f-49ff-9af1-1b93cf7aab22" providerId="ADAL" clId="{56E9DFAE-DDAD-4FCA-8AED-56B2D15DB479}" dt="2025-11-12T00:51:28.827" v="867"/>
          <ac:spMkLst>
            <pc:docMk/>
            <pc:sldMk cId="1719166586" sldId="275"/>
            <ac:spMk id="13" creationId="{975F080D-4DD0-A24A-6487-00C872CF7FA0}"/>
          </ac:spMkLst>
        </pc:spChg>
        <pc:spChg chg="mod">
          <ac:chgData name="松浦英宗" userId="9b03fd3a-662f-49ff-9af1-1b93cf7aab22" providerId="ADAL" clId="{56E9DFAE-DDAD-4FCA-8AED-56B2D15DB479}" dt="2025-11-12T00:51:28.827" v="867"/>
          <ac:spMkLst>
            <pc:docMk/>
            <pc:sldMk cId="1719166586" sldId="275"/>
            <ac:spMk id="14" creationId="{7C6BF056-BE8B-4623-2A53-D6BD8F67DC79}"/>
          </ac:spMkLst>
        </pc:spChg>
        <pc:spChg chg="mod">
          <ac:chgData name="松浦英宗" userId="9b03fd3a-662f-49ff-9af1-1b93cf7aab22" providerId="ADAL" clId="{56E9DFAE-DDAD-4FCA-8AED-56B2D15DB479}" dt="2025-11-12T00:51:28.827" v="867"/>
          <ac:spMkLst>
            <pc:docMk/>
            <pc:sldMk cId="1719166586" sldId="275"/>
            <ac:spMk id="15" creationId="{C2D1EEA9-822B-6F46-9927-2FBE05189525}"/>
          </ac:spMkLst>
        </pc:spChg>
        <pc:spChg chg="mod">
          <ac:chgData name="松浦英宗" userId="9b03fd3a-662f-49ff-9af1-1b93cf7aab22" providerId="ADAL" clId="{56E9DFAE-DDAD-4FCA-8AED-56B2D15DB479}" dt="2025-11-12T00:51:28.827" v="867"/>
          <ac:spMkLst>
            <pc:docMk/>
            <pc:sldMk cId="1719166586" sldId="275"/>
            <ac:spMk id="16" creationId="{7E937BE7-8962-334A-EB13-A0BF81E5DCA8}"/>
          </ac:spMkLst>
        </pc:spChg>
        <pc:spChg chg="mod">
          <ac:chgData name="松浦英宗" userId="9b03fd3a-662f-49ff-9af1-1b93cf7aab22" providerId="ADAL" clId="{56E9DFAE-DDAD-4FCA-8AED-56B2D15DB479}" dt="2025-11-12T00:51:28.827" v="867"/>
          <ac:spMkLst>
            <pc:docMk/>
            <pc:sldMk cId="1719166586" sldId="275"/>
            <ac:spMk id="17" creationId="{4793CB1A-BDB0-074E-72AF-25E6F51EAFE0}"/>
          </ac:spMkLst>
        </pc:spChg>
        <pc:spChg chg="mod">
          <ac:chgData name="松浦英宗" userId="9b03fd3a-662f-49ff-9af1-1b93cf7aab22" providerId="ADAL" clId="{56E9DFAE-DDAD-4FCA-8AED-56B2D15DB479}" dt="2025-11-12T00:51:28.827" v="867"/>
          <ac:spMkLst>
            <pc:docMk/>
            <pc:sldMk cId="1719166586" sldId="275"/>
            <ac:spMk id="18" creationId="{FA3CB54A-A63C-3675-A576-0C22D60AAE60}"/>
          </ac:spMkLst>
        </pc:spChg>
        <pc:spChg chg="mod">
          <ac:chgData name="松浦英宗" userId="9b03fd3a-662f-49ff-9af1-1b93cf7aab22" providerId="ADAL" clId="{56E9DFAE-DDAD-4FCA-8AED-56B2D15DB479}" dt="2025-11-12T00:51:28.827" v="867"/>
          <ac:spMkLst>
            <pc:docMk/>
            <pc:sldMk cId="1719166586" sldId="275"/>
            <ac:spMk id="19" creationId="{A4351B1A-8E37-3249-E6F8-A8CFF56AAFF9}"/>
          </ac:spMkLst>
        </pc:spChg>
        <pc:spChg chg="mod">
          <ac:chgData name="松浦英宗" userId="9b03fd3a-662f-49ff-9af1-1b93cf7aab22" providerId="ADAL" clId="{56E9DFAE-DDAD-4FCA-8AED-56B2D15DB479}" dt="2025-11-12T00:51:28.827" v="867"/>
          <ac:spMkLst>
            <pc:docMk/>
            <pc:sldMk cId="1719166586" sldId="275"/>
            <ac:spMk id="20" creationId="{C7E1DC3D-0B06-E9FF-44D4-C27A8FCC3EAF}"/>
          </ac:spMkLst>
        </pc:spChg>
        <pc:spChg chg="add del mod">
          <ac:chgData name="松浦英宗" userId="9b03fd3a-662f-49ff-9af1-1b93cf7aab22" providerId="ADAL" clId="{56E9DFAE-DDAD-4FCA-8AED-56B2D15DB479}" dt="2025-11-16T13:48:06.193" v="20918" actId="478"/>
          <ac:spMkLst>
            <pc:docMk/>
            <pc:sldMk cId="1719166586" sldId="275"/>
            <ac:spMk id="23" creationId="{3F6293D3-F36B-89F4-8FCF-E7FDFA83C295}"/>
          </ac:spMkLst>
        </pc:spChg>
        <pc:spChg chg="add del mod topLvl">
          <ac:chgData name="松浦英宗" userId="9b03fd3a-662f-49ff-9af1-1b93cf7aab22" providerId="ADAL" clId="{56E9DFAE-DDAD-4FCA-8AED-56B2D15DB479}" dt="2025-11-16T14:00:36.702" v="21373" actId="1037"/>
          <ac:spMkLst>
            <pc:docMk/>
            <pc:sldMk cId="1719166586" sldId="275"/>
            <ac:spMk id="31" creationId="{E440B964-380E-1786-3C71-1F533B03C7EC}"/>
          </ac:spMkLst>
        </pc:spChg>
        <pc:spChg chg="add del mod topLvl">
          <ac:chgData name="松浦英宗" userId="9b03fd3a-662f-49ff-9af1-1b93cf7aab22" providerId="ADAL" clId="{56E9DFAE-DDAD-4FCA-8AED-56B2D15DB479}" dt="2025-11-16T14:00:33.840" v="21365" actId="14100"/>
          <ac:spMkLst>
            <pc:docMk/>
            <pc:sldMk cId="1719166586" sldId="275"/>
            <ac:spMk id="32" creationId="{B7DB3542-B361-4786-057F-76FBF935F409}"/>
          </ac:spMkLst>
        </pc:spChg>
        <pc:spChg chg="add del mod topLvl">
          <ac:chgData name="松浦英宗" userId="9b03fd3a-662f-49ff-9af1-1b93cf7aab22" providerId="ADAL" clId="{56E9DFAE-DDAD-4FCA-8AED-56B2D15DB479}" dt="2025-11-16T14:00:33.840" v="21365" actId="14100"/>
          <ac:spMkLst>
            <pc:docMk/>
            <pc:sldMk cId="1719166586" sldId="275"/>
            <ac:spMk id="33" creationId="{CE16CFB6-B070-D7A2-19BD-89F5A81FA2FF}"/>
          </ac:spMkLst>
        </pc:spChg>
        <pc:spChg chg="add del mod topLvl">
          <ac:chgData name="松浦英宗" userId="9b03fd3a-662f-49ff-9af1-1b93cf7aab22" providerId="ADAL" clId="{56E9DFAE-DDAD-4FCA-8AED-56B2D15DB479}" dt="2025-11-16T14:00:33.840" v="21365" actId="14100"/>
          <ac:spMkLst>
            <pc:docMk/>
            <pc:sldMk cId="1719166586" sldId="275"/>
            <ac:spMk id="34" creationId="{C2A34C72-F2F6-3517-0094-0C222CFAF36C}"/>
          </ac:spMkLst>
        </pc:spChg>
        <pc:spChg chg="add mod topLvl">
          <ac:chgData name="松浦英宗" userId="9b03fd3a-662f-49ff-9af1-1b93cf7aab22" providerId="ADAL" clId="{56E9DFAE-DDAD-4FCA-8AED-56B2D15DB479}" dt="2025-11-16T14:02:52.964" v="21447" actId="1036"/>
          <ac:spMkLst>
            <pc:docMk/>
            <pc:sldMk cId="1719166586" sldId="275"/>
            <ac:spMk id="51" creationId="{44D84AAE-1B3F-EF7B-DD03-7D10EB888AE4}"/>
          </ac:spMkLst>
        </pc:spChg>
        <pc:spChg chg="mod">
          <ac:chgData name="松浦英宗" userId="9b03fd3a-662f-49ff-9af1-1b93cf7aab22" providerId="ADAL" clId="{56E9DFAE-DDAD-4FCA-8AED-56B2D15DB479}" dt="2025-11-16T15:11:17.535" v="23913" actId="948"/>
          <ac:spMkLst>
            <pc:docMk/>
            <pc:sldMk cId="1719166586" sldId="275"/>
            <ac:spMk id="77" creationId="{A5CEBAD8-CA4F-8F8C-A008-E201FFC75274}"/>
          </ac:spMkLst>
        </pc:spChg>
        <pc:spChg chg="mod">
          <ac:chgData name="松浦英宗" userId="9b03fd3a-662f-49ff-9af1-1b93cf7aab22" providerId="ADAL" clId="{56E9DFAE-DDAD-4FCA-8AED-56B2D15DB479}" dt="2025-11-16T14:03:19.757" v="21492" actId="20577"/>
          <ac:spMkLst>
            <pc:docMk/>
            <pc:sldMk cId="1719166586" sldId="275"/>
            <ac:spMk id="79" creationId="{12490D30-197F-F030-0FF4-180392A0DAD0}"/>
          </ac:spMkLst>
        </pc:spChg>
        <pc:spChg chg="add mod">
          <ac:chgData name="松浦英宗" userId="9b03fd3a-662f-49ff-9af1-1b93cf7aab22" providerId="ADAL" clId="{56E9DFAE-DDAD-4FCA-8AED-56B2D15DB479}" dt="2025-11-16T14:03:36.188" v="21541" actId="20577"/>
          <ac:spMkLst>
            <pc:docMk/>
            <pc:sldMk cId="1719166586" sldId="275"/>
            <ac:spMk id="84" creationId="{9E9AAE2C-A564-15E6-4CC0-EE673F1586F5}"/>
          </ac:spMkLst>
        </pc:spChg>
        <pc:spChg chg="add mod">
          <ac:chgData name="松浦英宗" userId="9b03fd3a-662f-49ff-9af1-1b93cf7aab22" providerId="ADAL" clId="{56E9DFAE-DDAD-4FCA-8AED-56B2D15DB479}" dt="2025-11-16T14:06:57.695" v="21639" actId="20577"/>
          <ac:spMkLst>
            <pc:docMk/>
            <pc:sldMk cId="1719166586" sldId="275"/>
            <ac:spMk id="86" creationId="{BA43E708-D643-5BD4-887E-7C592CD69D58}"/>
          </ac:spMkLst>
        </pc:spChg>
        <pc:spChg chg="mod">
          <ac:chgData name="松浦英宗" userId="9b03fd3a-662f-49ff-9af1-1b93cf7aab22" providerId="ADAL" clId="{56E9DFAE-DDAD-4FCA-8AED-56B2D15DB479}" dt="2025-11-16T14:02:27.475" v="21432"/>
          <ac:spMkLst>
            <pc:docMk/>
            <pc:sldMk cId="1719166586" sldId="275"/>
            <ac:spMk id="90" creationId="{A94B0FA3-70FB-F339-A1B1-425F1FE6065E}"/>
          </ac:spMkLst>
        </pc:spChg>
        <pc:grpChg chg="add mod">
          <ac:chgData name="松浦英宗" userId="9b03fd3a-662f-49ff-9af1-1b93cf7aab22" providerId="ADAL" clId="{56E9DFAE-DDAD-4FCA-8AED-56B2D15DB479}" dt="2025-11-16T14:00:14.585" v="21352" actId="164"/>
          <ac:grpSpMkLst>
            <pc:docMk/>
            <pc:sldMk cId="1719166586" sldId="275"/>
            <ac:grpSpMk id="60" creationId="{CFBECC7F-FFD0-40C5-1B47-24148BED5575}"/>
          </ac:grpSpMkLst>
        </pc:grpChg>
        <pc:grpChg chg="add mod">
          <ac:chgData name="松浦英宗" userId="9b03fd3a-662f-49ff-9af1-1b93cf7aab22" providerId="ADAL" clId="{56E9DFAE-DDAD-4FCA-8AED-56B2D15DB479}" dt="2025-11-16T14:00:14.585" v="21352" actId="164"/>
          <ac:grpSpMkLst>
            <pc:docMk/>
            <pc:sldMk cId="1719166586" sldId="275"/>
            <ac:grpSpMk id="61" creationId="{5C82F113-92FE-D3C2-84A8-5BF11379AC97}"/>
          </ac:grpSpMkLst>
        </pc:grpChg>
        <pc:grpChg chg="add mod">
          <ac:chgData name="松浦英宗" userId="9b03fd3a-662f-49ff-9af1-1b93cf7aab22" providerId="ADAL" clId="{56E9DFAE-DDAD-4FCA-8AED-56B2D15DB479}" dt="2025-11-16T14:00:14.585" v="21352" actId="164"/>
          <ac:grpSpMkLst>
            <pc:docMk/>
            <pc:sldMk cId="1719166586" sldId="275"/>
            <ac:grpSpMk id="62" creationId="{2B9019A8-7C0E-CBD5-EB39-94F519184952}"/>
          </ac:grpSpMkLst>
        </pc:grpChg>
        <pc:grpChg chg="add mod topLvl">
          <ac:chgData name="松浦英宗" userId="9b03fd3a-662f-49ff-9af1-1b93cf7aab22" providerId="ADAL" clId="{56E9DFAE-DDAD-4FCA-8AED-56B2D15DB479}" dt="2025-11-16T14:00:14.585" v="21352" actId="164"/>
          <ac:grpSpMkLst>
            <pc:docMk/>
            <pc:sldMk cId="1719166586" sldId="275"/>
            <ac:grpSpMk id="63" creationId="{FEFCFBA0-F80B-07A4-0636-6DE87FB2F1FB}"/>
          </ac:grpSpMkLst>
        </pc:grpChg>
        <pc:grpChg chg="add mod">
          <ac:chgData name="松浦英宗" userId="9b03fd3a-662f-49ff-9af1-1b93cf7aab22" providerId="ADAL" clId="{56E9DFAE-DDAD-4FCA-8AED-56B2D15DB479}" dt="2025-11-16T14:02:44.861" v="21437" actId="14100"/>
          <ac:grpSpMkLst>
            <pc:docMk/>
            <pc:sldMk cId="1719166586" sldId="275"/>
            <ac:grpSpMk id="71" creationId="{DB3299BB-BD6E-50AC-190C-C570D014FBE4}"/>
          </ac:grpSpMkLst>
        </pc:grpChg>
        <pc:grpChg chg="add mod">
          <ac:chgData name="松浦英宗" userId="9b03fd3a-662f-49ff-9af1-1b93cf7aab22" providerId="ADAL" clId="{56E9DFAE-DDAD-4FCA-8AED-56B2D15DB479}" dt="2025-11-16T14:01:23.653" v="21418"/>
          <ac:grpSpMkLst>
            <pc:docMk/>
            <pc:sldMk cId="1719166586" sldId="275"/>
            <ac:grpSpMk id="76" creationId="{C2720C78-2FB0-C74E-2C21-5E0E8520072D}"/>
          </ac:grpSpMkLst>
        </pc:grpChg>
        <pc:grpChg chg="mod">
          <ac:chgData name="松浦英宗" userId="9b03fd3a-662f-49ff-9af1-1b93cf7aab22" providerId="ADAL" clId="{56E9DFAE-DDAD-4FCA-8AED-56B2D15DB479}" dt="2025-11-16T14:01:23.653" v="21418"/>
          <ac:grpSpMkLst>
            <pc:docMk/>
            <pc:sldMk cId="1719166586" sldId="275"/>
            <ac:grpSpMk id="78" creationId="{4E6D0878-7BF1-52AB-EB1C-0EC030AEAC73}"/>
          </ac:grpSpMkLst>
        </pc:grpChg>
        <pc:grpChg chg="add mod">
          <ac:chgData name="松浦英宗" userId="9b03fd3a-662f-49ff-9af1-1b93cf7aab22" providerId="ADAL" clId="{56E9DFAE-DDAD-4FCA-8AED-56B2D15DB479}" dt="2025-11-16T14:02:27.475" v="21432"/>
          <ac:grpSpMkLst>
            <pc:docMk/>
            <pc:sldMk cId="1719166586" sldId="275"/>
            <ac:grpSpMk id="88" creationId="{239A086D-6598-B8F9-C812-BF11D0EE5902}"/>
          </ac:grpSpMkLst>
        </pc:grpChg>
        <pc:picChg chg="add del mod topLvl">
          <ac:chgData name="松浦英宗" userId="9b03fd3a-662f-49ff-9af1-1b93cf7aab22" providerId="ADAL" clId="{56E9DFAE-DDAD-4FCA-8AED-56B2D15DB479}" dt="2025-11-16T14:00:36.702" v="21373" actId="1037"/>
          <ac:picMkLst>
            <pc:docMk/>
            <pc:sldMk cId="1719166586" sldId="275"/>
            <ac:picMk id="24" creationId="{8B43AE36-B942-8249-8334-BA6945ADBBF6}"/>
          </ac:picMkLst>
        </pc:picChg>
        <pc:picChg chg="add del mod topLvl">
          <ac:chgData name="松浦英宗" userId="9b03fd3a-662f-49ff-9af1-1b93cf7aab22" providerId="ADAL" clId="{56E9DFAE-DDAD-4FCA-8AED-56B2D15DB479}" dt="2025-11-16T13:59:59.942" v="21342" actId="165"/>
          <ac:picMkLst>
            <pc:docMk/>
            <pc:sldMk cId="1719166586" sldId="275"/>
            <ac:picMk id="26" creationId="{827B1201-068D-AF3E-FA74-326F1409F304}"/>
          </ac:picMkLst>
        </pc:picChg>
        <pc:picChg chg="add del mod topLvl">
          <ac:chgData name="松浦英宗" userId="9b03fd3a-662f-49ff-9af1-1b93cf7aab22" providerId="ADAL" clId="{56E9DFAE-DDAD-4FCA-8AED-56B2D15DB479}" dt="2025-11-16T13:59:59.942" v="21342" actId="165"/>
          <ac:picMkLst>
            <pc:docMk/>
            <pc:sldMk cId="1719166586" sldId="275"/>
            <ac:picMk id="28" creationId="{5BE993CA-D522-508E-6DE3-633AF2BC3C33}"/>
          </ac:picMkLst>
        </pc:picChg>
        <pc:picChg chg="add mod topLvl">
          <ac:chgData name="松浦英宗" userId="9b03fd3a-662f-49ff-9af1-1b93cf7aab22" providerId="ADAL" clId="{56E9DFAE-DDAD-4FCA-8AED-56B2D15DB479}" dt="2025-11-16T13:59:59.942" v="21342" actId="165"/>
          <ac:picMkLst>
            <pc:docMk/>
            <pc:sldMk cId="1719166586" sldId="275"/>
            <ac:picMk id="30" creationId="{AD749D9B-123F-6F8B-550A-927B126D4A9D}"/>
          </ac:picMkLst>
        </pc:picChg>
        <pc:cxnChg chg="add mod">
          <ac:chgData name="松浦英宗" userId="9b03fd3a-662f-49ff-9af1-1b93cf7aab22" providerId="ADAL" clId="{56E9DFAE-DDAD-4FCA-8AED-56B2D15DB479}" dt="2025-11-16T14:00:36.702" v="21373" actId="1037"/>
          <ac:cxnSpMkLst>
            <pc:docMk/>
            <pc:sldMk cId="1719166586" sldId="275"/>
            <ac:cxnSpMk id="37" creationId="{85BE0C34-F3FA-38E6-DB18-A6E050C9D521}"/>
          </ac:cxnSpMkLst>
        </pc:cxnChg>
        <pc:cxnChg chg="add mod">
          <ac:chgData name="松浦英宗" userId="9b03fd3a-662f-49ff-9af1-1b93cf7aab22" providerId="ADAL" clId="{56E9DFAE-DDAD-4FCA-8AED-56B2D15DB479}" dt="2025-11-16T14:00:36.702" v="21373" actId="1037"/>
          <ac:cxnSpMkLst>
            <pc:docMk/>
            <pc:sldMk cId="1719166586" sldId="275"/>
            <ac:cxnSpMk id="41" creationId="{CA5D43F4-E575-0A8E-9D48-48154FB79557}"/>
          </ac:cxnSpMkLst>
        </pc:cxnChg>
        <pc:cxnChg chg="add mod">
          <ac:chgData name="松浦英宗" userId="9b03fd3a-662f-49ff-9af1-1b93cf7aab22" providerId="ADAL" clId="{56E9DFAE-DDAD-4FCA-8AED-56B2D15DB479}" dt="2025-11-16T14:00:36.702" v="21373" actId="1037"/>
          <ac:cxnSpMkLst>
            <pc:docMk/>
            <pc:sldMk cId="1719166586" sldId="275"/>
            <ac:cxnSpMk id="44" creationId="{47453084-6549-692E-8122-4639B0ADBC1C}"/>
          </ac:cxnSpMkLst>
        </pc:cxnChg>
        <pc:cxnChg chg="mod">
          <ac:chgData name="松浦英宗" userId="9b03fd3a-662f-49ff-9af1-1b93cf7aab22" providerId="ADAL" clId="{56E9DFAE-DDAD-4FCA-8AED-56B2D15DB479}" dt="2025-11-16T14:01:23.653" v="21418"/>
          <ac:cxnSpMkLst>
            <pc:docMk/>
            <pc:sldMk cId="1719166586" sldId="275"/>
            <ac:cxnSpMk id="80" creationId="{FD6CC1A3-94C3-73B4-289C-1408D8830250}"/>
          </ac:cxnSpMkLst>
        </pc:cxnChg>
        <pc:cxnChg chg="add mod">
          <ac:chgData name="松浦英宗" userId="9b03fd3a-662f-49ff-9af1-1b93cf7aab22" providerId="ADAL" clId="{56E9DFAE-DDAD-4FCA-8AED-56B2D15DB479}" dt="2025-11-16T14:01:37.136" v="21421"/>
          <ac:cxnSpMkLst>
            <pc:docMk/>
            <pc:sldMk cId="1719166586" sldId="275"/>
            <ac:cxnSpMk id="85" creationId="{EC8C716F-DA9C-D27D-D8AB-8E43E1BDAE32}"/>
          </ac:cxnSpMkLst>
        </pc:cxnChg>
        <pc:cxnChg chg="mod">
          <ac:chgData name="松浦英宗" userId="9b03fd3a-662f-49ff-9af1-1b93cf7aab22" providerId="ADAL" clId="{56E9DFAE-DDAD-4FCA-8AED-56B2D15DB479}" dt="2025-11-16T14:02:27.475" v="21432"/>
          <ac:cxnSpMkLst>
            <pc:docMk/>
            <pc:sldMk cId="1719166586" sldId="275"/>
            <ac:cxnSpMk id="89" creationId="{CEE027A3-4C6D-581F-9B79-D2098D8A269A}"/>
          </ac:cxnSpMkLst>
        </pc:cxnChg>
      </pc:sldChg>
      <pc:sldChg chg="addSp delSp modSp add mod">
        <pc:chgData name="松浦英宗" userId="9b03fd3a-662f-49ff-9af1-1b93cf7aab22" providerId="ADAL" clId="{56E9DFAE-DDAD-4FCA-8AED-56B2D15DB479}" dt="2025-11-17T13:53:55.268" v="27384" actId="20577"/>
        <pc:sldMkLst>
          <pc:docMk/>
          <pc:sldMk cId="755098801" sldId="276"/>
        </pc:sldMkLst>
        <pc:spChg chg="mod">
          <ac:chgData name="松浦英宗" userId="9b03fd3a-662f-49ff-9af1-1b93cf7aab22" providerId="ADAL" clId="{56E9DFAE-DDAD-4FCA-8AED-56B2D15DB479}" dt="2025-11-16T03:47:00.362" v="15571" actId="6549"/>
          <ac:spMkLst>
            <pc:docMk/>
            <pc:sldMk cId="755098801" sldId="276"/>
            <ac:spMk id="2" creationId="{8F74DC1B-B9A8-8E77-EBEF-F8C8332FE399}"/>
          </ac:spMkLst>
        </pc:spChg>
        <pc:spChg chg="add mod">
          <ac:chgData name="松浦英宗" userId="9b03fd3a-662f-49ff-9af1-1b93cf7aab22" providerId="ADAL" clId="{56E9DFAE-DDAD-4FCA-8AED-56B2D15DB479}" dt="2025-11-12T00:44:55.113" v="641"/>
          <ac:spMkLst>
            <pc:docMk/>
            <pc:sldMk cId="755098801" sldId="276"/>
            <ac:spMk id="4" creationId="{CC7A6CBD-0A9C-48E2-853B-C6F889509B0A}"/>
          </ac:spMkLst>
        </pc:spChg>
        <pc:spChg chg="mod">
          <ac:chgData name="松浦英宗" userId="9b03fd3a-662f-49ff-9af1-1b93cf7aab22" providerId="ADAL" clId="{56E9DFAE-DDAD-4FCA-8AED-56B2D15DB479}" dt="2025-11-12T00:51:29.556" v="868"/>
          <ac:spMkLst>
            <pc:docMk/>
            <pc:sldMk cId="755098801" sldId="276"/>
            <ac:spMk id="6" creationId="{F26C0EF3-C508-2900-CF09-0F1ED57A84DA}"/>
          </ac:spMkLst>
        </pc:spChg>
        <pc:spChg chg="mod">
          <ac:chgData name="松浦英宗" userId="9b03fd3a-662f-49ff-9af1-1b93cf7aab22" providerId="ADAL" clId="{56E9DFAE-DDAD-4FCA-8AED-56B2D15DB479}" dt="2025-11-12T00:51:29.556" v="868"/>
          <ac:spMkLst>
            <pc:docMk/>
            <pc:sldMk cId="755098801" sldId="276"/>
            <ac:spMk id="12" creationId="{DC13211D-D288-1253-9BEC-F42B2C52238A}"/>
          </ac:spMkLst>
        </pc:spChg>
        <pc:spChg chg="mod">
          <ac:chgData name="松浦英宗" userId="9b03fd3a-662f-49ff-9af1-1b93cf7aab22" providerId="ADAL" clId="{56E9DFAE-DDAD-4FCA-8AED-56B2D15DB479}" dt="2025-11-12T00:51:29.556" v="868"/>
          <ac:spMkLst>
            <pc:docMk/>
            <pc:sldMk cId="755098801" sldId="276"/>
            <ac:spMk id="13" creationId="{10166E72-0529-40BD-530A-6112CE3EC838}"/>
          </ac:spMkLst>
        </pc:spChg>
        <pc:spChg chg="mod">
          <ac:chgData name="松浦英宗" userId="9b03fd3a-662f-49ff-9af1-1b93cf7aab22" providerId="ADAL" clId="{56E9DFAE-DDAD-4FCA-8AED-56B2D15DB479}" dt="2025-11-12T00:51:29.556" v="868"/>
          <ac:spMkLst>
            <pc:docMk/>
            <pc:sldMk cId="755098801" sldId="276"/>
            <ac:spMk id="14" creationId="{B66BFB87-A1C3-6E70-F9C5-F9EF64CB60B6}"/>
          </ac:spMkLst>
        </pc:spChg>
        <pc:spChg chg="mod">
          <ac:chgData name="松浦英宗" userId="9b03fd3a-662f-49ff-9af1-1b93cf7aab22" providerId="ADAL" clId="{56E9DFAE-DDAD-4FCA-8AED-56B2D15DB479}" dt="2025-11-12T00:51:29.556" v="868"/>
          <ac:spMkLst>
            <pc:docMk/>
            <pc:sldMk cId="755098801" sldId="276"/>
            <ac:spMk id="15" creationId="{0BB1E449-104E-BB50-1CDC-F9E4E6DCC2D0}"/>
          </ac:spMkLst>
        </pc:spChg>
        <pc:spChg chg="mod">
          <ac:chgData name="松浦英宗" userId="9b03fd3a-662f-49ff-9af1-1b93cf7aab22" providerId="ADAL" clId="{56E9DFAE-DDAD-4FCA-8AED-56B2D15DB479}" dt="2025-11-12T00:51:29.556" v="868"/>
          <ac:spMkLst>
            <pc:docMk/>
            <pc:sldMk cId="755098801" sldId="276"/>
            <ac:spMk id="16" creationId="{8B370602-7C36-C8F3-A67F-979F11F58870}"/>
          </ac:spMkLst>
        </pc:spChg>
        <pc:spChg chg="mod">
          <ac:chgData name="松浦英宗" userId="9b03fd3a-662f-49ff-9af1-1b93cf7aab22" providerId="ADAL" clId="{56E9DFAE-DDAD-4FCA-8AED-56B2D15DB479}" dt="2025-11-12T00:51:29.556" v="868"/>
          <ac:spMkLst>
            <pc:docMk/>
            <pc:sldMk cId="755098801" sldId="276"/>
            <ac:spMk id="17" creationId="{37BCA3FD-28F0-A667-6795-C83F7FE5C3C8}"/>
          </ac:spMkLst>
        </pc:spChg>
        <pc:spChg chg="mod">
          <ac:chgData name="松浦英宗" userId="9b03fd3a-662f-49ff-9af1-1b93cf7aab22" providerId="ADAL" clId="{56E9DFAE-DDAD-4FCA-8AED-56B2D15DB479}" dt="2025-11-12T00:51:29.556" v="868"/>
          <ac:spMkLst>
            <pc:docMk/>
            <pc:sldMk cId="755098801" sldId="276"/>
            <ac:spMk id="19" creationId="{42E61BD4-DE1A-5E06-B054-93CDA99E1125}"/>
          </ac:spMkLst>
        </pc:spChg>
        <pc:spChg chg="mod">
          <ac:chgData name="松浦英宗" userId="9b03fd3a-662f-49ff-9af1-1b93cf7aab22" providerId="ADAL" clId="{56E9DFAE-DDAD-4FCA-8AED-56B2D15DB479}" dt="2025-11-12T00:51:29.556" v="868"/>
          <ac:spMkLst>
            <pc:docMk/>
            <pc:sldMk cId="755098801" sldId="276"/>
            <ac:spMk id="20" creationId="{17BB7BFB-62A8-9E51-8D0F-3205B547A2AA}"/>
          </ac:spMkLst>
        </pc:spChg>
        <pc:spChg chg="mod">
          <ac:chgData name="松浦英宗" userId="9b03fd3a-662f-49ff-9af1-1b93cf7aab22" providerId="ADAL" clId="{56E9DFAE-DDAD-4FCA-8AED-56B2D15DB479}" dt="2025-11-12T00:51:29.556" v="868"/>
          <ac:spMkLst>
            <pc:docMk/>
            <pc:sldMk cId="755098801" sldId="276"/>
            <ac:spMk id="21" creationId="{4E897AA6-6E9E-3DA2-3FCD-B091F1BF5F15}"/>
          </ac:spMkLst>
        </pc:spChg>
        <pc:spChg chg="add mod">
          <ac:chgData name="松浦英宗" userId="9b03fd3a-662f-49ff-9af1-1b93cf7aab22" providerId="ADAL" clId="{56E9DFAE-DDAD-4FCA-8AED-56B2D15DB479}" dt="2025-11-17T13:52:44.261" v="27350" actId="20577"/>
          <ac:spMkLst>
            <pc:docMk/>
            <pc:sldMk cId="755098801" sldId="276"/>
            <ac:spMk id="22" creationId="{CBF1C58F-B4F3-0A3B-001C-40E33AFE32E8}"/>
          </ac:spMkLst>
        </pc:spChg>
        <pc:spChg chg="add mod">
          <ac:chgData name="松浦英宗" userId="9b03fd3a-662f-49ff-9af1-1b93cf7aab22" providerId="ADAL" clId="{56E9DFAE-DDAD-4FCA-8AED-56B2D15DB479}" dt="2025-11-16T14:45:36.701" v="22834" actId="20577"/>
          <ac:spMkLst>
            <pc:docMk/>
            <pc:sldMk cId="755098801" sldId="276"/>
            <ac:spMk id="23" creationId="{134F66F1-A702-E8E0-62D7-E523D1807F4C}"/>
          </ac:spMkLst>
        </pc:spChg>
        <pc:spChg chg="mod topLvl">
          <ac:chgData name="松浦英宗" userId="9b03fd3a-662f-49ff-9af1-1b93cf7aab22" providerId="ADAL" clId="{56E9DFAE-DDAD-4FCA-8AED-56B2D15DB479}" dt="2025-11-16T15:14:05.116" v="23930" actId="165"/>
          <ac:spMkLst>
            <pc:docMk/>
            <pc:sldMk cId="755098801" sldId="276"/>
            <ac:spMk id="24" creationId="{19D2D10B-3483-2B51-0AB1-92E28D72D39B}"/>
          </ac:spMkLst>
        </pc:spChg>
        <pc:spChg chg="mod">
          <ac:chgData name="松浦英宗" userId="9b03fd3a-662f-49ff-9af1-1b93cf7aab22" providerId="ADAL" clId="{56E9DFAE-DDAD-4FCA-8AED-56B2D15DB479}" dt="2025-11-16T15:14:05.116" v="23930" actId="165"/>
          <ac:spMkLst>
            <pc:docMk/>
            <pc:sldMk cId="755098801" sldId="276"/>
            <ac:spMk id="26" creationId="{0BF08C4E-663B-A275-5388-A774E212D0C7}"/>
          </ac:spMkLst>
        </pc:spChg>
        <pc:spChg chg="mod">
          <ac:chgData name="松浦英宗" userId="9b03fd3a-662f-49ff-9af1-1b93cf7aab22" providerId="ADAL" clId="{56E9DFAE-DDAD-4FCA-8AED-56B2D15DB479}" dt="2025-11-16T14:52:11.492" v="22836"/>
          <ac:spMkLst>
            <pc:docMk/>
            <pc:sldMk cId="755098801" sldId="276"/>
            <ac:spMk id="30" creationId="{E9B4E50E-09F9-B6B2-78A6-BDFA98BB1487}"/>
          </ac:spMkLst>
        </pc:spChg>
        <pc:spChg chg="add mod">
          <ac:chgData name="松浦英宗" userId="9b03fd3a-662f-49ff-9af1-1b93cf7aab22" providerId="ADAL" clId="{56E9DFAE-DDAD-4FCA-8AED-56B2D15DB479}" dt="2025-11-16T15:16:11.734" v="24029" actId="20577"/>
          <ac:spMkLst>
            <pc:docMk/>
            <pc:sldMk cId="755098801" sldId="276"/>
            <ac:spMk id="31" creationId="{A3E51EA0-E90C-94D0-54D2-688454F3E722}"/>
          </ac:spMkLst>
        </pc:spChg>
        <pc:spChg chg="add mod">
          <ac:chgData name="松浦英宗" userId="9b03fd3a-662f-49ff-9af1-1b93cf7aab22" providerId="ADAL" clId="{56E9DFAE-DDAD-4FCA-8AED-56B2D15DB479}" dt="2025-11-16T15:23:44.765" v="24355" actId="14100"/>
          <ac:spMkLst>
            <pc:docMk/>
            <pc:sldMk cId="755098801" sldId="276"/>
            <ac:spMk id="50" creationId="{5E521A3F-3DBF-620F-56FB-4DE28E2886D4}"/>
          </ac:spMkLst>
        </pc:spChg>
        <pc:spChg chg="add mod">
          <ac:chgData name="松浦英宗" userId="9b03fd3a-662f-49ff-9af1-1b93cf7aab22" providerId="ADAL" clId="{56E9DFAE-DDAD-4FCA-8AED-56B2D15DB479}" dt="2025-11-16T15:23:36.718" v="24354" actId="1038"/>
          <ac:spMkLst>
            <pc:docMk/>
            <pc:sldMk cId="755098801" sldId="276"/>
            <ac:spMk id="52" creationId="{72DB6FE5-15FD-F410-BDA1-70BCEF39DA86}"/>
          </ac:spMkLst>
        </pc:spChg>
        <pc:spChg chg="add mod">
          <ac:chgData name="松浦英宗" userId="9b03fd3a-662f-49ff-9af1-1b93cf7aab22" providerId="ADAL" clId="{56E9DFAE-DDAD-4FCA-8AED-56B2D15DB479}" dt="2025-11-16T15:23:31.326" v="24340" actId="14100"/>
          <ac:spMkLst>
            <pc:docMk/>
            <pc:sldMk cId="755098801" sldId="276"/>
            <ac:spMk id="53" creationId="{4E90FA5B-DF32-363B-52C6-16FC3573427D}"/>
          </ac:spMkLst>
        </pc:spChg>
        <pc:spChg chg="mod">
          <ac:chgData name="松浦英宗" userId="9b03fd3a-662f-49ff-9af1-1b93cf7aab22" providerId="ADAL" clId="{56E9DFAE-DDAD-4FCA-8AED-56B2D15DB479}" dt="2025-11-16T15:23:44.765" v="24355" actId="14100"/>
          <ac:spMkLst>
            <pc:docMk/>
            <pc:sldMk cId="755098801" sldId="276"/>
            <ac:spMk id="56" creationId="{A1EEC24D-5042-245F-7A03-E41EBA9EEF0D}"/>
          </ac:spMkLst>
        </pc:spChg>
        <pc:spChg chg="mod">
          <ac:chgData name="松浦英宗" userId="9b03fd3a-662f-49ff-9af1-1b93cf7aab22" providerId="ADAL" clId="{56E9DFAE-DDAD-4FCA-8AED-56B2D15DB479}" dt="2025-11-16T15:24:55.323" v="24427" actId="20577"/>
          <ac:spMkLst>
            <pc:docMk/>
            <pc:sldMk cId="755098801" sldId="276"/>
            <ac:spMk id="57" creationId="{3615A86C-AD30-9C8F-8697-196F4A015867}"/>
          </ac:spMkLst>
        </pc:spChg>
        <pc:spChg chg="mod">
          <ac:chgData name="松浦英宗" userId="9b03fd3a-662f-49ff-9af1-1b93cf7aab22" providerId="ADAL" clId="{56E9DFAE-DDAD-4FCA-8AED-56B2D15DB479}" dt="2025-11-16T15:24:34.617" v="24377" actId="20577"/>
          <ac:spMkLst>
            <pc:docMk/>
            <pc:sldMk cId="755098801" sldId="276"/>
            <ac:spMk id="58" creationId="{BD391A94-45B7-C047-B0CA-58EEB3EA37FC}"/>
          </ac:spMkLst>
        </pc:spChg>
        <pc:spChg chg="mod">
          <ac:chgData name="松浦英宗" userId="9b03fd3a-662f-49ff-9af1-1b93cf7aab22" providerId="ADAL" clId="{56E9DFAE-DDAD-4FCA-8AED-56B2D15DB479}" dt="2025-11-16T15:23:44.765" v="24355" actId="14100"/>
          <ac:spMkLst>
            <pc:docMk/>
            <pc:sldMk cId="755098801" sldId="276"/>
            <ac:spMk id="60" creationId="{DE43F724-4D8A-0D44-372C-1FEA79C9FAD4}"/>
          </ac:spMkLst>
        </pc:spChg>
        <pc:spChg chg="mod">
          <ac:chgData name="松浦英宗" userId="9b03fd3a-662f-49ff-9af1-1b93cf7aab22" providerId="ADAL" clId="{56E9DFAE-DDAD-4FCA-8AED-56B2D15DB479}" dt="2025-11-16T15:23:36.718" v="24354" actId="1038"/>
          <ac:spMkLst>
            <pc:docMk/>
            <pc:sldMk cId="755098801" sldId="276"/>
            <ac:spMk id="61" creationId="{FD6C6680-7867-89F9-50C9-06DB6828427B}"/>
          </ac:spMkLst>
        </pc:spChg>
        <pc:spChg chg="mod">
          <ac:chgData name="松浦英宗" userId="9b03fd3a-662f-49ff-9af1-1b93cf7aab22" providerId="ADAL" clId="{56E9DFAE-DDAD-4FCA-8AED-56B2D15DB479}" dt="2025-11-16T15:25:26.541" v="24462" actId="20577"/>
          <ac:spMkLst>
            <pc:docMk/>
            <pc:sldMk cId="755098801" sldId="276"/>
            <ac:spMk id="62" creationId="{27BA3725-B28E-EF51-4039-3343F7D6C40A}"/>
          </ac:spMkLst>
        </pc:spChg>
        <pc:spChg chg="mod">
          <ac:chgData name="松浦英宗" userId="9b03fd3a-662f-49ff-9af1-1b93cf7aab22" providerId="ADAL" clId="{56E9DFAE-DDAD-4FCA-8AED-56B2D15DB479}" dt="2025-11-16T15:23:44.765" v="24355" actId="14100"/>
          <ac:spMkLst>
            <pc:docMk/>
            <pc:sldMk cId="755098801" sldId="276"/>
            <ac:spMk id="64" creationId="{3DEB964C-3295-EC5C-6C1F-B27FF380585C}"/>
          </ac:spMkLst>
        </pc:spChg>
        <pc:spChg chg="mod">
          <ac:chgData name="松浦英宗" userId="9b03fd3a-662f-49ff-9af1-1b93cf7aab22" providerId="ADAL" clId="{56E9DFAE-DDAD-4FCA-8AED-56B2D15DB479}" dt="2025-11-16T15:24:50.926" v="24416" actId="20577"/>
          <ac:spMkLst>
            <pc:docMk/>
            <pc:sldMk cId="755098801" sldId="276"/>
            <ac:spMk id="65" creationId="{D486FD24-1D69-C3F6-75DE-BA28EFC6469E}"/>
          </ac:spMkLst>
        </pc:spChg>
        <pc:spChg chg="mod">
          <ac:chgData name="松浦英宗" userId="9b03fd3a-662f-49ff-9af1-1b93cf7aab22" providerId="ADAL" clId="{56E9DFAE-DDAD-4FCA-8AED-56B2D15DB479}" dt="2025-11-17T13:53:55.268" v="27384" actId="20577"/>
          <ac:spMkLst>
            <pc:docMk/>
            <pc:sldMk cId="755098801" sldId="276"/>
            <ac:spMk id="66" creationId="{FF47CF21-DD76-E4B9-6CF6-AB1B18C5AFE5}"/>
          </ac:spMkLst>
        </pc:spChg>
        <pc:spChg chg="add mod">
          <ac:chgData name="松浦英宗" userId="9b03fd3a-662f-49ff-9af1-1b93cf7aab22" providerId="ADAL" clId="{56E9DFAE-DDAD-4FCA-8AED-56B2D15DB479}" dt="2025-11-16T15:19:03.292" v="24282" actId="14100"/>
          <ac:spMkLst>
            <pc:docMk/>
            <pc:sldMk cId="755098801" sldId="276"/>
            <ac:spMk id="68" creationId="{6A8A889D-5C39-751D-0423-0E81EB7EDDD9}"/>
          </ac:spMkLst>
        </pc:spChg>
        <pc:grpChg chg="add del mod">
          <ac:chgData name="松浦英宗" userId="9b03fd3a-662f-49ff-9af1-1b93cf7aab22" providerId="ADAL" clId="{56E9DFAE-DDAD-4FCA-8AED-56B2D15DB479}" dt="2025-11-16T15:14:05.116" v="23930" actId="165"/>
          <ac:grpSpMkLst>
            <pc:docMk/>
            <pc:sldMk cId="755098801" sldId="276"/>
            <ac:grpSpMk id="3" creationId="{FA69AC5C-C19A-9792-B28D-E36B25D57819}"/>
          </ac:grpSpMkLst>
        </pc:grpChg>
        <pc:grpChg chg="mod topLvl">
          <ac:chgData name="松浦英宗" userId="9b03fd3a-662f-49ff-9af1-1b93cf7aab22" providerId="ADAL" clId="{56E9DFAE-DDAD-4FCA-8AED-56B2D15DB479}" dt="2025-11-16T15:14:05.116" v="23930" actId="165"/>
          <ac:grpSpMkLst>
            <pc:docMk/>
            <pc:sldMk cId="755098801" sldId="276"/>
            <ac:grpSpMk id="25" creationId="{996C3CD5-8CE3-7E5E-FD69-EF8913109EF5}"/>
          </ac:grpSpMkLst>
        </pc:grpChg>
        <pc:grpChg chg="add mod">
          <ac:chgData name="松浦英宗" userId="9b03fd3a-662f-49ff-9af1-1b93cf7aab22" providerId="ADAL" clId="{56E9DFAE-DDAD-4FCA-8AED-56B2D15DB479}" dt="2025-11-16T14:52:11.492" v="22836"/>
          <ac:grpSpMkLst>
            <pc:docMk/>
            <pc:sldMk cId="755098801" sldId="276"/>
            <ac:grpSpMk id="28" creationId="{505668FA-9C9B-16CE-3961-0A2CCF6557F5}"/>
          </ac:grpSpMkLst>
        </pc:grpChg>
        <pc:grpChg chg="add mod">
          <ac:chgData name="松浦英宗" userId="9b03fd3a-662f-49ff-9af1-1b93cf7aab22" providerId="ADAL" clId="{56E9DFAE-DDAD-4FCA-8AED-56B2D15DB479}" dt="2025-11-16T15:22:46.540" v="24284" actId="164"/>
          <ac:grpSpMkLst>
            <pc:docMk/>
            <pc:sldMk cId="755098801" sldId="276"/>
            <ac:grpSpMk id="54" creationId="{6399A877-F0D6-B10E-4C02-3EA49A9DF2C7}"/>
          </ac:grpSpMkLst>
        </pc:grpChg>
        <pc:grpChg chg="add mod">
          <ac:chgData name="松浦英宗" userId="9b03fd3a-662f-49ff-9af1-1b93cf7aab22" providerId="ADAL" clId="{56E9DFAE-DDAD-4FCA-8AED-56B2D15DB479}" dt="2025-11-16T15:22:46.540" v="24284" actId="164"/>
          <ac:grpSpMkLst>
            <pc:docMk/>
            <pc:sldMk cId="755098801" sldId="276"/>
            <ac:grpSpMk id="55" creationId="{4E84EFD3-6CDC-5A41-6824-A25FE9406388}"/>
          </ac:grpSpMkLst>
        </pc:grpChg>
        <pc:grpChg chg="add mod">
          <ac:chgData name="松浦英宗" userId="9b03fd3a-662f-49ff-9af1-1b93cf7aab22" providerId="ADAL" clId="{56E9DFAE-DDAD-4FCA-8AED-56B2D15DB479}" dt="2025-11-16T15:22:46.540" v="24284" actId="164"/>
          <ac:grpSpMkLst>
            <pc:docMk/>
            <pc:sldMk cId="755098801" sldId="276"/>
            <ac:grpSpMk id="59" creationId="{65576943-F9E0-145B-3269-34DEA3E65BC9}"/>
          </ac:grpSpMkLst>
        </pc:grpChg>
        <pc:grpChg chg="add mod">
          <ac:chgData name="松浦英宗" userId="9b03fd3a-662f-49ff-9af1-1b93cf7aab22" providerId="ADAL" clId="{56E9DFAE-DDAD-4FCA-8AED-56B2D15DB479}" dt="2025-11-16T15:22:46.540" v="24284" actId="164"/>
          <ac:grpSpMkLst>
            <pc:docMk/>
            <pc:sldMk cId="755098801" sldId="276"/>
            <ac:grpSpMk id="63" creationId="{5C2CA521-F695-41E0-192A-2D5B6C988DC4}"/>
          </ac:grpSpMkLst>
        </pc:grpChg>
        <pc:grpChg chg="add mod">
          <ac:chgData name="松浦英宗" userId="9b03fd3a-662f-49ff-9af1-1b93cf7aab22" providerId="ADAL" clId="{56E9DFAE-DDAD-4FCA-8AED-56B2D15DB479}" dt="2025-11-16T15:23:53.263" v="24356" actId="1076"/>
          <ac:grpSpMkLst>
            <pc:docMk/>
            <pc:sldMk cId="755098801" sldId="276"/>
            <ac:grpSpMk id="69" creationId="{CD023EA2-3E9F-0813-2ABF-8BD0FC54717D}"/>
          </ac:grpSpMkLst>
        </pc:grpChg>
        <pc:cxnChg chg="mod">
          <ac:chgData name="松浦英宗" userId="9b03fd3a-662f-49ff-9af1-1b93cf7aab22" providerId="ADAL" clId="{56E9DFAE-DDAD-4FCA-8AED-56B2D15DB479}" dt="2025-11-16T15:14:05.116" v="23930" actId="165"/>
          <ac:cxnSpMkLst>
            <pc:docMk/>
            <pc:sldMk cId="755098801" sldId="276"/>
            <ac:cxnSpMk id="27" creationId="{2E46BF6A-C601-3FB8-9C10-8BF8027AED40}"/>
          </ac:cxnSpMkLst>
        </pc:cxnChg>
        <pc:cxnChg chg="mod">
          <ac:chgData name="松浦英宗" userId="9b03fd3a-662f-49ff-9af1-1b93cf7aab22" providerId="ADAL" clId="{56E9DFAE-DDAD-4FCA-8AED-56B2D15DB479}" dt="2025-11-16T14:52:11.492" v="22836"/>
          <ac:cxnSpMkLst>
            <pc:docMk/>
            <pc:sldMk cId="755098801" sldId="276"/>
            <ac:cxnSpMk id="29" creationId="{164A1143-FBD4-78ED-AD4E-CF61EFCC5C86}"/>
          </ac:cxnSpMkLst>
        </pc:cxnChg>
      </pc:sldChg>
      <pc:sldChg chg="addSp delSp modSp add del mod">
        <pc:chgData name="松浦英宗" userId="9b03fd3a-662f-49ff-9af1-1b93cf7aab22" providerId="ADAL" clId="{56E9DFAE-DDAD-4FCA-8AED-56B2D15DB479}" dt="2025-11-18T00:50:16.438" v="28069" actId="47"/>
        <pc:sldMkLst>
          <pc:docMk/>
          <pc:sldMk cId="757912265" sldId="277"/>
        </pc:sldMkLst>
        <pc:spChg chg="add mod">
          <ac:chgData name="松浦英宗" userId="9b03fd3a-662f-49ff-9af1-1b93cf7aab22" providerId="ADAL" clId="{56E9DFAE-DDAD-4FCA-8AED-56B2D15DB479}" dt="2025-11-18T00:31:42.010" v="27870" actId="20577"/>
          <ac:spMkLst>
            <pc:docMk/>
            <pc:sldMk cId="757912265" sldId="277"/>
            <ac:spMk id="23" creationId="{ECD1AF54-5C3D-EE78-CE68-629C6DF71346}"/>
          </ac:spMkLst>
        </pc:spChg>
        <pc:spChg chg="add mod topLvl">
          <ac:chgData name="松浦英宗" userId="9b03fd3a-662f-49ff-9af1-1b93cf7aab22" providerId="ADAL" clId="{56E9DFAE-DDAD-4FCA-8AED-56B2D15DB479}" dt="2025-11-17T11:30:50.592" v="24635" actId="20577"/>
          <ac:spMkLst>
            <pc:docMk/>
            <pc:sldMk cId="757912265" sldId="277"/>
            <ac:spMk id="29" creationId="{F70E2284-540C-F4D3-709B-85975F2841E6}"/>
          </ac:spMkLst>
        </pc:spChg>
        <pc:spChg chg="add mod topLvl">
          <ac:chgData name="松浦英宗" userId="9b03fd3a-662f-49ff-9af1-1b93cf7aab22" providerId="ADAL" clId="{56E9DFAE-DDAD-4FCA-8AED-56B2D15DB479}" dt="2025-11-17T11:24:52.867" v="24566" actId="20577"/>
          <ac:spMkLst>
            <pc:docMk/>
            <pc:sldMk cId="757912265" sldId="277"/>
            <ac:spMk id="30" creationId="{23F536F1-BB54-57B5-D17D-5903FC6DFD1C}"/>
          </ac:spMkLst>
        </pc:spChg>
        <pc:spChg chg="add mod topLvl">
          <ac:chgData name="松浦英宗" userId="9b03fd3a-662f-49ff-9af1-1b93cf7aab22" providerId="ADAL" clId="{56E9DFAE-DDAD-4FCA-8AED-56B2D15DB479}" dt="2025-11-17T11:26:59.541" v="24609" actId="20577"/>
          <ac:spMkLst>
            <pc:docMk/>
            <pc:sldMk cId="757912265" sldId="277"/>
            <ac:spMk id="39" creationId="{D8F474AC-CD85-1DD8-88AF-6FB9B78050FA}"/>
          </ac:spMkLst>
        </pc:spChg>
        <pc:spChg chg="mod">
          <ac:chgData name="松浦英宗" userId="9b03fd3a-662f-49ff-9af1-1b93cf7aab22" providerId="ADAL" clId="{56E9DFAE-DDAD-4FCA-8AED-56B2D15DB479}" dt="2025-11-17T11:25:37.831" v="24568" actId="20577"/>
          <ac:spMkLst>
            <pc:docMk/>
            <pc:sldMk cId="757912265" sldId="277"/>
            <ac:spMk id="57" creationId="{CAA99566-6165-555F-B2D8-B6F73DB20525}"/>
          </ac:spMkLst>
        </pc:spChg>
        <pc:spChg chg="mod topLvl">
          <ac:chgData name="松浦英宗" userId="9b03fd3a-662f-49ff-9af1-1b93cf7aab22" providerId="ADAL" clId="{56E9DFAE-DDAD-4FCA-8AED-56B2D15DB479}" dt="2025-11-17T11:34:18.030" v="24680" actId="6549"/>
          <ac:spMkLst>
            <pc:docMk/>
            <pc:sldMk cId="757912265" sldId="277"/>
            <ac:spMk id="59" creationId="{5B1520F2-2117-80CA-5A1F-0EDE1B07CB4F}"/>
          </ac:spMkLst>
        </pc:spChg>
        <pc:spChg chg="mod">
          <ac:chgData name="松浦英宗" userId="9b03fd3a-662f-49ff-9af1-1b93cf7aab22" providerId="ADAL" clId="{56E9DFAE-DDAD-4FCA-8AED-56B2D15DB479}" dt="2025-11-17T11:27:13.795" v="24616" actId="20577"/>
          <ac:spMkLst>
            <pc:docMk/>
            <pc:sldMk cId="757912265" sldId="277"/>
            <ac:spMk id="62" creationId="{0B66EFAC-A1BF-7C2F-7E10-5A3C718D6E8E}"/>
          </ac:spMkLst>
        </pc:spChg>
        <pc:spChg chg="mod topLvl">
          <ac:chgData name="松浦英宗" userId="9b03fd3a-662f-49ff-9af1-1b93cf7aab22" providerId="ADAL" clId="{56E9DFAE-DDAD-4FCA-8AED-56B2D15DB479}" dt="2025-11-18T00:13:41.648" v="27808" actId="20577"/>
          <ac:spMkLst>
            <pc:docMk/>
            <pc:sldMk cId="757912265" sldId="277"/>
            <ac:spMk id="63" creationId="{0E01760A-3236-67F0-36DF-C98B9AF79137}"/>
          </ac:spMkLst>
        </pc:spChg>
        <pc:spChg chg="mod">
          <ac:chgData name="松浦英宗" userId="9b03fd3a-662f-49ff-9af1-1b93cf7aab22" providerId="ADAL" clId="{56E9DFAE-DDAD-4FCA-8AED-56B2D15DB479}" dt="2025-11-18T00:13:35.372" v="27800" actId="20577"/>
          <ac:spMkLst>
            <pc:docMk/>
            <pc:sldMk cId="757912265" sldId="277"/>
            <ac:spMk id="64" creationId="{7C357E6B-A99C-3061-295E-36C0C103B61C}"/>
          </ac:spMkLst>
        </pc:spChg>
        <pc:spChg chg="mod">
          <ac:chgData name="松浦英宗" userId="9b03fd3a-662f-49ff-9af1-1b93cf7aab22" providerId="ADAL" clId="{56E9DFAE-DDAD-4FCA-8AED-56B2D15DB479}" dt="2025-11-18T00:13:07.368" v="27778" actId="20577"/>
          <ac:spMkLst>
            <pc:docMk/>
            <pc:sldMk cId="757912265" sldId="277"/>
            <ac:spMk id="65" creationId="{3831CD30-EF95-53A9-A9D9-55D96EA8A529}"/>
          </ac:spMkLst>
        </pc:spChg>
        <pc:spChg chg="mod topLvl">
          <ac:chgData name="松浦英宗" userId="9b03fd3a-662f-49ff-9af1-1b93cf7aab22" providerId="ADAL" clId="{56E9DFAE-DDAD-4FCA-8AED-56B2D15DB479}" dt="2025-11-17T11:25:40.187" v="24569" actId="20577"/>
          <ac:spMkLst>
            <pc:docMk/>
            <pc:sldMk cId="757912265" sldId="277"/>
            <ac:spMk id="67" creationId="{2FF72732-FA8C-250E-96FA-4986719ABABE}"/>
          </ac:spMkLst>
        </pc:spChg>
        <pc:spChg chg="mod">
          <ac:chgData name="松浦英宗" userId="9b03fd3a-662f-49ff-9af1-1b93cf7aab22" providerId="ADAL" clId="{56E9DFAE-DDAD-4FCA-8AED-56B2D15DB479}" dt="2025-11-17T11:34:14.259" v="24678" actId="6549"/>
          <ac:spMkLst>
            <pc:docMk/>
            <pc:sldMk cId="757912265" sldId="277"/>
            <ac:spMk id="69" creationId="{BBBEC845-C854-4433-AC34-BFACC7A004F0}"/>
          </ac:spMkLst>
        </pc:spChg>
        <pc:spChg chg="mod">
          <ac:chgData name="松浦英宗" userId="9b03fd3a-662f-49ff-9af1-1b93cf7aab22" providerId="ADAL" clId="{56E9DFAE-DDAD-4FCA-8AED-56B2D15DB479}" dt="2025-11-17T11:23:05.972" v="24544" actId="20577"/>
          <ac:spMkLst>
            <pc:docMk/>
            <pc:sldMk cId="757912265" sldId="277"/>
            <ac:spMk id="70" creationId="{4AAF3289-649D-2FCB-9298-877ED7320814}"/>
          </ac:spMkLst>
        </pc:spChg>
        <pc:spChg chg="mod">
          <ac:chgData name="松浦英宗" userId="9b03fd3a-662f-49ff-9af1-1b93cf7aab22" providerId="ADAL" clId="{56E9DFAE-DDAD-4FCA-8AED-56B2D15DB479}" dt="2025-11-17T11:27:12.445" v="24615" actId="20577"/>
          <ac:spMkLst>
            <pc:docMk/>
            <pc:sldMk cId="757912265" sldId="277"/>
            <ac:spMk id="72" creationId="{A6E8FB0C-7162-479B-6A97-078C1992FA74}"/>
          </ac:spMkLst>
        </pc:spChg>
        <pc:spChg chg="mod">
          <ac:chgData name="松浦英宗" userId="9b03fd3a-662f-49ff-9af1-1b93cf7aab22" providerId="ADAL" clId="{56E9DFAE-DDAD-4FCA-8AED-56B2D15DB479}" dt="2025-11-18T00:13:44.649" v="27813" actId="20577"/>
          <ac:spMkLst>
            <pc:docMk/>
            <pc:sldMk cId="757912265" sldId="277"/>
            <ac:spMk id="73" creationId="{9DE2F409-9EF0-9562-B310-3424B6A0D187}"/>
          </ac:spMkLst>
        </pc:spChg>
        <pc:spChg chg="mod">
          <ac:chgData name="松浦英宗" userId="9b03fd3a-662f-49ff-9af1-1b93cf7aab22" providerId="ADAL" clId="{56E9DFAE-DDAD-4FCA-8AED-56B2D15DB479}" dt="2025-11-18T00:13:32.833" v="27796" actId="20577"/>
          <ac:spMkLst>
            <pc:docMk/>
            <pc:sldMk cId="757912265" sldId="277"/>
            <ac:spMk id="74" creationId="{56C9567E-D981-23F3-6AA1-99429D199BFA}"/>
          </ac:spMkLst>
        </pc:spChg>
        <pc:spChg chg="mod topLvl">
          <ac:chgData name="松浦英宗" userId="9b03fd3a-662f-49ff-9af1-1b93cf7aab22" providerId="ADAL" clId="{56E9DFAE-DDAD-4FCA-8AED-56B2D15DB479}" dt="2025-11-18T00:13:09.132" v="27779"/>
          <ac:spMkLst>
            <pc:docMk/>
            <pc:sldMk cId="757912265" sldId="277"/>
            <ac:spMk id="75" creationId="{F1B351CE-5373-FA1C-0011-E3EA9CBCDD49}"/>
          </ac:spMkLst>
        </pc:spChg>
        <pc:spChg chg="mod">
          <ac:chgData name="松浦英宗" userId="9b03fd3a-662f-49ff-9af1-1b93cf7aab22" providerId="ADAL" clId="{56E9DFAE-DDAD-4FCA-8AED-56B2D15DB479}" dt="2025-11-17T11:25:34.257" v="24567" actId="6549"/>
          <ac:spMkLst>
            <pc:docMk/>
            <pc:sldMk cId="757912265" sldId="277"/>
            <ac:spMk id="77" creationId="{06C85DDE-6471-B892-CF77-138635CFF8BF}"/>
          </ac:spMkLst>
        </pc:spChg>
        <pc:spChg chg="mod topLvl">
          <ac:chgData name="松浦英宗" userId="9b03fd3a-662f-49ff-9af1-1b93cf7aab22" providerId="ADAL" clId="{56E9DFAE-DDAD-4FCA-8AED-56B2D15DB479}" dt="2025-11-17T11:34:20.132" v="24681" actId="20577"/>
          <ac:spMkLst>
            <pc:docMk/>
            <pc:sldMk cId="757912265" sldId="277"/>
            <ac:spMk id="79" creationId="{7EE24289-0F82-5B03-FCA0-DE6B285E648F}"/>
          </ac:spMkLst>
        </pc:spChg>
        <pc:spChg chg="mod">
          <ac:chgData name="松浦英宗" userId="9b03fd3a-662f-49ff-9af1-1b93cf7aab22" providerId="ADAL" clId="{56E9DFAE-DDAD-4FCA-8AED-56B2D15DB479}" dt="2025-11-17T11:23:10.852" v="24551" actId="20577"/>
          <ac:spMkLst>
            <pc:docMk/>
            <pc:sldMk cId="757912265" sldId="277"/>
            <ac:spMk id="80" creationId="{8E8E3E3A-F506-C406-E04F-F517BC752F87}"/>
          </ac:spMkLst>
        </pc:spChg>
        <pc:spChg chg="mod topLvl">
          <ac:chgData name="松浦英宗" userId="9b03fd3a-662f-49ff-9af1-1b93cf7aab22" providerId="ADAL" clId="{56E9DFAE-DDAD-4FCA-8AED-56B2D15DB479}" dt="2025-11-17T11:26:49.022" v="24599" actId="20577"/>
          <ac:spMkLst>
            <pc:docMk/>
            <pc:sldMk cId="757912265" sldId="277"/>
            <ac:spMk id="81" creationId="{E621CE0D-A679-C3B3-BE05-64B0B33807E6}"/>
          </ac:spMkLst>
        </pc:spChg>
        <pc:spChg chg="mod">
          <ac:chgData name="松浦英宗" userId="9b03fd3a-662f-49ff-9af1-1b93cf7aab22" providerId="ADAL" clId="{56E9DFAE-DDAD-4FCA-8AED-56B2D15DB479}" dt="2025-11-17T11:27:10.871" v="24614" actId="20577"/>
          <ac:spMkLst>
            <pc:docMk/>
            <pc:sldMk cId="757912265" sldId="277"/>
            <ac:spMk id="82" creationId="{483CDB27-B54B-9379-F6E5-F773436D106F}"/>
          </ac:spMkLst>
        </pc:spChg>
        <pc:spChg chg="mod topLvl">
          <ac:chgData name="松浦英宗" userId="9b03fd3a-662f-49ff-9af1-1b93cf7aab22" providerId="ADAL" clId="{56E9DFAE-DDAD-4FCA-8AED-56B2D15DB479}" dt="2025-11-18T00:13:56.638" v="27825" actId="20577"/>
          <ac:spMkLst>
            <pc:docMk/>
            <pc:sldMk cId="757912265" sldId="277"/>
            <ac:spMk id="83" creationId="{14AC36B8-AE55-91BB-CF40-DDC13955A59E}"/>
          </ac:spMkLst>
        </pc:spChg>
        <pc:spChg chg="mod">
          <ac:chgData name="松浦英宗" userId="9b03fd3a-662f-49ff-9af1-1b93cf7aab22" providerId="ADAL" clId="{56E9DFAE-DDAD-4FCA-8AED-56B2D15DB479}" dt="2025-11-18T00:13:51.188" v="27819" actId="20577"/>
          <ac:spMkLst>
            <pc:docMk/>
            <pc:sldMk cId="757912265" sldId="277"/>
            <ac:spMk id="84" creationId="{8DD55029-3D9A-8B96-9778-BCE1E0B5B3A0}"/>
          </ac:spMkLst>
        </pc:spChg>
        <pc:spChg chg="mod topLvl">
          <ac:chgData name="松浦英宗" userId="9b03fd3a-662f-49ff-9af1-1b93cf7aab22" providerId="ADAL" clId="{56E9DFAE-DDAD-4FCA-8AED-56B2D15DB479}" dt="2025-11-18T00:13:11.183" v="27780"/>
          <ac:spMkLst>
            <pc:docMk/>
            <pc:sldMk cId="757912265" sldId="277"/>
            <ac:spMk id="85" creationId="{2699A047-5871-F6D3-A3CE-311D04E9C346}"/>
          </ac:spMkLst>
        </pc:spChg>
        <pc:spChg chg="mod topLvl">
          <ac:chgData name="松浦英宗" userId="9b03fd3a-662f-49ff-9af1-1b93cf7aab22" providerId="ADAL" clId="{56E9DFAE-DDAD-4FCA-8AED-56B2D15DB479}" dt="2025-11-17T11:34:21.682" v="24682" actId="20577"/>
          <ac:spMkLst>
            <pc:docMk/>
            <pc:sldMk cId="757912265" sldId="277"/>
            <ac:spMk id="89" creationId="{6B22DEA0-B062-982E-BF2B-5EC48C94E69C}"/>
          </ac:spMkLst>
        </pc:spChg>
        <pc:spChg chg="mod topLvl">
          <ac:chgData name="松浦英宗" userId="9b03fd3a-662f-49ff-9af1-1b93cf7aab22" providerId="ADAL" clId="{56E9DFAE-DDAD-4FCA-8AED-56B2D15DB479}" dt="2025-11-17T11:31:38.368" v="24657" actId="20577"/>
          <ac:spMkLst>
            <pc:docMk/>
            <pc:sldMk cId="757912265" sldId="277"/>
            <ac:spMk id="90" creationId="{230C4C29-D10B-7DCE-E36B-BCA7593F308E}"/>
          </ac:spMkLst>
        </pc:spChg>
        <pc:spChg chg="mod">
          <ac:chgData name="松浦英宗" userId="9b03fd3a-662f-49ff-9af1-1b93cf7aab22" providerId="ADAL" clId="{56E9DFAE-DDAD-4FCA-8AED-56B2D15DB479}" dt="2025-11-18T00:31:18.062" v="27854" actId="20577"/>
          <ac:spMkLst>
            <pc:docMk/>
            <pc:sldMk cId="757912265" sldId="277"/>
            <ac:spMk id="92" creationId="{1BD03852-3E37-D5DB-FC09-EB452522FBA7}"/>
          </ac:spMkLst>
        </pc:spChg>
        <pc:spChg chg="mod">
          <ac:chgData name="松浦英宗" userId="9b03fd3a-662f-49ff-9af1-1b93cf7aab22" providerId="ADAL" clId="{56E9DFAE-DDAD-4FCA-8AED-56B2D15DB479}" dt="2025-11-18T00:14:07.668" v="27837" actId="20577"/>
          <ac:spMkLst>
            <pc:docMk/>
            <pc:sldMk cId="757912265" sldId="277"/>
            <ac:spMk id="93" creationId="{24020339-03C3-871E-41D2-9CB727AEB895}"/>
          </ac:spMkLst>
        </pc:spChg>
        <pc:spChg chg="mod">
          <ac:chgData name="松浦英宗" userId="9b03fd3a-662f-49ff-9af1-1b93cf7aab22" providerId="ADAL" clId="{56E9DFAE-DDAD-4FCA-8AED-56B2D15DB479}" dt="2025-11-18T00:14:02.610" v="27831" actId="20577"/>
          <ac:spMkLst>
            <pc:docMk/>
            <pc:sldMk cId="757912265" sldId="277"/>
            <ac:spMk id="94" creationId="{EA2B88B9-4816-9429-B5F2-A9E2D7CFDFEC}"/>
          </ac:spMkLst>
        </pc:spChg>
        <pc:spChg chg="mod">
          <ac:chgData name="松浦英宗" userId="9b03fd3a-662f-49ff-9af1-1b93cf7aab22" providerId="ADAL" clId="{56E9DFAE-DDAD-4FCA-8AED-56B2D15DB479}" dt="2025-11-18T00:13:12.499" v="27781"/>
          <ac:spMkLst>
            <pc:docMk/>
            <pc:sldMk cId="757912265" sldId="277"/>
            <ac:spMk id="95" creationId="{D4922A63-C6DB-CDE7-8251-EC3105D8C066}"/>
          </ac:spMkLst>
        </pc:spChg>
        <pc:spChg chg="mod topLvl">
          <ac:chgData name="松浦英宗" userId="9b03fd3a-662f-49ff-9af1-1b93cf7aab22" providerId="ADAL" clId="{56E9DFAE-DDAD-4FCA-8AED-56B2D15DB479}" dt="2025-11-17T11:34:09.527" v="24676" actId="20577"/>
          <ac:spMkLst>
            <pc:docMk/>
            <pc:sldMk cId="757912265" sldId="277"/>
            <ac:spMk id="99" creationId="{A43A5F26-8702-4450-21DE-DF4E0B0ECB7E}"/>
          </ac:spMkLst>
        </pc:spChg>
        <pc:spChg chg="mod topLvl">
          <ac:chgData name="松浦英宗" userId="9b03fd3a-662f-49ff-9af1-1b93cf7aab22" providerId="ADAL" clId="{56E9DFAE-DDAD-4FCA-8AED-56B2D15DB479}" dt="2025-11-17T11:31:40.072" v="24658"/>
          <ac:spMkLst>
            <pc:docMk/>
            <pc:sldMk cId="757912265" sldId="277"/>
            <ac:spMk id="100" creationId="{ADC84322-0803-8FED-6CA3-1D24EB59ED37}"/>
          </ac:spMkLst>
        </pc:spChg>
        <pc:spChg chg="mod topLvl">
          <ac:chgData name="松浦英宗" userId="9b03fd3a-662f-49ff-9af1-1b93cf7aab22" providerId="ADAL" clId="{56E9DFAE-DDAD-4FCA-8AED-56B2D15DB479}" dt="2025-11-18T00:31:20.491" v="27857" actId="20577"/>
          <ac:spMkLst>
            <pc:docMk/>
            <pc:sldMk cId="757912265" sldId="277"/>
            <ac:spMk id="102" creationId="{DD94C632-5DEC-EDA3-7BEE-88A94462A50C}"/>
          </ac:spMkLst>
        </pc:spChg>
        <pc:spChg chg="mod">
          <ac:chgData name="松浦英宗" userId="9b03fd3a-662f-49ff-9af1-1b93cf7aab22" providerId="ADAL" clId="{56E9DFAE-DDAD-4FCA-8AED-56B2D15DB479}" dt="2025-11-18T00:14:24.282" v="27851" actId="20577"/>
          <ac:spMkLst>
            <pc:docMk/>
            <pc:sldMk cId="757912265" sldId="277"/>
            <ac:spMk id="103" creationId="{33325ABB-8764-DB95-148C-D08CBE9AB4E2}"/>
          </ac:spMkLst>
        </pc:spChg>
        <pc:spChg chg="mod">
          <ac:chgData name="松浦英宗" userId="9b03fd3a-662f-49ff-9af1-1b93cf7aab22" providerId="ADAL" clId="{56E9DFAE-DDAD-4FCA-8AED-56B2D15DB479}" dt="2025-11-18T00:14:19.105" v="27843" actId="20577"/>
          <ac:spMkLst>
            <pc:docMk/>
            <pc:sldMk cId="757912265" sldId="277"/>
            <ac:spMk id="104" creationId="{932267BB-6838-D768-700B-5133595B6121}"/>
          </ac:spMkLst>
        </pc:spChg>
        <pc:spChg chg="mod">
          <ac:chgData name="松浦英宗" userId="9b03fd3a-662f-49ff-9af1-1b93cf7aab22" providerId="ADAL" clId="{56E9DFAE-DDAD-4FCA-8AED-56B2D15DB479}" dt="2025-11-18T00:13:13.973" v="27782"/>
          <ac:spMkLst>
            <pc:docMk/>
            <pc:sldMk cId="757912265" sldId="277"/>
            <ac:spMk id="105" creationId="{DDC4B302-D8D7-AD10-2E5A-F556549AB8EC}"/>
          </ac:spMkLst>
        </pc:spChg>
        <pc:spChg chg="add mod">
          <ac:chgData name="松浦英宗" userId="9b03fd3a-662f-49ff-9af1-1b93cf7aab22" providerId="ADAL" clId="{56E9DFAE-DDAD-4FCA-8AED-56B2D15DB479}" dt="2025-11-18T00:31:39.008" v="27867" actId="20577"/>
          <ac:spMkLst>
            <pc:docMk/>
            <pc:sldMk cId="757912265" sldId="277"/>
            <ac:spMk id="123" creationId="{39D89DCC-A43A-08A8-08E7-0FDC99B8D97A}"/>
          </ac:spMkLst>
        </pc:spChg>
      </pc:sldChg>
      <pc:sldChg chg="addSp delSp modSp add del mod">
        <pc:chgData name="松浦英宗" userId="9b03fd3a-662f-49ff-9af1-1b93cf7aab22" providerId="ADAL" clId="{56E9DFAE-DDAD-4FCA-8AED-56B2D15DB479}" dt="2025-11-18T00:49:58.395" v="28067" actId="47"/>
        <pc:sldMkLst>
          <pc:docMk/>
          <pc:sldMk cId="906899700" sldId="278"/>
        </pc:sldMkLst>
        <pc:spChg chg="add mod">
          <ac:chgData name="松浦英宗" userId="9b03fd3a-662f-49ff-9af1-1b93cf7aab22" providerId="ADAL" clId="{56E9DFAE-DDAD-4FCA-8AED-56B2D15DB479}" dt="2025-11-18T00:34:30.530" v="27996" actId="164"/>
          <ac:spMkLst>
            <pc:docMk/>
            <pc:sldMk cId="906899700" sldId="278"/>
            <ac:spMk id="3" creationId="{190A7355-6CA6-250B-4906-18630647A266}"/>
          </ac:spMkLst>
        </pc:spChg>
        <pc:spChg chg="add del mod">
          <ac:chgData name="松浦英宗" userId="9b03fd3a-662f-49ff-9af1-1b93cf7aab22" providerId="ADAL" clId="{56E9DFAE-DDAD-4FCA-8AED-56B2D15DB479}" dt="2025-11-17T11:39:45.697" v="24683" actId="478"/>
          <ac:spMkLst>
            <pc:docMk/>
            <pc:sldMk cId="906899700" sldId="278"/>
            <ac:spMk id="22" creationId="{0669C3DB-4643-D7B9-6A21-E1086C59164B}"/>
          </ac:spMkLst>
        </pc:spChg>
        <pc:spChg chg="add mod">
          <ac:chgData name="松浦英宗" userId="9b03fd3a-662f-49ff-9af1-1b93cf7aab22" providerId="ADAL" clId="{56E9DFAE-DDAD-4FCA-8AED-56B2D15DB479}" dt="2025-11-18T00:34:30.530" v="27996" actId="164"/>
          <ac:spMkLst>
            <pc:docMk/>
            <pc:sldMk cId="906899700" sldId="278"/>
            <ac:spMk id="22" creationId="{5C35B739-C965-7DFA-F7AA-E9CD70503237}"/>
          </ac:spMkLst>
        </pc:spChg>
        <pc:spChg chg="add mod">
          <ac:chgData name="松浦英宗" userId="9b03fd3a-662f-49ff-9af1-1b93cf7aab22" providerId="ADAL" clId="{56E9DFAE-DDAD-4FCA-8AED-56B2D15DB479}" dt="2025-11-18T00:33:20.214" v="27962" actId="20577"/>
          <ac:spMkLst>
            <pc:docMk/>
            <pc:sldMk cId="906899700" sldId="278"/>
            <ac:spMk id="23" creationId="{2B1E83E3-2038-332B-6948-B99D18B0EA43}"/>
          </ac:spMkLst>
        </pc:spChg>
        <pc:spChg chg="add mod">
          <ac:chgData name="松浦英宗" userId="9b03fd3a-662f-49ff-9af1-1b93cf7aab22" providerId="ADAL" clId="{56E9DFAE-DDAD-4FCA-8AED-56B2D15DB479}" dt="2025-11-18T00:34:30.530" v="27996" actId="164"/>
          <ac:spMkLst>
            <pc:docMk/>
            <pc:sldMk cId="906899700" sldId="278"/>
            <ac:spMk id="24" creationId="{7A5D9A93-8F82-0126-149A-EA276862E112}"/>
          </ac:spMkLst>
        </pc:spChg>
        <pc:spChg chg="add mod">
          <ac:chgData name="松浦英宗" userId="9b03fd3a-662f-49ff-9af1-1b93cf7aab22" providerId="ADAL" clId="{56E9DFAE-DDAD-4FCA-8AED-56B2D15DB479}" dt="2025-11-18T00:34:30.530" v="27996" actId="164"/>
          <ac:spMkLst>
            <pc:docMk/>
            <pc:sldMk cId="906899700" sldId="278"/>
            <ac:spMk id="26" creationId="{50040CD2-0320-5C99-E4B5-BF5E92BAB904}"/>
          </ac:spMkLst>
        </pc:spChg>
        <pc:spChg chg="add mod">
          <ac:chgData name="松浦英宗" userId="9b03fd3a-662f-49ff-9af1-1b93cf7aab22" providerId="ADAL" clId="{56E9DFAE-DDAD-4FCA-8AED-56B2D15DB479}" dt="2025-11-18T00:34:30.530" v="27996" actId="164"/>
          <ac:spMkLst>
            <pc:docMk/>
            <pc:sldMk cId="906899700" sldId="278"/>
            <ac:spMk id="27" creationId="{F9649779-0C02-BC34-8F09-9C479F44954A}"/>
          </ac:spMkLst>
        </pc:spChg>
        <pc:spChg chg="add mod">
          <ac:chgData name="松浦英宗" userId="9b03fd3a-662f-49ff-9af1-1b93cf7aab22" providerId="ADAL" clId="{56E9DFAE-DDAD-4FCA-8AED-56B2D15DB479}" dt="2025-11-18T00:34:30.530" v="27996" actId="164"/>
          <ac:spMkLst>
            <pc:docMk/>
            <pc:sldMk cId="906899700" sldId="278"/>
            <ac:spMk id="28" creationId="{7B2C0023-4B5A-D2BF-8982-B8128FA784E7}"/>
          </ac:spMkLst>
        </pc:spChg>
        <pc:spChg chg="add mod">
          <ac:chgData name="松浦英宗" userId="9b03fd3a-662f-49ff-9af1-1b93cf7aab22" providerId="ADAL" clId="{56E9DFAE-DDAD-4FCA-8AED-56B2D15DB479}" dt="2025-11-18T00:34:30.530" v="27996" actId="164"/>
          <ac:spMkLst>
            <pc:docMk/>
            <pc:sldMk cId="906899700" sldId="278"/>
            <ac:spMk id="29" creationId="{001DDE55-A53B-8050-FA72-CF02694903AE}"/>
          </ac:spMkLst>
        </pc:spChg>
        <pc:spChg chg="add mod">
          <ac:chgData name="松浦英宗" userId="9b03fd3a-662f-49ff-9af1-1b93cf7aab22" providerId="ADAL" clId="{56E9DFAE-DDAD-4FCA-8AED-56B2D15DB479}" dt="2025-11-18T00:34:30.530" v="27996" actId="164"/>
          <ac:spMkLst>
            <pc:docMk/>
            <pc:sldMk cId="906899700" sldId="278"/>
            <ac:spMk id="30" creationId="{AB431B04-6CF7-BB50-54D3-8A6263005ACC}"/>
          </ac:spMkLst>
        </pc:spChg>
        <pc:spChg chg="mod">
          <ac:chgData name="松浦英宗" userId="9b03fd3a-662f-49ff-9af1-1b93cf7aab22" providerId="ADAL" clId="{56E9DFAE-DDAD-4FCA-8AED-56B2D15DB479}" dt="2025-11-17T11:46:00.134" v="24998" actId="165"/>
          <ac:spMkLst>
            <pc:docMk/>
            <pc:sldMk cId="906899700" sldId="278"/>
            <ac:spMk id="32" creationId="{0501900E-0BAF-FF22-9DA5-0B224779E55B}"/>
          </ac:spMkLst>
        </pc:spChg>
        <pc:spChg chg="mod">
          <ac:chgData name="松浦英宗" userId="9b03fd3a-662f-49ff-9af1-1b93cf7aab22" providerId="ADAL" clId="{56E9DFAE-DDAD-4FCA-8AED-56B2D15DB479}" dt="2025-11-18T00:34:36.762" v="27997" actId="571"/>
          <ac:spMkLst>
            <pc:docMk/>
            <pc:sldMk cId="906899700" sldId="278"/>
            <ac:spMk id="33" creationId="{6BAC9DF3-C9B2-6CE0-86AD-7473228CE056}"/>
          </ac:spMkLst>
        </pc:spChg>
        <pc:spChg chg="mod">
          <ac:chgData name="松浦英宗" userId="9b03fd3a-662f-49ff-9af1-1b93cf7aab22" providerId="ADAL" clId="{56E9DFAE-DDAD-4FCA-8AED-56B2D15DB479}" dt="2025-11-18T00:34:36.762" v="27997" actId="571"/>
          <ac:spMkLst>
            <pc:docMk/>
            <pc:sldMk cId="906899700" sldId="278"/>
            <ac:spMk id="34" creationId="{C3632D51-A497-FD3A-4D91-8A5A51CE16E6}"/>
          </ac:spMkLst>
        </pc:spChg>
        <pc:spChg chg="mod">
          <ac:chgData name="松浦英宗" userId="9b03fd3a-662f-49ff-9af1-1b93cf7aab22" providerId="ADAL" clId="{56E9DFAE-DDAD-4FCA-8AED-56B2D15DB479}" dt="2025-11-18T00:34:36.762" v="27997" actId="571"/>
          <ac:spMkLst>
            <pc:docMk/>
            <pc:sldMk cId="906899700" sldId="278"/>
            <ac:spMk id="35" creationId="{76DA3707-8B6F-ADD2-D7D0-8F9FEEB27C24}"/>
          </ac:spMkLst>
        </pc:spChg>
        <pc:spChg chg="mod">
          <ac:chgData name="松浦英宗" userId="9b03fd3a-662f-49ff-9af1-1b93cf7aab22" providerId="ADAL" clId="{56E9DFAE-DDAD-4FCA-8AED-56B2D15DB479}" dt="2025-11-17T11:44:14.996" v="24979"/>
          <ac:spMkLst>
            <pc:docMk/>
            <pc:sldMk cId="906899700" sldId="278"/>
            <ac:spMk id="36" creationId="{1ECF002F-866A-2A98-4F97-3BD15291B4BA}"/>
          </ac:spMkLst>
        </pc:spChg>
        <pc:spChg chg="mod">
          <ac:chgData name="松浦英宗" userId="9b03fd3a-662f-49ff-9af1-1b93cf7aab22" providerId="ADAL" clId="{56E9DFAE-DDAD-4FCA-8AED-56B2D15DB479}" dt="2025-11-18T00:34:36.762" v="27997" actId="571"/>
          <ac:spMkLst>
            <pc:docMk/>
            <pc:sldMk cId="906899700" sldId="278"/>
            <ac:spMk id="36" creationId="{5126F6D2-0C0A-F3DC-E369-039B69B6943F}"/>
          </ac:spMkLst>
        </pc:spChg>
        <pc:spChg chg="mod">
          <ac:chgData name="松浦英宗" userId="9b03fd3a-662f-49ff-9af1-1b93cf7aab22" providerId="ADAL" clId="{56E9DFAE-DDAD-4FCA-8AED-56B2D15DB479}" dt="2025-11-17T11:50:24.972" v="25022" actId="403"/>
          <ac:spMkLst>
            <pc:docMk/>
            <pc:sldMk cId="906899700" sldId="278"/>
            <ac:spMk id="37" creationId="{851B83C6-54F6-9F68-CF60-257A8C119CFA}"/>
          </ac:spMkLst>
        </pc:spChg>
        <pc:spChg chg="del">
          <ac:chgData name="松浦英宗" userId="9b03fd3a-662f-49ff-9af1-1b93cf7aab22" providerId="ADAL" clId="{56E9DFAE-DDAD-4FCA-8AED-56B2D15DB479}" dt="2025-11-17T11:42:11.722" v="24977" actId="478"/>
          <ac:spMkLst>
            <pc:docMk/>
            <pc:sldMk cId="906899700" sldId="278"/>
            <ac:spMk id="38" creationId="{697DF807-B3E8-E063-AE7E-2F13C3F1862B}"/>
          </ac:spMkLst>
        </pc:spChg>
        <pc:spChg chg="mod">
          <ac:chgData name="松浦英宗" userId="9b03fd3a-662f-49ff-9af1-1b93cf7aab22" providerId="ADAL" clId="{56E9DFAE-DDAD-4FCA-8AED-56B2D15DB479}" dt="2025-11-18T00:34:36.762" v="27997" actId="571"/>
          <ac:spMkLst>
            <pc:docMk/>
            <pc:sldMk cId="906899700" sldId="278"/>
            <ac:spMk id="38" creationId="{C67DA93A-A57D-874A-3B9A-5ED3F9B185C9}"/>
          </ac:spMkLst>
        </pc:spChg>
        <pc:spChg chg="mod">
          <ac:chgData name="松浦英宗" userId="9b03fd3a-662f-49ff-9af1-1b93cf7aab22" providerId="ADAL" clId="{56E9DFAE-DDAD-4FCA-8AED-56B2D15DB479}" dt="2025-11-18T00:34:36.762" v="27997" actId="571"/>
          <ac:spMkLst>
            <pc:docMk/>
            <pc:sldMk cId="906899700" sldId="278"/>
            <ac:spMk id="40" creationId="{9C349EF5-9085-AE50-2854-10D59495E21C}"/>
          </ac:spMkLst>
        </pc:spChg>
        <pc:spChg chg="mod">
          <ac:chgData name="松浦英宗" userId="9b03fd3a-662f-49ff-9af1-1b93cf7aab22" providerId="ADAL" clId="{56E9DFAE-DDAD-4FCA-8AED-56B2D15DB479}" dt="2025-11-18T00:34:36.762" v="27997" actId="571"/>
          <ac:spMkLst>
            <pc:docMk/>
            <pc:sldMk cId="906899700" sldId="278"/>
            <ac:spMk id="41" creationId="{23D12804-FD0A-E894-7E89-2DC15F2214FD}"/>
          </ac:spMkLst>
        </pc:spChg>
        <pc:spChg chg="mod">
          <ac:chgData name="松浦英宗" userId="9b03fd3a-662f-49ff-9af1-1b93cf7aab22" providerId="ADAL" clId="{56E9DFAE-DDAD-4FCA-8AED-56B2D15DB479}" dt="2025-11-18T00:34:36.762" v="27997" actId="571"/>
          <ac:spMkLst>
            <pc:docMk/>
            <pc:sldMk cId="906899700" sldId="278"/>
            <ac:spMk id="42" creationId="{1BFC6A96-8961-417B-BCC1-867588D3760D}"/>
          </ac:spMkLst>
        </pc:spChg>
        <pc:spChg chg="mod">
          <ac:chgData name="松浦英宗" userId="9b03fd3a-662f-49ff-9af1-1b93cf7aab22" providerId="ADAL" clId="{56E9DFAE-DDAD-4FCA-8AED-56B2D15DB479}" dt="2025-11-17T11:46:00.134" v="24998" actId="165"/>
          <ac:spMkLst>
            <pc:docMk/>
            <pc:sldMk cId="906899700" sldId="278"/>
            <ac:spMk id="46" creationId="{ADF2CCEE-0C5B-6A82-7E4C-12F2EFEA4BC6}"/>
          </ac:spMkLst>
        </pc:spChg>
        <pc:spChg chg="mod">
          <ac:chgData name="松浦英宗" userId="9b03fd3a-662f-49ff-9af1-1b93cf7aab22" providerId="ADAL" clId="{56E9DFAE-DDAD-4FCA-8AED-56B2D15DB479}" dt="2025-11-17T11:46:00.134" v="24998" actId="165"/>
          <ac:spMkLst>
            <pc:docMk/>
            <pc:sldMk cId="906899700" sldId="278"/>
            <ac:spMk id="47" creationId="{8CC62D4C-A0EE-850E-58C1-6F2B666F2F6E}"/>
          </ac:spMkLst>
        </pc:spChg>
        <pc:spChg chg="mod">
          <ac:chgData name="松浦英宗" userId="9b03fd3a-662f-49ff-9af1-1b93cf7aab22" providerId="ADAL" clId="{56E9DFAE-DDAD-4FCA-8AED-56B2D15DB479}" dt="2025-11-17T11:46:00.134" v="24998" actId="165"/>
          <ac:spMkLst>
            <pc:docMk/>
            <pc:sldMk cId="906899700" sldId="278"/>
            <ac:spMk id="48" creationId="{CD103FF6-A02E-461F-7198-7CCA33C6CB5C}"/>
          </ac:spMkLst>
        </pc:spChg>
        <pc:spChg chg="mod">
          <ac:chgData name="松浦英宗" userId="9b03fd3a-662f-49ff-9af1-1b93cf7aab22" providerId="ADAL" clId="{56E9DFAE-DDAD-4FCA-8AED-56B2D15DB479}" dt="2025-11-17T11:46:00.134" v="24998" actId="165"/>
          <ac:spMkLst>
            <pc:docMk/>
            <pc:sldMk cId="906899700" sldId="278"/>
            <ac:spMk id="49" creationId="{55E38DB1-B93E-16C4-A18C-E293112D25FE}"/>
          </ac:spMkLst>
        </pc:spChg>
        <pc:spChg chg="mod">
          <ac:chgData name="松浦英宗" userId="9b03fd3a-662f-49ff-9af1-1b93cf7aab22" providerId="ADAL" clId="{56E9DFAE-DDAD-4FCA-8AED-56B2D15DB479}" dt="2025-11-17T11:46:00.134" v="24998" actId="165"/>
          <ac:spMkLst>
            <pc:docMk/>
            <pc:sldMk cId="906899700" sldId="278"/>
            <ac:spMk id="51" creationId="{BF78B2F4-0E28-76CD-93B1-5FE52DC7C621}"/>
          </ac:spMkLst>
        </pc:spChg>
        <pc:spChg chg="add del mod">
          <ac:chgData name="松浦英宗" userId="9b03fd3a-662f-49ff-9af1-1b93cf7aab22" providerId="ADAL" clId="{56E9DFAE-DDAD-4FCA-8AED-56B2D15DB479}" dt="2025-11-17T11:50:24.972" v="25022" actId="403"/>
          <ac:spMkLst>
            <pc:docMk/>
            <pc:sldMk cId="906899700" sldId="278"/>
            <ac:spMk id="53" creationId="{DA8E3794-7384-FF2A-FF82-A58F95352828}"/>
          </ac:spMkLst>
        </pc:spChg>
        <pc:spChg chg="del mod topLvl">
          <ac:chgData name="松浦英宗" userId="9b03fd3a-662f-49ff-9af1-1b93cf7aab22" providerId="ADAL" clId="{56E9DFAE-DDAD-4FCA-8AED-56B2D15DB479}" dt="2025-11-17T11:46:05.291" v="25000" actId="478"/>
          <ac:spMkLst>
            <pc:docMk/>
            <pc:sldMk cId="906899700" sldId="278"/>
            <ac:spMk id="58" creationId="{2EE322C6-C62F-6291-5279-8F05288F1CD4}"/>
          </ac:spMkLst>
        </pc:spChg>
        <pc:spChg chg="del">
          <ac:chgData name="松浦英宗" userId="9b03fd3a-662f-49ff-9af1-1b93cf7aab22" providerId="ADAL" clId="{56E9DFAE-DDAD-4FCA-8AED-56B2D15DB479}" dt="2025-11-17T11:46:05.291" v="25000" actId="478"/>
          <ac:spMkLst>
            <pc:docMk/>
            <pc:sldMk cId="906899700" sldId="278"/>
            <ac:spMk id="59" creationId="{EE13CAF3-DC1D-43BF-0956-D1EAE21FDCD9}"/>
          </ac:spMkLst>
        </pc:spChg>
        <pc:spChg chg="del mod">
          <ac:chgData name="松浦英宗" userId="9b03fd3a-662f-49ff-9af1-1b93cf7aab22" providerId="ADAL" clId="{56E9DFAE-DDAD-4FCA-8AED-56B2D15DB479}" dt="2025-11-17T11:46:05.291" v="25000" actId="478"/>
          <ac:spMkLst>
            <pc:docMk/>
            <pc:sldMk cId="906899700" sldId="278"/>
            <ac:spMk id="60" creationId="{463A0736-733B-46AF-E588-090B43046198}"/>
          </ac:spMkLst>
        </pc:spChg>
        <pc:spChg chg="del mod topLvl">
          <ac:chgData name="松浦英宗" userId="9b03fd3a-662f-49ff-9af1-1b93cf7aab22" providerId="ADAL" clId="{56E9DFAE-DDAD-4FCA-8AED-56B2D15DB479}" dt="2025-11-17T11:46:03.016" v="24999" actId="478"/>
          <ac:spMkLst>
            <pc:docMk/>
            <pc:sldMk cId="906899700" sldId="278"/>
            <ac:spMk id="61" creationId="{EBDC872A-BCF0-EEFB-2A1E-7B9896A2012D}"/>
          </ac:spMkLst>
        </pc:spChg>
        <pc:spChg chg="del mod topLvl">
          <ac:chgData name="松浦英宗" userId="9b03fd3a-662f-49ff-9af1-1b93cf7aab22" providerId="ADAL" clId="{56E9DFAE-DDAD-4FCA-8AED-56B2D15DB479}" dt="2025-11-17T11:46:05.291" v="25000" actId="478"/>
          <ac:spMkLst>
            <pc:docMk/>
            <pc:sldMk cId="906899700" sldId="278"/>
            <ac:spMk id="62" creationId="{4659C406-BF66-6378-6640-BEF068BEECDF}"/>
          </ac:spMkLst>
        </pc:spChg>
        <pc:spChg chg="del mod topLvl">
          <ac:chgData name="松浦英宗" userId="9b03fd3a-662f-49ff-9af1-1b93cf7aab22" providerId="ADAL" clId="{56E9DFAE-DDAD-4FCA-8AED-56B2D15DB479}" dt="2025-11-17T11:46:05.291" v="25000" actId="478"/>
          <ac:spMkLst>
            <pc:docMk/>
            <pc:sldMk cId="906899700" sldId="278"/>
            <ac:spMk id="63" creationId="{9E605A2C-803D-DDC6-A83D-05D9DE8E7927}"/>
          </ac:spMkLst>
        </pc:spChg>
        <pc:spChg chg="del mod">
          <ac:chgData name="松浦英宗" userId="9b03fd3a-662f-49ff-9af1-1b93cf7aab22" providerId="ADAL" clId="{56E9DFAE-DDAD-4FCA-8AED-56B2D15DB479}" dt="2025-11-17T11:46:05.291" v="25000" actId="478"/>
          <ac:spMkLst>
            <pc:docMk/>
            <pc:sldMk cId="906899700" sldId="278"/>
            <ac:spMk id="64" creationId="{2BF62E9E-6C26-16AB-0907-97F58152E3AA}"/>
          </ac:spMkLst>
        </pc:spChg>
        <pc:spChg chg="del mod">
          <ac:chgData name="松浦英宗" userId="9b03fd3a-662f-49ff-9af1-1b93cf7aab22" providerId="ADAL" clId="{56E9DFAE-DDAD-4FCA-8AED-56B2D15DB479}" dt="2025-11-17T11:46:05.291" v="25000" actId="478"/>
          <ac:spMkLst>
            <pc:docMk/>
            <pc:sldMk cId="906899700" sldId="278"/>
            <ac:spMk id="65" creationId="{1B8DBB28-DE35-D878-C4B4-8ABB93A9CB09}"/>
          </ac:spMkLst>
        </pc:spChg>
        <pc:spChg chg="del">
          <ac:chgData name="松浦英宗" userId="9b03fd3a-662f-49ff-9af1-1b93cf7aab22" providerId="ADAL" clId="{56E9DFAE-DDAD-4FCA-8AED-56B2D15DB479}" dt="2025-11-17T11:46:05.291" v="25000" actId="478"/>
          <ac:spMkLst>
            <pc:docMk/>
            <pc:sldMk cId="906899700" sldId="278"/>
            <ac:spMk id="66" creationId="{330A27A7-299E-A301-A815-C38127F54D3F}"/>
          </ac:spMkLst>
        </pc:spChg>
        <pc:spChg chg="del">
          <ac:chgData name="松浦英宗" userId="9b03fd3a-662f-49ff-9af1-1b93cf7aab22" providerId="ADAL" clId="{56E9DFAE-DDAD-4FCA-8AED-56B2D15DB479}" dt="2025-11-17T11:46:05.291" v="25000" actId="478"/>
          <ac:spMkLst>
            <pc:docMk/>
            <pc:sldMk cId="906899700" sldId="278"/>
            <ac:spMk id="67" creationId="{29E6BE86-327A-CF71-8E14-BD6DC88EBF04}"/>
          </ac:spMkLst>
        </pc:spChg>
        <pc:spChg chg="del mod">
          <ac:chgData name="松浦英宗" userId="9b03fd3a-662f-49ff-9af1-1b93cf7aab22" providerId="ADAL" clId="{56E9DFAE-DDAD-4FCA-8AED-56B2D15DB479}" dt="2025-11-17T11:45:06.435" v="24990" actId="478"/>
          <ac:spMkLst>
            <pc:docMk/>
            <pc:sldMk cId="906899700" sldId="278"/>
            <ac:spMk id="68" creationId="{E24AB9BB-AB8A-A4FB-4123-01D287E554CA}"/>
          </ac:spMkLst>
        </pc:spChg>
        <pc:spChg chg="del mod">
          <ac:chgData name="松浦英宗" userId="9b03fd3a-662f-49ff-9af1-1b93cf7aab22" providerId="ADAL" clId="{56E9DFAE-DDAD-4FCA-8AED-56B2D15DB479}" dt="2025-11-17T11:44:50.497" v="24986" actId="478"/>
          <ac:spMkLst>
            <pc:docMk/>
            <pc:sldMk cId="906899700" sldId="278"/>
            <ac:spMk id="70" creationId="{37F6643B-84C3-02C2-3AED-8D154A536EC7}"/>
          </ac:spMkLst>
        </pc:spChg>
        <pc:spChg chg="del mod">
          <ac:chgData name="松浦英宗" userId="9b03fd3a-662f-49ff-9af1-1b93cf7aab22" providerId="ADAL" clId="{56E9DFAE-DDAD-4FCA-8AED-56B2D15DB479}" dt="2025-11-17T11:44:50.497" v="24986" actId="478"/>
          <ac:spMkLst>
            <pc:docMk/>
            <pc:sldMk cId="906899700" sldId="278"/>
            <ac:spMk id="71" creationId="{B733030A-18FD-157E-4D0F-189CEDD7E6A9}"/>
          </ac:spMkLst>
        </pc:spChg>
        <pc:spChg chg="del mod">
          <ac:chgData name="松浦英宗" userId="9b03fd3a-662f-49ff-9af1-1b93cf7aab22" providerId="ADAL" clId="{56E9DFAE-DDAD-4FCA-8AED-56B2D15DB479}" dt="2025-11-17T11:44:50.497" v="24986" actId="478"/>
          <ac:spMkLst>
            <pc:docMk/>
            <pc:sldMk cId="906899700" sldId="278"/>
            <ac:spMk id="72" creationId="{6F36DEB0-3000-ACDC-576D-889C879E98B8}"/>
          </ac:spMkLst>
        </pc:spChg>
        <pc:spChg chg="del mod">
          <ac:chgData name="松浦英宗" userId="9b03fd3a-662f-49ff-9af1-1b93cf7aab22" providerId="ADAL" clId="{56E9DFAE-DDAD-4FCA-8AED-56B2D15DB479}" dt="2025-11-17T11:44:50.497" v="24986" actId="478"/>
          <ac:spMkLst>
            <pc:docMk/>
            <pc:sldMk cId="906899700" sldId="278"/>
            <ac:spMk id="73" creationId="{61F44C4F-091D-299E-20D6-DAD320853759}"/>
          </ac:spMkLst>
        </pc:spChg>
        <pc:spChg chg="del mod">
          <ac:chgData name="松浦英宗" userId="9b03fd3a-662f-49ff-9af1-1b93cf7aab22" providerId="ADAL" clId="{56E9DFAE-DDAD-4FCA-8AED-56B2D15DB479}" dt="2025-11-17T11:44:50.497" v="24986" actId="478"/>
          <ac:spMkLst>
            <pc:docMk/>
            <pc:sldMk cId="906899700" sldId="278"/>
            <ac:spMk id="74" creationId="{BB9168FF-A7C2-BB18-AC55-B449EF6D8896}"/>
          </ac:spMkLst>
        </pc:spChg>
        <pc:spChg chg="add del mod">
          <ac:chgData name="松浦英宗" userId="9b03fd3a-662f-49ff-9af1-1b93cf7aab22" providerId="ADAL" clId="{56E9DFAE-DDAD-4FCA-8AED-56B2D15DB479}" dt="2025-11-17T11:44:50.497" v="24986" actId="478"/>
          <ac:spMkLst>
            <pc:docMk/>
            <pc:sldMk cId="906899700" sldId="278"/>
            <ac:spMk id="75" creationId="{570B7C5C-F6FF-A77A-B58B-B0C3347B3959}"/>
          </ac:spMkLst>
        </pc:spChg>
        <pc:spChg chg="del mod">
          <ac:chgData name="松浦英宗" userId="9b03fd3a-662f-49ff-9af1-1b93cf7aab22" providerId="ADAL" clId="{56E9DFAE-DDAD-4FCA-8AED-56B2D15DB479}" dt="2025-11-17T11:44:44.092" v="24985" actId="478"/>
          <ac:spMkLst>
            <pc:docMk/>
            <pc:sldMk cId="906899700" sldId="278"/>
            <ac:spMk id="76" creationId="{87EEBD80-50CD-D6E7-A9AA-30DBE8113050}"/>
          </ac:spMkLst>
        </pc:spChg>
        <pc:spChg chg="del mod">
          <ac:chgData name="松浦英宗" userId="9b03fd3a-662f-49ff-9af1-1b93cf7aab22" providerId="ADAL" clId="{56E9DFAE-DDAD-4FCA-8AED-56B2D15DB479}" dt="2025-11-17T11:44:44.092" v="24985" actId="478"/>
          <ac:spMkLst>
            <pc:docMk/>
            <pc:sldMk cId="906899700" sldId="278"/>
            <ac:spMk id="77" creationId="{7CC6BD2A-9A92-CEFF-A7C9-87CA468C9449}"/>
          </ac:spMkLst>
        </pc:spChg>
        <pc:spChg chg="mod">
          <ac:chgData name="松浦英宗" userId="9b03fd3a-662f-49ff-9af1-1b93cf7aab22" providerId="ADAL" clId="{56E9DFAE-DDAD-4FCA-8AED-56B2D15DB479}" dt="2025-11-17T12:00:59.872" v="25179" actId="20577"/>
          <ac:spMkLst>
            <pc:docMk/>
            <pc:sldMk cId="906899700" sldId="278"/>
            <ac:spMk id="83" creationId="{2DAFE92E-7B6B-C21A-37F0-D3A8FC6DEA2A}"/>
          </ac:spMkLst>
        </pc:spChg>
        <pc:grpChg chg="add del mod">
          <ac:chgData name="松浦英宗" userId="9b03fd3a-662f-49ff-9af1-1b93cf7aab22" providerId="ADAL" clId="{56E9DFAE-DDAD-4FCA-8AED-56B2D15DB479}" dt="2025-11-18T00:34:44.347" v="27999" actId="552"/>
          <ac:grpSpMkLst>
            <pc:docMk/>
            <pc:sldMk cId="906899700" sldId="278"/>
            <ac:grpSpMk id="25" creationId="{CB03F353-7A6A-C84F-F67D-47F9E7C9AE9F}"/>
          </ac:grpSpMkLst>
        </pc:grpChg>
        <pc:grpChg chg="del">
          <ac:chgData name="松浦英宗" userId="9b03fd3a-662f-49ff-9af1-1b93cf7aab22" providerId="ADAL" clId="{56E9DFAE-DDAD-4FCA-8AED-56B2D15DB479}" dt="2025-11-17T11:46:03.016" v="24999" actId="478"/>
          <ac:grpSpMkLst>
            <pc:docMk/>
            <pc:sldMk cId="906899700" sldId="278"/>
            <ac:grpSpMk id="26" creationId="{63C68023-67E5-5F8C-5AA9-4F5950581EB9}"/>
          </ac:grpSpMkLst>
        </pc:grpChg>
        <pc:grpChg chg="add mod">
          <ac:chgData name="松浦英宗" userId="9b03fd3a-662f-49ff-9af1-1b93cf7aab22" providerId="ADAL" clId="{56E9DFAE-DDAD-4FCA-8AED-56B2D15DB479}" dt="2025-11-18T00:34:44.347" v="27999" actId="552"/>
          <ac:grpSpMkLst>
            <pc:docMk/>
            <pc:sldMk cId="906899700" sldId="278"/>
            <ac:grpSpMk id="31" creationId="{F55C34EB-E844-6F6E-3CA2-1723D6866A05}"/>
          </ac:grpSpMkLst>
        </pc:grpChg>
        <pc:grpChg chg="add mod">
          <ac:chgData name="松浦英宗" userId="9b03fd3a-662f-49ff-9af1-1b93cf7aab22" providerId="ADAL" clId="{56E9DFAE-DDAD-4FCA-8AED-56B2D15DB479}" dt="2025-11-18T00:34:36.762" v="27997" actId="571"/>
          <ac:grpSpMkLst>
            <pc:docMk/>
            <pc:sldMk cId="906899700" sldId="278"/>
            <ac:grpSpMk id="32" creationId="{D4C80520-847C-982E-FE79-48B793C6CF9A}"/>
          </ac:grpSpMkLst>
        </pc:grpChg>
        <pc:grpChg chg="add del">
          <ac:chgData name="松浦英宗" userId="9b03fd3a-662f-49ff-9af1-1b93cf7aab22" providerId="ADAL" clId="{56E9DFAE-DDAD-4FCA-8AED-56B2D15DB479}" dt="2025-11-17T11:44:59.649" v="24988" actId="478"/>
          <ac:grpSpMkLst>
            <pc:docMk/>
            <pc:sldMk cId="906899700" sldId="278"/>
            <ac:grpSpMk id="40" creationId="{75200B30-3700-A940-9573-F87C626A2624}"/>
          </ac:grpSpMkLst>
        </pc:grpChg>
        <pc:grpChg chg="add del mod">
          <ac:chgData name="松浦英宗" userId="9b03fd3a-662f-49ff-9af1-1b93cf7aab22" providerId="ADAL" clId="{56E9DFAE-DDAD-4FCA-8AED-56B2D15DB479}" dt="2025-11-17T11:52:57.255" v="25043" actId="478"/>
          <ac:grpSpMkLst>
            <pc:docMk/>
            <pc:sldMk cId="906899700" sldId="278"/>
            <ac:grpSpMk id="41" creationId="{9A14C6E8-3D25-BD51-5A71-16F939ED7FB5}"/>
          </ac:grpSpMkLst>
        </pc:grpChg>
        <pc:grpChg chg="del mod">
          <ac:chgData name="松浦英宗" userId="9b03fd3a-662f-49ff-9af1-1b93cf7aab22" providerId="ADAL" clId="{56E9DFAE-DDAD-4FCA-8AED-56B2D15DB479}" dt="2025-11-17T11:46:03.016" v="24999" actId="478"/>
          <ac:grpSpMkLst>
            <pc:docMk/>
            <pc:sldMk cId="906899700" sldId="278"/>
            <ac:grpSpMk id="42" creationId="{53C60439-07D0-7F13-4890-D8B4A9ADC06F}"/>
          </ac:grpSpMkLst>
        </pc:grpChg>
        <pc:grpChg chg="del">
          <ac:chgData name="松浦英宗" userId="9b03fd3a-662f-49ff-9af1-1b93cf7aab22" providerId="ADAL" clId="{56E9DFAE-DDAD-4FCA-8AED-56B2D15DB479}" dt="2025-11-17T11:45:06.435" v="24990" actId="478"/>
          <ac:grpSpMkLst>
            <pc:docMk/>
            <pc:sldMk cId="906899700" sldId="278"/>
            <ac:grpSpMk id="55" creationId="{F6BA326F-2BA4-5DDA-6C50-548106E750B1}"/>
          </ac:grpSpMkLst>
        </pc:grpChg>
        <pc:grpChg chg="del">
          <ac:chgData name="松浦英宗" userId="9b03fd3a-662f-49ff-9af1-1b93cf7aab22" providerId="ADAL" clId="{56E9DFAE-DDAD-4FCA-8AED-56B2D15DB479}" dt="2025-11-17T11:45:06.435" v="24990" actId="478"/>
          <ac:grpSpMkLst>
            <pc:docMk/>
            <pc:sldMk cId="906899700" sldId="278"/>
            <ac:grpSpMk id="56" creationId="{FCFFF504-D20E-5DF2-D316-CC9BC5DD03C9}"/>
          </ac:grpSpMkLst>
        </pc:grpChg>
        <pc:grpChg chg="add mod">
          <ac:chgData name="松浦英宗" userId="9b03fd3a-662f-49ff-9af1-1b93cf7aab22" providerId="ADAL" clId="{56E9DFAE-DDAD-4FCA-8AED-56B2D15DB479}" dt="2025-11-17T11:44:39.459" v="24984" actId="14100"/>
          <ac:grpSpMkLst>
            <pc:docMk/>
            <pc:sldMk cId="906899700" sldId="278"/>
            <ac:grpSpMk id="78" creationId="{3A5DC16E-4E41-F437-CB80-2C08CD6AB5D2}"/>
          </ac:grpSpMkLst>
        </pc:grpChg>
        <pc:grpChg chg="add mod">
          <ac:chgData name="松浦英宗" userId="9b03fd3a-662f-49ff-9af1-1b93cf7aab22" providerId="ADAL" clId="{56E9DFAE-DDAD-4FCA-8AED-56B2D15DB479}" dt="2025-11-17T12:04:23.328" v="25205" actId="554"/>
          <ac:grpSpMkLst>
            <pc:docMk/>
            <pc:sldMk cId="906899700" sldId="278"/>
            <ac:grpSpMk id="82" creationId="{175B4C8B-0134-71C0-6F17-76D5826887F6}"/>
          </ac:grpSpMkLst>
        </pc:grpChg>
        <pc:graphicFrameChg chg="del mod">
          <ac:chgData name="松浦英宗" userId="9b03fd3a-662f-49ff-9af1-1b93cf7aab22" providerId="ADAL" clId="{56E9DFAE-DDAD-4FCA-8AED-56B2D15DB479}" dt="2025-11-17T11:49:17.765" v="25011" actId="478"/>
          <ac:graphicFrameMkLst>
            <pc:docMk/>
            <pc:sldMk cId="906899700" sldId="278"/>
            <ac:graphicFrameMk id="3" creationId="{21096644-8626-AB3D-86F9-BCC46DE25992}"/>
          </ac:graphicFrameMkLst>
        </pc:graphicFrameChg>
        <pc:graphicFrameChg chg="add mod">
          <ac:chgData name="松浦英宗" userId="9b03fd3a-662f-49ff-9af1-1b93cf7aab22" providerId="ADAL" clId="{56E9DFAE-DDAD-4FCA-8AED-56B2D15DB479}" dt="2025-11-18T00:32:28.038" v="27904" actId="20577"/>
          <ac:graphicFrameMkLst>
            <pc:docMk/>
            <pc:sldMk cId="906899700" sldId="278"/>
            <ac:graphicFrameMk id="81" creationId="{B757B94D-D5AF-335F-3296-D72F2DA18429}"/>
          </ac:graphicFrameMkLst>
        </pc:graphicFrameChg>
        <pc:graphicFrameChg chg="add mod">
          <ac:chgData name="松浦英宗" userId="9b03fd3a-662f-49ff-9af1-1b93cf7aab22" providerId="ADAL" clId="{56E9DFAE-DDAD-4FCA-8AED-56B2D15DB479}" dt="2025-11-18T00:33:03.651" v="27944" actId="20577"/>
          <ac:graphicFrameMkLst>
            <pc:docMk/>
            <pc:sldMk cId="906899700" sldId="278"/>
            <ac:graphicFrameMk id="85" creationId="{7433BD67-5322-9508-367B-49128C8C37DB}"/>
          </ac:graphicFrameMkLst>
        </pc:graphicFrameChg>
        <pc:cxnChg chg="mod">
          <ac:chgData name="松浦英宗" userId="9b03fd3a-662f-49ff-9af1-1b93cf7aab22" providerId="ADAL" clId="{56E9DFAE-DDAD-4FCA-8AED-56B2D15DB479}" dt="2025-11-17T11:50:19.658" v="25020" actId="552"/>
          <ac:cxnSpMkLst>
            <pc:docMk/>
            <pc:sldMk cId="906899700" sldId="278"/>
            <ac:cxnSpMk id="39" creationId="{6B6F2DC2-69E5-22FA-590E-7695DA345C7C}"/>
          </ac:cxnSpMkLst>
        </pc:cxnChg>
        <pc:cxnChg chg="add del mod">
          <ac:chgData name="松浦英宗" userId="9b03fd3a-662f-49ff-9af1-1b93cf7aab22" providerId="ADAL" clId="{56E9DFAE-DDAD-4FCA-8AED-56B2D15DB479}" dt="2025-11-17T11:44:59.649" v="24988" actId="478"/>
          <ac:cxnSpMkLst>
            <pc:docMk/>
            <pc:sldMk cId="906899700" sldId="278"/>
            <ac:cxnSpMk id="54" creationId="{B47C16F4-A687-AE9B-67F9-DA5A2E9E5600}"/>
          </ac:cxnSpMkLst>
        </pc:cxnChg>
        <pc:cxnChg chg="del">
          <ac:chgData name="松浦英宗" userId="9b03fd3a-662f-49ff-9af1-1b93cf7aab22" providerId="ADAL" clId="{56E9DFAE-DDAD-4FCA-8AED-56B2D15DB479}" dt="2025-11-17T11:45:06.435" v="24990" actId="478"/>
          <ac:cxnSpMkLst>
            <pc:docMk/>
            <pc:sldMk cId="906899700" sldId="278"/>
            <ac:cxnSpMk id="69" creationId="{60C9428C-BC0B-2931-B119-CCC9F33B481A}"/>
          </ac:cxnSpMkLst>
        </pc:cxnChg>
        <pc:cxnChg chg="mod">
          <ac:chgData name="松浦英宗" userId="9b03fd3a-662f-49ff-9af1-1b93cf7aab22" providerId="ADAL" clId="{56E9DFAE-DDAD-4FCA-8AED-56B2D15DB479}" dt="2025-11-17T12:00:35.288" v="25148" actId="571"/>
          <ac:cxnSpMkLst>
            <pc:docMk/>
            <pc:sldMk cId="906899700" sldId="278"/>
            <ac:cxnSpMk id="84" creationId="{68C9484F-8DE8-303A-7139-731231479F01}"/>
          </ac:cxnSpMkLst>
        </pc:cxnChg>
      </pc:sldChg>
      <pc:sldChg chg="addSp delSp modSp add del mod">
        <pc:chgData name="松浦英宗" userId="9b03fd3a-662f-49ff-9af1-1b93cf7aab22" providerId="ADAL" clId="{56E9DFAE-DDAD-4FCA-8AED-56B2D15DB479}" dt="2025-11-18T00:49:58.395" v="28067" actId="47"/>
        <pc:sldMkLst>
          <pc:docMk/>
          <pc:sldMk cId="599798275" sldId="279"/>
        </pc:sldMkLst>
        <pc:spChg chg="mod">
          <ac:chgData name="松浦英宗" userId="9b03fd3a-662f-49ff-9af1-1b93cf7aab22" providerId="ADAL" clId="{56E9DFAE-DDAD-4FCA-8AED-56B2D15DB479}" dt="2025-11-17T12:49:12.595" v="25453" actId="20577"/>
          <ac:spMkLst>
            <pc:docMk/>
            <pc:sldMk cId="599798275" sldId="279"/>
            <ac:spMk id="2" creationId="{2802DF2F-FEAF-8C4F-5E5D-74183CD571BB}"/>
          </ac:spMkLst>
        </pc:spChg>
        <pc:spChg chg="add del mod">
          <ac:chgData name="松浦英宗" userId="9b03fd3a-662f-49ff-9af1-1b93cf7aab22" providerId="ADAL" clId="{56E9DFAE-DDAD-4FCA-8AED-56B2D15DB479}" dt="2025-11-17T12:37:08.365" v="25266" actId="478"/>
          <ac:spMkLst>
            <pc:docMk/>
            <pc:sldMk cId="599798275" sldId="279"/>
            <ac:spMk id="23" creationId="{444401DD-5578-F8D6-FA7D-91B9A2A8E7B0}"/>
          </ac:spMkLst>
        </pc:spChg>
        <pc:spChg chg="del">
          <ac:chgData name="松浦英宗" userId="9b03fd3a-662f-49ff-9af1-1b93cf7aab22" providerId="ADAL" clId="{56E9DFAE-DDAD-4FCA-8AED-56B2D15DB479}" dt="2025-11-17T11:42:12.612" v="24978" actId="478"/>
          <ac:spMkLst>
            <pc:docMk/>
            <pc:sldMk cId="599798275" sldId="279"/>
            <ac:spMk id="38" creationId="{652CDCA3-1F0E-245D-3DB2-6D935DC16AA9}"/>
          </ac:spMkLst>
        </pc:spChg>
        <pc:graphicFrameChg chg="add mod">
          <ac:chgData name="松浦英宗" userId="9b03fd3a-662f-49ff-9af1-1b93cf7aab22" providerId="ADAL" clId="{56E9DFAE-DDAD-4FCA-8AED-56B2D15DB479}" dt="2025-11-17T12:14:04.541" v="25247"/>
          <ac:graphicFrameMkLst>
            <pc:docMk/>
            <pc:sldMk cId="599798275" sldId="279"/>
            <ac:graphicFrameMk id="24" creationId="{3DBEA4A3-0B2E-1925-D9D3-E17CDC7FB571}"/>
          </ac:graphicFrameMkLst>
        </pc:graphicFrameChg>
        <pc:graphicFrameChg chg="add del mod modGraphic">
          <ac:chgData name="松浦英宗" userId="9b03fd3a-662f-49ff-9af1-1b93cf7aab22" providerId="ADAL" clId="{56E9DFAE-DDAD-4FCA-8AED-56B2D15DB479}" dt="2025-11-17T12:34:33.596" v="25256" actId="478"/>
          <ac:graphicFrameMkLst>
            <pc:docMk/>
            <pc:sldMk cId="599798275" sldId="279"/>
            <ac:graphicFrameMk id="25" creationId="{9BCD75D0-B717-D294-62CC-728CB431AB94}"/>
          </ac:graphicFrameMkLst>
        </pc:graphicFrameChg>
        <pc:graphicFrameChg chg="add mod">
          <ac:chgData name="松浦英宗" userId="9b03fd3a-662f-49ff-9af1-1b93cf7aab22" providerId="ADAL" clId="{56E9DFAE-DDAD-4FCA-8AED-56B2D15DB479}" dt="2025-11-17T12:34:45.314" v="25257"/>
          <ac:graphicFrameMkLst>
            <pc:docMk/>
            <pc:sldMk cId="599798275" sldId="279"/>
            <ac:graphicFrameMk id="26" creationId="{6A8B735C-24D9-BEF4-5274-CCB213FC6277}"/>
          </ac:graphicFrameMkLst>
        </pc:graphicFrameChg>
        <pc:graphicFrameChg chg="add mod modGraphic">
          <ac:chgData name="松浦英宗" userId="9b03fd3a-662f-49ff-9af1-1b93cf7aab22" providerId="ADAL" clId="{56E9DFAE-DDAD-4FCA-8AED-56B2D15DB479}" dt="2025-11-18T00:41:45.521" v="28065"/>
          <ac:graphicFrameMkLst>
            <pc:docMk/>
            <pc:sldMk cId="599798275" sldId="279"/>
            <ac:graphicFrameMk id="27" creationId="{1CFB7B15-3AD5-A32A-0C46-B4C9C01665B6}"/>
          </ac:graphicFrameMkLst>
        </pc:graphicFrameChg>
      </pc:sldChg>
      <pc:sldChg chg="addSp delSp modSp add mod">
        <pc:chgData name="松浦英宗" userId="9b03fd3a-662f-49ff-9af1-1b93cf7aab22" providerId="ADAL" clId="{56E9DFAE-DDAD-4FCA-8AED-56B2D15DB479}" dt="2025-11-17T12:49:18.888" v="25454" actId="478"/>
        <pc:sldMkLst>
          <pc:docMk/>
          <pc:sldMk cId="3019929752" sldId="280"/>
        </pc:sldMkLst>
        <pc:spChg chg="add del mod">
          <ac:chgData name="松浦英宗" userId="9b03fd3a-662f-49ff-9af1-1b93cf7aab22" providerId="ADAL" clId="{56E9DFAE-DDAD-4FCA-8AED-56B2D15DB479}" dt="2025-11-17T12:49:18.888" v="25454" actId="478"/>
          <ac:spMkLst>
            <pc:docMk/>
            <pc:sldMk cId="3019929752" sldId="280"/>
            <ac:spMk id="4" creationId="{B60D34FD-C4CE-7849-D0EB-4B674D1826DE}"/>
          </ac:spMkLst>
        </pc:spChg>
        <pc:spChg chg="add mod">
          <ac:chgData name="松浦英宗" userId="9b03fd3a-662f-49ff-9af1-1b93cf7aab22" providerId="ADAL" clId="{56E9DFAE-DDAD-4FCA-8AED-56B2D15DB479}" dt="2025-11-16T12:57:34.577" v="19123" actId="20577"/>
          <ac:spMkLst>
            <pc:docMk/>
            <pc:sldMk cId="3019929752" sldId="280"/>
            <ac:spMk id="22" creationId="{702289D3-5610-F132-4ECC-5992E5B06461}"/>
          </ac:spMkLst>
        </pc:spChg>
        <pc:picChg chg="add mod">
          <ac:chgData name="松浦英宗" userId="9b03fd3a-662f-49ff-9af1-1b93cf7aab22" providerId="ADAL" clId="{56E9DFAE-DDAD-4FCA-8AED-56B2D15DB479}" dt="2025-11-12T00:53:31.749" v="908"/>
          <ac:picMkLst>
            <pc:docMk/>
            <pc:sldMk cId="3019929752" sldId="280"/>
            <ac:picMk id="23" creationId="{816534A6-1ABB-854E-8129-CA47A46D2834}"/>
          </ac:picMkLst>
        </pc:picChg>
      </pc:sldChg>
      <pc:sldChg chg="addSp delSp modSp add mod">
        <pc:chgData name="松浦英宗" userId="9b03fd3a-662f-49ff-9af1-1b93cf7aab22" providerId="ADAL" clId="{56E9DFAE-DDAD-4FCA-8AED-56B2D15DB479}" dt="2025-11-18T00:57:43.425" v="28220" actId="20577"/>
        <pc:sldMkLst>
          <pc:docMk/>
          <pc:sldMk cId="2953510457" sldId="281"/>
        </pc:sldMkLst>
        <pc:spChg chg="mod">
          <ac:chgData name="松浦英宗" userId="9b03fd3a-662f-49ff-9af1-1b93cf7aab22" providerId="ADAL" clId="{56E9DFAE-DDAD-4FCA-8AED-56B2D15DB479}" dt="2025-11-18T00:57:43.425" v="28220" actId="20577"/>
          <ac:spMkLst>
            <pc:docMk/>
            <pc:sldMk cId="2953510457" sldId="281"/>
            <ac:spMk id="3" creationId="{FF8C961E-987B-F819-BE1D-9B563451CA90}"/>
          </ac:spMkLst>
        </pc:spChg>
        <pc:spChg chg="add mod">
          <ac:chgData name="松浦英宗" userId="9b03fd3a-662f-49ff-9af1-1b93cf7aab22" providerId="ADAL" clId="{56E9DFAE-DDAD-4FCA-8AED-56B2D15DB479}" dt="2025-11-12T00:44:32.383" v="626" actId="555"/>
          <ac:spMkLst>
            <pc:docMk/>
            <pc:sldMk cId="2953510457" sldId="281"/>
            <ac:spMk id="4" creationId="{F48B9A42-71E3-D29F-4436-5956A2019860}"/>
          </ac:spMkLst>
        </pc:spChg>
        <pc:spChg chg="add del mod">
          <ac:chgData name="松浦英宗" userId="9b03fd3a-662f-49ff-9af1-1b93cf7aab22" providerId="ADAL" clId="{56E9DFAE-DDAD-4FCA-8AED-56B2D15DB479}" dt="2025-11-17T12:49:36.309" v="25455" actId="478"/>
          <ac:spMkLst>
            <pc:docMk/>
            <pc:sldMk cId="2953510457" sldId="281"/>
            <ac:spMk id="5" creationId="{3293C657-2493-E72B-684D-543DF2AAA19A}"/>
          </ac:spMkLst>
        </pc:spChg>
      </pc:sldChg>
      <pc:sldChg chg="add del">
        <pc:chgData name="松浦英宗" userId="9b03fd3a-662f-49ff-9af1-1b93cf7aab22" providerId="ADAL" clId="{56E9DFAE-DDAD-4FCA-8AED-56B2D15DB479}" dt="2025-11-17T12:05:44.795" v="25226" actId="47"/>
        <pc:sldMkLst>
          <pc:docMk/>
          <pc:sldMk cId="2791404186" sldId="282"/>
        </pc:sldMkLst>
      </pc:sldChg>
      <pc:sldChg chg="modSp add del mod">
        <pc:chgData name="松浦英宗" userId="9b03fd3a-662f-49ff-9af1-1b93cf7aab22" providerId="ADAL" clId="{56E9DFAE-DDAD-4FCA-8AED-56B2D15DB479}" dt="2025-11-18T00:49:58.395" v="28067" actId="47"/>
        <pc:sldMkLst>
          <pc:docMk/>
          <pc:sldMk cId="3255071897" sldId="282"/>
        </pc:sldMkLst>
        <pc:spChg chg="mod">
          <ac:chgData name="松浦英宗" userId="9b03fd3a-662f-49ff-9af1-1b93cf7aab22" providerId="ADAL" clId="{56E9DFAE-DDAD-4FCA-8AED-56B2D15DB479}" dt="2025-11-17T12:44:55.798" v="25391" actId="20577"/>
          <ac:spMkLst>
            <pc:docMk/>
            <pc:sldMk cId="3255071897" sldId="282"/>
            <ac:spMk id="2" creationId="{7625804E-5DF0-94F8-19CD-9AD5E67F5CB9}"/>
          </ac:spMkLst>
        </pc:spChg>
        <pc:graphicFrameChg chg="mod modGraphic">
          <ac:chgData name="松浦英宗" userId="9b03fd3a-662f-49ff-9af1-1b93cf7aab22" providerId="ADAL" clId="{56E9DFAE-DDAD-4FCA-8AED-56B2D15DB479}" dt="2025-11-17T13:58:09.279" v="27460"/>
          <ac:graphicFrameMkLst>
            <pc:docMk/>
            <pc:sldMk cId="3255071897" sldId="282"/>
            <ac:graphicFrameMk id="27" creationId="{5A49A385-C42C-AAC9-821D-CF211AE97D99}"/>
          </ac:graphicFrameMkLst>
        </pc:graphicFrameChg>
      </pc:sldChg>
      <pc:sldChg chg="modSp add del mod ord">
        <pc:chgData name="松浦英宗" userId="9b03fd3a-662f-49ff-9af1-1b93cf7aab22" providerId="ADAL" clId="{56E9DFAE-DDAD-4FCA-8AED-56B2D15DB479}" dt="2025-11-18T00:49:58.395" v="28067" actId="47"/>
        <pc:sldMkLst>
          <pc:docMk/>
          <pc:sldMk cId="3254136745" sldId="283"/>
        </pc:sldMkLst>
        <pc:spChg chg="mod">
          <ac:chgData name="松浦英宗" userId="9b03fd3a-662f-49ff-9af1-1b93cf7aab22" providerId="ADAL" clId="{56E9DFAE-DDAD-4FCA-8AED-56B2D15DB479}" dt="2025-11-17T12:44:51.902" v="25387" actId="20577"/>
          <ac:spMkLst>
            <pc:docMk/>
            <pc:sldMk cId="3254136745" sldId="283"/>
            <ac:spMk id="2" creationId="{D5FF2BE7-C8E2-4E1C-F752-A7C5E9DCDEAE}"/>
          </ac:spMkLst>
        </pc:spChg>
        <pc:graphicFrameChg chg="mod modGraphic">
          <ac:chgData name="松浦英宗" userId="9b03fd3a-662f-49ff-9af1-1b93cf7aab22" providerId="ADAL" clId="{56E9DFAE-DDAD-4FCA-8AED-56B2D15DB479}" dt="2025-11-18T00:41:17.724" v="28060"/>
          <ac:graphicFrameMkLst>
            <pc:docMk/>
            <pc:sldMk cId="3254136745" sldId="283"/>
            <ac:graphicFrameMk id="27" creationId="{79B8AC7D-5FFB-5F23-F78E-51019AF652FE}"/>
          </ac:graphicFrameMkLst>
        </pc:graphicFrameChg>
      </pc:sldChg>
      <pc:sldChg chg="addSp delSp modSp add mod">
        <pc:chgData name="松浦英宗" userId="9b03fd3a-662f-49ff-9af1-1b93cf7aab22" providerId="ADAL" clId="{56E9DFAE-DDAD-4FCA-8AED-56B2D15DB479}" dt="2025-11-18T02:23:55.791" v="28847" actId="20577"/>
        <pc:sldMkLst>
          <pc:docMk/>
          <pc:sldMk cId="3837732055" sldId="284"/>
        </pc:sldMkLst>
        <pc:spChg chg="mod">
          <ac:chgData name="松浦英宗" userId="9b03fd3a-662f-49ff-9af1-1b93cf7aab22" providerId="ADAL" clId="{56E9DFAE-DDAD-4FCA-8AED-56B2D15DB479}" dt="2025-11-18T02:23:55.791" v="28847" actId="20577"/>
          <ac:spMkLst>
            <pc:docMk/>
            <pc:sldMk cId="3837732055" sldId="284"/>
            <ac:spMk id="2" creationId="{BA5F7F20-B0E1-8F68-C2B9-3BD3F5F8AFA9}"/>
          </ac:spMkLst>
        </pc:spChg>
        <pc:spChg chg="add del mod">
          <ac:chgData name="松浦英宗" userId="9b03fd3a-662f-49ff-9af1-1b93cf7aab22" providerId="ADAL" clId="{56E9DFAE-DDAD-4FCA-8AED-56B2D15DB479}" dt="2025-11-18T02:18:14.090" v="28840" actId="478"/>
          <ac:spMkLst>
            <pc:docMk/>
            <pc:sldMk cId="3837732055" sldId="284"/>
            <ac:spMk id="3" creationId="{3A23C907-897D-873E-D474-59D1410E9A8A}"/>
          </ac:spMkLst>
        </pc:spChg>
        <pc:spChg chg="add del mod">
          <ac:chgData name="松浦英宗" userId="9b03fd3a-662f-49ff-9af1-1b93cf7aab22" providerId="ADAL" clId="{56E9DFAE-DDAD-4FCA-8AED-56B2D15DB479}" dt="2025-11-18T01:00:10.711" v="28329" actId="478"/>
          <ac:spMkLst>
            <pc:docMk/>
            <pc:sldMk cId="3837732055" sldId="284"/>
            <ac:spMk id="3" creationId="{C61B9ED3-E66A-6DBC-7CC2-B01863E858C3}"/>
          </ac:spMkLst>
        </pc:spChg>
        <pc:spChg chg="add del mod">
          <ac:chgData name="松浦英宗" userId="9b03fd3a-662f-49ff-9af1-1b93cf7aab22" providerId="ADAL" clId="{56E9DFAE-DDAD-4FCA-8AED-56B2D15DB479}" dt="2025-11-18T01:01:16.236" v="28339" actId="478"/>
          <ac:spMkLst>
            <pc:docMk/>
            <pc:sldMk cId="3837732055" sldId="284"/>
            <ac:spMk id="22" creationId="{C9C3CF1D-EDA9-6916-E3A1-73D3683BDE3B}"/>
          </ac:spMkLst>
        </pc:spChg>
        <pc:spChg chg="mod">
          <ac:chgData name="松浦英宗" userId="9b03fd3a-662f-49ff-9af1-1b93cf7aab22" providerId="ADAL" clId="{56E9DFAE-DDAD-4FCA-8AED-56B2D15DB479}" dt="2025-11-18T00:51:24.980" v="28098" actId="20577"/>
          <ac:spMkLst>
            <pc:docMk/>
            <pc:sldMk cId="3837732055" sldId="284"/>
            <ac:spMk id="23" creationId="{2B1E83E3-2038-332B-6948-B99D18B0EA43}"/>
          </ac:spMkLst>
        </pc:spChg>
        <pc:spChg chg="add del mod">
          <ac:chgData name="松浦英宗" userId="9b03fd3a-662f-49ff-9af1-1b93cf7aab22" providerId="ADAL" clId="{56E9DFAE-DDAD-4FCA-8AED-56B2D15DB479}" dt="2025-11-18T02:01:09.242" v="28837" actId="478"/>
          <ac:spMkLst>
            <pc:docMk/>
            <pc:sldMk cId="3837732055" sldId="284"/>
            <ac:spMk id="24" creationId="{C92DE6B8-698E-FD74-B522-1CBF0D2B83D8}"/>
          </ac:spMkLst>
        </pc:spChg>
      </pc:sldChg>
      <pc:sldChg chg="addSp delSp modSp add mod">
        <pc:chgData name="松浦英宗" userId="9b03fd3a-662f-49ff-9af1-1b93cf7aab22" providerId="ADAL" clId="{56E9DFAE-DDAD-4FCA-8AED-56B2D15DB479}" dt="2025-11-18T02:23:58.682" v="28849" actId="20577"/>
        <pc:sldMkLst>
          <pc:docMk/>
          <pc:sldMk cId="110430255" sldId="285"/>
        </pc:sldMkLst>
        <pc:spChg chg="mod">
          <ac:chgData name="松浦英宗" userId="9b03fd3a-662f-49ff-9af1-1b93cf7aab22" providerId="ADAL" clId="{56E9DFAE-DDAD-4FCA-8AED-56B2D15DB479}" dt="2025-11-18T02:23:58.682" v="28849" actId="20577"/>
          <ac:spMkLst>
            <pc:docMk/>
            <pc:sldMk cId="110430255" sldId="285"/>
            <ac:spMk id="2" creationId="{D5FF2BE7-C8E2-4E1C-F752-A7C5E9DCDEAE}"/>
          </ac:spMkLst>
        </pc:spChg>
        <pc:spChg chg="add del mod">
          <ac:chgData name="松浦英宗" userId="9b03fd3a-662f-49ff-9af1-1b93cf7aab22" providerId="ADAL" clId="{56E9DFAE-DDAD-4FCA-8AED-56B2D15DB479}" dt="2025-11-18T01:02:28.566" v="28485" actId="478"/>
          <ac:spMkLst>
            <pc:docMk/>
            <pc:sldMk cId="110430255" sldId="285"/>
            <ac:spMk id="3" creationId="{7746A035-38FF-4EC3-CE44-BC973BD320E0}"/>
          </ac:spMkLst>
        </pc:spChg>
        <pc:spChg chg="add del mod">
          <ac:chgData name="松浦英宗" userId="9b03fd3a-662f-49ff-9af1-1b93cf7aab22" providerId="ADAL" clId="{56E9DFAE-DDAD-4FCA-8AED-56B2D15DB479}" dt="2025-11-18T02:18:15.814" v="28841" actId="478"/>
          <ac:spMkLst>
            <pc:docMk/>
            <pc:sldMk cId="110430255" sldId="285"/>
            <ac:spMk id="3" creationId="{E18FC1A4-1321-BE48-E285-3847107B6E04}"/>
          </ac:spMkLst>
        </pc:spChg>
        <pc:spChg chg="add del mod">
          <ac:chgData name="松浦英宗" userId="9b03fd3a-662f-49ff-9af1-1b93cf7aab22" providerId="ADAL" clId="{56E9DFAE-DDAD-4FCA-8AED-56B2D15DB479}" dt="2025-11-18T01:02:49.475" v="28511" actId="478"/>
          <ac:spMkLst>
            <pc:docMk/>
            <pc:sldMk cId="110430255" sldId="285"/>
            <ac:spMk id="22" creationId="{AC124CD2-0DC2-D581-21D6-EBFCC6C21F35}"/>
          </ac:spMkLst>
        </pc:spChg>
        <pc:spChg chg="add del mod">
          <ac:chgData name="松浦英宗" userId="9b03fd3a-662f-49ff-9af1-1b93cf7aab22" providerId="ADAL" clId="{56E9DFAE-DDAD-4FCA-8AED-56B2D15DB479}" dt="2025-11-18T01:09:17.165" v="28736" actId="478"/>
          <ac:spMkLst>
            <pc:docMk/>
            <pc:sldMk cId="110430255" sldId="285"/>
            <ac:spMk id="23" creationId="{150D1E1A-15C4-3409-C720-6487EC7FEA28}"/>
          </ac:spMkLst>
        </pc:spChg>
        <pc:spChg chg="add del mod">
          <ac:chgData name="松浦英宗" userId="9b03fd3a-662f-49ff-9af1-1b93cf7aab22" providerId="ADAL" clId="{56E9DFAE-DDAD-4FCA-8AED-56B2D15DB479}" dt="2025-11-18T02:01:06.678" v="28835" actId="478"/>
          <ac:spMkLst>
            <pc:docMk/>
            <pc:sldMk cId="110430255" sldId="285"/>
            <ac:spMk id="24" creationId="{DADFD194-BFF0-DDC1-4240-A6356B5B4A6B}"/>
          </ac:spMkLst>
        </pc:spChg>
        <pc:graphicFrameChg chg="mod modGraphic">
          <ac:chgData name="松浦英宗" userId="9b03fd3a-662f-49ff-9af1-1b93cf7aab22" providerId="ADAL" clId="{56E9DFAE-DDAD-4FCA-8AED-56B2D15DB479}" dt="2025-11-18T01:26:57.954" v="28787" actId="20577"/>
          <ac:graphicFrameMkLst>
            <pc:docMk/>
            <pc:sldMk cId="110430255" sldId="285"/>
            <ac:graphicFrameMk id="27" creationId="{79B8AC7D-5FFB-5F23-F78E-51019AF652FE}"/>
          </ac:graphicFrameMkLst>
        </pc:graphicFrameChg>
      </pc:sldChg>
      <pc:sldChg chg="addSp delSp modSp add mod">
        <pc:chgData name="松浦英宗" userId="9b03fd3a-662f-49ff-9af1-1b93cf7aab22" providerId="ADAL" clId="{56E9DFAE-DDAD-4FCA-8AED-56B2D15DB479}" dt="2025-11-18T02:24:02.964" v="28852" actId="20577"/>
        <pc:sldMkLst>
          <pc:docMk/>
          <pc:sldMk cId="1094048894" sldId="286"/>
        </pc:sldMkLst>
        <pc:spChg chg="mod">
          <ac:chgData name="松浦英宗" userId="9b03fd3a-662f-49ff-9af1-1b93cf7aab22" providerId="ADAL" clId="{56E9DFAE-DDAD-4FCA-8AED-56B2D15DB479}" dt="2025-11-18T02:24:02.964" v="28852" actId="20577"/>
          <ac:spMkLst>
            <pc:docMk/>
            <pc:sldMk cId="1094048894" sldId="286"/>
            <ac:spMk id="2" creationId="{2802DF2F-FEAF-8C4F-5E5D-74183CD571BB}"/>
          </ac:spMkLst>
        </pc:spChg>
        <pc:spChg chg="add del mod">
          <ac:chgData name="松浦英宗" userId="9b03fd3a-662f-49ff-9af1-1b93cf7aab22" providerId="ADAL" clId="{56E9DFAE-DDAD-4FCA-8AED-56B2D15DB479}" dt="2025-11-18T01:02:30.880" v="28487" actId="478"/>
          <ac:spMkLst>
            <pc:docMk/>
            <pc:sldMk cId="1094048894" sldId="286"/>
            <ac:spMk id="3" creationId="{6AB0A1FB-541E-AA1A-1A6A-305985A78FBC}"/>
          </ac:spMkLst>
        </pc:spChg>
        <pc:spChg chg="add del mod">
          <ac:chgData name="松浦英宗" userId="9b03fd3a-662f-49ff-9af1-1b93cf7aab22" providerId="ADAL" clId="{56E9DFAE-DDAD-4FCA-8AED-56B2D15DB479}" dt="2025-11-18T02:18:17.584" v="28842" actId="478"/>
          <ac:spMkLst>
            <pc:docMk/>
            <pc:sldMk cId="1094048894" sldId="286"/>
            <ac:spMk id="3" creationId="{BA0749FA-2E3C-0D57-6F66-3DC4F76CA21A}"/>
          </ac:spMkLst>
        </pc:spChg>
        <pc:spChg chg="add del mod">
          <ac:chgData name="松浦英宗" userId="9b03fd3a-662f-49ff-9af1-1b93cf7aab22" providerId="ADAL" clId="{56E9DFAE-DDAD-4FCA-8AED-56B2D15DB479}" dt="2025-11-18T01:02:51.977" v="28513" actId="478"/>
          <ac:spMkLst>
            <pc:docMk/>
            <pc:sldMk cId="1094048894" sldId="286"/>
            <ac:spMk id="22" creationId="{5765F9CC-6FE1-723B-259E-F9CFB2D580F6}"/>
          </ac:spMkLst>
        </pc:spChg>
        <pc:spChg chg="add del mod">
          <ac:chgData name="松浦英宗" userId="9b03fd3a-662f-49ff-9af1-1b93cf7aab22" providerId="ADAL" clId="{56E9DFAE-DDAD-4FCA-8AED-56B2D15DB479}" dt="2025-11-18T01:09:28.587" v="28754" actId="478"/>
          <ac:spMkLst>
            <pc:docMk/>
            <pc:sldMk cId="1094048894" sldId="286"/>
            <ac:spMk id="23" creationId="{140040E9-41CA-27B0-90A0-2B16AE75914D}"/>
          </ac:spMkLst>
        </pc:spChg>
        <pc:spChg chg="add del mod">
          <ac:chgData name="松浦英宗" userId="9b03fd3a-662f-49ff-9af1-1b93cf7aab22" providerId="ADAL" clId="{56E9DFAE-DDAD-4FCA-8AED-56B2D15DB479}" dt="2025-11-18T02:01:04.591" v="28833" actId="478"/>
          <ac:spMkLst>
            <pc:docMk/>
            <pc:sldMk cId="1094048894" sldId="286"/>
            <ac:spMk id="24" creationId="{A275CC89-731E-D56B-521E-A4F0446B2D75}"/>
          </ac:spMkLst>
        </pc:spChg>
        <pc:graphicFrameChg chg="mod modGraphic">
          <ac:chgData name="松浦英宗" userId="9b03fd3a-662f-49ff-9af1-1b93cf7aab22" providerId="ADAL" clId="{56E9DFAE-DDAD-4FCA-8AED-56B2D15DB479}" dt="2025-11-18T01:27:08.736" v="28801" actId="20577"/>
          <ac:graphicFrameMkLst>
            <pc:docMk/>
            <pc:sldMk cId="1094048894" sldId="286"/>
            <ac:graphicFrameMk id="27" creationId="{1CFB7B15-3AD5-A32A-0C46-B4C9C01665B6}"/>
          </ac:graphicFrameMkLst>
        </pc:graphicFrameChg>
      </pc:sldChg>
      <pc:sldChg chg="addSp delSp modSp add mod">
        <pc:chgData name="松浦英宗" userId="9b03fd3a-662f-49ff-9af1-1b93cf7aab22" providerId="ADAL" clId="{56E9DFAE-DDAD-4FCA-8AED-56B2D15DB479}" dt="2025-11-18T02:24:06.975" v="28855" actId="20577"/>
        <pc:sldMkLst>
          <pc:docMk/>
          <pc:sldMk cId="2992305173" sldId="287"/>
        </pc:sldMkLst>
        <pc:spChg chg="mod">
          <ac:chgData name="松浦英宗" userId="9b03fd3a-662f-49ff-9af1-1b93cf7aab22" providerId="ADAL" clId="{56E9DFAE-DDAD-4FCA-8AED-56B2D15DB479}" dt="2025-11-18T02:24:06.975" v="28855" actId="20577"/>
          <ac:spMkLst>
            <pc:docMk/>
            <pc:sldMk cId="2992305173" sldId="287"/>
            <ac:spMk id="2" creationId="{7625804E-5DF0-94F8-19CD-9AD5E67F5CB9}"/>
          </ac:spMkLst>
        </pc:spChg>
        <pc:spChg chg="add del mod">
          <ac:chgData name="松浦英宗" userId="9b03fd3a-662f-49ff-9af1-1b93cf7aab22" providerId="ADAL" clId="{56E9DFAE-DDAD-4FCA-8AED-56B2D15DB479}" dt="2025-11-18T01:02:33.001" v="28489" actId="478"/>
          <ac:spMkLst>
            <pc:docMk/>
            <pc:sldMk cId="2992305173" sldId="287"/>
            <ac:spMk id="3" creationId="{B3A0DBBA-E7A7-61D5-3C96-F1B2E877377E}"/>
          </ac:spMkLst>
        </pc:spChg>
        <pc:spChg chg="add del mod">
          <ac:chgData name="松浦英宗" userId="9b03fd3a-662f-49ff-9af1-1b93cf7aab22" providerId="ADAL" clId="{56E9DFAE-DDAD-4FCA-8AED-56B2D15DB479}" dt="2025-11-18T01:02:54.156" v="28515" actId="478"/>
          <ac:spMkLst>
            <pc:docMk/>
            <pc:sldMk cId="2992305173" sldId="287"/>
            <ac:spMk id="22" creationId="{67C631D6-8E09-B87B-E640-333BD26330DF}"/>
          </ac:spMkLst>
        </pc:spChg>
        <pc:spChg chg="add del mod">
          <ac:chgData name="松浦英宗" userId="9b03fd3a-662f-49ff-9af1-1b93cf7aab22" providerId="ADAL" clId="{56E9DFAE-DDAD-4FCA-8AED-56B2D15DB479}" dt="2025-11-18T01:09:31.237" v="28756" actId="478"/>
          <ac:spMkLst>
            <pc:docMk/>
            <pc:sldMk cId="2992305173" sldId="287"/>
            <ac:spMk id="23" creationId="{E20BE19B-9B38-CA74-CD4D-AFAE16F3C9EB}"/>
          </ac:spMkLst>
        </pc:spChg>
        <pc:spChg chg="add del mod">
          <ac:chgData name="松浦英宗" userId="9b03fd3a-662f-49ff-9af1-1b93cf7aab22" providerId="ADAL" clId="{56E9DFAE-DDAD-4FCA-8AED-56B2D15DB479}" dt="2025-11-18T02:18:19.420" v="28843" actId="478"/>
          <ac:spMkLst>
            <pc:docMk/>
            <pc:sldMk cId="2992305173" sldId="287"/>
            <ac:spMk id="24" creationId="{DDE844C7-3E4F-D345-AE42-93F4609EBC75}"/>
          </ac:spMkLst>
        </pc:spChg>
        <pc:graphicFrameChg chg="mod modGraphic">
          <ac:chgData name="松浦英宗" userId="9b03fd3a-662f-49ff-9af1-1b93cf7aab22" providerId="ADAL" clId="{56E9DFAE-DDAD-4FCA-8AED-56B2D15DB479}" dt="2025-11-18T01:27:20.171" v="28816" actId="20577"/>
          <ac:graphicFrameMkLst>
            <pc:docMk/>
            <pc:sldMk cId="2992305173" sldId="287"/>
            <ac:graphicFrameMk id="27" creationId="{5A49A385-C42C-AAC9-821D-CF211AE97D99}"/>
          </ac:graphicFrameMkLst>
        </pc:graphicFrameChg>
      </pc:sldChg>
      <pc:sldChg chg="modSp add mod">
        <pc:chgData name="松浦英宗" userId="9b03fd3a-662f-49ff-9af1-1b93cf7aab22" providerId="ADAL" clId="{56E9DFAE-DDAD-4FCA-8AED-56B2D15DB479}" dt="2025-11-18T01:07:43.514" v="28546" actId="20577"/>
        <pc:sldMkLst>
          <pc:docMk/>
          <pc:sldMk cId="3698741191" sldId="288"/>
        </pc:sldMkLst>
        <pc:spChg chg="mod">
          <ac:chgData name="松浦英宗" userId="9b03fd3a-662f-49ff-9af1-1b93cf7aab22" providerId="ADAL" clId="{56E9DFAE-DDAD-4FCA-8AED-56B2D15DB479}" dt="2025-11-18T00:50:35.062" v="28083" actId="20577"/>
          <ac:spMkLst>
            <pc:docMk/>
            <pc:sldMk cId="3698741191" sldId="288"/>
            <ac:spMk id="23" creationId="{ECD1AF54-5C3D-EE78-CE68-629C6DF71346}"/>
          </ac:spMkLst>
        </pc:spChg>
        <pc:spChg chg="mod">
          <ac:chgData name="松浦英宗" userId="9b03fd3a-662f-49ff-9af1-1b93cf7aab22" providerId="ADAL" clId="{56E9DFAE-DDAD-4FCA-8AED-56B2D15DB479}" dt="2025-11-18T01:07:43.514" v="28546" actId="20577"/>
          <ac:spMkLst>
            <pc:docMk/>
            <pc:sldMk cId="3698741191" sldId="288"/>
            <ac:spMk id="64" creationId="{7C357E6B-A99C-3061-295E-36C0C103B61C}"/>
          </ac:spMkLst>
        </pc:spChg>
        <pc:spChg chg="mod">
          <ac:chgData name="松浦英宗" userId="9b03fd3a-662f-49ff-9af1-1b93cf7aab22" providerId="ADAL" clId="{56E9DFAE-DDAD-4FCA-8AED-56B2D15DB479}" dt="2025-11-18T00:50:28.252" v="28077" actId="20577"/>
          <ac:spMkLst>
            <pc:docMk/>
            <pc:sldMk cId="3698741191" sldId="288"/>
            <ac:spMk id="65" creationId="{3831CD30-EF95-53A9-A9D9-55D96EA8A529}"/>
          </ac:spMkLst>
        </pc:spChg>
        <pc:spChg chg="mod">
          <ac:chgData name="松浦英宗" userId="9b03fd3a-662f-49ff-9af1-1b93cf7aab22" providerId="ADAL" clId="{56E9DFAE-DDAD-4FCA-8AED-56B2D15DB479}" dt="2025-11-18T01:07:42.626" v="28544" actId="20577"/>
          <ac:spMkLst>
            <pc:docMk/>
            <pc:sldMk cId="3698741191" sldId="288"/>
            <ac:spMk id="74" creationId="{56C9567E-D981-23F3-6AA1-99429D199BFA}"/>
          </ac:spMkLst>
        </pc:spChg>
        <pc:spChg chg="mod">
          <ac:chgData name="松浦英宗" userId="9b03fd3a-662f-49ff-9af1-1b93cf7aab22" providerId="ADAL" clId="{56E9DFAE-DDAD-4FCA-8AED-56B2D15DB479}" dt="2025-11-18T00:50:30.110" v="28078"/>
          <ac:spMkLst>
            <pc:docMk/>
            <pc:sldMk cId="3698741191" sldId="288"/>
            <ac:spMk id="75" creationId="{F1B351CE-5373-FA1C-0011-E3EA9CBCDD49}"/>
          </ac:spMkLst>
        </pc:spChg>
        <pc:spChg chg="mod">
          <ac:chgData name="松浦英宗" userId="9b03fd3a-662f-49ff-9af1-1b93cf7aab22" providerId="ADAL" clId="{56E9DFAE-DDAD-4FCA-8AED-56B2D15DB479}" dt="2025-11-18T00:50:31.058" v="28079"/>
          <ac:spMkLst>
            <pc:docMk/>
            <pc:sldMk cId="3698741191" sldId="288"/>
            <ac:spMk id="85" creationId="{2699A047-5871-F6D3-A3CE-311D04E9C346}"/>
          </ac:spMkLst>
        </pc:spChg>
        <pc:spChg chg="mod">
          <ac:chgData name="松浦英宗" userId="9b03fd3a-662f-49ff-9af1-1b93cf7aab22" providerId="ADAL" clId="{56E9DFAE-DDAD-4FCA-8AED-56B2D15DB479}" dt="2025-11-18T00:50:32.094" v="28080"/>
          <ac:spMkLst>
            <pc:docMk/>
            <pc:sldMk cId="3698741191" sldId="288"/>
            <ac:spMk id="95" creationId="{D4922A63-C6DB-CDE7-8251-EC3105D8C066}"/>
          </ac:spMkLst>
        </pc:spChg>
        <pc:spChg chg="mod">
          <ac:chgData name="松浦英宗" userId="9b03fd3a-662f-49ff-9af1-1b93cf7aab22" providerId="ADAL" clId="{56E9DFAE-DDAD-4FCA-8AED-56B2D15DB479}" dt="2025-11-18T00:50:33.178" v="28081"/>
          <ac:spMkLst>
            <pc:docMk/>
            <pc:sldMk cId="3698741191" sldId="288"/>
            <ac:spMk id="105" creationId="{DDC4B302-D8D7-AD10-2E5A-F556549AB8EC}"/>
          </ac:spMkLst>
        </pc:spChg>
        <pc:spChg chg="mod">
          <ac:chgData name="松浦英宗" userId="9b03fd3a-662f-49ff-9af1-1b93cf7aab22" providerId="ADAL" clId="{56E9DFAE-DDAD-4FCA-8AED-56B2D15DB479}" dt="2025-11-18T00:50:44.177" v="28087" actId="20577"/>
          <ac:spMkLst>
            <pc:docMk/>
            <pc:sldMk cId="3698741191" sldId="288"/>
            <ac:spMk id="123" creationId="{39D89DCC-A43A-08A8-08E7-0FDC99B8D97A}"/>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新設法人数（万社）</c:v>
                </c:pt>
              </c:strCache>
            </c:strRef>
          </c:tx>
          <c:spPr>
            <a:solidFill>
              <a:srgbClr val="DCF8EA"/>
            </a:solidFill>
            <a:ln>
              <a:noFill/>
            </a:ln>
            <a:effectLst/>
          </c:spPr>
          <c:invertIfNegative val="0"/>
          <c:dPt>
            <c:idx val="13"/>
            <c:invertIfNegative val="0"/>
            <c:bubble3D val="0"/>
            <c:spPr>
              <a:solidFill>
                <a:srgbClr val="145D3A"/>
              </a:solidFill>
              <a:ln>
                <a:noFill/>
              </a:ln>
              <a:effectLst/>
            </c:spPr>
            <c:extLst>
              <c:ext xmlns:c16="http://schemas.microsoft.com/office/drawing/2014/chart" uri="{C3380CC4-5D6E-409C-BE32-E72D297353CC}">
                <c16:uniqueId val="{00000004-A2AA-48C9-AD4D-C37A4D54F6EA}"/>
              </c:ext>
            </c:extLst>
          </c:dPt>
          <c:dLbls>
            <c:dLbl>
              <c:idx val="13"/>
              <c:layout>
                <c:manualLayout>
                  <c:x val="-1.6361469464594801E-16"/>
                  <c:y val="-2.9293514246796867E-2"/>
                </c:manualLayout>
              </c:layout>
              <c:spPr>
                <a:noFill/>
                <a:ln>
                  <a:noFill/>
                </a:ln>
                <a:effectLst/>
              </c:spPr>
              <c:txPr>
                <a:bodyPr rot="0" spcFirstLastPara="1" vertOverflow="ellipsis" vert="horz" wrap="square" lIns="38100" tIns="19050" rIns="38100" bIns="19050" anchor="ctr" anchorCtr="1">
                  <a:noAutofit/>
                </a:bodyPr>
                <a:lstStyle/>
                <a:p>
                  <a:pPr>
                    <a:defRPr sz="3200" b="1" i="0" u="none" strike="noStrike" kern="1200" baseline="0">
                      <a:solidFill>
                        <a:srgbClr val="145D3A"/>
                      </a:solidFill>
                      <a:latin typeface="游明朝" panose="02020400000000000000" pitchFamily="18" charset="-128"/>
                      <a:ea typeface="游明朝" panose="02020400000000000000" pitchFamily="18" charset="-128"/>
                      <a:cs typeface="+mn-cs"/>
                    </a:defRPr>
                  </a:pPr>
                  <a:endParaRPr lang="ja-JP"/>
                </a:p>
              </c:txPr>
              <c:dLblPos val="outEnd"/>
              <c:showLegendKey val="0"/>
              <c:showVal val="1"/>
              <c:showCatName val="0"/>
              <c:showSerName val="0"/>
              <c:showPercent val="0"/>
              <c:showBubbleSize val="0"/>
              <c:extLst>
                <c:ext xmlns:c15="http://schemas.microsoft.com/office/drawing/2012/chart" uri="{CE6537A1-D6FC-4f65-9D91-7224C49458BB}">
                  <c15:layout>
                    <c:manualLayout>
                      <c:w val="7.3209081352900676E-2"/>
                      <c:h val="0.16228606892725458"/>
                    </c:manualLayout>
                  </c15:layout>
                </c:ext>
                <c:ext xmlns:c16="http://schemas.microsoft.com/office/drawing/2014/chart" uri="{C3380CC4-5D6E-409C-BE32-E72D297353CC}">
                  <c16:uniqueId val="{00000004-A2AA-48C9-AD4D-C37A4D54F6EA}"/>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游明朝" panose="02020400000000000000" pitchFamily="18" charset="-128"/>
                    <a:ea typeface="游明朝" panose="02020400000000000000" pitchFamily="18"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Sheet1!$A$2:$A$15</c:f>
              <c:strCache>
                <c:ptCount val="14"/>
                <c:pt idx="0">
                  <c:v>2011年</c:v>
                </c:pt>
                <c:pt idx="1">
                  <c:v>2012年</c:v>
                </c:pt>
                <c:pt idx="2">
                  <c:v>2013年</c:v>
                </c:pt>
                <c:pt idx="3">
                  <c:v>2014年</c:v>
                </c:pt>
                <c:pt idx="4">
                  <c:v>2015年</c:v>
                </c:pt>
                <c:pt idx="5">
                  <c:v>2016年</c:v>
                </c:pt>
                <c:pt idx="6">
                  <c:v>2017年</c:v>
                </c:pt>
                <c:pt idx="7">
                  <c:v>2018年</c:v>
                </c:pt>
                <c:pt idx="8">
                  <c:v>2019年</c:v>
                </c:pt>
                <c:pt idx="9">
                  <c:v>2020年</c:v>
                </c:pt>
                <c:pt idx="10">
                  <c:v>2021年</c:v>
                </c:pt>
                <c:pt idx="11">
                  <c:v>2022年</c:v>
                </c:pt>
                <c:pt idx="12">
                  <c:v>2023年</c:v>
                </c:pt>
                <c:pt idx="13">
                  <c:v>2024年</c:v>
                </c:pt>
              </c:strCache>
            </c:strRef>
          </c:cat>
          <c:val>
            <c:numRef>
              <c:f>Sheet1!$B$2:$B$15</c:f>
              <c:numCache>
                <c:formatCode>General</c:formatCode>
                <c:ptCount val="14"/>
                <c:pt idx="0">
                  <c:v>10.3</c:v>
                </c:pt>
                <c:pt idx="1">
                  <c:v>10.5</c:v>
                </c:pt>
                <c:pt idx="2">
                  <c:v>11</c:v>
                </c:pt>
                <c:pt idx="3">
                  <c:v>12</c:v>
                </c:pt>
                <c:pt idx="4">
                  <c:v>12.6</c:v>
                </c:pt>
                <c:pt idx="5">
                  <c:v>12.8</c:v>
                </c:pt>
                <c:pt idx="6">
                  <c:v>13.2</c:v>
                </c:pt>
                <c:pt idx="7">
                  <c:v>12.9</c:v>
                </c:pt>
                <c:pt idx="8">
                  <c:v>13.1</c:v>
                </c:pt>
                <c:pt idx="9">
                  <c:v>13.1</c:v>
                </c:pt>
                <c:pt idx="10">
                  <c:v>14.4</c:v>
                </c:pt>
                <c:pt idx="11">
                  <c:v>14.2</c:v>
                </c:pt>
                <c:pt idx="12">
                  <c:v>15.2</c:v>
                </c:pt>
                <c:pt idx="13">
                  <c:v>15.3</c:v>
                </c:pt>
              </c:numCache>
            </c:numRef>
          </c:val>
          <c:extLst>
            <c:ext xmlns:c16="http://schemas.microsoft.com/office/drawing/2014/chart" uri="{C3380CC4-5D6E-409C-BE32-E72D297353CC}">
              <c16:uniqueId val="{00000000-A2AA-48C9-AD4D-C37A4D54F6EA}"/>
            </c:ext>
          </c:extLst>
        </c:ser>
        <c:dLbls>
          <c:dLblPos val="outEnd"/>
          <c:showLegendKey val="0"/>
          <c:showVal val="1"/>
          <c:showCatName val="0"/>
          <c:showSerName val="0"/>
          <c:showPercent val="0"/>
          <c:showBubbleSize val="0"/>
        </c:dLbls>
        <c:gapWidth val="60"/>
        <c:overlap val="-27"/>
        <c:axId val="2049723039"/>
        <c:axId val="2049727359"/>
      </c:barChart>
      <c:catAx>
        <c:axId val="204972303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游明朝" panose="02020400000000000000" pitchFamily="18" charset="-128"/>
                <a:ea typeface="游明朝" panose="02020400000000000000" pitchFamily="18" charset="-128"/>
                <a:cs typeface="+mn-cs"/>
              </a:defRPr>
            </a:pPr>
            <a:endParaRPr lang="ja-JP"/>
          </a:p>
        </c:txPr>
        <c:crossAx val="2049727359"/>
        <c:crosses val="autoZero"/>
        <c:auto val="1"/>
        <c:lblAlgn val="ctr"/>
        <c:lblOffset val="100"/>
        <c:noMultiLvlLbl val="0"/>
      </c:catAx>
      <c:valAx>
        <c:axId val="2049727359"/>
        <c:scaling>
          <c:orientation val="minMax"/>
        </c:scaling>
        <c:delete val="1"/>
        <c:axPos val="l"/>
        <c:numFmt formatCode="General" sourceLinked="1"/>
        <c:majorTickMark val="none"/>
        <c:minorTickMark val="none"/>
        <c:tickLblPos val="nextTo"/>
        <c:crossAx val="2049723039"/>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000">
          <a:solidFill>
            <a:schemeClr val="tx1"/>
          </a:solidFill>
          <a:latin typeface="游明朝" panose="02020400000000000000" pitchFamily="18" charset="-128"/>
          <a:ea typeface="游明朝" panose="02020400000000000000" pitchFamily="18" charset="-128"/>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売上</c:v>
                </c:pt>
              </c:strCache>
            </c:strRef>
          </c:tx>
          <c:spPr>
            <a:solidFill>
              <a:srgbClr val="DCF8EA"/>
            </a:solidFill>
            <a:ln>
              <a:noFill/>
            </a:ln>
            <a:effectLst/>
          </c:spPr>
          <c:invertIfNegative val="0"/>
          <c:dLbls>
            <c:numFmt formatCode="#,##0_ " sourceLinked="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游明朝" panose="02020400000000000000" pitchFamily="18" charset="-128"/>
                    <a:ea typeface="游明朝" panose="02020400000000000000" pitchFamily="18"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XX年</c:v>
                </c:pt>
                <c:pt idx="1">
                  <c:v>XX年</c:v>
                </c:pt>
                <c:pt idx="2">
                  <c:v>XX年</c:v>
                </c:pt>
                <c:pt idx="3">
                  <c:v>XX年</c:v>
                </c:pt>
                <c:pt idx="4">
                  <c:v>XX年</c:v>
                </c:pt>
                <c:pt idx="5">
                  <c:v>XX年</c:v>
                </c:pt>
                <c:pt idx="6">
                  <c:v>XX年</c:v>
                </c:pt>
                <c:pt idx="7">
                  <c:v>XX年</c:v>
                </c:pt>
                <c:pt idx="8">
                  <c:v>XX年</c:v>
                </c:pt>
                <c:pt idx="9">
                  <c:v>XX年</c:v>
                </c:pt>
              </c:strCache>
            </c:strRef>
          </c:cat>
          <c:val>
            <c:numRef>
              <c:f>Sheet1!$B$2:$B$11</c:f>
              <c:numCache>
                <c:formatCode>General</c:formatCode>
                <c:ptCount val="10"/>
                <c:pt idx="0">
                  <c:v>2364</c:v>
                </c:pt>
                <c:pt idx="1">
                  <c:v>4875.6000000000004</c:v>
                </c:pt>
                <c:pt idx="2">
                  <c:v>7773.6</c:v>
                </c:pt>
                <c:pt idx="3">
                  <c:v>11058</c:v>
                </c:pt>
                <c:pt idx="4">
                  <c:v>14728.8</c:v>
                </c:pt>
                <c:pt idx="5">
                  <c:v>51286</c:v>
                </c:pt>
                <c:pt idx="6">
                  <c:v>93229.6</c:v>
                </c:pt>
                <c:pt idx="7">
                  <c:v>140559.6</c:v>
                </c:pt>
                <c:pt idx="8">
                  <c:v>193276</c:v>
                </c:pt>
                <c:pt idx="9">
                  <c:v>251378.8</c:v>
                </c:pt>
              </c:numCache>
            </c:numRef>
          </c:val>
          <c:extLst>
            <c:ext xmlns:c16="http://schemas.microsoft.com/office/drawing/2014/chart" uri="{C3380CC4-5D6E-409C-BE32-E72D297353CC}">
              <c16:uniqueId val="{00000000-72E1-4681-8C63-4DA015DFE28B}"/>
            </c:ext>
          </c:extLst>
        </c:ser>
        <c:dLbls>
          <c:showLegendKey val="0"/>
          <c:showVal val="0"/>
          <c:showCatName val="0"/>
          <c:showSerName val="0"/>
          <c:showPercent val="0"/>
          <c:showBubbleSize val="0"/>
        </c:dLbls>
        <c:gapWidth val="50"/>
        <c:overlap val="-27"/>
        <c:axId val="9311807"/>
        <c:axId val="9313727"/>
      </c:barChart>
      <c:catAx>
        <c:axId val="931180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tx1"/>
                </a:solidFill>
                <a:latin typeface="游明朝" panose="02020400000000000000" pitchFamily="18" charset="-128"/>
                <a:ea typeface="游明朝" panose="02020400000000000000" pitchFamily="18" charset="-128"/>
                <a:cs typeface="+mn-cs"/>
              </a:defRPr>
            </a:pPr>
            <a:endParaRPr lang="ja-JP"/>
          </a:p>
        </c:txPr>
        <c:crossAx val="9313727"/>
        <c:crosses val="autoZero"/>
        <c:auto val="1"/>
        <c:lblAlgn val="ctr"/>
        <c:lblOffset val="100"/>
        <c:noMultiLvlLbl val="0"/>
      </c:catAx>
      <c:valAx>
        <c:axId val="9313727"/>
        <c:scaling>
          <c:orientation val="minMax"/>
          <c:min val="-50000"/>
        </c:scaling>
        <c:delete val="0"/>
        <c:axPos val="l"/>
        <c:majorGridlines>
          <c:spPr>
            <a:ln w="9525" cap="flat" cmpd="sng" algn="ctr">
              <a:solidFill>
                <a:schemeClr val="tx1">
                  <a:lumMod val="15000"/>
                  <a:lumOff val="85000"/>
                </a:schemeClr>
              </a:solidFill>
              <a:round/>
            </a:ln>
            <a:effectLst/>
          </c:spPr>
        </c:majorGridlines>
        <c:numFmt formatCode="#,##0_ "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solidFill>
                <a:latin typeface="游明朝" panose="02020400000000000000" pitchFamily="18" charset="-128"/>
                <a:ea typeface="游明朝" panose="02020400000000000000" pitchFamily="18" charset="-128"/>
                <a:cs typeface="+mn-cs"/>
              </a:defRPr>
            </a:pPr>
            <a:endParaRPr lang="ja-JP"/>
          </a:p>
        </c:txPr>
        <c:crossAx val="9311807"/>
        <c:crosses val="autoZero"/>
        <c:crossBetween val="between"/>
        <c:dispUnits>
          <c:builtInUnit val="hundreds"/>
        </c:dispUnits>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400">
          <a:solidFill>
            <a:schemeClr val="tx1"/>
          </a:solidFill>
          <a:latin typeface="游明朝" panose="02020400000000000000" pitchFamily="18" charset="-128"/>
          <a:ea typeface="游明朝" panose="02020400000000000000" pitchFamily="18" charset="-128"/>
        </a:defRPr>
      </a:pPr>
      <a:endParaRPr lang="ja-JP"/>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当期純利益</c:v>
                </c:pt>
              </c:strCache>
            </c:strRef>
          </c:tx>
          <c:spPr>
            <a:solidFill>
              <a:srgbClr val="DCF8EA"/>
            </a:solidFill>
            <a:ln>
              <a:noFill/>
            </a:ln>
            <a:effectLst/>
          </c:spPr>
          <c:invertIfNegative val="0"/>
          <c:dLbls>
            <c:dLbl>
              <c:idx val="4"/>
              <c:layout>
                <c:manualLayout>
                  <c:x val="2.3401407809220966E-3"/>
                  <c:y val="9.1264808341202652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24F9-4131-B313-4A005FEB9EDC}"/>
                </c:ext>
              </c:extLst>
            </c:dLbl>
            <c:numFmt formatCode="#,##0_ " sourceLinked="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游明朝" panose="02020400000000000000" pitchFamily="18" charset="-128"/>
                    <a:ea typeface="游明朝" panose="02020400000000000000" pitchFamily="18"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XX年</c:v>
                </c:pt>
                <c:pt idx="1">
                  <c:v>XX年</c:v>
                </c:pt>
                <c:pt idx="2">
                  <c:v>XX年</c:v>
                </c:pt>
                <c:pt idx="3">
                  <c:v>XX年</c:v>
                </c:pt>
                <c:pt idx="4">
                  <c:v>XX年</c:v>
                </c:pt>
                <c:pt idx="5">
                  <c:v>XX年</c:v>
                </c:pt>
                <c:pt idx="6">
                  <c:v>XX年</c:v>
                </c:pt>
                <c:pt idx="7">
                  <c:v>XX年</c:v>
                </c:pt>
                <c:pt idx="8">
                  <c:v>XX年</c:v>
                </c:pt>
                <c:pt idx="9">
                  <c:v>XX年</c:v>
                </c:pt>
              </c:strCache>
            </c:strRef>
          </c:cat>
          <c:val>
            <c:numRef>
              <c:f>Sheet1!$B$2:$B$11</c:f>
              <c:numCache>
                <c:formatCode>General</c:formatCode>
                <c:ptCount val="10"/>
                <c:pt idx="0">
                  <c:v>1145.17184</c:v>
                </c:pt>
                <c:pt idx="1">
                  <c:v>1271.1911360000004</c:v>
                </c:pt>
                <c:pt idx="2">
                  <c:v>496.07320000000016</c:v>
                </c:pt>
                <c:pt idx="3">
                  <c:v>194.97099999999986</c:v>
                </c:pt>
                <c:pt idx="4">
                  <c:v>-1044.0800000000008</c:v>
                </c:pt>
                <c:pt idx="5">
                  <c:v>19135.816159999998</c:v>
                </c:pt>
                <c:pt idx="6">
                  <c:v>41351.389376000006</c:v>
                </c:pt>
                <c:pt idx="7">
                  <c:v>67029.462176000001</c:v>
                </c:pt>
                <c:pt idx="8">
                  <c:v>95073.546559999988</c:v>
                </c:pt>
                <c:pt idx="9">
                  <c:v>126649.97052799998</c:v>
                </c:pt>
              </c:numCache>
            </c:numRef>
          </c:val>
          <c:extLst>
            <c:ext xmlns:c16="http://schemas.microsoft.com/office/drawing/2014/chart" uri="{C3380CC4-5D6E-409C-BE32-E72D297353CC}">
              <c16:uniqueId val="{00000000-72E1-4681-8C63-4DA015DFE28B}"/>
            </c:ext>
          </c:extLst>
        </c:ser>
        <c:dLbls>
          <c:showLegendKey val="0"/>
          <c:showVal val="0"/>
          <c:showCatName val="0"/>
          <c:showSerName val="0"/>
          <c:showPercent val="0"/>
          <c:showBubbleSize val="0"/>
        </c:dLbls>
        <c:gapWidth val="50"/>
        <c:overlap val="-27"/>
        <c:axId val="9311807"/>
        <c:axId val="9313727"/>
      </c:barChart>
      <c:catAx>
        <c:axId val="931180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tx1"/>
                </a:solidFill>
                <a:latin typeface="游明朝" panose="02020400000000000000" pitchFamily="18" charset="-128"/>
                <a:ea typeface="游明朝" panose="02020400000000000000" pitchFamily="18" charset="-128"/>
                <a:cs typeface="+mn-cs"/>
              </a:defRPr>
            </a:pPr>
            <a:endParaRPr lang="ja-JP"/>
          </a:p>
        </c:txPr>
        <c:crossAx val="9313727"/>
        <c:crosses val="autoZero"/>
        <c:auto val="1"/>
        <c:lblAlgn val="ctr"/>
        <c:lblOffset val="100"/>
        <c:noMultiLvlLbl val="0"/>
      </c:catAx>
      <c:valAx>
        <c:axId val="9313727"/>
        <c:scaling>
          <c:orientation val="minMax"/>
          <c:max val="300000"/>
          <c:min val="-50000"/>
        </c:scaling>
        <c:delete val="0"/>
        <c:axPos val="l"/>
        <c:majorGridlines>
          <c:spPr>
            <a:ln w="9525" cap="flat" cmpd="sng" algn="ctr">
              <a:solidFill>
                <a:schemeClr val="tx1">
                  <a:lumMod val="15000"/>
                  <a:lumOff val="85000"/>
                </a:schemeClr>
              </a:solidFill>
              <a:round/>
            </a:ln>
            <a:effectLst/>
          </c:spPr>
        </c:majorGridlines>
        <c:numFmt formatCode="#,##0_ "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solidFill>
                <a:latin typeface="游明朝" panose="02020400000000000000" pitchFamily="18" charset="-128"/>
                <a:ea typeface="游明朝" panose="02020400000000000000" pitchFamily="18" charset="-128"/>
                <a:cs typeface="+mn-cs"/>
              </a:defRPr>
            </a:pPr>
            <a:endParaRPr lang="ja-JP"/>
          </a:p>
        </c:txPr>
        <c:crossAx val="9311807"/>
        <c:crosses val="autoZero"/>
        <c:crossBetween val="between"/>
        <c:dispUnits>
          <c:builtInUnit val="hundreds"/>
        </c:dispUnits>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400">
          <a:solidFill>
            <a:schemeClr val="tx1"/>
          </a:solidFill>
          <a:latin typeface="游明朝" panose="02020400000000000000" pitchFamily="18" charset="-128"/>
          <a:ea typeface="游明朝" panose="02020400000000000000" pitchFamily="18" charset="-128"/>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61BDDD9-BFF9-43EB-8DF2-3669FE11DD41}" type="datetimeFigureOut">
              <a:rPr kumimoji="1" lang="ja-JP" altLang="en-US" smtClean="0"/>
              <a:t>2026/1/14</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45E5FA5-95EA-4883-BF27-FD3FAB03ABAF}" type="slidenum">
              <a:rPr kumimoji="1" lang="ja-JP" altLang="en-US" smtClean="0"/>
              <a:t>‹#›</a:t>
            </a:fld>
            <a:endParaRPr kumimoji="1" lang="ja-JP" altLang="en-US"/>
          </a:p>
        </p:txBody>
      </p:sp>
    </p:spTree>
    <p:extLst>
      <p:ext uri="{BB962C8B-B14F-4D97-AF65-F5344CB8AC3E}">
        <p14:creationId xmlns:p14="http://schemas.microsoft.com/office/powerpoint/2010/main" val="216862506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3B3D69F-99A2-983C-A002-91F2FFD5524C}"/>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6A19D2D7-6AEC-3D60-BF44-52151FD35AF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1D4E8FEE-4A08-B401-2B88-AC07CAAEFF97}"/>
              </a:ext>
            </a:extLst>
          </p:cNvPr>
          <p:cNvSpPr>
            <a:spLocks noGrp="1"/>
          </p:cNvSpPr>
          <p:nvPr>
            <p:ph type="dt" sz="half" idx="10"/>
          </p:nvPr>
        </p:nvSpPr>
        <p:spPr/>
        <p:txBody>
          <a:bodyPr/>
          <a:lstStyle/>
          <a:p>
            <a:fld id="{7A623FD2-F423-4CCE-B48D-87D279801762}" type="datetimeFigureOut">
              <a:rPr kumimoji="1" lang="ja-JP" altLang="en-US" smtClean="0"/>
              <a:t>2026/1/14</a:t>
            </a:fld>
            <a:endParaRPr kumimoji="1" lang="ja-JP" altLang="en-US"/>
          </a:p>
        </p:txBody>
      </p:sp>
      <p:sp>
        <p:nvSpPr>
          <p:cNvPr id="5" name="フッター プレースホルダー 4">
            <a:extLst>
              <a:ext uri="{FF2B5EF4-FFF2-40B4-BE49-F238E27FC236}">
                <a16:creationId xmlns:a16="http://schemas.microsoft.com/office/drawing/2014/main" id="{AE80FDA4-D66E-029A-3BCC-8869FFFA741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DA9028A-A77C-11D1-9ABF-9339A76665CE}"/>
              </a:ext>
            </a:extLst>
          </p:cNvPr>
          <p:cNvSpPr>
            <a:spLocks noGrp="1"/>
          </p:cNvSpPr>
          <p:nvPr>
            <p:ph type="sldNum" sz="quarter" idx="12"/>
          </p:nvPr>
        </p:nvSpPr>
        <p:spPr/>
        <p:txBody>
          <a:bodyPr/>
          <a:lstStyle/>
          <a:p>
            <a:fld id="{3FFBA4C0-9B7D-4866-9F37-F8186F53D425}" type="slidenum">
              <a:rPr kumimoji="1" lang="ja-JP" altLang="en-US" smtClean="0"/>
              <a:t>‹#›</a:t>
            </a:fld>
            <a:endParaRPr kumimoji="1" lang="ja-JP" altLang="en-US"/>
          </a:p>
        </p:txBody>
      </p:sp>
    </p:spTree>
    <p:extLst>
      <p:ext uri="{BB962C8B-B14F-4D97-AF65-F5344CB8AC3E}">
        <p14:creationId xmlns:p14="http://schemas.microsoft.com/office/powerpoint/2010/main" val="1783674135"/>
      </p:ext>
    </p:extLst>
  </p:cSld>
  <p:clrMapOvr>
    <a:masterClrMapping/>
  </p:clrMapOvr>
  <p:extLst>
    <p:ext uri="{DCECCB84-F9BA-43D5-87BE-67443E8EF086}">
      <p15:sldGuideLst xmlns:p15="http://schemas.microsoft.com/office/powerpoint/2012/main">
        <p15:guide id="1" orient="horz" pos="1026" userDrawn="1">
          <p15:clr>
            <a:srgbClr val="FBAE40"/>
          </p15:clr>
        </p15:guide>
        <p15:guide id="2" pos="257" userDrawn="1">
          <p15:clr>
            <a:srgbClr val="FBAE40"/>
          </p15:clr>
        </p15:guide>
        <p15:guide id="3" pos="7423" userDrawn="1">
          <p15:clr>
            <a:srgbClr val="FBAE40"/>
          </p15:clr>
        </p15:guide>
        <p15:guide id="4" orient="horz" pos="4088" userDrawn="1">
          <p15:clr>
            <a:srgbClr val="FBAE40"/>
          </p15:clr>
        </p15:guide>
        <p15:guide id="5"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FF70CD3-A00D-0A40-9D38-0BEE45953E9D}"/>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D1154946-B528-7E7B-9009-1107BD95606E}"/>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744867B-6319-EE82-F8AB-2036DAD3B289}"/>
              </a:ext>
            </a:extLst>
          </p:cNvPr>
          <p:cNvSpPr>
            <a:spLocks noGrp="1"/>
          </p:cNvSpPr>
          <p:nvPr>
            <p:ph type="dt" sz="half" idx="10"/>
          </p:nvPr>
        </p:nvSpPr>
        <p:spPr/>
        <p:txBody>
          <a:bodyPr/>
          <a:lstStyle/>
          <a:p>
            <a:fld id="{7A623FD2-F423-4CCE-B48D-87D279801762}" type="datetimeFigureOut">
              <a:rPr kumimoji="1" lang="ja-JP" altLang="en-US" smtClean="0"/>
              <a:t>2026/1/14</a:t>
            </a:fld>
            <a:endParaRPr kumimoji="1" lang="ja-JP" altLang="en-US"/>
          </a:p>
        </p:txBody>
      </p:sp>
      <p:sp>
        <p:nvSpPr>
          <p:cNvPr id="5" name="フッター プレースホルダー 4">
            <a:extLst>
              <a:ext uri="{FF2B5EF4-FFF2-40B4-BE49-F238E27FC236}">
                <a16:creationId xmlns:a16="http://schemas.microsoft.com/office/drawing/2014/main" id="{325B43A2-14F9-4D98-1011-05FABA0901F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290B51F-3B2A-C275-B468-A0A39222B751}"/>
              </a:ext>
            </a:extLst>
          </p:cNvPr>
          <p:cNvSpPr>
            <a:spLocks noGrp="1"/>
          </p:cNvSpPr>
          <p:nvPr>
            <p:ph type="sldNum" sz="quarter" idx="12"/>
          </p:nvPr>
        </p:nvSpPr>
        <p:spPr/>
        <p:txBody>
          <a:bodyPr/>
          <a:lstStyle/>
          <a:p>
            <a:fld id="{3FFBA4C0-9B7D-4866-9F37-F8186F53D425}" type="slidenum">
              <a:rPr kumimoji="1" lang="ja-JP" altLang="en-US" smtClean="0"/>
              <a:t>‹#›</a:t>
            </a:fld>
            <a:endParaRPr kumimoji="1" lang="ja-JP" altLang="en-US"/>
          </a:p>
        </p:txBody>
      </p:sp>
    </p:spTree>
    <p:extLst>
      <p:ext uri="{BB962C8B-B14F-4D97-AF65-F5344CB8AC3E}">
        <p14:creationId xmlns:p14="http://schemas.microsoft.com/office/powerpoint/2010/main" val="35593368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5E751DE6-352D-D03D-F527-8BBAFBABA6CC}"/>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A132E57E-7253-13DD-E87E-26F7A4C792D2}"/>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0529C3A-D3C7-6B65-B97C-8DE4C6670491}"/>
              </a:ext>
            </a:extLst>
          </p:cNvPr>
          <p:cNvSpPr>
            <a:spLocks noGrp="1"/>
          </p:cNvSpPr>
          <p:nvPr>
            <p:ph type="dt" sz="half" idx="10"/>
          </p:nvPr>
        </p:nvSpPr>
        <p:spPr/>
        <p:txBody>
          <a:bodyPr/>
          <a:lstStyle/>
          <a:p>
            <a:fld id="{7A623FD2-F423-4CCE-B48D-87D279801762}" type="datetimeFigureOut">
              <a:rPr kumimoji="1" lang="ja-JP" altLang="en-US" smtClean="0"/>
              <a:t>2026/1/14</a:t>
            </a:fld>
            <a:endParaRPr kumimoji="1" lang="ja-JP" altLang="en-US"/>
          </a:p>
        </p:txBody>
      </p:sp>
      <p:sp>
        <p:nvSpPr>
          <p:cNvPr id="5" name="フッター プレースホルダー 4">
            <a:extLst>
              <a:ext uri="{FF2B5EF4-FFF2-40B4-BE49-F238E27FC236}">
                <a16:creationId xmlns:a16="http://schemas.microsoft.com/office/drawing/2014/main" id="{F4AD8C7F-0C88-D3D4-523C-0D4E7740EB8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D369F7C-E174-1A62-80D9-73A6E060DB5D}"/>
              </a:ext>
            </a:extLst>
          </p:cNvPr>
          <p:cNvSpPr>
            <a:spLocks noGrp="1"/>
          </p:cNvSpPr>
          <p:nvPr>
            <p:ph type="sldNum" sz="quarter" idx="12"/>
          </p:nvPr>
        </p:nvSpPr>
        <p:spPr/>
        <p:txBody>
          <a:bodyPr/>
          <a:lstStyle/>
          <a:p>
            <a:fld id="{3FFBA4C0-9B7D-4866-9F37-F8186F53D425}" type="slidenum">
              <a:rPr kumimoji="1" lang="ja-JP" altLang="en-US" smtClean="0"/>
              <a:t>‹#›</a:t>
            </a:fld>
            <a:endParaRPr kumimoji="1" lang="ja-JP" altLang="en-US"/>
          </a:p>
        </p:txBody>
      </p:sp>
    </p:spTree>
    <p:extLst>
      <p:ext uri="{BB962C8B-B14F-4D97-AF65-F5344CB8AC3E}">
        <p14:creationId xmlns:p14="http://schemas.microsoft.com/office/powerpoint/2010/main" val="25612436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F02319D-2089-9C34-9A8B-3290064A2FC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0C639B1-FD65-E573-6D1C-73CE53ABFD65}"/>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3DA6D1C-0D75-930B-3BE8-14919085A270}"/>
              </a:ext>
            </a:extLst>
          </p:cNvPr>
          <p:cNvSpPr>
            <a:spLocks noGrp="1"/>
          </p:cNvSpPr>
          <p:nvPr>
            <p:ph type="dt" sz="half" idx="10"/>
          </p:nvPr>
        </p:nvSpPr>
        <p:spPr/>
        <p:txBody>
          <a:bodyPr/>
          <a:lstStyle/>
          <a:p>
            <a:fld id="{7A623FD2-F423-4CCE-B48D-87D279801762}" type="datetimeFigureOut">
              <a:rPr kumimoji="1" lang="ja-JP" altLang="en-US" smtClean="0"/>
              <a:t>2026/1/14</a:t>
            </a:fld>
            <a:endParaRPr kumimoji="1" lang="ja-JP" altLang="en-US"/>
          </a:p>
        </p:txBody>
      </p:sp>
      <p:sp>
        <p:nvSpPr>
          <p:cNvPr id="5" name="フッター プレースホルダー 4">
            <a:extLst>
              <a:ext uri="{FF2B5EF4-FFF2-40B4-BE49-F238E27FC236}">
                <a16:creationId xmlns:a16="http://schemas.microsoft.com/office/drawing/2014/main" id="{3BAB49D1-5DEC-692D-4A00-B60CB3E6E00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85ADCE4-2C7F-B2D2-7744-26AA5F2324ED}"/>
              </a:ext>
            </a:extLst>
          </p:cNvPr>
          <p:cNvSpPr>
            <a:spLocks noGrp="1"/>
          </p:cNvSpPr>
          <p:nvPr>
            <p:ph type="sldNum" sz="quarter" idx="12"/>
          </p:nvPr>
        </p:nvSpPr>
        <p:spPr/>
        <p:txBody>
          <a:bodyPr/>
          <a:lstStyle/>
          <a:p>
            <a:fld id="{3FFBA4C0-9B7D-4866-9F37-F8186F53D425}" type="slidenum">
              <a:rPr kumimoji="1" lang="ja-JP" altLang="en-US" smtClean="0"/>
              <a:t>‹#›</a:t>
            </a:fld>
            <a:endParaRPr kumimoji="1" lang="ja-JP" altLang="en-US"/>
          </a:p>
        </p:txBody>
      </p:sp>
    </p:spTree>
    <p:extLst>
      <p:ext uri="{BB962C8B-B14F-4D97-AF65-F5344CB8AC3E}">
        <p14:creationId xmlns:p14="http://schemas.microsoft.com/office/powerpoint/2010/main" val="201815057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942CF59-301A-FD59-10BD-F60C6406C60D}"/>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C8855C1-55DE-35BC-8210-CAC5929FD62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F18588B2-4AF8-2C97-9DCB-CFA48A321609}"/>
              </a:ext>
            </a:extLst>
          </p:cNvPr>
          <p:cNvSpPr>
            <a:spLocks noGrp="1"/>
          </p:cNvSpPr>
          <p:nvPr>
            <p:ph type="dt" sz="half" idx="10"/>
          </p:nvPr>
        </p:nvSpPr>
        <p:spPr/>
        <p:txBody>
          <a:bodyPr/>
          <a:lstStyle/>
          <a:p>
            <a:fld id="{7A623FD2-F423-4CCE-B48D-87D279801762}" type="datetimeFigureOut">
              <a:rPr kumimoji="1" lang="ja-JP" altLang="en-US" smtClean="0"/>
              <a:t>2026/1/14</a:t>
            </a:fld>
            <a:endParaRPr kumimoji="1" lang="ja-JP" altLang="en-US"/>
          </a:p>
        </p:txBody>
      </p:sp>
      <p:sp>
        <p:nvSpPr>
          <p:cNvPr id="5" name="フッター プレースホルダー 4">
            <a:extLst>
              <a:ext uri="{FF2B5EF4-FFF2-40B4-BE49-F238E27FC236}">
                <a16:creationId xmlns:a16="http://schemas.microsoft.com/office/drawing/2014/main" id="{91B18F8D-BED5-3506-AD46-1186736922B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9552172-BBC4-5654-A5FB-CAB85349D1C5}"/>
              </a:ext>
            </a:extLst>
          </p:cNvPr>
          <p:cNvSpPr>
            <a:spLocks noGrp="1"/>
          </p:cNvSpPr>
          <p:nvPr>
            <p:ph type="sldNum" sz="quarter" idx="12"/>
          </p:nvPr>
        </p:nvSpPr>
        <p:spPr/>
        <p:txBody>
          <a:bodyPr/>
          <a:lstStyle/>
          <a:p>
            <a:fld id="{3FFBA4C0-9B7D-4866-9F37-F8186F53D425}" type="slidenum">
              <a:rPr kumimoji="1" lang="ja-JP" altLang="en-US" smtClean="0"/>
              <a:t>‹#›</a:t>
            </a:fld>
            <a:endParaRPr kumimoji="1" lang="ja-JP" altLang="en-US"/>
          </a:p>
        </p:txBody>
      </p:sp>
    </p:spTree>
    <p:extLst>
      <p:ext uri="{BB962C8B-B14F-4D97-AF65-F5344CB8AC3E}">
        <p14:creationId xmlns:p14="http://schemas.microsoft.com/office/powerpoint/2010/main" val="27799208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AF77919-CBB4-B102-B5A9-D407108DAEF4}"/>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A5D76DA-9022-9399-9768-948618EBA05D}"/>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3A8D29DF-3156-B276-F0D8-29503EE2212C}"/>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4E87383A-A57C-704E-1527-894DF0A2613C}"/>
              </a:ext>
            </a:extLst>
          </p:cNvPr>
          <p:cNvSpPr>
            <a:spLocks noGrp="1"/>
          </p:cNvSpPr>
          <p:nvPr>
            <p:ph type="dt" sz="half" idx="10"/>
          </p:nvPr>
        </p:nvSpPr>
        <p:spPr/>
        <p:txBody>
          <a:bodyPr/>
          <a:lstStyle/>
          <a:p>
            <a:fld id="{7A623FD2-F423-4CCE-B48D-87D279801762}" type="datetimeFigureOut">
              <a:rPr kumimoji="1" lang="ja-JP" altLang="en-US" smtClean="0"/>
              <a:t>2026/1/14</a:t>
            </a:fld>
            <a:endParaRPr kumimoji="1" lang="ja-JP" altLang="en-US"/>
          </a:p>
        </p:txBody>
      </p:sp>
      <p:sp>
        <p:nvSpPr>
          <p:cNvPr id="6" name="フッター プレースホルダー 5">
            <a:extLst>
              <a:ext uri="{FF2B5EF4-FFF2-40B4-BE49-F238E27FC236}">
                <a16:creationId xmlns:a16="http://schemas.microsoft.com/office/drawing/2014/main" id="{F2DD176A-135F-573E-CE43-D925E714A26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7E8EE2F-64DE-82D3-2090-73DFDA9F4EE7}"/>
              </a:ext>
            </a:extLst>
          </p:cNvPr>
          <p:cNvSpPr>
            <a:spLocks noGrp="1"/>
          </p:cNvSpPr>
          <p:nvPr>
            <p:ph type="sldNum" sz="quarter" idx="12"/>
          </p:nvPr>
        </p:nvSpPr>
        <p:spPr/>
        <p:txBody>
          <a:bodyPr/>
          <a:lstStyle/>
          <a:p>
            <a:fld id="{3FFBA4C0-9B7D-4866-9F37-F8186F53D425}" type="slidenum">
              <a:rPr kumimoji="1" lang="ja-JP" altLang="en-US" smtClean="0"/>
              <a:t>‹#›</a:t>
            </a:fld>
            <a:endParaRPr kumimoji="1" lang="ja-JP" altLang="en-US"/>
          </a:p>
        </p:txBody>
      </p:sp>
    </p:spTree>
    <p:extLst>
      <p:ext uri="{BB962C8B-B14F-4D97-AF65-F5344CB8AC3E}">
        <p14:creationId xmlns:p14="http://schemas.microsoft.com/office/powerpoint/2010/main" val="27863879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5A5D7FC-770C-20DF-5279-5AD666118BC8}"/>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3005150-A1E9-25A6-9369-A15C472D463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6579E7CC-A718-12CE-7914-DC52E00AD31B}"/>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BD1F4995-368B-A32E-A7AC-0AD17C8205B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E33BC22E-4753-D79A-A748-7DF1B1254F2B}"/>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9E18708A-3ABA-4BDC-07BC-7A87E252523A}"/>
              </a:ext>
            </a:extLst>
          </p:cNvPr>
          <p:cNvSpPr>
            <a:spLocks noGrp="1"/>
          </p:cNvSpPr>
          <p:nvPr>
            <p:ph type="dt" sz="half" idx="10"/>
          </p:nvPr>
        </p:nvSpPr>
        <p:spPr/>
        <p:txBody>
          <a:bodyPr/>
          <a:lstStyle/>
          <a:p>
            <a:fld id="{7A623FD2-F423-4CCE-B48D-87D279801762}" type="datetimeFigureOut">
              <a:rPr kumimoji="1" lang="ja-JP" altLang="en-US" smtClean="0"/>
              <a:t>2026/1/14</a:t>
            </a:fld>
            <a:endParaRPr kumimoji="1" lang="ja-JP" altLang="en-US"/>
          </a:p>
        </p:txBody>
      </p:sp>
      <p:sp>
        <p:nvSpPr>
          <p:cNvPr id="8" name="フッター プレースホルダー 7">
            <a:extLst>
              <a:ext uri="{FF2B5EF4-FFF2-40B4-BE49-F238E27FC236}">
                <a16:creationId xmlns:a16="http://schemas.microsoft.com/office/drawing/2014/main" id="{FF6DC06B-4150-AC58-C3CE-594DD4201F76}"/>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874DAE61-0E0B-AFDD-196F-6255D90943BF}"/>
              </a:ext>
            </a:extLst>
          </p:cNvPr>
          <p:cNvSpPr>
            <a:spLocks noGrp="1"/>
          </p:cNvSpPr>
          <p:nvPr>
            <p:ph type="sldNum" sz="quarter" idx="12"/>
          </p:nvPr>
        </p:nvSpPr>
        <p:spPr/>
        <p:txBody>
          <a:bodyPr/>
          <a:lstStyle/>
          <a:p>
            <a:fld id="{3FFBA4C0-9B7D-4866-9F37-F8186F53D425}" type="slidenum">
              <a:rPr kumimoji="1" lang="ja-JP" altLang="en-US" smtClean="0"/>
              <a:t>‹#›</a:t>
            </a:fld>
            <a:endParaRPr kumimoji="1" lang="ja-JP" altLang="en-US"/>
          </a:p>
        </p:txBody>
      </p:sp>
    </p:spTree>
    <p:extLst>
      <p:ext uri="{BB962C8B-B14F-4D97-AF65-F5344CB8AC3E}">
        <p14:creationId xmlns:p14="http://schemas.microsoft.com/office/powerpoint/2010/main" val="13739409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95EADC9-3D06-A233-CDA8-9D28BDB78DCD}"/>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2168BAB8-C73C-7A97-0583-B8CE45A68874}"/>
              </a:ext>
            </a:extLst>
          </p:cNvPr>
          <p:cNvSpPr>
            <a:spLocks noGrp="1"/>
          </p:cNvSpPr>
          <p:nvPr>
            <p:ph type="dt" sz="half" idx="10"/>
          </p:nvPr>
        </p:nvSpPr>
        <p:spPr/>
        <p:txBody>
          <a:bodyPr/>
          <a:lstStyle/>
          <a:p>
            <a:fld id="{7A623FD2-F423-4CCE-B48D-87D279801762}" type="datetimeFigureOut">
              <a:rPr kumimoji="1" lang="ja-JP" altLang="en-US" smtClean="0"/>
              <a:t>2026/1/14</a:t>
            </a:fld>
            <a:endParaRPr kumimoji="1" lang="ja-JP" altLang="en-US"/>
          </a:p>
        </p:txBody>
      </p:sp>
      <p:sp>
        <p:nvSpPr>
          <p:cNvPr id="4" name="フッター プレースホルダー 3">
            <a:extLst>
              <a:ext uri="{FF2B5EF4-FFF2-40B4-BE49-F238E27FC236}">
                <a16:creationId xmlns:a16="http://schemas.microsoft.com/office/drawing/2014/main" id="{B13F0CF6-7573-0691-98E0-87EB078600FE}"/>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1B7E8279-AF6B-84F2-58FD-C7A82ACA461F}"/>
              </a:ext>
            </a:extLst>
          </p:cNvPr>
          <p:cNvSpPr>
            <a:spLocks noGrp="1"/>
          </p:cNvSpPr>
          <p:nvPr>
            <p:ph type="sldNum" sz="quarter" idx="12"/>
          </p:nvPr>
        </p:nvSpPr>
        <p:spPr/>
        <p:txBody>
          <a:bodyPr/>
          <a:lstStyle/>
          <a:p>
            <a:fld id="{3FFBA4C0-9B7D-4866-9F37-F8186F53D425}" type="slidenum">
              <a:rPr kumimoji="1" lang="ja-JP" altLang="en-US" smtClean="0"/>
              <a:t>‹#›</a:t>
            </a:fld>
            <a:endParaRPr kumimoji="1" lang="ja-JP" altLang="en-US"/>
          </a:p>
        </p:txBody>
      </p:sp>
    </p:spTree>
    <p:extLst>
      <p:ext uri="{BB962C8B-B14F-4D97-AF65-F5344CB8AC3E}">
        <p14:creationId xmlns:p14="http://schemas.microsoft.com/office/powerpoint/2010/main" val="2987132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AAFAE943-B2CF-E741-B454-064AA6884A60}"/>
              </a:ext>
            </a:extLst>
          </p:cNvPr>
          <p:cNvSpPr>
            <a:spLocks noGrp="1"/>
          </p:cNvSpPr>
          <p:nvPr>
            <p:ph type="dt" sz="half" idx="10"/>
          </p:nvPr>
        </p:nvSpPr>
        <p:spPr/>
        <p:txBody>
          <a:bodyPr/>
          <a:lstStyle/>
          <a:p>
            <a:fld id="{7A623FD2-F423-4CCE-B48D-87D279801762}" type="datetimeFigureOut">
              <a:rPr kumimoji="1" lang="ja-JP" altLang="en-US" smtClean="0"/>
              <a:t>2026/1/14</a:t>
            </a:fld>
            <a:endParaRPr kumimoji="1" lang="ja-JP" altLang="en-US"/>
          </a:p>
        </p:txBody>
      </p:sp>
      <p:sp>
        <p:nvSpPr>
          <p:cNvPr id="3" name="フッター プレースホルダー 2">
            <a:extLst>
              <a:ext uri="{FF2B5EF4-FFF2-40B4-BE49-F238E27FC236}">
                <a16:creationId xmlns:a16="http://schemas.microsoft.com/office/drawing/2014/main" id="{9056A1D8-CDAA-51BC-2BBB-5CB46FB593C5}"/>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4C0212D2-09D7-DC97-0914-0D1D6AA24C23}"/>
              </a:ext>
            </a:extLst>
          </p:cNvPr>
          <p:cNvSpPr>
            <a:spLocks noGrp="1"/>
          </p:cNvSpPr>
          <p:nvPr>
            <p:ph type="sldNum" sz="quarter" idx="12"/>
          </p:nvPr>
        </p:nvSpPr>
        <p:spPr/>
        <p:txBody>
          <a:bodyPr/>
          <a:lstStyle/>
          <a:p>
            <a:fld id="{3FFBA4C0-9B7D-4866-9F37-F8186F53D425}" type="slidenum">
              <a:rPr kumimoji="1" lang="ja-JP" altLang="en-US" smtClean="0"/>
              <a:t>‹#›</a:t>
            </a:fld>
            <a:endParaRPr kumimoji="1" lang="ja-JP" altLang="en-US"/>
          </a:p>
        </p:txBody>
      </p:sp>
    </p:spTree>
    <p:extLst>
      <p:ext uri="{BB962C8B-B14F-4D97-AF65-F5344CB8AC3E}">
        <p14:creationId xmlns:p14="http://schemas.microsoft.com/office/powerpoint/2010/main" val="577084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26B5FE2-6AEB-C5F9-9233-98ECA35C53C3}"/>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637C5CA-E589-7B9F-8D77-115026B3DF5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EC39CDBB-F2DD-35B5-3A79-984431673D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A3B4C8FB-A77D-6E01-789A-BDE3C1C1442B}"/>
              </a:ext>
            </a:extLst>
          </p:cNvPr>
          <p:cNvSpPr>
            <a:spLocks noGrp="1"/>
          </p:cNvSpPr>
          <p:nvPr>
            <p:ph type="dt" sz="half" idx="10"/>
          </p:nvPr>
        </p:nvSpPr>
        <p:spPr/>
        <p:txBody>
          <a:bodyPr/>
          <a:lstStyle/>
          <a:p>
            <a:fld id="{7A623FD2-F423-4CCE-B48D-87D279801762}" type="datetimeFigureOut">
              <a:rPr kumimoji="1" lang="ja-JP" altLang="en-US" smtClean="0"/>
              <a:t>2026/1/14</a:t>
            </a:fld>
            <a:endParaRPr kumimoji="1" lang="ja-JP" altLang="en-US"/>
          </a:p>
        </p:txBody>
      </p:sp>
      <p:sp>
        <p:nvSpPr>
          <p:cNvPr id="6" name="フッター プレースホルダー 5">
            <a:extLst>
              <a:ext uri="{FF2B5EF4-FFF2-40B4-BE49-F238E27FC236}">
                <a16:creationId xmlns:a16="http://schemas.microsoft.com/office/drawing/2014/main" id="{DC589C30-6016-FABD-39D2-BE9023B874D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38D81A6A-068B-F34F-6800-A27CEA18CAC2}"/>
              </a:ext>
            </a:extLst>
          </p:cNvPr>
          <p:cNvSpPr>
            <a:spLocks noGrp="1"/>
          </p:cNvSpPr>
          <p:nvPr>
            <p:ph type="sldNum" sz="quarter" idx="12"/>
          </p:nvPr>
        </p:nvSpPr>
        <p:spPr/>
        <p:txBody>
          <a:bodyPr/>
          <a:lstStyle/>
          <a:p>
            <a:fld id="{3FFBA4C0-9B7D-4866-9F37-F8186F53D425}" type="slidenum">
              <a:rPr kumimoji="1" lang="ja-JP" altLang="en-US" smtClean="0"/>
              <a:t>‹#›</a:t>
            </a:fld>
            <a:endParaRPr kumimoji="1" lang="ja-JP" altLang="en-US"/>
          </a:p>
        </p:txBody>
      </p:sp>
    </p:spTree>
    <p:extLst>
      <p:ext uri="{BB962C8B-B14F-4D97-AF65-F5344CB8AC3E}">
        <p14:creationId xmlns:p14="http://schemas.microsoft.com/office/powerpoint/2010/main" val="22534096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39C3D0B-B256-7822-2138-D61E45ED3E55}"/>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53532255-89B6-0EE7-ED1B-BDE4DB2ABA2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B81469A4-44C7-DE43-7521-43A559DF88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24AED02-68AC-1211-BCD5-0F63705C4F3A}"/>
              </a:ext>
            </a:extLst>
          </p:cNvPr>
          <p:cNvSpPr>
            <a:spLocks noGrp="1"/>
          </p:cNvSpPr>
          <p:nvPr>
            <p:ph type="dt" sz="half" idx="10"/>
          </p:nvPr>
        </p:nvSpPr>
        <p:spPr/>
        <p:txBody>
          <a:bodyPr/>
          <a:lstStyle/>
          <a:p>
            <a:fld id="{7A623FD2-F423-4CCE-B48D-87D279801762}" type="datetimeFigureOut">
              <a:rPr kumimoji="1" lang="ja-JP" altLang="en-US" smtClean="0"/>
              <a:t>2026/1/14</a:t>
            </a:fld>
            <a:endParaRPr kumimoji="1" lang="ja-JP" altLang="en-US"/>
          </a:p>
        </p:txBody>
      </p:sp>
      <p:sp>
        <p:nvSpPr>
          <p:cNvPr id="6" name="フッター プレースホルダー 5">
            <a:extLst>
              <a:ext uri="{FF2B5EF4-FFF2-40B4-BE49-F238E27FC236}">
                <a16:creationId xmlns:a16="http://schemas.microsoft.com/office/drawing/2014/main" id="{405B33F6-20D6-F105-727E-8F0407A664D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6DC57CC-3E1E-1ADA-40E8-E8EF9F9596B5}"/>
              </a:ext>
            </a:extLst>
          </p:cNvPr>
          <p:cNvSpPr>
            <a:spLocks noGrp="1"/>
          </p:cNvSpPr>
          <p:nvPr>
            <p:ph type="sldNum" sz="quarter" idx="12"/>
          </p:nvPr>
        </p:nvSpPr>
        <p:spPr/>
        <p:txBody>
          <a:bodyPr/>
          <a:lstStyle/>
          <a:p>
            <a:fld id="{3FFBA4C0-9B7D-4866-9F37-F8186F53D425}" type="slidenum">
              <a:rPr kumimoji="1" lang="ja-JP" altLang="en-US" smtClean="0"/>
              <a:t>‹#›</a:t>
            </a:fld>
            <a:endParaRPr kumimoji="1" lang="ja-JP" altLang="en-US"/>
          </a:p>
        </p:txBody>
      </p:sp>
    </p:spTree>
    <p:extLst>
      <p:ext uri="{BB962C8B-B14F-4D97-AF65-F5344CB8AC3E}">
        <p14:creationId xmlns:p14="http://schemas.microsoft.com/office/powerpoint/2010/main" val="28814344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BA4E2D83-3458-74E1-EA2E-79C26DDD940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B3DEBDF-C5A3-61EA-CC67-42266269C05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2C7A9F4-0C28-8527-E85C-C23D3EFB2EF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A623FD2-F423-4CCE-B48D-87D279801762}" type="datetimeFigureOut">
              <a:rPr kumimoji="1" lang="ja-JP" altLang="en-US" smtClean="0"/>
              <a:t>2026/1/14</a:t>
            </a:fld>
            <a:endParaRPr kumimoji="1" lang="ja-JP" altLang="en-US"/>
          </a:p>
        </p:txBody>
      </p:sp>
      <p:sp>
        <p:nvSpPr>
          <p:cNvPr id="5" name="フッター プレースホルダー 4">
            <a:extLst>
              <a:ext uri="{FF2B5EF4-FFF2-40B4-BE49-F238E27FC236}">
                <a16:creationId xmlns:a16="http://schemas.microsoft.com/office/drawing/2014/main" id="{6FA2F9AD-019F-B28A-BF83-262571B4B01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D346220E-FAA9-C26D-9D78-2DB92FB55FF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FFBA4C0-9B7D-4866-9F37-F8186F53D425}" type="slidenum">
              <a:rPr kumimoji="1" lang="ja-JP" altLang="en-US" smtClean="0"/>
              <a:t>‹#›</a:t>
            </a:fld>
            <a:endParaRPr kumimoji="1" lang="ja-JP" altLang="en-US"/>
          </a:p>
        </p:txBody>
      </p:sp>
    </p:spTree>
    <p:extLst>
      <p:ext uri="{BB962C8B-B14F-4D97-AF65-F5344CB8AC3E}">
        <p14:creationId xmlns:p14="http://schemas.microsoft.com/office/powerpoint/2010/main" val="17851134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EF2D48-D479-9D4B-8BE8-DBCDCB29E890}"/>
            </a:ext>
          </a:extLst>
        </p:cNvPr>
        <p:cNvGrpSpPr/>
        <p:nvPr/>
      </p:nvGrpSpPr>
      <p:grpSpPr>
        <a:xfrm>
          <a:off x="0" y="0"/>
          <a:ext cx="0" cy="0"/>
          <a:chOff x="0" y="0"/>
          <a:chExt cx="0" cy="0"/>
        </a:xfrm>
      </p:grpSpPr>
      <p:sp>
        <p:nvSpPr>
          <p:cNvPr id="5" name="正方形/長方形 4">
            <a:extLst>
              <a:ext uri="{FF2B5EF4-FFF2-40B4-BE49-F238E27FC236}">
                <a16:creationId xmlns:a16="http://schemas.microsoft.com/office/drawing/2014/main" id="{84059C57-2067-D4B9-7807-3D113383F2F1}"/>
              </a:ext>
            </a:extLst>
          </p:cNvPr>
          <p:cNvSpPr/>
          <p:nvPr/>
        </p:nvSpPr>
        <p:spPr>
          <a:xfrm>
            <a:off x="5840809" y="148356"/>
            <a:ext cx="6172994" cy="6561286"/>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lang="ja-JP" altLang="en-US" b="1" dirty="0">
                <a:solidFill>
                  <a:schemeClr val="tx1"/>
                </a:solidFill>
                <a:latin typeface="游明朝" panose="02020400000000000000" pitchFamily="18" charset="-128"/>
                <a:ea typeface="游明朝" panose="02020400000000000000" pitchFamily="18" charset="-128"/>
              </a:rPr>
              <a:t>画像を挿入してください</a:t>
            </a:r>
          </a:p>
        </p:txBody>
      </p:sp>
      <p:grpSp>
        <p:nvGrpSpPr>
          <p:cNvPr id="2" name="グループ化 1">
            <a:extLst>
              <a:ext uri="{FF2B5EF4-FFF2-40B4-BE49-F238E27FC236}">
                <a16:creationId xmlns:a16="http://schemas.microsoft.com/office/drawing/2014/main" id="{E6C29EC8-75EF-006F-99D3-9E2BC4C223C4}"/>
              </a:ext>
            </a:extLst>
          </p:cNvPr>
          <p:cNvGrpSpPr/>
          <p:nvPr/>
        </p:nvGrpSpPr>
        <p:grpSpPr>
          <a:xfrm>
            <a:off x="523453" y="1841062"/>
            <a:ext cx="4797847" cy="3175876"/>
            <a:chOff x="523453" y="2760066"/>
            <a:chExt cx="3114603" cy="3175876"/>
          </a:xfrm>
        </p:grpSpPr>
        <p:sp>
          <p:nvSpPr>
            <p:cNvPr id="3" name="正方形/長方形 2">
              <a:extLst>
                <a:ext uri="{FF2B5EF4-FFF2-40B4-BE49-F238E27FC236}">
                  <a16:creationId xmlns:a16="http://schemas.microsoft.com/office/drawing/2014/main" id="{15AD79B8-FE8F-13B2-261E-0130103CDCA2}"/>
                </a:ext>
              </a:extLst>
            </p:cNvPr>
            <p:cNvSpPr/>
            <p:nvPr/>
          </p:nvSpPr>
          <p:spPr>
            <a:xfrm>
              <a:off x="523453" y="2760066"/>
              <a:ext cx="3114603" cy="133786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Bef>
                  <a:spcPts val="600"/>
                </a:spcBef>
              </a:pPr>
              <a:r>
                <a:rPr lang="en-US" altLang="ja-JP" sz="4000" b="1" dirty="0">
                  <a:solidFill>
                    <a:schemeClr val="tx1"/>
                  </a:solidFill>
                  <a:latin typeface="游明朝" panose="02020400000000000000" pitchFamily="18" charset="-128"/>
                  <a:ea typeface="游明朝" panose="02020400000000000000" pitchFamily="18" charset="-128"/>
                </a:rPr>
                <a:t>Business</a:t>
              </a:r>
              <a:r>
                <a:rPr lang="ja-JP" altLang="en-US" sz="4000" b="1" dirty="0">
                  <a:solidFill>
                    <a:schemeClr val="tx1"/>
                  </a:solidFill>
                  <a:latin typeface="游明朝" panose="02020400000000000000" pitchFamily="18" charset="-128"/>
                  <a:ea typeface="游明朝" panose="02020400000000000000" pitchFamily="18" charset="-128"/>
                </a:rPr>
                <a:t> </a:t>
              </a:r>
              <a:r>
                <a:rPr kumimoji="1" lang="en-US" altLang="ja-JP" sz="4000" b="1" dirty="0">
                  <a:solidFill>
                    <a:schemeClr val="tx1"/>
                  </a:solidFill>
                  <a:latin typeface="游明朝" panose="02020400000000000000" pitchFamily="18" charset="-128"/>
                  <a:ea typeface="游明朝" panose="02020400000000000000" pitchFamily="18" charset="-128"/>
                </a:rPr>
                <a:t>Jungle</a:t>
              </a:r>
            </a:p>
          </p:txBody>
        </p:sp>
        <p:sp>
          <p:nvSpPr>
            <p:cNvPr id="4" name="正方形/長方形 3">
              <a:extLst>
                <a:ext uri="{FF2B5EF4-FFF2-40B4-BE49-F238E27FC236}">
                  <a16:creationId xmlns:a16="http://schemas.microsoft.com/office/drawing/2014/main" id="{36AF57A6-6BE5-F4CE-44C5-8148A224102B}"/>
                </a:ext>
              </a:extLst>
            </p:cNvPr>
            <p:cNvSpPr/>
            <p:nvPr/>
          </p:nvSpPr>
          <p:spPr>
            <a:xfrm>
              <a:off x="523453" y="5368556"/>
              <a:ext cx="3114603" cy="56738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Bef>
                  <a:spcPts val="600"/>
                </a:spcBef>
              </a:pPr>
              <a:r>
                <a:rPr lang="ja-JP" altLang="en-US" sz="2400" dirty="0">
                  <a:solidFill>
                    <a:schemeClr val="tx1"/>
                  </a:solidFill>
                  <a:latin typeface="游明朝" panose="02020400000000000000" pitchFamily="18" charset="-128"/>
                  <a:ea typeface="游明朝" panose="02020400000000000000" pitchFamily="18" charset="-128"/>
                </a:rPr>
                <a:t>事業計画書</a:t>
              </a:r>
              <a:endParaRPr kumimoji="1" lang="ja-JP" altLang="en-US" sz="2400" dirty="0">
                <a:solidFill>
                  <a:schemeClr val="tx1"/>
                </a:solidFill>
                <a:latin typeface="游明朝" panose="02020400000000000000" pitchFamily="18" charset="-128"/>
                <a:ea typeface="游明朝" panose="02020400000000000000" pitchFamily="18" charset="-128"/>
              </a:endParaRPr>
            </a:p>
          </p:txBody>
        </p:sp>
      </p:grpSp>
    </p:spTree>
    <p:extLst>
      <p:ext uri="{BB962C8B-B14F-4D97-AF65-F5344CB8AC3E}">
        <p14:creationId xmlns:p14="http://schemas.microsoft.com/office/powerpoint/2010/main" val="11699958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F6E0C5-1D93-F0A3-33A2-E62FC6AB2FB1}"/>
            </a:ext>
          </a:extLst>
        </p:cNvPr>
        <p:cNvGrpSpPr/>
        <p:nvPr/>
      </p:nvGrpSpPr>
      <p:grpSpPr>
        <a:xfrm>
          <a:off x="0" y="0"/>
          <a:ext cx="0" cy="0"/>
          <a:chOff x="0" y="0"/>
          <a:chExt cx="0" cy="0"/>
        </a:xfrm>
      </p:grpSpPr>
      <p:sp>
        <p:nvSpPr>
          <p:cNvPr id="2" name="正方形/長方形 1">
            <a:extLst>
              <a:ext uri="{FF2B5EF4-FFF2-40B4-BE49-F238E27FC236}">
                <a16:creationId xmlns:a16="http://schemas.microsoft.com/office/drawing/2014/main" id="{69901FBB-51BA-EE27-E536-543C88EC3212}"/>
              </a:ext>
            </a:extLst>
          </p:cNvPr>
          <p:cNvSpPr/>
          <p:nvPr/>
        </p:nvSpPr>
        <p:spPr>
          <a:xfrm>
            <a:off x="410918" y="296441"/>
            <a:ext cx="11370164" cy="46891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Bef>
                <a:spcPts val="600"/>
              </a:spcBef>
            </a:pPr>
            <a:r>
              <a:rPr lang="ja-JP" altLang="en-US" b="1" dirty="0">
                <a:solidFill>
                  <a:srgbClr val="145D3A"/>
                </a:solidFill>
                <a:latin typeface="游明朝" panose="02020400000000000000" pitchFamily="18" charset="-128"/>
                <a:ea typeface="游明朝" panose="02020400000000000000" pitchFamily="18" charset="-128"/>
              </a:rPr>
              <a:t>自社戦略（</a:t>
            </a:r>
            <a:r>
              <a:rPr lang="en-US" altLang="ja-JP" b="1" dirty="0">
                <a:solidFill>
                  <a:srgbClr val="145D3A"/>
                </a:solidFill>
                <a:latin typeface="游明朝" panose="02020400000000000000" pitchFamily="18" charset="-128"/>
                <a:ea typeface="游明朝" panose="02020400000000000000" pitchFamily="18" charset="-128"/>
              </a:rPr>
              <a:t>2/4</a:t>
            </a:r>
            <a:r>
              <a:rPr lang="ja-JP" altLang="en-US" b="1" dirty="0">
                <a:solidFill>
                  <a:srgbClr val="145D3A"/>
                </a:solidFill>
                <a:latin typeface="游明朝" panose="02020400000000000000" pitchFamily="18" charset="-128"/>
                <a:ea typeface="游明朝" panose="02020400000000000000" pitchFamily="18" charset="-128"/>
              </a:rPr>
              <a:t>）：</a:t>
            </a:r>
            <a:r>
              <a:rPr lang="en-US" altLang="ja-JP" b="1" dirty="0">
                <a:solidFill>
                  <a:srgbClr val="145D3A"/>
                </a:solidFill>
                <a:latin typeface="游明朝" panose="02020400000000000000" pitchFamily="18" charset="-128"/>
                <a:ea typeface="游明朝" panose="02020400000000000000" pitchFamily="18" charset="-128"/>
              </a:rPr>
              <a:t>Price</a:t>
            </a:r>
            <a:r>
              <a:rPr lang="ja-JP" altLang="en-US" b="1" dirty="0">
                <a:solidFill>
                  <a:srgbClr val="145D3A"/>
                </a:solidFill>
                <a:latin typeface="游明朝" panose="02020400000000000000" pitchFamily="18" charset="-128"/>
                <a:ea typeface="游明朝" panose="02020400000000000000" pitchFamily="18" charset="-128"/>
              </a:rPr>
              <a:t>（価格）</a:t>
            </a:r>
          </a:p>
        </p:txBody>
      </p:sp>
      <p:sp>
        <p:nvSpPr>
          <p:cNvPr id="6" name="スライド番号プレースホルダー 5">
            <a:extLst>
              <a:ext uri="{FF2B5EF4-FFF2-40B4-BE49-F238E27FC236}">
                <a16:creationId xmlns:a16="http://schemas.microsoft.com/office/drawing/2014/main" id="{326DE5D5-924D-61DB-C65D-F07CADBD54C0}"/>
              </a:ext>
            </a:extLst>
          </p:cNvPr>
          <p:cNvSpPr>
            <a:spLocks noGrp="1"/>
          </p:cNvSpPr>
          <p:nvPr>
            <p:ph type="sldNum" sz="quarter" idx="12"/>
          </p:nvPr>
        </p:nvSpPr>
        <p:spPr>
          <a:xfrm>
            <a:off x="11792326" y="6587975"/>
            <a:ext cx="278505" cy="219600"/>
          </a:xfrm>
        </p:spPr>
        <p:txBody>
          <a:bodyPr wrap="none"/>
          <a:lstStyle/>
          <a:p>
            <a:pPr algn="ctr"/>
            <a:fld id="{3FFBA4C0-9B7D-4866-9F37-F8186F53D425}" type="slidenum">
              <a:rPr kumimoji="1" lang="ja-JP" altLang="en-US" smtClean="0">
                <a:solidFill>
                  <a:schemeClr val="tx1"/>
                </a:solidFill>
                <a:latin typeface="游明朝" panose="02020400000000000000" pitchFamily="18" charset="-128"/>
                <a:ea typeface="游明朝" panose="02020400000000000000" pitchFamily="18" charset="-128"/>
              </a:rPr>
              <a:pPr algn="ctr"/>
              <a:t>10</a:t>
            </a:fld>
            <a:endParaRPr kumimoji="1" lang="ja-JP" altLang="en-US" dirty="0">
              <a:solidFill>
                <a:schemeClr val="tx1"/>
              </a:solidFill>
              <a:latin typeface="游明朝" panose="02020400000000000000" pitchFamily="18" charset="-128"/>
              <a:ea typeface="游明朝" panose="02020400000000000000" pitchFamily="18" charset="-128"/>
            </a:endParaRPr>
          </a:p>
        </p:txBody>
      </p:sp>
      <p:grpSp>
        <p:nvGrpSpPr>
          <p:cNvPr id="7" name="グループ化 6">
            <a:extLst>
              <a:ext uri="{FF2B5EF4-FFF2-40B4-BE49-F238E27FC236}">
                <a16:creationId xmlns:a16="http://schemas.microsoft.com/office/drawing/2014/main" id="{22270630-6DA6-A81D-B42F-66E266D6E8D8}"/>
              </a:ext>
            </a:extLst>
          </p:cNvPr>
          <p:cNvGrpSpPr/>
          <p:nvPr/>
        </p:nvGrpSpPr>
        <p:grpSpPr>
          <a:xfrm>
            <a:off x="6321449" y="381089"/>
            <a:ext cx="5462564" cy="291159"/>
            <a:chOff x="5352149" y="381089"/>
            <a:chExt cx="5462564" cy="291159"/>
          </a:xfrm>
        </p:grpSpPr>
        <p:sp>
          <p:nvSpPr>
            <p:cNvPr id="8" name="正方形/長方形 7">
              <a:extLst>
                <a:ext uri="{FF2B5EF4-FFF2-40B4-BE49-F238E27FC236}">
                  <a16:creationId xmlns:a16="http://schemas.microsoft.com/office/drawing/2014/main" id="{F32DFEE2-391C-CB44-D651-497DB57DAEF5}"/>
                </a:ext>
              </a:extLst>
            </p:cNvPr>
            <p:cNvSpPr/>
            <p:nvPr/>
          </p:nvSpPr>
          <p:spPr>
            <a:xfrm>
              <a:off x="10097945" y="381089"/>
              <a:ext cx="716768" cy="291159"/>
            </a:xfrm>
            <a:prstGeom prst="rect">
              <a:avLst/>
            </a:prstGeom>
            <a:no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lang="ja-JP" altLang="en-US" sz="1050" dirty="0">
                  <a:solidFill>
                    <a:schemeClr val="tx1"/>
                  </a:solidFill>
                  <a:latin typeface="游明朝" panose="02020400000000000000" pitchFamily="18" charset="-128"/>
                  <a:ea typeface="游明朝" panose="02020400000000000000" pitchFamily="18" charset="-128"/>
                </a:rPr>
                <a:t>財務</a:t>
              </a:r>
              <a:r>
                <a:rPr kumimoji="1" lang="ja-JP" altLang="en-US" sz="1050" dirty="0">
                  <a:solidFill>
                    <a:schemeClr val="tx1"/>
                  </a:solidFill>
                  <a:latin typeface="游明朝" panose="02020400000000000000" pitchFamily="18" charset="-128"/>
                  <a:ea typeface="游明朝" panose="02020400000000000000" pitchFamily="18" charset="-128"/>
                </a:rPr>
                <a:t>計画</a:t>
              </a:r>
            </a:p>
          </p:txBody>
        </p:sp>
        <p:grpSp>
          <p:nvGrpSpPr>
            <p:cNvPr id="9" name="グループ化 8">
              <a:extLst>
                <a:ext uri="{FF2B5EF4-FFF2-40B4-BE49-F238E27FC236}">
                  <a16:creationId xmlns:a16="http://schemas.microsoft.com/office/drawing/2014/main" id="{EB83CC57-A5FE-0EA7-7323-F6D6EBD826B2}"/>
                </a:ext>
              </a:extLst>
            </p:cNvPr>
            <p:cNvGrpSpPr/>
            <p:nvPr/>
          </p:nvGrpSpPr>
          <p:grpSpPr>
            <a:xfrm>
              <a:off x="5352149" y="381089"/>
              <a:ext cx="870461" cy="291159"/>
              <a:chOff x="5021740" y="381089"/>
              <a:chExt cx="870461" cy="291159"/>
            </a:xfrm>
          </p:grpSpPr>
          <p:sp>
            <p:nvSpPr>
              <p:cNvPr id="22" name="正方形/長方形 21">
                <a:extLst>
                  <a:ext uri="{FF2B5EF4-FFF2-40B4-BE49-F238E27FC236}">
                    <a16:creationId xmlns:a16="http://schemas.microsoft.com/office/drawing/2014/main" id="{785F9558-DD5E-BA8A-0B6E-8E0586729E09}"/>
                  </a:ext>
                </a:extLst>
              </p:cNvPr>
              <p:cNvSpPr/>
              <p:nvPr/>
            </p:nvSpPr>
            <p:spPr>
              <a:xfrm>
                <a:off x="5021740" y="381089"/>
                <a:ext cx="716768" cy="291159"/>
              </a:xfrm>
              <a:prstGeom prst="rect">
                <a:avLst/>
              </a:prstGeom>
              <a:no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kumimoji="1" lang="ja-JP" altLang="en-US" sz="1050" dirty="0">
                    <a:solidFill>
                      <a:schemeClr val="tx1"/>
                    </a:solidFill>
                    <a:latin typeface="游明朝" panose="02020400000000000000" pitchFamily="18" charset="-128"/>
                    <a:ea typeface="游明朝" panose="02020400000000000000" pitchFamily="18" charset="-128"/>
                  </a:rPr>
                  <a:t>目指す姿</a:t>
                </a:r>
              </a:p>
            </p:txBody>
          </p:sp>
          <p:sp>
            <p:nvSpPr>
              <p:cNvPr id="23" name="矢印: 右 22">
                <a:extLst>
                  <a:ext uri="{FF2B5EF4-FFF2-40B4-BE49-F238E27FC236}">
                    <a16:creationId xmlns:a16="http://schemas.microsoft.com/office/drawing/2014/main" id="{7EA82572-C75C-C01A-E610-C19FD9810C82}"/>
                  </a:ext>
                </a:extLst>
              </p:cNvPr>
              <p:cNvSpPr/>
              <p:nvPr/>
            </p:nvSpPr>
            <p:spPr>
              <a:xfrm>
                <a:off x="5738508" y="458755"/>
                <a:ext cx="153693" cy="135827"/>
              </a:xfrm>
              <a:prstGeom prst="rightArrow">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nvGrpSpPr>
            <p:cNvPr id="10" name="グループ化 9">
              <a:extLst>
                <a:ext uri="{FF2B5EF4-FFF2-40B4-BE49-F238E27FC236}">
                  <a16:creationId xmlns:a16="http://schemas.microsoft.com/office/drawing/2014/main" id="{A522433F-B0FB-BAC0-A6D4-CC59B9713856}"/>
                </a:ext>
              </a:extLst>
            </p:cNvPr>
            <p:cNvGrpSpPr/>
            <p:nvPr/>
          </p:nvGrpSpPr>
          <p:grpSpPr>
            <a:xfrm>
              <a:off x="6301308" y="381089"/>
              <a:ext cx="870461" cy="291159"/>
              <a:chOff x="6036981" y="381089"/>
              <a:chExt cx="870461" cy="291159"/>
            </a:xfrm>
          </p:grpSpPr>
          <p:sp>
            <p:nvSpPr>
              <p:cNvPr id="20" name="正方形/長方形 19">
                <a:extLst>
                  <a:ext uri="{FF2B5EF4-FFF2-40B4-BE49-F238E27FC236}">
                    <a16:creationId xmlns:a16="http://schemas.microsoft.com/office/drawing/2014/main" id="{2C60821E-602C-0AC3-6437-104E248B621D}"/>
                  </a:ext>
                </a:extLst>
              </p:cNvPr>
              <p:cNvSpPr/>
              <p:nvPr/>
            </p:nvSpPr>
            <p:spPr>
              <a:xfrm>
                <a:off x="6036981" y="381089"/>
                <a:ext cx="716768" cy="291159"/>
              </a:xfrm>
              <a:prstGeom prst="rect">
                <a:avLst/>
              </a:prstGeom>
              <a:no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lang="ja-JP" altLang="en-US" sz="1050" dirty="0">
                    <a:solidFill>
                      <a:schemeClr val="tx1"/>
                    </a:solidFill>
                    <a:latin typeface="游明朝" panose="02020400000000000000" pitchFamily="18" charset="-128"/>
                    <a:ea typeface="游明朝" panose="02020400000000000000" pitchFamily="18" charset="-128"/>
                  </a:rPr>
                  <a:t>市場分析</a:t>
                </a:r>
                <a:endParaRPr kumimoji="1" lang="ja-JP" altLang="en-US" sz="1050" dirty="0">
                  <a:solidFill>
                    <a:schemeClr val="tx1"/>
                  </a:solidFill>
                  <a:latin typeface="游明朝" panose="02020400000000000000" pitchFamily="18" charset="-128"/>
                  <a:ea typeface="游明朝" panose="02020400000000000000" pitchFamily="18" charset="-128"/>
                </a:endParaRPr>
              </a:p>
            </p:txBody>
          </p:sp>
          <p:sp>
            <p:nvSpPr>
              <p:cNvPr id="21" name="矢印: 右 20">
                <a:extLst>
                  <a:ext uri="{FF2B5EF4-FFF2-40B4-BE49-F238E27FC236}">
                    <a16:creationId xmlns:a16="http://schemas.microsoft.com/office/drawing/2014/main" id="{C0C59E72-99C8-2D40-71F0-7F48191F123D}"/>
                  </a:ext>
                </a:extLst>
              </p:cNvPr>
              <p:cNvSpPr/>
              <p:nvPr/>
            </p:nvSpPr>
            <p:spPr>
              <a:xfrm>
                <a:off x="6753749" y="458755"/>
                <a:ext cx="153693" cy="135827"/>
              </a:xfrm>
              <a:prstGeom prst="rightArrow">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nvGrpSpPr>
            <p:cNvPr id="11" name="グループ化 10">
              <a:extLst>
                <a:ext uri="{FF2B5EF4-FFF2-40B4-BE49-F238E27FC236}">
                  <a16:creationId xmlns:a16="http://schemas.microsoft.com/office/drawing/2014/main" id="{99ED5571-F58C-756C-75C7-E4FD73609507}"/>
                </a:ext>
              </a:extLst>
            </p:cNvPr>
            <p:cNvGrpSpPr/>
            <p:nvPr/>
          </p:nvGrpSpPr>
          <p:grpSpPr>
            <a:xfrm>
              <a:off x="7250467" y="381089"/>
              <a:ext cx="870461" cy="291159"/>
              <a:chOff x="7052222" y="381089"/>
              <a:chExt cx="870461" cy="291159"/>
            </a:xfrm>
          </p:grpSpPr>
          <p:sp>
            <p:nvSpPr>
              <p:cNvPr id="18" name="正方形/長方形 17">
                <a:extLst>
                  <a:ext uri="{FF2B5EF4-FFF2-40B4-BE49-F238E27FC236}">
                    <a16:creationId xmlns:a16="http://schemas.microsoft.com/office/drawing/2014/main" id="{2ACCEA1E-7681-3598-36C7-AE80374CC5E1}"/>
                  </a:ext>
                </a:extLst>
              </p:cNvPr>
              <p:cNvSpPr/>
              <p:nvPr/>
            </p:nvSpPr>
            <p:spPr>
              <a:xfrm>
                <a:off x="7052222" y="381089"/>
                <a:ext cx="716768" cy="291159"/>
              </a:xfrm>
              <a:prstGeom prst="rect">
                <a:avLst/>
              </a:prstGeom>
              <a:no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lang="ja-JP" altLang="en-US" sz="1050" dirty="0">
                    <a:solidFill>
                      <a:schemeClr val="tx1"/>
                    </a:solidFill>
                    <a:latin typeface="游明朝" panose="02020400000000000000" pitchFamily="18" charset="-128"/>
                    <a:ea typeface="游明朝" panose="02020400000000000000" pitchFamily="18" charset="-128"/>
                  </a:rPr>
                  <a:t>競合分析</a:t>
                </a:r>
                <a:endParaRPr kumimoji="1" lang="ja-JP" altLang="en-US" sz="1050" dirty="0">
                  <a:solidFill>
                    <a:schemeClr val="tx1"/>
                  </a:solidFill>
                  <a:latin typeface="游明朝" panose="02020400000000000000" pitchFamily="18" charset="-128"/>
                  <a:ea typeface="游明朝" panose="02020400000000000000" pitchFamily="18" charset="-128"/>
                </a:endParaRPr>
              </a:p>
            </p:txBody>
          </p:sp>
          <p:sp>
            <p:nvSpPr>
              <p:cNvPr id="19" name="矢印: 右 18">
                <a:extLst>
                  <a:ext uri="{FF2B5EF4-FFF2-40B4-BE49-F238E27FC236}">
                    <a16:creationId xmlns:a16="http://schemas.microsoft.com/office/drawing/2014/main" id="{A66AE92F-DE50-DF5F-7508-5EEE4F1B11FA}"/>
                  </a:ext>
                </a:extLst>
              </p:cNvPr>
              <p:cNvSpPr/>
              <p:nvPr/>
            </p:nvSpPr>
            <p:spPr>
              <a:xfrm>
                <a:off x="7768990" y="458755"/>
                <a:ext cx="153693" cy="135827"/>
              </a:xfrm>
              <a:prstGeom prst="rightArrow">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nvGrpSpPr>
            <p:cNvPr id="12" name="グループ化 11">
              <a:extLst>
                <a:ext uri="{FF2B5EF4-FFF2-40B4-BE49-F238E27FC236}">
                  <a16:creationId xmlns:a16="http://schemas.microsoft.com/office/drawing/2014/main" id="{3E6185F1-83D7-FC2E-A1BC-0449874126D0}"/>
                </a:ext>
              </a:extLst>
            </p:cNvPr>
            <p:cNvGrpSpPr/>
            <p:nvPr/>
          </p:nvGrpSpPr>
          <p:grpSpPr>
            <a:xfrm>
              <a:off x="8199626" y="381089"/>
              <a:ext cx="870461" cy="291159"/>
              <a:chOff x="8067463" y="381089"/>
              <a:chExt cx="870461" cy="291159"/>
            </a:xfrm>
          </p:grpSpPr>
          <p:sp>
            <p:nvSpPr>
              <p:cNvPr id="16" name="正方形/長方形 15">
                <a:extLst>
                  <a:ext uri="{FF2B5EF4-FFF2-40B4-BE49-F238E27FC236}">
                    <a16:creationId xmlns:a16="http://schemas.microsoft.com/office/drawing/2014/main" id="{F19ADCB5-91E4-E7F2-60E9-D2E542F5D0F0}"/>
                  </a:ext>
                </a:extLst>
              </p:cNvPr>
              <p:cNvSpPr/>
              <p:nvPr/>
            </p:nvSpPr>
            <p:spPr>
              <a:xfrm>
                <a:off x="8067463" y="381089"/>
                <a:ext cx="716768" cy="291159"/>
              </a:xfrm>
              <a:prstGeom prst="rect">
                <a:avLst/>
              </a:prstGeom>
              <a:solidFill>
                <a:srgbClr val="145D3A"/>
              </a:solidFill>
              <a:ln w="9525">
                <a:solidFill>
                  <a:schemeClr val="tx1"/>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lang="ja-JP" altLang="en-US" sz="1050" dirty="0">
                    <a:solidFill>
                      <a:schemeClr val="bg1"/>
                    </a:solidFill>
                    <a:latin typeface="游明朝" panose="02020400000000000000" pitchFamily="18" charset="-128"/>
                    <a:ea typeface="游明朝" panose="02020400000000000000" pitchFamily="18" charset="-128"/>
                  </a:rPr>
                  <a:t>自社戦略</a:t>
                </a:r>
              </a:p>
            </p:txBody>
          </p:sp>
          <p:sp>
            <p:nvSpPr>
              <p:cNvPr id="17" name="矢印: 右 16">
                <a:extLst>
                  <a:ext uri="{FF2B5EF4-FFF2-40B4-BE49-F238E27FC236}">
                    <a16:creationId xmlns:a16="http://schemas.microsoft.com/office/drawing/2014/main" id="{5E83F4F7-28CB-34EB-E13E-F014043AFDC9}"/>
                  </a:ext>
                </a:extLst>
              </p:cNvPr>
              <p:cNvSpPr/>
              <p:nvPr/>
            </p:nvSpPr>
            <p:spPr>
              <a:xfrm>
                <a:off x="8784231" y="458755"/>
                <a:ext cx="153693" cy="135827"/>
              </a:xfrm>
              <a:prstGeom prst="rightArrow">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nvGrpSpPr>
            <p:cNvPr id="13" name="グループ化 12">
              <a:extLst>
                <a:ext uri="{FF2B5EF4-FFF2-40B4-BE49-F238E27FC236}">
                  <a16:creationId xmlns:a16="http://schemas.microsoft.com/office/drawing/2014/main" id="{74445B63-2CED-16A0-AE73-9F16CB2BB739}"/>
                </a:ext>
              </a:extLst>
            </p:cNvPr>
            <p:cNvGrpSpPr/>
            <p:nvPr/>
          </p:nvGrpSpPr>
          <p:grpSpPr>
            <a:xfrm>
              <a:off x="9148785" y="381089"/>
              <a:ext cx="870461" cy="291159"/>
              <a:chOff x="9082704" y="381089"/>
              <a:chExt cx="870461" cy="291159"/>
            </a:xfrm>
          </p:grpSpPr>
          <p:sp>
            <p:nvSpPr>
              <p:cNvPr id="14" name="正方形/長方形 13">
                <a:extLst>
                  <a:ext uri="{FF2B5EF4-FFF2-40B4-BE49-F238E27FC236}">
                    <a16:creationId xmlns:a16="http://schemas.microsoft.com/office/drawing/2014/main" id="{4722A363-CE64-090A-8688-8FC992B3E38C}"/>
                  </a:ext>
                </a:extLst>
              </p:cNvPr>
              <p:cNvSpPr/>
              <p:nvPr/>
            </p:nvSpPr>
            <p:spPr>
              <a:xfrm>
                <a:off x="9082704" y="381089"/>
                <a:ext cx="716768" cy="291159"/>
              </a:xfrm>
              <a:prstGeom prst="rect">
                <a:avLst/>
              </a:prstGeom>
              <a:no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kumimoji="1" lang="ja-JP" altLang="en-US" sz="1050" dirty="0">
                    <a:solidFill>
                      <a:schemeClr val="tx1"/>
                    </a:solidFill>
                    <a:latin typeface="游明朝" panose="02020400000000000000" pitchFamily="18" charset="-128"/>
                    <a:ea typeface="游明朝" panose="02020400000000000000" pitchFamily="18" charset="-128"/>
                  </a:rPr>
                  <a:t>活動計画</a:t>
                </a:r>
              </a:p>
            </p:txBody>
          </p:sp>
          <p:sp>
            <p:nvSpPr>
              <p:cNvPr id="15" name="矢印: 右 14">
                <a:extLst>
                  <a:ext uri="{FF2B5EF4-FFF2-40B4-BE49-F238E27FC236}">
                    <a16:creationId xmlns:a16="http://schemas.microsoft.com/office/drawing/2014/main" id="{24C9928A-B0B7-9A70-A02B-8E83B46E33A1}"/>
                  </a:ext>
                </a:extLst>
              </p:cNvPr>
              <p:cNvSpPr/>
              <p:nvPr/>
            </p:nvSpPr>
            <p:spPr>
              <a:xfrm>
                <a:off x="9799472" y="458755"/>
                <a:ext cx="153693" cy="135827"/>
              </a:xfrm>
              <a:prstGeom prst="rightArrow">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sp>
        <p:nvSpPr>
          <p:cNvPr id="25" name="正方形/長方形 24">
            <a:extLst>
              <a:ext uri="{FF2B5EF4-FFF2-40B4-BE49-F238E27FC236}">
                <a16:creationId xmlns:a16="http://schemas.microsoft.com/office/drawing/2014/main" id="{2DFDBB9E-C2FD-CBA5-5FD1-64080658E8A3}"/>
              </a:ext>
            </a:extLst>
          </p:cNvPr>
          <p:cNvSpPr/>
          <p:nvPr/>
        </p:nvSpPr>
        <p:spPr>
          <a:xfrm>
            <a:off x="410918" y="851981"/>
            <a:ext cx="11370164" cy="46891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spcBef>
                <a:spcPts val="600"/>
              </a:spcBef>
            </a:pPr>
            <a:r>
              <a:rPr kumimoji="1" lang="ja-JP" altLang="en-US" dirty="0">
                <a:solidFill>
                  <a:schemeClr val="tx1"/>
                </a:solidFill>
                <a:latin typeface="游明朝" panose="02020400000000000000" pitchFamily="18" charset="-128"/>
                <a:ea typeface="游明朝" panose="02020400000000000000" pitchFamily="18" charset="-128"/>
              </a:rPr>
              <a:t>価格はサービスごとに決定し、顧客が求める要件に応じてサービス提供できるように</a:t>
            </a:r>
            <a:r>
              <a:rPr kumimoji="1" lang="en-US" altLang="ja-JP" dirty="0">
                <a:solidFill>
                  <a:schemeClr val="tx1"/>
                </a:solidFill>
                <a:latin typeface="游明朝" panose="02020400000000000000" pitchFamily="18" charset="-128"/>
                <a:ea typeface="游明朝" panose="02020400000000000000" pitchFamily="18" charset="-128"/>
              </a:rPr>
              <a:t>3</a:t>
            </a:r>
            <a:r>
              <a:rPr kumimoji="1" lang="ja-JP" altLang="en-US" dirty="0">
                <a:solidFill>
                  <a:schemeClr val="tx1"/>
                </a:solidFill>
                <a:latin typeface="游明朝" panose="02020400000000000000" pitchFamily="18" charset="-128"/>
                <a:ea typeface="游明朝" panose="02020400000000000000" pitchFamily="18" charset="-128"/>
              </a:rPr>
              <a:t>つのプランを用意する。</a:t>
            </a:r>
          </a:p>
        </p:txBody>
      </p:sp>
      <p:grpSp>
        <p:nvGrpSpPr>
          <p:cNvPr id="68" name="グループ化 67">
            <a:extLst>
              <a:ext uri="{FF2B5EF4-FFF2-40B4-BE49-F238E27FC236}">
                <a16:creationId xmlns:a16="http://schemas.microsoft.com/office/drawing/2014/main" id="{FB78EE72-9C10-8CCD-F3B2-CB9A79DBAD7B}"/>
              </a:ext>
            </a:extLst>
          </p:cNvPr>
          <p:cNvGrpSpPr/>
          <p:nvPr/>
        </p:nvGrpSpPr>
        <p:grpSpPr>
          <a:xfrm>
            <a:off x="407987" y="1649804"/>
            <a:ext cx="4728385" cy="4848360"/>
            <a:chOff x="407988" y="1649804"/>
            <a:chExt cx="3587142" cy="4848360"/>
          </a:xfrm>
        </p:grpSpPr>
        <p:sp>
          <p:nvSpPr>
            <p:cNvPr id="3" name="正方形/長方形 2">
              <a:extLst>
                <a:ext uri="{FF2B5EF4-FFF2-40B4-BE49-F238E27FC236}">
                  <a16:creationId xmlns:a16="http://schemas.microsoft.com/office/drawing/2014/main" id="{E11D38B9-2289-B047-204B-1F6BEA36121E}"/>
                </a:ext>
              </a:extLst>
            </p:cNvPr>
            <p:cNvSpPr/>
            <p:nvPr/>
          </p:nvSpPr>
          <p:spPr>
            <a:xfrm>
              <a:off x="407988" y="2453485"/>
              <a:ext cx="3587142" cy="4044679"/>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0000" rtlCol="0" anchor="t"/>
            <a:lstStyle/>
            <a:p>
              <a:pPr marL="171450" indent="-171450">
                <a:lnSpc>
                  <a:spcPct val="110000"/>
                </a:lnSpc>
                <a:spcBef>
                  <a:spcPts val="600"/>
                </a:spcBef>
                <a:buFont typeface="Wingdings" panose="05000000000000000000" pitchFamily="2" charset="2"/>
                <a:buChar char="l"/>
              </a:pPr>
              <a:r>
                <a:rPr lang="ja-JP" altLang="en-US" sz="1200" dirty="0">
                  <a:solidFill>
                    <a:schemeClr val="tx1"/>
                  </a:solidFill>
                  <a:latin typeface="游明朝" panose="02020400000000000000" pitchFamily="18" charset="-128"/>
                  <a:ea typeface="游明朝" panose="02020400000000000000" pitchFamily="18" charset="-128"/>
                </a:rPr>
                <a:t>サービスに応じて料金は異なるものの、スタートアップの</a:t>
              </a:r>
              <a:br>
                <a:rPr lang="en-US" altLang="ja-JP" sz="1200" dirty="0">
                  <a:solidFill>
                    <a:schemeClr val="tx1"/>
                  </a:solidFill>
                  <a:latin typeface="游明朝" panose="02020400000000000000" pitchFamily="18" charset="-128"/>
                  <a:ea typeface="游明朝" panose="02020400000000000000" pitchFamily="18" charset="-128"/>
                </a:rPr>
              </a:br>
              <a:r>
                <a:rPr lang="ja-JP" altLang="en-US" sz="1200" dirty="0">
                  <a:solidFill>
                    <a:schemeClr val="tx1"/>
                  </a:solidFill>
                  <a:latin typeface="游明朝" panose="02020400000000000000" pitchFamily="18" charset="-128"/>
                  <a:ea typeface="游明朝" panose="02020400000000000000" pitchFamily="18" charset="-128"/>
                </a:rPr>
                <a:t>事業設立・運営をより楽にするために、大原則としてスモール</a:t>
              </a:r>
              <a:br>
                <a:rPr lang="en-US" altLang="ja-JP" sz="1200" dirty="0">
                  <a:solidFill>
                    <a:schemeClr val="tx1"/>
                  </a:solidFill>
                  <a:latin typeface="游明朝" panose="02020400000000000000" pitchFamily="18" charset="-128"/>
                  <a:ea typeface="游明朝" panose="02020400000000000000" pitchFamily="18" charset="-128"/>
                </a:rPr>
              </a:br>
              <a:r>
                <a:rPr lang="ja-JP" altLang="en-US" sz="1200" dirty="0">
                  <a:solidFill>
                    <a:schemeClr val="tx1"/>
                  </a:solidFill>
                  <a:latin typeface="游明朝" panose="02020400000000000000" pitchFamily="18" charset="-128"/>
                  <a:ea typeface="游明朝" panose="02020400000000000000" pitchFamily="18" charset="-128"/>
                </a:rPr>
                <a:t>ビジネスでも利用できる範囲で安く提供する。</a:t>
              </a:r>
            </a:p>
            <a:p>
              <a:pPr marL="171450" indent="-171450">
                <a:lnSpc>
                  <a:spcPct val="110000"/>
                </a:lnSpc>
                <a:spcBef>
                  <a:spcPts val="600"/>
                </a:spcBef>
                <a:buFont typeface="Wingdings" panose="05000000000000000000" pitchFamily="2" charset="2"/>
                <a:buChar char="l"/>
              </a:pPr>
              <a:r>
                <a:rPr lang="ja-JP" altLang="en-US" sz="1200" dirty="0">
                  <a:solidFill>
                    <a:schemeClr val="tx1"/>
                  </a:solidFill>
                  <a:latin typeface="游明朝" panose="02020400000000000000" pitchFamily="18" charset="-128"/>
                  <a:ea typeface="游明朝" panose="02020400000000000000" pitchFamily="18" charset="-128"/>
                </a:rPr>
                <a:t>スポットだけでの利用では大きな</a:t>
              </a:r>
              <a:r>
                <a:rPr lang="en-US" altLang="ja-JP" sz="1200" dirty="0">
                  <a:solidFill>
                    <a:schemeClr val="tx1"/>
                  </a:solidFill>
                  <a:latin typeface="游明朝" panose="02020400000000000000" pitchFamily="18" charset="-128"/>
                  <a:ea typeface="游明朝" panose="02020400000000000000" pitchFamily="18" charset="-128"/>
                </a:rPr>
                <a:t>LTV</a:t>
              </a:r>
              <a:r>
                <a:rPr lang="ja-JP" altLang="en-US" sz="1200" dirty="0">
                  <a:solidFill>
                    <a:schemeClr val="tx1"/>
                  </a:solidFill>
                  <a:latin typeface="游明朝" panose="02020400000000000000" pitchFamily="18" charset="-128"/>
                  <a:ea typeface="游明朝" panose="02020400000000000000" pitchFamily="18" charset="-128"/>
                </a:rPr>
                <a:t>を見込むことができない</a:t>
              </a:r>
              <a:br>
                <a:rPr lang="en-US" altLang="ja-JP" sz="1200" dirty="0">
                  <a:solidFill>
                    <a:schemeClr val="tx1"/>
                  </a:solidFill>
                  <a:latin typeface="游明朝" panose="02020400000000000000" pitchFamily="18" charset="-128"/>
                  <a:ea typeface="游明朝" panose="02020400000000000000" pitchFamily="18" charset="-128"/>
                </a:rPr>
              </a:br>
              <a:r>
                <a:rPr lang="ja-JP" altLang="en-US" sz="1200" dirty="0">
                  <a:solidFill>
                    <a:schemeClr val="tx1"/>
                  </a:solidFill>
                  <a:latin typeface="游明朝" panose="02020400000000000000" pitchFamily="18" charset="-128"/>
                  <a:ea typeface="游明朝" panose="02020400000000000000" pitchFamily="18" charset="-128"/>
                </a:rPr>
                <a:t>ため、継続的にサービスを利用してもらうための仕組みを</a:t>
              </a:r>
              <a:br>
                <a:rPr lang="en-US" altLang="ja-JP" sz="1200" dirty="0">
                  <a:solidFill>
                    <a:schemeClr val="tx1"/>
                  </a:solidFill>
                  <a:latin typeface="游明朝" panose="02020400000000000000" pitchFamily="18" charset="-128"/>
                  <a:ea typeface="游明朝" panose="02020400000000000000" pitchFamily="18" charset="-128"/>
                </a:rPr>
              </a:br>
              <a:r>
                <a:rPr lang="ja-JP" altLang="en-US" sz="1200" dirty="0">
                  <a:solidFill>
                    <a:schemeClr val="tx1"/>
                  </a:solidFill>
                  <a:latin typeface="游明朝" panose="02020400000000000000" pitchFamily="18" charset="-128"/>
                  <a:ea typeface="游明朝" panose="02020400000000000000" pitchFamily="18" charset="-128"/>
                </a:rPr>
                <a:t>考える必要がある。具体的な仕組みの一案として、各サービス</a:t>
              </a:r>
              <a:br>
                <a:rPr lang="en-US" altLang="ja-JP" sz="1200" dirty="0">
                  <a:solidFill>
                    <a:schemeClr val="tx1"/>
                  </a:solidFill>
                  <a:latin typeface="游明朝" panose="02020400000000000000" pitchFamily="18" charset="-128"/>
                  <a:ea typeface="游明朝" panose="02020400000000000000" pitchFamily="18" charset="-128"/>
                </a:rPr>
              </a:br>
              <a:r>
                <a:rPr lang="ja-JP" altLang="en-US" sz="1200" dirty="0">
                  <a:solidFill>
                    <a:schemeClr val="tx1"/>
                  </a:solidFill>
                  <a:latin typeface="游明朝" panose="02020400000000000000" pitchFamily="18" charset="-128"/>
                  <a:ea typeface="游明朝" panose="02020400000000000000" pitchFamily="18" charset="-128"/>
                </a:rPr>
                <a:t>間で顧客が循環するようなクロスセルの構造を作り上げること</a:t>
              </a:r>
              <a:br>
                <a:rPr lang="en-US" altLang="ja-JP" sz="1200" dirty="0">
                  <a:solidFill>
                    <a:schemeClr val="tx1"/>
                  </a:solidFill>
                  <a:latin typeface="游明朝" panose="02020400000000000000" pitchFamily="18" charset="-128"/>
                  <a:ea typeface="游明朝" panose="02020400000000000000" pitchFamily="18" charset="-128"/>
                </a:rPr>
              </a:br>
              <a:r>
                <a:rPr lang="ja-JP" altLang="en-US" sz="1200" dirty="0">
                  <a:solidFill>
                    <a:schemeClr val="tx1"/>
                  </a:solidFill>
                  <a:latin typeface="游明朝" panose="02020400000000000000" pitchFamily="18" charset="-128"/>
                  <a:ea typeface="游明朝" panose="02020400000000000000" pitchFamily="18" charset="-128"/>
                </a:rPr>
                <a:t>も有効と考えられる。</a:t>
              </a:r>
            </a:p>
            <a:p>
              <a:pPr marL="171450" indent="-171450">
                <a:lnSpc>
                  <a:spcPct val="110000"/>
                </a:lnSpc>
                <a:spcBef>
                  <a:spcPts val="600"/>
                </a:spcBef>
                <a:buFont typeface="Wingdings" panose="05000000000000000000" pitchFamily="2" charset="2"/>
                <a:buChar char="l"/>
              </a:pPr>
              <a:r>
                <a:rPr lang="ja-JP" altLang="en-US" sz="1200" dirty="0">
                  <a:solidFill>
                    <a:schemeClr val="tx1"/>
                  </a:solidFill>
                  <a:latin typeface="游明朝" panose="02020400000000000000" pitchFamily="18" charset="-128"/>
                  <a:ea typeface="游明朝" panose="02020400000000000000" pitchFamily="18" charset="-128"/>
                </a:rPr>
                <a:t>サービスごとに個別単価を設定すべき、あるいはサブスク型を</a:t>
              </a:r>
              <a:br>
                <a:rPr lang="en-US" altLang="ja-JP" sz="1200" dirty="0">
                  <a:solidFill>
                    <a:schemeClr val="tx1"/>
                  </a:solidFill>
                  <a:latin typeface="游明朝" panose="02020400000000000000" pitchFamily="18" charset="-128"/>
                  <a:ea typeface="游明朝" panose="02020400000000000000" pitchFamily="18" charset="-128"/>
                </a:rPr>
              </a:br>
              <a:r>
                <a:rPr lang="ja-JP" altLang="en-US" sz="1200" dirty="0">
                  <a:solidFill>
                    <a:schemeClr val="tx1"/>
                  </a:solidFill>
                  <a:latin typeface="游明朝" panose="02020400000000000000" pitchFamily="18" charset="-128"/>
                  <a:ea typeface="游明朝" panose="02020400000000000000" pitchFamily="18" charset="-128"/>
                </a:rPr>
                <a:t>採用すべきという論点があるが、事業フェーズの前半までは</a:t>
              </a:r>
              <a:br>
                <a:rPr lang="en-US" altLang="ja-JP" sz="1200" dirty="0">
                  <a:solidFill>
                    <a:schemeClr val="tx1"/>
                  </a:solidFill>
                  <a:latin typeface="游明朝" panose="02020400000000000000" pitchFamily="18" charset="-128"/>
                  <a:ea typeface="游明朝" panose="02020400000000000000" pitchFamily="18" charset="-128"/>
                </a:rPr>
              </a:br>
              <a:r>
                <a:rPr lang="ja-JP" altLang="en-US" sz="1200" dirty="0">
                  <a:solidFill>
                    <a:schemeClr val="tx1"/>
                  </a:solidFill>
                  <a:latin typeface="游明朝" panose="02020400000000000000" pitchFamily="18" charset="-128"/>
                  <a:ea typeface="游明朝" panose="02020400000000000000" pitchFamily="18" charset="-128"/>
                </a:rPr>
                <a:t>個別単価を設定し、後半は状況を踏まえながらサブスク型</a:t>
              </a:r>
              <a:br>
                <a:rPr lang="en-US" altLang="ja-JP" sz="1200" dirty="0">
                  <a:solidFill>
                    <a:schemeClr val="tx1"/>
                  </a:solidFill>
                  <a:latin typeface="游明朝" panose="02020400000000000000" pitchFamily="18" charset="-128"/>
                  <a:ea typeface="游明朝" panose="02020400000000000000" pitchFamily="18" charset="-128"/>
                </a:rPr>
              </a:br>
              <a:r>
                <a:rPr lang="ja-JP" altLang="en-US" sz="1200" dirty="0">
                  <a:solidFill>
                    <a:schemeClr val="tx1"/>
                  </a:solidFill>
                  <a:latin typeface="游明朝" panose="02020400000000000000" pitchFamily="18" charset="-128"/>
                  <a:ea typeface="游明朝" panose="02020400000000000000" pitchFamily="18" charset="-128"/>
                </a:rPr>
                <a:t>（課金に応じてクレジットを発行し、サービスを利用する際は</a:t>
              </a:r>
              <a:br>
                <a:rPr lang="en-US" altLang="ja-JP" sz="1200" dirty="0">
                  <a:solidFill>
                    <a:schemeClr val="tx1"/>
                  </a:solidFill>
                  <a:latin typeface="游明朝" panose="02020400000000000000" pitchFamily="18" charset="-128"/>
                  <a:ea typeface="游明朝" panose="02020400000000000000" pitchFamily="18" charset="-128"/>
                </a:rPr>
              </a:br>
              <a:r>
                <a:rPr lang="ja-JP" altLang="en-US" sz="1200" dirty="0">
                  <a:solidFill>
                    <a:schemeClr val="tx1"/>
                  </a:solidFill>
                  <a:latin typeface="游明朝" panose="02020400000000000000" pitchFamily="18" charset="-128"/>
                  <a:ea typeface="游明朝" panose="02020400000000000000" pitchFamily="18" charset="-128"/>
                </a:rPr>
                <a:t>クレジットを使用　など）やマッチング手数料収入の獲得への</a:t>
              </a:r>
              <a:br>
                <a:rPr lang="en-US" altLang="ja-JP" sz="1200" dirty="0">
                  <a:solidFill>
                    <a:schemeClr val="tx1"/>
                  </a:solidFill>
                  <a:latin typeface="游明朝" panose="02020400000000000000" pitchFamily="18" charset="-128"/>
                  <a:ea typeface="游明朝" panose="02020400000000000000" pitchFamily="18" charset="-128"/>
                </a:rPr>
              </a:br>
              <a:r>
                <a:rPr lang="ja-JP" altLang="en-US" sz="1200" dirty="0">
                  <a:solidFill>
                    <a:schemeClr val="tx1"/>
                  </a:solidFill>
                  <a:latin typeface="游明朝" panose="02020400000000000000" pitchFamily="18" charset="-128"/>
                  <a:ea typeface="游明朝" panose="02020400000000000000" pitchFamily="18" charset="-128"/>
                </a:rPr>
                <a:t>移行を検討する。</a:t>
              </a:r>
              <a:endParaRPr lang="en-US" altLang="ja-JP" sz="1200" dirty="0">
                <a:solidFill>
                  <a:schemeClr val="tx1"/>
                </a:solidFill>
                <a:latin typeface="游明朝" panose="02020400000000000000" pitchFamily="18" charset="-128"/>
                <a:ea typeface="游明朝" panose="02020400000000000000" pitchFamily="18" charset="-128"/>
              </a:endParaRPr>
            </a:p>
            <a:p>
              <a:pPr marL="171450" indent="-171450">
                <a:lnSpc>
                  <a:spcPct val="110000"/>
                </a:lnSpc>
                <a:spcBef>
                  <a:spcPts val="600"/>
                </a:spcBef>
                <a:buFont typeface="Wingdings" panose="05000000000000000000" pitchFamily="2" charset="2"/>
                <a:buChar char="l"/>
              </a:pPr>
              <a:r>
                <a:rPr lang="ja-JP" altLang="en-US" sz="1200" dirty="0">
                  <a:solidFill>
                    <a:schemeClr val="tx1"/>
                  </a:solidFill>
                  <a:latin typeface="游明朝" panose="02020400000000000000" pitchFamily="18" charset="-128"/>
                  <a:ea typeface="游明朝" panose="02020400000000000000" pitchFamily="18" charset="-128"/>
                </a:rPr>
                <a:t>特に、</a:t>
              </a:r>
              <a:r>
                <a:rPr lang="ja-JP" altLang="en-US" sz="1200" b="1" u="sng" dirty="0">
                  <a:solidFill>
                    <a:schemeClr val="tx1"/>
                  </a:solidFill>
                  <a:latin typeface="游明朝" panose="02020400000000000000" pitchFamily="18" charset="-128"/>
                  <a:ea typeface="游明朝" panose="02020400000000000000" pitchFamily="18" charset="-128"/>
                </a:rPr>
                <a:t>前半フェーズについては顧客が求める要件に応じて</a:t>
              </a:r>
              <a:br>
                <a:rPr lang="en-US" altLang="ja-JP" sz="1200" b="1" u="sng" dirty="0">
                  <a:solidFill>
                    <a:schemeClr val="tx1"/>
                  </a:solidFill>
                  <a:latin typeface="游明朝" panose="02020400000000000000" pitchFamily="18" charset="-128"/>
                  <a:ea typeface="游明朝" panose="02020400000000000000" pitchFamily="18" charset="-128"/>
                </a:rPr>
              </a:br>
              <a:r>
                <a:rPr lang="ja-JP" altLang="en-US" sz="1200" b="1" u="sng" dirty="0">
                  <a:solidFill>
                    <a:schemeClr val="tx1"/>
                  </a:solidFill>
                  <a:latin typeface="游明朝" panose="02020400000000000000" pitchFamily="18" charset="-128"/>
                  <a:ea typeface="游明朝" panose="02020400000000000000" pitchFamily="18" charset="-128"/>
                </a:rPr>
                <a:t>サービス提供できるように</a:t>
              </a:r>
              <a:r>
                <a:rPr lang="en-US" altLang="ja-JP" sz="1200" b="1" u="sng" dirty="0">
                  <a:solidFill>
                    <a:schemeClr val="tx1"/>
                  </a:solidFill>
                  <a:latin typeface="游明朝" panose="02020400000000000000" pitchFamily="18" charset="-128"/>
                  <a:ea typeface="游明朝" panose="02020400000000000000" pitchFamily="18" charset="-128"/>
                </a:rPr>
                <a:t>3</a:t>
              </a:r>
              <a:r>
                <a:rPr lang="ja-JP" altLang="en-US" sz="1200" b="1" u="sng" dirty="0">
                  <a:solidFill>
                    <a:schemeClr val="tx1"/>
                  </a:solidFill>
                  <a:latin typeface="游明朝" panose="02020400000000000000" pitchFamily="18" charset="-128"/>
                  <a:ea typeface="游明朝" panose="02020400000000000000" pitchFamily="18" charset="-128"/>
                </a:rPr>
                <a:t>つのプランを用意し、後半フェーズ</a:t>
              </a:r>
              <a:br>
                <a:rPr lang="en-US" altLang="ja-JP" sz="1200" b="1" u="sng" dirty="0">
                  <a:solidFill>
                    <a:schemeClr val="tx1"/>
                  </a:solidFill>
                  <a:latin typeface="游明朝" panose="02020400000000000000" pitchFamily="18" charset="-128"/>
                  <a:ea typeface="游明朝" panose="02020400000000000000" pitchFamily="18" charset="-128"/>
                </a:rPr>
              </a:br>
              <a:r>
                <a:rPr lang="ja-JP" altLang="en-US" sz="1200" b="1" u="sng" dirty="0">
                  <a:solidFill>
                    <a:schemeClr val="tx1"/>
                  </a:solidFill>
                  <a:latin typeface="游明朝" panose="02020400000000000000" pitchFamily="18" charset="-128"/>
                  <a:ea typeface="游明朝" panose="02020400000000000000" pitchFamily="18" charset="-128"/>
                </a:rPr>
                <a:t>については日本国内での成功事例やマネタイズの容易性を考慮</a:t>
              </a:r>
              <a:br>
                <a:rPr lang="en-US" altLang="ja-JP" sz="1200" b="1" u="sng" dirty="0">
                  <a:solidFill>
                    <a:schemeClr val="tx1"/>
                  </a:solidFill>
                  <a:latin typeface="游明朝" panose="02020400000000000000" pitchFamily="18" charset="-128"/>
                  <a:ea typeface="游明朝" panose="02020400000000000000" pitchFamily="18" charset="-128"/>
                </a:rPr>
              </a:br>
              <a:r>
                <a:rPr lang="ja-JP" altLang="en-US" sz="1200" b="1" u="sng" dirty="0">
                  <a:solidFill>
                    <a:schemeClr val="tx1"/>
                  </a:solidFill>
                  <a:latin typeface="游明朝" panose="02020400000000000000" pitchFamily="18" charset="-128"/>
                  <a:ea typeface="游明朝" panose="02020400000000000000" pitchFamily="18" charset="-128"/>
                </a:rPr>
                <a:t>してマッチング手数料収入の採用が有望と想定される。</a:t>
              </a:r>
            </a:p>
          </p:txBody>
        </p:sp>
        <p:grpSp>
          <p:nvGrpSpPr>
            <p:cNvPr id="4" name="グループ化 3">
              <a:extLst>
                <a:ext uri="{FF2B5EF4-FFF2-40B4-BE49-F238E27FC236}">
                  <a16:creationId xmlns:a16="http://schemas.microsoft.com/office/drawing/2014/main" id="{6155938A-231A-BE6A-EF39-664859919875}"/>
                </a:ext>
              </a:extLst>
            </p:cNvPr>
            <p:cNvGrpSpPr/>
            <p:nvPr/>
          </p:nvGrpSpPr>
          <p:grpSpPr>
            <a:xfrm>
              <a:off x="411347" y="1649804"/>
              <a:ext cx="3583783" cy="273604"/>
              <a:chOff x="410918" y="1638323"/>
              <a:chExt cx="2229592" cy="368544"/>
            </a:xfrm>
          </p:grpSpPr>
          <p:sp>
            <p:nvSpPr>
              <p:cNvPr id="5" name="正方形/長方形 4">
                <a:extLst>
                  <a:ext uri="{FF2B5EF4-FFF2-40B4-BE49-F238E27FC236}">
                    <a16:creationId xmlns:a16="http://schemas.microsoft.com/office/drawing/2014/main" id="{4E45C85D-66E6-51FC-666F-6E9D15765E31}"/>
                  </a:ext>
                </a:extLst>
              </p:cNvPr>
              <p:cNvSpPr/>
              <p:nvPr/>
            </p:nvSpPr>
            <p:spPr>
              <a:xfrm>
                <a:off x="410918" y="1638323"/>
                <a:ext cx="2229348" cy="27097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lang="ja-JP" altLang="en-US" sz="1400" dirty="0">
                    <a:solidFill>
                      <a:schemeClr val="tx1"/>
                    </a:solidFill>
                    <a:latin typeface="游明朝" panose="02020400000000000000" pitchFamily="18" charset="-128"/>
                    <a:ea typeface="游明朝" panose="02020400000000000000" pitchFamily="18" charset="-128"/>
                  </a:rPr>
                  <a:t>価格設定の基本方針</a:t>
                </a:r>
              </a:p>
            </p:txBody>
          </p:sp>
          <p:cxnSp>
            <p:nvCxnSpPr>
              <p:cNvPr id="26" name="直線矢印コネクタ 25">
                <a:extLst>
                  <a:ext uri="{FF2B5EF4-FFF2-40B4-BE49-F238E27FC236}">
                    <a16:creationId xmlns:a16="http://schemas.microsoft.com/office/drawing/2014/main" id="{81003AF1-B23F-910B-AFCA-A503378EB6A6}"/>
                  </a:ext>
                </a:extLst>
              </p:cNvPr>
              <p:cNvCxnSpPr>
                <a:cxnSpLocks/>
              </p:cNvCxnSpPr>
              <p:nvPr/>
            </p:nvCxnSpPr>
            <p:spPr>
              <a:xfrm>
                <a:off x="410918" y="2006867"/>
                <a:ext cx="2229592" cy="0"/>
              </a:xfrm>
              <a:prstGeom prst="straightConnector1">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grpSp>
      </p:grpSp>
      <p:sp>
        <p:nvSpPr>
          <p:cNvPr id="29" name="正方形/長方形 28">
            <a:extLst>
              <a:ext uri="{FF2B5EF4-FFF2-40B4-BE49-F238E27FC236}">
                <a16:creationId xmlns:a16="http://schemas.microsoft.com/office/drawing/2014/main" id="{8B71F073-CD07-CD80-B990-A00DC48F222A}"/>
              </a:ext>
            </a:extLst>
          </p:cNvPr>
          <p:cNvSpPr/>
          <p:nvPr/>
        </p:nvSpPr>
        <p:spPr>
          <a:xfrm>
            <a:off x="5951551" y="1649804"/>
            <a:ext cx="5825537" cy="20116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lang="ja-JP" altLang="en-US" sz="1400" dirty="0">
                <a:solidFill>
                  <a:schemeClr val="tx1"/>
                </a:solidFill>
                <a:latin typeface="游明朝" panose="02020400000000000000" pitchFamily="18" charset="-128"/>
                <a:ea typeface="游明朝" panose="02020400000000000000" pitchFamily="18" charset="-128"/>
              </a:rPr>
              <a:t>サービスごとの価格</a:t>
            </a:r>
          </a:p>
        </p:txBody>
      </p:sp>
      <p:cxnSp>
        <p:nvCxnSpPr>
          <p:cNvPr id="30" name="直線矢印コネクタ 29">
            <a:extLst>
              <a:ext uri="{FF2B5EF4-FFF2-40B4-BE49-F238E27FC236}">
                <a16:creationId xmlns:a16="http://schemas.microsoft.com/office/drawing/2014/main" id="{3216D58D-D82B-D357-5F8A-6583153EB0E3}"/>
              </a:ext>
            </a:extLst>
          </p:cNvPr>
          <p:cNvCxnSpPr>
            <a:cxnSpLocks/>
          </p:cNvCxnSpPr>
          <p:nvPr/>
        </p:nvCxnSpPr>
        <p:spPr>
          <a:xfrm>
            <a:off x="5951551" y="1923408"/>
            <a:ext cx="5826175" cy="0"/>
          </a:xfrm>
          <a:prstGeom prst="straightConnector1">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sp>
        <p:nvSpPr>
          <p:cNvPr id="44" name="正方形/長方形 43">
            <a:extLst>
              <a:ext uri="{FF2B5EF4-FFF2-40B4-BE49-F238E27FC236}">
                <a16:creationId xmlns:a16="http://schemas.microsoft.com/office/drawing/2014/main" id="{3E6920F9-458C-9934-271E-657786DF6E42}"/>
              </a:ext>
            </a:extLst>
          </p:cNvPr>
          <p:cNvSpPr/>
          <p:nvPr/>
        </p:nvSpPr>
        <p:spPr>
          <a:xfrm>
            <a:off x="5950978" y="2038067"/>
            <a:ext cx="1185713" cy="20116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lang="ja-JP" altLang="en-US" sz="1400" dirty="0">
                <a:solidFill>
                  <a:schemeClr val="tx1"/>
                </a:solidFill>
                <a:latin typeface="游明朝" panose="02020400000000000000" pitchFamily="18" charset="-128"/>
                <a:ea typeface="游明朝" panose="02020400000000000000" pitchFamily="18" charset="-128"/>
              </a:rPr>
              <a:t>対象サービス</a:t>
            </a:r>
          </a:p>
        </p:txBody>
      </p:sp>
      <p:cxnSp>
        <p:nvCxnSpPr>
          <p:cNvPr id="45" name="直線矢印コネクタ 44">
            <a:extLst>
              <a:ext uri="{FF2B5EF4-FFF2-40B4-BE49-F238E27FC236}">
                <a16:creationId xmlns:a16="http://schemas.microsoft.com/office/drawing/2014/main" id="{28953C8C-A7A7-2315-4259-C2B13D55FE5E}"/>
              </a:ext>
            </a:extLst>
          </p:cNvPr>
          <p:cNvCxnSpPr>
            <a:cxnSpLocks/>
          </p:cNvCxnSpPr>
          <p:nvPr/>
        </p:nvCxnSpPr>
        <p:spPr>
          <a:xfrm>
            <a:off x="5950978" y="2311671"/>
            <a:ext cx="1185843" cy="0"/>
          </a:xfrm>
          <a:prstGeom prst="straightConnector1">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sp>
        <p:nvSpPr>
          <p:cNvPr id="59" name="正方形/長方形 58">
            <a:extLst>
              <a:ext uri="{FF2B5EF4-FFF2-40B4-BE49-F238E27FC236}">
                <a16:creationId xmlns:a16="http://schemas.microsoft.com/office/drawing/2014/main" id="{EC2AF261-54A9-279C-9279-D2DE8E9DCB18}"/>
              </a:ext>
            </a:extLst>
          </p:cNvPr>
          <p:cNvSpPr/>
          <p:nvPr/>
        </p:nvSpPr>
        <p:spPr>
          <a:xfrm>
            <a:off x="5948821" y="6128122"/>
            <a:ext cx="1187999" cy="370041"/>
          </a:xfrm>
          <a:prstGeom prst="rect">
            <a:avLst/>
          </a:prstGeom>
          <a:noFill/>
          <a:ln w="9525">
            <a:noFill/>
          </a:ln>
        </p:spPr>
        <p:style>
          <a:lnRef idx="2">
            <a:schemeClr val="accent1">
              <a:shade val="15000"/>
            </a:schemeClr>
          </a:lnRef>
          <a:fillRef idx="1">
            <a:schemeClr val="accent1"/>
          </a:fillRef>
          <a:effectRef idx="0">
            <a:schemeClr val="accent1"/>
          </a:effectRef>
          <a:fontRef idx="minor">
            <a:schemeClr val="lt1"/>
          </a:fontRef>
        </p:style>
        <p:txBody>
          <a:bodyPr vert="eaVert" wrap="none" lIns="90000" rtlCol="0" anchor="ctr"/>
          <a:lstStyle/>
          <a:p>
            <a:pPr algn="ctr">
              <a:spcBef>
                <a:spcPts val="300"/>
              </a:spcBef>
            </a:pPr>
            <a:r>
              <a:rPr kumimoji="1" lang="ja-JP" altLang="en-US" sz="1200" dirty="0">
                <a:solidFill>
                  <a:schemeClr val="tx1"/>
                </a:solidFill>
                <a:latin typeface="游明朝" panose="02020400000000000000" pitchFamily="18" charset="-128"/>
                <a:ea typeface="游明朝" panose="02020400000000000000" pitchFamily="18" charset="-128"/>
              </a:rPr>
              <a:t>・・・</a:t>
            </a:r>
          </a:p>
        </p:txBody>
      </p:sp>
      <p:sp>
        <p:nvSpPr>
          <p:cNvPr id="47" name="正方形/長方形 46">
            <a:extLst>
              <a:ext uri="{FF2B5EF4-FFF2-40B4-BE49-F238E27FC236}">
                <a16:creationId xmlns:a16="http://schemas.microsoft.com/office/drawing/2014/main" id="{EDAC99A5-477D-E5E2-AE32-7FB37C9BAD88}"/>
              </a:ext>
            </a:extLst>
          </p:cNvPr>
          <p:cNvSpPr/>
          <p:nvPr/>
        </p:nvSpPr>
        <p:spPr>
          <a:xfrm>
            <a:off x="7270609" y="2038067"/>
            <a:ext cx="4505986" cy="20116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lang="ja-JP" altLang="en-US" sz="1400" dirty="0">
                <a:solidFill>
                  <a:schemeClr val="tx1"/>
                </a:solidFill>
                <a:latin typeface="游明朝" panose="02020400000000000000" pitchFamily="18" charset="-128"/>
                <a:ea typeface="游明朝" panose="02020400000000000000" pitchFamily="18" charset="-128"/>
              </a:rPr>
              <a:t>プランと価格</a:t>
            </a:r>
          </a:p>
        </p:txBody>
      </p:sp>
      <p:cxnSp>
        <p:nvCxnSpPr>
          <p:cNvPr id="48" name="直線矢印コネクタ 47">
            <a:extLst>
              <a:ext uri="{FF2B5EF4-FFF2-40B4-BE49-F238E27FC236}">
                <a16:creationId xmlns:a16="http://schemas.microsoft.com/office/drawing/2014/main" id="{691019EF-6515-E451-6CC8-5E691489929A}"/>
              </a:ext>
            </a:extLst>
          </p:cNvPr>
          <p:cNvCxnSpPr>
            <a:cxnSpLocks/>
          </p:cNvCxnSpPr>
          <p:nvPr/>
        </p:nvCxnSpPr>
        <p:spPr>
          <a:xfrm>
            <a:off x="7270609" y="2311671"/>
            <a:ext cx="4506479" cy="0"/>
          </a:xfrm>
          <a:prstGeom prst="straightConnector1">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sp>
        <p:nvSpPr>
          <p:cNvPr id="60" name="正方形/長方形 59">
            <a:extLst>
              <a:ext uri="{FF2B5EF4-FFF2-40B4-BE49-F238E27FC236}">
                <a16:creationId xmlns:a16="http://schemas.microsoft.com/office/drawing/2014/main" id="{A19D9E61-2637-4FBC-45B2-BA3E63C9FDB8}"/>
              </a:ext>
            </a:extLst>
          </p:cNvPr>
          <p:cNvSpPr/>
          <p:nvPr/>
        </p:nvSpPr>
        <p:spPr>
          <a:xfrm>
            <a:off x="7270609" y="6128122"/>
            <a:ext cx="4506480" cy="370041"/>
          </a:xfrm>
          <a:prstGeom prst="rect">
            <a:avLst/>
          </a:prstGeom>
          <a:noFill/>
          <a:ln w="9525">
            <a:noFill/>
          </a:ln>
        </p:spPr>
        <p:style>
          <a:lnRef idx="2">
            <a:schemeClr val="accent1">
              <a:shade val="15000"/>
            </a:schemeClr>
          </a:lnRef>
          <a:fillRef idx="1">
            <a:schemeClr val="accent1"/>
          </a:fillRef>
          <a:effectRef idx="0">
            <a:schemeClr val="accent1"/>
          </a:effectRef>
          <a:fontRef idx="minor">
            <a:schemeClr val="lt1"/>
          </a:fontRef>
        </p:style>
        <p:txBody>
          <a:bodyPr vert="eaVert" wrap="none" lIns="90000" rtlCol="0" anchor="ctr"/>
          <a:lstStyle/>
          <a:p>
            <a:pPr algn="ctr">
              <a:spcBef>
                <a:spcPts val="300"/>
              </a:spcBef>
            </a:pPr>
            <a:r>
              <a:rPr kumimoji="1" lang="ja-JP" altLang="en-US" sz="1200" dirty="0">
                <a:solidFill>
                  <a:schemeClr val="tx1"/>
                </a:solidFill>
                <a:latin typeface="游明朝" panose="02020400000000000000" pitchFamily="18" charset="-128"/>
                <a:ea typeface="游明朝" panose="02020400000000000000" pitchFamily="18" charset="-128"/>
              </a:rPr>
              <a:t>・・・</a:t>
            </a:r>
          </a:p>
        </p:txBody>
      </p:sp>
      <p:grpSp>
        <p:nvGrpSpPr>
          <p:cNvPr id="66" name="グループ化 65">
            <a:extLst>
              <a:ext uri="{FF2B5EF4-FFF2-40B4-BE49-F238E27FC236}">
                <a16:creationId xmlns:a16="http://schemas.microsoft.com/office/drawing/2014/main" id="{423D466B-FE87-AEA2-3249-C8D4F9B67D32}"/>
              </a:ext>
            </a:extLst>
          </p:cNvPr>
          <p:cNvGrpSpPr/>
          <p:nvPr/>
        </p:nvGrpSpPr>
        <p:grpSpPr>
          <a:xfrm>
            <a:off x="5399962" y="1649804"/>
            <a:ext cx="288000" cy="4848359"/>
            <a:chOff x="4178175" y="1649804"/>
            <a:chExt cx="288000" cy="4848359"/>
          </a:xfrm>
        </p:grpSpPr>
        <p:cxnSp>
          <p:nvCxnSpPr>
            <p:cNvPr id="62" name="直線矢印コネクタ 61">
              <a:extLst>
                <a:ext uri="{FF2B5EF4-FFF2-40B4-BE49-F238E27FC236}">
                  <a16:creationId xmlns:a16="http://schemas.microsoft.com/office/drawing/2014/main" id="{3F97E1E5-EC1F-9677-9403-A6C2C3016FF0}"/>
                </a:ext>
              </a:extLst>
            </p:cNvPr>
            <p:cNvCxnSpPr>
              <a:cxnSpLocks/>
            </p:cNvCxnSpPr>
            <p:nvPr/>
          </p:nvCxnSpPr>
          <p:spPr>
            <a:xfrm flipV="1">
              <a:off x="4322175" y="1649804"/>
              <a:ext cx="0" cy="4848359"/>
            </a:xfrm>
            <a:prstGeom prst="straightConnector1">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sp>
          <p:nvSpPr>
            <p:cNvPr id="65" name="楕円 64">
              <a:extLst>
                <a:ext uri="{FF2B5EF4-FFF2-40B4-BE49-F238E27FC236}">
                  <a16:creationId xmlns:a16="http://schemas.microsoft.com/office/drawing/2014/main" id="{D494180B-E6D3-9523-0A33-CB9576A36C33}"/>
                </a:ext>
              </a:extLst>
            </p:cNvPr>
            <p:cNvSpPr/>
            <p:nvPr/>
          </p:nvSpPr>
          <p:spPr>
            <a:xfrm>
              <a:off x="4178175" y="3929983"/>
              <a:ext cx="288000" cy="288000"/>
            </a:xfrm>
            <a:prstGeom prst="ellipse">
              <a:avLst/>
            </a:prstGeom>
            <a:solidFill>
              <a:srgbClr val="145D3A"/>
            </a:solidFill>
            <a:ln w="9525">
              <a:solidFill>
                <a:schemeClr val="tx1"/>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lang="ja-JP" altLang="en-US" sz="1050" dirty="0">
                  <a:solidFill>
                    <a:schemeClr val="bg1"/>
                  </a:solidFill>
                  <a:latin typeface="游明朝" panose="02020400000000000000" pitchFamily="18" charset="-128"/>
                  <a:ea typeface="游明朝" panose="02020400000000000000" pitchFamily="18" charset="-128"/>
                </a:rPr>
                <a:t>＞</a:t>
              </a:r>
            </a:p>
          </p:txBody>
        </p:sp>
      </p:grpSp>
      <p:grpSp>
        <p:nvGrpSpPr>
          <p:cNvPr id="74" name="グループ化 73">
            <a:extLst>
              <a:ext uri="{FF2B5EF4-FFF2-40B4-BE49-F238E27FC236}">
                <a16:creationId xmlns:a16="http://schemas.microsoft.com/office/drawing/2014/main" id="{8E6D1B4D-5696-7DF8-51EF-2E5C1802EB3A}"/>
              </a:ext>
            </a:extLst>
          </p:cNvPr>
          <p:cNvGrpSpPr/>
          <p:nvPr/>
        </p:nvGrpSpPr>
        <p:grpSpPr>
          <a:xfrm>
            <a:off x="5948821" y="2450939"/>
            <a:ext cx="5828905" cy="3426151"/>
            <a:chOff x="5948821" y="2450940"/>
            <a:chExt cx="5828905" cy="2594592"/>
          </a:xfrm>
        </p:grpSpPr>
        <p:sp>
          <p:nvSpPr>
            <p:cNvPr id="27" name="正方形/長方形 26">
              <a:extLst>
                <a:ext uri="{FF2B5EF4-FFF2-40B4-BE49-F238E27FC236}">
                  <a16:creationId xmlns:a16="http://schemas.microsoft.com/office/drawing/2014/main" id="{03A4A447-4942-5AF5-CE75-91C4C364D6AF}"/>
                </a:ext>
              </a:extLst>
            </p:cNvPr>
            <p:cNvSpPr/>
            <p:nvPr/>
          </p:nvSpPr>
          <p:spPr>
            <a:xfrm>
              <a:off x="5948821" y="2450940"/>
              <a:ext cx="1187999" cy="756000"/>
            </a:xfrm>
            <a:prstGeom prst="rect">
              <a:avLst/>
            </a:prstGeom>
            <a:solidFill>
              <a:srgbClr val="145D3A"/>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0000" rtlCol="0" anchor="t"/>
            <a:lstStyle/>
            <a:p>
              <a:pPr>
                <a:spcBef>
                  <a:spcPts val="300"/>
                </a:spcBef>
              </a:pPr>
              <a:r>
                <a:rPr kumimoji="1" lang="ja-JP" altLang="en-US" sz="1200" dirty="0">
                  <a:solidFill>
                    <a:schemeClr val="bg1"/>
                  </a:solidFill>
                  <a:latin typeface="游明朝" panose="02020400000000000000" pitchFamily="18" charset="-128"/>
                  <a:ea typeface="游明朝" panose="02020400000000000000" pitchFamily="18" charset="-128"/>
                </a:rPr>
                <a:t>資料作成</a:t>
              </a:r>
            </a:p>
          </p:txBody>
        </p:sp>
        <p:sp>
          <p:nvSpPr>
            <p:cNvPr id="50" name="正方形/長方形 49">
              <a:extLst>
                <a:ext uri="{FF2B5EF4-FFF2-40B4-BE49-F238E27FC236}">
                  <a16:creationId xmlns:a16="http://schemas.microsoft.com/office/drawing/2014/main" id="{570BE010-66F4-34DA-4B8B-A1D89DD27ED1}"/>
                </a:ext>
              </a:extLst>
            </p:cNvPr>
            <p:cNvSpPr/>
            <p:nvPr/>
          </p:nvSpPr>
          <p:spPr>
            <a:xfrm>
              <a:off x="5948821" y="3370236"/>
              <a:ext cx="1187999" cy="756000"/>
            </a:xfrm>
            <a:prstGeom prst="rect">
              <a:avLst/>
            </a:prstGeom>
            <a:solidFill>
              <a:srgbClr val="145D3A"/>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0000" rtlCol="0" anchor="t"/>
            <a:lstStyle/>
            <a:p>
              <a:pPr>
                <a:spcBef>
                  <a:spcPts val="300"/>
                </a:spcBef>
              </a:pPr>
              <a:r>
                <a:rPr kumimoji="1" lang="en-US" altLang="ja-JP" sz="1200" dirty="0">
                  <a:solidFill>
                    <a:schemeClr val="bg1"/>
                  </a:solidFill>
                  <a:latin typeface="游明朝" panose="02020400000000000000" pitchFamily="18" charset="-128"/>
                  <a:ea typeface="游明朝" panose="02020400000000000000" pitchFamily="18" charset="-128"/>
                </a:rPr>
                <a:t>MVV</a:t>
              </a:r>
              <a:r>
                <a:rPr kumimoji="1" lang="ja-JP" altLang="en-US" sz="1200" dirty="0">
                  <a:solidFill>
                    <a:schemeClr val="bg1"/>
                  </a:solidFill>
                  <a:latin typeface="游明朝" panose="02020400000000000000" pitchFamily="18" charset="-128"/>
                  <a:ea typeface="游明朝" panose="02020400000000000000" pitchFamily="18" charset="-128"/>
                </a:rPr>
                <a:t>・</a:t>
              </a:r>
              <a:br>
                <a:rPr lang="en-US" altLang="ja-JP" sz="1200" dirty="0">
                  <a:solidFill>
                    <a:schemeClr val="bg1"/>
                  </a:solidFill>
                  <a:latin typeface="游明朝" panose="02020400000000000000" pitchFamily="18" charset="-128"/>
                  <a:ea typeface="游明朝" panose="02020400000000000000" pitchFamily="18" charset="-128"/>
                </a:rPr>
              </a:br>
              <a:r>
                <a:rPr kumimoji="1" lang="ja-JP" altLang="en-US" sz="1200" dirty="0">
                  <a:solidFill>
                    <a:schemeClr val="bg1"/>
                  </a:solidFill>
                  <a:latin typeface="游明朝" panose="02020400000000000000" pitchFamily="18" charset="-128"/>
                  <a:ea typeface="游明朝" panose="02020400000000000000" pitchFamily="18" charset="-128"/>
                </a:rPr>
                <a:t>パーパス策定</a:t>
              </a:r>
            </a:p>
          </p:txBody>
        </p:sp>
        <p:sp>
          <p:nvSpPr>
            <p:cNvPr id="53" name="正方形/長方形 52">
              <a:extLst>
                <a:ext uri="{FF2B5EF4-FFF2-40B4-BE49-F238E27FC236}">
                  <a16:creationId xmlns:a16="http://schemas.microsoft.com/office/drawing/2014/main" id="{48AB649E-5FC0-DB79-CD87-21EE503784AD}"/>
                </a:ext>
              </a:extLst>
            </p:cNvPr>
            <p:cNvSpPr/>
            <p:nvPr/>
          </p:nvSpPr>
          <p:spPr>
            <a:xfrm>
              <a:off x="5948821" y="4289532"/>
              <a:ext cx="1187999" cy="756000"/>
            </a:xfrm>
            <a:prstGeom prst="rect">
              <a:avLst/>
            </a:prstGeom>
            <a:solidFill>
              <a:srgbClr val="145D3A"/>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0000" rtlCol="0" anchor="t"/>
            <a:lstStyle/>
            <a:p>
              <a:pPr>
                <a:spcBef>
                  <a:spcPts val="300"/>
                </a:spcBef>
              </a:pPr>
              <a:r>
                <a:rPr kumimoji="1" lang="zh-TW" altLang="en-US" sz="1200" dirty="0">
                  <a:solidFill>
                    <a:schemeClr val="bg1"/>
                  </a:solidFill>
                  <a:latin typeface="游明朝" panose="02020400000000000000" pitchFamily="18" charset="-128"/>
                  <a:ea typeface="游明朝" panose="02020400000000000000" pitchFamily="18" charset="-128"/>
                </a:rPr>
                <a:t>創業計画書</a:t>
              </a:r>
              <a:br>
                <a:rPr kumimoji="1" lang="en-US" altLang="zh-TW" sz="1200" dirty="0">
                  <a:solidFill>
                    <a:schemeClr val="bg1"/>
                  </a:solidFill>
                  <a:latin typeface="游明朝" panose="02020400000000000000" pitchFamily="18" charset="-128"/>
                  <a:ea typeface="游明朝" panose="02020400000000000000" pitchFamily="18" charset="-128"/>
                </a:rPr>
              </a:br>
              <a:r>
                <a:rPr kumimoji="1" lang="zh-TW" altLang="en-US" sz="1200" dirty="0">
                  <a:solidFill>
                    <a:schemeClr val="bg1"/>
                  </a:solidFill>
                  <a:latin typeface="游明朝" panose="02020400000000000000" pitchFamily="18" charset="-128"/>
                  <a:ea typeface="游明朝" panose="02020400000000000000" pitchFamily="18" charset="-128"/>
                </a:rPr>
                <a:t>作成</a:t>
              </a:r>
            </a:p>
          </p:txBody>
        </p:sp>
        <p:sp>
          <p:nvSpPr>
            <p:cNvPr id="31" name="正方形/長方形 30">
              <a:extLst>
                <a:ext uri="{FF2B5EF4-FFF2-40B4-BE49-F238E27FC236}">
                  <a16:creationId xmlns:a16="http://schemas.microsoft.com/office/drawing/2014/main" id="{4366322C-B98C-F0A4-5677-BB21D9235006}"/>
                </a:ext>
              </a:extLst>
            </p:cNvPr>
            <p:cNvSpPr/>
            <p:nvPr/>
          </p:nvSpPr>
          <p:spPr>
            <a:xfrm>
              <a:off x="7270609" y="2450940"/>
              <a:ext cx="4506480" cy="756000"/>
            </a:xfrm>
            <a:prstGeom prst="rect">
              <a:avLst/>
            </a:prstGeom>
            <a:noFill/>
            <a:ln w="9525">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lstStyle/>
            <a:p>
              <a:pPr marL="171450" indent="-171450">
                <a:spcBef>
                  <a:spcPts val="300"/>
                </a:spcBef>
                <a:buFont typeface="Wingdings" panose="05000000000000000000" pitchFamily="2" charset="2"/>
                <a:buChar char="l"/>
              </a:pPr>
              <a:r>
                <a:rPr lang="ja-JP" altLang="en-US" sz="1200" dirty="0">
                  <a:solidFill>
                    <a:schemeClr val="tx1"/>
                  </a:solidFill>
                  <a:latin typeface="游明朝" panose="02020400000000000000" pitchFamily="18" charset="-128"/>
                  <a:ea typeface="游明朝" panose="02020400000000000000" pitchFamily="18" charset="-128"/>
                </a:rPr>
                <a:t>改善プラン　</a:t>
              </a:r>
              <a:r>
                <a:rPr kumimoji="1" lang="en-US" altLang="ja-JP" sz="1200" dirty="0">
                  <a:solidFill>
                    <a:schemeClr val="tx1"/>
                  </a:solidFill>
                  <a:latin typeface="游明朝" panose="02020400000000000000" pitchFamily="18" charset="-128"/>
                  <a:ea typeface="游明朝" panose="02020400000000000000" pitchFamily="18" charset="-128"/>
                </a:rPr>
                <a:t>3,000</a:t>
              </a:r>
              <a:r>
                <a:rPr kumimoji="1" lang="ja-JP" altLang="en-US" sz="1200" dirty="0">
                  <a:solidFill>
                    <a:schemeClr val="tx1"/>
                  </a:solidFill>
                  <a:latin typeface="游明朝" panose="02020400000000000000" pitchFamily="18" charset="-128"/>
                  <a:ea typeface="游明朝" panose="02020400000000000000" pitchFamily="18" charset="-128"/>
                </a:rPr>
                <a:t>円</a:t>
              </a:r>
              <a:r>
                <a:rPr kumimoji="1" lang="en-US" altLang="ja-JP" sz="1200" dirty="0">
                  <a:solidFill>
                    <a:schemeClr val="tx1"/>
                  </a:solidFill>
                  <a:latin typeface="游明朝" panose="02020400000000000000" pitchFamily="18" charset="-128"/>
                  <a:ea typeface="游明朝" panose="02020400000000000000" pitchFamily="18" charset="-128"/>
                </a:rPr>
                <a:t>/</a:t>
              </a:r>
              <a:r>
                <a:rPr kumimoji="1" lang="ja-JP" altLang="en-US" sz="1200" dirty="0">
                  <a:solidFill>
                    <a:schemeClr val="tx1"/>
                  </a:solidFill>
                  <a:latin typeface="游明朝" panose="02020400000000000000" pitchFamily="18" charset="-128"/>
                  <a:ea typeface="游明朝" panose="02020400000000000000" pitchFamily="18" charset="-128"/>
                </a:rPr>
                <a:t>枚から</a:t>
              </a:r>
            </a:p>
            <a:p>
              <a:pPr marL="171450" indent="-171450">
                <a:spcBef>
                  <a:spcPts val="300"/>
                </a:spcBef>
                <a:buFont typeface="Wingdings" panose="05000000000000000000" pitchFamily="2" charset="2"/>
                <a:buChar char="l"/>
              </a:pPr>
              <a:r>
                <a:rPr kumimoji="1" lang="ja-JP" altLang="en-US" sz="1200" dirty="0">
                  <a:solidFill>
                    <a:schemeClr val="tx1"/>
                  </a:solidFill>
                  <a:latin typeface="游明朝" panose="02020400000000000000" pitchFamily="18" charset="-128"/>
                  <a:ea typeface="游明朝" panose="02020400000000000000" pitchFamily="18" charset="-128"/>
                </a:rPr>
                <a:t>資料化プラン　</a:t>
              </a:r>
              <a:r>
                <a:rPr kumimoji="1" lang="en-US" altLang="ja-JP" sz="1200" dirty="0">
                  <a:solidFill>
                    <a:schemeClr val="tx1"/>
                  </a:solidFill>
                  <a:latin typeface="游明朝" panose="02020400000000000000" pitchFamily="18" charset="-128"/>
                  <a:ea typeface="游明朝" panose="02020400000000000000" pitchFamily="18" charset="-128"/>
                </a:rPr>
                <a:t>5,000</a:t>
              </a:r>
              <a:r>
                <a:rPr kumimoji="1" lang="ja-JP" altLang="en-US" sz="1200" dirty="0">
                  <a:solidFill>
                    <a:schemeClr val="tx1"/>
                  </a:solidFill>
                  <a:latin typeface="游明朝" panose="02020400000000000000" pitchFamily="18" charset="-128"/>
                  <a:ea typeface="游明朝" panose="02020400000000000000" pitchFamily="18" charset="-128"/>
                </a:rPr>
                <a:t>円</a:t>
              </a:r>
              <a:r>
                <a:rPr kumimoji="1" lang="en-US" altLang="ja-JP" sz="1200" dirty="0">
                  <a:solidFill>
                    <a:schemeClr val="tx1"/>
                  </a:solidFill>
                  <a:latin typeface="游明朝" panose="02020400000000000000" pitchFamily="18" charset="-128"/>
                  <a:ea typeface="游明朝" panose="02020400000000000000" pitchFamily="18" charset="-128"/>
                </a:rPr>
                <a:t>/</a:t>
              </a:r>
              <a:r>
                <a:rPr kumimoji="1" lang="ja-JP" altLang="en-US" sz="1200" dirty="0">
                  <a:solidFill>
                    <a:schemeClr val="tx1"/>
                  </a:solidFill>
                  <a:latin typeface="游明朝" panose="02020400000000000000" pitchFamily="18" charset="-128"/>
                  <a:ea typeface="游明朝" panose="02020400000000000000" pitchFamily="18" charset="-128"/>
                </a:rPr>
                <a:t>枚から</a:t>
              </a:r>
              <a:endParaRPr kumimoji="1" lang="en-US" altLang="ja-JP" sz="1200" dirty="0">
                <a:solidFill>
                  <a:schemeClr val="tx1"/>
                </a:solidFill>
                <a:latin typeface="游明朝" panose="02020400000000000000" pitchFamily="18" charset="-128"/>
                <a:ea typeface="游明朝" panose="02020400000000000000" pitchFamily="18" charset="-128"/>
              </a:endParaRPr>
            </a:p>
            <a:p>
              <a:pPr marL="171450" indent="-171450">
                <a:spcBef>
                  <a:spcPts val="300"/>
                </a:spcBef>
                <a:buFont typeface="Wingdings" panose="05000000000000000000" pitchFamily="2" charset="2"/>
                <a:buChar char="l"/>
              </a:pPr>
              <a:r>
                <a:rPr kumimoji="1" lang="ja-JP" altLang="en-US" sz="1200" dirty="0">
                  <a:solidFill>
                    <a:schemeClr val="tx1"/>
                  </a:solidFill>
                  <a:latin typeface="游明朝" panose="02020400000000000000" pitchFamily="18" charset="-128"/>
                  <a:ea typeface="游明朝" panose="02020400000000000000" pitchFamily="18" charset="-128"/>
                </a:rPr>
                <a:t>新規作成プラン　</a:t>
              </a:r>
              <a:r>
                <a:rPr kumimoji="1" lang="en-US" altLang="ja-JP" sz="1200" dirty="0">
                  <a:solidFill>
                    <a:schemeClr val="tx1"/>
                  </a:solidFill>
                  <a:latin typeface="游明朝" panose="02020400000000000000" pitchFamily="18" charset="-128"/>
                  <a:ea typeface="游明朝" panose="02020400000000000000" pitchFamily="18" charset="-128"/>
                </a:rPr>
                <a:t>7,000</a:t>
              </a:r>
              <a:r>
                <a:rPr kumimoji="1" lang="ja-JP" altLang="en-US" sz="1200" dirty="0">
                  <a:solidFill>
                    <a:schemeClr val="tx1"/>
                  </a:solidFill>
                  <a:latin typeface="游明朝" panose="02020400000000000000" pitchFamily="18" charset="-128"/>
                  <a:ea typeface="游明朝" panose="02020400000000000000" pitchFamily="18" charset="-128"/>
                </a:rPr>
                <a:t>円</a:t>
              </a:r>
              <a:r>
                <a:rPr kumimoji="1" lang="en-US" altLang="ja-JP" sz="1200" dirty="0">
                  <a:solidFill>
                    <a:schemeClr val="tx1"/>
                  </a:solidFill>
                  <a:latin typeface="游明朝" panose="02020400000000000000" pitchFamily="18" charset="-128"/>
                  <a:ea typeface="游明朝" panose="02020400000000000000" pitchFamily="18" charset="-128"/>
                </a:rPr>
                <a:t>/</a:t>
              </a:r>
              <a:r>
                <a:rPr kumimoji="1" lang="ja-JP" altLang="en-US" sz="1200" dirty="0">
                  <a:solidFill>
                    <a:schemeClr val="tx1"/>
                  </a:solidFill>
                  <a:latin typeface="游明朝" panose="02020400000000000000" pitchFamily="18" charset="-128"/>
                  <a:ea typeface="游明朝" panose="02020400000000000000" pitchFamily="18" charset="-128"/>
                </a:rPr>
                <a:t>枚から</a:t>
              </a:r>
            </a:p>
          </p:txBody>
        </p:sp>
        <p:sp>
          <p:nvSpPr>
            <p:cNvPr id="51" name="正方形/長方形 50">
              <a:extLst>
                <a:ext uri="{FF2B5EF4-FFF2-40B4-BE49-F238E27FC236}">
                  <a16:creationId xmlns:a16="http://schemas.microsoft.com/office/drawing/2014/main" id="{B41E1E7D-3459-0B55-B732-79FC042F02B2}"/>
                </a:ext>
              </a:extLst>
            </p:cNvPr>
            <p:cNvSpPr/>
            <p:nvPr/>
          </p:nvSpPr>
          <p:spPr>
            <a:xfrm>
              <a:off x="7270609" y="3370236"/>
              <a:ext cx="4506480" cy="756000"/>
            </a:xfrm>
            <a:prstGeom prst="rect">
              <a:avLst/>
            </a:prstGeom>
            <a:noFill/>
            <a:ln w="9525">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lstStyle/>
            <a:p>
              <a:pPr marL="171450" indent="-171450">
                <a:spcBef>
                  <a:spcPts val="300"/>
                </a:spcBef>
                <a:buFont typeface="Wingdings" panose="05000000000000000000" pitchFamily="2" charset="2"/>
                <a:buChar char="l"/>
              </a:pPr>
              <a:r>
                <a:rPr kumimoji="1" lang="ja-JP" altLang="en-US" sz="1200" dirty="0">
                  <a:solidFill>
                    <a:schemeClr val="tx1"/>
                  </a:solidFill>
                  <a:latin typeface="游明朝" panose="02020400000000000000" pitchFamily="18" charset="-128"/>
                  <a:ea typeface="游明朝" panose="02020400000000000000" pitchFamily="18" charset="-128"/>
                </a:rPr>
                <a:t>策定セッション　</a:t>
              </a:r>
              <a:r>
                <a:rPr kumimoji="1" lang="en-US" altLang="ja-JP" sz="1200" dirty="0">
                  <a:solidFill>
                    <a:schemeClr val="tx1"/>
                  </a:solidFill>
                  <a:latin typeface="游明朝" panose="02020400000000000000" pitchFamily="18" charset="-128"/>
                  <a:ea typeface="游明朝" panose="02020400000000000000" pitchFamily="18" charset="-128"/>
                </a:rPr>
                <a:t>3</a:t>
              </a:r>
              <a:r>
                <a:rPr kumimoji="1" lang="ja-JP" altLang="en-US" sz="1200" dirty="0">
                  <a:solidFill>
                    <a:schemeClr val="tx1"/>
                  </a:solidFill>
                  <a:latin typeface="游明朝" panose="02020400000000000000" pitchFamily="18" charset="-128"/>
                  <a:ea typeface="游明朝" panose="02020400000000000000" pitchFamily="18" charset="-128"/>
                </a:rPr>
                <a:t>万円</a:t>
              </a:r>
              <a:endParaRPr kumimoji="1" lang="en-US" altLang="ja-JP" sz="1200" dirty="0">
                <a:solidFill>
                  <a:schemeClr val="tx1"/>
                </a:solidFill>
                <a:latin typeface="游明朝" panose="02020400000000000000" pitchFamily="18" charset="-128"/>
                <a:ea typeface="游明朝" panose="02020400000000000000" pitchFamily="18" charset="-128"/>
              </a:endParaRPr>
            </a:p>
            <a:p>
              <a:pPr marL="171450" indent="-171450">
                <a:spcBef>
                  <a:spcPts val="300"/>
                </a:spcBef>
                <a:buFont typeface="Wingdings" panose="05000000000000000000" pitchFamily="2" charset="2"/>
                <a:buChar char="l"/>
              </a:pPr>
              <a:r>
                <a:rPr lang="ja-JP" altLang="en-US" sz="1200" dirty="0">
                  <a:solidFill>
                    <a:schemeClr val="tx1"/>
                  </a:solidFill>
                  <a:latin typeface="游明朝" panose="02020400000000000000" pitchFamily="18" charset="-128"/>
                  <a:ea typeface="游明朝" panose="02020400000000000000" pitchFamily="18" charset="-128"/>
                </a:rPr>
                <a:t>策定ワークショップ　料金</a:t>
              </a:r>
              <a:r>
                <a:rPr lang="en-US" altLang="ja-JP" sz="1200" dirty="0">
                  <a:solidFill>
                    <a:schemeClr val="tx1"/>
                  </a:solidFill>
                  <a:latin typeface="游明朝" panose="02020400000000000000" pitchFamily="18" charset="-128"/>
                  <a:ea typeface="游明朝" panose="02020400000000000000" pitchFamily="18" charset="-128"/>
                </a:rPr>
                <a:t>5</a:t>
              </a:r>
              <a:r>
                <a:rPr lang="ja-JP" altLang="en-US" sz="1200" dirty="0">
                  <a:solidFill>
                    <a:schemeClr val="tx1"/>
                  </a:solidFill>
                  <a:latin typeface="游明朝" panose="02020400000000000000" pitchFamily="18" charset="-128"/>
                  <a:ea typeface="游明朝" panose="02020400000000000000" pitchFamily="18" charset="-128"/>
                </a:rPr>
                <a:t>万円＋参加者</a:t>
              </a:r>
              <a:r>
                <a:rPr lang="en-US" altLang="ja-JP" sz="1200" dirty="0">
                  <a:solidFill>
                    <a:schemeClr val="tx1"/>
                  </a:solidFill>
                  <a:latin typeface="游明朝" panose="02020400000000000000" pitchFamily="18" charset="-128"/>
                  <a:ea typeface="游明朝" panose="02020400000000000000" pitchFamily="18" charset="-128"/>
                </a:rPr>
                <a:t>1</a:t>
              </a:r>
              <a:r>
                <a:rPr lang="ja-JP" altLang="en-US" sz="1200" dirty="0">
                  <a:solidFill>
                    <a:schemeClr val="tx1"/>
                  </a:solidFill>
                  <a:latin typeface="游明朝" panose="02020400000000000000" pitchFamily="18" charset="-128"/>
                  <a:ea typeface="游明朝" panose="02020400000000000000" pitchFamily="18" charset="-128"/>
                </a:rPr>
                <a:t>名につき</a:t>
              </a:r>
              <a:r>
                <a:rPr lang="en-US" altLang="ja-JP" sz="1200" dirty="0">
                  <a:solidFill>
                    <a:schemeClr val="tx1"/>
                  </a:solidFill>
                  <a:latin typeface="游明朝" panose="02020400000000000000" pitchFamily="18" charset="-128"/>
                  <a:ea typeface="游明朝" panose="02020400000000000000" pitchFamily="18" charset="-128"/>
                </a:rPr>
                <a:t>1</a:t>
              </a:r>
              <a:r>
                <a:rPr lang="ja-JP" altLang="en-US" sz="1200" dirty="0">
                  <a:solidFill>
                    <a:schemeClr val="tx1"/>
                  </a:solidFill>
                  <a:latin typeface="游明朝" panose="02020400000000000000" pitchFamily="18" charset="-128"/>
                  <a:ea typeface="游明朝" panose="02020400000000000000" pitchFamily="18" charset="-128"/>
                </a:rPr>
                <a:t>万円</a:t>
              </a:r>
              <a:endParaRPr lang="en-US" altLang="ja-JP" sz="1200" dirty="0">
                <a:solidFill>
                  <a:schemeClr val="tx1"/>
                </a:solidFill>
                <a:latin typeface="游明朝" panose="02020400000000000000" pitchFamily="18" charset="-128"/>
                <a:ea typeface="游明朝" panose="02020400000000000000" pitchFamily="18" charset="-128"/>
              </a:endParaRPr>
            </a:p>
            <a:p>
              <a:pPr marL="171450" indent="-171450">
                <a:spcBef>
                  <a:spcPts val="300"/>
                </a:spcBef>
                <a:buFont typeface="Wingdings" panose="05000000000000000000" pitchFamily="2" charset="2"/>
                <a:buChar char="l"/>
              </a:pPr>
              <a:r>
                <a:rPr kumimoji="1" lang="ja-JP" altLang="en-US" sz="1200" dirty="0">
                  <a:solidFill>
                    <a:schemeClr val="tx1"/>
                  </a:solidFill>
                  <a:latin typeface="游明朝" panose="02020400000000000000" pitchFamily="18" charset="-128"/>
                  <a:ea typeface="游明朝" panose="02020400000000000000" pitchFamily="18" charset="-128"/>
                </a:rPr>
                <a:t>策定・浸透コンサルティング　個別お見積もり</a:t>
              </a:r>
            </a:p>
          </p:txBody>
        </p:sp>
        <p:sp>
          <p:nvSpPr>
            <p:cNvPr id="54" name="正方形/長方形 53">
              <a:extLst>
                <a:ext uri="{FF2B5EF4-FFF2-40B4-BE49-F238E27FC236}">
                  <a16:creationId xmlns:a16="http://schemas.microsoft.com/office/drawing/2014/main" id="{05CA037D-EB2A-2FC0-5772-107DFD560CE1}"/>
                </a:ext>
              </a:extLst>
            </p:cNvPr>
            <p:cNvSpPr/>
            <p:nvPr/>
          </p:nvSpPr>
          <p:spPr>
            <a:xfrm>
              <a:off x="7270609" y="4289532"/>
              <a:ext cx="4506480" cy="756000"/>
            </a:xfrm>
            <a:prstGeom prst="rect">
              <a:avLst/>
            </a:prstGeom>
            <a:noFill/>
            <a:ln w="9525">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lstStyle/>
            <a:p>
              <a:pPr marL="171450" indent="-171450">
                <a:spcBef>
                  <a:spcPts val="300"/>
                </a:spcBef>
                <a:buFont typeface="Wingdings" panose="05000000000000000000" pitchFamily="2" charset="2"/>
                <a:buChar char="l"/>
              </a:pPr>
              <a:r>
                <a:rPr kumimoji="1" lang="ja-JP" altLang="en-US" sz="1200" dirty="0">
                  <a:solidFill>
                    <a:schemeClr val="tx1"/>
                  </a:solidFill>
                  <a:latin typeface="游明朝" panose="02020400000000000000" pitchFamily="18" charset="-128"/>
                  <a:ea typeface="游明朝" panose="02020400000000000000" pitchFamily="18" charset="-128"/>
                </a:rPr>
                <a:t>セルフプラン　</a:t>
              </a:r>
              <a:r>
                <a:rPr kumimoji="1" lang="en-US" altLang="ja-JP" sz="1200" dirty="0">
                  <a:solidFill>
                    <a:schemeClr val="tx1"/>
                  </a:solidFill>
                  <a:latin typeface="游明朝" panose="02020400000000000000" pitchFamily="18" charset="-128"/>
                  <a:ea typeface="游明朝" panose="02020400000000000000" pitchFamily="18" charset="-128"/>
                </a:rPr>
                <a:t>4,800</a:t>
              </a:r>
              <a:r>
                <a:rPr kumimoji="1" lang="ja-JP" altLang="en-US" sz="1200" dirty="0">
                  <a:solidFill>
                    <a:schemeClr val="tx1"/>
                  </a:solidFill>
                  <a:latin typeface="游明朝" panose="02020400000000000000" pitchFamily="18" charset="-128"/>
                  <a:ea typeface="游明朝" panose="02020400000000000000" pitchFamily="18" charset="-128"/>
                </a:rPr>
                <a:t>円</a:t>
              </a:r>
              <a:endParaRPr kumimoji="1" lang="en-US" altLang="ja-JP" sz="1200" dirty="0">
                <a:solidFill>
                  <a:schemeClr val="tx1"/>
                </a:solidFill>
                <a:latin typeface="游明朝" panose="02020400000000000000" pitchFamily="18" charset="-128"/>
                <a:ea typeface="游明朝" panose="02020400000000000000" pitchFamily="18" charset="-128"/>
              </a:endParaRPr>
            </a:p>
            <a:p>
              <a:pPr marL="171450" indent="-171450">
                <a:spcBef>
                  <a:spcPts val="300"/>
                </a:spcBef>
                <a:buFont typeface="Wingdings" panose="05000000000000000000" pitchFamily="2" charset="2"/>
                <a:buChar char="l"/>
              </a:pPr>
              <a:r>
                <a:rPr lang="ja-JP" altLang="en-US" sz="1200" dirty="0">
                  <a:solidFill>
                    <a:schemeClr val="tx1"/>
                  </a:solidFill>
                  <a:latin typeface="游明朝" panose="02020400000000000000" pitchFamily="18" charset="-128"/>
                  <a:ea typeface="游明朝" panose="02020400000000000000" pitchFamily="18" charset="-128"/>
                </a:rPr>
                <a:t>サポートプラン　</a:t>
              </a:r>
              <a:r>
                <a:rPr lang="en-US" altLang="ja-JP" sz="1200" dirty="0">
                  <a:solidFill>
                    <a:schemeClr val="tx1"/>
                  </a:solidFill>
                  <a:latin typeface="游明朝" panose="02020400000000000000" pitchFamily="18" charset="-128"/>
                  <a:ea typeface="游明朝" panose="02020400000000000000" pitchFamily="18" charset="-128"/>
                </a:rPr>
                <a:t>19,800</a:t>
              </a:r>
              <a:r>
                <a:rPr lang="ja-JP" altLang="en-US" sz="1200" dirty="0">
                  <a:solidFill>
                    <a:schemeClr val="tx1"/>
                  </a:solidFill>
                  <a:latin typeface="游明朝" panose="02020400000000000000" pitchFamily="18" charset="-128"/>
                  <a:ea typeface="游明朝" panose="02020400000000000000" pitchFamily="18" charset="-128"/>
                </a:rPr>
                <a:t>円</a:t>
              </a:r>
              <a:endParaRPr lang="en-US" altLang="ja-JP" sz="1200" dirty="0">
                <a:solidFill>
                  <a:schemeClr val="tx1"/>
                </a:solidFill>
                <a:latin typeface="游明朝" panose="02020400000000000000" pitchFamily="18" charset="-128"/>
                <a:ea typeface="游明朝" panose="02020400000000000000" pitchFamily="18" charset="-128"/>
              </a:endParaRPr>
            </a:p>
            <a:p>
              <a:pPr marL="171450" indent="-171450">
                <a:spcBef>
                  <a:spcPts val="300"/>
                </a:spcBef>
                <a:buFont typeface="Wingdings" panose="05000000000000000000" pitchFamily="2" charset="2"/>
                <a:buChar char="l"/>
              </a:pPr>
              <a:r>
                <a:rPr kumimoji="1" lang="ja-JP" altLang="en-US" sz="1200" dirty="0">
                  <a:solidFill>
                    <a:schemeClr val="tx1"/>
                  </a:solidFill>
                  <a:latin typeface="游明朝" panose="02020400000000000000" pitchFamily="18" charset="-128"/>
                  <a:ea typeface="游明朝" panose="02020400000000000000" pitchFamily="18" charset="-128"/>
                </a:rPr>
                <a:t>フルサポートプラン　</a:t>
              </a:r>
              <a:r>
                <a:rPr kumimoji="1" lang="en-US" altLang="ja-JP" sz="1200" dirty="0">
                  <a:solidFill>
                    <a:schemeClr val="tx1"/>
                  </a:solidFill>
                  <a:latin typeface="游明朝" panose="02020400000000000000" pitchFamily="18" charset="-128"/>
                  <a:ea typeface="游明朝" panose="02020400000000000000" pitchFamily="18" charset="-128"/>
                </a:rPr>
                <a:t>39,800</a:t>
              </a:r>
              <a:r>
                <a:rPr kumimoji="1" lang="ja-JP" altLang="en-US" sz="1200" dirty="0">
                  <a:solidFill>
                    <a:schemeClr val="tx1"/>
                  </a:solidFill>
                  <a:latin typeface="游明朝" panose="02020400000000000000" pitchFamily="18" charset="-128"/>
                  <a:ea typeface="游明朝" panose="02020400000000000000" pitchFamily="18" charset="-128"/>
                </a:rPr>
                <a:t>円</a:t>
              </a:r>
            </a:p>
          </p:txBody>
        </p:sp>
        <p:cxnSp>
          <p:nvCxnSpPr>
            <p:cNvPr id="71" name="直線矢印コネクタ 70">
              <a:extLst>
                <a:ext uri="{FF2B5EF4-FFF2-40B4-BE49-F238E27FC236}">
                  <a16:creationId xmlns:a16="http://schemas.microsoft.com/office/drawing/2014/main" id="{2738DDC6-3D47-897C-E3B4-C4FC8DF20C97}"/>
                </a:ext>
              </a:extLst>
            </p:cNvPr>
            <p:cNvCxnSpPr>
              <a:cxnSpLocks/>
            </p:cNvCxnSpPr>
            <p:nvPr/>
          </p:nvCxnSpPr>
          <p:spPr>
            <a:xfrm>
              <a:off x="5951551" y="3288588"/>
              <a:ext cx="5826175" cy="0"/>
            </a:xfrm>
            <a:prstGeom prst="straightConnector1">
              <a:avLst/>
            </a:prstGeom>
            <a:ln w="9525">
              <a:solidFill>
                <a:schemeClr val="tx1"/>
              </a:solidFill>
              <a:prstDash val="dash"/>
            </a:ln>
          </p:spPr>
          <p:style>
            <a:lnRef idx="2">
              <a:schemeClr val="accent1"/>
            </a:lnRef>
            <a:fillRef idx="0">
              <a:schemeClr val="accent1"/>
            </a:fillRef>
            <a:effectRef idx="1">
              <a:schemeClr val="accent1"/>
            </a:effectRef>
            <a:fontRef idx="minor">
              <a:schemeClr val="tx1"/>
            </a:fontRef>
          </p:style>
        </p:cxnSp>
        <p:cxnSp>
          <p:nvCxnSpPr>
            <p:cNvPr id="72" name="直線矢印コネクタ 71">
              <a:extLst>
                <a:ext uri="{FF2B5EF4-FFF2-40B4-BE49-F238E27FC236}">
                  <a16:creationId xmlns:a16="http://schemas.microsoft.com/office/drawing/2014/main" id="{D6017CA5-944A-8900-E3FD-BE2C86568EB1}"/>
                </a:ext>
              </a:extLst>
            </p:cNvPr>
            <p:cNvCxnSpPr>
              <a:cxnSpLocks/>
            </p:cNvCxnSpPr>
            <p:nvPr/>
          </p:nvCxnSpPr>
          <p:spPr>
            <a:xfrm>
              <a:off x="5951551" y="4207884"/>
              <a:ext cx="5826175" cy="0"/>
            </a:xfrm>
            <a:prstGeom prst="straightConnector1">
              <a:avLst/>
            </a:prstGeom>
            <a:ln w="9525">
              <a:solidFill>
                <a:schemeClr val="tx1"/>
              </a:solidFill>
              <a:prstDash val="dash"/>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8820507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4543FD-0D47-4967-6EC4-DAC8F3B05FD0}"/>
            </a:ext>
          </a:extLst>
        </p:cNvPr>
        <p:cNvGrpSpPr/>
        <p:nvPr/>
      </p:nvGrpSpPr>
      <p:grpSpPr>
        <a:xfrm>
          <a:off x="0" y="0"/>
          <a:ext cx="0" cy="0"/>
          <a:chOff x="0" y="0"/>
          <a:chExt cx="0" cy="0"/>
        </a:xfrm>
      </p:grpSpPr>
      <p:sp>
        <p:nvSpPr>
          <p:cNvPr id="2" name="正方形/長方形 1">
            <a:extLst>
              <a:ext uri="{FF2B5EF4-FFF2-40B4-BE49-F238E27FC236}">
                <a16:creationId xmlns:a16="http://schemas.microsoft.com/office/drawing/2014/main" id="{57008EE0-CDFA-1138-941E-E6BE3F956067}"/>
              </a:ext>
            </a:extLst>
          </p:cNvPr>
          <p:cNvSpPr/>
          <p:nvPr/>
        </p:nvSpPr>
        <p:spPr>
          <a:xfrm>
            <a:off x="410918" y="296441"/>
            <a:ext cx="11370164" cy="46891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Bef>
                <a:spcPts val="600"/>
              </a:spcBef>
            </a:pPr>
            <a:r>
              <a:rPr lang="ja-JP" altLang="en-US" b="1" dirty="0">
                <a:solidFill>
                  <a:srgbClr val="145D3A"/>
                </a:solidFill>
                <a:latin typeface="游明朝" panose="02020400000000000000" pitchFamily="18" charset="-128"/>
                <a:ea typeface="游明朝" panose="02020400000000000000" pitchFamily="18" charset="-128"/>
              </a:rPr>
              <a:t>自社戦略（</a:t>
            </a:r>
            <a:r>
              <a:rPr lang="en-US" altLang="ja-JP" b="1" dirty="0">
                <a:solidFill>
                  <a:srgbClr val="145D3A"/>
                </a:solidFill>
                <a:latin typeface="游明朝" panose="02020400000000000000" pitchFamily="18" charset="-128"/>
                <a:ea typeface="游明朝" panose="02020400000000000000" pitchFamily="18" charset="-128"/>
              </a:rPr>
              <a:t>3/4</a:t>
            </a:r>
            <a:r>
              <a:rPr lang="ja-JP" altLang="en-US" b="1" dirty="0">
                <a:solidFill>
                  <a:srgbClr val="145D3A"/>
                </a:solidFill>
                <a:latin typeface="游明朝" panose="02020400000000000000" pitchFamily="18" charset="-128"/>
                <a:ea typeface="游明朝" panose="02020400000000000000" pitchFamily="18" charset="-128"/>
              </a:rPr>
              <a:t>）：</a:t>
            </a:r>
            <a:r>
              <a:rPr lang="en-US" altLang="ja-JP" b="1" dirty="0">
                <a:solidFill>
                  <a:srgbClr val="145D3A"/>
                </a:solidFill>
                <a:latin typeface="游明朝" panose="02020400000000000000" pitchFamily="18" charset="-128"/>
                <a:ea typeface="游明朝" panose="02020400000000000000" pitchFamily="18" charset="-128"/>
              </a:rPr>
              <a:t>Place</a:t>
            </a:r>
            <a:r>
              <a:rPr lang="ja-JP" altLang="en-US" b="1" dirty="0">
                <a:solidFill>
                  <a:srgbClr val="145D3A"/>
                </a:solidFill>
                <a:latin typeface="游明朝" panose="02020400000000000000" pitchFamily="18" charset="-128"/>
                <a:ea typeface="游明朝" panose="02020400000000000000" pitchFamily="18" charset="-128"/>
              </a:rPr>
              <a:t>（販売方法）</a:t>
            </a:r>
          </a:p>
        </p:txBody>
      </p:sp>
      <p:sp>
        <p:nvSpPr>
          <p:cNvPr id="4" name="スライド番号プレースホルダー 5">
            <a:extLst>
              <a:ext uri="{FF2B5EF4-FFF2-40B4-BE49-F238E27FC236}">
                <a16:creationId xmlns:a16="http://schemas.microsoft.com/office/drawing/2014/main" id="{EDF8D8F5-2F6C-107D-FD07-6CDDBE07D6A1}"/>
              </a:ext>
            </a:extLst>
          </p:cNvPr>
          <p:cNvSpPr>
            <a:spLocks noGrp="1"/>
          </p:cNvSpPr>
          <p:nvPr>
            <p:ph type="sldNum" sz="quarter" idx="12"/>
          </p:nvPr>
        </p:nvSpPr>
        <p:spPr>
          <a:xfrm>
            <a:off x="11792326" y="6587975"/>
            <a:ext cx="278505" cy="219600"/>
          </a:xfrm>
        </p:spPr>
        <p:txBody>
          <a:bodyPr wrap="none"/>
          <a:lstStyle/>
          <a:p>
            <a:pPr algn="ctr"/>
            <a:fld id="{3FFBA4C0-9B7D-4866-9F37-F8186F53D425}" type="slidenum">
              <a:rPr kumimoji="1" lang="ja-JP" altLang="en-US" smtClean="0">
                <a:solidFill>
                  <a:schemeClr val="tx1"/>
                </a:solidFill>
                <a:latin typeface="游明朝" panose="02020400000000000000" pitchFamily="18" charset="-128"/>
                <a:ea typeface="游明朝" panose="02020400000000000000" pitchFamily="18" charset="-128"/>
              </a:rPr>
              <a:pPr algn="ctr"/>
              <a:t>11</a:t>
            </a:fld>
            <a:endParaRPr kumimoji="1" lang="ja-JP" altLang="en-US" dirty="0">
              <a:solidFill>
                <a:schemeClr val="tx1"/>
              </a:solidFill>
              <a:latin typeface="游明朝" panose="02020400000000000000" pitchFamily="18" charset="-128"/>
              <a:ea typeface="游明朝" panose="02020400000000000000" pitchFamily="18" charset="-128"/>
            </a:endParaRPr>
          </a:p>
        </p:txBody>
      </p:sp>
      <p:grpSp>
        <p:nvGrpSpPr>
          <p:cNvPr id="5" name="グループ化 4">
            <a:extLst>
              <a:ext uri="{FF2B5EF4-FFF2-40B4-BE49-F238E27FC236}">
                <a16:creationId xmlns:a16="http://schemas.microsoft.com/office/drawing/2014/main" id="{DD605185-C3B5-EE4C-9657-D0C7572DC114}"/>
              </a:ext>
            </a:extLst>
          </p:cNvPr>
          <p:cNvGrpSpPr/>
          <p:nvPr/>
        </p:nvGrpSpPr>
        <p:grpSpPr>
          <a:xfrm>
            <a:off x="6321449" y="381089"/>
            <a:ext cx="5462564" cy="291159"/>
            <a:chOff x="5352149" y="381089"/>
            <a:chExt cx="5462564" cy="291159"/>
          </a:xfrm>
        </p:grpSpPr>
        <p:sp>
          <p:nvSpPr>
            <p:cNvPr id="6" name="正方形/長方形 5">
              <a:extLst>
                <a:ext uri="{FF2B5EF4-FFF2-40B4-BE49-F238E27FC236}">
                  <a16:creationId xmlns:a16="http://schemas.microsoft.com/office/drawing/2014/main" id="{C375D50C-9FAB-A187-EDB5-7527BB3133CF}"/>
                </a:ext>
              </a:extLst>
            </p:cNvPr>
            <p:cNvSpPr/>
            <p:nvPr/>
          </p:nvSpPr>
          <p:spPr>
            <a:xfrm>
              <a:off x="10097945" y="381089"/>
              <a:ext cx="716768" cy="291159"/>
            </a:xfrm>
            <a:prstGeom prst="rect">
              <a:avLst/>
            </a:prstGeom>
            <a:no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lang="ja-JP" altLang="en-US" sz="1050" dirty="0">
                  <a:solidFill>
                    <a:schemeClr val="tx1"/>
                  </a:solidFill>
                  <a:latin typeface="游明朝" panose="02020400000000000000" pitchFamily="18" charset="-128"/>
                  <a:ea typeface="游明朝" panose="02020400000000000000" pitchFamily="18" charset="-128"/>
                </a:rPr>
                <a:t>財務</a:t>
              </a:r>
              <a:r>
                <a:rPr kumimoji="1" lang="ja-JP" altLang="en-US" sz="1050" dirty="0">
                  <a:solidFill>
                    <a:schemeClr val="tx1"/>
                  </a:solidFill>
                  <a:latin typeface="游明朝" panose="02020400000000000000" pitchFamily="18" charset="-128"/>
                  <a:ea typeface="游明朝" panose="02020400000000000000" pitchFamily="18" charset="-128"/>
                </a:rPr>
                <a:t>計画</a:t>
              </a:r>
            </a:p>
          </p:txBody>
        </p:sp>
        <p:grpSp>
          <p:nvGrpSpPr>
            <p:cNvPr id="7" name="グループ化 6">
              <a:extLst>
                <a:ext uri="{FF2B5EF4-FFF2-40B4-BE49-F238E27FC236}">
                  <a16:creationId xmlns:a16="http://schemas.microsoft.com/office/drawing/2014/main" id="{8686B6FF-545F-E00D-E3A5-54DC4FEFF68B}"/>
                </a:ext>
              </a:extLst>
            </p:cNvPr>
            <p:cNvGrpSpPr/>
            <p:nvPr/>
          </p:nvGrpSpPr>
          <p:grpSpPr>
            <a:xfrm>
              <a:off x="5352149" y="381089"/>
              <a:ext cx="870461" cy="291159"/>
              <a:chOff x="5021740" y="381089"/>
              <a:chExt cx="870461" cy="291159"/>
            </a:xfrm>
          </p:grpSpPr>
          <p:sp>
            <p:nvSpPr>
              <p:cNvPr id="20" name="正方形/長方形 19">
                <a:extLst>
                  <a:ext uri="{FF2B5EF4-FFF2-40B4-BE49-F238E27FC236}">
                    <a16:creationId xmlns:a16="http://schemas.microsoft.com/office/drawing/2014/main" id="{C7E1DC3D-0B06-E9FF-44D4-C27A8FCC3EAF}"/>
                  </a:ext>
                </a:extLst>
              </p:cNvPr>
              <p:cNvSpPr/>
              <p:nvPr/>
            </p:nvSpPr>
            <p:spPr>
              <a:xfrm>
                <a:off x="5021740" y="381089"/>
                <a:ext cx="716768" cy="291159"/>
              </a:xfrm>
              <a:prstGeom prst="rect">
                <a:avLst/>
              </a:prstGeom>
              <a:no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kumimoji="1" lang="ja-JP" altLang="en-US" sz="1050" dirty="0">
                    <a:solidFill>
                      <a:schemeClr val="tx1"/>
                    </a:solidFill>
                    <a:latin typeface="游明朝" panose="02020400000000000000" pitchFamily="18" charset="-128"/>
                    <a:ea typeface="游明朝" panose="02020400000000000000" pitchFamily="18" charset="-128"/>
                  </a:rPr>
                  <a:t>目指す姿</a:t>
                </a:r>
              </a:p>
            </p:txBody>
          </p:sp>
          <p:sp>
            <p:nvSpPr>
              <p:cNvPr id="21" name="矢印: 右 20">
                <a:extLst>
                  <a:ext uri="{FF2B5EF4-FFF2-40B4-BE49-F238E27FC236}">
                    <a16:creationId xmlns:a16="http://schemas.microsoft.com/office/drawing/2014/main" id="{39A2FDC4-C5FA-4900-F761-A15F033EDB4E}"/>
                  </a:ext>
                </a:extLst>
              </p:cNvPr>
              <p:cNvSpPr/>
              <p:nvPr/>
            </p:nvSpPr>
            <p:spPr>
              <a:xfrm>
                <a:off x="5738508" y="458755"/>
                <a:ext cx="153693" cy="135827"/>
              </a:xfrm>
              <a:prstGeom prst="rightArrow">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nvGrpSpPr>
            <p:cNvPr id="8" name="グループ化 7">
              <a:extLst>
                <a:ext uri="{FF2B5EF4-FFF2-40B4-BE49-F238E27FC236}">
                  <a16:creationId xmlns:a16="http://schemas.microsoft.com/office/drawing/2014/main" id="{CA60733C-E0DD-7098-3E0A-DDD5B22A9645}"/>
                </a:ext>
              </a:extLst>
            </p:cNvPr>
            <p:cNvGrpSpPr/>
            <p:nvPr/>
          </p:nvGrpSpPr>
          <p:grpSpPr>
            <a:xfrm>
              <a:off x="6301308" y="381089"/>
              <a:ext cx="870461" cy="291159"/>
              <a:chOff x="6036981" y="381089"/>
              <a:chExt cx="870461" cy="291159"/>
            </a:xfrm>
          </p:grpSpPr>
          <p:sp>
            <p:nvSpPr>
              <p:cNvPr id="18" name="正方形/長方形 17">
                <a:extLst>
                  <a:ext uri="{FF2B5EF4-FFF2-40B4-BE49-F238E27FC236}">
                    <a16:creationId xmlns:a16="http://schemas.microsoft.com/office/drawing/2014/main" id="{FA3CB54A-A63C-3675-A576-0C22D60AAE60}"/>
                  </a:ext>
                </a:extLst>
              </p:cNvPr>
              <p:cNvSpPr/>
              <p:nvPr/>
            </p:nvSpPr>
            <p:spPr>
              <a:xfrm>
                <a:off x="6036981" y="381089"/>
                <a:ext cx="716768" cy="291159"/>
              </a:xfrm>
              <a:prstGeom prst="rect">
                <a:avLst/>
              </a:prstGeom>
              <a:no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lang="ja-JP" altLang="en-US" sz="1050" dirty="0">
                    <a:solidFill>
                      <a:schemeClr val="tx1"/>
                    </a:solidFill>
                    <a:latin typeface="游明朝" panose="02020400000000000000" pitchFamily="18" charset="-128"/>
                    <a:ea typeface="游明朝" panose="02020400000000000000" pitchFamily="18" charset="-128"/>
                  </a:rPr>
                  <a:t>市場分析</a:t>
                </a:r>
                <a:endParaRPr kumimoji="1" lang="ja-JP" altLang="en-US" sz="1050" dirty="0">
                  <a:solidFill>
                    <a:schemeClr val="tx1"/>
                  </a:solidFill>
                  <a:latin typeface="游明朝" panose="02020400000000000000" pitchFamily="18" charset="-128"/>
                  <a:ea typeface="游明朝" panose="02020400000000000000" pitchFamily="18" charset="-128"/>
                </a:endParaRPr>
              </a:p>
            </p:txBody>
          </p:sp>
          <p:sp>
            <p:nvSpPr>
              <p:cNvPr id="19" name="矢印: 右 18">
                <a:extLst>
                  <a:ext uri="{FF2B5EF4-FFF2-40B4-BE49-F238E27FC236}">
                    <a16:creationId xmlns:a16="http://schemas.microsoft.com/office/drawing/2014/main" id="{A4351B1A-8E37-3249-E6F8-A8CFF56AAFF9}"/>
                  </a:ext>
                </a:extLst>
              </p:cNvPr>
              <p:cNvSpPr/>
              <p:nvPr/>
            </p:nvSpPr>
            <p:spPr>
              <a:xfrm>
                <a:off x="6753749" y="458755"/>
                <a:ext cx="153693" cy="135827"/>
              </a:xfrm>
              <a:prstGeom prst="rightArrow">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nvGrpSpPr>
            <p:cNvPr id="9" name="グループ化 8">
              <a:extLst>
                <a:ext uri="{FF2B5EF4-FFF2-40B4-BE49-F238E27FC236}">
                  <a16:creationId xmlns:a16="http://schemas.microsoft.com/office/drawing/2014/main" id="{05CC3E43-41B5-3CB6-CF4D-A58822E5033B}"/>
                </a:ext>
              </a:extLst>
            </p:cNvPr>
            <p:cNvGrpSpPr/>
            <p:nvPr/>
          </p:nvGrpSpPr>
          <p:grpSpPr>
            <a:xfrm>
              <a:off x="7250467" y="381089"/>
              <a:ext cx="870461" cy="291159"/>
              <a:chOff x="7052222" y="381089"/>
              <a:chExt cx="870461" cy="291159"/>
            </a:xfrm>
          </p:grpSpPr>
          <p:sp>
            <p:nvSpPr>
              <p:cNvPr id="16" name="正方形/長方形 15">
                <a:extLst>
                  <a:ext uri="{FF2B5EF4-FFF2-40B4-BE49-F238E27FC236}">
                    <a16:creationId xmlns:a16="http://schemas.microsoft.com/office/drawing/2014/main" id="{7E937BE7-8962-334A-EB13-A0BF81E5DCA8}"/>
                  </a:ext>
                </a:extLst>
              </p:cNvPr>
              <p:cNvSpPr/>
              <p:nvPr/>
            </p:nvSpPr>
            <p:spPr>
              <a:xfrm>
                <a:off x="7052222" y="381089"/>
                <a:ext cx="716768" cy="291159"/>
              </a:xfrm>
              <a:prstGeom prst="rect">
                <a:avLst/>
              </a:prstGeom>
              <a:no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lang="ja-JP" altLang="en-US" sz="1050" dirty="0">
                    <a:solidFill>
                      <a:schemeClr val="tx1"/>
                    </a:solidFill>
                    <a:latin typeface="游明朝" panose="02020400000000000000" pitchFamily="18" charset="-128"/>
                    <a:ea typeface="游明朝" panose="02020400000000000000" pitchFamily="18" charset="-128"/>
                  </a:rPr>
                  <a:t>競合分析</a:t>
                </a:r>
                <a:endParaRPr kumimoji="1" lang="ja-JP" altLang="en-US" sz="1050" dirty="0">
                  <a:solidFill>
                    <a:schemeClr val="tx1"/>
                  </a:solidFill>
                  <a:latin typeface="游明朝" panose="02020400000000000000" pitchFamily="18" charset="-128"/>
                  <a:ea typeface="游明朝" panose="02020400000000000000" pitchFamily="18" charset="-128"/>
                </a:endParaRPr>
              </a:p>
            </p:txBody>
          </p:sp>
          <p:sp>
            <p:nvSpPr>
              <p:cNvPr id="17" name="矢印: 右 16">
                <a:extLst>
                  <a:ext uri="{FF2B5EF4-FFF2-40B4-BE49-F238E27FC236}">
                    <a16:creationId xmlns:a16="http://schemas.microsoft.com/office/drawing/2014/main" id="{4793CB1A-BDB0-074E-72AF-25E6F51EAFE0}"/>
                  </a:ext>
                </a:extLst>
              </p:cNvPr>
              <p:cNvSpPr/>
              <p:nvPr/>
            </p:nvSpPr>
            <p:spPr>
              <a:xfrm>
                <a:off x="7768990" y="458755"/>
                <a:ext cx="153693" cy="135827"/>
              </a:xfrm>
              <a:prstGeom prst="rightArrow">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nvGrpSpPr>
            <p:cNvPr id="10" name="グループ化 9">
              <a:extLst>
                <a:ext uri="{FF2B5EF4-FFF2-40B4-BE49-F238E27FC236}">
                  <a16:creationId xmlns:a16="http://schemas.microsoft.com/office/drawing/2014/main" id="{6C08B27D-C78A-5E75-9773-5DAB8161B3CA}"/>
                </a:ext>
              </a:extLst>
            </p:cNvPr>
            <p:cNvGrpSpPr/>
            <p:nvPr/>
          </p:nvGrpSpPr>
          <p:grpSpPr>
            <a:xfrm>
              <a:off x="8199626" y="381089"/>
              <a:ext cx="870461" cy="291159"/>
              <a:chOff x="8067463" y="381089"/>
              <a:chExt cx="870461" cy="291159"/>
            </a:xfrm>
          </p:grpSpPr>
          <p:sp>
            <p:nvSpPr>
              <p:cNvPr id="14" name="正方形/長方形 13">
                <a:extLst>
                  <a:ext uri="{FF2B5EF4-FFF2-40B4-BE49-F238E27FC236}">
                    <a16:creationId xmlns:a16="http://schemas.microsoft.com/office/drawing/2014/main" id="{7C6BF056-BE8B-4623-2A53-D6BD8F67DC79}"/>
                  </a:ext>
                </a:extLst>
              </p:cNvPr>
              <p:cNvSpPr/>
              <p:nvPr/>
            </p:nvSpPr>
            <p:spPr>
              <a:xfrm>
                <a:off x="8067463" y="381089"/>
                <a:ext cx="716768" cy="291159"/>
              </a:xfrm>
              <a:prstGeom prst="rect">
                <a:avLst/>
              </a:prstGeom>
              <a:solidFill>
                <a:srgbClr val="145D3A"/>
              </a:solidFill>
              <a:ln w="9525">
                <a:solidFill>
                  <a:schemeClr val="tx1"/>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lang="ja-JP" altLang="en-US" sz="1050" dirty="0">
                    <a:solidFill>
                      <a:schemeClr val="bg1"/>
                    </a:solidFill>
                    <a:latin typeface="游明朝" panose="02020400000000000000" pitchFamily="18" charset="-128"/>
                    <a:ea typeface="游明朝" panose="02020400000000000000" pitchFamily="18" charset="-128"/>
                  </a:rPr>
                  <a:t>自社戦略</a:t>
                </a:r>
              </a:p>
            </p:txBody>
          </p:sp>
          <p:sp>
            <p:nvSpPr>
              <p:cNvPr id="15" name="矢印: 右 14">
                <a:extLst>
                  <a:ext uri="{FF2B5EF4-FFF2-40B4-BE49-F238E27FC236}">
                    <a16:creationId xmlns:a16="http://schemas.microsoft.com/office/drawing/2014/main" id="{C2D1EEA9-822B-6F46-9927-2FBE05189525}"/>
                  </a:ext>
                </a:extLst>
              </p:cNvPr>
              <p:cNvSpPr/>
              <p:nvPr/>
            </p:nvSpPr>
            <p:spPr>
              <a:xfrm>
                <a:off x="8784231" y="458755"/>
                <a:ext cx="153693" cy="135827"/>
              </a:xfrm>
              <a:prstGeom prst="rightArrow">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nvGrpSpPr>
            <p:cNvPr id="11" name="グループ化 10">
              <a:extLst>
                <a:ext uri="{FF2B5EF4-FFF2-40B4-BE49-F238E27FC236}">
                  <a16:creationId xmlns:a16="http://schemas.microsoft.com/office/drawing/2014/main" id="{5D2ABE39-ABBF-B949-7DE5-16DC0A55C648}"/>
                </a:ext>
              </a:extLst>
            </p:cNvPr>
            <p:cNvGrpSpPr/>
            <p:nvPr/>
          </p:nvGrpSpPr>
          <p:grpSpPr>
            <a:xfrm>
              <a:off x="9148785" y="381089"/>
              <a:ext cx="870461" cy="291159"/>
              <a:chOff x="9082704" y="381089"/>
              <a:chExt cx="870461" cy="291159"/>
            </a:xfrm>
          </p:grpSpPr>
          <p:sp>
            <p:nvSpPr>
              <p:cNvPr id="12" name="正方形/長方形 11">
                <a:extLst>
                  <a:ext uri="{FF2B5EF4-FFF2-40B4-BE49-F238E27FC236}">
                    <a16:creationId xmlns:a16="http://schemas.microsoft.com/office/drawing/2014/main" id="{1B089EBF-B67B-F62B-77A8-E3367F284AEC}"/>
                  </a:ext>
                </a:extLst>
              </p:cNvPr>
              <p:cNvSpPr/>
              <p:nvPr/>
            </p:nvSpPr>
            <p:spPr>
              <a:xfrm>
                <a:off x="9082704" y="381089"/>
                <a:ext cx="716768" cy="291159"/>
              </a:xfrm>
              <a:prstGeom prst="rect">
                <a:avLst/>
              </a:prstGeom>
              <a:no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kumimoji="1" lang="ja-JP" altLang="en-US" sz="1050" dirty="0">
                    <a:solidFill>
                      <a:schemeClr val="tx1"/>
                    </a:solidFill>
                    <a:latin typeface="游明朝" panose="02020400000000000000" pitchFamily="18" charset="-128"/>
                    <a:ea typeface="游明朝" panose="02020400000000000000" pitchFamily="18" charset="-128"/>
                  </a:rPr>
                  <a:t>活動計画</a:t>
                </a:r>
              </a:p>
            </p:txBody>
          </p:sp>
          <p:sp>
            <p:nvSpPr>
              <p:cNvPr id="13" name="矢印: 右 12">
                <a:extLst>
                  <a:ext uri="{FF2B5EF4-FFF2-40B4-BE49-F238E27FC236}">
                    <a16:creationId xmlns:a16="http://schemas.microsoft.com/office/drawing/2014/main" id="{975F080D-4DD0-A24A-6487-00C872CF7FA0}"/>
                  </a:ext>
                </a:extLst>
              </p:cNvPr>
              <p:cNvSpPr/>
              <p:nvPr/>
            </p:nvSpPr>
            <p:spPr>
              <a:xfrm>
                <a:off x="9799472" y="458755"/>
                <a:ext cx="153693" cy="135827"/>
              </a:xfrm>
              <a:prstGeom prst="rightArrow">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sp>
        <p:nvSpPr>
          <p:cNvPr id="23" name="正方形/長方形 22">
            <a:extLst>
              <a:ext uri="{FF2B5EF4-FFF2-40B4-BE49-F238E27FC236}">
                <a16:creationId xmlns:a16="http://schemas.microsoft.com/office/drawing/2014/main" id="{3F6293D3-F36B-89F4-8FCF-E7FDFA83C295}"/>
              </a:ext>
            </a:extLst>
          </p:cNvPr>
          <p:cNvSpPr/>
          <p:nvPr/>
        </p:nvSpPr>
        <p:spPr>
          <a:xfrm>
            <a:off x="410918" y="851981"/>
            <a:ext cx="11370164" cy="46891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spcBef>
                <a:spcPts val="600"/>
              </a:spcBef>
            </a:pPr>
            <a:r>
              <a:rPr lang="ja-JP" altLang="en-US" dirty="0">
                <a:solidFill>
                  <a:schemeClr val="tx1"/>
                </a:solidFill>
                <a:latin typeface="游明朝" panose="02020400000000000000" pitchFamily="18" charset="-128"/>
                <a:ea typeface="游明朝" panose="02020400000000000000" pitchFamily="18" charset="-128"/>
              </a:rPr>
              <a:t>安価で高品質なサービスを届けるために</a:t>
            </a:r>
            <a:r>
              <a:rPr kumimoji="1" lang="ja-JP" altLang="en-US" dirty="0">
                <a:solidFill>
                  <a:schemeClr val="tx1"/>
                </a:solidFill>
                <a:latin typeface="游明朝" panose="02020400000000000000" pitchFamily="18" charset="-128"/>
                <a:ea typeface="游明朝" panose="02020400000000000000" pitchFamily="18" charset="-128"/>
              </a:rPr>
              <a:t>、サービスごとに</a:t>
            </a:r>
            <a:r>
              <a:rPr kumimoji="1" lang="en-US" altLang="ja-JP" dirty="0">
                <a:solidFill>
                  <a:schemeClr val="tx1"/>
                </a:solidFill>
                <a:latin typeface="游明朝" panose="02020400000000000000" pitchFamily="18" charset="-128"/>
                <a:ea typeface="游明朝" panose="02020400000000000000" pitchFamily="18" charset="-128"/>
              </a:rPr>
              <a:t>HP</a:t>
            </a:r>
            <a:r>
              <a:rPr kumimoji="1" lang="ja-JP" altLang="en-US" dirty="0">
                <a:solidFill>
                  <a:schemeClr val="tx1"/>
                </a:solidFill>
                <a:latin typeface="游明朝" panose="02020400000000000000" pitchFamily="18" charset="-128"/>
                <a:ea typeface="游明朝" panose="02020400000000000000" pitchFamily="18" charset="-128"/>
              </a:rPr>
              <a:t>を作成のうえオンラインで価値を提供する。</a:t>
            </a:r>
          </a:p>
        </p:txBody>
      </p:sp>
      <p:sp>
        <p:nvSpPr>
          <p:cNvPr id="31" name="正方形/長方形 30">
            <a:extLst>
              <a:ext uri="{FF2B5EF4-FFF2-40B4-BE49-F238E27FC236}">
                <a16:creationId xmlns:a16="http://schemas.microsoft.com/office/drawing/2014/main" id="{E440B964-380E-1786-3C71-1F533B03C7EC}"/>
              </a:ext>
            </a:extLst>
          </p:cNvPr>
          <p:cNvSpPr/>
          <p:nvPr/>
        </p:nvSpPr>
        <p:spPr>
          <a:xfrm>
            <a:off x="5951551" y="2453486"/>
            <a:ext cx="711045" cy="1026583"/>
          </a:xfrm>
          <a:prstGeom prst="rect">
            <a:avLst/>
          </a:prstGeom>
          <a:solidFill>
            <a:srgbClr val="145D3A"/>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wrap="none" lIns="90000" rtlCol="0" anchor="ctr"/>
          <a:lstStyle/>
          <a:p>
            <a:pPr algn="ctr">
              <a:spcBef>
                <a:spcPts val="300"/>
              </a:spcBef>
            </a:pPr>
            <a:r>
              <a:rPr kumimoji="1" lang="ja-JP" altLang="en-US" sz="1050" dirty="0">
                <a:solidFill>
                  <a:schemeClr val="bg1"/>
                </a:solidFill>
                <a:latin typeface="游明朝" panose="02020400000000000000" pitchFamily="18" charset="-128"/>
                <a:ea typeface="游明朝" panose="02020400000000000000" pitchFamily="18" charset="-128"/>
              </a:rPr>
              <a:t>サービス</a:t>
            </a:r>
            <a:endParaRPr kumimoji="1" lang="en-US" altLang="ja-JP" sz="1050" dirty="0">
              <a:solidFill>
                <a:schemeClr val="bg1"/>
              </a:solidFill>
              <a:latin typeface="游明朝" panose="02020400000000000000" pitchFamily="18" charset="-128"/>
              <a:ea typeface="游明朝" panose="02020400000000000000" pitchFamily="18" charset="-128"/>
            </a:endParaRPr>
          </a:p>
          <a:p>
            <a:pPr algn="ctr">
              <a:spcBef>
                <a:spcPts val="300"/>
              </a:spcBef>
            </a:pPr>
            <a:r>
              <a:rPr kumimoji="1" lang="ja-JP" altLang="en-US" sz="1050" dirty="0">
                <a:solidFill>
                  <a:schemeClr val="bg1"/>
                </a:solidFill>
                <a:latin typeface="游明朝" panose="02020400000000000000" pitchFamily="18" charset="-128"/>
                <a:ea typeface="游明朝" panose="02020400000000000000" pitchFamily="18" charset="-128"/>
              </a:rPr>
              <a:t>一覧</a:t>
            </a:r>
          </a:p>
        </p:txBody>
      </p:sp>
      <p:sp>
        <p:nvSpPr>
          <p:cNvPr id="32" name="正方形/長方形 31">
            <a:extLst>
              <a:ext uri="{FF2B5EF4-FFF2-40B4-BE49-F238E27FC236}">
                <a16:creationId xmlns:a16="http://schemas.microsoft.com/office/drawing/2014/main" id="{B7DB3542-B361-4786-057F-76FBF935F409}"/>
              </a:ext>
            </a:extLst>
          </p:cNvPr>
          <p:cNvSpPr/>
          <p:nvPr/>
        </p:nvSpPr>
        <p:spPr>
          <a:xfrm>
            <a:off x="9015261" y="2453486"/>
            <a:ext cx="711044" cy="1026583"/>
          </a:xfrm>
          <a:prstGeom prst="rect">
            <a:avLst/>
          </a:prstGeom>
          <a:solidFill>
            <a:srgbClr val="145D3A"/>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wrap="none" lIns="90000" rtlCol="0" anchor="ctr"/>
          <a:lstStyle/>
          <a:p>
            <a:pPr algn="ctr">
              <a:spcBef>
                <a:spcPts val="300"/>
              </a:spcBef>
            </a:pPr>
            <a:r>
              <a:rPr kumimoji="1" lang="ja-JP" altLang="en-US" sz="1050" dirty="0">
                <a:solidFill>
                  <a:schemeClr val="bg1"/>
                </a:solidFill>
                <a:latin typeface="游明朝" panose="02020400000000000000" pitchFamily="18" charset="-128"/>
                <a:ea typeface="游明朝" panose="02020400000000000000" pitchFamily="18" charset="-128"/>
              </a:rPr>
              <a:t>資料</a:t>
            </a:r>
            <a:endParaRPr kumimoji="1" lang="en-US" altLang="ja-JP" sz="1050" dirty="0">
              <a:solidFill>
                <a:schemeClr val="bg1"/>
              </a:solidFill>
              <a:latin typeface="游明朝" panose="02020400000000000000" pitchFamily="18" charset="-128"/>
              <a:ea typeface="游明朝" panose="02020400000000000000" pitchFamily="18" charset="-128"/>
            </a:endParaRPr>
          </a:p>
          <a:p>
            <a:pPr algn="ctr">
              <a:spcBef>
                <a:spcPts val="300"/>
              </a:spcBef>
            </a:pPr>
            <a:r>
              <a:rPr kumimoji="1" lang="ja-JP" altLang="en-US" sz="1050" dirty="0">
                <a:solidFill>
                  <a:schemeClr val="bg1"/>
                </a:solidFill>
                <a:latin typeface="游明朝" panose="02020400000000000000" pitchFamily="18" charset="-128"/>
                <a:ea typeface="游明朝" panose="02020400000000000000" pitchFamily="18" charset="-128"/>
              </a:rPr>
              <a:t>作成</a:t>
            </a:r>
          </a:p>
        </p:txBody>
      </p:sp>
      <p:sp>
        <p:nvSpPr>
          <p:cNvPr id="33" name="正方形/長方形 32">
            <a:extLst>
              <a:ext uri="{FF2B5EF4-FFF2-40B4-BE49-F238E27FC236}">
                <a16:creationId xmlns:a16="http://schemas.microsoft.com/office/drawing/2014/main" id="{CE16CFB6-B070-D7A2-19BD-89F5A81FA2FF}"/>
              </a:ext>
            </a:extLst>
          </p:cNvPr>
          <p:cNvSpPr/>
          <p:nvPr/>
        </p:nvSpPr>
        <p:spPr>
          <a:xfrm>
            <a:off x="9015260" y="3570561"/>
            <a:ext cx="711044" cy="1026583"/>
          </a:xfrm>
          <a:prstGeom prst="rect">
            <a:avLst/>
          </a:prstGeom>
          <a:solidFill>
            <a:srgbClr val="145D3A"/>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wrap="none" lIns="90000" rtlCol="0" anchor="ctr"/>
          <a:lstStyle/>
          <a:p>
            <a:pPr algn="ctr">
              <a:spcBef>
                <a:spcPts val="300"/>
              </a:spcBef>
            </a:pPr>
            <a:r>
              <a:rPr lang="en-US" altLang="ja-JP" sz="1050" dirty="0">
                <a:solidFill>
                  <a:schemeClr val="bg1"/>
                </a:solidFill>
                <a:latin typeface="游明朝" panose="02020400000000000000" pitchFamily="18" charset="-128"/>
                <a:ea typeface="游明朝" panose="02020400000000000000" pitchFamily="18" charset="-128"/>
              </a:rPr>
              <a:t>MVV</a:t>
            </a:r>
            <a:r>
              <a:rPr kumimoji="1" lang="ja-JP" altLang="en-US" sz="1050" dirty="0">
                <a:solidFill>
                  <a:schemeClr val="bg1"/>
                </a:solidFill>
                <a:latin typeface="游明朝" panose="02020400000000000000" pitchFamily="18" charset="-128"/>
                <a:ea typeface="游明朝" panose="02020400000000000000" pitchFamily="18" charset="-128"/>
              </a:rPr>
              <a:t>・</a:t>
            </a:r>
            <a:endParaRPr kumimoji="1" lang="en-US" altLang="ja-JP" sz="1050" dirty="0">
              <a:solidFill>
                <a:schemeClr val="bg1"/>
              </a:solidFill>
              <a:latin typeface="游明朝" panose="02020400000000000000" pitchFamily="18" charset="-128"/>
              <a:ea typeface="游明朝" panose="02020400000000000000" pitchFamily="18" charset="-128"/>
            </a:endParaRPr>
          </a:p>
          <a:p>
            <a:pPr algn="ctr">
              <a:spcBef>
                <a:spcPts val="300"/>
              </a:spcBef>
            </a:pPr>
            <a:r>
              <a:rPr kumimoji="1" lang="ja-JP" altLang="en-US" sz="1050" dirty="0">
                <a:solidFill>
                  <a:schemeClr val="bg1"/>
                </a:solidFill>
                <a:latin typeface="游明朝" panose="02020400000000000000" pitchFamily="18" charset="-128"/>
                <a:ea typeface="游明朝" panose="02020400000000000000" pitchFamily="18" charset="-128"/>
              </a:rPr>
              <a:t>パーパス</a:t>
            </a:r>
            <a:endParaRPr kumimoji="1" lang="en-US" altLang="ja-JP" sz="1050" dirty="0">
              <a:solidFill>
                <a:schemeClr val="bg1"/>
              </a:solidFill>
              <a:latin typeface="游明朝" panose="02020400000000000000" pitchFamily="18" charset="-128"/>
              <a:ea typeface="游明朝" panose="02020400000000000000" pitchFamily="18" charset="-128"/>
            </a:endParaRPr>
          </a:p>
          <a:p>
            <a:pPr algn="ctr">
              <a:spcBef>
                <a:spcPts val="300"/>
              </a:spcBef>
            </a:pPr>
            <a:r>
              <a:rPr kumimoji="1" lang="ja-JP" altLang="en-US" sz="1050" dirty="0">
                <a:solidFill>
                  <a:schemeClr val="bg1"/>
                </a:solidFill>
                <a:latin typeface="游明朝" panose="02020400000000000000" pitchFamily="18" charset="-128"/>
                <a:ea typeface="游明朝" panose="02020400000000000000" pitchFamily="18" charset="-128"/>
              </a:rPr>
              <a:t>策定</a:t>
            </a:r>
          </a:p>
        </p:txBody>
      </p:sp>
      <p:sp>
        <p:nvSpPr>
          <p:cNvPr id="34" name="正方形/長方形 33">
            <a:extLst>
              <a:ext uri="{FF2B5EF4-FFF2-40B4-BE49-F238E27FC236}">
                <a16:creationId xmlns:a16="http://schemas.microsoft.com/office/drawing/2014/main" id="{C2A34C72-F2F6-3517-0094-0C222CFAF36C}"/>
              </a:ext>
            </a:extLst>
          </p:cNvPr>
          <p:cNvSpPr/>
          <p:nvPr/>
        </p:nvSpPr>
        <p:spPr>
          <a:xfrm>
            <a:off x="9015261" y="4687637"/>
            <a:ext cx="711044" cy="1026583"/>
          </a:xfrm>
          <a:prstGeom prst="rect">
            <a:avLst/>
          </a:prstGeom>
          <a:solidFill>
            <a:srgbClr val="145D3A"/>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wrap="none" lIns="90000" rtlCol="0" anchor="ctr"/>
          <a:lstStyle/>
          <a:p>
            <a:pPr algn="ctr">
              <a:spcBef>
                <a:spcPts val="300"/>
              </a:spcBef>
            </a:pPr>
            <a:r>
              <a:rPr kumimoji="1" lang="ja-JP" altLang="en-US" sz="1050" dirty="0">
                <a:solidFill>
                  <a:schemeClr val="bg1"/>
                </a:solidFill>
                <a:latin typeface="游明朝" panose="02020400000000000000" pitchFamily="18" charset="-128"/>
                <a:ea typeface="游明朝" panose="02020400000000000000" pitchFamily="18" charset="-128"/>
              </a:rPr>
              <a:t>創業</a:t>
            </a:r>
            <a:endParaRPr kumimoji="1" lang="en-US" altLang="ja-JP" sz="1050" dirty="0">
              <a:solidFill>
                <a:schemeClr val="bg1"/>
              </a:solidFill>
              <a:latin typeface="游明朝" panose="02020400000000000000" pitchFamily="18" charset="-128"/>
              <a:ea typeface="游明朝" panose="02020400000000000000" pitchFamily="18" charset="-128"/>
            </a:endParaRPr>
          </a:p>
          <a:p>
            <a:pPr algn="ctr">
              <a:spcBef>
                <a:spcPts val="300"/>
              </a:spcBef>
            </a:pPr>
            <a:r>
              <a:rPr kumimoji="1" lang="ja-JP" altLang="en-US" sz="1050" dirty="0">
                <a:solidFill>
                  <a:schemeClr val="bg1"/>
                </a:solidFill>
                <a:latin typeface="游明朝" panose="02020400000000000000" pitchFamily="18" charset="-128"/>
                <a:ea typeface="游明朝" panose="02020400000000000000" pitchFamily="18" charset="-128"/>
              </a:rPr>
              <a:t>計画書</a:t>
            </a:r>
            <a:endParaRPr kumimoji="1" lang="en-US" altLang="ja-JP" sz="1050" dirty="0">
              <a:solidFill>
                <a:schemeClr val="bg1"/>
              </a:solidFill>
              <a:latin typeface="游明朝" panose="02020400000000000000" pitchFamily="18" charset="-128"/>
              <a:ea typeface="游明朝" panose="02020400000000000000" pitchFamily="18" charset="-128"/>
            </a:endParaRPr>
          </a:p>
          <a:p>
            <a:pPr algn="ctr">
              <a:spcBef>
                <a:spcPts val="300"/>
              </a:spcBef>
            </a:pPr>
            <a:r>
              <a:rPr kumimoji="1" lang="ja-JP" altLang="en-US" sz="1050" dirty="0">
                <a:solidFill>
                  <a:schemeClr val="bg1"/>
                </a:solidFill>
                <a:latin typeface="游明朝" panose="02020400000000000000" pitchFamily="18" charset="-128"/>
                <a:ea typeface="游明朝" panose="02020400000000000000" pitchFamily="18" charset="-128"/>
              </a:rPr>
              <a:t>作成</a:t>
            </a:r>
          </a:p>
        </p:txBody>
      </p:sp>
      <p:cxnSp>
        <p:nvCxnSpPr>
          <p:cNvPr id="37" name="直線矢印コネクタ 36">
            <a:extLst>
              <a:ext uri="{FF2B5EF4-FFF2-40B4-BE49-F238E27FC236}">
                <a16:creationId xmlns:a16="http://schemas.microsoft.com/office/drawing/2014/main" id="{85BE0C34-F3FA-38E6-DB18-A6E050C9D521}"/>
              </a:ext>
            </a:extLst>
          </p:cNvPr>
          <p:cNvCxnSpPr>
            <a:cxnSpLocks/>
            <a:endCxn id="32" idx="1"/>
          </p:cNvCxnSpPr>
          <p:nvPr/>
        </p:nvCxnSpPr>
        <p:spPr>
          <a:xfrm>
            <a:off x="8714132" y="2966777"/>
            <a:ext cx="301129" cy="1"/>
          </a:xfrm>
          <a:prstGeom prst="straightConnector1">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1" name="コネクタ: カギ線 40">
            <a:extLst>
              <a:ext uri="{FF2B5EF4-FFF2-40B4-BE49-F238E27FC236}">
                <a16:creationId xmlns:a16="http://schemas.microsoft.com/office/drawing/2014/main" id="{CA5D43F4-E575-0A8E-9D48-48154FB79557}"/>
              </a:ext>
            </a:extLst>
          </p:cNvPr>
          <p:cNvCxnSpPr>
            <a:cxnSpLocks/>
            <a:endCxn id="33" idx="1"/>
          </p:cNvCxnSpPr>
          <p:nvPr/>
        </p:nvCxnSpPr>
        <p:spPr>
          <a:xfrm>
            <a:off x="8714132" y="2966777"/>
            <a:ext cx="301128" cy="1117075"/>
          </a:xfrm>
          <a:prstGeom prst="bentConnector3">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4" name="コネクタ: カギ線 43">
            <a:extLst>
              <a:ext uri="{FF2B5EF4-FFF2-40B4-BE49-F238E27FC236}">
                <a16:creationId xmlns:a16="http://schemas.microsoft.com/office/drawing/2014/main" id="{47453084-6549-692E-8122-4639B0ADBC1C}"/>
              </a:ext>
            </a:extLst>
          </p:cNvPr>
          <p:cNvCxnSpPr>
            <a:cxnSpLocks/>
            <a:endCxn id="34" idx="1"/>
          </p:cNvCxnSpPr>
          <p:nvPr/>
        </p:nvCxnSpPr>
        <p:spPr>
          <a:xfrm>
            <a:off x="8714132" y="2966777"/>
            <a:ext cx="301129" cy="2234152"/>
          </a:xfrm>
          <a:prstGeom prst="bentConnector3">
            <a:avLst>
              <a:gd name="adj1" fmla="val 50000"/>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sp>
        <p:nvSpPr>
          <p:cNvPr id="51" name="正方形/長方形 50">
            <a:extLst>
              <a:ext uri="{FF2B5EF4-FFF2-40B4-BE49-F238E27FC236}">
                <a16:creationId xmlns:a16="http://schemas.microsoft.com/office/drawing/2014/main" id="{44D84AAE-1B3F-EF7B-DD03-7D10EB888AE4}"/>
              </a:ext>
            </a:extLst>
          </p:cNvPr>
          <p:cNvSpPr/>
          <p:nvPr/>
        </p:nvSpPr>
        <p:spPr>
          <a:xfrm>
            <a:off x="9966078" y="5882955"/>
            <a:ext cx="961982" cy="461035"/>
          </a:xfrm>
          <a:prstGeom prst="rect">
            <a:avLst/>
          </a:prstGeom>
          <a:noFill/>
          <a:ln w="9525">
            <a:noFill/>
          </a:ln>
        </p:spPr>
        <p:style>
          <a:lnRef idx="2">
            <a:schemeClr val="accent1">
              <a:shade val="15000"/>
            </a:schemeClr>
          </a:lnRef>
          <a:fillRef idx="1">
            <a:schemeClr val="accent1"/>
          </a:fillRef>
          <a:effectRef idx="0">
            <a:schemeClr val="accent1"/>
          </a:effectRef>
          <a:fontRef idx="minor">
            <a:schemeClr val="lt1"/>
          </a:fontRef>
        </p:style>
        <p:txBody>
          <a:bodyPr vert="eaVert" wrap="none" lIns="90000" rtlCol="0" anchor="ctr"/>
          <a:lstStyle/>
          <a:p>
            <a:pPr algn="ctr">
              <a:spcBef>
                <a:spcPts val="300"/>
              </a:spcBef>
            </a:pPr>
            <a:r>
              <a:rPr kumimoji="1" lang="ja-JP" altLang="en-US" sz="1200" dirty="0">
                <a:solidFill>
                  <a:schemeClr val="tx1"/>
                </a:solidFill>
                <a:latin typeface="游明朝" panose="02020400000000000000" pitchFamily="18" charset="-128"/>
                <a:ea typeface="游明朝" panose="02020400000000000000" pitchFamily="18" charset="-128"/>
              </a:rPr>
              <a:t>・・・</a:t>
            </a:r>
          </a:p>
        </p:txBody>
      </p:sp>
      <p:grpSp>
        <p:nvGrpSpPr>
          <p:cNvPr id="76" name="グループ化 75">
            <a:extLst>
              <a:ext uri="{FF2B5EF4-FFF2-40B4-BE49-F238E27FC236}">
                <a16:creationId xmlns:a16="http://schemas.microsoft.com/office/drawing/2014/main" id="{C2720C78-2FB0-C74E-2C21-5E0E8520072D}"/>
              </a:ext>
            </a:extLst>
          </p:cNvPr>
          <p:cNvGrpSpPr/>
          <p:nvPr/>
        </p:nvGrpSpPr>
        <p:grpSpPr>
          <a:xfrm>
            <a:off x="407987" y="1649804"/>
            <a:ext cx="4728385" cy="4848360"/>
            <a:chOff x="407988" y="1649804"/>
            <a:chExt cx="3587142" cy="4848360"/>
          </a:xfrm>
        </p:grpSpPr>
        <p:sp>
          <p:nvSpPr>
            <p:cNvPr id="77" name="正方形/長方形 76">
              <a:extLst>
                <a:ext uri="{FF2B5EF4-FFF2-40B4-BE49-F238E27FC236}">
                  <a16:creationId xmlns:a16="http://schemas.microsoft.com/office/drawing/2014/main" id="{A5CEBAD8-CA4F-8F8C-A008-E201FFC75274}"/>
                </a:ext>
              </a:extLst>
            </p:cNvPr>
            <p:cNvSpPr/>
            <p:nvPr/>
          </p:nvSpPr>
          <p:spPr>
            <a:xfrm>
              <a:off x="407988" y="2453485"/>
              <a:ext cx="3587142" cy="4044679"/>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0000" rtlCol="0" anchor="t"/>
            <a:lstStyle/>
            <a:p>
              <a:pPr marL="171450" indent="-171450">
                <a:lnSpc>
                  <a:spcPct val="130000"/>
                </a:lnSpc>
                <a:spcBef>
                  <a:spcPts val="600"/>
                </a:spcBef>
                <a:buFont typeface="Wingdings" panose="05000000000000000000" pitchFamily="2" charset="2"/>
                <a:buChar char="l"/>
              </a:pPr>
              <a:r>
                <a:rPr lang="ja-JP" altLang="en-US" sz="1200" dirty="0">
                  <a:solidFill>
                    <a:schemeClr val="tx1"/>
                  </a:solidFill>
                  <a:latin typeface="游明朝" panose="02020400000000000000" pitchFamily="18" charset="-128"/>
                  <a:ea typeface="游明朝" panose="02020400000000000000" pitchFamily="18" charset="-128"/>
                </a:rPr>
                <a:t>サービスの提供方法としては、対面</a:t>
              </a:r>
              <a:r>
                <a:rPr lang="en-US" altLang="ja-JP" sz="1200" dirty="0">
                  <a:solidFill>
                    <a:schemeClr val="tx1"/>
                  </a:solidFill>
                  <a:latin typeface="游明朝" panose="02020400000000000000" pitchFamily="18" charset="-128"/>
                  <a:ea typeface="游明朝" panose="02020400000000000000" pitchFamily="18" charset="-128"/>
                </a:rPr>
                <a:t>/</a:t>
              </a:r>
              <a:r>
                <a:rPr lang="ja-JP" altLang="en-US" sz="1200" dirty="0">
                  <a:solidFill>
                    <a:schemeClr val="tx1"/>
                  </a:solidFill>
                  <a:latin typeface="游明朝" panose="02020400000000000000" pitchFamily="18" charset="-128"/>
                  <a:ea typeface="游明朝" panose="02020400000000000000" pitchFamily="18" charset="-128"/>
                </a:rPr>
                <a:t>オンラインの方法が</a:t>
              </a:r>
              <a:br>
                <a:rPr lang="en-US" altLang="ja-JP" sz="1200" dirty="0">
                  <a:solidFill>
                    <a:schemeClr val="tx1"/>
                  </a:solidFill>
                  <a:latin typeface="游明朝" panose="02020400000000000000" pitchFamily="18" charset="-128"/>
                  <a:ea typeface="游明朝" panose="02020400000000000000" pitchFamily="18" charset="-128"/>
                </a:rPr>
              </a:br>
              <a:r>
                <a:rPr lang="ja-JP" altLang="en-US" sz="1200" dirty="0">
                  <a:solidFill>
                    <a:schemeClr val="tx1"/>
                  </a:solidFill>
                  <a:latin typeface="游明朝" panose="02020400000000000000" pitchFamily="18" charset="-128"/>
                  <a:ea typeface="游明朝" panose="02020400000000000000" pitchFamily="18" charset="-128"/>
                </a:rPr>
                <a:t>考えられるが、対面にした場合は賃料などをまかなうための</a:t>
              </a:r>
              <a:br>
                <a:rPr lang="en-US" altLang="ja-JP" sz="1200" dirty="0">
                  <a:solidFill>
                    <a:schemeClr val="tx1"/>
                  </a:solidFill>
                  <a:latin typeface="游明朝" panose="02020400000000000000" pitchFamily="18" charset="-128"/>
                  <a:ea typeface="游明朝" panose="02020400000000000000" pitchFamily="18" charset="-128"/>
                </a:rPr>
              </a:br>
              <a:r>
                <a:rPr lang="ja-JP" altLang="en-US" sz="1200" dirty="0">
                  <a:solidFill>
                    <a:schemeClr val="tx1"/>
                  </a:solidFill>
                  <a:latin typeface="游明朝" panose="02020400000000000000" pitchFamily="18" charset="-128"/>
                  <a:ea typeface="游明朝" panose="02020400000000000000" pitchFamily="18" charset="-128"/>
                </a:rPr>
                <a:t>コストを、料金に対して上乗せする必要が生じる。</a:t>
              </a:r>
              <a:endParaRPr lang="en-US" altLang="ja-JP" sz="1200" dirty="0">
                <a:solidFill>
                  <a:schemeClr val="tx1"/>
                </a:solidFill>
                <a:latin typeface="游明朝" panose="02020400000000000000" pitchFamily="18" charset="-128"/>
                <a:ea typeface="游明朝" panose="02020400000000000000" pitchFamily="18" charset="-128"/>
              </a:endParaRPr>
            </a:p>
            <a:p>
              <a:pPr marL="171450" indent="-171450">
                <a:lnSpc>
                  <a:spcPct val="130000"/>
                </a:lnSpc>
                <a:spcBef>
                  <a:spcPts val="600"/>
                </a:spcBef>
                <a:buFont typeface="Wingdings" panose="05000000000000000000" pitchFamily="2" charset="2"/>
                <a:buChar char="l"/>
              </a:pPr>
              <a:r>
                <a:rPr lang="ja-JP" altLang="en-US" sz="1200" dirty="0">
                  <a:solidFill>
                    <a:schemeClr val="tx1"/>
                  </a:solidFill>
                  <a:latin typeface="游明朝" panose="02020400000000000000" pitchFamily="18" charset="-128"/>
                  <a:ea typeface="游明朝" panose="02020400000000000000" pitchFamily="18" charset="-128"/>
                </a:rPr>
                <a:t>そのため、</a:t>
              </a:r>
              <a:r>
                <a:rPr lang="ja-JP" altLang="en-US" sz="1200" b="1" u="sng" dirty="0">
                  <a:solidFill>
                    <a:schemeClr val="tx1"/>
                  </a:solidFill>
                  <a:latin typeface="游明朝" panose="02020400000000000000" pitchFamily="18" charset="-128"/>
                  <a:ea typeface="游明朝" panose="02020400000000000000" pitchFamily="18" charset="-128"/>
                </a:rPr>
                <a:t>オンラインでのサービス提供を基本としつつ、</a:t>
              </a:r>
              <a:br>
                <a:rPr lang="en-US" altLang="ja-JP" sz="1200" b="1" u="sng" dirty="0">
                  <a:solidFill>
                    <a:schemeClr val="tx1"/>
                  </a:solidFill>
                  <a:latin typeface="游明朝" panose="02020400000000000000" pitchFamily="18" charset="-128"/>
                  <a:ea typeface="游明朝" panose="02020400000000000000" pitchFamily="18" charset="-128"/>
                </a:rPr>
              </a:br>
              <a:r>
                <a:rPr lang="ja-JP" altLang="en-US" sz="1200" b="1" u="sng" dirty="0">
                  <a:solidFill>
                    <a:schemeClr val="tx1"/>
                  </a:solidFill>
                  <a:latin typeface="游明朝" panose="02020400000000000000" pitchFamily="18" charset="-128"/>
                  <a:ea typeface="游明朝" panose="02020400000000000000" pitchFamily="18" charset="-128"/>
                </a:rPr>
                <a:t>サービス提供の価値をどのように向上させるかという発想を</a:t>
              </a:r>
              <a:br>
                <a:rPr lang="en-US" altLang="ja-JP" sz="1200" b="1" u="sng" dirty="0">
                  <a:solidFill>
                    <a:schemeClr val="tx1"/>
                  </a:solidFill>
                  <a:latin typeface="游明朝" panose="02020400000000000000" pitchFamily="18" charset="-128"/>
                  <a:ea typeface="游明朝" panose="02020400000000000000" pitchFamily="18" charset="-128"/>
                </a:rPr>
              </a:br>
              <a:r>
                <a:rPr lang="ja-JP" altLang="en-US" sz="1200" b="1" u="sng" dirty="0">
                  <a:solidFill>
                    <a:schemeClr val="tx1"/>
                  </a:solidFill>
                  <a:latin typeface="游明朝" panose="02020400000000000000" pitchFamily="18" charset="-128"/>
                  <a:ea typeface="游明朝" panose="02020400000000000000" pitchFamily="18" charset="-128"/>
                </a:rPr>
                <a:t>持つべきである。</a:t>
              </a:r>
              <a:endParaRPr lang="en-US" altLang="ja-JP" sz="1200" b="1" u="sng" dirty="0">
                <a:solidFill>
                  <a:schemeClr val="tx1"/>
                </a:solidFill>
                <a:latin typeface="游明朝" panose="02020400000000000000" pitchFamily="18" charset="-128"/>
                <a:ea typeface="游明朝" panose="02020400000000000000" pitchFamily="18" charset="-128"/>
              </a:endParaRPr>
            </a:p>
            <a:p>
              <a:pPr marL="171450" indent="-171450">
                <a:lnSpc>
                  <a:spcPct val="130000"/>
                </a:lnSpc>
                <a:spcBef>
                  <a:spcPts val="600"/>
                </a:spcBef>
                <a:buFont typeface="Wingdings" panose="05000000000000000000" pitchFamily="2" charset="2"/>
                <a:buChar char="l"/>
              </a:pPr>
              <a:r>
                <a:rPr lang="ja-JP" altLang="en-US" sz="1200" dirty="0">
                  <a:solidFill>
                    <a:schemeClr val="tx1"/>
                  </a:solidFill>
                  <a:latin typeface="游明朝" panose="02020400000000000000" pitchFamily="18" charset="-128"/>
                  <a:ea typeface="游明朝" panose="02020400000000000000" pitchFamily="18" charset="-128"/>
                </a:rPr>
                <a:t>具体的な提供価値の向上施策としては、以下を想定している。</a:t>
              </a:r>
              <a:endParaRPr lang="en-US" altLang="ja-JP" sz="1200" dirty="0">
                <a:solidFill>
                  <a:schemeClr val="tx1"/>
                </a:solidFill>
                <a:latin typeface="游明朝" panose="02020400000000000000" pitchFamily="18" charset="-128"/>
                <a:ea typeface="游明朝" panose="02020400000000000000" pitchFamily="18" charset="-128"/>
              </a:endParaRPr>
            </a:p>
            <a:p>
              <a:pPr marL="628650" lvl="1" indent="-171450">
                <a:lnSpc>
                  <a:spcPct val="130000"/>
                </a:lnSpc>
                <a:spcBef>
                  <a:spcPts val="600"/>
                </a:spcBef>
                <a:buFont typeface="Wingdings" panose="05000000000000000000" pitchFamily="2" charset="2"/>
                <a:buChar char="l"/>
              </a:pPr>
              <a:r>
                <a:rPr lang="ja-JP" altLang="en-US" sz="1200" dirty="0">
                  <a:solidFill>
                    <a:schemeClr val="tx1"/>
                  </a:solidFill>
                  <a:latin typeface="游明朝" panose="02020400000000000000" pitchFamily="18" charset="-128"/>
                  <a:ea typeface="游明朝" panose="02020400000000000000" pitchFamily="18" charset="-128"/>
                </a:rPr>
                <a:t>顧客にとっての費用対効果の最大化のため、メールでの</a:t>
              </a:r>
              <a:br>
                <a:rPr lang="en-US" altLang="ja-JP" sz="1200" dirty="0">
                  <a:solidFill>
                    <a:schemeClr val="tx1"/>
                  </a:solidFill>
                  <a:latin typeface="游明朝" panose="02020400000000000000" pitchFamily="18" charset="-128"/>
                  <a:ea typeface="游明朝" panose="02020400000000000000" pitchFamily="18" charset="-128"/>
                </a:rPr>
              </a:br>
              <a:r>
                <a:rPr lang="ja-JP" altLang="en-US" sz="1200" dirty="0">
                  <a:solidFill>
                    <a:schemeClr val="tx1"/>
                  </a:solidFill>
                  <a:latin typeface="游明朝" panose="02020400000000000000" pitchFamily="18" charset="-128"/>
                  <a:ea typeface="游明朝" panose="02020400000000000000" pitchFamily="18" charset="-128"/>
                </a:rPr>
                <a:t>対応を原則とする。</a:t>
              </a:r>
              <a:endParaRPr lang="en-US" altLang="ja-JP" sz="1200" dirty="0">
                <a:solidFill>
                  <a:schemeClr val="tx1"/>
                </a:solidFill>
                <a:latin typeface="游明朝" panose="02020400000000000000" pitchFamily="18" charset="-128"/>
                <a:ea typeface="游明朝" panose="02020400000000000000" pitchFamily="18" charset="-128"/>
              </a:endParaRPr>
            </a:p>
            <a:p>
              <a:pPr marL="628650" lvl="1" indent="-171450">
                <a:lnSpc>
                  <a:spcPct val="130000"/>
                </a:lnSpc>
                <a:spcBef>
                  <a:spcPts val="600"/>
                </a:spcBef>
                <a:buFont typeface="Wingdings" panose="05000000000000000000" pitchFamily="2" charset="2"/>
                <a:buChar char="l"/>
              </a:pPr>
              <a:r>
                <a:rPr lang="ja-JP" altLang="en-US" sz="1200" dirty="0">
                  <a:solidFill>
                    <a:schemeClr val="tx1"/>
                  </a:solidFill>
                  <a:latin typeface="游明朝" panose="02020400000000000000" pitchFamily="18" charset="-128"/>
                  <a:ea typeface="游明朝" panose="02020400000000000000" pitchFamily="18" charset="-128"/>
                </a:rPr>
                <a:t>一方、顧客からの要望があれば</a:t>
              </a:r>
              <a:r>
                <a:rPr lang="en-US" altLang="ja-JP" sz="1200" dirty="0">
                  <a:solidFill>
                    <a:schemeClr val="tx1"/>
                  </a:solidFill>
                  <a:latin typeface="游明朝" panose="02020400000000000000" pitchFamily="18" charset="-128"/>
                  <a:ea typeface="游明朝" panose="02020400000000000000" pitchFamily="18" charset="-128"/>
                </a:rPr>
                <a:t>Web</a:t>
              </a:r>
              <a:r>
                <a:rPr lang="ja-JP" altLang="en-US" sz="1200" dirty="0">
                  <a:solidFill>
                    <a:schemeClr val="tx1"/>
                  </a:solidFill>
                  <a:latin typeface="游明朝" panose="02020400000000000000" pitchFamily="18" charset="-128"/>
                  <a:ea typeface="游明朝" panose="02020400000000000000" pitchFamily="18" charset="-128"/>
                </a:rPr>
                <a:t>会議ツールを使用</a:t>
              </a:r>
              <a:br>
                <a:rPr lang="en-US" altLang="ja-JP" sz="1200" dirty="0">
                  <a:solidFill>
                    <a:schemeClr val="tx1"/>
                  </a:solidFill>
                  <a:latin typeface="游明朝" panose="02020400000000000000" pitchFamily="18" charset="-128"/>
                  <a:ea typeface="游明朝" panose="02020400000000000000" pitchFamily="18" charset="-128"/>
                </a:rPr>
              </a:br>
              <a:r>
                <a:rPr lang="ja-JP" altLang="en-US" sz="1200" dirty="0">
                  <a:solidFill>
                    <a:schemeClr val="tx1"/>
                  </a:solidFill>
                  <a:latin typeface="游明朝" panose="02020400000000000000" pitchFamily="18" charset="-128"/>
                  <a:ea typeface="游明朝" panose="02020400000000000000" pitchFamily="18" charset="-128"/>
                </a:rPr>
                <a:t>したコミュニケーションを図り、臨機応変に対応する。</a:t>
              </a:r>
              <a:endParaRPr lang="en-US" altLang="ja-JP" sz="1200" dirty="0">
                <a:solidFill>
                  <a:schemeClr val="tx1"/>
                </a:solidFill>
                <a:latin typeface="游明朝" panose="02020400000000000000" pitchFamily="18" charset="-128"/>
                <a:ea typeface="游明朝" panose="02020400000000000000" pitchFamily="18" charset="-128"/>
              </a:endParaRPr>
            </a:p>
            <a:p>
              <a:pPr marL="171450" indent="-171450">
                <a:lnSpc>
                  <a:spcPct val="130000"/>
                </a:lnSpc>
                <a:spcBef>
                  <a:spcPts val="600"/>
                </a:spcBef>
                <a:buFont typeface="Wingdings" panose="05000000000000000000" pitchFamily="2" charset="2"/>
                <a:buChar char="l"/>
              </a:pPr>
              <a:r>
                <a:rPr lang="ja-JP" altLang="en-US" sz="1200" dirty="0">
                  <a:solidFill>
                    <a:schemeClr val="tx1"/>
                  </a:solidFill>
                  <a:latin typeface="游明朝" panose="02020400000000000000" pitchFamily="18" charset="-128"/>
                  <a:ea typeface="游明朝" panose="02020400000000000000" pitchFamily="18" charset="-128"/>
                </a:rPr>
                <a:t>また、サービス間を横断するクロスセルでの</a:t>
              </a:r>
              <a:r>
                <a:rPr lang="en-US" altLang="ja-JP" sz="1200" dirty="0">
                  <a:solidFill>
                    <a:schemeClr val="tx1"/>
                  </a:solidFill>
                  <a:latin typeface="游明朝" panose="02020400000000000000" pitchFamily="18" charset="-128"/>
                  <a:ea typeface="游明朝" panose="02020400000000000000" pitchFamily="18" charset="-128"/>
                </a:rPr>
                <a:t>LTV</a:t>
              </a:r>
              <a:r>
                <a:rPr lang="ja-JP" altLang="en-US" sz="1200" dirty="0">
                  <a:solidFill>
                    <a:schemeClr val="tx1"/>
                  </a:solidFill>
                  <a:latin typeface="游明朝" panose="02020400000000000000" pitchFamily="18" charset="-128"/>
                  <a:ea typeface="游明朝" panose="02020400000000000000" pitchFamily="18" charset="-128"/>
                </a:rPr>
                <a:t>向上を</a:t>
              </a:r>
              <a:br>
                <a:rPr lang="en-US" altLang="ja-JP" sz="1200" dirty="0">
                  <a:solidFill>
                    <a:schemeClr val="tx1"/>
                  </a:solidFill>
                  <a:latin typeface="游明朝" panose="02020400000000000000" pitchFamily="18" charset="-128"/>
                  <a:ea typeface="游明朝" panose="02020400000000000000" pitchFamily="18" charset="-128"/>
                </a:rPr>
              </a:br>
              <a:r>
                <a:rPr lang="ja-JP" altLang="en-US" sz="1200" dirty="0">
                  <a:solidFill>
                    <a:schemeClr val="tx1"/>
                  </a:solidFill>
                  <a:latin typeface="游明朝" panose="02020400000000000000" pitchFamily="18" charset="-128"/>
                  <a:ea typeface="游明朝" panose="02020400000000000000" pitchFamily="18" charset="-128"/>
                </a:rPr>
                <a:t>目指すべく、</a:t>
              </a:r>
              <a:r>
                <a:rPr lang="en-US" altLang="ja-JP" sz="1200" dirty="0">
                  <a:solidFill>
                    <a:schemeClr val="tx1"/>
                  </a:solidFill>
                  <a:latin typeface="游明朝" panose="02020400000000000000" pitchFamily="18" charset="-128"/>
                  <a:ea typeface="游明朝" panose="02020400000000000000" pitchFamily="18" charset="-128"/>
                </a:rPr>
                <a:t>HP</a:t>
              </a:r>
              <a:r>
                <a:rPr lang="ja-JP" altLang="en-US" sz="1200" dirty="0">
                  <a:solidFill>
                    <a:schemeClr val="tx1"/>
                  </a:solidFill>
                  <a:latin typeface="游明朝" panose="02020400000000000000" pitchFamily="18" charset="-128"/>
                  <a:ea typeface="游明朝" panose="02020400000000000000" pitchFamily="18" charset="-128"/>
                </a:rPr>
                <a:t>の複数個所に各種サービスの導線を配置する。</a:t>
              </a:r>
              <a:endParaRPr lang="en-US" altLang="ja-JP" sz="1200" dirty="0">
                <a:solidFill>
                  <a:schemeClr val="tx1"/>
                </a:solidFill>
                <a:latin typeface="游明朝" panose="02020400000000000000" pitchFamily="18" charset="-128"/>
                <a:ea typeface="游明朝" panose="02020400000000000000" pitchFamily="18" charset="-128"/>
              </a:endParaRPr>
            </a:p>
          </p:txBody>
        </p:sp>
        <p:grpSp>
          <p:nvGrpSpPr>
            <p:cNvPr id="78" name="グループ化 77">
              <a:extLst>
                <a:ext uri="{FF2B5EF4-FFF2-40B4-BE49-F238E27FC236}">
                  <a16:creationId xmlns:a16="http://schemas.microsoft.com/office/drawing/2014/main" id="{4E6D0878-7BF1-52AB-EB1C-0EC030AEAC73}"/>
                </a:ext>
              </a:extLst>
            </p:cNvPr>
            <p:cNvGrpSpPr/>
            <p:nvPr/>
          </p:nvGrpSpPr>
          <p:grpSpPr>
            <a:xfrm>
              <a:off x="411347" y="1649804"/>
              <a:ext cx="3583783" cy="273604"/>
              <a:chOff x="410918" y="1638323"/>
              <a:chExt cx="2229592" cy="368544"/>
            </a:xfrm>
          </p:grpSpPr>
          <p:sp>
            <p:nvSpPr>
              <p:cNvPr id="79" name="正方形/長方形 78">
                <a:extLst>
                  <a:ext uri="{FF2B5EF4-FFF2-40B4-BE49-F238E27FC236}">
                    <a16:creationId xmlns:a16="http://schemas.microsoft.com/office/drawing/2014/main" id="{12490D30-197F-F030-0FF4-180392A0DAD0}"/>
                  </a:ext>
                </a:extLst>
              </p:cNvPr>
              <p:cNvSpPr/>
              <p:nvPr/>
            </p:nvSpPr>
            <p:spPr>
              <a:xfrm>
                <a:off x="410918" y="1638323"/>
                <a:ext cx="2229348" cy="27097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lang="ja-JP" altLang="en-US" sz="1400" dirty="0">
                    <a:solidFill>
                      <a:schemeClr val="tx1"/>
                    </a:solidFill>
                    <a:latin typeface="游明朝" panose="02020400000000000000" pitchFamily="18" charset="-128"/>
                    <a:ea typeface="游明朝" panose="02020400000000000000" pitchFamily="18" charset="-128"/>
                  </a:rPr>
                  <a:t>販売方法の基本方針</a:t>
                </a:r>
              </a:p>
            </p:txBody>
          </p:sp>
          <p:cxnSp>
            <p:nvCxnSpPr>
              <p:cNvPr id="80" name="直線矢印コネクタ 79">
                <a:extLst>
                  <a:ext uri="{FF2B5EF4-FFF2-40B4-BE49-F238E27FC236}">
                    <a16:creationId xmlns:a16="http://schemas.microsoft.com/office/drawing/2014/main" id="{FD6CC1A3-94C3-73B4-289C-1408D8830250}"/>
                  </a:ext>
                </a:extLst>
              </p:cNvPr>
              <p:cNvCxnSpPr>
                <a:cxnSpLocks/>
              </p:cNvCxnSpPr>
              <p:nvPr/>
            </p:nvCxnSpPr>
            <p:spPr>
              <a:xfrm>
                <a:off x="410918" y="2006867"/>
                <a:ext cx="2229592" cy="0"/>
              </a:xfrm>
              <a:prstGeom prst="straightConnector1">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grpSp>
      </p:grpSp>
      <p:sp>
        <p:nvSpPr>
          <p:cNvPr id="84" name="正方形/長方形 83">
            <a:extLst>
              <a:ext uri="{FF2B5EF4-FFF2-40B4-BE49-F238E27FC236}">
                <a16:creationId xmlns:a16="http://schemas.microsoft.com/office/drawing/2014/main" id="{9E9AAE2C-A564-15E6-4CC0-EE673F1586F5}"/>
              </a:ext>
            </a:extLst>
          </p:cNvPr>
          <p:cNvSpPr/>
          <p:nvPr/>
        </p:nvSpPr>
        <p:spPr>
          <a:xfrm>
            <a:off x="5951551" y="1649804"/>
            <a:ext cx="5825537" cy="20116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lang="en-US" altLang="ja-JP" sz="1400" dirty="0">
                <a:solidFill>
                  <a:schemeClr val="tx1"/>
                </a:solidFill>
                <a:latin typeface="游明朝" panose="02020400000000000000" pitchFamily="18" charset="-128"/>
                <a:ea typeface="游明朝" panose="02020400000000000000" pitchFamily="18" charset="-128"/>
              </a:rPr>
              <a:t>HP</a:t>
            </a:r>
            <a:r>
              <a:rPr lang="ja-JP" altLang="en-US" sz="1400" dirty="0">
                <a:solidFill>
                  <a:schemeClr val="tx1"/>
                </a:solidFill>
                <a:latin typeface="游明朝" panose="02020400000000000000" pitchFamily="18" charset="-128"/>
                <a:ea typeface="游明朝" panose="02020400000000000000" pitchFamily="18" charset="-128"/>
              </a:rPr>
              <a:t>の具体的な構成</a:t>
            </a:r>
          </a:p>
        </p:txBody>
      </p:sp>
      <p:cxnSp>
        <p:nvCxnSpPr>
          <p:cNvPr id="85" name="直線矢印コネクタ 84">
            <a:extLst>
              <a:ext uri="{FF2B5EF4-FFF2-40B4-BE49-F238E27FC236}">
                <a16:creationId xmlns:a16="http://schemas.microsoft.com/office/drawing/2014/main" id="{EC8C716F-DA9C-D27D-D8AB-8E43E1BDAE32}"/>
              </a:ext>
            </a:extLst>
          </p:cNvPr>
          <p:cNvCxnSpPr>
            <a:cxnSpLocks/>
          </p:cNvCxnSpPr>
          <p:nvPr/>
        </p:nvCxnSpPr>
        <p:spPr>
          <a:xfrm>
            <a:off x="5951551" y="1923408"/>
            <a:ext cx="5826175" cy="0"/>
          </a:xfrm>
          <a:prstGeom prst="straightConnector1">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sp>
        <p:nvSpPr>
          <p:cNvPr id="86" name="正方形/長方形 85">
            <a:extLst>
              <a:ext uri="{FF2B5EF4-FFF2-40B4-BE49-F238E27FC236}">
                <a16:creationId xmlns:a16="http://schemas.microsoft.com/office/drawing/2014/main" id="{BA43E708-D643-5BD4-887E-7C592CD69D58}"/>
              </a:ext>
            </a:extLst>
          </p:cNvPr>
          <p:cNvSpPr/>
          <p:nvPr/>
        </p:nvSpPr>
        <p:spPr>
          <a:xfrm>
            <a:off x="5951551" y="2047114"/>
            <a:ext cx="5825537" cy="30235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lang="ja-JP" altLang="en-US" sz="1400" dirty="0">
                <a:solidFill>
                  <a:schemeClr val="tx1"/>
                </a:solidFill>
                <a:latin typeface="游明朝" panose="02020400000000000000" pitchFamily="18" charset="-128"/>
                <a:ea typeface="游明朝" panose="02020400000000000000" pitchFamily="18" charset="-128"/>
              </a:rPr>
              <a:t>サービス一覧ページを上層とし、下層に各サービスを配置する構成</a:t>
            </a:r>
          </a:p>
        </p:txBody>
      </p:sp>
      <p:grpSp>
        <p:nvGrpSpPr>
          <p:cNvPr id="88" name="グループ化 87">
            <a:extLst>
              <a:ext uri="{FF2B5EF4-FFF2-40B4-BE49-F238E27FC236}">
                <a16:creationId xmlns:a16="http://schemas.microsoft.com/office/drawing/2014/main" id="{239A086D-6598-B8F9-C812-BF11D0EE5902}"/>
              </a:ext>
            </a:extLst>
          </p:cNvPr>
          <p:cNvGrpSpPr/>
          <p:nvPr/>
        </p:nvGrpSpPr>
        <p:grpSpPr>
          <a:xfrm>
            <a:off x="5399962" y="1649804"/>
            <a:ext cx="288000" cy="4848359"/>
            <a:chOff x="4178175" y="1649804"/>
            <a:chExt cx="288000" cy="4848359"/>
          </a:xfrm>
        </p:grpSpPr>
        <p:cxnSp>
          <p:nvCxnSpPr>
            <p:cNvPr id="89" name="直線矢印コネクタ 88">
              <a:extLst>
                <a:ext uri="{FF2B5EF4-FFF2-40B4-BE49-F238E27FC236}">
                  <a16:creationId xmlns:a16="http://schemas.microsoft.com/office/drawing/2014/main" id="{CEE027A3-4C6D-581F-9B79-D2098D8A269A}"/>
                </a:ext>
              </a:extLst>
            </p:cNvPr>
            <p:cNvCxnSpPr>
              <a:cxnSpLocks/>
            </p:cNvCxnSpPr>
            <p:nvPr/>
          </p:nvCxnSpPr>
          <p:spPr>
            <a:xfrm flipV="1">
              <a:off x="4322175" y="1649804"/>
              <a:ext cx="0" cy="4848359"/>
            </a:xfrm>
            <a:prstGeom prst="straightConnector1">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sp>
          <p:nvSpPr>
            <p:cNvPr id="90" name="楕円 89">
              <a:extLst>
                <a:ext uri="{FF2B5EF4-FFF2-40B4-BE49-F238E27FC236}">
                  <a16:creationId xmlns:a16="http://schemas.microsoft.com/office/drawing/2014/main" id="{A94B0FA3-70FB-F339-A1B1-425F1FE6065E}"/>
                </a:ext>
              </a:extLst>
            </p:cNvPr>
            <p:cNvSpPr/>
            <p:nvPr/>
          </p:nvSpPr>
          <p:spPr>
            <a:xfrm>
              <a:off x="4178175" y="3929983"/>
              <a:ext cx="288000" cy="288000"/>
            </a:xfrm>
            <a:prstGeom prst="ellipse">
              <a:avLst/>
            </a:prstGeom>
            <a:solidFill>
              <a:srgbClr val="145D3A"/>
            </a:solidFill>
            <a:ln w="9525">
              <a:solidFill>
                <a:schemeClr val="tx1"/>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lang="ja-JP" altLang="en-US" sz="1050" dirty="0">
                  <a:solidFill>
                    <a:schemeClr val="bg1"/>
                  </a:solidFill>
                  <a:latin typeface="游明朝" panose="02020400000000000000" pitchFamily="18" charset="-128"/>
                  <a:ea typeface="游明朝" panose="02020400000000000000" pitchFamily="18" charset="-128"/>
                </a:rPr>
                <a:t>＞</a:t>
              </a:r>
            </a:p>
          </p:txBody>
        </p:sp>
      </p:grpSp>
      <p:sp>
        <p:nvSpPr>
          <p:cNvPr id="25" name="正方形/長方形 24">
            <a:extLst>
              <a:ext uri="{FF2B5EF4-FFF2-40B4-BE49-F238E27FC236}">
                <a16:creationId xmlns:a16="http://schemas.microsoft.com/office/drawing/2014/main" id="{B85B7995-38EF-B051-A97F-5B47D5AF1B38}"/>
              </a:ext>
            </a:extLst>
          </p:cNvPr>
          <p:cNvSpPr/>
          <p:nvPr/>
        </p:nvSpPr>
        <p:spPr>
          <a:xfrm>
            <a:off x="6662596" y="2453485"/>
            <a:ext cx="2051523" cy="1026575"/>
          </a:xfrm>
          <a:prstGeom prst="rect">
            <a:avLst/>
          </a:prstGeom>
          <a:solidFill>
            <a:srgbClr val="FFFF00"/>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46800" rIns="46800" rtlCol="0" anchor="ctr"/>
          <a:lstStyle/>
          <a:p>
            <a:pPr algn="ctr">
              <a:spcBef>
                <a:spcPts val="600"/>
              </a:spcBef>
            </a:pPr>
            <a:r>
              <a:rPr lang="ja-JP" altLang="en-US" sz="1200" dirty="0">
                <a:solidFill>
                  <a:schemeClr val="tx1"/>
                </a:solidFill>
                <a:latin typeface="游明朝" panose="02020400000000000000" pitchFamily="18" charset="-128"/>
                <a:ea typeface="游明朝" panose="02020400000000000000" pitchFamily="18" charset="-128"/>
              </a:rPr>
              <a:t>画像</a:t>
            </a:r>
          </a:p>
        </p:txBody>
      </p:sp>
      <p:sp>
        <p:nvSpPr>
          <p:cNvPr id="27" name="正方形/長方形 26">
            <a:extLst>
              <a:ext uri="{FF2B5EF4-FFF2-40B4-BE49-F238E27FC236}">
                <a16:creationId xmlns:a16="http://schemas.microsoft.com/office/drawing/2014/main" id="{C1C0E02E-59E0-756F-72E4-E05309882F2A}"/>
              </a:ext>
            </a:extLst>
          </p:cNvPr>
          <p:cNvSpPr/>
          <p:nvPr/>
        </p:nvSpPr>
        <p:spPr>
          <a:xfrm>
            <a:off x="9723022" y="2453485"/>
            <a:ext cx="2051523" cy="1026575"/>
          </a:xfrm>
          <a:prstGeom prst="rect">
            <a:avLst/>
          </a:prstGeom>
          <a:solidFill>
            <a:srgbClr val="FFFF00"/>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46800" rIns="46800" rtlCol="0" anchor="ctr"/>
          <a:lstStyle/>
          <a:p>
            <a:pPr algn="ctr">
              <a:spcBef>
                <a:spcPts val="600"/>
              </a:spcBef>
            </a:pPr>
            <a:r>
              <a:rPr lang="ja-JP" altLang="en-US" sz="1200" dirty="0">
                <a:solidFill>
                  <a:schemeClr val="tx1"/>
                </a:solidFill>
                <a:latin typeface="游明朝" panose="02020400000000000000" pitchFamily="18" charset="-128"/>
                <a:ea typeface="游明朝" panose="02020400000000000000" pitchFamily="18" charset="-128"/>
              </a:rPr>
              <a:t>画像</a:t>
            </a:r>
          </a:p>
        </p:txBody>
      </p:sp>
      <p:sp>
        <p:nvSpPr>
          <p:cNvPr id="29" name="正方形/長方形 28">
            <a:extLst>
              <a:ext uri="{FF2B5EF4-FFF2-40B4-BE49-F238E27FC236}">
                <a16:creationId xmlns:a16="http://schemas.microsoft.com/office/drawing/2014/main" id="{78F3FA16-A87C-A500-622E-8A27749A52FB}"/>
              </a:ext>
            </a:extLst>
          </p:cNvPr>
          <p:cNvSpPr/>
          <p:nvPr/>
        </p:nvSpPr>
        <p:spPr>
          <a:xfrm>
            <a:off x="9723022" y="3570569"/>
            <a:ext cx="2051523" cy="1026575"/>
          </a:xfrm>
          <a:prstGeom prst="rect">
            <a:avLst/>
          </a:prstGeom>
          <a:solidFill>
            <a:srgbClr val="FFFF00"/>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46800" rIns="46800" rtlCol="0" anchor="ctr"/>
          <a:lstStyle/>
          <a:p>
            <a:pPr algn="ctr">
              <a:spcBef>
                <a:spcPts val="600"/>
              </a:spcBef>
            </a:pPr>
            <a:r>
              <a:rPr lang="ja-JP" altLang="en-US" sz="1200" dirty="0">
                <a:solidFill>
                  <a:schemeClr val="tx1"/>
                </a:solidFill>
                <a:latin typeface="游明朝" panose="02020400000000000000" pitchFamily="18" charset="-128"/>
                <a:ea typeface="游明朝" panose="02020400000000000000" pitchFamily="18" charset="-128"/>
              </a:rPr>
              <a:t>画像</a:t>
            </a:r>
          </a:p>
        </p:txBody>
      </p:sp>
      <p:sp>
        <p:nvSpPr>
          <p:cNvPr id="35" name="正方形/長方形 34">
            <a:extLst>
              <a:ext uri="{FF2B5EF4-FFF2-40B4-BE49-F238E27FC236}">
                <a16:creationId xmlns:a16="http://schemas.microsoft.com/office/drawing/2014/main" id="{B7F56D85-34A8-A8C7-5C92-491D64264221}"/>
              </a:ext>
            </a:extLst>
          </p:cNvPr>
          <p:cNvSpPr/>
          <p:nvPr/>
        </p:nvSpPr>
        <p:spPr>
          <a:xfrm>
            <a:off x="9723022" y="4687636"/>
            <a:ext cx="2051523" cy="1026575"/>
          </a:xfrm>
          <a:prstGeom prst="rect">
            <a:avLst/>
          </a:prstGeom>
          <a:solidFill>
            <a:srgbClr val="FFFF00"/>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46800" rIns="46800" rtlCol="0" anchor="ctr"/>
          <a:lstStyle/>
          <a:p>
            <a:pPr algn="ctr">
              <a:spcBef>
                <a:spcPts val="600"/>
              </a:spcBef>
            </a:pPr>
            <a:r>
              <a:rPr lang="ja-JP" altLang="en-US" sz="1200" dirty="0">
                <a:solidFill>
                  <a:schemeClr val="tx1"/>
                </a:solidFill>
                <a:latin typeface="游明朝" panose="02020400000000000000" pitchFamily="18" charset="-128"/>
                <a:ea typeface="游明朝" panose="02020400000000000000" pitchFamily="18" charset="-128"/>
              </a:rPr>
              <a:t>画像</a:t>
            </a:r>
          </a:p>
        </p:txBody>
      </p:sp>
    </p:spTree>
    <p:extLst>
      <p:ext uri="{BB962C8B-B14F-4D97-AF65-F5344CB8AC3E}">
        <p14:creationId xmlns:p14="http://schemas.microsoft.com/office/powerpoint/2010/main" val="17191665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DAA8C4-C912-DCE7-B248-E1AE3F814514}"/>
            </a:ext>
          </a:extLst>
        </p:cNvPr>
        <p:cNvGrpSpPr/>
        <p:nvPr/>
      </p:nvGrpSpPr>
      <p:grpSpPr>
        <a:xfrm>
          <a:off x="0" y="0"/>
          <a:ext cx="0" cy="0"/>
          <a:chOff x="0" y="0"/>
          <a:chExt cx="0" cy="0"/>
        </a:xfrm>
      </p:grpSpPr>
      <p:sp>
        <p:nvSpPr>
          <p:cNvPr id="2" name="正方形/長方形 1">
            <a:extLst>
              <a:ext uri="{FF2B5EF4-FFF2-40B4-BE49-F238E27FC236}">
                <a16:creationId xmlns:a16="http://schemas.microsoft.com/office/drawing/2014/main" id="{8F74DC1B-B9A8-8E77-EBEF-F8C8332FE399}"/>
              </a:ext>
            </a:extLst>
          </p:cNvPr>
          <p:cNvSpPr/>
          <p:nvPr/>
        </p:nvSpPr>
        <p:spPr>
          <a:xfrm>
            <a:off x="410918" y="296441"/>
            <a:ext cx="11370164" cy="46891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Bef>
                <a:spcPts val="600"/>
              </a:spcBef>
            </a:pPr>
            <a:r>
              <a:rPr lang="ja-JP" altLang="en-US" b="1" dirty="0">
                <a:solidFill>
                  <a:srgbClr val="145D3A"/>
                </a:solidFill>
                <a:latin typeface="游明朝" panose="02020400000000000000" pitchFamily="18" charset="-128"/>
                <a:ea typeface="游明朝" panose="02020400000000000000" pitchFamily="18" charset="-128"/>
              </a:rPr>
              <a:t>自社戦略（</a:t>
            </a:r>
            <a:r>
              <a:rPr lang="en-US" altLang="ja-JP" b="1" dirty="0">
                <a:solidFill>
                  <a:srgbClr val="145D3A"/>
                </a:solidFill>
                <a:latin typeface="游明朝" panose="02020400000000000000" pitchFamily="18" charset="-128"/>
                <a:ea typeface="游明朝" panose="02020400000000000000" pitchFamily="18" charset="-128"/>
              </a:rPr>
              <a:t>4/4</a:t>
            </a:r>
            <a:r>
              <a:rPr lang="ja-JP" altLang="en-US" b="1" dirty="0">
                <a:solidFill>
                  <a:srgbClr val="145D3A"/>
                </a:solidFill>
                <a:latin typeface="游明朝" panose="02020400000000000000" pitchFamily="18" charset="-128"/>
                <a:ea typeface="游明朝" panose="02020400000000000000" pitchFamily="18" charset="-128"/>
              </a:rPr>
              <a:t>）：</a:t>
            </a:r>
            <a:r>
              <a:rPr lang="en-US" altLang="ja-JP" b="1" dirty="0">
                <a:solidFill>
                  <a:srgbClr val="145D3A"/>
                </a:solidFill>
                <a:latin typeface="游明朝" panose="02020400000000000000" pitchFamily="18" charset="-128"/>
                <a:ea typeface="游明朝" panose="02020400000000000000" pitchFamily="18" charset="-128"/>
              </a:rPr>
              <a:t>Promotion</a:t>
            </a:r>
            <a:r>
              <a:rPr lang="ja-JP" altLang="en-US" b="1" dirty="0">
                <a:solidFill>
                  <a:srgbClr val="145D3A"/>
                </a:solidFill>
                <a:latin typeface="游明朝" panose="02020400000000000000" pitchFamily="18" charset="-128"/>
                <a:ea typeface="游明朝" panose="02020400000000000000" pitchFamily="18" charset="-128"/>
              </a:rPr>
              <a:t>（販促方法）</a:t>
            </a:r>
          </a:p>
        </p:txBody>
      </p:sp>
      <p:sp>
        <p:nvSpPr>
          <p:cNvPr id="4" name="スライド番号プレースホルダー 5">
            <a:extLst>
              <a:ext uri="{FF2B5EF4-FFF2-40B4-BE49-F238E27FC236}">
                <a16:creationId xmlns:a16="http://schemas.microsoft.com/office/drawing/2014/main" id="{CC7A6CBD-0A9C-48E2-853B-C6F889509B0A}"/>
              </a:ext>
            </a:extLst>
          </p:cNvPr>
          <p:cNvSpPr>
            <a:spLocks noGrp="1"/>
          </p:cNvSpPr>
          <p:nvPr>
            <p:ph type="sldNum" sz="quarter" idx="12"/>
          </p:nvPr>
        </p:nvSpPr>
        <p:spPr>
          <a:xfrm>
            <a:off x="11792326" y="6587975"/>
            <a:ext cx="278505" cy="219600"/>
          </a:xfrm>
        </p:spPr>
        <p:txBody>
          <a:bodyPr wrap="none"/>
          <a:lstStyle/>
          <a:p>
            <a:pPr algn="ctr"/>
            <a:fld id="{3FFBA4C0-9B7D-4866-9F37-F8186F53D425}" type="slidenum">
              <a:rPr kumimoji="1" lang="ja-JP" altLang="en-US" smtClean="0">
                <a:solidFill>
                  <a:schemeClr val="tx1"/>
                </a:solidFill>
                <a:latin typeface="游明朝" panose="02020400000000000000" pitchFamily="18" charset="-128"/>
                <a:ea typeface="游明朝" panose="02020400000000000000" pitchFamily="18" charset="-128"/>
              </a:rPr>
              <a:pPr algn="ctr"/>
              <a:t>12</a:t>
            </a:fld>
            <a:endParaRPr kumimoji="1" lang="ja-JP" altLang="en-US" dirty="0">
              <a:solidFill>
                <a:schemeClr val="tx1"/>
              </a:solidFill>
              <a:latin typeface="游明朝" panose="02020400000000000000" pitchFamily="18" charset="-128"/>
              <a:ea typeface="游明朝" panose="02020400000000000000" pitchFamily="18" charset="-128"/>
            </a:endParaRPr>
          </a:p>
        </p:txBody>
      </p:sp>
      <p:grpSp>
        <p:nvGrpSpPr>
          <p:cNvPr id="5" name="グループ化 4">
            <a:extLst>
              <a:ext uri="{FF2B5EF4-FFF2-40B4-BE49-F238E27FC236}">
                <a16:creationId xmlns:a16="http://schemas.microsoft.com/office/drawing/2014/main" id="{21CED86C-4131-F41B-CAA1-EC5F69FE099C}"/>
              </a:ext>
            </a:extLst>
          </p:cNvPr>
          <p:cNvGrpSpPr/>
          <p:nvPr/>
        </p:nvGrpSpPr>
        <p:grpSpPr>
          <a:xfrm>
            <a:off x="6321449" y="381089"/>
            <a:ext cx="5462564" cy="291159"/>
            <a:chOff x="5352149" y="381089"/>
            <a:chExt cx="5462564" cy="291159"/>
          </a:xfrm>
        </p:grpSpPr>
        <p:sp>
          <p:nvSpPr>
            <p:cNvPr id="6" name="正方形/長方形 5">
              <a:extLst>
                <a:ext uri="{FF2B5EF4-FFF2-40B4-BE49-F238E27FC236}">
                  <a16:creationId xmlns:a16="http://schemas.microsoft.com/office/drawing/2014/main" id="{F26C0EF3-C508-2900-CF09-0F1ED57A84DA}"/>
                </a:ext>
              </a:extLst>
            </p:cNvPr>
            <p:cNvSpPr/>
            <p:nvPr/>
          </p:nvSpPr>
          <p:spPr>
            <a:xfrm>
              <a:off x="10097945" y="381089"/>
              <a:ext cx="716768" cy="291159"/>
            </a:xfrm>
            <a:prstGeom prst="rect">
              <a:avLst/>
            </a:prstGeom>
            <a:no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lang="ja-JP" altLang="en-US" sz="1050" dirty="0">
                  <a:solidFill>
                    <a:schemeClr val="tx1"/>
                  </a:solidFill>
                  <a:latin typeface="游明朝" panose="02020400000000000000" pitchFamily="18" charset="-128"/>
                  <a:ea typeface="游明朝" panose="02020400000000000000" pitchFamily="18" charset="-128"/>
                </a:rPr>
                <a:t>財務</a:t>
              </a:r>
              <a:r>
                <a:rPr kumimoji="1" lang="ja-JP" altLang="en-US" sz="1050" dirty="0">
                  <a:solidFill>
                    <a:schemeClr val="tx1"/>
                  </a:solidFill>
                  <a:latin typeface="游明朝" panose="02020400000000000000" pitchFamily="18" charset="-128"/>
                  <a:ea typeface="游明朝" panose="02020400000000000000" pitchFamily="18" charset="-128"/>
                </a:rPr>
                <a:t>計画</a:t>
              </a:r>
            </a:p>
          </p:txBody>
        </p:sp>
        <p:grpSp>
          <p:nvGrpSpPr>
            <p:cNvPr id="7" name="グループ化 6">
              <a:extLst>
                <a:ext uri="{FF2B5EF4-FFF2-40B4-BE49-F238E27FC236}">
                  <a16:creationId xmlns:a16="http://schemas.microsoft.com/office/drawing/2014/main" id="{07CC4AB7-921C-6B16-DCB0-2B18806B37C2}"/>
                </a:ext>
              </a:extLst>
            </p:cNvPr>
            <p:cNvGrpSpPr/>
            <p:nvPr/>
          </p:nvGrpSpPr>
          <p:grpSpPr>
            <a:xfrm>
              <a:off x="5352149" y="381089"/>
              <a:ext cx="870461" cy="291159"/>
              <a:chOff x="5021740" y="381089"/>
              <a:chExt cx="870461" cy="291159"/>
            </a:xfrm>
          </p:grpSpPr>
          <p:sp>
            <p:nvSpPr>
              <p:cNvPr id="20" name="正方形/長方形 19">
                <a:extLst>
                  <a:ext uri="{FF2B5EF4-FFF2-40B4-BE49-F238E27FC236}">
                    <a16:creationId xmlns:a16="http://schemas.microsoft.com/office/drawing/2014/main" id="{17BB7BFB-62A8-9E51-8D0F-3205B547A2AA}"/>
                  </a:ext>
                </a:extLst>
              </p:cNvPr>
              <p:cNvSpPr/>
              <p:nvPr/>
            </p:nvSpPr>
            <p:spPr>
              <a:xfrm>
                <a:off x="5021740" y="381089"/>
                <a:ext cx="716768" cy="291159"/>
              </a:xfrm>
              <a:prstGeom prst="rect">
                <a:avLst/>
              </a:prstGeom>
              <a:no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kumimoji="1" lang="ja-JP" altLang="en-US" sz="1050" dirty="0">
                    <a:solidFill>
                      <a:schemeClr val="tx1"/>
                    </a:solidFill>
                    <a:latin typeface="游明朝" panose="02020400000000000000" pitchFamily="18" charset="-128"/>
                    <a:ea typeface="游明朝" panose="02020400000000000000" pitchFamily="18" charset="-128"/>
                  </a:rPr>
                  <a:t>目指す姿</a:t>
                </a:r>
              </a:p>
            </p:txBody>
          </p:sp>
          <p:sp>
            <p:nvSpPr>
              <p:cNvPr id="21" name="矢印: 右 20">
                <a:extLst>
                  <a:ext uri="{FF2B5EF4-FFF2-40B4-BE49-F238E27FC236}">
                    <a16:creationId xmlns:a16="http://schemas.microsoft.com/office/drawing/2014/main" id="{4E897AA6-6E9E-3DA2-3FCD-B091F1BF5F15}"/>
                  </a:ext>
                </a:extLst>
              </p:cNvPr>
              <p:cNvSpPr/>
              <p:nvPr/>
            </p:nvSpPr>
            <p:spPr>
              <a:xfrm>
                <a:off x="5738508" y="458755"/>
                <a:ext cx="153693" cy="135827"/>
              </a:xfrm>
              <a:prstGeom prst="rightArrow">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nvGrpSpPr>
            <p:cNvPr id="8" name="グループ化 7">
              <a:extLst>
                <a:ext uri="{FF2B5EF4-FFF2-40B4-BE49-F238E27FC236}">
                  <a16:creationId xmlns:a16="http://schemas.microsoft.com/office/drawing/2014/main" id="{1C45375A-64FE-1817-1A95-9ACD7074ECD7}"/>
                </a:ext>
              </a:extLst>
            </p:cNvPr>
            <p:cNvGrpSpPr/>
            <p:nvPr/>
          </p:nvGrpSpPr>
          <p:grpSpPr>
            <a:xfrm>
              <a:off x="6301308" y="381089"/>
              <a:ext cx="870461" cy="291159"/>
              <a:chOff x="6036981" y="381089"/>
              <a:chExt cx="870461" cy="291159"/>
            </a:xfrm>
          </p:grpSpPr>
          <p:sp>
            <p:nvSpPr>
              <p:cNvPr id="18" name="正方形/長方形 17">
                <a:extLst>
                  <a:ext uri="{FF2B5EF4-FFF2-40B4-BE49-F238E27FC236}">
                    <a16:creationId xmlns:a16="http://schemas.microsoft.com/office/drawing/2014/main" id="{DD62005D-DBEF-0C53-99DE-9DF235B1E88A}"/>
                  </a:ext>
                </a:extLst>
              </p:cNvPr>
              <p:cNvSpPr/>
              <p:nvPr/>
            </p:nvSpPr>
            <p:spPr>
              <a:xfrm>
                <a:off x="6036981" y="381089"/>
                <a:ext cx="716768" cy="291159"/>
              </a:xfrm>
              <a:prstGeom prst="rect">
                <a:avLst/>
              </a:prstGeom>
              <a:no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lang="ja-JP" altLang="en-US" sz="1050" dirty="0">
                    <a:solidFill>
                      <a:schemeClr val="tx1"/>
                    </a:solidFill>
                    <a:latin typeface="游明朝" panose="02020400000000000000" pitchFamily="18" charset="-128"/>
                    <a:ea typeface="游明朝" panose="02020400000000000000" pitchFamily="18" charset="-128"/>
                  </a:rPr>
                  <a:t>市場分析</a:t>
                </a:r>
                <a:endParaRPr kumimoji="1" lang="ja-JP" altLang="en-US" sz="1050" dirty="0">
                  <a:solidFill>
                    <a:schemeClr val="tx1"/>
                  </a:solidFill>
                  <a:latin typeface="游明朝" panose="02020400000000000000" pitchFamily="18" charset="-128"/>
                  <a:ea typeface="游明朝" panose="02020400000000000000" pitchFamily="18" charset="-128"/>
                </a:endParaRPr>
              </a:p>
            </p:txBody>
          </p:sp>
          <p:sp>
            <p:nvSpPr>
              <p:cNvPr id="19" name="矢印: 右 18">
                <a:extLst>
                  <a:ext uri="{FF2B5EF4-FFF2-40B4-BE49-F238E27FC236}">
                    <a16:creationId xmlns:a16="http://schemas.microsoft.com/office/drawing/2014/main" id="{42E61BD4-DE1A-5E06-B054-93CDA99E1125}"/>
                  </a:ext>
                </a:extLst>
              </p:cNvPr>
              <p:cNvSpPr/>
              <p:nvPr/>
            </p:nvSpPr>
            <p:spPr>
              <a:xfrm>
                <a:off x="6753749" y="458755"/>
                <a:ext cx="153693" cy="135827"/>
              </a:xfrm>
              <a:prstGeom prst="rightArrow">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nvGrpSpPr>
            <p:cNvPr id="9" name="グループ化 8">
              <a:extLst>
                <a:ext uri="{FF2B5EF4-FFF2-40B4-BE49-F238E27FC236}">
                  <a16:creationId xmlns:a16="http://schemas.microsoft.com/office/drawing/2014/main" id="{1A495083-4ABF-CB86-7C32-4A356CB8F6F4}"/>
                </a:ext>
              </a:extLst>
            </p:cNvPr>
            <p:cNvGrpSpPr/>
            <p:nvPr/>
          </p:nvGrpSpPr>
          <p:grpSpPr>
            <a:xfrm>
              <a:off x="7250467" y="381089"/>
              <a:ext cx="870461" cy="291159"/>
              <a:chOff x="7052222" y="381089"/>
              <a:chExt cx="870461" cy="291159"/>
            </a:xfrm>
          </p:grpSpPr>
          <p:sp>
            <p:nvSpPr>
              <p:cNvPr id="16" name="正方形/長方形 15">
                <a:extLst>
                  <a:ext uri="{FF2B5EF4-FFF2-40B4-BE49-F238E27FC236}">
                    <a16:creationId xmlns:a16="http://schemas.microsoft.com/office/drawing/2014/main" id="{8B370602-7C36-C8F3-A67F-979F11F58870}"/>
                  </a:ext>
                </a:extLst>
              </p:cNvPr>
              <p:cNvSpPr/>
              <p:nvPr/>
            </p:nvSpPr>
            <p:spPr>
              <a:xfrm>
                <a:off x="7052222" y="381089"/>
                <a:ext cx="716768" cy="291159"/>
              </a:xfrm>
              <a:prstGeom prst="rect">
                <a:avLst/>
              </a:prstGeom>
              <a:no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lang="ja-JP" altLang="en-US" sz="1050" dirty="0">
                    <a:solidFill>
                      <a:schemeClr val="tx1"/>
                    </a:solidFill>
                    <a:latin typeface="游明朝" panose="02020400000000000000" pitchFamily="18" charset="-128"/>
                    <a:ea typeface="游明朝" panose="02020400000000000000" pitchFamily="18" charset="-128"/>
                  </a:rPr>
                  <a:t>競合分析</a:t>
                </a:r>
                <a:endParaRPr kumimoji="1" lang="ja-JP" altLang="en-US" sz="1050" dirty="0">
                  <a:solidFill>
                    <a:schemeClr val="tx1"/>
                  </a:solidFill>
                  <a:latin typeface="游明朝" panose="02020400000000000000" pitchFamily="18" charset="-128"/>
                  <a:ea typeface="游明朝" panose="02020400000000000000" pitchFamily="18" charset="-128"/>
                </a:endParaRPr>
              </a:p>
            </p:txBody>
          </p:sp>
          <p:sp>
            <p:nvSpPr>
              <p:cNvPr id="17" name="矢印: 右 16">
                <a:extLst>
                  <a:ext uri="{FF2B5EF4-FFF2-40B4-BE49-F238E27FC236}">
                    <a16:creationId xmlns:a16="http://schemas.microsoft.com/office/drawing/2014/main" id="{37BCA3FD-28F0-A667-6795-C83F7FE5C3C8}"/>
                  </a:ext>
                </a:extLst>
              </p:cNvPr>
              <p:cNvSpPr/>
              <p:nvPr/>
            </p:nvSpPr>
            <p:spPr>
              <a:xfrm>
                <a:off x="7768990" y="458755"/>
                <a:ext cx="153693" cy="135827"/>
              </a:xfrm>
              <a:prstGeom prst="rightArrow">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nvGrpSpPr>
            <p:cNvPr id="10" name="グループ化 9">
              <a:extLst>
                <a:ext uri="{FF2B5EF4-FFF2-40B4-BE49-F238E27FC236}">
                  <a16:creationId xmlns:a16="http://schemas.microsoft.com/office/drawing/2014/main" id="{5266CFD6-8C99-9E4F-CB0C-ABD0F53DA71E}"/>
                </a:ext>
              </a:extLst>
            </p:cNvPr>
            <p:cNvGrpSpPr/>
            <p:nvPr/>
          </p:nvGrpSpPr>
          <p:grpSpPr>
            <a:xfrm>
              <a:off x="8199626" y="381089"/>
              <a:ext cx="870461" cy="291159"/>
              <a:chOff x="8067463" y="381089"/>
              <a:chExt cx="870461" cy="291159"/>
            </a:xfrm>
          </p:grpSpPr>
          <p:sp>
            <p:nvSpPr>
              <p:cNvPr id="14" name="正方形/長方形 13">
                <a:extLst>
                  <a:ext uri="{FF2B5EF4-FFF2-40B4-BE49-F238E27FC236}">
                    <a16:creationId xmlns:a16="http://schemas.microsoft.com/office/drawing/2014/main" id="{B66BFB87-A1C3-6E70-F9C5-F9EF64CB60B6}"/>
                  </a:ext>
                </a:extLst>
              </p:cNvPr>
              <p:cNvSpPr/>
              <p:nvPr/>
            </p:nvSpPr>
            <p:spPr>
              <a:xfrm>
                <a:off x="8067463" y="381089"/>
                <a:ext cx="716768" cy="291159"/>
              </a:xfrm>
              <a:prstGeom prst="rect">
                <a:avLst/>
              </a:prstGeom>
              <a:solidFill>
                <a:srgbClr val="145D3A"/>
              </a:solidFill>
              <a:ln w="9525">
                <a:solidFill>
                  <a:schemeClr val="tx1"/>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lang="ja-JP" altLang="en-US" sz="1050" dirty="0">
                    <a:solidFill>
                      <a:schemeClr val="bg1"/>
                    </a:solidFill>
                    <a:latin typeface="游明朝" panose="02020400000000000000" pitchFamily="18" charset="-128"/>
                    <a:ea typeface="游明朝" panose="02020400000000000000" pitchFamily="18" charset="-128"/>
                  </a:rPr>
                  <a:t>自社戦略</a:t>
                </a:r>
              </a:p>
            </p:txBody>
          </p:sp>
          <p:sp>
            <p:nvSpPr>
              <p:cNvPr id="15" name="矢印: 右 14">
                <a:extLst>
                  <a:ext uri="{FF2B5EF4-FFF2-40B4-BE49-F238E27FC236}">
                    <a16:creationId xmlns:a16="http://schemas.microsoft.com/office/drawing/2014/main" id="{0BB1E449-104E-BB50-1CDC-F9E4E6DCC2D0}"/>
                  </a:ext>
                </a:extLst>
              </p:cNvPr>
              <p:cNvSpPr/>
              <p:nvPr/>
            </p:nvSpPr>
            <p:spPr>
              <a:xfrm>
                <a:off x="8784231" y="458755"/>
                <a:ext cx="153693" cy="135827"/>
              </a:xfrm>
              <a:prstGeom prst="rightArrow">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nvGrpSpPr>
            <p:cNvPr id="11" name="グループ化 10">
              <a:extLst>
                <a:ext uri="{FF2B5EF4-FFF2-40B4-BE49-F238E27FC236}">
                  <a16:creationId xmlns:a16="http://schemas.microsoft.com/office/drawing/2014/main" id="{7F7A6291-BEEC-7DA0-8CB8-6BD513C20487}"/>
                </a:ext>
              </a:extLst>
            </p:cNvPr>
            <p:cNvGrpSpPr/>
            <p:nvPr/>
          </p:nvGrpSpPr>
          <p:grpSpPr>
            <a:xfrm>
              <a:off x="9148785" y="381089"/>
              <a:ext cx="870461" cy="291159"/>
              <a:chOff x="9082704" y="381089"/>
              <a:chExt cx="870461" cy="291159"/>
            </a:xfrm>
          </p:grpSpPr>
          <p:sp>
            <p:nvSpPr>
              <p:cNvPr id="12" name="正方形/長方形 11">
                <a:extLst>
                  <a:ext uri="{FF2B5EF4-FFF2-40B4-BE49-F238E27FC236}">
                    <a16:creationId xmlns:a16="http://schemas.microsoft.com/office/drawing/2014/main" id="{DC13211D-D288-1253-9BEC-F42B2C52238A}"/>
                  </a:ext>
                </a:extLst>
              </p:cNvPr>
              <p:cNvSpPr/>
              <p:nvPr/>
            </p:nvSpPr>
            <p:spPr>
              <a:xfrm>
                <a:off x="9082704" y="381089"/>
                <a:ext cx="716768" cy="291159"/>
              </a:xfrm>
              <a:prstGeom prst="rect">
                <a:avLst/>
              </a:prstGeom>
              <a:no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kumimoji="1" lang="ja-JP" altLang="en-US" sz="1050" dirty="0">
                    <a:solidFill>
                      <a:schemeClr val="tx1"/>
                    </a:solidFill>
                    <a:latin typeface="游明朝" panose="02020400000000000000" pitchFamily="18" charset="-128"/>
                    <a:ea typeface="游明朝" panose="02020400000000000000" pitchFamily="18" charset="-128"/>
                  </a:rPr>
                  <a:t>活動計画</a:t>
                </a:r>
              </a:p>
            </p:txBody>
          </p:sp>
          <p:sp>
            <p:nvSpPr>
              <p:cNvPr id="13" name="矢印: 右 12">
                <a:extLst>
                  <a:ext uri="{FF2B5EF4-FFF2-40B4-BE49-F238E27FC236}">
                    <a16:creationId xmlns:a16="http://schemas.microsoft.com/office/drawing/2014/main" id="{10166E72-0529-40BD-530A-6112CE3EC838}"/>
                  </a:ext>
                </a:extLst>
              </p:cNvPr>
              <p:cNvSpPr/>
              <p:nvPr/>
            </p:nvSpPr>
            <p:spPr>
              <a:xfrm>
                <a:off x="9799472" y="458755"/>
                <a:ext cx="153693" cy="135827"/>
              </a:xfrm>
              <a:prstGeom prst="rightArrow">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sp>
        <p:nvSpPr>
          <p:cNvPr id="23" name="正方形/長方形 22">
            <a:extLst>
              <a:ext uri="{FF2B5EF4-FFF2-40B4-BE49-F238E27FC236}">
                <a16:creationId xmlns:a16="http://schemas.microsoft.com/office/drawing/2014/main" id="{134F66F1-A702-E8E0-62D7-E523D1807F4C}"/>
              </a:ext>
            </a:extLst>
          </p:cNvPr>
          <p:cNvSpPr/>
          <p:nvPr/>
        </p:nvSpPr>
        <p:spPr>
          <a:xfrm>
            <a:off x="410918" y="851981"/>
            <a:ext cx="11370164" cy="46891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spcBef>
                <a:spcPts val="600"/>
              </a:spcBef>
            </a:pPr>
            <a:r>
              <a:rPr kumimoji="1" lang="ja-JP" altLang="en-US" dirty="0">
                <a:solidFill>
                  <a:schemeClr val="tx1"/>
                </a:solidFill>
                <a:latin typeface="游明朝" panose="02020400000000000000" pitchFamily="18" charset="-128"/>
                <a:ea typeface="游明朝" panose="02020400000000000000" pitchFamily="18" charset="-128"/>
              </a:rPr>
              <a:t>費用対効果の低い有料広告ではなく、コラムやその他手段を通じたオーガニック流入の集客網を構築する。</a:t>
            </a:r>
          </a:p>
        </p:txBody>
      </p:sp>
      <p:grpSp>
        <p:nvGrpSpPr>
          <p:cNvPr id="3" name="グループ化 2">
            <a:extLst>
              <a:ext uri="{FF2B5EF4-FFF2-40B4-BE49-F238E27FC236}">
                <a16:creationId xmlns:a16="http://schemas.microsoft.com/office/drawing/2014/main" id="{FA69AC5C-C19A-9792-B28D-E36B25D57819}"/>
              </a:ext>
            </a:extLst>
          </p:cNvPr>
          <p:cNvGrpSpPr/>
          <p:nvPr/>
        </p:nvGrpSpPr>
        <p:grpSpPr>
          <a:xfrm>
            <a:off x="407987" y="1649804"/>
            <a:ext cx="4728385" cy="4848360"/>
            <a:chOff x="407988" y="1649804"/>
            <a:chExt cx="3587142" cy="4848360"/>
          </a:xfrm>
        </p:grpSpPr>
        <p:sp>
          <p:nvSpPr>
            <p:cNvPr id="24" name="正方形/長方形 23">
              <a:extLst>
                <a:ext uri="{FF2B5EF4-FFF2-40B4-BE49-F238E27FC236}">
                  <a16:creationId xmlns:a16="http://schemas.microsoft.com/office/drawing/2014/main" id="{19D2D10B-3483-2B51-0AB1-92E28D72D39B}"/>
                </a:ext>
              </a:extLst>
            </p:cNvPr>
            <p:cNvSpPr/>
            <p:nvPr/>
          </p:nvSpPr>
          <p:spPr>
            <a:xfrm>
              <a:off x="407988" y="2453485"/>
              <a:ext cx="3587142" cy="4044679"/>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0000" rtlCol="0" anchor="t"/>
            <a:lstStyle/>
            <a:p>
              <a:pPr marL="171450" indent="-171450">
                <a:lnSpc>
                  <a:spcPct val="130000"/>
                </a:lnSpc>
                <a:spcBef>
                  <a:spcPts val="600"/>
                </a:spcBef>
                <a:buFont typeface="Wingdings" panose="05000000000000000000" pitchFamily="2" charset="2"/>
                <a:buChar char="l"/>
              </a:pPr>
              <a:r>
                <a:rPr lang="ja-JP" altLang="en-US" sz="1200" dirty="0">
                  <a:solidFill>
                    <a:schemeClr val="tx1"/>
                  </a:solidFill>
                  <a:latin typeface="游明朝" panose="02020400000000000000" pitchFamily="18" charset="-128"/>
                  <a:ea typeface="游明朝" panose="02020400000000000000" pitchFamily="18" charset="-128"/>
                </a:rPr>
                <a:t>事業を通して提供するサービスを</a:t>
              </a:r>
              <a:r>
                <a:rPr lang="en-US" altLang="ja-JP" sz="1200" dirty="0">
                  <a:solidFill>
                    <a:schemeClr val="tx1"/>
                  </a:solidFill>
                  <a:latin typeface="游明朝" panose="02020400000000000000" pitchFamily="18" charset="-128"/>
                  <a:ea typeface="游明朝" panose="02020400000000000000" pitchFamily="18" charset="-128"/>
                </a:rPr>
                <a:t>1</a:t>
              </a:r>
              <a:r>
                <a:rPr lang="ja-JP" altLang="en-US" sz="1200" dirty="0">
                  <a:solidFill>
                    <a:schemeClr val="tx1"/>
                  </a:solidFill>
                  <a:latin typeface="游明朝" panose="02020400000000000000" pitchFamily="18" charset="-128"/>
                  <a:ea typeface="游明朝" panose="02020400000000000000" pitchFamily="18" charset="-128"/>
                </a:rPr>
                <a:t>つずつ紐解くと、サービス</a:t>
              </a:r>
              <a:br>
                <a:rPr lang="en-US" altLang="ja-JP" sz="1200" dirty="0">
                  <a:solidFill>
                    <a:schemeClr val="tx1"/>
                  </a:solidFill>
                  <a:latin typeface="游明朝" panose="02020400000000000000" pitchFamily="18" charset="-128"/>
                  <a:ea typeface="游明朝" panose="02020400000000000000" pitchFamily="18" charset="-128"/>
                </a:rPr>
              </a:br>
              <a:r>
                <a:rPr lang="ja-JP" altLang="en-US" sz="1200" dirty="0">
                  <a:solidFill>
                    <a:schemeClr val="tx1"/>
                  </a:solidFill>
                  <a:latin typeface="游明朝" panose="02020400000000000000" pitchFamily="18" charset="-128"/>
                  <a:ea typeface="游明朝" panose="02020400000000000000" pitchFamily="18" charset="-128"/>
                </a:rPr>
                <a:t>ごとに数多くの競合が存在している。</a:t>
              </a:r>
              <a:endParaRPr lang="en-US" altLang="ja-JP" sz="1200" dirty="0">
                <a:solidFill>
                  <a:schemeClr val="tx1"/>
                </a:solidFill>
                <a:latin typeface="游明朝" panose="02020400000000000000" pitchFamily="18" charset="-128"/>
                <a:ea typeface="游明朝" panose="02020400000000000000" pitchFamily="18" charset="-128"/>
              </a:endParaRPr>
            </a:p>
            <a:p>
              <a:pPr marL="171450" indent="-171450">
                <a:lnSpc>
                  <a:spcPct val="130000"/>
                </a:lnSpc>
                <a:spcBef>
                  <a:spcPts val="600"/>
                </a:spcBef>
                <a:buFont typeface="Wingdings" panose="05000000000000000000" pitchFamily="2" charset="2"/>
                <a:buChar char="l"/>
              </a:pPr>
              <a:r>
                <a:rPr lang="ja-JP" altLang="en-US" sz="1200" dirty="0">
                  <a:solidFill>
                    <a:schemeClr val="tx1"/>
                  </a:solidFill>
                  <a:latin typeface="游明朝" panose="02020400000000000000" pitchFamily="18" charset="-128"/>
                  <a:ea typeface="游明朝" panose="02020400000000000000" pitchFamily="18" charset="-128"/>
                </a:rPr>
                <a:t>そのため、原則としては各サービスに応じた販促方法を企画・</a:t>
              </a:r>
              <a:br>
                <a:rPr lang="en-US" altLang="ja-JP" sz="1200" dirty="0">
                  <a:solidFill>
                    <a:schemeClr val="tx1"/>
                  </a:solidFill>
                  <a:latin typeface="游明朝" panose="02020400000000000000" pitchFamily="18" charset="-128"/>
                  <a:ea typeface="游明朝" panose="02020400000000000000" pitchFamily="18" charset="-128"/>
                </a:rPr>
              </a:br>
              <a:r>
                <a:rPr lang="ja-JP" altLang="en-US" sz="1200" dirty="0">
                  <a:solidFill>
                    <a:schemeClr val="tx1"/>
                  </a:solidFill>
                  <a:latin typeface="游明朝" panose="02020400000000000000" pitchFamily="18" charset="-128"/>
                  <a:ea typeface="游明朝" panose="02020400000000000000" pitchFamily="18" charset="-128"/>
                </a:rPr>
                <a:t>実行するべきであるが、</a:t>
              </a:r>
              <a:r>
                <a:rPr lang="ja-JP" altLang="en-US" sz="1200" b="1" u="sng" dirty="0">
                  <a:solidFill>
                    <a:schemeClr val="tx1"/>
                  </a:solidFill>
                  <a:latin typeface="游明朝" panose="02020400000000000000" pitchFamily="18" charset="-128"/>
                  <a:ea typeface="游明朝" panose="02020400000000000000" pitchFamily="18" charset="-128"/>
                </a:rPr>
                <a:t>有料広告は競合の多さから費用対効果が</a:t>
              </a:r>
              <a:br>
                <a:rPr lang="en-US" altLang="ja-JP" sz="1200" b="1" u="sng" dirty="0">
                  <a:solidFill>
                    <a:schemeClr val="tx1"/>
                  </a:solidFill>
                  <a:latin typeface="游明朝" panose="02020400000000000000" pitchFamily="18" charset="-128"/>
                  <a:ea typeface="游明朝" panose="02020400000000000000" pitchFamily="18" charset="-128"/>
                </a:rPr>
              </a:br>
              <a:r>
                <a:rPr lang="ja-JP" altLang="en-US" sz="1200" b="1" u="sng" dirty="0">
                  <a:solidFill>
                    <a:schemeClr val="tx1"/>
                  </a:solidFill>
                  <a:latin typeface="游明朝" panose="02020400000000000000" pitchFamily="18" charset="-128"/>
                  <a:ea typeface="游明朝" panose="02020400000000000000" pitchFamily="18" charset="-128"/>
                </a:rPr>
                <a:t>極めて悪くなると想定されるため、オーガニックによる自然流入</a:t>
              </a:r>
              <a:br>
                <a:rPr lang="en-US" altLang="ja-JP" sz="1200" b="1" u="sng" dirty="0">
                  <a:solidFill>
                    <a:schemeClr val="tx1"/>
                  </a:solidFill>
                  <a:latin typeface="游明朝" panose="02020400000000000000" pitchFamily="18" charset="-128"/>
                  <a:ea typeface="游明朝" panose="02020400000000000000" pitchFamily="18" charset="-128"/>
                </a:rPr>
              </a:br>
              <a:r>
                <a:rPr lang="ja-JP" altLang="en-US" sz="1200" b="1" u="sng" dirty="0">
                  <a:solidFill>
                    <a:schemeClr val="tx1"/>
                  </a:solidFill>
                  <a:latin typeface="游明朝" panose="02020400000000000000" pitchFamily="18" charset="-128"/>
                  <a:ea typeface="游明朝" panose="02020400000000000000" pitchFamily="18" charset="-128"/>
                </a:rPr>
                <a:t>で集客すべきである。</a:t>
              </a:r>
              <a:endParaRPr lang="en-US" altLang="ja-JP" sz="1200" b="1" u="sng" dirty="0">
                <a:solidFill>
                  <a:schemeClr val="tx1"/>
                </a:solidFill>
                <a:latin typeface="游明朝" panose="02020400000000000000" pitchFamily="18" charset="-128"/>
                <a:ea typeface="游明朝" panose="02020400000000000000" pitchFamily="18" charset="-128"/>
              </a:endParaRPr>
            </a:p>
            <a:p>
              <a:pPr marL="171450" indent="-171450">
                <a:lnSpc>
                  <a:spcPct val="130000"/>
                </a:lnSpc>
                <a:spcBef>
                  <a:spcPts val="600"/>
                </a:spcBef>
                <a:buFont typeface="Wingdings" panose="05000000000000000000" pitchFamily="2" charset="2"/>
                <a:buChar char="l"/>
              </a:pPr>
              <a:r>
                <a:rPr lang="ja-JP" altLang="en-US" sz="1200" dirty="0">
                  <a:solidFill>
                    <a:schemeClr val="tx1"/>
                  </a:solidFill>
                  <a:latin typeface="游明朝" panose="02020400000000000000" pitchFamily="18" charset="-128"/>
                  <a:ea typeface="游明朝" panose="02020400000000000000" pitchFamily="18" charset="-128"/>
                </a:rPr>
                <a:t>具体的な方法としては、どのようなサービスでも実施すること</a:t>
              </a:r>
              <a:br>
                <a:rPr lang="en-US" altLang="ja-JP" sz="1200" dirty="0">
                  <a:solidFill>
                    <a:schemeClr val="tx1"/>
                  </a:solidFill>
                  <a:latin typeface="游明朝" panose="02020400000000000000" pitchFamily="18" charset="-128"/>
                  <a:ea typeface="游明朝" panose="02020400000000000000" pitchFamily="18" charset="-128"/>
                </a:rPr>
              </a:br>
              <a:r>
                <a:rPr lang="ja-JP" altLang="en-US" sz="1200" dirty="0">
                  <a:solidFill>
                    <a:schemeClr val="tx1"/>
                  </a:solidFill>
                  <a:latin typeface="游明朝" panose="02020400000000000000" pitchFamily="18" charset="-128"/>
                  <a:ea typeface="游明朝" panose="02020400000000000000" pitchFamily="18" charset="-128"/>
                </a:rPr>
                <a:t>ができる「コラム作成」を集客の中心としつつ、それだけでは</a:t>
              </a:r>
              <a:br>
                <a:rPr lang="en-US" altLang="ja-JP" sz="1200" dirty="0">
                  <a:solidFill>
                    <a:schemeClr val="tx1"/>
                  </a:solidFill>
                  <a:latin typeface="游明朝" panose="02020400000000000000" pitchFamily="18" charset="-128"/>
                  <a:ea typeface="游明朝" panose="02020400000000000000" pitchFamily="18" charset="-128"/>
                </a:rPr>
              </a:br>
              <a:r>
                <a:rPr lang="ja-JP" altLang="en-US" sz="1200" dirty="0">
                  <a:solidFill>
                    <a:schemeClr val="tx1"/>
                  </a:solidFill>
                  <a:latin typeface="游明朝" panose="02020400000000000000" pitchFamily="18" charset="-128"/>
                  <a:ea typeface="游明朝" panose="02020400000000000000" pitchFamily="18" charset="-128"/>
                </a:rPr>
                <a:t>他社との差別化ができないため、サービスごとにその他手段も</a:t>
              </a:r>
              <a:br>
                <a:rPr lang="en-US" altLang="ja-JP" sz="1200" dirty="0">
                  <a:solidFill>
                    <a:schemeClr val="tx1"/>
                  </a:solidFill>
                  <a:latin typeface="游明朝" panose="02020400000000000000" pitchFamily="18" charset="-128"/>
                  <a:ea typeface="游明朝" panose="02020400000000000000" pitchFamily="18" charset="-128"/>
                </a:rPr>
              </a:br>
              <a:r>
                <a:rPr lang="ja-JP" altLang="en-US" sz="1200" dirty="0">
                  <a:solidFill>
                    <a:schemeClr val="tx1"/>
                  </a:solidFill>
                  <a:latin typeface="游明朝" panose="02020400000000000000" pitchFamily="18" charset="-128"/>
                  <a:ea typeface="游明朝" panose="02020400000000000000" pitchFamily="18" charset="-128"/>
                </a:rPr>
                <a:t>実施する必要がある。</a:t>
              </a:r>
              <a:endParaRPr lang="en-US" altLang="ja-JP" sz="1200" dirty="0">
                <a:solidFill>
                  <a:schemeClr val="tx1"/>
                </a:solidFill>
                <a:latin typeface="游明朝" panose="02020400000000000000" pitchFamily="18" charset="-128"/>
                <a:ea typeface="游明朝" panose="02020400000000000000" pitchFamily="18" charset="-128"/>
              </a:endParaRPr>
            </a:p>
            <a:p>
              <a:pPr marL="171450" indent="-171450">
                <a:lnSpc>
                  <a:spcPct val="130000"/>
                </a:lnSpc>
                <a:spcBef>
                  <a:spcPts val="600"/>
                </a:spcBef>
                <a:buFont typeface="Wingdings" panose="05000000000000000000" pitchFamily="2" charset="2"/>
                <a:buChar char="l"/>
              </a:pPr>
              <a:r>
                <a:rPr lang="ja-JP" altLang="en-US" sz="1200" dirty="0">
                  <a:solidFill>
                    <a:schemeClr val="tx1"/>
                  </a:solidFill>
                  <a:latin typeface="游明朝" panose="02020400000000000000" pitchFamily="18" charset="-128"/>
                  <a:ea typeface="游明朝" panose="02020400000000000000" pitchFamily="18" charset="-128"/>
                </a:rPr>
                <a:t>また、自社が既に運営している国内最大級のビジネス</a:t>
              </a:r>
              <a:br>
                <a:rPr lang="en-US" altLang="ja-JP" sz="1200" dirty="0">
                  <a:solidFill>
                    <a:schemeClr val="tx1"/>
                  </a:solidFill>
                  <a:latin typeface="游明朝" panose="02020400000000000000" pitchFamily="18" charset="-128"/>
                  <a:ea typeface="游明朝" panose="02020400000000000000" pitchFamily="18" charset="-128"/>
                </a:rPr>
              </a:br>
              <a:r>
                <a:rPr lang="ja-JP" altLang="en-US" sz="1200" dirty="0">
                  <a:solidFill>
                    <a:schemeClr val="tx1"/>
                  </a:solidFill>
                  <a:latin typeface="游明朝" panose="02020400000000000000" pitchFamily="18" charset="-128"/>
                  <a:ea typeface="游明朝" panose="02020400000000000000" pitchFamily="18" charset="-128"/>
                </a:rPr>
                <a:t>コンテストデータベース「ビジコン</a:t>
              </a:r>
              <a:r>
                <a:rPr lang="en-US" altLang="ja-JP" sz="1200" dirty="0">
                  <a:solidFill>
                    <a:schemeClr val="tx1"/>
                  </a:solidFill>
                  <a:latin typeface="游明朝" panose="02020400000000000000" pitchFamily="18" charset="-128"/>
                  <a:ea typeface="游明朝" panose="02020400000000000000" pitchFamily="18" charset="-128"/>
                </a:rPr>
                <a:t>DB</a:t>
              </a:r>
              <a:r>
                <a:rPr lang="ja-JP" altLang="en-US" sz="1200" dirty="0">
                  <a:solidFill>
                    <a:schemeClr val="tx1"/>
                  </a:solidFill>
                  <a:latin typeface="游明朝" panose="02020400000000000000" pitchFamily="18" charset="-128"/>
                  <a:ea typeface="游明朝" panose="02020400000000000000" pitchFamily="18" charset="-128"/>
                </a:rPr>
                <a:t>」は、創業・事業成長に</a:t>
              </a:r>
              <a:br>
                <a:rPr lang="en-US" altLang="ja-JP" sz="1200" dirty="0">
                  <a:solidFill>
                    <a:schemeClr val="tx1"/>
                  </a:solidFill>
                  <a:latin typeface="游明朝" panose="02020400000000000000" pitchFamily="18" charset="-128"/>
                  <a:ea typeface="游明朝" panose="02020400000000000000" pitchFamily="18" charset="-128"/>
                </a:rPr>
              </a:br>
              <a:r>
                <a:rPr lang="ja-JP" altLang="en-US" sz="1200" dirty="0">
                  <a:solidFill>
                    <a:schemeClr val="tx1"/>
                  </a:solidFill>
                  <a:latin typeface="游明朝" panose="02020400000000000000" pitchFamily="18" charset="-128"/>
                  <a:ea typeface="游明朝" panose="02020400000000000000" pitchFamily="18" charset="-128"/>
                </a:rPr>
                <a:t>興味がある方を対象とした集客ツールとして極めて有望である</a:t>
              </a:r>
              <a:br>
                <a:rPr lang="en-US" altLang="ja-JP" sz="1200" dirty="0">
                  <a:solidFill>
                    <a:schemeClr val="tx1"/>
                  </a:solidFill>
                  <a:latin typeface="游明朝" panose="02020400000000000000" pitchFamily="18" charset="-128"/>
                  <a:ea typeface="游明朝" panose="02020400000000000000" pitchFamily="18" charset="-128"/>
                </a:rPr>
              </a:br>
              <a:r>
                <a:rPr lang="ja-JP" altLang="en-US" sz="1200" dirty="0">
                  <a:solidFill>
                    <a:schemeClr val="tx1"/>
                  </a:solidFill>
                  <a:latin typeface="游明朝" panose="02020400000000000000" pitchFamily="18" charset="-128"/>
                  <a:ea typeface="游明朝" panose="02020400000000000000" pitchFamily="18" charset="-128"/>
                </a:rPr>
                <a:t>ため、同</a:t>
              </a:r>
              <a:r>
                <a:rPr lang="en-US" altLang="ja-JP" sz="1200" dirty="0">
                  <a:solidFill>
                    <a:schemeClr val="tx1"/>
                  </a:solidFill>
                  <a:latin typeface="游明朝" panose="02020400000000000000" pitchFamily="18" charset="-128"/>
                  <a:ea typeface="游明朝" panose="02020400000000000000" pitchFamily="18" charset="-128"/>
                </a:rPr>
                <a:t>DB</a:t>
              </a:r>
              <a:r>
                <a:rPr lang="ja-JP" altLang="en-US" sz="1200" dirty="0">
                  <a:solidFill>
                    <a:schemeClr val="tx1"/>
                  </a:solidFill>
                  <a:latin typeface="游明朝" panose="02020400000000000000" pitchFamily="18" charset="-128"/>
                  <a:ea typeface="游明朝" panose="02020400000000000000" pitchFamily="18" charset="-128"/>
                </a:rPr>
                <a:t>内でも積極的にサービスを告知していく。</a:t>
              </a:r>
              <a:endParaRPr lang="en-US" altLang="ja-JP" sz="1200" dirty="0">
                <a:solidFill>
                  <a:schemeClr val="tx1"/>
                </a:solidFill>
                <a:latin typeface="游明朝" panose="02020400000000000000" pitchFamily="18" charset="-128"/>
                <a:ea typeface="游明朝" panose="02020400000000000000" pitchFamily="18" charset="-128"/>
              </a:endParaRPr>
            </a:p>
          </p:txBody>
        </p:sp>
        <p:grpSp>
          <p:nvGrpSpPr>
            <p:cNvPr id="25" name="グループ化 24">
              <a:extLst>
                <a:ext uri="{FF2B5EF4-FFF2-40B4-BE49-F238E27FC236}">
                  <a16:creationId xmlns:a16="http://schemas.microsoft.com/office/drawing/2014/main" id="{996C3CD5-8CE3-7E5E-FD69-EF8913109EF5}"/>
                </a:ext>
              </a:extLst>
            </p:cNvPr>
            <p:cNvGrpSpPr/>
            <p:nvPr/>
          </p:nvGrpSpPr>
          <p:grpSpPr>
            <a:xfrm>
              <a:off x="411347" y="1649804"/>
              <a:ext cx="3583783" cy="273604"/>
              <a:chOff x="410918" y="1638323"/>
              <a:chExt cx="2229592" cy="368544"/>
            </a:xfrm>
          </p:grpSpPr>
          <p:sp>
            <p:nvSpPr>
              <p:cNvPr id="26" name="正方形/長方形 25">
                <a:extLst>
                  <a:ext uri="{FF2B5EF4-FFF2-40B4-BE49-F238E27FC236}">
                    <a16:creationId xmlns:a16="http://schemas.microsoft.com/office/drawing/2014/main" id="{0BF08C4E-663B-A275-5388-A774E212D0C7}"/>
                  </a:ext>
                </a:extLst>
              </p:cNvPr>
              <p:cNvSpPr/>
              <p:nvPr/>
            </p:nvSpPr>
            <p:spPr>
              <a:xfrm>
                <a:off x="410918" y="1638323"/>
                <a:ext cx="2229348" cy="27097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lang="ja-JP" altLang="en-US" sz="1400" dirty="0">
                    <a:solidFill>
                      <a:schemeClr val="tx1"/>
                    </a:solidFill>
                    <a:latin typeface="游明朝" panose="02020400000000000000" pitchFamily="18" charset="-128"/>
                    <a:ea typeface="游明朝" panose="02020400000000000000" pitchFamily="18" charset="-128"/>
                  </a:rPr>
                  <a:t>販促方法の基本方針</a:t>
                </a:r>
              </a:p>
            </p:txBody>
          </p:sp>
          <p:cxnSp>
            <p:nvCxnSpPr>
              <p:cNvPr id="27" name="直線矢印コネクタ 26">
                <a:extLst>
                  <a:ext uri="{FF2B5EF4-FFF2-40B4-BE49-F238E27FC236}">
                    <a16:creationId xmlns:a16="http://schemas.microsoft.com/office/drawing/2014/main" id="{2E46BF6A-C601-3FB8-9C10-8BF8027AED40}"/>
                  </a:ext>
                </a:extLst>
              </p:cNvPr>
              <p:cNvCxnSpPr>
                <a:cxnSpLocks/>
              </p:cNvCxnSpPr>
              <p:nvPr/>
            </p:nvCxnSpPr>
            <p:spPr>
              <a:xfrm>
                <a:off x="410918" y="2006867"/>
                <a:ext cx="2229592" cy="0"/>
              </a:xfrm>
              <a:prstGeom prst="straightConnector1">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grpSp>
      </p:grpSp>
      <p:grpSp>
        <p:nvGrpSpPr>
          <p:cNvPr id="28" name="グループ化 27">
            <a:extLst>
              <a:ext uri="{FF2B5EF4-FFF2-40B4-BE49-F238E27FC236}">
                <a16:creationId xmlns:a16="http://schemas.microsoft.com/office/drawing/2014/main" id="{505668FA-9C9B-16CE-3961-0A2CCF6557F5}"/>
              </a:ext>
            </a:extLst>
          </p:cNvPr>
          <p:cNvGrpSpPr/>
          <p:nvPr/>
        </p:nvGrpSpPr>
        <p:grpSpPr>
          <a:xfrm>
            <a:off x="5399962" y="1649804"/>
            <a:ext cx="288000" cy="4848359"/>
            <a:chOff x="4178175" y="1649804"/>
            <a:chExt cx="288000" cy="4848359"/>
          </a:xfrm>
        </p:grpSpPr>
        <p:cxnSp>
          <p:nvCxnSpPr>
            <p:cNvPr id="29" name="直線矢印コネクタ 28">
              <a:extLst>
                <a:ext uri="{FF2B5EF4-FFF2-40B4-BE49-F238E27FC236}">
                  <a16:creationId xmlns:a16="http://schemas.microsoft.com/office/drawing/2014/main" id="{164A1143-FBD4-78ED-AD4E-CF61EFCC5C86}"/>
                </a:ext>
              </a:extLst>
            </p:cNvPr>
            <p:cNvCxnSpPr>
              <a:cxnSpLocks/>
            </p:cNvCxnSpPr>
            <p:nvPr/>
          </p:nvCxnSpPr>
          <p:spPr>
            <a:xfrm flipV="1">
              <a:off x="4322175" y="1649804"/>
              <a:ext cx="0" cy="4848359"/>
            </a:xfrm>
            <a:prstGeom prst="straightConnector1">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sp>
          <p:nvSpPr>
            <p:cNvPr id="30" name="楕円 29">
              <a:extLst>
                <a:ext uri="{FF2B5EF4-FFF2-40B4-BE49-F238E27FC236}">
                  <a16:creationId xmlns:a16="http://schemas.microsoft.com/office/drawing/2014/main" id="{E9B4E50E-09F9-B6B2-78A6-BDFA98BB1487}"/>
                </a:ext>
              </a:extLst>
            </p:cNvPr>
            <p:cNvSpPr/>
            <p:nvPr/>
          </p:nvSpPr>
          <p:spPr>
            <a:xfrm>
              <a:off x="4178175" y="3929983"/>
              <a:ext cx="288000" cy="288000"/>
            </a:xfrm>
            <a:prstGeom prst="ellipse">
              <a:avLst/>
            </a:prstGeom>
            <a:solidFill>
              <a:srgbClr val="145D3A"/>
            </a:solidFill>
            <a:ln w="9525">
              <a:solidFill>
                <a:schemeClr val="tx1"/>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lang="ja-JP" altLang="en-US" sz="1050" dirty="0">
                  <a:solidFill>
                    <a:schemeClr val="bg1"/>
                  </a:solidFill>
                  <a:latin typeface="游明朝" panose="02020400000000000000" pitchFamily="18" charset="-128"/>
                  <a:ea typeface="游明朝" panose="02020400000000000000" pitchFamily="18" charset="-128"/>
                </a:rPr>
                <a:t>＞</a:t>
              </a:r>
            </a:p>
          </p:txBody>
        </p:sp>
      </p:grpSp>
      <p:sp>
        <p:nvSpPr>
          <p:cNvPr id="31" name="正方形/長方形 30">
            <a:extLst>
              <a:ext uri="{FF2B5EF4-FFF2-40B4-BE49-F238E27FC236}">
                <a16:creationId xmlns:a16="http://schemas.microsoft.com/office/drawing/2014/main" id="{A3E51EA0-E90C-94D0-54D2-688454F3E722}"/>
              </a:ext>
            </a:extLst>
          </p:cNvPr>
          <p:cNvSpPr/>
          <p:nvPr/>
        </p:nvSpPr>
        <p:spPr>
          <a:xfrm>
            <a:off x="5951551" y="1649804"/>
            <a:ext cx="5825537" cy="20116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lang="ja-JP" altLang="en-US" sz="1400" dirty="0">
                <a:solidFill>
                  <a:schemeClr val="tx1"/>
                </a:solidFill>
                <a:latin typeface="游明朝" panose="02020400000000000000" pitchFamily="18" charset="-128"/>
                <a:ea typeface="游明朝" panose="02020400000000000000" pitchFamily="18" charset="-128"/>
              </a:rPr>
              <a:t>具体的な集客施策</a:t>
            </a:r>
          </a:p>
        </p:txBody>
      </p:sp>
      <p:cxnSp>
        <p:nvCxnSpPr>
          <p:cNvPr id="32" name="直線矢印コネクタ 31">
            <a:extLst>
              <a:ext uri="{FF2B5EF4-FFF2-40B4-BE49-F238E27FC236}">
                <a16:creationId xmlns:a16="http://schemas.microsoft.com/office/drawing/2014/main" id="{D7F32356-873D-5D01-9808-627A330A5924}"/>
              </a:ext>
            </a:extLst>
          </p:cNvPr>
          <p:cNvCxnSpPr>
            <a:cxnSpLocks/>
          </p:cNvCxnSpPr>
          <p:nvPr/>
        </p:nvCxnSpPr>
        <p:spPr>
          <a:xfrm>
            <a:off x="5951551" y="1923408"/>
            <a:ext cx="5826175" cy="0"/>
          </a:xfrm>
          <a:prstGeom prst="straightConnector1">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grpSp>
        <p:nvGrpSpPr>
          <p:cNvPr id="69" name="グループ化 68">
            <a:extLst>
              <a:ext uri="{FF2B5EF4-FFF2-40B4-BE49-F238E27FC236}">
                <a16:creationId xmlns:a16="http://schemas.microsoft.com/office/drawing/2014/main" id="{CD023EA2-3E9F-0813-2ABF-8BD0FC54717D}"/>
              </a:ext>
            </a:extLst>
          </p:cNvPr>
          <p:cNvGrpSpPr/>
          <p:nvPr/>
        </p:nvGrpSpPr>
        <p:grpSpPr>
          <a:xfrm>
            <a:off x="5948821" y="2453485"/>
            <a:ext cx="5825534" cy="3480791"/>
            <a:chOff x="5948821" y="2488083"/>
            <a:chExt cx="5825534" cy="3480791"/>
          </a:xfrm>
        </p:grpSpPr>
        <p:grpSp>
          <p:nvGrpSpPr>
            <p:cNvPr id="54" name="グループ化 53">
              <a:extLst>
                <a:ext uri="{FF2B5EF4-FFF2-40B4-BE49-F238E27FC236}">
                  <a16:creationId xmlns:a16="http://schemas.microsoft.com/office/drawing/2014/main" id="{6399A877-F0D6-B10E-4C02-3EA49A9DF2C7}"/>
                </a:ext>
              </a:extLst>
            </p:cNvPr>
            <p:cNvGrpSpPr/>
            <p:nvPr/>
          </p:nvGrpSpPr>
          <p:grpSpPr>
            <a:xfrm>
              <a:off x="5948821" y="2488083"/>
              <a:ext cx="5825534" cy="742901"/>
              <a:chOff x="5948821" y="2488083"/>
              <a:chExt cx="5825534" cy="742901"/>
            </a:xfrm>
          </p:grpSpPr>
          <p:sp>
            <p:nvSpPr>
              <p:cNvPr id="50" name="正方形/長方形 49">
                <a:extLst>
                  <a:ext uri="{FF2B5EF4-FFF2-40B4-BE49-F238E27FC236}">
                    <a16:creationId xmlns:a16="http://schemas.microsoft.com/office/drawing/2014/main" id="{5E521A3F-3DBF-620F-56FB-4DE28E2886D4}"/>
                  </a:ext>
                </a:extLst>
              </p:cNvPr>
              <p:cNvSpPr/>
              <p:nvPr/>
            </p:nvSpPr>
            <p:spPr>
              <a:xfrm>
                <a:off x="5948821" y="2488083"/>
                <a:ext cx="5825534" cy="742901"/>
              </a:xfrm>
              <a:prstGeom prst="rect">
                <a:avLst/>
              </a:prstGeom>
              <a:solidFill>
                <a:srgbClr val="145D3A"/>
              </a:solidFill>
              <a:ln w="9525">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ctr"/>
              <a:lstStyle/>
              <a:p>
                <a:pPr>
                  <a:spcBef>
                    <a:spcPts val="300"/>
                  </a:spcBef>
                </a:pPr>
                <a:r>
                  <a:rPr kumimoji="1" lang="ja-JP" altLang="en-US" sz="1200" dirty="0">
                    <a:solidFill>
                      <a:schemeClr val="bg1"/>
                    </a:solidFill>
                    <a:latin typeface="游明朝" panose="02020400000000000000" pitchFamily="18" charset="-128"/>
                    <a:ea typeface="游明朝" panose="02020400000000000000" pitchFamily="18" charset="-128"/>
                  </a:rPr>
                  <a:t>全サービス</a:t>
                </a:r>
                <a:endParaRPr kumimoji="1" lang="en-US" altLang="ja-JP" sz="1200" dirty="0">
                  <a:solidFill>
                    <a:schemeClr val="bg1"/>
                  </a:solidFill>
                  <a:latin typeface="游明朝" panose="02020400000000000000" pitchFamily="18" charset="-128"/>
                  <a:ea typeface="游明朝" panose="02020400000000000000" pitchFamily="18" charset="-128"/>
                </a:endParaRPr>
              </a:p>
              <a:p>
                <a:pPr>
                  <a:spcBef>
                    <a:spcPts val="300"/>
                  </a:spcBef>
                </a:pPr>
                <a:r>
                  <a:rPr kumimoji="1" lang="ja-JP" altLang="en-US" sz="1200" dirty="0">
                    <a:solidFill>
                      <a:schemeClr val="bg1"/>
                    </a:solidFill>
                    <a:latin typeface="游明朝" panose="02020400000000000000" pitchFamily="18" charset="-128"/>
                    <a:ea typeface="游明朝" panose="02020400000000000000" pitchFamily="18" charset="-128"/>
                  </a:rPr>
                  <a:t>共通施策</a:t>
                </a:r>
              </a:p>
            </p:txBody>
          </p:sp>
          <p:sp>
            <p:nvSpPr>
              <p:cNvPr id="52" name="正方形/長方形 51">
                <a:extLst>
                  <a:ext uri="{FF2B5EF4-FFF2-40B4-BE49-F238E27FC236}">
                    <a16:creationId xmlns:a16="http://schemas.microsoft.com/office/drawing/2014/main" id="{72DB6FE5-15FD-F410-BDA1-70BCEF39DA86}"/>
                  </a:ext>
                </a:extLst>
              </p:cNvPr>
              <p:cNvSpPr/>
              <p:nvPr/>
            </p:nvSpPr>
            <p:spPr>
              <a:xfrm>
                <a:off x="7814736" y="2570832"/>
                <a:ext cx="1780767" cy="577401"/>
              </a:xfrm>
              <a:prstGeom prst="rect">
                <a:avLst/>
              </a:prstGeom>
              <a:solidFill>
                <a:schemeClr val="bg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0000" rtlCol="0" anchor="ctr"/>
              <a:lstStyle/>
              <a:p>
                <a:pPr>
                  <a:spcBef>
                    <a:spcPts val="300"/>
                  </a:spcBef>
                </a:pPr>
                <a:r>
                  <a:rPr kumimoji="1" lang="ja-JP" altLang="en-US" sz="1200" dirty="0">
                    <a:solidFill>
                      <a:schemeClr val="tx1"/>
                    </a:solidFill>
                    <a:latin typeface="游明朝" panose="02020400000000000000" pitchFamily="18" charset="-128"/>
                    <a:ea typeface="游明朝" panose="02020400000000000000" pitchFamily="18" charset="-128"/>
                  </a:rPr>
                  <a:t>コラム</a:t>
                </a:r>
              </a:p>
            </p:txBody>
          </p:sp>
          <p:sp>
            <p:nvSpPr>
              <p:cNvPr id="53" name="正方形/長方形 52">
                <a:extLst>
                  <a:ext uri="{FF2B5EF4-FFF2-40B4-BE49-F238E27FC236}">
                    <a16:creationId xmlns:a16="http://schemas.microsoft.com/office/drawing/2014/main" id="{4E90FA5B-DF32-363B-52C6-16FC3573427D}"/>
                  </a:ext>
                </a:extLst>
              </p:cNvPr>
              <p:cNvSpPr/>
              <p:nvPr/>
            </p:nvSpPr>
            <p:spPr>
              <a:xfrm>
                <a:off x="9757771" y="2570832"/>
                <a:ext cx="1780767" cy="577401"/>
              </a:xfrm>
              <a:prstGeom prst="rect">
                <a:avLst/>
              </a:prstGeom>
              <a:solidFill>
                <a:schemeClr val="bg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0000" rtlCol="0" anchor="ctr"/>
              <a:lstStyle/>
              <a:p>
                <a:pPr>
                  <a:spcBef>
                    <a:spcPts val="300"/>
                  </a:spcBef>
                </a:pPr>
                <a:r>
                  <a:rPr kumimoji="1" lang="ja-JP" altLang="en-US" sz="1200" dirty="0">
                    <a:solidFill>
                      <a:schemeClr val="tx1"/>
                    </a:solidFill>
                    <a:latin typeface="游明朝" panose="02020400000000000000" pitchFamily="18" charset="-128"/>
                    <a:ea typeface="游明朝" panose="02020400000000000000" pitchFamily="18" charset="-128"/>
                  </a:rPr>
                  <a:t>ビジコン</a:t>
                </a:r>
                <a:r>
                  <a:rPr kumimoji="1" lang="en-US" altLang="ja-JP" sz="1200" dirty="0">
                    <a:solidFill>
                      <a:schemeClr val="tx1"/>
                    </a:solidFill>
                    <a:latin typeface="游明朝" panose="02020400000000000000" pitchFamily="18" charset="-128"/>
                    <a:ea typeface="游明朝" panose="02020400000000000000" pitchFamily="18" charset="-128"/>
                  </a:rPr>
                  <a:t>DB</a:t>
                </a:r>
              </a:p>
              <a:p>
                <a:pPr>
                  <a:spcBef>
                    <a:spcPts val="300"/>
                  </a:spcBef>
                </a:pPr>
                <a:r>
                  <a:rPr lang="ja-JP" altLang="en-US" sz="1200" dirty="0">
                    <a:solidFill>
                      <a:schemeClr val="tx1"/>
                    </a:solidFill>
                    <a:latin typeface="游明朝" panose="02020400000000000000" pitchFamily="18" charset="-128"/>
                    <a:ea typeface="游明朝" panose="02020400000000000000" pitchFamily="18" charset="-128"/>
                  </a:rPr>
                  <a:t>（自社既存サービス）</a:t>
                </a:r>
                <a:endParaRPr kumimoji="1" lang="ja-JP" altLang="en-US" sz="1200" dirty="0">
                  <a:solidFill>
                    <a:schemeClr val="tx1"/>
                  </a:solidFill>
                  <a:latin typeface="游明朝" panose="02020400000000000000" pitchFamily="18" charset="-128"/>
                  <a:ea typeface="游明朝" panose="02020400000000000000" pitchFamily="18" charset="-128"/>
                </a:endParaRPr>
              </a:p>
            </p:txBody>
          </p:sp>
        </p:grpSp>
        <p:grpSp>
          <p:nvGrpSpPr>
            <p:cNvPr id="55" name="グループ化 54">
              <a:extLst>
                <a:ext uri="{FF2B5EF4-FFF2-40B4-BE49-F238E27FC236}">
                  <a16:creationId xmlns:a16="http://schemas.microsoft.com/office/drawing/2014/main" id="{4E84EFD3-6CDC-5A41-6824-A25FE9406388}"/>
                </a:ext>
              </a:extLst>
            </p:cNvPr>
            <p:cNvGrpSpPr/>
            <p:nvPr/>
          </p:nvGrpSpPr>
          <p:grpSpPr>
            <a:xfrm>
              <a:off x="5948821" y="3400713"/>
              <a:ext cx="5825534" cy="742901"/>
              <a:chOff x="5948821" y="2488083"/>
              <a:chExt cx="5825534" cy="742901"/>
            </a:xfrm>
          </p:grpSpPr>
          <p:sp>
            <p:nvSpPr>
              <p:cNvPr id="56" name="正方形/長方形 55">
                <a:extLst>
                  <a:ext uri="{FF2B5EF4-FFF2-40B4-BE49-F238E27FC236}">
                    <a16:creationId xmlns:a16="http://schemas.microsoft.com/office/drawing/2014/main" id="{A1EEC24D-5042-245F-7A03-E41EBA9EEF0D}"/>
                  </a:ext>
                </a:extLst>
              </p:cNvPr>
              <p:cNvSpPr/>
              <p:nvPr/>
            </p:nvSpPr>
            <p:spPr>
              <a:xfrm>
                <a:off x="5948821" y="2488083"/>
                <a:ext cx="5825534" cy="742901"/>
              </a:xfrm>
              <a:prstGeom prst="rect">
                <a:avLst/>
              </a:prstGeom>
              <a:solidFill>
                <a:srgbClr val="DCF8EA"/>
              </a:solidFill>
              <a:ln w="9525">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ctr"/>
              <a:lstStyle/>
              <a:p>
                <a:pPr>
                  <a:spcBef>
                    <a:spcPts val="300"/>
                  </a:spcBef>
                </a:pPr>
                <a:r>
                  <a:rPr kumimoji="1" lang="ja-JP" altLang="en-US" sz="1200" dirty="0">
                    <a:solidFill>
                      <a:schemeClr val="tx1"/>
                    </a:solidFill>
                    <a:latin typeface="游明朝" panose="02020400000000000000" pitchFamily="18" charset="-128"/>
                    <a:ea typeface="游明朝" panose="02020400000000000000" pitchFamily="18" charset="-128"/>
                  </a:rPr>
                  <a:t>資料作成</a:t>
                </a:r>
                <a:endParaRPr kumimoji="1" lang="en-US" altLang="ja-JP" sz="1200" dirty="0">
                  <a:solidFill>
                    <a:schemeClr val="tx1"/>
                  </a:solidFill>
                  <a:latin typeface="游明朝" panose="02020400000000000000" pitchFamily="18" charset="-128"/>
                  <a:ea typeface="游明朝" panose="02020400000000000000" pitchFamily="18" charset="-128"/>
                </a:endParaRPr>
              </a:p>
              <a:p>
                <a:pPr>
                  <a:spcBef>
                    <a:spcPts val="300"/>
                  </a:spcBef>
                </a:pPr>
                <a:r>
                  <a:rPr lang="ja-JP" altLang="en-US" sz="1200" dirty="0">
                    <a:solidFill>
                      <a:schemeClr val="tx1"/>
                    </a:solidFill>
                    <a:latin typeface="游明朝" panose="02020400000000000000" pitchFamily="18" charset="-128"/>
                    <a:ea typeface="游明朝" panose="02020400000000000000" pitchFamily="18" charset="-128"/>
                  </a:rPr>
                  <a:t>個別施策</a:t>
                </a:r>
                <a:endParaRPr kumimoji="1" lang="ja-JP" altLang="en-US" sz="1200" dirty="0">
                  <a:solidFill>
                    <a:schemeClr val="tx1"/>
                  </a:solidFill>
                  <a:latin typeface="游明朝" panose="02020400000000000000" pitchFamily="18" charset="-128"/>
                  <a:ea typeface="游明朝" panose="02020400000000000000" pitchFamily="18" charset="-128"/>
                </a:endParaRPr>
              </a:p>
            </p:txBody>
          </p:sp>
          <p:sp>
            <p:nvSpPr>
              <p:cNvPr id="57" name="正方形/長方形 56">
                <a:extLst>
                  <a:ext uri="{FF2B5EF4-FFF2-40B4-BE49-F238E27FC236}">
                    <a16:creationId xmlns:a16="http://schemas.microsoft.com/office/drawing/2014/main" id="{3615A86C-AD30-9C8F-8697-196F4A015867}"/>
                  </a:ext>
                </a:extLst>
              </p:cNvPr>
              <p:cNvSpPr/>
              <p:nvPr/>
            </p:nvSpPr>
            <p:spPr>
              <a:xfrm>
                <a:off x="7814736" y="2570832"/>
                <a:ext cx="1780767" cy="577401"/>
              </a:xfrm>
              <a:prstGeom prst="rect">
                <a:avLst/>
              </a:prstGeom>
              <a:solidFill>
                <a:schemeClr val="bg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0000" rtlCol="0" anchor="ctr"/>
              <a:lstStyle/>
              <a:p>
                <a:pPr>
                  <a:spcBef>
                    <a:spcPts val="300"/>
                  </a:spcBef>
                </a:pPr>
                <a:r>
                  <a:rPr kumimoji="1" lang="ja-JP" altLang="en-US" sz="1200" dirty="0">
                    <a:solidFill>
                      <a:schemeClr val="tx1"/>
                    </a:solidFill>
                    <a:latin typeface="游明朝" panose="02020400000000000000" pitchFamily="18" charset="-128"/>
                    <a:ea typeface="游明朝" panose="02020400000000000000" pitchFamily="18" charset="-128"/>
                  </a:rPr>
                  <a:t>資料テンプレートの</a:t>
                </a:r>
                <a:endParaRPr kumimoji="1" lang="en-US" altLang="ja-JP" sz="1200" dirty="0">
                  <a:solidFill>
                    <a:schemeClr val="tx1"/>
                  </a:solidFill>
                  <a:latin typeface="游明朝" panose="02020400000000000000" pitchFamily="18" charset="-128"/>
                  <a:ea typeface="游明朝" panose="02020400000000000000" pitchFamily="18" charset="-128"/>
                </a:endParaRPr>
              </a:p>
              <a:p>
                <a:pPr>
                  <a:spcBef>
                    <a:spcPts val="300"/>
                  </a:spcBef>
                </a:pPr>
                <a:r>
                  <a:rPr kumimoji="1" lang="ja-JP" altLang="en-US" sz="1200" dirty="0">
                    <a:solidFill>
                      <a:schemeClr val="tx1"/>
                    </a:solidFill>
                    <a:latin typeface="游明朝" panose="02020400000000000000" pitchFamily="18" charset="-128"/>
                    <a:ea typeface="游明朝" panose="02020400000000000000" pitchFamily="18" charset="-128"/>
                  </a:rPr>
                  <a:t>作成</a:t>
                </a:r>
              </a:p>
            </p:txBody>
          </p:sp>
          <p:sp>
            <p:nvSpPr>
              <p:cNvPr id="58" name="正方形/長方形 57">
                <a:extLst>
                  <a:ext uri="{FF2B5EF4-FFF2-40B4-BE49-F238E27FC236}">
                    <a16:creationId xmlns:a16="http://schemas.microsoft.com/office/drawing/2014/main" id="{BD391A94-45B7-C047-B0CA-58EEB3EA37FC}"/>
                  </a:ext>
                </a:extLst>
              </p:cNvPr>
              <p:cNvSpPr/>
              <p:nvPr/>
            </p:nvSpPr>
            <p:spPr>
              <a:xfrm>
                <a:off x="9757771" y="2570832"/>
                <a:ext cx="1780767" cy="577401"/>
              </a:xfrm>
              <a:prstGeom prst="rect">
                <a:avLst/>
              </a:prstGeom>
              <a:solidFill>
                <a:schemeClr val="bg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0000" rtlCol="0" anchor="ctr"/>
              <a:lstStyle/>
              <a:p>
                <a:pPr>
                  <a:spcBef>
                    <a:spcPts val="300"/>
                  </a:spcBef>
                </a:pPr>
                <a:r>
                  <a:rPr kumimoji="1" lang="ja-JP" altLang="en-US" sz="1200" dirty="0">
                    <a:solidFill>
                      <a:schemeClr val="tx1"/>
                    </a:solidFill>
                    <a:latin typeface="游明朝" panose="02020400000000000000" pitchFamily="18" charset="-128"/>
                    <a:ea typeface="游明朝" panose="02020400000000000000" pitchFamily="18" charset="-128"/>
                  </a:rPr>
                  <a:t>サンプルの作成</a:t>
                </a:r>
              </a:p>
            </p:txBody>
          </p:sp>
        </p:grpSp>
        <p:grpSp>
          <p:nvGrpSpPr>
            <p:cNvPr id="59" name="グループ化 58">
              <a:extLst>
                <a:ext uri="{FF2B5EF4-FFF2-40B4-BE49-F238E27FC236}">
                  <a16:creationId xmlns:a16="http://schemas.microsoft.com/office/drawing/2014/main" id="{65576943-F9E0-145B-3269-34DEA3E65BC9}"/>
                </a:ext>
              </a:extLst>
            </p:cNvPr>
            <p:cNvGrpSpPr/>
            <p:nvPr/>
          </p:nvGrpSpPr>
          <p:grpSpPr>
            <a:xfrm>
              <a:off x="5948821" y="4313343"/>
              <a:ext cx="5825534" cy="742901"/>
              <a:chOff x="5948821" y="2488083"/>
              <a:chExt cx="5825534" cy="742901"/>
            </a:xfrm>
          </p:grpSpPr>
          <p:sp>
            <p:nvSpPr>
              <p:cNvPr id="60" name="正方形/長方形 59">
                <a:extLst>
                  <a:ext uri="{FF2B5EF4-FFF2-40B4-BE49-F238E27FC236}">
                    <a16:creationId xmlns:a16="http://schemas.microsoft.com/office/drawing/2014/main" id="{DE43F724-4D8A-0D44-372C-1FEA79C9FAD4}"/>
                  </a:ext>
                </a:extLst>
              </p:cNvPr>
              <p:cNvSpPr/>
              <p:nvPr/>
            </p:nvSpPr>
            <p:spPr>
              <a:xfrm>
                <a:off x="5948821" y="2488083"/>
                <a:ext cx="5825534" cy="742901"/>
              </a:xfrm>
              <a:prstGeom prst="rect">
                <a:avLst/>
              </a:prstGeom>
              <a:solidFill>
                <a:srgbClr val="DCF8EA"/>
              </a:solidFill>
              <a:ln w="9525">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ctr"/>
              <a:lstStyle/>
              <a:p>
                <a:pPr>
                  <a:spcBef>
                    <a:spcPts val="300"/>
                  </a:spcBef>
                </a:pPr>
                <a:r>
                  <a:rPr kumimoji="1" lang="en-US" altLang="ja-JP" sz="1200" dirty="0">
                    <a:solidFill>
                      <a:schemeClr val="tx1"/>
                    </a:solidFill>
                    <a:latin typeface="游明朝" panose="02020400000000000000" pitchFamily="18" charset="-128"/>
                    <a:ea typeface="游明朝" panose="02020400000000000000" pitchFamily="18" charset="-128"/>
                  </a:rPr>
                  <a:t>MVV</a:t>
                </a:r>
                <a:r>
                  <a:rPr kumimoji="1" lang="ja-JP" altLang="en-US" sz="1200" dirty="0">
                    <a:solidFill>
                      <a:schemeClr val="tx1"/>
                    </a:solidFill>
                    <a:latin typeface="游明朝" panose="02020400000000000000" pitchFamily="18" charset="-128"/>
                    <a:ea typeface="游明朝" panose="02020400000000000000" pitchFamily="18" charset="-128"/>
                  </a:rPr>
                  <a:t>・パーパス策定</a:t>
                </a:r>
                <a:endParaRPr kumimoji="1" lang="en-US" altLang="ja-JP" sz="1200" dirty="0">
                  <a:solidFill>
                    <a:schemeClr val="tx1"/>
                  </a:solidFill>
                  <a:latin typeface="游明朝" panose="02020400000000000000" pitchFamily="18" charset="-128"/>
                  <a:ea typeface="游明朝" panose="02020400000000000000" pitchFamily="18" charset="-128"/>
                </a:endParaRPr>
              </a:p>
              <a:p>
                <a:pPr>
                  <a:spcBef>
                    <a:spcPts val="300"/>
                  </a:spcBef>
                </a:pPr>
                <a:r>
                  <a:rPr lang="ja-JP" altLang="en-US" sz="1200" dirty="0">
                    <a:solidFill>
                      <a:schemeClr val="tx1"/>
                    </a:solidFill>
                    <a:latin typeface="游明朝" panose="02020400000000000000" pitchFamily="18" charset="-128"/>
                    <a:ea typeface="游明朝" panose="02020400000000000000" pitchFamily="18" charset="-128"/>
                  </a:rPr>
                  <a:t>個別施策</a:t>
                </a:r>
                <a:endParaRPr kumimoji="1" lang="ja-JP" altLang="en-US" sz="1200" dirty="0">
                  <a:solidFill>
                    <a:schemeClr val="tx1"/>
                  </a:solidFill>
                  <a:latin typeface="游明朝" panose="02020400000000000000" pitchFamily="18" charset="-128"/>
                  <a:ea typeface="游明朝" panose="02020400000000000000" pitchFamily="18" charset="-128"/>
                </a:endParaRPr>
              </a:p>
            </p:txBody>
          </p:sp>
          <p:sp>
            <p:nvSpPr>
              <p:cNvPr id="61" name="正方形/長方形 60">
                <a:extLst>
                  <a:ext uri="{FF2B5EF4-FFF2-40B4-BE49-F238E27FC236}">
                    <a16:creationId xmlns:a16="http://schemas.microsoft.com/office/drawing/2014/main" id="{FD6C6680-7867-89F9-50C9-06DB6828427B}"/>
                  </a:ext>
                </a:extLst>
              </p:cNvPr>
              <p:cNvSpPr/>
              <p:nvPr/>
            </p:nvSpPr>
            <p:spPr>
              <a:xfrm>
                <a:off x="7814736" y="2570832"/>
                <a:ext cx="1780767" cy="577401"/>
              </a:xfrm>
              <a:prstGeom prst="rect">
                <a:avLst/>
              </a:prstGeom>
              <a:solidFill>
                <a:schemeClr val="bg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0000" rtlCol="0" anchor="ctr"/>
              <a:lstStyle/>
              <a:p>
                <a:pPr>
                  <a:spcBef>
                    <a:spcPts val="300"/>
                  </a:spcBef>
                </a:pPr>
                <a:r>
                  <a:rPr kumimoji="1" lang="ja-JP" altLang="en-US" sz="1200" dirty="0">
                    <a:solidFill>
                      <a:schemeClr val="tx1"/>
                    </a:solidFill>
                    <a:latin typeface="游明朝" panose="02020400000000000000" pitchFamily="18" charset="-128"/>
                    <a:ea typeface="游明朝" panose="02020400000000000000" pitchFamily="18" charset="-128"/>
                  </a:rPr>
                  <a:t>無料相談の対応</a:t>
                </a:r>
              </a:p>
            </p:txBody>
          </p:sp>
          <p:sp>
            <p:nvSpPr>
              <p:cNvPr id="62" name="正方形/長方形 61">
                <a:extLst>
                  <a:ext uri="{FF2B5EF4-FFF2-40B4-BE49-F238E27FC236}">
                    <a16:creationId xmlns:a16="http://schemas.microsoft.com/office/drawing/2014/main" id="{27BA3725-B28E-EF51-4039-3343F7D6C40A}"/>
                  </a:ext>
                </a:extLst>
              </p:cNvPr>
              <p:cNvSpPr/>
              <p:nvPr/>
            </p:nvSpPr>
            <p:spPr>
              <a:xfrm>
                <a:off x="9757771" y="2570832"/>
                <a:ext cx="1780767" cy="577401"/>
              </a:xfrm>
              <a:prstGeom prst="rect">
                <a:avLst/>
              </a:prstGeom>
              <a:solidFill>
                <a:schemeClr val="bg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0000" rtlCol="0" anchor="ctr"/>
              <a:lstStyle/>
              <a:p>
                <a:pPr>
                  <a:spcBef>
                    <a:spcPts val="300"/>
                  </a:spcBef>
                </a:pPr>
                <a:r>
                  <a:rPr kumimoji="1" lang="ja-JP" altLang="en-US" sz="1200" dirty="0">
                    <a:solidFill>
                      <a:schemeClr val="tx1"/>
                    </a:solidFill>
                    <a:latin typeface="游明朝" panose="02020400000000000000" pitchFamily="18" charset="-128"/>
                    <a:ea typeface="游明朝" panose="02020400000000000000" pitchFamily="18" charset="-128"/>
                  </a:rPr>
                  <a:t>紹介キャンペーンの</a:t>
                </a:r>
                <a:endParaRPr kumimoji="1" lang="en-US" altLang="ja-JP" sz="1200" dirty="0">
                  <a:solidFill>
                    <a:schemeClr val="tx1"/>
                  </a:solidFill>
                  <a:latin typeface="游明朝" panose="02020400000000000000" pitchFamily="18" charset="-128"/>
                  <a:ea typeface="游明朝" panose="02020400000000000000" pitchFamily="18" charset="-128"/>
                </a:endParaRPr>
              </a:p>
              <a:p>
                <a:pPr>
                  <a:spcBef>
                    <a:spcPts val="300"/>
                  </a:spcBef>
                </a:pPr>
                <a:r>
                  <a:rPr lang="ja-JP" altLang="en-US" sz="1200" dirty="0">
                    <a:solidFill>
                      <a:schemeClr val="tx1"/>
                    </a:solidFill>
                    <a:latin typeface="游明朝" panose="02020400000000000000" pitchFamily="18" charset="-128"/>
                    <a:ea typeface="游明朝" panose="02020400000000000000" pitchFamily="18" charset="-128"/>
                  </a:rPr>
                  <a:t>導入</a:t>
                </a:r>
                <a:endParaRPr kumimoji="1" lang="ja-JP" altLang="en-US" sz="1200" dirty="0">
                  <a:solidFill>
                    <a:schemeClr val="tx1"/>
                  </a:solidFill>
                  <a:latin typeface="游明朝" panose="02020400000000000000" pitchFamily="18" charset="-128"/>
                  <a:ea typeface="游明朝" panose="02020400000000000000" pitchFamily="18" charset="-128"/>
                </a:endParaRPr>
              </a:p>
            </p:txBody>
          </p:sp>
        </p:grpSp>
        <p:grpSp>
          <p:nvGrpSpPr>
            <p:cNvPr id="63" name="グループ化 62">
              <a:extLst>
                <a:ext uri="{FF2B5EF4-FFF2-40B4-BE49-F238E27FC236}">
                  <a16:creationId xmlns:a16="http://schemas.microsoft.com/office/drawing/2014/main" id="{5C2CA521-F695-41E0-192A-2D5B6C988DC4}"/>
                </a:ext>
              </a:extLst>
            </p:cNvPr>
            <p:cNvGrpSpPr/>
            <p:nvPr/>
          </p:nvGrpSpPr>
          <p:grpSpPr>
            <a:xfrm>
              <a:off x="5948821" y="5225973"/>
              <a:ext cx="5825534" cy="742901"/>
              <a:chOff x="5948821" y="2488083"/>
              <a:chExt cx="5825534" cy="742901"/>
            </a:xfrm>
          </p:grpSpPr>
          <p:sp>
            <p:nvSpPr>
              <p:cNvPr id="64" name="正方形/長方形 63">
                <a:extLst>
                  <a:ext uri="{FF2B5EF4-FFF2-40B4-BE49-F238E27FC236}">
                    <a16:creationId xmlns:a16="http://schemas.microsoft.com/office/drawing/2014/main" id="{3DEB964C-3295-EC5C-6C1F-B27FF380585C}"/>
                  </a:ext>
                </a:extLst>
              </p:cNvPr>
              <p:cNvSpPr/>
              <p:nvPr/>
            </p:nvSpPr>
            <p:spPr>
              <a:xfrm>
                <a:off x="5948821" y="2488083"/>
                <a:ext cx="5825534" cy="742901"/>
              </a:xfrm>
              <a:prstGeom prst="rect">
                <a:avLst/>
              </a:prstGeom>
              <a:solidFill>
                <a:srgbClr val="DCF8EA"/>
              </a:solidFill>
              <a:ln w="9525">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ctr"/>
              <a:lstStyle/>
              <a:p>
                <a:pPr>
                  <a:spcBef>
                    <a:spcPts val="300"/>
                  </a:spcBef>
                </a:pPr>
                <a:r>
                  <a:rPr kumimoji="1" lang="ja-JP" altLang="en-US" sz="1200" dirty="0">
                    <a:solidFill>
                      <a:schemeClr val="tx1"/>
                    </a:solidFill>
                    <a:latin typeface="游明朝" panose="02020400000000000000" pitchFamily="18" charset="-128"/>
                    <a:ea typeface="游明朝" panose="02020400000000000000" pitchFamily="18" charset="-128"/>
                  </a:rPr>
                  <a:t>創業計画書作成</a:t>
                </a:r>
                <a:endParaRPr kumimoji="1" lang="en-US" altLang="ja-JP" sz="1200" dirty="0">
                  <a:solidFill>
                    <a:schemeClr val="tx1"/>
                  </a:solidFill>
                  <a:latin typeface="游明朝" panose="02020400000000000000" pitchFamily="18" charset="-128"/>
                  <a:ea typeface="游明朝" panose="02020400000000000000" pitchFamily="18" charset="-128"/>
                </a:endParaRPr>
              </a:p>
              <a:p>
                <a:pPr>
                  <a:spcBef>
                    <a:spcPts val="300"/>
                  </a:spcBef>
                </a:pPr>
                <a:r>
                  <a:rPr lang="ja-JP" altLang="en-US" sz="1200" dirty="0">
                    <a:solidFill>
                      <a:schemeClr val="tx1"/>
                    </a:solidFill>
                    <a:latin typeface="游明朝" panose="02020400000000000000" pitchFamily="18" charset="-128"/>
                    <a:ea typeface="游明朝" panose="02020400000000000000" pitchFamily="18" charset="-128"/>
                  </a:rPr>
                  <a:t>個別施策</a:t>
                </a:r>
                <a:endParaRPr kumimoji="1" lang="ja-JP" altLang="en-US" sz="1200" dirty="0">
                  <a:solidFill>
                    <a:schemeClr val="tx1"/>
                  </a:solidFill>
                  <a:latin typeface="游明朝" panose="02020400000000000000" pitchFamily="18" charset="-128"/>
                  <a:ea typeface="游明朝" panose="02020400000000000000" pitchFamily="18" charset="-128"/>
                </a:endParaRPr>
              </a:p>
            </p:txBody>
          </p:sp>
          <p:sp>
            <p:nvSpPr>
              <p:cNvPr id="65" name="正方形/長方形 64">
                <a:extLst>
                  <a:ext uri="{FF2B5EF4-FFF2-40B4-BE49-F238E27FC236}">
                    <a16:creationId xmlns:a16="http://schemas.microsoft.com/office/drawing/2014/main" id="{D486FD24-1D69-C3F6-75DE-BA28EFC6469E}"/>
                  </a:ext>
                </a:extLst>
              </p:cNvPr>
              <p:cNvSpPr/>
              <p:nvPr/>
            </p:nvSpPr>
            <p:spPr>
              <a:xfrm>
                <a:off x="7814736" y="2570832"/>
                <a:ext cx="1780767" cy="577401"/>
              </a:xfrm>
              <a:prstGeom prst="rect">
                <a:avLst/>
              </a:prstGeom>
              <a:solidFill>
                <a:schemeClr val="bg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0000" rtlCol="0" anchor="ctr"/>
              <a:lstStyle/>
              <a:p>
                <a:pPr>
                  <a:spcBef>
                    <a:spcPts val="300"/>
                  </a:spcBef>
                </a:pPr>
                <a:r>
                  <a:rPr kumimoji="1" lang="ja-JP" altLang="en-US" sz="1200" dirty="0">
                    <a:solidFill>
                      <a:schemeClr val="tx1"/>
                    </a:solidFill>
                    <a:latin typeface="游明朝" panose="02020400000000000000" pitchFamily="18" charset="-128"/>
                    <a:ea typeface="游明朝" panose="02020400000000000000" pitchFamily="18" charset="-128"/>
                  </a:rPr>
                  <a:t>業種別テンプレートの</a:t>
                </a:r>
                <a:endParaRPr kumimoji="1" lang="en-US" altLang="ja-JP" sz="1200" dirty="0">
                  <a:solidFill>
                    <a:schemeClr val="tx1"/>
                  </a:solidFill>
                  <a:latin typeface="游明朝" panose="02020400000000000000" pitchFamily="18" charset="-128"/>
                  <a:ea typeface="游明朝" panose="02020400000000000000" pitchFamily="18" charset="-128"/>
                </a:endParaRPr>
              </a:p>
              <a:p>
                <a:pPr>
                  <a:spcBef>
                    <a:spcPts val="300"/>
                  </a:spcBef>
                </a:pPr>
                <a:r>
                  <a:rPr kumimoji="1" lang="ja-JP" altLang="en-US" sz="1200" dirty="0">
                    <a:solidFill>
                      <a:schemeClr val="tx1"/>
                    </a:solidFill>
                    <a:latin typeface="游明朝" panose="02020400000000000000" pitchFamily="18" charset="-128"/>
                    <a:ea typeface="游明朝" panose="02020400000000000000" pitchFamily="18" charset="-128"/>
                  </a:rPr>
                  <a:t>作成</a:t>
                </a:r>
              </a:p>
            </p:txBody>
          </p:sp>
          <p:sp>
            <p:nvSpPr>
              <p:cNvPr id="66" name="正方形/長方形 65">
                <a:extLst>
                  <a:ext uri="{FF2B5EF4-FFF2-40B4-BE49-F238E27FC236}">
                    <a16:creationId xmlns:a16="http://schemas.microsoft.com/office/drawing/2014/main" id="{FF47CF21-DD76-E4B9-6CF6-AB1B18C5AFE5}"/>
                  </a:ext>
                </a:extLst>
              </p:cNvPr>
              <p:cNvSpPr/>
              <p:nvPr/>
            </p:nvSpPr>
            <p:spPr>
              <a:xfrm>
                <a:off x="9757771" y="2570832"/>
                <a:ext cx="1780767" cy="577401"/>
              </a:xfrm>
              <a:prstGeom prst="rect">
                <a:avLst/>
              </a:prstGeom>
              <a:solidFill>
                <a:schemeClr val="bg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0000" rtlCol="0" anchor="ctr"/>
              <a:lstStyle/>
              <a:p>
                <a:pPr>
                  <a:spcBef>
                    <a:spcPts val="300"/>
                  </a:spcBef>
                </a:pPr>
                <a:r>
                  <a:rPr lang="ja-JP" altLang="en-US" sz="1200" dirty="0">
                    <a:solidFill>
                      <a:schemeClr val="tx1"/>
                    </a:solidFill>
                    <a:latin typeface="游明朝" panose="02020400000000000000" pitchFamily="18" charset="-128"/>
                    <a:ea typeface="游明朝" panose="02020400000000000000" pitchFamily="18" charset="-128"/>
                  </a:rPr>
                  <a:t>税理士事務所などとの</a:t>
                </a:r>
                <a:endParaRPr lang="en-US" altLang="ja-JP" sz="1200" dirty="0">
                  <a:solidFill>
                    <a:schemeClr val="tx1"/>
                  </a:solidFill>
                  <a:latin typeface="游明朝" panose="02020400000000000000" pitchFamily="18" charset="-128"/>
                  <a:ea typeface="游明朝" panose="02020400000000000000" pitchFamily="18" charset="-128"/>
                </a:endParaRPr>
              </a:p>
              <a:p>
                <a:pPr>
                  <a:spcBef>
                    <a:spcPts val="300"/>
                  </a:spcBef>
                </a:pPr>
                <a:r>
                  <a:rPr lang="ja-JP" altLang="en-US" sz="1200" dirty="0">
                    <a:solidFill>
                      <a:schemeClr val="tx1"/>
                    </a:solidFill>
                    <a:latin typeface="游明朝" panose="02020400000000000000" pitchFamily="18" charset="-128"/>
                    <a:ea typeface="游明朝" panose="02020400000000000000" pitchFamily="18" charset="-128"/>
                  </a:rPr>
                  <a:t>アライアンス</a:t>
                </a:r>
              </a:p>
            </p:txBody>
          </p:sp>
        </p:grpSp>
      </p:grpSp>
      <p:sp>
        <p:nvSpPr>
          <p:cNvPr id="68" name="正方形/長方形 67">
            <a:extLst>
              <a:ext uri="{FF2B5EF4-FFF2-40B4-BE49-F238E27FC236}">
                <a16:creationId xmlns:a16="http://schemas.microsoft.com/office/drawing/2014/main" id="{6A8A889D-5C39-751D-0423-0E81EB7EDDD9}"/>
              </a:ext>
            </a:extLst>
          </p:cNvPr>
          <p:cNvSpPr/>
          <p:nvPr/>
        </p:nvSpPr>
        <p:spPr>
          <a:xfrm>
            <a:off x="5948821" y="6128122"/>
            <a:ext cx="5825532" cy="370041"/>
          </a:xfrm>
          <a:prstGeom prst="rect">
            <a:avLst/>
          </a:prstGeom>
          <a:noFill/>
          <a:ln w="9525">
            <a:noFill/>
          </a:ln>
        </p:spPr>
        <p:style>
          <a:lnRef idx="2">
            <a:schemeClr val="accent1">
              <a:shade val="15000"/>
            </a:schemeClr>
          </a:lnRef>
          <a:fillRef idx="1">
            <a:schemeClr val="accent1"/>
          </a:fillRef>
          <a:effectRef idx="0">
            <a:schemeClr val="accent1"/>
          </a:effectRef>
          <a:fontRef idx="minor">
            <a:schemeClr val="lt1"/>
          </a:fontRef>
        </p:style>
        <p:txBody>
          <a:bodyPr vert="eaVert" wrap="none" lIns="90000" rtlCol="0" anchor="ctr"/>
          <a:lstStyle/>
          <a:p>
            <a:pPr algn="ctr">
              <a:spcBef>
                <a:spcPts val="300"/>
              </a:spcBef>
            </a:pPr>
            <a:r>
              <a:rPr kumimoji="1" lang="ja-JP" altLang="en-US" sz="1200" dirty="0">
                <a:solidFill>
                  <a:schemeClr val="tx1"/>
                </a:solidFill>
                <a:latin typeface="游明朝" panose="02020400000000000000" pitchFamily="18" charset="-128"/>
                <a:ea typeface="游明朝" panose="02020400000000000000" pitchFamily="18" charset="-128"/>
              </a:rPr>
              <a:t>・・・</a:t>
            </a:r>
          </a:p>
        </p:txBody>
      </p:sp>
      <p:sp>
        <p:nvSpPr>
          <p:cNvPr id="22" name="正方形/長方形 21">
            <a:extLst>
              <a:ext uri="{FF2B5EF4-FFF2-40B4-BE49-F238E27FC236}">
                <a16:creationId xmlns:a16="http://schemas.microsoft.com/office/drawing/2014/main" id="{CBF1C58F-B4F3-0A3B-001C-40E33AFE32E8}"/>
              </a:ext>
            </a:extLst>
          </p:cNvPr>
          <p:cNvSpPr/>
          <p:nvPr/>
        </p:nvSpPr>
        <p:spPr>
          <a:xfrm>
            <a:off x="5951551" y="2047114"/>
            <a:ext cx="5825537" cy="30235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lang="ja-JP" altLang="en-US" sz="1400" dirty="0">
                <a:solidFill>
                  <a:schemeClr val="tx1"/>
                </a:solidFill>
                <a:latin typeface="游明朝" panose="02020400000000000000" pitchFamily="18" charset="-128"/>
                <a:ea typeface="游明朝" panose="02020400000000000000" pitchFamily="18" charset="-128"/>
              </a:rPr>
              <a:t>全サービス共通＋各サービス個別の集客施策を企画・実行</a:t>
            </a:r>
          </a:p>
        </p:txBody>
      </p:sp>
    </p:spTree>
    <p:extLst>
      <p:ext uri="{BB962C8B-B14F-4D97-AF65-F5344CB8AC3E}">
        <p14:creationId xmlns:p14="http://schemas.microsoft.com/office/powerpoint/2010/main" val="7550988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9E579E-6782-448D-A324-3BCECC8B14F3}"/>
            </a:ext>
          </a:extLst>
        </p:cNvPr>
        <p:cNvGrpSpPr/>
        <p:nvPr/>
      </p:nvGrpSpPr>
      <p:grpSpPr>
        <a:xfrm>
          <a:off x="0" y="0"/>
          <a:ext cx="0" cy="0"/>
          <a:chOff x="0" y="0"/>
          <a:chExt cx="0" cy="0"/>
        </a:xfrm>
      </p:grpSpPr>
      <p:sp>
        <p:nvSpPr>
          <p:cNvPr id="2" name="正方形/長方形 1">
            <a:extLst>
              <a:ext uri="{FF2B5EF4-FFF2-40B4-BE49-F238E27FC236}">
                <a16:creationId xmlns:a16="http://schemas.microsoft.com/office/drawing/2014/main" id="{B593F3D7-E70B-8DB6-80CA-F84D6BEC1D11}"/>
              </a:ext>
            </a:extLst>
          </p:cNvPr>
          <p:cNvSpPr/>
          <p:nvPr/>
        </p:nvSpPr>
        <p:spPr>
          <a:xfrm>
            <a:off x="410918" y="296441"/>
            <a:ext cx="11370164" cy="46891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Bef>
                <a:spcPts val="600"/>
              </a:spcBef>
            </a:pPr>
            <a:r>
              <a:rPr lang="ja-JP" altLang="en-US" b="1" dirty="0">
                <a:solidFill>
                  <a:srgbClr val="145D3A"/>
                </a:solidFill>
                <a:latin typeface="游明朝" panose="02020400000000000000" pitchFamily="18" charset="-128"/>
                <a:ea typeface="游明朝" panose="02020400000000000000" pitchFamily="18" charset="-128"/>
              </a:rPr>
              <a:t>活動計画</a:t>
            </a:r>
          </a:p>
        </p:txBody>
      </p:sp>
      <p:sp>
        <p:nvSpPr>
          <p:cNvPr id="4" name="スライド番号プレースホルダー 5">
            <a:extLst>
              <a:ext uri="{FF2B5EF4-FFF2-40B4-BE49-F238E27FC236}">
                <a16:creationId xmlns:a16="http://schemas.microsoft.com/office/drawing/2014/main" id="{07367138-3710-90CC-5B42-207390B3C2DF}"/>
              </a:ext>
            </a:extLst>
          </p:cNvPr>
          <p:cNvSpPr>
            <a:spLocks noGrp="1"/>
          </p:cNvSpPr>
          <p:nvPr>
            <p:ph type="sldNum" sz="quarter" idx="12"/>
          </p:nvPr>
        </p:nvSpPr>
        <p:spPr>
          <a:xfrm>
            <a:off x="11792326" y="6587975"/>
            <a:ext cx="278505" cy="219600"/>
          </a:xfrm>
        </p:spPr>
        <p:txBody>
          <a:bodyPr wrap="none"/>
          <a:lstStyle/>
          <a:p>
            <a:pPr algn="ctr"/>
            <a:fld id="{3FFBA4C0-9B7D-4866-9F37-F8186F53D425}" type="slidenum">
              <a:rPr kumimoji="1" lang="ja-JP" altLang="en-US" smtClean="0">
                <a:solidFill>
                  <a:schemeClr val="tx1"/>
                </a:solidFill>
                <a:latin typeface="游明朝" panose="02020400000000000000" pitchFamily="18" charset="-128"/>
                <a:ea typeface="游明朝" panose="02020400000000000000" pitchFamily="18" charset="-128"/>
              </a:rPr>
              <a:pPr algn="ctr"/>
              <a:t>13</a:t>
            </a:fld>
            <a:endParaRPr kumimoji="1" lang="ja-JP" altLang="en-US" dirty="0">
              <a:solidFill>
                <a:schemeClr val="tx1"/>
              </a:solidFill>
              <a:latin typeface="游明朝" panose="02020400000000000000" pitchFamily="18" charset="-128"/>
              <a:ea typeface="游明朝" panose="02020400000000000000" pitchFamily="18" charset="-128"/>
            </a:endParaRPr>
          </a:p>
        </p:txBody>
      </p:sp>
      <p:grpSp>
        <p:nvGrpSpPr>
          <p:cNvPr id="5" name="グループ化 4">
            <a:extLst>
              <a:ext uri="{FF2B5EF4-FFF2-40B4-BE49-F238E27FC236}">
                <a16:creationId xmlns:a16="http://schemas.microsoft.com/office/drawing/2014/main" id="{63EFD1B3-803B-43B7-A45D-FCC1C7AF4999}"/>
              </a:ext>
            </a:extLst>
          </p:cNvPr>
          <p:cNvGrpSpPr/>
          <p:nvPr/>
        </p:nvGrpSpPr>
        <p:grpSpPr>
          <a:xfrm>
            <a:off x="6321449" y="381089"/>
            <a:ext cx="5462564" cy="291159"/>
            <a:chOff x="5352149" y="381089"/>
            <a:chExt cx="5462564" cy="291159"/>
          </a:xfrm>
        </p:grpSpPr>
        <p:sp>
          <p:nvSpPr>
            <p:cNvPr id="6" name="正方形/長方形 5">
              <a:extLst>
                <a:ext uri="{FF2B5EF4-FFF2-40B4-BE49-F238E27FC236}">
                  <a16:creationId xmlns:a16="http://schemas.microsoft.com/office/drawing/2014/main" id="{76B247CA-AD04-465B-74A8-0532B044B4A0}"/>
                </a:ext>
              </a:extLst>
            </p:cNvPr>
            <p:cNvSpPr/>
            <p:nvPr/>
          </p:nvSpPr>
          <p:spPr>
            <a:xfrm>
              <a:off x="10097945" y="381089"/>
              <a:ext cx="716768" cy="291159"/>
            </a:xfrm>
            <a:prstGeom prst="rect">
              <a:avLst/>
            </a:prstGeom>
            <a:no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lang="ja-JP" altLang="en-US" sz="1050" dirty="0">
                  <a:solidFill>
                    <a:schemeClr val="tx1"/>
                  </a:solidFill>
                  <a:latin typeface="游明朝" panose="02020400000000000000" pitchFamily="18" charset="-128"/>
                  <a:ea typeface="游明朝" panose="02020400000000000000" pitchFamily="18" charset="-128"/>
                </a:rPr>
                <a:t>財務</a:t>
              </a:r>
              <a:r>
                <a:rPr kumimoji="1" lang="ja-JP" altLang="en-US" sz="1050" dirty="0">
                  <a:solidFill>
                    <a:schemeClr val="tx1"/>
                  </a:solidFill>
                  <a:latin typeface="游明朝" panose="02020400000000000000" pitchFamily="18" charset="-128"/>
                  <a:ea typeface="游明朝" panose="02020400000000000000" pitchFamily="18" charset="-128"/>
                </a:rPr>
                <a:t>計画</a:t>
              </a:r>
            </a:p>
          </p:txBody>
        </p:sp>
        <p:grpSp>
          <p:nvGrpSpPr>
            <p:cNvPr id="7" name="グループ化 6">
              <a:extLst>
                <a:ext uri="{FF2B5EF4-FFF2-40B4-BE49-F238E27FC236}">
                  <a16:creationId xmlns:a16="http://schemas.microsoft.com/office/drawing/2014/main" id="{5103B4EC-7D3C-6180-8F93-77BD34B04CD9}"/>
                </a:ext>
              </a:extLst>
            </p:cNvPr>
            <p:cNvGrpSpPr/>
            <p:nvPr/>
          </p:nvGrpSpPr>
          <p:grpSpPr>
            <a:xfrm>
              <a:off x="5352149" y="381089"/>
              <a:ext cx="870461" cy="291159"/>
              <a:chOff x="5021740" y="381089"/>
              <a:chExt cx="870461" cy="291159"/>
            </a:xfrm>
          </p:grpSpPr>
          <p:sp>
            <p:nvSpPr>
              <p:cNvPr id="20" name="正方形/長方形 19">
                <a:extLst>
                  <a:ext uri="{FF2B5EF4-FFF2-40B4-BE49-F238E27FC236}">
                    <a16:creationId xmlns:a16="http://schemas.microsoft.com/office/drawing/2014/main" id="{A4334DED-ECFA-935F-A630-6A74C0413F60}"/>
                  </a:ext>
                </a:extLst>
              </p:cNvPr>
              <p:cNvSpPr/>
              <p:nvPr/>
            </p:nvSpPr>
            <p:spPr>
              <a:xfrm>
                <a:off x="5021740" y="381089"/>
                <a:ext cx="716768" cy="291159"/>
              </a:xfrm>
              <a:prstGeom prst="rect">
                <a:avLst/>
              </a:prstGeom>
              <a:no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kumimoji="1" lang="ja-JP" altLang="en-US" sz="1050" dirty="0">
                    <a:solidFill>
                      <a:schemeClr val="tx1"/>
                    </a:solidFill>
                    <a:latin typeface="游明朝" panose="02020400000000000000" pitchFamily="18" charset="-128"/>
                    <a:ea typeface="游明朝" panose="02020400000000000000" pitchFamily="18" charset="-128"/>
                  </a:rPr>
                  <a:t>目指す姿</a:t>
                </a:r>
              </a:p>
            </p:txBody>
          </p:sp>
          <p:sp>
            <p:nvSpPr>
              <p:cNvPr id="21" name="矢印: 右 20">
                <a:extLst>
                  <a:ext uri="{FF2B5EF4-FFF2-40B4-BE49-F238E27FC236}">
                    <a16:creationId xmlns:a16="http://schemas.microsoft.com/office/drawing/2014/main" id="{077FB464-8807-2D74-A826-BCA012EC4899}"/>
                  </a:ext>
                </a:extLst>
              </p:cNvPr>
              <p:cNvSpPr/>
              <p:nvPr/>
            </p:nvSpPr>
            <p:spPr>
              <a:xfrm>
                <a:off x="5738508" y="458755"/>
                <a:ext cx="153693" cy="135827"/>
              </a:xfrm>
              <a:prstGeom prst="rightArrow">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nvGrpSpPr>
            <p:cNvPr id="8" name="グループ化 7">
              <a:extLst>
                <a:ext uri="{FF2B5EF4-FFF2-40B4-BE49-F238E27FC236}">
                  <a16:creationId xmlns:a16="http://schemas.microsoft.com/office/drawing/2014/main" id="{EA27E130-F72A-8274-BEF7-BB5EC9D97806}"/>
                </a:ext>
              </a:extLst>
            </p:cNvPr>
            <p:cNvGrpSpPr/>
            <p:nvPr/>
          </p:nvGrpSpPr>
          <p:grpSpPr>
            <a:xfrm>
              <a:off x="6301308" y="381089"/>
              <a:ext cx="870461" cy="291159"/>
              <a:chOff x="6036981" y="381089"/>
              <a:chExt cx="870461" cy="291159"/>
            </a:xfrm>
          </p:grpSpPr>
          <p:sp>
            <p:nvSpPr>
              <p:cNvPr id="18" name="正方形/長方形 17">
                <a:extLst>
                  <a:ext uri="{FF2B5EF4-FFF2-40B4-BE49-F238E27FC236}">
                    <a16:creationId xmlns:a16="http://schemas.microsoft.com/office/drawing/2014/main" id="{AE2DCFEB-B5AE-BFC7-88E3-8BDC01B07DCC}"/>
                  </a:ext>
                </a:extLst>
              </p:cNvPr>
              <p:cNvSpPr/>
              <p:nvPr/>
            </p:nvSpPr>
            <p:spPr>
              <a:xfrm>
                <a:off x="6036981" y="381089"/>
                <a:ext cx="716768" cy="291159"/>
              </a:xfrm>
              <a:prstGeom prst="rect">
                <a:avLst/>
              </a:prstGeom>
              <a:no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lang="ja-JP" altLang="en-US" sz="1050" dirty="0">
                    <a:solidFill>
                      <a:schemeClr val="tx1"/>
                    </a:solidFill>
                    <a:latin typeface="游明朝" panose="02020400000000000000" pitchFamily="18" charset="-128"/>
                    <a:ea typeface="游明朝" panose="02020400000000000000" pitchFamily="18" charset="-128"/>
                  </a:rPr>
                  <a:t>市場分析</a:t>
                </a:r>
                <a:endParaRPr kumimoji="1" lang="ja-JP" altLang="en-US" sz="1050" dirty="0">
                  <a:solidFill>
                    <a:schemeClr val="tx1"/>
                  </a:solidFill>
                  <a:latin typeface="游明朝" panose="02020400000000000000" pitchFamily="18" charset="-128"/>
                  <a:ea typeface="游明朝" panose="02020400000000000000" pitchFamily="18" charset="-128"/>
                </a:endParaRPr>
              </a:p>
            </p:txBody>
          </p:sp>
          <p:sp>
            <p:nvSpPr>
              <p:cNvPr id="19" name="矢印: 右 18">
                <a:extLst>
                  <a:ext uri="{FF2B5EF4-FFF2-40B4-BE49-F238E27FC236}">
                    <a16:creationId xmlns:a16="http://schemas.microsoft.com/office/drawing/2014/main" id="{3ED2F54C-DC42-6877-DF82-4D7457BE5392}"/>
                  </a:ext>
                </a:extLst>
              </p:cNvPr>
              <p:cNvSpPr/>
              <p:nvPr/>
            </p:nvSpPr>
            <p:spPr>
              <a:xfrm>
                <a:off x="6753749" y="458755"/>
                <a:ext cx="153693" cy="135827"/>
              </a:xfrm>
              <a:prstGeom prst="rightArrow">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nvGrpSpPr>
            <p:cNvPr id="9" name="グループ化 8">
              <a:extLst>
                <a:ext uri="{FF2B5EF4-FFF2-40B4-BE49-F238E27FC236}">
                  <a16:creationId xmlns:a16="http://schemas.microsoft.com/office/drawing/2014/main" id="{46F5280C-BE05-BC43-FDE9-5ED4FF069D26}"/>
                </a:ext>
              </a:extLst>
            </p:cNvPr>
            <p:cNvGrpSpPr/>
            <p:nvPr/>
          </p:nvGrpSpPr>
          <p:grpSpPr>
            <a:xfrm>
              <a:off x="7250467" y="381089"/>
              <a:ext cx="870461" cy="291159"/>
              <a:chOff x="7052222" y="381089"/>
              <a:chExt cx="870461" cy="291159"/>
            </a:xfrm>
          </p:grpSpPr>
          <p:sp>
            <p:nvSpPr>
              <p:cNvPr id="16" name="正方形/長方形 15">
                <a:extLst>
                  <a:ext uri="{FF2B5EF4-FFF2-40B4-BE49-F238E27FC236}">
                    <a16:creationId xmlns:a16="http://schemas.microsoft.com/office/drawing/2014/main" id="{397B140A-8658-44EB-F7E8-97023BC3AB91}"/>
                  </a:ext>
                </a:extLst>
              </p:cNvPr>
              <p:cNvSpPr/>
              <p:nvPr/>
            </p:nvSpPr>
            <p:spPr>
              <a:xfrm>
                <a:off x="7052222" y="381089"/>
                <a:ext cx="716768" cy="291159"/>
              </a:xfrm>
              <a:prstGeom prst="rect">
                <a:avLst/>
              </a:prstGeom>
              <a:no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lang="ja-JP" altLang="en-US" sz="1050" dirty="0">
                    <a:solidFill>
                      <a:schemeClr val="tx1"/>
                    </a:solidFill>
                    <a:latin typeface="游明朝" panose="02020400000000000000" pitchFamily="18" charset="-128"/>
                    <a:ea typeface="游明朝" panose="02020400000000000000" pitchFamily="18" charset="-128"/>
                  </a:rPr>
                  <a:t>競合分析</a:t>
                </a:r>
                <a:endParaRPr kumimoji="1" lang="ja-JP" altLang="en-US" sz="1050" dirty="0">
                  <a:solidFill>
                    <a:schemeClr val="tx1"/>
                  </a:solidFill>
                  <a:latin typeface="游明朝" panose="02020400000000000000" pitchFamily="18" charset="-128"/>
                  <a:ea typeface="游明朝" panose="02020400000000000000" pitchFamily="18" charset="-128"/>
                </a:endParaRPr>
              </a:p>
            </p:txBody>
          </p:sp>
          <p:sp>
            <p:nvSpPr>
              <p:cNvPr id="17" name="矢印: 右 16">
                <a:extLst>
                  <a:ext uri="{FF2B5EF4-FFF2-40B4-BE49-F238E27FC236}">
                    <a16:creationId xmlns:a16="http://schemas.microsoft.com/office/drawing/2014/main" id="{0AE50DD4-D93E-718F-3CC2-77A4A8E9EEB6}"/>
                  </a:ext>
                </a:extLst>
              </p:cNvPr>
              <p:cNvSpPr/>
              <p:nvPr/>
            </p:nvSpPr>
            <p:spPr>
              <a:xfrm>
                <a:off x="7768990" y="458755"/>
                <a:ext cx="153693" cy="135827"/>
              </a:xfrm>
              <a:prstGeom prst="rightArrow">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nvGrpSpPr>
            <p:cNvPr id="10" name="グループ化 9">
              <a:extLst>
                <a:ext uri="{FF2B5EF4-FFF2-40B4-BE49-F238E27FC236}">
                  <a16:creationId xmlns:a16="http://schemas.microsoft.com/office/drawing/2014/main" id="{F4C7B6B3-0D47-080B-D8B5-8D9DDBC769AA}"/>
                </a:ext>
              </a:extLst>
            </p:cNvPr>
            <p:cNvGrpSpPr/>
            <p:nvPr/>
          </p:nvGrpSpPr>
          <p:grpSpPr>
            <a:xfrm>
              <a:off x="8199626" y="381089"/>
              <a:ext cx="870461" cy="291159"/>
              <a:chOff x="8067463" y="381089"/>
              <a:chExt cx="870461" cy="291159"/>
            </a:xfrm>
          </p:grpSpPr>
          <p:sp>
            <p:nvSpPr>
              <p:cNvPr id="14" name="正方形/長方形 13">
                <a:extLst>
                  <a:ext uri="{FF2B5EF4-FFF2-40B4-BE49-F238E27FC236}">
                    <a16:creationId xmlns:a16="http://schemas.microsoft.com/office/drawing/2014/main" id="{CBEBD977-CB7A-BBB2-2FFF-3C17A0A74493}"/>
                  </a:ext>
                </a:extLst>
              </p:cNvPr>
              <p:cNvSpPr/>
              <p:nvPr/>
            </p:nvSpPr>
            <p:spPr>
              <a:xfrm>
                <a:off x="8067463" y="381089"/>
                <a:ext cx="716768" cy="291159"/>
              </a:xfrm>
              <a:prstGeom prst="rect">
                <a:avLst/>
              </a:prstGeom>
              <a:no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kumimoji="1" lang="ja-JP" altLang="en-US" sz="1050" dirty="0">
                    <a:solidFill>
                      <a:schemeClr val="tx1"/>
                    </a:solidFill>
                    <a:latin typeface="游明朝" panose="02020400000000000000" pitchFamily="18" charset="-128"/>
                    <a:ea typeface="游明朝" panose="02020400000000000000" pitchFamily="18" charset="-128"/>
                  </a:rPr>
                  <a:t>自社戦略</a:t>
                </a:r>
              </a:p>
            </p:txBody>
          </p:sp>
          <p:sp>
            <p:nvSpPr>
              <p:cNvPr id="15" name="矢印: 右 14">
                <a:extLst>
                  <a:ext uri="{FF2B5EF4-FFF2-40B4-BE49-F238E27FC236}">
                    <a16:creationId xmlns:a16="http://schemas.microsoft.com/office/drawing/2014/main" id="{8BF9C8E8-2DA6-3204-DC49-34D56A807F10}"/>
                  </a:ext>
                </a:extLst>
              </p:cNvPr>
              <p:cNvSpPr/>
              <p:nvPr/>
            </p:nvSpPr>
            <p:spPr>
              <a:xfrm>
                <a:off x="8784231" y="458755"/>
                <a:ext cx="153693" cy="135827"/>
              </a:xfrm>
              <a:prstGeom prst="rightArrow">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nvGrpSpPr>
            <p:cNvPr id="11" name="グループ化 10">
              <a:extLst>
                <a:ext uri="{FF2B5EF4-FFF2-40B4-BE49-F238E27FC236}">
                  <a16:creationId xmlns:a16="http://schemas.microsoft.com/office/drawing/2014/main" id="{61BB6C8D-66FD-54BE-30D8-5C90940E9AE8}"/>
                </a:ext>
              </a:extLst>
            </p:cNvPr>
            <p:cNvGrpSpPr/>
            <p:nvPr/>
          </p:nvGrpSpPr>
          <p:grpSpPr>
            <a:xfrm>
              <a:off x="9148785" y="381089"/>
              <a:ext cx="870461" cy="291159"/>
              <a:chOff x="9082704" y="381089"/>
              <a:chExt cx="870461" cy="291159"/>
            </a:xfrm>
          </p:grpSpPr>
          <p:sp>
            <p:nvSpPr>
              <p:cNvPr id="12" name="正方形/長方形 11">
                <a:extLst>
                  <a:ext uri="{FF2B5EF4-FFF2-40B4-BE49-F238E27FC236}">
                    <a16:creationId xmlns:a16="http://schemas.microsoft.com/office/drawing/2014/main" id="{6C17E461-F145-A44C-AE97-E4DBF8FFE50A}"/>
                  </a:ext>
                </a:extLst>
              </p:cNvPr>
              <p:cNvSpPr/>
              <p:nvPr/>
            </p:nvSpPr>
            <p:spPr>
              <a:xfrm>
                <a:off x="9082704" y="381089"/>
                <a:ext cx="716768" cy="291159"/>
              </a:xfrm>
              <a:prstGeom prst="rect">
                <a:avLst/>
              </a:prstGeom>
              <a:solidFill>
                <a:srgbClr val="145D3A"/>
              </a:solidFill>
              <a:ln w="9525">
                <a:solidFill>
                  <a:schemeClr val="tx1"/>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lang="ja-JP" altLang="en-US" sz="1050" dirty="0">
                    <a:solidFill>
                      <a:schemeClr val="bg1"/>
                    </a:solidFill>
                    <a:latin typeface="游明朝" panose="02020400000000000000" pitchFamily="18" charset="-128"/>
                    <a:ea typeface="游明朝" panose="02020400000000000000" pitchFamily="18" charset="-128"/>
                  </a:rPr>
                  <a:t>活動計画</a:t>
                </a:r>
              </a:p>
            </p:txBody>
          </p:sp>
          <p:sp>
            <p:nvSpPr>
              <p:cNvPr id="13" name="矢印: 右 12">
                <a:extLst>
                  <a:ext uri="{FF2B5EF4-FFF2-40B4-BE49-F238E27FC236}">
                    <a16:creationId xmlns:a16="http://schemas.microsoft.com/office/drawing/2014/main" id="{A12B39DB-46DD-DE24-DABA-E4E4B16CB32C}"/>
                  </a:ext>
                </a:extLst>
              </p:cNvPr>
              <p:cNvSpPr/>
              <p:nvPr/>
            </p:nvSpPr>
            <p:spPr>
              <a:xfrm>
                <a:off x="9799472" y="458755"/>
                <a:ext cx="153693" cy="135827"/>
              </a:xfrm>
              <a:prstGeom prst="rightArrow">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sp>
        <p:nvSpPr>
          <p:cNvPr id="23" name="正方形/長方形 22">
            <a:extLst>
              <a:ext uri="{FF2B5EF4-FFF2-40B4-BE49-F238E27FC236}">
                <a16:creationId xmlns:a16="http://schemas.microsoft.com/office/drawing/2014/main" id="{ECD1AF54-5C3D-EE78-CE68-629C6DF71346}"/>
              </a:ext>
            </a:extLst>
          </p:cNvPr>
          <p:cNvSpPr/>
          <p:nvPr/>
        </p:nvSpPr>
        <p:spPr>
          <a:xfrm>
            <a:off x="410918" y="851981"/>
            <a:ext cx="11370164" cy="46891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spcBef>
                <a:spcPts val="600"/>
              </a:spcBef>
            </a:pPr>
            <a:r>
              <a:rPr lang="en-US" altLang="ja-JP" dirty="0">
                <a:solidFill>
                  <a:schemeClr val="tx1"/>
                </a:solidFill>
                <a:latin typeface="游明朝" panose="02020400000000000000" pitchFamily="18" charset="-128"/>
                <a:ea typeface="游明朝" panose="02020400000000000000" pitchFamily="18" charset="-128"/>
              </a:rPr>
              <a:t>XX</a:t>
            </a:r>
            <a:r>
              <a:rPr lang="ja-JP" altLang="en-US" dirty="0">
                <a:solidFill>
                  <a:schemeClr val="tx1"/>
                </a:solidFill>
                <a:latin typeface="游明朝" panose="02020400000000000000" pitchFamily="18" charset="-128"/>
                <a:ea typeface="游明朝" panose="02020400000000000000" pitchFamily="18" charset="-128"/>
              </a:rPr>
              <a:t>年の上場を目指して、事業</a:t>
            </a:r>
            <a:r>
              <a:rPr kumimoji="1" lang="ja-JP" altLang="en-US" dirty="0">
                <a:solidFill>
                  <a:schemeClr val="tx1"/>
                </a:solidFill>
                <a:latin typeface="游明朝" panose="02020400000000000000" pitchFamily="18" charset="-128"/>
                <a:ea typeface="游明朝" panose="02020400000000000000" pitchFamily="18" charset="-128"/>
              </a:rPr>
              <a:t>を</a:t>
            </a:r>
            <a:r>
              <a:rPr kumimoji="1" lang="en-US" altLang="ja-JP" dirty="0">
                <a:solidFill>
                  <a:schemeClr val="tx1"/>
                </a:solidFill>
                <a:latin typeface="游明朝" panose="02020400000000000000" pitchFamily="18" charset="-128"/>
                <a:ea typeface="游明朝" panose="02020400000000000000" pitchFamily="18" charset="-128"/>
              </a:rPr>
              <a:t>5</a:t>
            </a:r>
            <a:r>
              <a:rPr kumimoji="1" lang="ja-JP" altLang="en-US" dirty="0">
                <a:solidFill>
                  <a:schemeClr val="tx1"/>
                </a:solidFill>
                <a:latin typeface="游明朝" panose="02020400000000000000" pitchFamily="18" charset="-128"/>
                <a:ea typeface="游明朝" panose="02020400000000000000" pitchFamily="18" charset="-128"/>
              </a:rPr>
              <a:t>つのフェーズに分割した段階的な事業発展を計画している。</a:t>
            </a:r>
          </a:p>
        </p:txBody>
      </p:sp>
      <p:grpSp>
        <p:nvGrpSpPr>
          <p:cNvPr id="3" name="グループ化 2">
            <a:extLst>
              <a:ext uri="{FF2B5EF4-FFF2-40B4-BE49-F238E27FC236}">
                <a16:creationId xmlns:a16="http://schemas.microsoft.com/office/drawing/2014/main" id="{8196D2E4-8F6C-5579-541F-CD6AE6C07B7C}"/>
              </a:ext>
            </a:extLst>
          </p:cNvPr>
          <p:cNvGrpSpPr/>
          <p:nvPr/>
        </p:nvGrpSpPr>
        <p:grpSpPr>
          <a:xfrm>
            <a:off x="410764" y="1628941"/>
            <a:ext cx="11370163" cy="4362045"/>
            <a:chOff x="410764" y="1628942"/>
            <a:chExt cx="11370163" cy="4224770"/>
          </a:xfrm>
        </p:grpSpPr>
        <p:sp>
          <p:nvSpPr>
            <p:cNvPr id="25" name="正方形/長方形 24">
              <a:extLst>
                <a:ext uri="{FF2B5EF4-FFF2-40B4-BE49-F238E27FC236}">
                  <a16:creationId xmlns:a16="http://schemas.microsoft.com/office/drawing/2014/main" id="{DF444FD5-C936-3DC4-34A2-782C038E9410}"/>
                </a:ext>
              </a:extLst>
            </p:cNvPr>
            <p:cNvSpPr/>
            <p:nvPr/>
          </p:nvSpPr>
          <p:spPr>
            <a:xfrm>
              <a:off x="410764" y="2299475"/>
              <a:ext cx="1036329" cy="396731"/>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ja-JP" altLang="en-US" sz="1100" dirty="0">
                  <a:solidFill>
                    <a:schemeClr val="tx1"/>
                  </a:solidFill>
                  <a:latin typeface="游明朝" panose="02020400000000000000" pitchFamily="18" charset="-128"/>
                  <a:ea typeface="游明朝" panose="02020400000000000000" pitchFamily="18" charset="-128"/>
                </a:rPr>
                <a:t>ゴール</a:t>
              </a:r>
              <a:endParaRPr kumimoji="1" lang="ja-JP" altLang="en-US" sz="1100" dirty="0">
                <a:solidFill>
                  <a:schemeClr val="tx1"/>
                </a:solidFill>
                <a:latin typeface="游明朝" panose="02020400000000000000" pitchFamily="18" charset="-128"/>
                <a:ea typeface="游明朝" panose="02020400000000000000" pitchFamily="18" charset="-128"/>
              </a:endParaRPr>
            </a:p>
          </p:txBody>
        </p:sp>
        <p:sp>
          <p:nvSpPr>
            <p:cNvPr id="29" name="正方形/長方形 28">
              <a:extLst>
                <a:ext uri="{FF2B5EF4-FFF2-40B4-BE49-F238E27FC236}">
                  <a16:creationId xmlns:a16="http://schemas.microsoft.com/office/drawing/2014/main" id="{F70E2284-540C-F4D3-709B-85975F2841E6}"/>
                </a:ext>
              </a:extLst>
            </p:cNvPr>
            <p:cNvSpPr/>
            <p:nvPr/>
          </p:nvSpPr>
          <p:spPr>
            <a:xfrm>
              <a:off x="410764" y="2825725"/>
              <a:ext cx="1036329" cy="396731"/>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100" dirty="0">
                  <a:solidFill>
                    <a:schemeClr val="tx1"/>
                  </a:solidFill>
                  <a:latin typeface="游明朝" panose="02020400000000000000" pitchFamily="18" charset="-128"/>
                  <a:ea typeface="游明朝" panose="02020400000000000000" pitchFamily="18" charset="-128"/>
                </a:rPr>
                <a:t>取組概要</a:t>
              </a:r>
            </a:p>
          </p:txBody>
        </p:sp>
        <p:sp>
          <p:nvSpPr>
            <p:cNvPr id="30" name="正方形/長方形 29">
              <a:extLst>
                <a:ext uri="{FF2B5EF4-FFF2-40B4-BE49-F238E27FC236}">
                  <a16:creationId xmlns:a16="http://schemas.microsoft.com/office/drawing/2014/main" id="{23F536F1-BB54-57B5-D17D-5903FC6DFD1C}"/>
                </a:ext>
              </a:extLst>
            </p:cNvPr>
            <p:cNvSpPr/>
            <p:nvPr/>
          </p:nvSpPr>
          <p:spPr>
            <a:xfrm>
              <a:off x="410764" y="3351977"/>
              <a:ext cx="1036329" cy="396731"/>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100" dirty="0">
                  <a:solidFill>
                    <a:schemeClr val="tx1"/>
                  </a:solidFill>
                  <a:latin typeface="游明朝" panose="02020400000000000000" pitchFamily="18" charset="-128"/>
                  <a:ea typeface="游明朝" panose="02020400000000000000" pitchFamily="18" charset="-128"/>
                </a:rPr>
                <a:t>主要提供</a:t>
              </a:r>
              <a:endParaRPr lang="en-US" altLang="ja-JP" sz="1100" dirty="0">
                <a:solidFill>
                  <a:schemeClr val="tx1"/>
                </a:solidFill>
                <a:latin typeface="游明朝" panose="02020400000000000000" pitchFamily="18" charset="-128"/>
                <a:ea typeface="游明朝" panose="02020400000000000000" pitchFamily="18" charset="-128"/>
              </a:endParaRPr>
            </a:p>
            <a:p>
              <a:r>
                <a:rPr kumimoji="1" lang="ja-JP" altLang="en-US" sz="1100" dirty="0">
                  <a:solidFill>
                    <a:schemeClr val="tx1"/>
                  </a:solidFill>
                  <a:latin typeface="游明朝" panose="02020400000000000000" pitchFamily="18" charset="-128"/>
                  <a:ea typeface="游明朝" panose="02020400000000000000" pitchFamily="18" charset="-128"/>
                </a:rPr>
                <a:t>サービス</a:t>
              </a:r>
            </a:p>
          </p:txBody>
        </p:sp>
        <p:sp>
          <p:nvSpPr>
            <p:cNvPr id="37" name="正方形/長方形 36">
              <a:extLst>
                <a:ext uri="{FF2B5EF4-FFF2-40B4-BE49-F238E27FC236}">
                  <a16:creationId xmlns:a16="http://schemas.microsoft.com/office/drawing/2014/main" id="{1434F718-67EE-5A22-2F76-BDF1458E1209}"/>
                </a:ext>
              </a:extLst>
            </p:cNvPr>
            <p:cNvSpPr/>
            <p:nvPr/>
          </p:nvSpPr>
          <p:spPr>
            <a:xfrm>
              <a:off x="410764" y="3878228"/>
              <a:ext cx="1036329" cy="396731"/>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100" dirty="0">
                  <a:solidFill>
                    <a:schemeClr val="tx1"/>
                  </a:solidFill>
                  <a:latin typeface="游明朝" panose="02020400000000000000" pitchFamily="18" charset="-128"/>
                  <a:ea typeface="游明朝" panose="02020400000000000000" pitchFamily="18" charset="-128"/>
                </a:rPr>
                <a:t>社員数</a:t>
              </a:r>
            </a:p>
          </p:txBody>
        </p:sp>
        <p:sp>
          <p:nvSpPr>
            <p:cNvPr id="39" name="正方形/長方形 38">
              <a:extLst>
                <a:ext uri="{FF2B5EF4-FFF2-40B4-BE49-F238E27FC236}">
                  <a16:creationId xmlns:a16="http://schemas.microsoft.com/office/drawing/2014/main" id="{D8F474AC-CD85-1DD8-88AF-6FB9B78050FA}"/>
                </a:ext>
              </a:extLst>
            </p:cNvPr>
            <p:cNvSpPr/>
            <p:nvPr/>
          </p:nvSpPr>
          <p:spPr>
            <a:xfrm>
              <a:off x="410764" y="4404479"/>
              <a:ext cx="1036329" cy="396731"/>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100" dirty="0">
                  <a:solidFill>
                    <a:schemeClr val="tx1"/>
                  </a:solidFill>
                  <a:latin typeface="游明朝" panose="02020400000000000000" pitchFamily="18" charset="-128"/>
                  <a:ea typeface="游明朝" panose="02020400000000000000" pitchFamily="18" charset="-128"/>
                </a:rPr>
                <a:t>主要</a:t>
              </a:r>
              <a:endParaRPr kumimoji="1" lang="en-US" altLang="ja-JP" sz="1100" dirty="0">
                <a:solidFill>
                  <a:schemeClr val="tx1"/>
                </a:solidFill>
                <a:latin typeface="游明朝" panose="02020400000000000000" pitchFamily="18" charset="-128"/>
                <a:ea typeface="游明朝" panose="02020400000000000000" pitchFamily="18" charset="-128"/>
              </a:endParaRPr>
            </a:p>
            <a:p>
              <a:r>
                <a:rPr kumimoji="1" lang="ja-JP" altLang="en-US" sz="1100" dirty="0">
                  <a:solidFill>
                    <a:schemeClr val="tx1"/>
                  </a:solidFill>
                  <a:latin typeface="游明朝" panose="02020400000000000000" pitchFamily="18" charset="-128"/>
                  <a:ea typeface="游明朝" panose="02020400000000000000" pitchFamily="18" charset="-128"/>
                </a:rPr>
                <a:t>収益</a:t>
              </a:r>
              <a:r>
                <a:rPr lang="ja-JP" altLang="en-US" sz="1100" dirty="0">
                  <a:solidFill>
                    <a:schemeClr val="tx1"/>
                  </a:solidFill>
                  <a:latin typeface="游明朝" panose="02020400000000000000" pitchFamily="18" charset="-128"/>
                  <a:ea typeface="游明朝" panose="02020400000000000000" pitchFamily="18" charset="-128"/>
                </a:rPr>
                <a:t>モデル</a:t>
              </a:r>
              <a:endParaRPr kumimoji="1" lang="ja-JP" altLang="en-US" sz="1100" dirty="0">
                <a:solidFill>
                  <a:schemeClr val="tx1"/>
                </a:solidFill>
                <a:latin typeface="游明朝" panose="02020400000000000000" pitchFamily="18" charset="-128"/>
                <a:ea typeface="游明朝" panose="02020400000000000000" pitchFamily="18" charset="-128"/>
              </a:endParaRPr>
            </a:p>
          </p:txBody>
        </p:sp>
        <p:sp>
          <p:nvSpPr>
            <p:cNvPr id="40" name="正方形/長方形 39">
              <a:extLst>
                <a:ext uri="{FF2B5EF4-FFF2-40B4-BE49-F238E27FC236}">
                  <a16:creationId xmlns:a16="http://schemas.microsoft.com/office/drawing/2014/main" id="{6671E13E-34DF-C85D-B741-5B5BB2C4EE1A}"/>
                </a:ext>
              </a:extLst>
            </p:cNvPr>
            <p:cNvSpPr/>
            <p:nvPr/>
          </p:nvSpPr>
          <p:spPr>
            <a:xfrm>
              <a:off x="410764" y="5456981"/>
              <a:ext cx="1036329" cy="396731"/>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100" dirty="0">
                  <a:solidFill>
                    <a:schemeClr val="tx1"/>
                  </a:solidFill>
                  <a:latin typeface="游明朝" panose="02020400000000000000" pitchFamily="18" charset="-128"/>
                  <a:ea typeface="游明朝" panose="02020400000000000000" pitchFamily="18" charset="-128"/>
                </a:rPr>
                <a:t>目標利益</a:t>
              </a:r>
              <a:br>
                <a:rPr kumimoji="1" lang="en-US" altLang="ja-JP" sz="1100" dirty="0">
                  <a:solidFill>
                    <a:schemeClr val="tx1"/>
                  </a:solidFill>
                  <a:latin typeface="游明朝" panose="02020400000000000000" pitchFamily="18" charset="-128"/>
                  <a:ea typeface="游明朝" panose="02020400000000000000" pitchFamily="18" charset="-128"/>
                </a:rPr>
              </a:br>
              <a:r>
                <a:rPr kumimoji="1" lang="ja-JP" altLang="en-US" sz="1100" dirty="0">
                  <a:solidFill>
                    <a:schemeClr val="tx1"/>
                  </a:solidFill>
                  <a:latin typeface="游明朝" panose="02020400000000000000" pitchFamily="18" charset="-128"/>
                  <a:ea typeface="游明朝" panose="02020400000000000000" pitchFamily="18" charset="-128"/>
                </a:rPr>
                <a:t>（利益率）</a:t>
              </a:r>
            </a:p>
          </p:txBody>
        </p:sp>
        <p:sp>
          <p:nvSpPr>
            <p:cNvPr id="41" name="正方形/長方形 40">
              <a:extLst>
                <a:ext uri="{FF2B5EF4-FFF2-40B4-BE49-F238E27FC236}">
                  <a16:creationId xmlns:a16="http://schemas.microsoft.com/office/drawing/2014/main" id="{3EBF8409-C9CC-EB8A-F5EE-45B504629A9B}"/>
                </a:ext>
              </a:extLst>
            </p:cNvPr>
            <p:cNvSpPr/>
            <p:nvPr/>
          </p:nvSpPr>
          <p:spPr>
            <a:xfrm>
              <a:off x="410764" y="4930730"/>
              <a:ext cx="1036329" cy="396731"/>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100" dirty="0">
                  <a:solidFill>
                    <a:schemeClr val="tx1"/>
                  </a:solidFill>
                  <a:latin typeface="游明朝" panose="02020400000000000000" pitchFamily="18" charset="-128"/>
                  <a:ea typeface="游明朝" panose="02020400000000000000" pitchFamily="18" charset="-128"/>
                </a:rPr>
                <a:t>目標売上</a:t>
              </a:r>
            </a:p>
          </p:txBody>
        </p:sp>
        <p:sp>
          <p:nvSpPr>
            <p:cNvPr id="57" name="正方形/長方形 56">
              <a:extLst>
                <a:ext uri="{FF2B5EF4-FFF2-40B4-BE49-F238E27FC236}">
                  <a16:creationId xmlns:a16="http://schemas.microsoft.com/office/drawing/2014/main" id="{CAA99566-6165-555F-B2D8-B6F73DB20525}"/>
                </a:ext>
              </a:extLst>
            </p:cNvPr>
            <p:cNvSpPr/>
            <p:nvPr/>
          </p:nvSpPr>
          <p:spPr>
            <a:xfrm>
              <a:off x="1524576" y="2299475"/>
              <a:ext cx="1958111" cy="396731"/>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1100" dirty="0">
                  <a:solidFill>
                    <a:schemeClr val="tx1"/>
                  </a:solidFill>
                  <a:latin typeface="游明朝" panose="02020400000000000000" pitchFamily="18" charset="-128"/>
                  <a:ea typeface="游明朝" panose="02020400000000000000" pitchFamily="18" charset="-128"/>
                </a:rPr>
                <a:t>サービス基盤の整備</a:t>
              </a:r>
            </a:p>
          </p:txBody>
        </p:sp>
        <p:sp>
          <p:nvSpPr>
            <p:cNvPr id="58" name="矢印: 五方向 57">
              <a:extLst>
                <a:ext uri="{FF2B5EF4-FFF2-40B4-BE49-F238E27FC236}">
                  <a16:creationId xmlns:a16="http://schemas.microsoft.com/office/drawing/2014/main" id="{FC42ECD2-184D-C12C-B4E5-FED320FC1D3A}"/>
                </a:ext>
              </a:extLst>
            </p:cNvPr>
            <p:cNvSpPr/>
            <p:nvPr/>
          </p:nvSpPr>
          <p:spPr>
            <a:xfrm>
              <a:off x="1524576" y="1628942"/>
              <a:ext cx="1958111" cy="266416"/>
            </a:xfrm>
            <a:prstGeom prst="homePlate">
              <a:avLst/>
            </a:prstGeom>
            <a:solidFill>
              <a:srgbClr val="145D3A"/>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kumimoji="1" lang="ja-JP" altLang="en-US" sz="1100" dirty="0">
                  <a:solidFill>
                    <a:schemeClr val="bg1"/>
                  </a:solidFill>
                  <a:latin typeface="游明朝" panose="02020400000000000000" pitchFamily="18" charset="-128"/>
                  <a:ea typeface="游明朝" panose="02020400000000000000" pitchFamily="18" charset="-128"/>
                </a:rPr>
                <a:t>第</a:t>
              </a:r>
              <a:r>
                <a:rPr kumimoji="1" lang="en-US" altLang="ja-JP" sz="1100" dirty="0">
                  <a:solidFill>
                    <a:schemeClr val="bg1"/>
                  </a:solidFill>
                  <a:latin typeface="游明朝" panose="02020400000000000000" pitchFamily="18" charset="-128"/>
                  <a:ea typeface="游明朝" panose="02020400000000000000" pitchFamily="18" charset="-128"/>
                </a:rPr>
                <a:t>1</a:t>
              </a:r>
              <a:r>
                <a:rPr kumimoji="1" lang="ja-JP" altLang="en-US" sz="1100" dirty="0">
                  <a:solidFill>
                    <a:schemeClr val="bg1"/>
                  </a:solidFill>
                  <a:latin typeface="游明朝" panose="02020400000000000000" pitchFamily="18" charset="-128"/>
                  <a:ea typeface="游明朝" panose="02020400000000000000" pitchFamily="18" charset="-128"/>
                </a:rPr>
                <a:t>フェーズ</a:t>
              </a:r>
            </a:p>
          </p:txBody>
        </p:sp>
        <p:sp>
          <p:nvSpPr>
            <p:cNvPr id="59" name="正方形/長方形 58">
              <a:extLst>
                <a:ext uri="{FF2B5EF4-FFF2-40B4-BE49-F238E27FC236}">
                  <a16:creationId xmlns:a16="http://schemas.microsoft.com/office/drawing/2014/main" id="{5B1520F2-2117-80CA-5A1F-0EDE1B07CB4F}"/>
                </a:ext>
              </a:extLst>
            </p:cNvPr>
            <p:cNvSpPr/>
            <p:nvPr/>
          </p:nvSpPr>
          <p:spPr>
            <a:xfrm>
              <a:off x="1524576" y="2825725"/>
              <a:ext cx="1958111" cy="3967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lang="ja-JP" altLang="en-US" sz="1100" dirty="0">
                  <a:solidFill>
                    <a:schemeClr val="tx1"/>
                  </a:solidFill>
                  <a:latin typeface="游明朝" panose="02020400000000000000" pitchFamily="18" charset="-128"/>
                  <a:ea typeface="游明朝" panose="02020400000000000000" pitchFamily="18" charset="-128"/>
                </a:rPr>
                <a:t>新規サービス立ち上げ</a:t>
              </a:r>
            </a:p>
          </p:txBody>
        </p:sp>
        <p:sp>
          <p:nvSpPr>
            <p:cNvPr id="60" name="正方形/長方形 59">
              <a:extLst>
                <a:ext uri="{FF2B5EF4-FFF2-40B4-BE49-F238E27FC236}">
                  <a16:creationId xmlns:a16="http://schemas.microsoft.com/office/drawing/2014/main" id="{D82AB00D-3458-0165-49DA-F1308CEDD916}"/>
                </a:ext>
              </a:extLst>
            </p:cNvPr>
            <p:cNvSpPr/>
            <p:nvPr/>
          </p:nvSpPr>
          <p:spPr>
            <a:xfrm>
              <a:off x="1524576" y="3351977"/>
              <a:ext cx="1958111" cy="3967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lang="ja-JP" altLang="en-US" sz="1100" dirty="0">
                  <a:solidFill>
                    <a:schemeClr val="tx1"/>
                  </a:solidFill>
                  <a:latin typeface="游明朝" panose="02020400000000000000" pitchFamily="18" charset="-128"/>
                  <a:ea typeface="游明朝" panose="02020400000000000000" pitchFamily="18" charset="-128"/>
                </a:rPr>
                <a:t>・新規サービス（優先度高）</a:t>
              </a:r>
              <a:endParaRPr lang="en-US" altLang="ja-JP" sz="1100" dirty="0">
                <a:solidFill>
                  <a:schemeClr val="tx1"/>
                </a:solidFill>
                <a:latin typeface="游明朝" panose="02020400000000000000" pitchFamily="18" charset="-128"/>
                <a:ea typeface="游明朝" panose="02020400000000000000" pitchFamily="18" charset="-128"/>
              </a:endParaRPr>
            </a:p>
            <a:p>
              <a:endParaRPr lang="ja-JP" altLang="en-US" sz="1100" dirty="0">
                <a:solidFill>
                  <a:schemeClr val="tx1"/>
                </a:solidFill>
                <a:latin typeface="游明朝" panose="02020400000000000000" pitchFamily="18" charset="-128"/>
                <a:ea typeface="游明朝" panose="02020400000000000000" pitchFamily="18" charset="-128"/>
              </a:endParaRPr>
            </a:p>
          </p:txBody>
        </p:sp>
        <p:sp>
          <p:nvSpPr>
            <p:cNvPr id="61" name="正方形/長方形 60">
              <a:extLst>
                <a:ext uri="{FF2B5EF4-FFF2-40B4-BE49-F238E27FC236}">
                  <a16:creationId xmlns:a16="http://schemas.microsoft.com/office/drawing/2014/main" id="{CBD6101E-1DA6-8610-1AFB-7F5316BFDBA2}"/>
                </a:ext>
              </a:extLst>
            </p:cNvPr>
            <p:cNvSpPr/>
            <p:nvPr/>
          </p:nvSpPr>
          <p:spPr>
            <a:xfrm>
              <a:off x="1524576" y="3878227"/>
              <a:ext cx="1958111" cy="3967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lang="en-US" altLang="ja-JP" sz="1100" dirty="0">
                  <a:solidFill>
                    <a:schemeClr val="tx1"/>
                  </a:solidFill>
                  <a:latin typeface="游明朝" panose="02020400000000000000" pitchFamily="18" charset="-128"/>
                  <a:ea typeface="游明朝" panose="02020400000000000000" pitchFamily="18" charset="-128"/>
                </a:rPr>
                <a:t>1</a:t>
              </a:r>
              <a:r>
                <a:rPr lang="ja-JP" altLang="en-US" sz="1100" dirty="0">
                  <a:solidFill>
                    <a:schemeClr val="tx1"/>
                  </a:solidFill>
                  <a:latin typeface="游明朝" panose="02020400000000000000" pitchFamily="18" charset="-128"/>
                  <a:ea typeface="游明朝" panose="02020400000000000000" pitchFamily="18" charset="-128"/>
                </a:rPr>
                <a:t>名</a:t>
              </a:r>
            </a:p>
          </p:txBody>
        </p:sp>
        <p:sp>
          <p:nvSpPr>
            <p:cNvPr id="62" name="正方形/長方形 61">
              <a:extLst>
                <a:ext uri="{FF2B5EF4-FFF2-40B4-BE49-F238E27FC236}">
                  <a16:creationId xmlns:a16="http://schemas.microsoft.com/office/drawing/2014/main" id="{0B66EFAC-A1BF-7C2F-7E10-5A3C718D6E8E}"/>
                </a:ext>
              </a:extLst>
            </p:cNvPr>
            <p:cNvSpPr/>
            <p:nvPr/>
          </p:nvSpPr>
          <p:spPr>
            <a:xfrm>
              <a:off x="1524576" y="4404478"/>
              <a:ext cx="1958111" cy="3967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lang="ja-JP" altLang="en-US" sz="1100" dirty="0">
                  <a:solidFill>
                    <a:schemeClr val="tx1"/>
                  </a:solidFill>
                  <a:latin typeface="游明朝" panose="02020400000000000000" pitchFamily="18" charset="-128"/>
                  <a:ea typeface="游明朝" panose="02020400000000000000" pitchFamily="18" charset="-128"/>
                </a:rPr>
                <a:t>自社によるサービス提供</a:t>
              </a:r>
            </a:p>
          </p:txBody>
        </p:sp>
        <p:sp>
          <p:nvSpPr>
            <p:cNvPr id="63" name="正方形/長方形 62">
              <a:extLst>
                <a:ext uri="{FF2B5EF4-FFF2-40B4-BE49-F238E27FC236}">
                  <a16:creationId xmlns:a16="http://schemas.microsoft.com/office/drawing/2014/main" id="{0E01760A-3236-67F0-36DF-C98B9AF79137}"/>
                </a:ext>
              </a:extLst>
            </p:cNvPr>
            <p:cNvSpPr/>
            <p:nvPr/>
          </p:nvSpPr>
          <p:spPr>
            <a:xfrm>
              <a:off x="1524576" y="5456980"/>
              <a:ext cx="1958111" cy="3967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lang="en-US" altLang="ja-JP" sz="1100" dirty="0">
                  <a:solidFill>
                    <a:schemeClr val="tx1"/>
                  </a:solidFill>
                  <a:latin typeface="游明朝" panose="02020400000000000000" pitchFamily="18" charset="-128"/>
                  <a:ea typeface="游明朝" panose="02020400000000000000" pitchFamily="18" charset="-128"/>
                </a:rPr>
                <a:t>80</a:t>
              </a:r>
              <a:r>
                <a:rPr lang="ja-JP" altLang="en-US" sz="1100" dirty="0">
                  <a:solidFill>
                    <a:schemeClr val="tx1"/>
                  </a:solidFill>
                  <a:latin typeface="游明朝" panose="02020400000000000000" pitchFamily="18" charset="-128"/>
                  <a:ea typeface="游明朝" panose="02020400000000000000" pitchFamily="18" charset="-128"/>
                </a:rPr>
                <a:t>万円</a:t>
              </a:r>
              <a:r>
                <a:rPr lang="en-US" altLang="ja-JP" sz="1100" dirty="0">
                  <a:solidFill>
                    <a:schemeClr val="tx1"/>
                  </a:solidFill>
                  <a:latin typeface="游明朝" panose="02020400000000000000" pitchFamily="18" charset="-128"/>
                  <a:ea typeface="游明朝" panose="02020400000000000000" pitchFamily="18" charset="-128"/>
                </a:rPr>
                <a:t>/</a:t>
              </a:r>
              <a:r>
                <a:rPr lang="ja-JP" altLang="en-US" sz="1100" dirty="0">
                  <a:solidFill>
                    <a:schemeClr val="tx1"/>
                  </a:solidFill>
                  <a:latin typeface="游明朝" panose="02020400000000000000" pitchFamily="18" charset="-128"/>
                  <a:ea typeface="游明朝" panose="02020400000000000000" pitchFamily="18" charset="-128"/>
                </a:rPr>
                <a:t>月（利益率</a:t>
              </a:r>
              <a:r>
                <a:rPr lang="en-US" altLang="ja-JP" sz="1100" dirty="0">
                  <a:solidFill>
                    <a:schemeClr val="tx1"/>
                  </a:solidFill>
                  <a:latin typeface="游明朝" panose="02020400000000000000" pitchFamily="18" charset="-128"/>
                  <a:ea typeface="游明朝" panose="02020400000000000000" pitchFamily="18" charset="-128"/>
                </a:rPr>
                <a:t>80</a:t>
              </a:r>
              <a:r>
                <a:rPr lang="ja-JP" altLang="en-US" sz="1100" dirty="0">
                  <a:solidFill>
                    <a:schemeClr val="tx1"/>
                  </a:solidFill>
                  <a:latin typeface="游明朝" panose="02020400000000000000" pitchFamily="18" charset="-128"/>
                  <a:ea typeface="游明朝" panose="02020400000000000000" pitchFamily="18" charset="-128"/>
                </a:rPr>
                <a:t>％）</a:t>
              </a:r>
              <a:endParaRPr lang="en-US" altLang="ja-JP" sz="1100" dirty="0">
                <a:solidFill>
                  <a:schemeClr val="tx1"/>
                </a:solidFill>
                <a:latin typeface="游明朝" panose="02020400000000000000" pitchFamily="18" charset="-128"/>
                <a:ea typeface="游明朝" panose="02020400000000000000" pitchFamily="18" charset="-128"/>
              </a:endParaRPr>
            </a:p>
            <a:p>
              <a:r>
                <a:rPr lang="en-US" altLang="ja-JP" sz="1100" dirty="0">
                  <a:solidFill>
                    <a:schemeClr val="tx1"/>
                  </a:solidFill>
                  <a:latin typeface="游明朝" panose="02020400000000000000" pitchFamily="18" charset="-128"/>
                  <a:ea typeface="游明朝" panose="02020400000000000000" pitchFamily="18" charset="-128"/>
                </a:rPr>
                <a:t>※</a:t>
              </a:r>
              <a:r>
                <a:rPr lang="ja-JP" altLang="en-US" sz="1100" dirty="0">
                  <a:solidFill>
                    <a:schemeClr val="tx1"/>
                  </a:solidFill>
                  <a:latin typeface="游明朝" panose="02020400000000000000" pitchFamily="18" charset="-128"/>
                  <a:ea typeface="游明朝" panose="02020400000000000000" pitchFamily="18" charset="-128"/>
                </a:rPr>
                <a:t>個人のため利益率高</a:t>
              </a:r>
            </a:p>
          </p:txBody>
        </p:sp>
        <p:sp>
          <p:nvSpPr>
            <p:cNvPr id="64" name="正方形/長方形 63">
              <a:extLst>
                <a:ext uri="{FF2B5EF4-FFF2-40B4-BE49-F238E27FC236}">
                  <a16:creationId xmlns:a16="http://schemas.microsoft.com/office/drawing/2014/main" id="{7C357E6B-A99C-3061-295E-36C0C103B61C}"/>
                </a:ext>
              </a:extLst>
            </p:cNvPr>
            <p:cNvSpPr/>
            <p:nvPr/>
          </p:nvSpPr>
          <p:spPr>
            <a:xfrm>
              <a:off x="1524576" y="4930729"/>
              <a:ext cx="1958111" cy="3967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lang="en-US" altLang="ja-JP" sz="1100" dirty="0">
                  <a:solidFill>
                    <a:schemeClr val="tx1"/>
                  </a:solidFill>
                  <a:latin typeface="游明朝" panose="02020400000000000000" pitchFamily="18" charset="-128"/>
                  <a:ea typeface="游明朝" panose="02020400000000000000" pitchFamily="18" charset="-128"/>
                </a:rPr>
                <a:t>100</a:t>
              </a:r>
              <a:r>
                <a:rPr lang="ja-JP" altLang="en-US" sz="1100" dirty="0">
                  <a:solidFill>
                    <a:schemeClr val="tx1"/>
                  </a:solidFill>
                  <a:latin typeface="游明朝" panose="02020400000000000000" pitchFamily="18" charset="-128"/>
                  <a:ea typeface="游明朝" panose="02020400000000000000" pitchFamily="18" charset="-128"/>
                </a:rPr>
                <a:t>万円</a:t>
              </a:r>
              <a:r>
                <a:rPr lang="en-US" altLang="ja-JP" sz="1100" dirty="0">
                  <a:solidFill>
                    <a:schemeClr val="tx1"/>
                  </a:solidFill>
                  <a:latin typeface="游明朝" panose="02020400000000000000" pitchFamily="18" charset="-128"/>
                  <a:ea typeface="游明朝" panose="02020400000000000000" pitchFamily="18" charset="-128"/>
                </a:rPr>
                <a:t>/</a:t>
              </a:r>
              <a:r>
                <a:rPr lang="ja-JP" altLang="en-US" sz="1100" dirty="0">
                  <a:solidFill>
                    <a:schemeClr val="tx1"/>
                  </a:solidFill>
                  <a:latin typeface="游明朝" panose="02020400000000000000" pitchFamily="18" charset="-128"/>
                  <a:ea typeface="游明朝" panose="02020400000000000000" pitchFamily="18" charset="-128"/>
                </a:rPr>
                <a:t>月</a:t>
              </a:r>
              <a:endParaRPr lang="en-US" altLang="ja-JP" sz="1100" dirty="0">
                <a:solidFill>
                  <a:schemeClr val="tx1"/>
                </a:solidFill>
                <a:latin typeface="游明朝" panose="02020400000000000000" pitchFamily="18" charset="-128"/>
                <a:ea typeface="游明朝" panose="02020400000000000000" pitchFamily="18" charset="-128"/>
              </a:endParaRPr>
            </a:p>
            <a:p>
              <a:r>
                <a:rPr lang="ja-JP" altLang="en-US" sz="1100" dirty="0">
                  <a:solidFill>
                    <a:schemeClr val="tx1"/>
                  </a:solidFill>
                  <a:latin typeface="游明朝" panose="02020400000000000000" pitchFamily="18" charset="-128"/>
                  <a:ea typeface="游明朝" panose="02020400000000000000" pitchFamily="18" charset="-128"/>
                </a:rPr>
                <a:t>（うち、外注</a:t>
              </a:r>
              <a:r>
                <a:rPr lang="en-US" altLang="ja-JP" sz="1100" dirty="0">
                  <a:solidFill>
                    <a:schemeClr val="tx1"/>
                  </a:solidFill>
                  <a:latin typeface="游明朝" panose="02020400000000000000" pitchFamily="18" charset="-128"/>
                  <a:ea typeface="游明朝" panose="02020400000000000000" pitchFamily="18" charset="-128"/>
                </a:rPr>
                <a:t>0</a:t>
              </a:r>
              <a:r>
                <a:rPr lang="ja-JP" altLang="en-US" sz="1100" dirty="0">
                  <a:solidFill>
                    <a:schemeClr val="tx1"/>
                  </a:solidFill>
                  <a:latin typeface="游明朝" panose="02020400000000000000" pitchFamily="18" charset="-128"/>
                  <a:ea typeface="游明朝" panose="02020400000000000000" pitchFamily="18" charset="-128"/>
                </a:rPr>
                <a:t>万円）</a:t>
              </a:r>
            </a:p>
          </p:txBody>
        </p:sp>
        <p:sp>
          <p:nvSpPr>
            <p:cNvPr id="65" name="正方形/長方形 64">
              <a:extLst>
                <a:ext uri="{FF2B5EF4-FFF2-40B4-BE49-F238E27FC236}">
                  <a16:creationId xmlns:a16="http://schemas.microsoft.com/office/drawing/2014/main" id="{3831CD30-EF95-53A9-A9D9-55D96EA8A529}"/>
                </a:ext>
              </a:extLst>
            </p:cNvPr>
            <p:cNvSpPr/>
            <p:nvPr/>
          </p:nvSpPr>
          <p:spPr>
            <a:xfrm>
              <a:off x="1524576" y="1976432"/>
              <a:ext cx="1958111" cy="246339"/>
            </a:xfrm>
            <a:prstGeom prst="rect">
              <a:avLst/>
            </a:prstGeom>
            <a:solidFill>
              <a:srgbClr val="DCF8EA"/>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lang="ja-JP" altLang="en-US" sz="1100" dirty="0">
                  <a:solidFill>
                    <a:schemeClr val="tx1"/>
                  </a:solidFill>
                  <a:latin typeface="游明朝" panose="02020400000000000000" pitchFamily="18" charset="-128"/>
                  <a:ea typeface="游明朝" panose="02020400000000000000" pitchFamily="18" charset="-128"/>
                </a:rPr>
                <a:t>～</a:t>
              </a:r>
              <a:r>
                <a:rPr lang="en-US" altLang="ja-JP" sz="1100" dirty="0">
                  <a:solidFill>
                    <a:schemeClr val="tx1"/>
                  </a:solidFill>
                  <a:latin typeface="游明朝" panose="02020400000000000000" pitchFamily="18" charset="-128"/>
                  <a:ea typeface="游明朝" panose="02020400000000000000" pitchFamily="18" charset="-128"/>
                </a:rPr>
                <a:t>XX</a:t>
              </a:r>
              <a:r>
                <a:rPr lang="ja-JP" altLang="en-US" sz="1100" dirty="0">
                  <a:solidFill>
                    <a:schemeClr val="tx1"/>
                  </a:solidFill>
                  <a:latin typeface="游明朝" panose="02020400000000000000" pitchFamily="18" charset="-128"/>
                  <a:ea typeface="游明朝" panose="02020400000000000000" pitchFamily="18" charset="-128"/>
                </a:rPr>
                <a:t>年</a:t>
              </a:r>
              <a:r>
                <a:rPr lang="en-US" altLang="ja-JP" sz="1100" dirty="0">
                  <a:solidFill>
                    <a:schemeClr val="tx1"/>
                  </a:solidFill>
                  <a:latin typeface="游明朝" panose="02020400000000000000" pitchFamily="18" charset="-128"/>
                  <a:ea typeface="游明朝" panose="02020400000000000000" pitchFamily="18" charset="-128"/>
                </a:rPr>
                <a:t>XX</a:t>
              </a:r>
              <a:r>
                <a:rPr lang="ja-JP" altLang="en-US" sz="1100" dirty="0">
                  <a:solidFill>
                    <a:schemeClr val="tx1"/>
                  </a:solidFill>
                  <a:latin typeface="游明朝" panose="02020400000000000000" pitchFamily="18" charset="-128"/>
                  <a:ea typeface="游明朝" panose="02020400000000000000" pitchFamily="18" charset="-128"/>
                </a:rPr>
                <a:t>月末（</a:t>
              </a:r>
              <a:r>
                <a:rPr lang="en-US" altLang="ja-JP" sz="1100" dirty="0">
                  <a:solidFill>
                    <a:schemeClr val="tx1"/>
                  </a:solidFill>
                  <a:latin typeface="游明朝" panose="02020400000000000000" pitchFamily="18" charset="-128"/>
                  <a:ea typeface="游明朝" panose="02020400000000000000" pitchFamily="18" charset="-128"/>
                </a:rPr>
                <a:t>XX</a:t>
              </a:r>
              <a:r>
                <a:rPr lang="ja-JP" altLang="en-US" sz="1100" dirty="0">
                  <a:solidFill>
                    <a:schemeClr val="tx1"/>
                  </a:solidFill>
                  <a:latin typeface="游明朝" panose="02020400000000000000" pitchFamily="18" charset="-128"/>
                  <a:ea typeface="游明朝" panose="02020400000000000000" pitchFamily="18" charset="-128"/>
                </a:rPr>
                <a:t>ヵ月間）</a:t>
              </a:r>
            </a:p>
          </p:txBody>
        </p:sp>
        <p:sp>
          <p:nvSpPr>
            <p:cNvPr id="67" name="正方形/長方形 66">
              <a:extLst>
                <a:ext uri="{FF2B5EF4-FFF2-40B4-BE49-F238E27FC236}">
                  <a16:creationId xmlns:a16="http://schemas.microsoft.com/office/drawing/2014/main" id="{2FF72732-FA8C-250E-96FA-4986719ABABE}"/>
                </a:ext>
              </a:extLst>
            </p:cNvPr>
            <p:cNvSpPr/>
            <p:nvPr/>
          </p:nvSpPr>
          <p:spPr>
            <a:xfrm>
              <a:off x="3599136" y="2299475"/>
              <a:ext cx="1958111" cy="396731"/>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lang="ja-JP" altLang="en-US" sz="1100" dirty="0">
                  <a:solidFill>
                    <a:schemeClr val="tx1"/>
                  </a:solidFill>
                  <a:latin typeface="游明朝" panose="02020400000000000000" pitchFamily="18" charset="-128"/>
                  <a:ea typeface="游明朝" panose="02020400000000000000" pitchFamily="18" charset="-128"/>
                </a:rPr>
                <a:t>サービス基盤の拡充</a:t>
              </a:r>
              <a:endParaRPr kumimoji="1" lang="ja-JP" altLang="en-US" sz="1100" dirty="0">
                <a:solidFill>
                  <a:schemeClr val="tx1"/>
                </a:solidFill>
                <a:latin typeface="游明朝" panose="02020400000000000000" pitchFamily="18" charset="-128"/>
                <a:ea typeface="游明朝" panose="02020400000000000000" pitchFamily="18" charset="-128"/>
              </a:endParaRPr>
            </a:p>
          </p:txBody>
        </p:sp>
        <p:sp>
          <p:nvSpPr>
            <p:cNvPr id="68" name="矢印: 五方向 67">
              <a:extLst>
                <a:ext uri="{FF2B5EF4-FFF2-40B4-BE49-F238E27FC236}">
                  <a16:creationId xmlns:a16="http://schemas.microsoft.com/office/drawing/2014/main" id="{AEE5C6F7-AE6C-DA36-FB87-2556E203EE4B}"/>
                </a:ext>
              </a:extLst>
            </p:cNvPr>
            <p:cNvSpPr/>
            <p:nvPr/>
          </p:nvSpPr>
          <p:spPr>
            <a:xfrm>
              <a:off x="3599136" y="1628942"/>
              <a:ext cx="1958111" cy="266416"/>
            </a:xfrm>
            <a:prstGeom prst="homePlate">
              <a:avLst/>
            </a:prstGeom>
            <a:solidFill>
              <a:srgbClr val="145D3A"/>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kumimoji="1" lang="ja-JP" altLang="en-US" sz="1100" dirty="0">
                  <a:solidFill>
                    <a:schemeClr val="bg1"/>
                  </a:solidFill>
                  <a:latin typeface="游明朝" panose="02020400000000000000" pitchFamily="18" charset="-128"/>
                  <a:ea typeface="游明朝" panose="02020400000000000000" pitchFamily="18" charset="-128"/>
                </a:rPr>
                <a:t>第</a:t>
              </a:r>
              <a:r>
                <a:rPr kumimoji="1" lang="en-US" altLang="ja-JP" sz="1100" dirty="0">
                  <a:solidFill>
                    <a:schemeClr val="bg1"/>
                  </a:solidFill>
                  <a:latin typeface="游明朝" panose="02020400000000000000" pitchFamily="18" charset="-128"/>
                  <a:ea typeface="游明朝" panose="02020400000000000000" pitchFamily="18" charset="-128"/>
                </a:rPr>
                <a:t>2</a:t>
              </a:r>
              <a:r>
                <a:rPr kumimoji="1" lang="ja-JP" altLang="en-US" sz="1100" dirty="0">
                  <a:solidFill>
                    <a:schemeClr val="bg1"/>
                  </a:solidFill>
                  <a:latin typeface="游明朝" panose="02020400000000000000" pitchFamily="18" charset="-128"/>
                  <a:ea typeface="游明朝" panose="02020400000000000000" pitchFamily="18" charset="-128"/>
                </a:rPr>
                <a:t>フェーズ</a:t>
              </a:r>
            </a:p>
          </p:txBody>
        </p:sp>
        <p:sp>
          <p:nvSpPr>
            <p:cNvPr id="69" name="正方形/長方形 68">
              <a:extLst>
                <a:ext uri="{FF2B5EF4-FFF2-40B4-BE49-F238E27FC236}">
                  <a16:creationId xmlns:a16="http://schemas.microsoft.com/office/drawing/2014/main" id="{BBBEC845-C854-4433-AC34-BFACC7A004F0}"/>
                </a:ext>
              </a:extLst>
            </p:cNvPr>
            <p:cNvSpPr/>
            <p:nvPr/>
          </p:nvSpPr>
          <p:spPr>
            <a:xfrm>
              <a:off x="3599136" y="2825725"/>
              <a:ext cx="1958111" cy="3967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lang="ja-JP" altLang="en-US" sz="1100" dirty="0">
                  <a:solidFill>
                    <a:schemeClr val="tx1"/>
                  </a:solidFill>
                  <a:latin typeface="游明朝" panose="02020400000000000000" pitchFamily="18" charset="-128"/>
                  <a:ea typeface="游明朝" panose="02020400000000000000" pitchFamily="18" charset="-128"/>
                </a:rPr>
                <a:t>既存サービスの外注</a:t>
              </a:r>
              <a:endParaRPr lang="en-US" altLang="ja-JP" sz="1100" dirty="0">
                <a:solidFill>
                  <a:schemeClr val="tx1"/>
                </a:solidFill>
                <a:latin typeface="游明朝" panose="02020400000000000000" pitchFamily="18" charset="-128"/>
                <a:ea typeface="游明朝" panose="02020400000000000000" pitchFamily="18" charset="-128"/>
              </a:endParaRPr>
            </a:p>
          </p:txBody>
        </p:sp>
        <p:sp>
          <p:nvSpPr>
            <p:cNvPr id="70" name="正方形/長方形 69">
              <a:extLst>
                <a:ext uri="{FF2B5EF4-FFF2-40B4-BE49-F238E27FC236}">
                  <a16:creationId xmlns:a16="http://schemas.microsoft.com/office/drawing/2014/main" id="{4AAF3289-649D-2FCB-9298-877ED7320814}"/>
                </a:ext>
              </a:extLst>
            </p:cNvPr>
            <p:cNvSpPr/>
            <p:nvPr/>
          </p:nvSpPr>
          <p:spPr>
            <a:xfrm>
              <a:off x="3599136" y="3351977"/>
              <a:ext cx="1958111" cy="3967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lang="ja-JP" altLang="en-US" sz="1100" dirty="0">
                  <a:solidFill>
                    <a:schemeClr val="tx1"/>
                  </a:solidFill>
                  <a:latin typeface="游明朝" panose="02020400000000000000" pitchFamily="18" charset="-128"/>
                  <a:ea typeface="游明朝" panose="02020400000000000000" pitchFamily="18" charset="-128"/>
                </a:rPr>
                <a:t>・新規サービス（優先度中）</a:t>
              </a:r>
              <a:endParaRPr lang="en-US" altLang="ja-JP" sz="1100" dirty="0">
                <a:solidFill>
                  <a:schemeClr val="tx1"/>
                </a:solidFill>
                <a:latin typeface="游明朝" panose="02020400000000000000" pitchFamily="18" charset="-128"/>
                <a:ea typeface="游明朝" panose="02020400000000000000" pitchFamily="18" charset="-128"/>
              </a:endParaRPr>
            </a:p>
            <a:p>
              <a:r>
                <a:rPr lang="ja-JP" altLang="en-US" sz="1100" dirty="0">
                  <a:solidFill>
                    <a:schemeClr val="tx1"/>
                  </a:solidFill>
                  <a:latin typeface="游明朝" panose="02020400000000000000" pitchFamily="18" charset="-128"/>
                  <a:ea typeface="游明朝" panose="02020400000000000000" pitchFamily="18" charset="-128"/>
                </a:rPr>
                <a:t>・既存サービス</a:t>
              </a:r>
              <a:endParaRPr lang="en-US" altLang="ja-JP" sz="1100" dirty="0">
                <a:solidFill>
                  <a:schemeClr val="tx1"/>
                </a:solidFill>
                <a:latin typeface="游明朝" panose="02020400000000000000" pitchFamily="18" charset="-128"/>
                <a:ea typeface="游明朝" panose="02020400000000000000" pitchFamily="18" charset="-128"/>
              </a:endParaRPr>
            </a:p>
          </p:txBody>
        </p:sp>
        <p:sp>
          <p:nvSpPr>
            <p:cNvPr id="71" name="正方形/長方形 70">
              <a:extLst>
                <a:ext uri="{FF2B5EF4-FFF2-40B4-BE49-F238E27FC236}">
                  <a16:creationId xmlns:a16="http://schemas.microsoft.com/office/drawing/2014/main" id="{CEC67803-43AA-B547-342A-7C841E43B80A}"/>
                </a:ext>
              </a:extLst>
            </p:cNvPr>
            <p:cNvSpPr/>
            <p:nvPr/>
          </p:nvSpPr>
          <p:spPr>
            <a:xfrm>
              <a:off x="3599136" y="3878227"/>
              <a:ext cx="1958111" cy="3967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lang="en-US" altLang="ja-JP" sz="1100" dirty="0">
                  <a:solidFill>
                    <a:schemeClr val="tx1"/>
                  </a:solidFill>
                  <a:latin typeface="游明朝" panose="02020400000000000000" pitchFamily="18" charset="-128"/>
                  <a:ea typeface="游明朝" panose="02020400000000000000" pitchFamily="18" charset="-128"/>
                </a:rPr>
                <a:t>1</a:t>
              </a:r>
              <a:r>
                <a:rPr lang="ja-JP" altLang="en-US" sz="1100" dirty="0">
                  <a:solidFill>
                    <a:schemeClr val="tx1"/>
                  </a:solidFill>
                  <a:latin typeface="游明朝" panose="02020400000000000000" pitchFamily="18" charset="-128"/>
                  <a:ea typeface="游明朝" panose="02020400000000000000" pitchFamily="18" charset="-128"/>
                </a:rPr>
                <a:t>名</a:t>
              </a:r>
            </a:p>
          </p:txBody>
        </p:sp>
        <p:sp>
          <p:nvSpPr>
            <p:cNvPr id="72" name="正方形/長方形 71">
              <a:extLst>
                <a:ext uri="{FF2B5EF4-FFF2-40B4-BE49-F238E27FC236}">
                  <a16:creationId xmlns:a16="http://schemas.microsoft.com/office/drawing/2014/main" id="{A6E8FB0C-7162-479B-6A97-078C1992FA74}"/>
                </a:ext>
              </a:extLst>
            </p:cNvPr>
            <p:cNvSpPr/>
            <p:nvPr/>
          </p:nvSpPr>
          <p:spPr>
            <a:xfrm>
              <a:off x="3599136" y="4404478"/>
              <a:ext cx="1958111" cy="3967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lang="ja-JP" altLang="en-US" sz="1100" dirty="0">
                  <a:solidFill>
                    <a:schemeClr val="tx1"/>
                  </a:solidFill>
                  <a:latin typeface="游明朝" panose="02020400000000000000" pitchFamily="18" charset="-128"/>
                  <a:ea typeface="游明朝" panose="02020400000000000000" pitchFamily="18" charset="-128"/>
                </a:rPr>
                <a:t>自社によるサービス提供</a:t>
              </a:r>
            </a:p>
          </p:txBody>
        </p:sp>
        <p:sp>
          <p:nvSpPr>
            <p:cNvPr id="73" name="正方形/長方形 72">
              <a:extLst>
                <a:ext uri="{FF2B5EF4-FFF2-40B4-BE49-F238E27FC236}">
                  <a16:creationId xmlns:a16="http://schemas.microsoft.com/office/drawing/2014/main" id="{9DE2F409-9EF0-9562-B310-3424B6A0D187}"/>
                </a:ext>
              </a:extLst>
            </p:cNvPr>
            <p:cNvSpPr/>
            <p:nvPr/>
          </p:nvSpPr>
          <p:spPr>
            <a:xfrm>
              <a:off x="3599136" y="5456980"/>
              <a:ext cx="1958111" cy="3967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lang="en-US" altLang="ja-JP" sz="1100" dirty="0">
                  <a:solidFill>
                    <a:schemeClr val="tx1"/>
                  </a:solidFill>
                  <a:latin typeface="游明朝" panose="02020400000000000000" pitchFamily="18" charset="-128"/>
                  <a:ea typeface="游明朝" panose="02020400000000000000" pitchFamily="18" charset="-128"/>
                </a:rPr>
                <a:t>100</a:t>
              </a:r>
              <a:r>
                <a:rPr lang="ja-JP" altLang="en-US" sz="1100" dirty="0">
                  <a:solidFill>
                    <a:schemeClr val="tx1"/>
                  </a:solidFill>
                  <a:latin typeface="游明朝" panose="02020400000000000000" pitchFamily="18" charset="-128"/>
                  <a:ea typeface="游明朝" panose="02020400000000000000" pitchFamily="18" charset="-128"/>
                </a:rPr>
                <a:t>万円</a:t>
              </a:r>
              <a:r>
                <a:rPr lang="en-US" altLang="ja-JP" sz="1100" dirty="0">
                  <a:solidFill>
                    <a:schemeClr val="tx1"/>
                  </a:solidFill>
                  <a:latin typeface="游明朝" panose="02020400000000000000" pitchFamily="18" charset="-128"/>
                  <a:ea typeface="游明朝" panose="02020400000000000000" pitchFamily="18" charset="-128"/>
                </a:rPr>
                <a:t>/</a:t>
              </a:r>
              <a:r>
                <a:rPr lang="ja-JP" altLang="en-US" sz="1100" dirty="0">
                  <a:solidFill>
                    <a:schemeClr val="tx1"/>
                  </a:solidFill>
                  <a:latin typeface="游明朝" panose="02020400000000000000" pitchFamily="18" charset="-128"/>
                  <a:ea typeface="游明朝" panose="02020400000000000000" pitchFamily="18" charset="-128"/>
                </a:rPr>
                <a:t>月（利益率</a:t>
              </a:r>
              <a:r>
                <a:rPr lang="en-US" altLang="ja-JP" sz="1100" dirty="0">
                  <a:solidFill>
                    <a:schemeClr val="tx1"/>
                  </a:solidFill>
                  <a:latin typeface="游明朝" panose="02020400000000000000" pitchFamily="18" charset="-128"/>
                  <a:ea typeface="游明朝" panose="02020400000000000000" pitchFamily="18" charset="-128"/>
                </a:rPr>
                <a:t>50</a:t>
              </a:r>
              <a:r>
                <a:rPr lang="ja-JP" altLang="en-US" sz="1100" dirty="0">
                  <a:solidFill>
                    <a:schemeClr val="tx1"/>
                  </a:solidFill>
                  <a:latin typeface="游明朝" panose="02020400000000000000" pitchFamily="18" charset="-128"/>
                  <a:ea typeface="游明朝" panose="02020400000000000000" pitchFamily="18" charset="-128"/>
                </a:rPr>
                <a:t>％）</a:t>
              </a:r>
              <a:endParaRPr lang="en-US" altLang="ja-JP" sz="1100" dirty="0">
                <a:solidFill>
                  <a:schemeClr val="tx1"/>
                </a:solidFill>
                <a:latin typeface="游明朝" panose="02020400000000000000" pitchFamily="18" charset="-128"/>
                <a:ea typeface="游明朝" panose="02020400000000000000" pitchFamily="18" charset="-128"/>
              </a:endParaRPr>
            </a:p>
            <a:p>
              <a:r>
                <a:rPr lang="en-US" altLang="ja-JP" sz="1100" dirty="0">
                  <a:solidFill>
                    <a:schemeClr val="tx1"/>
                  </a:solidFill>
                  <a:latin typeface="游明朝" panose="02020400000000000000" pitchFamily="18" charset="-128"/>
                  <a:ea typeface="游明朝" panose="02020400000000000000" pitchFamily="18" charset="-128"/>
                </a:rPr>
                <a:t>※</a:t>
              </a:r>
              <a:r>
                <a:rPr lang="ja-JP" altLang="en-US" sz="1100" dirty="0">
                  <a:solidFill>
                    <a:schemeClr val="tx1"/>
                  </a:solidFill>
                  <a:latin typeface="游明朝" panose="02020400000000000000" pitchFamily="18" charset="-128"/>
                  <a:ea typeface="游明朝" panose="02020400000000000000" pitchFamily="18" charset="-128"/>
                </a:rPr>
                <a:t>外注費などを計上</a:t>
              </a:r>
            </a:p>
          </p:txBody>
        </p:sp>
        <p:sp>
          <p:nvSpPr>
            <p:cNvPr id="74" name="正方形/長方形 73">
              <a:extLst>
                <a:ext uri="{FF2B5EF4-FFF2-40B4-BE49-F238E27FC236}">
                  <a16:creationId xmlns:a16="http://schemas.microsoft.com/office/drawing/2014/main" id="{56C9567E-D981-23F3-6AA1-99429D199BFA}"/>
                </a:ext>
              </a:extLst>
            </p:cNvPr>
            <p:cNvSpPr/>
            <p:nvPr/>
          </p:nvSpPr>
          <p:spPr>
            <a:xfrm>
              <a:off x="3599136" y="4930729"/>
              <a:ext cx="1958111" cy="3967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lang="en-US" altLang="ja-JP" sz="1100" dirty="0">
                  <a:solidFill>
                    <a:schemeClr val="tx1"/>
                  </a:solidFill>
                  <a:latin typeface="游明朝" panose="02020400000000000000" pitchFamily="18" charset="-128"/>
                  <a:ea typeface="游明朝" panose="02020400000000000000" pitchFamily="18" charset="-128"/>
                </a:rPr>
                <a:t>200</a:t>
              </a:r>
              <a:r>
                <a:rPr lang="ja-JP" altLang="en-US" sz="1100" dirty="0">
                  <a:solidFill>
                    <a:schemeClr val="tx1"/>
                  </a:solidFill>
                  <a:latin typeface="游明朝" panose="02020400000000000000" pitchFamily="18" charset="-128"/>
                  <a:ea typeface="游明朝" panose="02020400000000000000" pitchFamily="18" charset="-128"/>
                </a:rPr>
                <a:t>万円</a:t>
              </a:r>
              <a:r>
                <a:rPr lang="en-US" altLang="ja-JP" sz="1100" dirty="0">
                  <a:solidFill>
                    <a:schemeClr val="tx1"/>
                  </a:solidFill>
                  <a:latin typeface="游明朝" panose="02020400000000000000" pitchFamily="18" charset="-128"/>
                  <a:ea typeface="游明朝" panose="02020400000000000000" pitchFamily="18" charset="-128"/>
                </a:rPr>
                <a:t>/</a:t>
              </a:r>
              <a:r>
                <a:rPr lang="ja-JP" altLang="en-US" sz="1100" dirty="0">
                  <a:solidFill>
                    <a:schemeClr val="tx1"/>
                  </a:solidFill>
                  <a:latin typeface="游明朝" panose="02020400000000000000" pitchFamily="18" charset="-128"/>
                  <a:ea typeface="游明朝" panose="02020400000000000000" pitchFamily="18" charset="-128"/>
                </a:rPr>
                <a:t>月</a:t>
              </a:r>
              <a:endParaRPr lang="en-US" altLang="ja-JP" sz="1100" dirty="0">
                <a:solidFill>
                  <a:schemeClr val="tx1"/>
                </a:solidFill>
                <a:latin typeface="游明朝" panose="02020400000000000000" pitchFamily="18" charset="-128"/>
                <a:ea typeface="游明朝" panose="02020400000000000000" pitchFamily="18" charset="-128"/>
              </a:endParaRPr>
            </a:p>
            <a:p>
              <a:r>
                <a:rPr lang="ja-JP" altLang="en-US" sz="1100" dirty="0">
                  <a:solidFill>
                    <a:schemeClr val="tx1"/>
                  </a:solidFill>
                  <a:latin typeface="游明朝" panose="02020400000000000000" pitchFamily="18" charset="-128"/>
                  <a:ea typeface="游明朝" panose="02020400000000000000" pitchFamily="18" charset="-128"/>
                </a:rPr>
                <a:t>（うち、外注</a:t>
              </a:r>
              <a:r>
                <a:rPr lang="en-US" altLang="ja-JP" sz="1100" dirty="0">
                  <a:solidFill>
                    <a:schemeClr val="tx1"/>
                  </a:solidFill>
                  <a:latin typeface="游明朝" panose="02020400000000000000" pitchFamily="18" charset="-128"/>
                  <a:ea typeface="游明朝" panose="02020400000000000000" pitchFamily="18" charset="-128"/>
                </a:rPr>
                <a:t>100</a:t>
              </a:r>
              <a:r>
                <a:rPr lang="ja-JP" altLang="en-US" sz="1100" dirty="0">
                  <a:solidFill>
                    <a:schemeClr val="tx1"/>
                  </a:solidFill>
                  <a:latin typeface="游明朝" panose="02020400000000000000" pitchFamily="18" charset="-128"/>
                  <a:ea typeface="游明朝" panose="02020400000000000000" pitchFamily="18" charset="-128"/>
                </a:rPr>
                <a:t>万円）</a:t>
              </a:r>
            </a:p>
          </p:txBody>
        </p:sp>
        <p:sp>
          <p:nvSpPr>
            <p:cNvPr id="75" name="正方形/長方形 74">
              <a:extLst>
                <a:ext uri="{FF2B5EF4-FFF2-40B4-BE49-F238E27FC236}">
                  <a16:creationId xmlns:a16="http://schemas.microsoft.com/office/drawing/2014/main" id="{F1B351CE-5373-FA1C-0011-E3EA9CBCDD49}"/>
                </a:ext>
              </a:extLst>
            </p:cNvPr>
            <p:cNvSpPr/>
            <p:nvPr/>
          </p:nvSpPr>
          <p:spPr>
            <a:xfrm>
              <a:off x="3599136" y="1976432"/>
              <a:ext cx="1958111" cy="246339"/>
            </a:xfrm>
            <a:prstGeom prst="rect">
              <a:avLst/>
            </a:prstGeom>
            <a:solidFill>
              <a:srgbClr val="DCF8EA"/>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lang="ja-JP" altLang="en-US" sz="1100" dirty="0">
                  <a:solidFill>
                    <a:schemeClr val="tx1"/>
                  </a:solidFill>
                  <a:latin typeface="游明朝" panose="02020400000000000000" pitchFamily="18" charset="-128"/>
                  <a:ea typeface="游明朝" panose="02020400000000000000" pitchFamily="18" charset="-128"/>
                </a:rPr>
                <a:t>～</a:t>
              </a:r>
              <a:r>
                <a:rPr lang="en-US" altLang="ja-JP" sz="1100" dirty="0">
                  <a:solidFill>
                    <a:schemeClr val="tx1"/>
                  </a:solidFill>
                  <a:latin typeface="游明朝" panose="02020400000000000000" pitchFamily="18" charset="-128"/>
                  <a:ea typeface="游明朝" panose="02020400000000000000" pitchFamily="18" charset="-128"/>
                </a:rPr>
                <a:t>XX</a:t>
              </a:r>
              <a:r>
                <a:rPr lang="ja-JP" altLang="en-US" sz="1100" dirty="0">
                  <a:solidFill>
                    <a:schemeClr val="tx1"/>
                  </a:solidFill>
                  <a:latin typeface="游明朝" panose="02020400000000000000" pitchFamily="18" charset="-128"/>
                  <a:ea typeface="游明朝" panose="02020400000000000000" pitchFamily="18" charset="-128"/>
                </a:rPr>
                <a:t>年</a:t>
              </a:r>
              <a:r>
                <a:rPr lang="en-US" altLang="ja-JP" sz="1100" dirty="0">
                  <a:solidFill>
                    <a:schemeClr val="tx1"/>
                  </a:solidFill>
                  <a:latin typeface="游明朝" panose="02020400000000000000" pitchFamily="18" charset="-128"/>
                  <a:ea typeface="游明朝" panose="02020400000000000000" pitchFamily="18" charset="-128"/>
                </a:rPr>
                <a:t>XX</a:t>
              </a:r>
              <a:r>
                <a:rPr lang="ja-JP" altLang="en-US" sz="1100" dirty="0">
                  <a:solidFill>
                    <a:schemeClr val="tx1"/>
                  </a:solidFill>
                  <a:latin typeface="游明朝" panose="02020400000000000000" pitchFamily="18" charset="-128"/>
                  <a:ea typeface="游明朝" panose="02020400000000000000" pitchFamily="18" charset="-128"/>
                </a:rPr>
                <a:t>月末（</a:t>
              </a:r>
              <a:r>
                <a:rPr lang="en-US" altLang="ja-JP" sz="1100" dirty="0">
                  <a:solidFill>
                    <a:schemeClr val="tx1"/>
                  </a:solidFill>
                  <a:latin typeface="游明朝" panose="02020400000000000000" pitchFamily="18" charset="-128"/>
                  <a:ea typeface="游明朝" panose="02020400000000000000" pitchFamily="18" charset="-128"/>
                </a:rPr>
                <a:t>XX</a:t>
              </a:r>
              <a:r>
                <a:rPr lang="ja-JP" altLang="en-US" sz="1100" dirty="0">
                  <a:solidFill>
                    <a:schemeClr val="tx1"/>
                  </a:solidFill>
                  <a:latin typeface="游明朝" panose="02020400000000000000" pitchFamily="18" charset="-128"/>
                  <a:ea typeface="游明朝" panose="02020400000000000000" pitchFamily="18" charset="-128"/>
                </a:rPr>
                <a:t>ヵ月間）</a:t>
              </a:r>
            </a:p>
          </p:txBody>
        </p:sp>
        <p:sp>
          <p:nvSpPr>
            <p:cNvPr id="77" name="正方形/長方形 76">
              <a:extLst>
                <a:ext uri="{FF2B5EF4-FFF2-40B4-BE49-F238E27FC236}">
                  <a16:creationId xmlns:a16="http://schemas.microsoft.com/office/drawing/2014/main" id="{06C85DDE-6471-B892-CF77-138635CFF8BF}"/>
                </a:ext>
              </a:extLst>
            </p:cNvPr>
            <p:cNvSpPr/>
            <p:nvPr/>
          </p:nvSpPr>
          <p:spPr>
            <a:xfrm>
              <a:off x="5673695" y="2299475"/>
              <a:ext cx="1958111" cy="396731"/>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lang="ja-JP" altLang="en-US" sz="1100" dirty="0">
                  <a:solidFill>
                    <a:schemeClr val="tx1"/>
                  </a:solidFill>
                  <a:latin typeface="游明朝" panose="02020400000000000000" pitchFamily="18" charset="-128"/>
                  <a:ea typeface="游明朝" panose="02020400000000000000" pitchFamily="18" charset="-128"/>
                </a:rPr>
                <a:t>組織としてのサービス提供</a:t>
              </a:r>
              <a:endParaRPr kumimoji="1" lang="ja-JP" altLang="en-US" sz="1100" dirty="0">
                <a:solidFill>
                  <a:schemeClr val="tx1"/>
                </a:solidFill>
                <a:latin typeface="游明朝" panose="02020400000000000000" pitchFamily="18" charset="-128"/>
                <a:ea typeface="游明朝" panose="02020400000000000000" pitchFamily="18" charset="-128"/>
              </a:endParaRPr>
            </a:p>
          </p:txBody>
        </p:sp>
        <p:sp>
          <p:nvSpPr>
            <p:cNvPr id="78" name="矢印: 五方向 77">
              <a:extLst>
                <a:ext uri="{FF2B5EF4-FFF2-40B4-BE49-F238E27FC236}">
                  <a16:creationId xmlns:a16="http://schemas.microsoft.com/office/drawing/2014/main" id="{26F97E00-45A2-2C53-298A-4C511D873696}"/>
                </a:ext>
              </a:extLst>
            </p:cNvPr>
            <p:cNvSpPr/>
            <p:nvPr/>
          </p:nvSpPr>
          <p:spPr>
            <a:xfrm>
              <a:off x="5673695" y="1628942"/>
              <a:ext cx="1958111" cy="266416"/>
            </a:xfrm>
            <a:prstGeom prst="homePlate">
              <a:avLst/>
            </a:prstGeom>
            <a:solidFill>
              <a:srgbClr val="145D3A"/>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kumimoji="1" lang="ja-JP" altLang="en-US" sz="1100" dirty="0">
                  <a:solidFill>
                    <a:schemeClr val="bg1"/>
                  </a:solidFill>
                  <a:latin typeface="游明朝" panose="02020400000000000000" pitchFamily="18" charset="-128"/>
                  <a:ea typeface="游明朝" panose="02020400000000000000" pitchFamily="18" charset="-128"/>
                </a:rPr>
                <a:t>第</a:t>
              </a:r>
              <a:r>
                <a:rPr kumimoji="1" lang="en-US" altLang="ja-JP" sz="1100" dirty="0">
                  <a:solidFill>
                    <a:schemeClr val="bg1"/>
                  </a:solidFill>
                  <a:latin typeface="游明朝" panose="02020400000000000000" pitchFamily="18" charset="-128"/>
                  <a:ea typeface="游明朝" panose="02020400000000000000" pitchFamily="18" charset="-128"/>
                </a:rPr>
                <a:t>3</a:t>
              </a:r>
              <a:r>
                <a:rPr kumimoji="1" lang="ja-JP" altLang="en-US" sz="1100" dirty="0">
                  <a:solidFill>
                    <a:schemeClr val="bg1"/>
                  </a:solidFill>
                  <a:latin typeface="游明朝" panose="02020400000000000000" pitchFamily="18" charset="-128"/>
                  <a:ea typeface="游明朝" panose="02020400000000000000" pitchFamily="18" charset="-128"/>
                </a:rPr>
                <a:t>フェーズ</a:t>
              </a:r>
            </a:p>
          </p:txBody>
        </p:sp>
        <p:sp>
          <p:nvSpPr>
            <p:cNvPr id="79" name="正方形/長方形 78">
              <a:extLst>
                <a:ext uri="{FF2B5EF4-FFF2-40B4-BE49-F238E27FC236}">
                  <a16:creationId xmlns:a16="http://schemas.microsoft.com/office/drawing/2014/main" id="{7EE24289-0F82-5B03-FCA0-DE6B285E648F}"/>
                </a:ext>
              </a:extLst>
            </p:cNvPr>
            <p:cNvSpPr/>
            <p:nvPr/>
          </p:nvSpPr>
          <p:spPr>
            <a:xfrm>
              <a:off x="5673695" y="2825725"/>
              <a:ext cx="1958111" cy="3967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lang="ja-JP" altLang="en-US" sz="1100" dirty="0">
                  <a:solidFill>
                    <a:schemeClr val="tx1"/>
                  </a:solidFill>
                  <a:latin typeface="游明朝" panose="02020400000000000000" pitchFamily="18" charset="-128"/>
                  <a:ea typeface="游明朝" panose="02020400000000000000" pitchFamily="18" charset="-128"/>
                </a:rPr>
                <a:t>人材の獲得および育成</a:t>
              </a:r>
            </a:p>
          </p:txBody>
        </p:sp>
        <p:sp>
          <p:nvSpPr>
            <p:cNvPr id="80" name="正方形/長方形 79">
              <a:extLst>
                <a:ext uri="{FF2B5EF4-FFF2-40B4-BE49-F238E27FC236}">
                  <a16:creationId xmlns:a16="http://schemas.microsoft.com/office/drawing/2014/main" id="{8E8E3E3A-F506-C406-E04F-F517BC752F87}"/>
                </a:ext>
              </a:extLst>
            </p:cNvPr>
            <p:cNvSpPr/>
            <p:nvPr/>
          </p:nvSpPr>
          <p:spPr>
            <a:xfrm>
              <a:off x="5673695" y="3351977"/>
              <a:ext cx="1958111" cy="3967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lang="ja-JP" altLang="en-US" sz="1100" dirty="0">
                  <a:solidFill>
                    <a:schemeClr val="tx1"/>
                  </a:solidFill>
                  <a:latin typeface="游明朝" panose="02020400000000000000" pitchFamily="18" charset="-128"/>
                  <a:ea typeface="游明朝" panose="02020400000000000000" pitchFamily="18" charset="-128"/>
                </a:rPr>
                <a:t>・新規サービス（優先度低）</a:t>
              </a:r>
              <a:endParaRPr lang="en-US" altLang="ja-JP" sz="1100" dirty="0">
                <a:solidFill>
                  <a:schemeClr val="tx1"/>
                </a:solidFill>
                <a:latin typeface="游明朝" panose="02020400000000000000" pitchFamily="18" charset="-128"/>
                <a:ea typeface="游明朝" panose="02020400000000000000" pitchFamily="18" charset="-128"/>
              </a:endParaRPr>
            </a:p>
            <a:p>
              <a:r>
                <a:rPr lang="ja-JP" altLang="en-US" sz="1100" dirty="0">
                  <a:solidFill>
                    <a:schemeClr val="tx1"/>
                  </a:solidFill>
                  <a:latin typeface="游明朝" panose="02020400000000000000" pitchFamily="18" charset="-128"/>
                  <a:ea typeface="游明朝" panose="02020400000000000000" pitchFamily="18" charset="-128"/>
                </a:rPr>
                <a:t>・既存サービス</a:t>
              </a:r>
              <a:endParaRPr lang="en-US" altLang="ja-JP" sz="1100" dirty="0">
                <a:solidFill>
                  <a:schemeClr val="tx1"/>
                </a:solidFill>
                <a:latin typeface="游明朝" panose="02020400000000000000" pitchFamily="18" charset="-128"/>
                <a:ea typeface="游明朝" panose="02020400000000000000" pitchFamily="18" charset="-128"/>
              </a:endParaRPr>
            </a:p>
          </p:txBody>
        </p:sp>
        <p:sp>
          <p:nvSpPr>
            <p:cNvPr id="81" name="正方形/長方形 80">
              <a:extLst>
                <a:ext uri="{FF2B5EF4-FFF2-40B4-BE49-F238E27FC236}">
                  <a16:creationId xmlns:a16="http://schemas.microsoft.com/office/drawing/2014/main" id="{E621CE0D-A679-C3B3-BE05-64B0B33807E6}"/>
                </a:ext>
              </a:extLst>
            </p:cNvPr>
            <p:cNvSpPr/>
            <p:nvPr/>
          </p:nvSpPr>
          <p:spPr>
            <a:xfrm>
              <a:off x="5673695" y="3878227"/>
              <a:ext cx="1958111" cy="3967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lang="en-US" altLang="ja-JP" sz="1100" dirty="0">
                  <a:solidFill>
                    <a:schemeClr val="tx1"/>
                  </a:solidFill>
                  <a:latin typeface="游明朝" panose="02020400000000000000" pitchFamily="18" charset="-128"/>
                  <a:ea typeface="游明朝" panose="02020400000000000000" pitchFamily="18" charset="-128"/>
                </a:rPr>
                <a:t>4</a:t>
              </a:r>
              <a:r>
                <a:rPr lang="ja-JP" altLang="en-US" sz="1100" dirty="0">
                  <a:solidFill>
                    <a:schemeClr val="tx1"/>
                  </a:solidFill>
                  <a:latin typeface="游明朝" panose="02020400000000000000" pitchFamily="18" charset="-128"/>
                  <a:ea typeface="游明朝" panose="02020400000000000000" pitchFamily="18" charset="-128"/>
                </a:rPr>
                <a:t>名</a:t>
              </a:r>
            </a:p>
          </p:txBody>
        </p:sp>
        <p:sp>
          <p:nvSpPr>
            <p:cNvPr id="82" name="正方形/長方形 81">
              <a:extLst>
                <a:ext uri="{FF2B5EF4-FFF2-40B4-BE49-F238E27FC236}">
                  <a16:creationId xmlns:a16="http://schemas.microsoft.com/office/drawing/2014/main" id="{483CDB27-B54B-9379-F6E5-F773436D106F}"/>
                </a:ext>
              </a:extLst>
            </p:cNvPr>
            <p:cNvSpPr/>
            <p:nvPr/>
          </p:nvSpPr>
          <p:spPr>
            <a:xfrm>
              <a:off x="5673695" y="4404478"/>
              <a:ext cx="1958111" cy="3967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lang="ja-JP" altLang="en-US" sz="1100" dirty="0">
                  <a:solidFill>
                    <a:schemeClr val="tx1"/>
                  </a:solidFill>
                  <a:latin typeface="游明朝" panose="02020400000000000000" pitchFamily="18" charset="-128"/>
                  <a:ea typeface="游明朝" panose="02020400000000000000" pitchFamily="18" charset="-128"/>
                </a:rPr>
                <a:t>自社によるサービス提供</a:t>
              </a:r>
            </a:p>
          </p:txBody>
        </p:sp>
        <p:sp>
          <p:nvSpPr>
            <p:cNvPr id="83" name="正方形/長方形 82">
              <a:extLst>
                <a:ext uri="{FF2B5EF4-FFF2-40B4-BE49-F238E27FC236}">
                  <a16:creationId xmlns:a16="http://schemas.microsoft.com/office/drawing/2014/main" id="{14AC36B8-AE55-91BB-CF40-DDC13955A59E}"/>
                </a:ext>
              </a:extLst>
            </p:cNvPr>
            <p:cNvSpPr/>
            <p:nvPr/>
          </p:nvSpPr>
          <p:spPr>
            <a:xfrm>
              <a:off x="5673695" y="5456980"/>
              <a:ext cx="1958111" cy="3967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lang="en-US" altLang="ja-JP" sz="1100" dirty="0">
                  <a:solidFill>
                    <a:schemeClr val="tx1"/>
                  </a:solidFill>
                  <a:latin typeface="游明朝" panose="02020400000000000000" pitchFamily="18" charset="-128"/>
                  <a:ea typeface="游明朝" panose="02020400000000000000" pitchFamily="18" charset="-128"/>
                </a:rPr>
                <a:t>200</a:t>
              </a:r>
              <a:r>
                <a:rPr lang="ja-JP" altLang="en-US" sz="1100" dirty="0">
                  <a:solidFill>
                    <a:schemeClr val="tx1"/>
                  </a:solidFill>
                  <a:latin typeface="游明朝" panose="02020400000000000000" pitchFamily="18" charset="-128"/>
                  <a:ea typeface="游明朝" panose="02020400000000000000" pitchFamily="18" charset="-128"/>
                </a:rPr>
                <a:t>万円</a:t>
              </a:r>
              <a:r>
                <a:rPr lang="en-US" altLang="ja-JP" sz="1100" dirty="0">
                  <a:solidFill>
                    <a:schemeClr val="tx1"/>
                  </a:solidFill>
                  <a:latin typeface="游明朝" panose="02020400000000000000" pitchFamily="18" charset="-128"/>
                  <a:ea typeface="游明朝" panose="02020400000000000000" pitchFamily="18" charset="-128"/>
                </a:rPr>
                <a:t>/</a:t>
              </a:r>
              <a:r>
                <a:rPr lang="ja-JP" altLang="en-US" sz="1100" dirty="0">
                  <a:solidFill>
                    <a:schemeClr val="tx1"/>
                  </a:solidFill>
                  <a:latin typeface="游明朝" panose="02020400000000000000" pitchFamily="18" charset="-128"/>
                  <a:ea typeface="游明朝" panose="02020400000000000000" pitchFamily="18" charset="-128"/>
                </a:rPr>
                <a:t>月（利益率</a:t>
              </a:r>
              <a:r>
                <a:rPr lang="en-US" altLang="ja-JP" sz="1100" dirty="0">
                  <a:solidFill>
                    <a:schemeClr val="tx1"/>
                  </a:solidFill>
                  <a:latin typeface="游明朝" panose="02020400000000000000" pitchFamily="18" charset="-128"/>
                  <a:ea typeface="游明朝" panose="02020400000000000000" pitchFamily="18" charset="-128"/>
                </a:rPr>
                <a:t>25</a:t>
              </a:r>
              <a:r>
                <a:rPr lang="ja-JP" altLang="en-US" sz="1100" dirty="0">
                  <a:solidFill>
                    <a:schemeClr val="tx1"/>
                  </a:solidFill>
                  <a:latin typeface="游明朝" panose="02020400000000000000" pitchFamily="18" charset="-128"/>
                  <a:ea typeface="游明朝" panose="02020400000000000000" pitchFamily="18" charset="-128"/>
                </a:rPr>
                <a:t>％）</a:t>
              </a:r>
              <a:br>
                <a:rPr lang="en-US" altLang="ja-JP" sz="1100" dirty="0">
                  <a:solidFill>
                    <a:schemeClr val="tx1"/>
                  </a:solidFill>
                  <a:latin typeface="游明朝" panose="02020400000000000000" pitchFamily="18" charset="-128"/>
                  <a:ea typeface="游明朝" panose="02020400000000000000" pitchFamily="18" charset="-128"/>
                </a:rPr>
              </a:br>
              <a:r>
                <a:rPr lang="en-US" altLang="ja-JP" sz="1100" dirty="0">
                  <a:solidFill>
                    <a:schemeClr val="tx1"/>
                  </a:solidFill>
                  <a:latin typeface="游明朝" panose="02020400000000000000" pitchFamily="18" charset="-128"/>
                  <a:ea typeface="游明朝" panose="02020400000000000000" pitchFamily="18" charset="-128"/>
                </a:rPr>
                <a:t>※</a:t>
              </a:r>
              <a:r>
                <a:rPr lang="ja-JP" altLang="en-US" sz="1100" dirty="0">
                  <a:solidFill>
                    <a:schemeClr val="tx1"/>
                  </a:solidFill>
                  <a:latin typeface="游明朝" panose="02020400000000000000" pitchFamily="18" charset="-128"/>
                  <a:ea typeface="游明朝" panose="02020400000000000000" pitchFamily="18" charset="-128"/>
                </a:rPr>
                <a:t>人件費などを計上</a:t>
              </a:r>
            </a:p>
          </p:txBody>
        </p:sp>
        <p:sp>
          <p:nvSpPr>
            <p:cNvPr id="84" name="正方形/長方形 83">
              <a:extLst>
                <a:ext uri="{FF2B5EF4-FFF2-40B4-BE49-F238E27FC236}">
                  <a16:creationId xmlns:a16="http://schemas.microsoft.com/office/drawing/2014/main" id="{8DD55029-3D9A-8B96-9778-BCE1E0B5B3A0}"/>
                </a:ext>
              </a:extLst>
            </p:cNvPr>
            <p:cNvSpPr/>
            <p:nvPr/>
          </p:nvSpPr>
          <p:spPr>
            <a:xfrm>
              <a:off x="5673695" y="4930729"/>
              <a:ext cx="1958111" cy="3967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lang="en-US" altLang="ja-JP" sz="1100" dirty="0">
                  <a:solidFill>
                    <a:schemeClr val="tx1"/>
                  </a:solidFill>
                  <a:latin typeface="游明朝" panose="02020400000000000000" pitchFamily="18" charset="-128"/>
                  <a:ea typeface="游明朝" panose="02020400000000000000" pitchFamily="18" charset="-128"/>
                </a:rPr>
                <a:t>400</a:t>
              </a:r>
              <a:r>
                <a:rPr lang="ja-JP" altLang="en-US" sz="1100" dirty="0">
                  <a:solidFill>
                    <a:schemeClr val="tx1"/>
                  </a:solidFill>
                  <a:latin typeface="游明朝" panose="02020400000000000000" pitchFamily="18" charset="-128"/>
                  <a:ea typeface="游明朝" panose="02020400000000000000" pitchFamily="18" charset="-128"/>
                </a:rPr>
                <a:t>万円</a:t>
              </a:r>
              <a:r>
                <a:rPr lang="en-US" altLang="ja-JP" sz="1100" dirty="0">
                  <a:solidFill>
                    <a:schemeClr val="tx1"/>
                  </a:solidFill>
                  <a:latin typeface="游明朝" panose="02020400000000000000" pitchFamily="18" charset="-128"/>
                  <a:ea typeface="游明朝" panose="02020400000000000000" pitchFamily="18" charset="-128"/>
                </a:rPr>
                <a:t>/</a:t>
              </a:r>
              <a:r>
                <a:rPr lang="ja-JP" altLang="en-US" sz="1100" dirty="0">
                  <a:solidFill>
                    <a:schemeClr val="tx1"/>
                  </a:solidFill>
                  <a:latin typeface="游明朝" panose="02020400000000000000" pitchFamily="18" charset="-128"/>
                  <a:ea typeface="游明朝" panose="02020400000000000000" pitchFamily="18" charset="-128"/>
                </a:rPr>
                <a:t>月</a:t>
              </a:r>
              <a:endParaRPr lang="en-US" altLang="ja-JP" sz="1100" dirty="0">
                <a:solidFill>
                  <a:schemeClr val="tx1"/>
                </a:solidFill>
                <a:latin typeface="游明朝" panose="02020400000000000000" pitchFamily="18" charset="-128"/>
                <a:ea typeface="游明朝" panose="02020400000000000000" pitchFamily="18" charset="-128"/>
              </a:endParaRPr>
            </a:p>
            <a:p>
              <a:r>
                <a:rPr lang="ja-JP" altLang="en-US" sz="1100" dirty="0">
                  <a:solidFill>
                    <a:schemeClr val="tx1"/>
                  </a:solidFill>
                  <a:latin typeface="游明朝" panose="02020400000000000000" pitchFamily="18" charset="-128"/>
                  <a:ea typeface="游明朝" panose="02020400000000000000" pitchFamily="18" charset="-128"/>
                </a:rPr>
                <a:t>（うち、外注</a:t>
              </a:r>
              <a:r>
                <a:rPr lang="en-US" altLang="ja-JP" sz="1100" dirty="0">
                  <a:solidFill>
                    <a:schemeClr val="tx1"/>
                  </a:solidFill>
                  <a:latin typeface="游明朝" panose="02020400000000000000" pitchFamily="18" charset="-128"/>
                  <a:ea typeface="游明朝" panose="02020400000000000000" pitchFamily="18" charset="-128"/>
                </a:rPr>
                <a:t>200</a:t>
              </a:r>
              <a:r>
                <a:rPr lang="ja-JP" altLang="en-US" sz="1100" dirty="0">
                  <a:solidFill>
                    <a:schemeClr val="tx1"/>
                  </a:solidFill>
                  <a:latin typeface="游明朝" panose="02020400000000000000" pitchFamily="18" charset="-128"/>
                  <a:ea typeface="游明朝" panose="02020400000000000000" pitchFamily="18" charset="-128"/>
                </a:rPr>
                <a:t>万円）</a:t>
              </a:r>
            </a:p>
          </p:txBody>
        </p:sp>
        <p:sp>
          <p:nvSpPr>
            <p:cNvPr id="85" name="正方形/長方形 84">
              <a:extLst>
                <a:ext uri="{FF2B5EF4-FFF2-40B4-BE49-F238E27FC236}">
                  <a16:creationId xmlns:a16="http://schemas.microsoft.com/office/drawing/2014/main" id="{2699A047-5871-F6D3-A3CE-311D04E9C346}"/>
                </a:ext>
              </a:extLst>
            </p:cNvPr>
            <p:cNvSpPr/>
            <p:nvPr/>
          </p:nvSpPr>
          <p:spPr>
            <a:xfrm>
              <a:off x="5673695" y="1976432"/>
              <a:ext cx="1958111" cy="246339"/>
            </a:xfrm>
            <a:prstGeom prst="rect">
              <a:avLst/>
            </a:prstGeom>
            <a:solidFill>
              <a:srgbClr val="DCF8EA"/>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lang="ja-JP" altLang="en-US" sz="1100" dirty="0">
                  <a:solidFill>
                    <a:schemeClr val="tx1"/>
                  </a:solidFill>
                  <a:latin typeface="游明朝" panose="02020400000000000000" pitchFamily="18" charset="-128"/>
                  <a:ea typeface="游明朝" panose="02020400000000000000" pitchFamily="18" charset="-128"/>
                </a:rPr>
                <a:t>～</a:t>
              </a:r>
              <a:r>
                <a:rPr lang="en-US" altLang="ja-JP" sz="1100" dirty="0">
                  <a:solidFill>
                    <a:schemeClr val="tx1"/>
                  </a:solidFill>
                  <a:latin typeface="游明朝" panose="02020400000000000000" pitchFamily="18" charset="-128"/>
                  <a:ea typeface="游明朝" panose="02020400000000000000" pitchFamily="18" charset="-128"/>
                </a:rPr>
                <a:t>XX</a:t>
              </a:r>
              <a:r>
                <a:rPr lang="ja-JP" altLang="en-US" sz="1100" dirty="0">
                  <a:solidFill>
                    <a:schemeClr val="tx1"/>
                  </a:solidFill>
                  <a:latin typeface="游明朝" panose="02020400000000000000" pitchFamily="18" charset="-128"/>
                  <a:ea typeface="游明朝" panose="02020400000000000000" pitchFamily="18" charset="-128"/>
                </a:rPr>
                <a:t>年</a:t>
              </a:r>
              <a:r>
                <a:rPr lang="en-US" altLang="ja-JP" sz="1100" dirty="0">
                  <a:solidFill>
                    <a:schemeClr val="tx1"/>
                  </a:solidFill>
                  <a:latin typeface="游明朝" panose="02020400000000000000" pitchFamily="18" charset="-128"/>
                  <a:ea typeface="游明朝" panose="02020400000000000000" pitchFamily="18" charset="-128"/>
                </a:rPr>
                <a:t>XX</a:t>
              </a:r>
              <a:r>
                <a:rPr lang="ja-JP" altLang="en-US" sz="1100" dirty="0">
                  <a:solidFill>
                    <a:schemeClr val="tx1"/>
                  </a:solidFill>
                  <a:latin typeface="游明朝" panose="02020400000000000000" pitchFamily="18" charset="-128"/>
                  <a:ea typeface="游明朝" panose="02020400000000000000" pitchFamily="18" charset="-128"/>
                </a:rPr>
                <a:t>月末（</a:t>
              </a:r>
              <a:r>
                <a:rPr lang="en-US" altLang="ja-JP" sz="1100" dirty="0">
                  <a:solidFill>
                    <a:schemeClr val="tx1"/>
                  </a:solidFill>
                  <a:latin typeface="游明朝" panose="02020400000000000000" pitchFamily="18" charset="-128"/>
                  <a:ea typeface="游明朝" panose="02020400000000000000" pitchFamily="18" charset="-128"/>
                </a:rPr>
                <a:t>XX</a:t>
              </a:r>
              <a:r>
                <a:rPr lang="ja-JP" altLang="en-US" sz="1100" dirty="0">
                  <a:solidFill>
                    <a:schemeClr val="tx1"/>
                  </a:solidFill>
                  <a:latin typeface="游明朝" panose="02020400000000000000" pitchFamily="18" charset="-128"/>
                  <a:ea typeface="游明朝" panose="02020400000000000000" pitchFamily="18" charset="-128"/>
                </a:rPr>
                <a:t>ヵ月間）</a:t>
              </a:r>
            </a:p>
          </p:txBody>
        </p:sp>
        <p:sp>
          <p:nvSpPr>
            <p:cNvPr id="87" name="正方形/長方形 86">
              <a:extLst>
                <a:ext uri="{FF2B5EF4-FFF2-40B4-BE49-F238E27FC236}">
                  <a16:creationId xmlns:a16="http://schemas.microsoft.com/office/drawing/2014/main" id="{C50968A3-F37A-BA19-71A1-FA121002F7A8}"/>
                </a:ext>
              </a:extLst>
            </p:cNvPr>
            <p:cNvSpPr/>
            <p:nvPr/>
          </p:nvSpPr>
          <p:spPr>
            <a:xfrm>
              <a:off x="7748255" y="2299475"/>
              <a:ext cx="1958111" cy="396731"/>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1100" dirty="0">
                  <a:solidFill>
                    <a:schemeClr val="tx1"/>
                  </a:solidFill>
                  <a:latin typeface="游明朝" panose="02020400000000000000" pitchFamily="18" charset="-128"/>
                  <a:ea typeface="游明朝" panose="02020400000000000000" pitchFamily="18" charset="-128"/>
                </a:rPr>
                <a:t>マッチング</a:t>
              </a:r>
              <a:endParaRPr kumimoji="1" lang="en-US" altLang="ja-JP" sz="1100" dirty="0">
                <a:solidFill>
                  <a:schemeClr val="tx1"/>
                </a:solidFill>
                <a:latin typeface="游明朝" panose="02020400000000000000" pitchFamily="18" charset="-128"/>
                <a:ea typeface="游明朝" panose="02020400000000000000" pitchFamily="18" charset="-128"/>
              </a:endParaRPr>
            </a:p>
            <a:p>
              <a:r>
                <a:rPr kumimoji="1" lang="ja-JP" altLang="en-US" sz="1100" dirty="0">
                  <a:solidFill>
                    <a:schemeClr val="tx1"/>
                  </a:solidFill>
                  <a:latin typeface="游明朝" panose="02020400000000000000" pitchFamily="18" charset="-128"/>
                  <a:ea typeface="游明朝" panose="02020400000000000000" pitchFamily="18" charset="-128"/>
                </a:rPr>
                <a:t>プラットフォームの構築</a:t>
              </a:r>
            </a:p>
          </p:txBody>
        </p:sp>
        <p:sp>
          <p:nvSpPr>
            <p:cNvPr id="88" name="矢印: 五方向 87">
              <a:extLst>
                <a:ext uri="{FF2B5EF4-FFF2-40B4-BE49-F238E27FC236}">
                  <a16:creationId xmlns:a16="http://schemas.microsoft.com/office/drawing/2014/main" id="{AF14DB6C-1F44-FAA8-277C-16FBF64932F4}"/>
                </a:ext>
              </a:extLst>
            </p:cNvPr>
            <p:cNvSpPr/>
            <p:nvPr/>
          </p:nvSpPr>
          <p:spPr>
            <a:xfrm>
              <a:off x="7748255" y="1628942"/>
              <a:ext cx="1958111" cy="266416"/>
            </a:xfrm>
            <a:prstGeom prst="homePlate">
              <a:avLst/>
            </a:prstGeom>
            <a:solidFill>
              <a:srgbClr val="145D3A"/>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kumimoji="1" lang="ja-JP" altLang="en-US" sz="1100" dirty="0">
                  <a:solidFill>
                    <a:schemeClr val="bg1"/>
                  </a:solidFill>
                  <a:latin typeface="游明朝" panose="02020400000000000000" pitchFamily="18" charset="-128"/>
                  <a:ea typeface="游明朝" panose="02020400000000000000" pitchFamily="18" charset="-128"/>
                </a:rPr>
                <a:t>第</a:t>
              </a:r>
              <a:r>
                <a:rPr kumimoji="1" lang="en-US" altLang="ja-JP" sz="1100" dirty="0">
                  <a:solidFill>
                    <a:schemeClr val="bg1"/>
                  </a:solidFill>
                  <a:latin typeface="游明朝" panose="02020400000000000000" pitchFamily="18" charset="-128"/>
                  <a:ea typeface="游明朝" panose="02020400000000000000" pitchFamily="18" charset="-128"/>
                </a:rPr>
                <a:t>4</a:t>
              </a:r>
              <a:r>
                <a:rPr kumimoji="1" lang="ja-JP" altLang="en-US" sz="1100" dirty="0">
                  <a:solidFill>
                    <a:schemeClr val="bg1"/>
                  </a:solidFill>
                  <a:latin typeface="游明朝" panose="02020400000000000000" pitchFamily="18" charset="-128"/>
                  <a:ea typeface="游明朝" panose="02020400000000000000" pitchFamily="18" charset="-128"/>
                </a:rPr>
                <a:t>フェーズ</a:t>
              </a:r>
            </a:p>
          </p:txBody>
        </p:sp>
        <p:sp>
          <p:nvSpPr>
            <p:cNvPr id="89" name="正方形/長方形 88">
              <a:extLst>
                <a:ext uri="{FF2B5EF4-FFF2-40B4-BE49-F238E27FC236}">
                  <a16:creationId xmlns:a16="http://schemas.microsoft.com/office/drawing/2014/main" id="{6B22DEA0-B062-982E-BF2B-5EC48C94E69C}"/>
                </a:ext>
              </a:extLst>
            </p:cNvPr>
            <p:cNvSpPr/>
            <p:nvPr/>
          </p:nvSpPr>
          <p:spPr>
            <a:xfrm>
              <a:off x="7748255" y="2825725"/>
              <a:ext cx="1958111" cy="3967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lang="ja-JP" altLang="en-US" sz="1100" dirty="0">
                  <a:solidFill>
                    <a:schemeClr val="tx1"/>
                  </a:solidFill>
                  <a:latin typeface="游明朝" panose="02020400000000000000" pitchFamily="18" charset="-128"/>
                  <a:ea typeface="游明朝" panose="02020400000000000000" pitchFamily="18" charset="-128"/>
                </a:rPr>
                <a:t>プラットフォームの構築</a:t>
              </a:r>
              <a:endParaRPr lang="en-US" altLang="ja-JP" sz="1100" dirty="0">
                <a:solidFill>
                  <a:schemeClr val="tx1"/>
                </a:solidFill>
                <a:latin typeface="游明朝" panose="02020400000000000000" pitchFamily="18" charset="-128"/>
                <a:ea typeface="游明朝" panose="02020400000000000000" pitchFamily="18" charset="-128"/>
              </a:endParaRPr>
            </a:p>
          </p:txBody>
        </p:sp>
        <p:sp>
          <p:nvSpPr>
            <p:cNvPr id="90" name="正方形/長方形 89">
              <a:extLst>
                <a:ext uri="{FF2B5EF4-FFF2-40B4-BE49-F238E27FC236}">
                  <a16:creationId xmlns:a16="http://schemas.microsoft.com/office/drawing/2014/main" id="{230C4C29-D10B-7DCE-E36B-BCA7593F308E}"/>
                </a:ext>
              </a:extLst>
            </p:cNvPr>
            <p:cNvSpPr/>
            <p:nvPr/>
          </p:nvSpPr>
          <p:spPr>
            <a:xfrm>
              <a:off x="7748255" y="3351977"/>
              <a:ext cx="1958111" cy="3967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lang="ja-JP" altLang="en-US" sz="1100" dirty="0">
                  <a:solidFill>
                    <a:schemeClr val="tx1"/>
                  </a:solidFill>
                  <a:latin typeface="游明朝" panose="02020400000000000000" pitchFamily="18" charset="-128"/>
                  <a:ea typeface="游明朝" panose="02020400000000000000" pitchFamily="18" charset="-128"/>
                </a:rPr>
                <a:t>・あらゆるサービス</a:t>
              </a:r>
              <a:endParaRPr lang="en-US" altLang="ja-JP" sz="1100" dirty="0">
                <a:solidFill>
                  <a:schemeClr val="tx1"/>
                </a:solidFill>
                <a:latin typeface="游明朝" panose="02020400000000000000" pitchFamily="18" charset="-128"/>
                <a:ea typeface="游明朝" panose="02020400000000000000" pitchFamily="18" charset="-128"/>
              </a:endParaRPr>
            </a:p>
          </p:txBody>
        </p:sp>
        <p:sp>
          <p:nvSpPr>
            <p:cNvPr id="91" name="正方形/長方形 90">
              <a:extLst>
                <a:ext uri="{FF2B5EF4-FFF2-40B4-BE49-F238E27FC236}">
                  <a16:creationId xmlns:a16="http://schemas.microsoft.com/office/drawing/2014/main" id="{EA90D361-EF95-329B-216B-EEF9CFBC1138}"/>
                </a:ext>
              </a:extLst>
            </p:cNvPr>
            <p:cNvSpPr/>
            <p:nvPr/>
          </p:nvSpPr>
          <p:spPr>
            <a:xfrm>
              <a:off x="7748255" y="3878227"/>
              <a:ext cx="1958111" cy="3967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lang="en-US" altLang="ja-JP" sz="1100" dirty="0">
                  <a:solidFill>
                    <a:schemeClr val="tx1"/>
                  </a:solidFill>
                  <a:latin typeface="游明朝" panose="02020400000000000000" pitchFamily="18" charset="-128"/>
                  <a:ea typeface="游明朝" panose="02020400000000000000" pitchFamily="18" charset="-128"/>
                </a:rPr>
                <a:t>10</a:t>
              </a:r>
              <a:r>
                <a:rPr lang="ja-JP" altLang="en-US" sz="1100" dirty="0">
                  <a:solidFill>
                    <a:schemeClr val="tx1"/>
                  </a:solidFill>
                  <a:latin typeface="游明朝" panose="02020400000000000000" pitchFamily="18" charset="-128"/>
                  <a:ea typeface="游明朝" panose="02020400000000000000" pitchFamily="18" charset="-128"/>
                </a:rPr>
                <a:t>名</a:t>
              </a:r>
            </a:p>
          </p:txBody>
        </p:sp>
        <p:sp>
          <p:nvSpPr>
            <p:cNvPr id="92" name="正方形/長方形 91">
              <a:extLst>
                <a:ext uri="{FF2B5EF4-FFF2-40B4-BE49-F238E27FC236}">
                  <a16:creationId xmlns:a16="http://schemas.microsoft.com/office/drawing/2014/main" id="{1BD03852-3E37-D5DB-FC09-EB452522FBA7}"/>
                </a:ext>
              </a:extLst>
            </p:cNvPr>
            <p:cNvSpPr/>
            <p:nvPr/>
          </p:nvSpPr>
          <p:spPr>
            <a:xfrm>
              <a:off x="7748255" y="4404478"/>
              <a:ext cx="1958111" cy="3967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lang="ja-JP" altLang="en-US" sz="1100" dirty="0">
                  <a:solidFill>
                    <a:schemeClr val="tx1"/>
                  </a:solidFill>
                  <a:latin typeface="游明朝" panose="02020400000000000000" pitchFamily="18" charset="-128"/>
                  <a:ea typeface="游明朝" panose="02020400000000000000" pitchFamily="18" charset="-128"/>
                </a:rPr>
                <a:t>マッチングプラットフォーム</a:t>
              </a:r>
              <a:br>
                <a:rPr lang="en-US" altLang="ja-JP" sz="1100" dirty="0">
                  <a:solidFill>
                    <a:schemeClr val="tx1"/>
                  </a:solidFill>
                  <a:latin typeface="游明朝" panose="02020400000000000000" pitchFamily="18" charset="-128"/>
                  <a:ea typeface="游明朝" panose="02020400000000000000" pitchFamily="18" charset="-128"/>
                </a:rPr>
              </a:br>
              <a:r>
                <a:rPr lang="ja-JP" altLang="en-US" sz="1100" dirty="0">
                  <a:solidFill>
                    <a:schemeClr val="tx1"/>
                  </a:solidFill>
                  <a:latin typeface="游明朝" panose="02020400000000000000" pitchFamily="18" charset="-128"/>
                  <a:ea typeface="游明朝" panose="02020400000000000000" pitchFamily="18" charset="-128"/>
                </a:rPr>
                <a:t>（手数料</a:t>
              </a:r>
              <a:r>
                <a:rPr lang="en-US" altLang="ja-JP" sz="1100" dirty="0">
                  <a:solidFill>
                    <a:schemeClr val="tx1"/>
                  </a:solidFill>
                  <a:latin typeface="游明朝" panose="02020400000000000000" pitchFamily="18" charset="-128"/>
                  <a:ea typeface="游明朝" panose="02020400000000000000" pitchFamily="18" charset="-128"/>
                </a:rPr>
                <a:t>0</a:t>
              </a:r>
              <a:r>
                <a:rPr lang="ja-JP" altLang="en-US" sz="1100" dirty="0">
                  <a:solidFill>
                    <a:schemeClr val="tx1"/>
                  </a:solidFill>
                  <a:latin typeface="游明朝" panose="02020400000000000000" pitchFamily="18" charset="-128"/>
                  <a:ea typeface="游明朝" panose="02020400000000000000" pitchFamily="18" charset="-128"/>
                </a:rPr>
                <a:t>％）</a:t>
              </a:r>
            </a:p>
          </p:txBody>
        </p:sp>
        <p:sp>
          <p:nvSpPr>
            <p:cNvPr id="93" name="正方形/長方形 92">
              <a:extLst>
                <a:ext uri="{FF2B5EF4-FFF2-40B4-BE49-F238E27FC236}">
                  <a16:creationId xmlns:a16="http://schemas.microsoft.com/office/drawing/2014/main" id="{24020339-03C3-871E-41D2-9CB727AEB895}"/>
                </a:ext>
              </a:extLst>
            </p:cNvPr>
            <p:cNvSpPr/>
            <p:nvPr/>
          </p:nvSpPr>
          <p:spPr>
            <a:xfrm>
              <a:off x="7748255" y="5456980"/>
              <a:ext cx="1958111" cy="3967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lang="en-US" altLang="ja-JP" sz="1100" dirty="0">
                  <a:solidFill>
                    <a:schemeClr val="tx1"/>
                  </a:solidFill>
                  <a:latin typeface="游明朝" panose="02020400000000000000" pitchFamily="18" charset="-128"/>
                  <a:ea typeface="游明朝" panose="02020400000000000000" pitchFamily="18" charset="-128"/>
                </a:rPr>
                <a:t>0</a:t>
              </a:r>
              <a:r>
                <a:rPr lang="ja-JP" altLang="en-US" sz="1100" dirty="0">
                  <a:solidFill>
                    <a:schemeClr val="tx1"/>
                  </a:solidFill>
                  <a:latin typeface="游明朝" panose="02020400000000000000" pitchFamily="18" charset="-128"/>
                  <a:ea typeface="游明朝" panose="02020400000000000000" pitchFamily="18" charset="-128"/>
                </a:rPr>
                <a:t>万円</a:t>
              </a:r>
              <a:r>
                <a:rPr lang="en-US" altLang="ja-JP" sz="1100" dirty="0">
                  <a:solidFill>
                    <a:schemeClr val="tx1"/>
                  </a:solidFill>
                  <a:latin typeface="游明朝" panose="02020400000000000000" pitchFamily="18" charset="-128"/>
                  <a:ea typeface="游明朝" panose="02020400000000000000" pitchFamily="18" charset="-128"/>
                </a:rPr>
                <a:t>/</a:t>
              </a:r>
              <a:r>
                <a:rPr lang="ja-JP" altLang="en-US" sz="1100" dirty="0">
                  <a:solidFill>
                    <a:schemeClr val="tx1"/>
                  </a:solidFill>
                  <a:latin typeface="游明朝" panose="02020400000000000000" pitchFamily="18" charset="-128"/>
                  <a:ea typeface="游明朝" panose="02020400000000000000" pitchFamily="18" charset="-128"/>
                </a:rPr>
                <a:t>月（利益率</a:t>
              </a:r>
              <a:r>
                <a:rPr lang="en-US" altLang="ja-JP" sz="1100" dirty="0">
                  <a:solidFill>
                    <a:schemeClr val="tx1"/>
                  </a:solidFill>
                  <a:latin typeface="游明朝" panose="02020400000000000000" pitchFamily="18" charset="-128"/>
                  <a:ea typeface="游明朝" panose="02020400000000000000" pitchFamily="18" charset="-128"/>
                </a:rPr>
                <a:t>0</a:t>
              </a:r>
              <a:r>
                <a:rPr lang="ja-JP" altLang="en-US" sz="1100" dirty="0">
                  <a:solidFill>
                    <a:schemeClr val="tx1"/>
                  </a:solidFill>
                  <a:latin typeface="游明朝" panose="02020400000000000000" pitchFamily="18" charset="-128"/>
                  <a:ea typeface="游明朝" panose="02020400000000000000" pitchFamily="18" charset="-128"/>
                </a:rPr>
                <a:t>％）</a:t>
              </a:r>
              <a:endParaRPr lang="en-US" altLang="ja-JP" sz="1100" dirty="0">
                <a:solidFill>
                  <a:schemeClr val="tx1"/>
                </a:solidFill>
                <a:latin typeface="游明朝" panose="02020400000000000000" pitchFamily="18" charset="-128"/>
                <a:ea typeface="游明朝" panose="02020400000000000000" pitchFamily="18" charset="-128"/>
              </a:endParaRPr>
            </a:p>
            <a:p>
              <a:r>
                <a:rPr lang="en-US" altLang="ja-JP" sz="1100" dirty="0">
                  <a:solidFill>
                    <a:schemeClr val="tx1"/>
                  </a:solidFill>
                  <a:latin typeface="游明朝" panose="02020400000000000000" pitchFamily="18" charset="-128"/>
                  <a:ea typeface="游明朝" panose="02020400000000000000" pitchFamily="18" charset="-128"/>
                </a:rPr>
                <a:t>※</a:t>
              </a:r>
              <a:r>
                <a:rPr lang="ja-JP" altLang="en-US" sz="1100" dirty="0">
                  <a:solidFill>
                    <a:schemeClr val="tx1"/>
                  </a:solidFill>
                  <a:latin typeface="游明朝" panose="02020400000000000000" pitchFamily="18" charset="-128"/>
                  <a:ea typeface="游明朝" panose="02020400000000000000" pitchFamily="18" charset="-128"/>
                </a:rPr>
                <a:t>システム費などを計上</a:t>
              </a:r>
            </a:p>
          </p:txBody>
        </p:sp>
        <p:sp>
          <p:nvSpPr>
            <p:cNvPr id="94" name="正方形/長方形 93">
              <a:extLst>
                <a:ext uri="{FF2B5EF4-FFF2-40B4-BE49-F238E27FC236}">
                  <a16:creationId xmlns:a16="http://schemas.microsoft.com/office/drawing/2014/main" id="{EA2B88B9-4816-9429-B5F2-A9E2D7CFDFEC}"/>
                </a:ext>
              </a:extLst>
            </p:cNvPr>
            <p:cNvSpPr/>
            <p:nvPr/>
          </p:nvSpPr>
          <p:spPr>
            <a:xfrm>
              <a:off x="7748255" y="4930729"/>
              <a:ext cx="1958111" cy="3967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lang="en-US" altLang="ja-JP" sz="1100" dirty="0">
                  <a:solidFill>
                    <a:schemeClr val="tx1"/>
                  </a:solidFill>
                  <a:latin typeface="游明朝" panose="02020400000000000000" pitchFamily="18" charset="-128"/>
                  <a:ea typeface="游明朝" panose="02020400000000000000" pitchFamily="18" charset="-128"/>
                </a:rPr>
                <a:t>1,000</a:t>
              </a:r>
              <a:r>
                <a:rPr lang="ja-JP" altLang="en-US" sz="1100" dirty="0">
                  <a:solidFill>
                    <a:schemeClr val="tx1"/>
                  </a:solidFill>
                  <a:latin typeface="游明朝" panose="02020400000000000000" pitchFamily="18" charset="-128"/>
                  <a:ea typeface="游明朝" panose="02020400000000000000" pitchFamily="18" charset="-128"/>
                </a:rPr>
                <a:t>万円</a:t>
              </a:r>
              <a:r>
                <a:rPr lang="en-US" altLang="ja-JP" sz="1100" dirty="0">
                  <a:solidFill>
                    <a:schemeClr val="tx1"/>
                  </a:solidFill>
                  <a:latin typeface="游明朝" panose="02020400000000000000" pitchFamily="18" charset="-128"/>
                  <a:ea typeface="游明朝" panose="02020400000000000000" pitchFamily="18" charset="-128"/>
                </a:rPr>
                <a:t>/</a:t>
              </a:r>
              <a:r>
                <a:rPr lang="ja-JP" altLang="en-US" sz="1100" dirty="0">
                  <a:solidFill>
                    <a:schemeClr val="tx1"/>
                  </a:solidFill>
                  <a:latin typeface="游明朝" panose="02020400000000000000" pitchFamily="18" charset="-128"/>
                  <a:ea typeface="游明朝" panose="02020400000000000000" pitchFamily="18" charset="-128"/>
                </a:rPr>
                <a:t>月</a:t>
              </a:r>
              <a:endParaRPr lang="en-US" altLang="ja-JP" sz="1100" dirty="0">
                <a:solidFill>
                  <a:schemeClr val="tx1"/>
                </a:solidFill>
                <a:latin typeface="游明朝" panose="02020400000000000000" pitchFamily="18" charset="-128"/>
                <a:ea typeface="游明朝" panose="02020400000000000000" pitchFamily="18" charset="-128"/>
              </a:endParaRPr>
            </a:p>
            <a:p>
              <a:r>
                <a:rPr lang="ja-JP" altLang="en-US" sz="1100" dirty="0">
                  <a:solidFill>
                    <a:schemeClr val="tx1"/>
                  </a:solidFill>
                  <a:latin typeface="游明朝" panose="02020400000000000000" pitchFamily="18" charset="-128"/>
                  <a:ea typeface="游明朝" panose="02020400000000000000" pitchFamily="18" charset="-128"/>
                </a:rPr>
                <a:t>（うち、手数料</a:t>
              </a:r>
              <a:r>
                <a:rPr lang="en-US" altLang="ja-JP" sz="1100" dirty="0">
                  <a:solidFill>
                    <a:schemeClr val="tx1"/>
                  </a:solidFill>
                  <a:latin typeface="游明朝" panose="02020400000000000000" pitchFamily="18" charset="-128"/>
                  <a:ea typeface="游明朝" panose="02020400000000000000" pitchFamily="18" charset="-128"/>
                </a:rPr>
                <a:t>0</a:t>
              </a:r>
              <a:r>
                <a:rPr lang="ja-JP" altLang="en-US" sz="1100" dirty="0">
                  <a:solidFill>
                    <a:schemeClr val="tx1"/>
                  </a:solidFill>
                  <a:latin typeface="游明朝" panose="02020400000000000000" pitchFamily="18" charset="-128"/>
                  <a:ea typeface="游明朝" panose="02020400000000000000" pitchFamily="18" charset="-128"/>
                </a:rPr>
                <a:t>万円）</a:t>
              </a:r>
            </a:p>
          </p:txBody>
        </p:sp>
        <p:sp>
          <p:nvSpPr>
            <p:cNvPr id="95" name="正方形/長方形 94">
              <a:extLst>
                <a:ext uri="{FF2B5EF4-FFF2-40B4-BE49-F238E27FC236}">
                  <a16:creationId xmlns:a16="http://schemas.microsoft.com/office/drawing/2014/main" id="{D4922A63-C6DB-CDE7-8251-EC3105D8C066}"/>
                </a:ext>
              </a:extLst>
            </p:cNvPr>
            <p:cNvSpPr/>
            <p:nvPr/>
          </p:nvSpPr>
          <p:spPr>
            <a:xfrm>
              <a:off x="7748255" y="1976432"/>
              <a:ext cx="1958111" cy="246339"/>
            </a:xfrm>
            <a:prstGeom prst="rect">
              <a:avLst/>
            </a:prstGeom>
            <a:solidFill>
              <a:srgbClr val="DCF8EA"/>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lang="ja-JP" altLang="en-US" sz="1100" dirty="0">
                  <a:solidFill>
                    <a:schemeClr val="tx1"/>
                  </a:solidFill>
                  <a:latin typeface="游明朝" panose="02020400000000000000" pitchFamily="18" charset="-128"/>
                  <a:ea typeface="游明朝" panose="02020400000000000000" pitchFamily="18" charset="-128"/>
                </a:rPr>
                <a:t>～</a:t>
              </a:r>
              <a:r>
                <a:rPr lang="en-US" altLang="ja-JP" sz="1100" dirty="0">
                  <a:solidFill>
                    <a:schemeClr val="tx1"/>
                  </a:solidFill>
                  <a:latin typeface="游明朝" panose="02020400000000000000" pitchFamily="18" charset="-128"/>
                  <a:ea typeface="游明朝" panose="02020400000000000000" pitchFamily="18" charset="-128"/>
                </a:rPr>
                <a:t>XX</a:t>
              </a:r>
              <a:r>
                <a:rPr lang="ja-JP" altLang="en-US" sz="1100" dirty="0">
                  <a:solidFill>
                    <a:schemeClr val="tx1"/>
                  </a:solidFill>
                  <a:latin typeface="游明朝" panose="02020400000000000000" pitchFamily="18" charset="-128"/>
                  <a:ea typeface="游明朝" panose="02020400000000000000" pitchFamily="18" charset="-128"/>
                </a:rPr>
                <a:t>年</a:t>
              </a:r>
              <a:r>
                <a:rPr lang="en-US" altLang="ja-JP" sz="1100" dirty="0">
                  <a:solidFill>
                    <a:schemeClr val="tx1"/>
                  </a:solidFill>
                  <a:latin typeface="游明朝" panose="02020400000000000000" pitchFamily="18" charset="-128"/>
                  <a:ea typeface="游明朝" panose="02020400000000000000" pitchFamily="18" charset="-128"/>
                </a:rPr>
                <a:t>XX</a:t>
              </a:r>
              <a:r>
                <a:rPr lang="ja-JP" altLang="en-US" sz="1100" dirty="0">
                  <a:solidFill>
                    <a:schemeClr val="tx1"/>
                  </a:solidFill>
                  <a:latin typeface="游明朝" panose="02020400000000000000" pitchFamily="18" charset="-128"/>
                  <a:ea typeface="游明朝" panose="02020400000000000000" pitchFamily="18" charset="-128"/>
                </a:rPr>
                <a:t>月末（</a:t>
              </a:r>
              <a:r>
                <a:rPr lang="en-US" altLang="ja-JP" sz="1100" dirty="0">
                  <a:solidFill>
                    <a:schemeClr val="tx1"/>
                  </a:solidFill>
                  <a:latin typeface="游明朝" panose="02020400000000000000" pitchFamily="18" charset="-128"/>
                  <a:ea typeface="游明朝" panose="02020400000000000000" pitchFamily="18" charset="-128"/>
                </a:rPr>
                <a:t>XX</a:t>
              </a:r>
              <a:r>
                <a:rPr lang="ja-JP" altLang="en-US" sz="1100" dirty="0">
                  <a:solidFill>
                    <a:schemeClr val="tx1"/>
                  </a:solidFill>
                  <a:latin typeface="游明朝" panose="02020400000000000000" pitchFamily="18" charset="-128"/>
                  <a:ea typeface="游明朝" panose="02020400000000000000" pitchFamily="18" charset="-128"/>
                </a:rPr>
                <a:t>ヵ月間）</a:t>
              </a:r>
            </a:p>
          </p:txBody>
        </p:sp>
        <p:sp>
          <p:nvSpPr>
            <p:cNvPr id="97" name="正方形/長方形 96">
              <a:extLst>
                <a:ext uri="{FF2B5EF4-FFF2-40B4-BE49-F238E27FC236}">
                  <a16:creationId xmlns:a16="http://schemas.microsoft.com/office/drawing/2014/main" id="{D94632CF-60B3-CCE2-802D-C58EB01CBDF1}"/>
                </a:ext>
              </a:extLst>
            </p:cNvPr>
            <p:cNvSpPr/>
            <p:nvPr/>
          </p:nvSpPr>
          <p:spPr>
            <a:xfrm>
              <a:off x="9822816" y="2299475"/>
              <a:ext cx="1958111" cy="396731"/>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1100" dirty="0">
                  <a:solidFill>
                    <a:schemeClr val="tx1"/>
                  </a:solidFill>
                  <a:latin typeface="游明朝" panose="02020400000000000000" pitchFamily="18" charset="-128"/>
                  <a:ea typeface="游明朝" panose="02020400000000000000" pitchFamily="18" charset="-128"/>
                </a:rPr>
                <a:t>上場基盤の整備</a:t>
              </a:r>
            </a:p>
          </p:txBody>
        </p:sp>
        <p:sp>
          <p:nvSpPr>
            <p:cNvPr id="98" name="矢印: 五方向 97">
              <a:extLst>
                <a:ext uri="{FF2B5EF4-FFF2-40B4-BE49-F238E27FC236}">
                  <a16:creationId xmlns:a16="http://schemas.microsoft.com/office/drawing/2014/main" id="{C48E7380-6205-D12F-6A5A-59597DAE67D2}"/>
                </a:ext>
              </a:extLst>
            </p:cNvPr>
            <p:cNvSpPr/>
            <p:nvPr/>
          </p:nvSpPr>
          <p:spPr>
            <a:xfrm>
              <a:off x="9822816" y="1628942"/>
              <a:ext cx="1958111" cy="266416"/>
            </a:xfrm>
            <a:prstGeom prst="homePlate">
              <a:avLst/>
            </a:prstGeom>
            <a:solidFill>
              <a:srgbClr val="145D3A"/>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kumimoji="1" lang="ja-JP" altLang="en-US" sz="1100" dirty="0">
                  <a:solidFill>
                    <a:schemeClr val="bg1"/>
                  </a:solidFill>
                  <a:latin typeface="游明朝" panose="02020400000000000000" pitchFamily="18" charset="-128"/>
                  <a:ea typeface="游明朝" panose="02020400000000000000" pitchFamily="18" charset="-128"/>
                </a:rPr>
                <a:t>第</a:t>
              </a:r>
              <a:r>
                <a:rPr kumimoji="1" lang="en-US" altLang="ja-JP" sz="1100" dirty="0">
                  <a:solidFill>
                    <a:schemeClr val="bg1"/>
                  </a:solidFill>
                  <a:latin typeface="游明朝" panose="02020400000000000000" pitchFamily="18" charset="-128"/>
                  <a:ea typeface="游明朝" panose="02020400000000000000" pitchFamily="18" charset="-128"/>
                </a:rPr>
                <a:t>5</a:t>
              </a:r>
              <a:r>
                <a:rPr kumimoji="1" lang="ja-JP" altLang="en-US" sz="1100" dirty="0">
                  <a:solidFill>
                    <a:schemeClr val="bg1"/>
                  </a:solidFill>
                  <a:latin typeface="游明朝" panose="02020400000000000000" pitchFamily="18" charset="-128"/>
                  <a:ea typeface="游明朝" panose="02020400000000000000" pitchFamily="18" charset="-128"/>
                </a:rPr>
                <a:t>フェーズ</a:t>
              </a:r>
            </a:p>
          </p:txBody>
        </p:sp>
        <p:sp>
          <p:nvSpPr>
            <p:cNvPr id="99" name="正方形/長方形 98">
              <a:extLst>
                <a:ext uri="{FF2B5EF4-FFF2-40B4-BE49-F238E27FC236}">
                  <a16:creationId xmlns:a16="http://schemas.microsoft.com/office/drawing/2014/main" id="{A43A5F26-8702-4450-21DE-DF4E0B0ECB7E}"/>
                </a:ext>
              </a:extLst>
            </p:cNvPr>
            <p:cNvSpPr/>
            <p:nvPr/>
          </p:nvSpPr>
          <p:spPr>
            <a:xfrm>
              <a:off x="9822816" y="2825725"/>
              <a:ext cx="1958111" cy="3967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lang="ja-JP" altLang="en-US" sz="1100" dirty="0">
                  <a:solidFill>
                    <a:schemeClr val="tx1"/>
                  </a:solidFill>
                  <a:latin typeface="游明朝" panose="02020400000000000000" pitchFamily="18" charset="-128"/>
                  <a:ea typeface="游明朝" panose="02020400000000000000" pitchFamily="18" charset="-128"/>
                </a:rPr>
                <a:t>プラットフォーム高度化と</a:t>
              </a:r>
              <a:endParaRPr lang="en-US" altLang="ja-JP" sz="1100" dirty="0">
                <a:solidFill>
                  <a:schemeClr val="tx1"/>
                </a:solidFill>
                <a:latin typeface="游明朝" panose="02020400000000000000" pitchFamily="18" charset="-128"/>
                <a:ea typeface="游明朝" panose="02020400000000000000" pitchFamily="18" charset="-128"/>
              </a:endParaRPr>
            </a:p>
            <a:p>
              <a:r>
                <a:rPr lang="ja-JP" altLang="en-US" sz="1100" dirty="0">
                  <a:solidFill>
                    <a:schemeClr val="tx1"/>
                  </a:solidFill>
                  <a:latin typeface="游明朝" panose="02020400000000000000" pitchFamily="18" charset="-128"/>
                  <a:ea typeface="游明朝" panose="02020400000000000000" pitchFamily="18" charset="-128"/>
                </a:rPr>
                <a:t>上場準備</a:t>
              </a:r>
              <a:endParaRPr lang="en-US" altLang="ja-JP" sz="1100" dirty="0">
                <a:solidFill>
                  <a:schemeClr val="tx1"/>
                </a:solidFill>
                <a:latin typeface="游明朝" panose="02020400000000000000" pitchFamily="18" charset="-128"/>
                <a:ea typeface="游明朝" panose="02020400000000000000" pitchFamily="18" charset="-128"/>
              </a:endParaRPr>
            </a:p>
          </p:txBody>
        </p:sp>
        <p:sp>
          <p:nvSpPr>
            <p:cNvPr id="100" name="正方形/長方形 99">
              <a:extLst>
                <a:ext uri="{FF2B5EF4-FFF2-40B4-BE49-F238E27FC236}">
                  <a16:creationId xmlns:a16="http://schemas.microsoft.com/office/drawing/2014/main" id="{ADC84322-0803-8FED-6CA3-1D24EB59ED37}"/>
                </a:ext>
              </a:extLst>
            </p:cNvPr>
            <p:cNvSpPr/>
            <p:nvPr/>
          </p:nvSpPr>
          <p:spPr>
            <a:xfrm>
              <a:off x="9822816" y="3351977"/>
              <a:ext cx="1958111" cy="3967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lang="ja-JP" altLang="en-US" sz="1100" dirty="0">
                  <a:solidFill>
                    <a:schemeClr val="tx1"/>
                  </a:solidFill>
                  <a:latin typeface="游明朝" panose="02020400000000000000" pitchFamily="18" charset="-128"/>
                  <a:ea typeface="游明朝" panose="02020400000000000000" pitchFamily="18" charset="-128"/>
                </a:rPr>
                <a:t>・あらゆるサービス</a:t>
              </a:r>
              <a:endParaRPr lang="en-US" altLang="ja-JP" sz="1100" dirty="0">
                <a:solidFill>
                  <a:schemeClr val="tx1"/>
                </a:solidFill>
                <a:latin typeface="游明朝" panose="02020400000000000000" pitchFamily="18" charset="-128"/>
                <a:ea typeface="游明朝" panose="02020400000000000000" pitchFamily="18" charset="-128"/>
              </a:endParaRPr>
            </a:p>
          </p:txBody>
        </p:sp>
        <p:sp>
          <p:nvSpPr>
            <p:cNvPr id="101" name="正方形/長方形 100">
              <a:extLst>
                <a:ext uri="{FF2B5EF4-FFF2-40B4-BE49-F238E27FC236}">
                  <a16:creationId xmlns:a16="http://schemas.microsoft.com/office/drawing/2014/main" id="{35E9D28C-BBAC-7F4E-56D7-17B7699BBA45}"/>
                </a:ext>
              </a:extLst>
            </p:cNvPr>
            <p:cNvSpPr/>
            <p:nvPr/>
          </p:nvSpPr>
          <p:spPr>
            <a:xfrm>
              <a:off x="9822816" y="3878227"/>
              <a:ext cx="1958111" cy="3967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lang="en-US" altLang="ja-JP" sz="1100" dirty="0">
                  <a:solidFill>
                    <a:schemeClr val="tx1"/>
                  </a:solidFill>
                  <a:latin typeface="游明朝" panose="02020400000000000000" pitchFamily="18" charset="-128"/>
                  <a:ea typeface="游明朝" panose="02020400000000000000" pitchFamily="18" charset="-128"/>
                </a:rPr>
                <a:t>20</a:t>
              </a:r>
              <a:r>
                <a:rPr lang="ja-JP" altLang="en-US" sz="1100" dirty="0">
                  <a:solidFill>
                    <a:schemeClr val="tx1"/>
                  </a:solidFill>
                  <a:latin typeface="游明朝" panose="02020400000000000000" pitchFamily="18" charset="-128"/>
                  <a:ea typeface="游明朝" panose="02020400000000000000" pitchFamily="18" charset="-128"/>
                </a:rPr>
                <a:t>名</a:t>
              </a:r>
            </a:p>
          </p:txBody>
        </p:sp>
        <p:sp>
          <p:nvSpPr>
            <p:cNvPr id="102" name="正方形/長方形 101">
              <a:extLst>
                <a:ext uri="{FF2B5EF4-FFF2-40B4-BE49-F238E27FC236}">
                  <a16:creationId xmlns:a16="http://schemas.microsoft.com/office/drawing/2014/main" id="{DD94C632-5DEC-EDA3-7BEE-88A94462A50C}"/>
                </a:ext>
              </a:extLst>
            </p:cNvPr>
            <p:cNvSpPr/>
            <p:nvPr/>
          </p:nvSpPr>
          <p:spPr>
            <a:xfrm>
              <a:off x="9822816" y="4404478"/>
              <a:ext cx="1958111" cy="3967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lang="ja-JP" altLang="en-US" sz="1100" dirty="0">
                  <a:solidFill>
                    <a:schemeClr val="tx1"/>
                  </a:solidFill>
                  <a:latin typeface="游明朝" panose="02020400000000000000" pitchFamily="18" charset="-128"/>
                  <a:ea typeface="游明朝" panose="02020400000000000000" pitchFamily="18" charset="-128"/>
                </a:rPr>
                <a:t>マッチングプラットフォーム</a:t>
              </a:r>
              <a:br>
                <a:rPr lang="en-US" altLang="ja-JP" sz="1100" dirty="0">
                  <a:solidFill>
                    <a:schemeClr val="tx1"/>
                  </a:solidFill>
                  <a:latin typeface="游明朝" panose="02020400000000000000" pitchFamily="18" charset="-128"/>
                  <a:ea typeface="游明朝" panose="02020400000000000000" pitchFamily="18" charset="-128"/>
                </a:rPr>
              </a:br>
              <a:r>
                <a:rPr lang="ja-JP" altLang="en-US" sz="1100" dirty="0">
                  <a:solidFill>
                    <a:schemeClr val="tx1"/>
                  </a:solidFill>
                  <a:latin typeface="游明朝" panose="02020400000000000000" pitchFamily="18" charset="-128"/>
                  <a:ea typeface="游明朝" panose="02020400000000000000" pitchFamily="18" charset="-128"/>
                </a:rPr>
                <a:t>（手数料</a:t>
              </a:r>
              <a:r>
                <a:rPr lang="en-US" altLang="ja-JP" sz="1100" dirty="0">
                  <a:solidFill>
                    <a:schemeClr val="tx1"/>
                  </a:solidFill>
                  <a:latin typeface="游明朝" panose="02020400000000000000" pitchFamily="18" charset="-128"/>
                  <a:ea typeface="游明朝" panose="02020400000000000000" pitchFamily="18" charset="-128"/>
                </a:rPr>
                <a:t>10</a:t>
              </a:r>
              <a:r>
                <a:rPr lang="ja-JP" altLang="en-US" sz="1100" dirty="0">
                  <a:solidFill>
                    <a:schemeClr val="tx1"/>
                  </a:solidFill>
                  <a:latin typeface="游明朝" panose="02020400000000000000" pitchFamily="18" charset="-128"/>
                  <a:ea typeface="游明朝" panose="02020400000000000000" pitchFamily="18" charset="-128"/>
                </a:rPr>
                <a:t>％）</a:t>
              </a:r>
            </a:p>
          </p:txBody>
        </p:sp>
        <p:sp>
          <p:nvSpPr>
            <p:cNvPr id="103" name="正方形/長方形 102">
              <a:extLst>
                <a:ext uri="{FF2B5EF4-FFF2-40B4-BE49-F238E27FC236}">
                  <a16:creationId xmlns:a16="http://schemas.microsoft.com/office/drawing/2014/main" id="{33325ABB-8764-DB95-148C-D08CBE9AB4E2}"/>
                </a:ext>
              </a:extLst>
            </p:cNvPr>
            <p:cNvSpPr/>
            <p:nvPr/>
          </p:nvSpPr>
          <p:spPr>
            <a:xfrm>
              <a:off x="9822816" y="5456980"/>
              <a:ext cx="1958111" cy="3967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lang="en-US" altLang="ja-JP" sz="1100" dirty="0">
                  <a:solidFill>
                    <a:schemeClr val="tx1"/>
                  </a:solidFill>
                  <a:latin typeface="游明朝" panose="02020400000000000000" pitchFamily="18" charset="-128"/>
                  <a:ea typeface="游明朝" panose="02020400000000000000" pitchFamily="18" charset="-128"/>
                </a:rPr>
                <a:t>2,000</a:t>
              </a:r>
              <a:r>
                <a:rPr lang="ja-JP" altLang="en-US" sz="1100" dirty="0">
                  <a:solidFill>
                    <a:schemeClr val="tx1"/>
                  </a:solidFill>
                  <a:latin typeface="游明朝" panose="02020400000000000000" pitchFamily="18" charset="-128"/>
                  <a:ea typeface="游明朝" panose="02020400000000000000" pitchFamily="18" charset="-128"/>
                </a:rPr>
                <a:t>万円</a:t>
              </a:r>
              <a:r>
                <a:rPr lang="en-US" altLang="ja-JP" sz="1100" dirty="0">
                  <a:solidFill>
                    <a:schemeClr val="tx1"/>
                  </a:solidFill>
                  <a:latin typeface="游明朝" panose="02020400000000000000" pitchFamily="18" charset="-128"/>
                  <a:ea typeface="游明朝" panose="02020400000000000000" pitchFamily="18" charset="-128"/>
                </a:rPr>
                <a:t>/</a:t>
              </a:r>
              <a:r>
                <a:rPr lang="ja-JP" altLang="en-US" sz="1100" dirty="0">
                  <a:solidFill>
                    <a:schemeClr val="tx1"/>
                  </a:solidFill>
                  <a:latin typeface="游明朝" panose="02020400000000000000" pitchFamily="18" charset="-128"/>
                  <a:ea typeface="游明朝" panose="02020400000000000000" pitchFamily="18" charset="-128"/>
                </a:rPr>
                <a:t>月（利益率</a:t>
              </a:r>
              <a:r>
                <a:rPr lang="en-US" altLang="ja-JP" sz="1100" dirty="0">
                  <a:solidFill>
                    <a:schemeClr val="tx1"/>
                  </a:solidFill>
                  <a:latin typeface="游明朝" panose="02020400000000000000" pitchFamily="18" charset="-128"/>
                  <a:ea typeface="游明朝" panose="02020400000000000000" pitchFamily="18" charset="-128"/>
                </a:rPr>
                <a:t>20</a:t>
              </a:r>
              <a:r>
                <a:rPr lang="ja-JP" altLang="en-US" sz="1100" dirty="0">
                  <a:solidFill>
                    <a:schemeClr val="tx1"/>
                  </a:solidFill>
                  <a:latin typeface="游明朝" panose="02020400000000000000" pitchFamily="18" charset="-128"/>
                  <a:ea typeface="游明朝" panose="02020400000000000000" pitchFamily="18" charset="-128"/>
                </a:rPr>
                <a:t>％）</a:t>
              </a:r>
              <a:endParaRPr lang="en-US" altLang="ja-JP" sz="1100" dirty="0">
                <a:solidFill>
                  <a:schemeClr val="tx1"/>
                </a:solidFill>
                <a:latin typeface="游明朝" panose="02020400000000000000" pitchFamily="18" charset="-128"/>
                <a:ea typeface="游明朝" panose="02020400000000000000" pitchFamily="18" charset="-128"/>
              </a:endParaRPr>
            </a:p>
            <a:p>
              <a:r>
                <a:rPr lang="en-US" altLang="ja-JP" sz="1100" dirty="0">
                  <a:solidFill>
                    <a:schemeClr val="tx1"/>
                  </a:solidFill>
                  <a:latin typeface="游明朝" panose="02020400000000000000" pitchFamily="18" charset="-128"/>
                  <a:ea typeface="游明朝" panose="02020400000000000000" pitchFamily="18" charset="-128"/>
                </a:rPr>
                <a:t>※</a:t>
              </a:r>
              <a:r>
                <a:rPr lang="ja-JP" altLang="en-US" sz="1100" dirty="0">
                  <a:solidFill>
                    <a:schemeClr val="tx1"/>
                  </a:solidFill>
                  <a:latin typeface="游明朝" panose="02020400000000000000" pitchFamily="18" charset="-128"/>
                  <a:ea typeface="游明朝" panose="02020400000000000000" pitchFamily="18" charset="-128"/>
                </a:rPr>
                <a:t>システム費などを計上</a:t>
              </a:r>
            </a:p>
          </p:txBody>
        </p:sp>
        <p:sp>
          <p:nvSpPr>
            <p:cNvPr id="104" name="正方形/長方形 103">
              <a:extLst>
                <a:ext uri="{FF2B5EF4-FFF2-40B4-BE49-F238E27FC236}">
                  <a16:creationId xmlns:a16="http://schemas.microsoft.com/office/drawing/2014/main" id="{932267BB-6838-D768-700B-5133595B6121}"/>
                </a:ext>
              </a:extLst>
            </p:cNvPr>
            <p:cNvSpPr/>
            <p:nvPr/>
          </p:nvSpPr>
          <p:spPr>
            <a:xfrm>
              <a:off x="9822816" y="4930729"/>
              <a:ext cx="1958111" cy="3967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lang="en-US" altLang="ja-JP" sz="1100" dirty="0">
                  <a:solidFill>
                    <a:schemeClr val="tx1"/>
                  </a:solidFill>
                  <a:latin typeface="游明朝" panose="02020400000000000000" pitchFamily="18" charset="-128"/>
                  <a:ea typeface="游明朝" panose="02020400000000000000" pitchFamily="18" charset="-128"/>
                </a:rPr>
                <a:t>4,000</a:t>
              </a:r>
              <a:r>
                <a:rPr lang="ja-JP" altLang="en-US" sz="1100" dirty="0">
                  <a:solidFill>
                    <a:schemeClr val="tx1"/>
                  </a:solidFill>
                  <a:latin typeface="游明朝" panose="02020400000000000000" pitchFamily="18" charset="-128"/>
                  <a:ea typeface="游明朝" panose="02020400000000000000" pitchFamily="18" charset="-128"/>
                </a:rPr>
                <a:t>万円</a:t>
              </a:r>
              <a:r>
                <a:rPr lang="en-US" altLang="ja-JP" sz="1100" dirty="0">
                  <a:solidFill>
                    <a:schemeClr val="tx1"/>
                  </a:solidFill>
                  <a:latin typeface="游明朝" panose="02020400000000000000" pitchFamily="18" charset="-128"/>
                  <a:ea typeface="游明朝" panose="02020400000000000000" pitchFamily="18" charset="-128"/>
                </a:rPr>
                <a:t>/</a:t>
              </a:r>
              <a:r>
                <a:rPr lang="ja-JP" altLang="en-US" sz="1100" dirty="0">
                  <a:solidFill>
                    <a:schemeClr val="tx1"/>
                  </a:solidFill>
                  <a:latin typeface="游明朝" panose="02020400000000000000" pitchFamily="18" charset="-128"/>
                  <a:ea typeface="游明朝" panose="02020400000000000000" pitchFamily="18" charset="-128"/>
                </a:rPr>
                <a:t>月</a:t>
              </a:r>
              <a:endParaRPr lang="en-US" altLang="ja-JP" sz="1100" dirty="0">
                <a:solidFill>
                  <a:schemeClr val="tx1"/>
                </a:solidFill>
                <a:latin typeface="游明朝" panose="02020400000000000000" pitchFamily="18" charset="-128"/>
                <a:ea typeface="游明朝" panose="02020400000000000000" pitchFamily="18" charset="-128"/>
              </a:endParaRPr>
            </a:p>
            <a:p>
              <a:r>
                <a:rPr lang="ja-JP" altLang="en-US" sz="1100" dirty="0">
                  <a:solidFill>
                    <a:schemeClr val="tx1"/>
                  </a:solidFill>
                  <a:latin typeface="游明朝" panose="02020400000000000000" pitchFamily="18" charset="-128"/>
                  <a:ea typeface="游明朝" panose="02020400000000000000" pitchFamily="18" charset="-128"/>
                </a:rPr>
                <a:t>（うち、手数料</a:t>
              </a:r>
              <a:r>
                <a:rPr lang="en-US" altLang="ja-JP" sz="1100" dirty="0">
                  <a:solidFill>
                    <a:schemeClr val="tx1"/>
                  </a:solidFill>
                  <a:latin typeface="游明朝" panose="02020400000000000000" pitchFamily="18" charset="-128"/>
                  <a:ea typeface="游明朝" panose="02020400000000000000" pitchFamily="18" charset="-128"/>
                </a:rPr>
                <a:t>3,000</a:t>
              </a:r>
              <a:r>
                <a:rPr lang="ja-JP" altLang="en-US" sz="1100" dirty="0">
                  <a:solidFill>
                    <a:schemeClr val="tx1"/>
                  </a:solidFill>
                  <a:latin typeface="游明朝" panose="02020400000000000000" pitchFamily="18" charset="-128"/>
                  <a:ea typeface="游明朝" panose="02020400000000000000" pitchFamily="18" charset="-128"/>
                </a:rPr>
                <a:t>万円）</a:t>
              </a:r>
            </a:p>
          </p:txBody>
        </p:sp>
        <p:sp>
          <p:nvSpPr>
            <p:cNvPr id="105" name="正方形/長方形 104">
              <a:extLst>
                <a:ext uri="{FF2B5EF4-FFF2-40B4-BE49-F238E27FC236}">
                  <a16:creationId xmlns:a16="http://schemas.microsoft.com/office/drawing/2014/main" id="{DDC4B302-D8D7-AD10-2E5A-F556549AB8EC}"/>
                </a:ext>
              </a:extLst>
            </p:cNvPr>
            <p:cNvSpPr/>
            <p:nvPr/>
          </p:nvSpPr>
          <p:spPr>
            <a:xfrm>
              <a:off x="9822816" y="1976432"/>
              <a:ext cx="1958111" cy="246339"/>
            </a:xfrm>
            <a:prstGeom prst="rect">
              <a:avLst/>
            </a:prstGeom>
            <a:solidFill>
              <a:srgbClr val="DCF8EA"/>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lang="ja-JP" altLang="en-US" sz="1100" dirty="0">
                  <a:solidFill>
                    <a:schemeClr val="tx1"/>
                  </a:solidFill>
                  <a:latin typeface="游明朝" panose="02020400000000000000" pitchFamily="18" charset="-128"/>
                  <a:ea typeface="游明朝" panose="02020400000000000000" pitchFamily="18" charset="-128"/>
                </a:rPr>
                <a:t>～</a:t>
              </a:r>
              <a:r>
                <a:rPr lang="en-US" altLang="ja-JP" sz="1100" dirty="0">
                  <a:solidFill>
                    <a:schemeClr val="tx1"/>
                  </a:solidFill>
                  <a:latin typeface="游明朝" panose="02020400000000000000" pitchFamily="18" charset="-128"/>
                  <a:ea typeface="游明朝" panose="02020400000000000000" pitchFamily="18" charset="-128"/>
                </a:rPr>
                <a:t>XX</a:t>
              </a:r>
              <a:r>
                <a:rPr lang="ja-JP" altLang="en-US" sz="1100" dirty="0">
                  <a:solidFill>
                    <a:schemeClr val="tx1"/>
                  </a:solidFill>
                  <a:latin typeface="游明朝" panose="02020400000000000000" pitchFamily="18" charset="-128"/>
                  <a:ea typeface="游明朝" panose="02020400000000000000" pitchFamily="18" charset="-128"/>
                </a:rPr>
                <a:t>年</a:t>
              </a:r>
              <a:r>
                <a:rPr lang="en-US" altLang="ja-JP" sz="1100" dirty="0">
                  <a:solidFill>
                    <a:schemeClr val="tx1"/>
                  </a:solidFill>
                  <a:latin typeface="游明朝" panose="02020400000000000000" pitchFamily="18" charset="-128"/>
                  <a:ea typeface="游明朝" panose="02020400000000000000" pitchFamily="18" charset="-128"/>
                </a:rPr>
                <a:t>XX</a:t>
              </a:r>
              <a:r>
                <a:rPr lang="ja-JP" altLang="en-US" sz="1100" dirty="0">
                  <a:solidFill>
                    <a:schemeClr val="tx1"/>
                  </a:solidFill>
                  <a:latin typeface="游明朝" panose="02020400000000000000" pitchFamily="18" charset="-128"/>
                  <a:ea typeface="游明朝" panose="02020400000000000000" pitchFamily="18" charset="-128"/>
                </a:rPr>
                <a:t>月末（</a:t>
              </a:r>
              <a:r>
                <a:rPr lang="en-US" altLang="ja-JP" sz="1100" dirty="0">
                  <a:solidFill>
                    <a:schemeClr val="tx1"/>
                  </a:solidFill>
                  <a:latin typeface="游明朝" panose="02020400000000000000" pitchFamily="18" charset="-128"/>
                  <a:ea typeface="游明朝" panose="02020400000000000000" pitchFamily="18" charset="-128"/>
                </a:rPr>
                <a:t>XX</a:t>
              </a:r>
              <a:r>
                <a:rPr lang="ja-JP" altLang="en-US" sz="1100" dirty="0">
                  <a:solidFill>
                    <a:schemeClr val="tx1"/>
                  </a:solidFill>
                  <a:latin typeface="游明朝" panose="02020400000000000000" pitchFamily="18" charset="-128"/>
                  <a:ea typeface="游明朝" panose="02020400000000000000" pitchFamily="18" charset="-128"/>
                </a:rPr>
                <a:t>ヵ月間）</a:t>
              </a:r>
            </a:p>
          </p:txBody>
        </p:sp>
        <p:cxnSp>
          <p:nvCxnSpPr>
            <p:cNvPr id="106" name="直線矢印コネクタ 105">
              <a:extLst>
                <a:ext uri="{FF2B5EF4-FFF2-40B4-BE49-F238E27FC236}">
                  <a16:creationId xmlns:a16="http://schemas.microsoft.com/office/drawing/2014/main" id="{235DE09F-0B0B-1611-3780-49BEB6C8D003}"/>
                </a:ext>
              </a:extLst>
            </p:cNvPr>
            <p:cNvCxnSpPr>
              <a:cxnSpLocks/>
            </p:cNvCxnSpPr>
            <p:nvPr/>
          </p:nvCxnSpPr>
          <p:spPr>
            <a:xfrm>
              <a:off x="427147" y="2760966"/>
              <a:ext cx="11338300" cy="0"/>
            </a:xfrm>
            <a:prstGeom prst="straightConnector1">
              <a:avLst/>
            </a:prstGeom>
            <a:ln w="9525">
              <a:solidFill>
                <a:schemeClr val="tx1"/>
              </a:solidFill>
              <a:prstDash val="dash"/>
            </a:ln>
          </p:spPr>
          <p:style>
            <a:lnRef idx="2">
              <a:schemeClr val="accent1"/>
            </a:lnRef>
            <a:fillRef idx="0">
              <a:schemeClr val="accent1"/>
            </a:fillRef>
            <a:effectRef idx="1">
              <a:schemeClr val="accent1"/>
            </a:effectRef>
            <a:fontRef idx="minor">
              <a:schemeClr val="tx1"/>
            </a:fontRef>
          </p:style>
        </p:cxnSp>
        <p:cxnSp>
          <p:nvCxnSpPr>
            <p:cNvPr id="109" name="直線矢印コネクタ 108">
              <a:extLst>
                <a:ext uri="{FF2B5EF4-FFF2-40B4-BE49-F238E27FC236}">
                  <a16:creationId xmlns:a16="http://schemas.microsoft.com/office/drawing/2014/main" id="{FDB15E11-19DE-DD93-9326-FA2660454992}"/>
                </a:ext>
              </a:extLst>
            </p:cNvPr>
            <p:cNvCxnSpPr>
              <a:cxnSpLocks/>
            </p:cNvCxnSpPr>
            <p:nvPr/>
          </p:nvCxnSpPr>
          <p:spPr>
            <a:xfrm>
              <a:off x="427147" y="3287217"/>
              <a:ext cx="11338300" cy="0"/>
            </a:xfrm>
            <a:prstGeom prst="straightConnector1">
              <a:avLst/>
            </a:prstGeom>
            <a:ln w="9525">
              <a:solidFill>
                <a:schemeClr val="tx1"/>
              </a:solidFill>
              <a:prstDash val="dash"/>
            </a:ln>
          </p:spPr>
          <p:style>
            <a:lnRef idx="2">
              <a:schemeClr val="accent1"/>
            </a:lnRef>
            <a:fillRef idx="0">
              <a:schemeClr val="accent1"/>
            </a:fillRef>
            <a:effectRef idx="1">
              <a:schemeClr val="accent1"/>
            </a:effectRef>
            <a:fontRef idx="minor">
              <a:schemeClr val="tx1"/>
            </a:fontRef>
          </p:style>
        </p:cxnSp>
        <p:cxnSp>
          <p:nvCxnSpPr>
            <p:cNvPr id="110" name="直線矢印コネクタ 109">
              <a:extLst>
                <a:ext uri="{FF2B5EF4-FFF2-40B4-BE49-F238E27FC236}">
                  <a16:creationId xmlns:a16="http://schemas.microsoft.com/office/drawing/2014/main" id="{704C9165-04AC-1D66-967B-73FD6A97F639}"/>
                </a:ext>
              </a:extLst>
            </p:cNvPr>
            <p:cNvCxnSpPr>
              <a:cxnSpLocks/>
            </p:cNvCxnSpPr>
            <p:nvPr/>
          </p:nvCxnSpPr>
          <p:spPr>
            <a:xfrm>
              <a:off x="427147" y="3813468"/>
              <a:ext cx="11338300" cy="0"/>
            </a:xfrm>
            <a:prstGeom prst="straightConnector1">
              <a:avLst/>
            </a:prstGeom>
            <a:ln w="9525">
              <a:solidFill>
                <a:schemeClr val="tx1"/>
              </a:solidFill>
              <a:prstDash val="dash"/>
            </a:ln>
          </p:spPr>
          <p:style>
            <a:lnRef idx="2">
              <a:schemeClr val="accent1"/>
            </a:lnRef>
            <a:fillRef idx="0">
              <a:schemeClr val="accent1"/>
            </a:fillRef>
            <a:effectRef idx="1">
              <a:schemeClr val="accent1"/>
            </a:effectRef>
            <a:fontRef idx="minor">
              <a:schemeClr val="tx1"/>
            </a:fontRef>
          </p:style>
        </p:cxnSp>
        <p:cxnSp>
          <p:nvCxnSpPr>
            <p:cNvPr id="111" name="直線矢印コネクタ 110">
              <a:extLst>
                <a:ext uri="{FF2B5EF4-FFF2-40B4-BE49-F238E27FC236}">
                  <a16:creationId xmlns:a16="http://schemas.microsoft.com/office/drawing/2014/main" id="{BC9D1FA0-655B-595B-2D7A-014DDC09E49B}"/>
                </a:ext>
              </a:extLst>
            </p:cNvPr>
            <p:cNvCxnSpPr>
              <a:cxnSpLocks/>
            </p:cNvCxnSpPr>
            <p:nvPr/>
          </p:nvCxnSpPr>
          <p:spPr>
            <a:xfrm>
              <a:off x="427147" y="4339719"/>
              <a:ext cx="11338300" cy="0"/>
            </a:xfrm>
            <a:prstGeom prst="straightConnector1">
              <a:avLst/>
            </a:prstGeom>
            <a:ln w="9525">
              <a:solidFill>
                <a:schemeClr val="tx1"/>
              </a:solidFill>
              <a:prstDash val="dash"/>
            </a:ln>
          </p:spPr>
          <p:style>
            <a:lnRef idx="2">
              <a:schemeClr val="accent1"/>
            </a:lnRef>
            <a:fillRef idx="0">
              <a:schemeClr val="accent1"/>
            </a:fillRef>
            <a:effectRef idx="1">
              <a:schemeClr val="accent1"/>
            </a:effectRef>
            <a:fontRef idx="minor">
              <a:schemeClr val="tx1"/>
            </a:fontRef>
          </p:style>
        </p:cxnSp>
        <p:cxnSp>
          <p:nvCxnSpPr>
            <p:cNvPr id="112" name="直線矢印コネクタ 111">
              <a:extLst>
                <a:ext uri="{FF2B5EF4-FFF2-40B4-BE49-F238E27FC236}">
                  <a16:creationId xmlns:a16="http://schemas.microsoft.com/office/drawing/2014/main" id="{5DDC92BE-8E2A-2222-07FB-A7E4A64B5C12}"/>
                </a:ext>
              </a:extLst>
            </p:cNvPr>
            <p:cNvCxnSpPr>
              <a:cxnSpLocks/>
            </p:cNvCxnSpPr>
            <p:nvPr/>
          </p:nvCxnSpPr>
          <p:spPr>
            <a:xfrm>
              <a:off x="427147" y="4865970"/>
              <a:ext cx="11338300" cy="0"/>
            </a:xfrm>
            <a:prstGeom prst="straightConnector1">
              <a:avLst/>
            </a:prstGeom>
            <a:ln w="9525">
              <a:solidFill>
                <a:schemeClr val="tx1"/>
              </a:solidFill>
              <a:prstDash val="dash"/>
            </a:ln>
          </p:spPr>
          <p:style>
            <a:lnRef idx="2">
              <a:schemeClr val="accent1"/>
            </a:lnRef>
            <a:fillRef idx="0">
              <a:schemeClr val="accent1"/>
            </a:fillRef>
            <a:effectRef idx="1">
              <a:schemeClr val="accent1"/>
            </a:effectRef>
            <a:fontRef idx="minor">
              <a:schemeClr val="tx1"/>
            </a:fontRef>
          </p:style>
        </p:cxnSp>
        <p:cxnSp>
          <p:nvCxnSpPr>
            <p:cNvPr id="113" name="直線矢印コネクタ 112">
              <a:extLst>
                <a:ext uri="{FF2B5EF4-FFF2-40B4-BE49-F238E27FC236}">
                  <a16:creationId xmlns:a16="http://schemas.microsoft.com/office/drawing/2014/main" id="{934226BA-F15C-F85C-AB54-BB5D30E7CEC7}"/>
                </a:ext>
              </a:extLst>
            </p:cNvPr>
            <p:cNvCxnSpPr>
              <a:cxnSpLocks/>
            </p:cNvCxnSpPr>
            <p:nvPr/>
          </p:nvCxnSpPr>
          <p:spPr>
            <a:xfrm>
              <a:off x="427147" y="5392221"/>
              <a:ext cx="11338300" cy="0"/>
            </a:xfrm>
            <a:prstGeom prst="straightConnector1">
              <a:avLst/>
            </a:prstGeom>
            <a:ln w="9525">
              <a:solidFill>
                <a:schemeClr val="tx1"/>
              </a:solidFill>
              <a:prstDash val="dash"/>
            </a:ln>
          </p:spPr>
          <p:style>
            <a:lnRef idx="2">
              <a:schemeClr val="accent1"/>
            </a:lnRef>
            <a:fillRef idx="0">
              <a:schemeClr val="accent1"/>
            </a:fillRef>
            <a:effectRef idx="1">
              <a:schemeClr val="accent1"/>
            </a:effectRef>
            <a:fontRef idx="minor">
              <a:schemeClr val="tx1"/>
            </a:fontRef>
          </p:style>
        </p:cxnSp>
      </p:grpSp>
      <p:sp>
        <p:nvSpPr>
          <p:cNvPr id="123" name="正方形/長方形 122">
            <a:extLst>
              <a:ext uri="{FF2B5EF4-FFF2-40B4-BE49-F238E27FC236}">
                <a16:creationId xmlns:a16="http://schemas.microsoft.com/office/drawing/2014/main" id="{39D89DCC-A43A-08A8-08E7-0FDC99B8D97A}"/>
              </a:ext>
            </a:extLst>
          </p:cNvPr>
          <p:cNvSpPr/>
          <p:nvPr/>
        </p:nvSpPr>
        <p:spPr>
          <a:xfrm>
            <a:off x="407988" y="6161760"/>
            <a:ext cx="11376025" cy="327877"/>
          </a:xfrm>
          <a:prstGeom prst="rect">
            <a:avLst/>
          </a:prstGeom>
          <a:solidFill>
            <a:srgbClr val="145D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bg1"/>
                </a:solidFill>
                <a:latin typeface="游明朝" panose="02020400000000000000" pitchFamily="18" charset="-128"/>
                <a:ea typeface="游明朝" panose="02020400000000000000" pitchFamily="18" charset="-128"/>
              </a:rPr>
              <a:t>フェーズ</a:t>
            </a:r>
            <a:r>
              <a:rPr lang="en-US" altLang="ja-JP" sz="1200" dirty="0">
                <a:solidFill>
                  <a:schemeClr val="bg1"/>
                </a:solidFill>
                <a:latin typeface="游明朝" panose="02020400000000000000" pitchFamily="18" charset="-128"/>
                <a:ea typeface="游明朝" panose="02020400000000000000" pitchFamily="18" charset="-128"/>
              </a:rPr>
              <a:t>5</a:t>
            </a:r>
            <a:r>
              <a:rPr lang="ja-JP" altLang="en-US" sz="1200" dirty="0">
                <a:solidFill>
                  <a:schemeClr val="bg1"/>
                </a:solidFill>
                <a:latin typeface="游明朝" panose="02020400000000000000" pitchFamily="18" charset="-128"/>
                <a:ea typeface="游明朝" panose="02020400000000000000" pitchFamily="18" charset="-128"/>
              </a:rPr>
              <a:t>から約</a:t>
            </a:r>
            <a:r>
              <a:rPr lang="en-US" altLang="ja-JP" sz="1200" dirty="0">
                <a:solidFill>
                  <a:schemeClr val="bg1"/>
                </a:solidFill>
                <a:latin typeface="游明朝" panose="02020400000000000000" pitchFamily="18" charset="-128"/>
                <a:ea typeface="游明朝" panose="02020400000000000000" pitchFamily="18" charset="-128"/>
              </a:rPr>
              <a:t>XX</a:t>
            </a:r>
            <a:r>
              <a:rPr lang="ja-JP" altLang="en-US" sz="1200" dirty="0">
                <a:solidFill>
                  <a:schemeClr val="bg1"/>
                </a:solidFill>
                <a:latin typeface="游明朝" panose="02020400000000000000" pitchFamily="18" charset="-128"/>
                <a:ea typeface="游明朝" panose="02020400000000000000" pitchFamily="18" charset="-128"/>
              </a:rPr>
              <a:t>年後の</a:t>
            </a:r>
            <a:r>
              <a:rPr lang="en-US" altLang="ja-JP" sz="1200" dirty="0">
                <a:solidFill>
                  <a:schemeClr val="bg1"/>
                </a:solidFill>
                <a:latin typeface="游明朝" panose="02020400000000000000" pitchFamily="18" charset="-128"/>
                <a:ea typeface="游明朝" panose="02020400000000000000" pitchFamily="18" charset="-128"/>
              </a:rPr>
              <a:t>XX</a:t>
            </a:r>
            <a:r>
              <a:rPr lang="ja-JP" altLang="en-US" sz="1200" dirty="0">
                <a:solidFill>
                  <a:schemeClr val="bg1"/>
                </a:solidFill>
                <a:latin typeface="游明朝" panose="02020400000000000000" pitchFamily="18" charset="-128"/>
                <a:ea typeface="游明朝" panose="02020400000000000000" pitchFamily="18" charset="-128"/>
              </a:rPr>
              <a:t>年に上場を目指す（グロース上場企業の過半数は年間売上が</a:t>
            </a:r>
            <a:r>
              <a:rPr lang="en-US" altLang="ja-JP" sz="1200" dirty="0">
                <a:solidFill>
                  <a:schemeClr val="bg1"/>
                </a:solidFill>
                <a:latin typeface="游明朝" panose="02020400000000000000" pitchFamily="18" charset="-128"/>
                <a:ea typeface="游明朝" panose="02020400000000000000" pitchFamily="18" charset="-128"/>
              </a:rPr>
              <a:t>20</a:t>
            </a:r>
            <a:r>
              <a:rPr lang="ja-JP" altLang="en-US" sz="1200" dirty="0">
                <a:solidFill>
                  <a:schemeClr val="bg1"/>
                </a:solidFill>
                <a:latin typeface="游明朝" panose="02020400000000000000" pitchFamily="18" charset="-128"/>
                <a:ea typeface="游明朝" panose="02020400000000000000" pitchFamily="18" charset="-128"/>
              </a:rPr>
              <a:t>億円以下であり、同年度には自社もその水準を満たしていると想定）</a:t>
            </a:r>
          </a:p>
        </p:txBody>
      </p:sp>
    </p:spTree>
    <p:extLst>
      <p:ext uri="{BB962C8B-B14F-4D97-AF65-F5344CB8AC3E}">
        <p14:creationId xmlns:p14="http://schemas.microsoft.com/office/powerpoint/2010/main" val="36987411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E583E2-8666-05A9-01FE-2D64523597D8}"/>
            </a:ext>
          </a:extLst>
        </p:cNvPr>
        <p:cNvGrpSpPr/>
        <p:nvPr/>
      </p:nvGrpSpPr>
      <p:grpSpPr>
        <a:xfrm>
          <a:off x="0" y="0"/>
          <a:ext cx="0" cy="0"/>
          <a:chOff x="0" y="0"/>
          <a:chExt cx="0" cy="0"/>
        </a:xfrm>
      </p:grpSpPr>
      <p:sp>
        <p:nvSpPr>
          <p:cNvPr id="2" name="正方形/長方形 1">
            <a:extLst>
              <a:ext uri="{FF2B5EF4-FFF2-40B4-BE49-F238E27FC236}">
                <a16:creationId xmlns:a16="http://schemas.microsoft.com/office/drawing/2014/main" id="{BA5F7F20-B0E1-8F68-C2B9-3BD3F5F8AFA9}"/>
              </a:ext>
            </a:extLst>
          </p:cNvPr>
          <p:cNvSpPr/>
          <p:nvPr/>
        </p:nvSpPr>
        <p:spPr>
          <a:xfrm>
            <a:off x="410918" y="296441"/>
            <a:ext cx="11370164" cy="46891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Bef>
                <a:spcPts val="600"/>
              </a:spcBef>
            </a:pPr>
            <a:r>
              <a:rPr lang="zh-TW" altLang="en-US" b="1" dirty="0">
                <a:solidFill>
                  <a:srgbClr val="145D3A"/>
                </a:solidFill>
                <a:latin typeface="游明朝" panose="02020400000000000000" pitchFamily="18" charset="-128"/>
                <a:ea typeface="游明朝" panose="02020400000000000000" pitchFamily="18" charset="-128"/>
              </a:rPr>
              <a:t>財務計画</a:t>
            </a:r>
            <a:r>
              <a:rPr lang="ja-JP" altLang="en-US" b="1" dirty="0">
                <a:solidFill>
                  <a:srgbClr val="145D3A"/>
                </a:solidFill>
                <a:latin typeface="游明朝" panose="02020400000000000000" pitchFamily="18" charset="-128"/>
                <a:ea typeface="游明朝" panose="02020400000000000000" pitchFamily="18" charset="-128"/>
              </a:rPr>
              <a:t>（</a:t>
            </a:r>
            <a:r>
              <a:rPr lang="en-US" altLang="ja-JP" b="1" dirty="0">
                <a:solidFill>
                  <a:srgbClr val="145D3A"/>
                </a:solidFill>
                <a:latin typeface="游明朝" panose="02020400000000000000" pitchFamily="18" charset="-128"/>
                <a:ea typeface="游明朝" panose="02020400000000000000" pitchFamily="18" charset="-128"/>
              </a:rPr>
              <a:t>1/4</a:t>
            </a:r>
            <a:r>
              <a:rPr lang="ja-JP" altLang="en-US" b="1" dirty="0">
                <a:solidFill>
                  <a:srgbClr val="145D3A"/>
                </a:solidFill>
                <a:latin typeface="游明朝" panose="02020400000000000000" pitchFamily="18" charset="-128"/>
                <a:ea typeface="游明朝" panose="02020400000000000000" pitchFamily="18" charset="-128"/>
              </a:rPr>
              <a:t>）：数値推移</a:t>
            </a:r>
          </a:p>
        </p:txBody>
      </p:sp>
      <p:sp>
        <p:nvSpPr>
          <p:cNvPr id="4" name="スライド番号プレースホルダー 5">
            <a:extLst>
              <a:ext uri="{FF2B5EF4-FFF2-40B4-BE49-F238E27FC236}">
                <a16:creationId xmlns:a16="http://schemas.microsoft.com/office/drawing/2014/main" id="{6846C6D1-6AB2-48AE-7FC7-1F224B5BB23A}"/>
              </a:ext>
            </a:extLst>
          </p:cNvPr>
          <p:cNvSpPr>
            <a:spLocks noGrp="1"/>
          </p:cNvSpPr>
          <p:nvPr>
            <p:ph type="sldNum" sz="quarter" idx="12"/>
          </p:nvPr>
        </p:nvSpPr>
        <p:spPr>
          <a:xfrm>
            <a:off x="11792326" y="6587975"/>
            <a:ext cx="278505" cy="219600"/>
          </a:xfrm>
        </p:spPr>
        <p:txBody>
          <a:bodyPr wrap="none"/>
          <a:lstStyle/>
          <a:p>
            <a:pPr algn="ctr"/>
            <a:fld id="{3FFBA4C0-9B7D-4866-9F37-F8186F53D425}" type="slidenum">
              <a:rPr kumimoji="1" lang="ja-JP" altLang="en-US" smtClean="0">
                <a:solidFill>
                  <a:schemeClr val="tx1"/>
                </a:solidFill>
                <a:latin typeface="游明朝" panose="02020400000000000000" pitchFamily="18" charset="-128"/>
                <a:ea typeface="游明朝" panose="02020400000000000000" pitchFamily="18" charset="-128"/>
              </a:rPr>
              <a:pPr algn="ctr"/>
              <a:t>14</a:t>
            </a:fld>
            <a:endParaRPr kumimoji="1" lang="ja-JP" altLang="en-US" dirty="0">
              <a:solidFill>
                <a:schemeClr val="tx1"/>
              </a:solidFill>
              <a:latin typeface="游明朝" panose="02020400000000000000" pitchFamily="18" charset="-128"/>
              <a:ea typeface="游明朝" panose="02020400000000000000" pitchFamily="18" charset="-128"/>
            </a:endParaRPr>
          </a:p>
        </p:txBody>
      </p:sp>
      <p:grpSp>
        <p:nvGrpSpPr>
          <p:cNvPr id="5" name="グループ化 4">
            <a:extLst>
              <a:ext uri="{FF2B5EF4-FFF2-40B4-BE49-F238E27FC236}">
                <a16:creationId xmlns:a16="http://schemas.microsoft.com/office/drawing/2014/main" id="{8D31A091-8001-D266-DA79-292C7D99FB89}"/>
              </a:ext>
            </a:extLst>
          </p:cNvPr>
          <p:cNvGrpSpPr/>
          <p:nvPr/>
        </p:nvGrpSpPr>
        <p:grpSpPr>
          <a:xfrm>
            <a:off x="6321449" y="381089"/>
            <a:ext cx="5462564" cy="291159"/>
            <a:chOff x="5352149" y="381089"/>
            <a:chExt cx="5462564" cy="291159"/>
          </a:xfrm>
        </p:grpSpPr>
        <p:sp>
          <p:nvSpPr>
            <p:cNvPr id="6" name="正方形/長方形 5">
              <a:extLst>
                <a:ext uri="{FF2B5EF4-FFF2-40B4-BE49-F238E27FC236}">
                  <a16:creationId xmlns:a16="http://schemas.microsoft.com/office/drawing/2014/main" id="{81F07EE6-07EE-D61A-6B6E-E84EAB8FCCEC}"/>
                </a:ext>
              </a:extLst>
            </p:cNvPr>
            <p:cNvSpPr/>
            <p:nvPr/>
          </p:nvSpPr>
          <p:spPr>
            <a:xfrm>
              <a:off x="10097945" y="381089"/>
              <a:ext cx="716768" cy="291159"/>
            </a:xfrm>
            <a:prstGeom prst="rect">
              <a:avLst/>
            </a:prstGeom>
            <a:solidFill>
              <a:srgbClr val="145D3A"/>
            </a:solidFill>
            <a:ln w="9525">
              <a:solidFill>
                <a:schemeClr val="tx1"/>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lang="ja-JP" altLang="en-US" sz="1050" dirty="0">
                  <a:solidFill>
                    <a:schemeClr val="bg1"/>
                  </a:solidFill>
                  <a:latin typeface="游明朝" panose="02020400000000000000" pitchFamily="18" charset="-128"/>
                  <a:ea typeface="游明朝" panose="02020400000000000000" pitchFamily="18" charset="-128"/>
                </a:rPr>
                <a:t>財務計画</a:t>
              </a:r>
            </a:p>
          </p:txBody>
        </p:sp>
        <p:grpSp>
          <p:nvGrpSpPr>
            <p:cNvPr id="7" name="グループ化 6">
              <a:extLst>
                <a:ext uri="{FF2B5EF4-FFF2-40B4-BE49-F238E27FC236}">
                  <a16:creationId xmlns:a16="http://schemas.microsoft.com/office/drawing/2014/main" id="{4FBAF0AF-1066-FD61-8E38-5069F381A187}"/>
                </a:ext>
              </a:extLst>
            </p:cNvPr>
            <p:cNvGrpSpPr/>
            <p:nvPr/>
          </p:nvGrpSpPr>
          <p:grpSpPr>
            <a:xfrm>
              <a:off x="5352149" y="381089"/>
              <a:ext cx="870461" cy="291159"/>
              <a:chOff x="5021740" y="381089"/>
              <a:chExt cx="870461" cy="291159"/>
            </a:xfrm>
          </p:grpSpPr>
          <p:sp>
            <p:nvSpPr>
              <p:cNvPr id="20" name="正方形/長方形 19">
                <a:extLst>
                  <a:ext uri="{FF2B5EF4-FFF2-40B4-BE49-F238E27FC236}">
                    <a16:creationId xmlns:a16="http://schemas.microsoft.com/office/drawing/2014/main" id="{C6C9C7AC-C74A-891D-07A6-45CB092112FD}"/>
                  </a:ext>
                </a:extLst>
              </p:cNvPr>
              <p:cNvSpPr/>
              <p:nvPr/>
            </p:nvSpPr>
            <p:spPr>
              <a:xfrm>
                <a:off x="5021740" y="381089"/>
                <a:ext cx="716768" cy="291159"/>
              </a:xfrm>
              <a:prstGeom prst="rect">
                <a:avLst/>
              </a:prstGeom>
              <a:no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kumimoji="1" lang="ja-JP" altLang="en-US" sz="1050" dirty="0">
                    <a:solidFill>
                      <a:schemeClr val="tx1"/>
                    </a:solidFill>
                    <a:latin typeface="游明朝" panose="02020400000000000000" pitchFamily="18" charset="-128"/>
                    <a:ea typeface="游明朝" panose="02020400000000000000" pitchFamily="18" charset="-128"/>
                  </a:rPr>
                  <a:t>目指す姿</a:t>
                </a:r>
              </a:p>
            </p:txBody>
          </p:sp>
          <p:sp>
            <p:nvSpPr>
              <p:cNvPr id="21" name="矢印: 右 20">
                <a:extLst>
                  <a:ext uri="{FF2B5EF4-FFF2-40B4-BE49-F238E27FC236}">
                    <a16:creationId xmlns:a16="http://schemas.microsoft.com/office/drawing/2014/main" id="{687BA534-4262-0550-88CB-556B5C41337E}"/>
                  </a:ext>
                </a:extLst>
              </p:cNvPr>
              <p:cNvSpPr/>
              <p:nvPr/>
            </p:nvSpPr>
            <p:spPr>
              <a:xfrm>
                <a:off x="5738508" y="458755"/>
                <a:ext cx="153693" cy="135827"/>
              </a:xfrm>
              <a:prstGeom prst="rightArrow">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nvGrpSpPr>
            <p:cNvPr id="8" name="グループ化 7">
              <a:extLst>
                <a:ext uri="{FF2B5EF4-FFF2-40B4-BE49-F238E27FC236}">
                  <a16:creationId xmlns:a16="http://schemas.microsoft.com/office/drawing/2014/main" id="{12DADB02-9E4B-D340-38E0-2C1624E5C4A3}"/>
                </a:ext>
              </a:extLst>
            </p:cNvPr>
            <p:cNvGrpSpPr/>
            <p:nvPr/>
          </p:nvGrpSpPr>
          <p:grpSpPr>
            <a:xfrm>
              <a:off x="6301308" y="381089"/>
              <a:ext cx="870461" cy="291159"/>
              <a:chOff x="6036981" y="381089"/>
              <a:chExt cx="870461" cy="291159"/>
            </a:xfrm>
          </p:grpSpPr>
          <p:sp>
            <p:nvSpPr>
              <p:cNvPr id="18" name="正方形/長方形 17">
                <a:extLst>
                  <a:ext uri="{FF2B5EF4-FFF2-40B4-BE49-F238E27FC236}">
                    <a16:creationId xmlns:a16="http://schemas.microsoft.com/office/drawing/2014/main" id="{52BD46C5-7A19-1790-E4F3-83826C1CF7AA}"/>
                  </a:ext>
                </a:extLst>
              </p:cNvPr>
              <p:cNvSpPr/>
              <p:nvPr/>
            </p:nvSpPr>
            <p:spPr>
              <a:xfrm>
                <a:off x="6036981" y="381089"/>
                <a:ext cx="716768" cy="291159"/>
              </a:xfrm>
              <a:prstGeom prst="rect">
                <a:avLst/>
              </a:prstGeom>
              <a:no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lang="ja-JP" altLang="en-US" sz="1050" dirty="0">
                    <a:solidFill>
                      <a:schemeClr val="tx1"/>
                    </a:solidFill>
                    <a:latin typeface="游明朝" panose="02020400000000000000" pitchFamily="18" charset="-128"/>
                    <a:ea typeface="游明朝" panose="02020400000000000000" pitchFamily="18" charset="-128"/>
                  </a:rPr>
                  <a:t>市場分析</a:t>
                </a:r>
                <a:endParaRPr kumimoji="1" lang="ja-JP" altLang="en-US" sz="1050" dirty="0">
                  <a:solidFill>
                    <a:schemeClr val="tx1"/>
                  </a:solidFill>
                  <a:latin typeface="游明朝" panose="02020400000000000000" pitchFamily="18" charset="-128"/>
                  <a:ea typeface="游明朝" panose="02020400000000000000" pitchFamily="18" charset="-128"/>
                </a:endParaRPr>
              </a:p>
            </p:txBody>
          </p:sp>
          <p:sp>
            <p:nvSpPr>
              <p:cNvPr id="19" name="矢印: 右 18">
                <a:extLst>
                  <a:ext uri="{FF2B5EF4-FFF2-40B4-BE49-F238E27FC236}">
                    <a16:creationId xmlns:a16="http://schemas.microsoft.com/office/drawing/2014/main" id="{B2186BBB-6555-BF32-C5AE-D439ADDD77BC}"/>
                  </a:ext>
                </a:extLst>
              </p:cNvPr>
              <p:cNvSpPr/>
              <p:nvPr/>
            </p:nvSpPr>
            <p:spPr>
              <a:xfrm>
                <a:off x="6753749" y="458755"/>
                <a:ext cx="153693" cy="135827"/>
              </a:xfrm>
              <a:prstGeom prst="rightArrow">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nvGrpSpPr>
            <p:cNvPr id="9" name="グループ化 8">
              <a:extLst>
                <a:ext uri="{FF2B5EF4-FFF2-40B4-BE49-F238E27FC236}">
                  <a16:creationId xmlns:a16="http://schemas.microsoft.com/office/drawing/2014/main" id="{1F69EE97-BFD6-78B2-4A04-5EFD18FD0A2D}"/>
                </a:ext>
              </a:extLst>
            </p:cNvPr>
            <p:cNvGrpSpPr/>
            <p:nvPr/>
          </p:nvGrpSpPr>
          <p:grpSpPr>
            <a:xfrm>
              <a:off x="7250467" y="381089"/>
              <a:ext cx="870461" cy="291159"/>
              <a:chOff x="7052222" y="381089"/>
              <a:chExt cx="870461" cy="291159"/>
            </a:xfrm>
          </p:grpSpPr>
          <p:sp>
            <p:nvSpPr>
              <p:cNvPr id="16" name="正方形/長方形 15">
                <a:extLst>
                  <a:ext uri="{FF2B5EF4-FFF2-40B4-BE49-F238E27FC236}">
                    <a16:creationId xmlns:a16="http://schemas.microsoft.com/office/drawing/2014/main" id="{17B50D91-A076-9472-FF97-FC331B0D081A}"/>
                  </a:ext>
                </a:extLst>
              </p:cNvPr>
              <p:cNvSpPr/>
              <p:nvPr/>
            </p:nvSpPr>
            <p:spPr>
              <a:xfrm>
                <a:off x="7052222" y="381089"/>
                <a:ext cx="716768" cy="291159"/>
              </a:xfrm>
              <a:prstGeom prst="rect">
                <a:avLst/>
              </a:prstGeom>
              <a:no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lang="ja-JP" altLang="en-US" sz="1050" dirty="0">
                    <a:solidFill>
                      <a:schemeClr val="tx1"/>
                    </a:solidFill>
                    <a:latin typeface="游明朝" panose="02020400000000000000" pitchFamily="18" charset="-128"/>
                    <a:ea typeface="游明朝" panose="02020400000000000000" pitchFamily="18" charset="-128"/>
                  </a:rPr>
                  <a:t>競合分析</a:t>
                </a:r>
                <a:endParaRPr kumimoji="1" lang="ja-JP" altLang="en-US" sz="1050" dirty="0">
                  <a:solidFill>
                    <a:schemeClr val="tx1"/>
                  </a:solidFill>
                  <a:latin typeface="游明朝" panose="02020400000000000000" pitchFamily="18" charset="-128"/>
                  <a:ea typeface="游明朝" panose="02020400000000000000" pitchFamily="18" charset="-128"/>
                </a:endParaRPr>
              </a:p>
            </p:txBody>
          </p:sp>
          <p:sp>
            <p:nvSpPr>
              <p:cNvPr id="17" name="矢印: 右 16">
                <a:extLst>
                  <a:ext uri="{FF2B5EF4-FFF2-40B4-BE49-F238E27FC236}">
                    <a16:creationId xmlns:a16="http://schemas.microsoft.com/office/drawing/2014/main" id="{A97ED4C9-6A5A-5961-AE1E-46CB06F1D5D5}"/>
                  </a:ext>
                </a:extLst>
              </p:cNvPr>
              <p:cNvSpPr/>
              <p:nvPr/>
            </p:nvSpPr>
            <p:spPr>
              <a:xfrm>
                <a:off x="7768990" y="458755"/>
                <a:ext cx="153693" cy="135827"/>
              </a:xfrm>
              <a:prstGeom prst="rightArrow">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nvGrpSpPr>
            <p:cNvPr id="10" name="グループ化 9">
              <a:extLst>
                <a:ext uri="{FF2B5EF4-FFF2-40B4-BE49-F238E27FC236}">
                  <a16:creationId xmlns:a16="http://schemas.microsoft.com/office/drawing/2014/main" id="{788ECD30-6CD5-DEE8-A678-25BD32658A09}"/>
                </a:ext>
              </a:extLst>
            </p:cNvPr>
            <p:cNvGrpSpPr/>
            <p:nvPr/>
          </p:nvGrpSpPr>
          <p:grpSpPr>
            <a:xfrm>
              <a:off x="8199626" y="381089"/>
              <a:ext cx="870461" cy="291159"/>
              <a:chOff x="8067463" y="381089"/>
              <a:chExt cx="870461" cy="291159"/>
            </a:xfrm>
          </p:grpSpPr>
          <p:sp>
            <p:nvSpPr>
              <p:cNvPr id="14" name="正方形/長方形 13">
                <a:extLst>
                  <a:ext uri="{FF2B5EF4-FFF2-40B4-BE49-F238E27FC236}">
                    <a16:creationId xmlns:a16="http://schemas.microsoft.com/office/drawing/2014/main" id="{25E0ABDC-99FC-8788-2BCF-C089EB6A47AD}"/>
                  </a:ext>
                </a:extLst>
              </p:cNvPr>
              <p:cNvSpPr/>
              <p:nvPr/>
            </p:nvSpPr>
            <p:spPr>
              <a:xfrm>
                <a:off x="8067463" y="381089"/>
                <a:ext cx="716768" cy="291159"/>
              </a:xfrm>
              <a:prstGeom prst="rect">
                <a:avLst/>
              </a:prstGeom>
              <a:no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kumimoji="1" lang="ja-JP" altLang="en-US" sz="1050" dirty="0">
                    <a:solidFill>
                      <a:schemeClr val="tx1"/>
                    </a:solidFill>
                    <a:latin typeface="游明朝" panose="02020400000000000000" pitchFamily="18" charset="-128"/>
                    <a:ea typeface="游明朝" panose="02020400000000000000" pitchFamily="18" charset="-128"/>
                  </a:rPr>
                  <a:t>自社戦略</a:t>
                </a:r>
              </a:p>
            </p:txBody>
          </p:sp>
          <p:sp>
            <p:nvSpPr>
              <p:cNvPr id="15" name="矢印: 右 14">
                <a:extLst>
                  <a:ext uri="{FF2B5EF4-FFF2-40B4-BE49-F238E27FC236}">
                    <a16:creationId xmlns:a16="http://schemas.microsoft.com/office/drawing/2014/main" id="{AB05A652-AC1D-F67B-139D-C31171EC8EA8}"/>
                  </a:ext>
                </a:extLst>
              </p:cNvPr>
              <p:cNvSpPr/>
              <p:nvPr/>
            </p:nvSpPr>
            <p:spPr>
              <a:xfrm>
                <a:off x="8784231" y="458755"/>
                <a:ext cx="153693" cy="135827"/>
              </a:xfrm>
              <a:prstGeom prst="rightArrow">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nvGrpSpPr>
            <p:cNvPr id="11" name="グループ化 10">
              <a:extLst>
                <a:ext uri="{FF2B5EF4-FFF2-40B4-BE49-F238E27FC236}">
                  <a16:creationId xmlns:a16="http://schemas.microsoft.com/office/drawing/2014/main" id="{BBE29435-6C84-A007-8FAB-70A9E94E96BC}"/>
                </a:ext>
              </a:extLst>
            </p:cNvPr>
            <p:cNvGrpSpPr/>
            <p:nvPr/>
          </p:nvGrpSpPr>
          <p:grpSpPr>
            <a:xfrm>
              <a:off x="9148785" y="381089"/>
              <a:ext cx="870461" cy="291159"/>
              <a:chOff x="9082704" y="381089"/>
              <a:chExt cx="870461" cy="291159"/>
            </a:xfrm>
          </p:grpSpPr>
          <p:sp>
            <p:nvSpPr>
              <p:cNvPr id="12" name="正方形/長方形 11">
                <a:extLst>
                  <a:ext uri="{FF2B5EF4-FFF2-40B4-BE49-F238E27FC236}">
                    <a16:creationId xmlns:a16="http://schemas.microsoft.com/office/drawing/2014/main" id="{0CF31707-0FA9-1A5F-9C17-E5F01E5E10FD}"/>
                  </a:ext>
                </a:extLst>
              </p:cNvPr>
              <p:cNvSpPr/>
              <p:nvPr/>
            </p:nvSpPr>
            <p:spPr>
              <a:xfrm>
                <a:off x="9082704" y="381089"/>
                <a:ext cx="716768" cy="291159"/>
              </a:xfrm>
              <a:prstGeom prst="rect">
                <a:avLst/>
              </a:prstGeom>
              <a:no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kumimoji="1" lang="ja-JP" altLang="en-US" sz="1050" dirty="0">
                    <a:solidFill>
                      <a:schemeClr val="tx1"/>
                    </a:solidFill>
                    <a:latin typeface="游明朝" panose="02020400000000000000" pitchFamily="18" charset="-128"/>
                    <a:ea typeface="游明朝" panose="02020400000000000000" pitchFamily="18" charset="-128"/>
                  </a:rPr>
                  <a:t>活動計画</a:t>
                </a:r>
              </a:p>
            </p:txBody>
          </p:sp>
          <p:sp>
            <p:nvSpPr>
              <p:cNvPr id="13" name="矢印: 右 12">
                <a:extLst>
                  <a:ext uri="{FF2B5EF4-FFF2-40B4-BE49-F238E27FC236}">
                    <a16:creationId xmlns:a16="http://schemas.microsoft.com/office/drawing/2014/main" id="{3961B775-2099-6E34-571A-448093A56ECC}"/>
                  </a:ext>
                </a:extLst>
              </p:cNvPr>
              <p:cNvSpPr/>
              <p:nvPr/>
            </p:nvSpPr>
            <p:spPr>
              <a:xfrm>
                <a:off x="9799472" y="458755"/>
                <a:ext cx="153693" cy="135827"/>
              </a:xfrm>
              <a:prstGeom prst="rightArrow">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sp>
        <p:nvSpPr>
          <p:cNvPr id="23" name="正方形/長方形 22">
            <a:extLst>
              <a:ext uri="{FF2B5EF4-FFF2-40B4-BE49-F238E27FC236}">
                <a16:creationId xmlns:a16="http://schemas.microsoft.com/office/drawing/2014/main" id="{2B1E83E3-2038-332B-6948-B99D18B0EA43}"/>
              </a:ext>
            </a:extLst>
          </p:cNvPr>
          <p:cNvSpPr/>
          <p:nvPr/>
        </p:nvSpPr>
        <p:spPr>
          <a:xfrm>
            <a:off x="410918" y="851981"/>
            <a:ext cx="11370164" cy="46891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spcBef>
                <a:spcPts val="600"/>
              </a:spcBef>
            </a:pPr>
            <a:r>
              <a:rPr kumimoji="1" lang="en-US" altLang="ja-JP" dirty="0">
                <a:solidFill>
                  <a:schemeClr val="tx1"/>
                </a:solidFill>
                <a:latin typeface="游明朝" panose="02020400000000000000" pitchFamily="18" charset="-128"/>
                <a:ea typeface="游明朝" panose="02020400000000000000" pitchFamily="18" charset="-128"/>
              </a:rPr>
              <a:t>XX</a:t>
            </a:r>
            <a:r>
              <a:rPr kumimoji="1" lang="ja-JP" altLang="en-US" dirty="0">
                <a:solidFill>
                  <a:schemeClr val="tx1"/>
                </a:solidFill>
                <a:latin typeface="游明朝" panose="02020400000000000000" pitchFamily="18" charset="-128"/>
                <a:ea typeface="游明朝" panose="02020400000000000000" pitchFamily="18" charset="-128"/>
              </a:rPr>
              <a:t>年は売上</a:t>
            </a:r>
            <a:r>
              <a:rPr lang="en-US" altLang="ja-JP" dirty="0">
                <a:solidFill>
                  <a:schemeClr val="tx1"/>
                </a:solidFill>
                <a:latin typeface="游明朝" panose="02020400000000000000" pitchFamily="18" charset="-128"/>
                <a:ea typeface="游明朝" panose="02020400000000000000" pitchFamily="18" charset="-128"/>
              </a:rPr>
              <a:t>24</a:t>
            </a:r>
            <a:r>
              <a:rPr lang="ja-JP" altLang="en-US" dirty="0">
                <a:solidFill>
                  <a:schemeClr val="tx1"/>
                </a:solidFill>
                <a:latin typeface="游明朝" panose="02020400000000000000" pitchFamily="18" charset="-128"/>
                <a:ea typeface="游明朝" panose="02020400000000000000" pitchFamily="18" charset="-128"/>
              </a:rPr>
              <a:t>百</a:t>
            </a:r>
            <a:r>
              <a:rPr kumimoji="1" lang="ja-JP" altLang="en-US" dirty="0">
                <a:solidFill>
                  <a:schemeClr val="tx1"/>
                </a:solidFill>
                <a:latin typeface="游明朝" panose="02020400000000000000" pitchFamily="18" charset="-128"/>
                <a:ea typeface="游明朝" panose="02020400000000000000" pitchFamily="18" charset="-128"/>
              </a:rPr>
              <a:t>万円</a:t>
            </a:r>
            <a:r>
              <a:rPr lang="ja-JP" altLang="en-US" dirty="0">
                <a:solidFill>
                  <a:schemeClr val="tx1"/>
                </a:solidFill>
                <a:latin typeface="游明朝" panose="02020400000000000000" pitchFamily="18" charset="-128"/>
                <a:ea typeface="游明朝" panose="02020400000000000000" pitchFamily="18" charset="-128"/>
              </a:rPr>
              <a:t>・当期純利益</a:t>
            </a:r>
            <a:r>
              <a:rPr lang="en-US" altLang="ja-JP" dirty="0">
                <a:solidFill>
                  <a:schemeClr val="tx1"/>
                </a:solidFill>
                <a:latin typeface="游明朝" panose="02020400000000000000" pitchFamily="18" charset="-128"/>
                <a:ea typeface="游明朝" panose="02020400000000000000" pitchFamily="18" charset="-128"/>
              </a:rPr>
              <a:t>11</a:t>
            </a:r>
            <a:r>
              <a:rPr lang="ja-JP" altLang="en-US" dirty="0">
                <a:solidFill>
                  <a:schemeClr val="tx1"/>
                </a:solidFill>
                <a:latin typeface="游明朝" panose="02020400000000000000" pitchFamily="18" charset="-128"/>
                <a:ea typeface="游明朝" panose="02020400000000000000" pitchFamily="18" charset="-128"/>
              </a:rPr>
              <a:t>百万円、</a:t>
            </a:r>
            <a:r>
              <a:rPr lang="en-US" altLang="ja-JP" dirty="0">
                <a:solidFill>
                  <a:schemeClr val="tx1"/>
                </a:solidFill>
                <a:latin typeface="游明朝" panose="02020400000000000000" pitchFamily="18" charset="-128"/>
                <a:ea typeface="游明朝" panose="02020400000000000000" pitchFamily="18" charset="-128"/>
              </a:rPr>
              <a:t>XX</a:t>
            </a:r>
            <a:r>
              <a:rPr lang="ja-JP" altLang="en-US" dirty="0">
                <a:solidFill>
                  <a:schemeClr val="tx1"/>
                </a:solidFill>
                <a:latin typeface="游明朝" panose="02020400000000000000" pitchFamily="18" charset="-128"/>
                <a:ea typeface="游明朝" panose="02020400000000000000" pitchFamily="18" charset="-128"/>
              </a:rPr>
              <a:t>年は売上</a:t>
            </a:r>
            <a:r>
              <a:rPr lang="en-US" altLang="ja-JP" dirty="0">
                <a:solidFill>
                  <a:schemeClr val="tx1"/>
                </a:solidFill>
                <a:latin typeface="游明朝" panose="02020400000000000000" pitchFamily="18" charset="-128"/>
                <a:ea typeface="游明朝" panose="02020400000000000000" pitchFamily="18" charset="-128"/>
              </a:rPr>
              <a:t>2,514</a:t>
            </a:r>
            <a:r>
              <a:rPr lang="ja-JP" altLang="en-US" dirty="0">
                <a:solidFill>
                  <a:schemeClr val="tx1"/>
                </a:solidFill>
                <a:latin typeface="游明朝" panose="02020400000000000000" pitchFamily="18" charset="-128"/>
                <a:ea typeface="游明朝" panose="02020400000000000000" pitchFamily="18" charset="-128"/>
              </a:rPr>
              <a:t>百万円・当期純利益</a:t>
            </a:r>
            <a:r>
              <a:rPr lang="en-US" altLang="ja-JP" dirty="0">
                <a:solidFill>
                  <a:schemeClr val="tx1"/>
                </a:solidFill>
                <a:latin typeface="游明朝" panose="02020400000000000000" pitchFamily="18" charset="-128"/>
                <a:ea typeface="游明朝" panose="02020400000000000000" pitchFamily="18" charset="-128"/>
              </a:rPr>
              <a:t>1,266</a:t>
            </a:r>
            <a:r>
              <a:rPr lang="ja-JP" altLang="en-US" dirty="0">
                <a:solidFill>
                  <a:schemeClr val="tx1"/>
                </a:solidFill>
                <a:latin typeface="游明朝" panose="02020400000000000000" pitchFamily="18" charset="-128"/>
                <a:ea typeface="游明朝" panose="02020400000000000000" pitchFamily="18" charset="-128"/>
              </a:rPr>
              <a:t>百万円を目指す。</a:t>
            </a:r>
            <a:endParaRPr kumimoji="1" lang="en-US" altLang="ja-JP" dirty="0">
              <a:solidFill>
                <a:schemeClr val="tx1"/>
              </a:solidFill>
              <a:latin typeface="游明朝" panose="02020400000000000000" pitchFamily="18" charset="-128"/>
              <a:ea typeface="游明朝" panose="02020400000000000000" pitchFamily="18" charset="-128"/>
            </a:endParaRPr>
          </a:p>
        </p:txBody>
      </p:sp>
      <p:grpSp>
        <p:nvGrpSpPr>
          <p:cNvPr id="25" name="グループ化 24">
            <a:extLst>
              <a:ext uri="{FF2B5EF4-FFF2-40B4-BE49-F238E27FC236}">
                <a16:creationId xmlns:a16="http://schemas.microsoft.com/office/drawing/2014/main" id="{CB03F353-7A6A-C84F-F67D-47F9E7C9AE9F}"/>
              </a:ext>
            </a:extLst>
          </p:cNvPr>
          <p:cNvGrpSpPr/>
          <p:nvPr/>
        </p:nvGrpSpPr>
        <p:grpSpPr>
          <a:xfrm>
            <a:off x="414784" y="1644065"/>
            <a:ext cx="5427216" cy="300343"/>
            <a:chOff x="481263" y="1234645"/>
            <a:chExt cx="2138400" cy="257383"/>
          </a:xfrm>
        </p:grpSpPr>
        <p:sp>
          <p:nvSpPr>
            <p:cNvPr id="37" name="正方形/長方形 36">
              <a:extLst>
                <a:ext uri="{FF2B5EF4-FFF2-40B4-BE49-F238E27FC236}">
                  <a16:creationId xmlns:a16="http://schemas.microsoft.com/office/drawing/2014/main" id="{851B83C6-54F6-9F68-CF60-257A8C119CFA}"/>
                </a:ext>
              </a:extLst>
            </p:cNvPr>
            <p:cNvSpPr/>
            <p:nvPr/>
          </p:nvSpPr>
          <p:spPr>
            <a:xfrm>
              <a:off x="481263" y="1234645"/>
              <a:ext cx="2136809" cy="199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just"/>
              <a:r>
                <a:rPr kumimoji="1" lang="ja-JP" altLang="en-US" sz="1400" dirty="0">
                  <a:solidFill>
                    <a:schemeClr val="tx1"/>
                  </a:solidFill>
                  <a:latin typeface="游明朝" panose="02020400000000000000" pitchFamily="18" charset="-128"/>
                  <a:ea typeface="游明朝" panose="02020400000000000000" pitchFamily="18" charset="-128"/>
                </a:rPr>
                <a:t>売上（単位：</a:t>
              </a:r>
              <a:r>
                <a:rPr lang="ja-JP" altLang="en-US" sz="1400" dirty="0">
                  <a:solidFill>
                    <a:schemeClr val="tx1"/>
                  </a:solidFill>
                  <a:latin typeface="游明朝" panose="02020400000000000000" pitchFamily="18" charset="-128"/>
                  <a:ea typeface="游明朝" panose="02020400000000000000" pitchFamily="18" charset="-128"/>
                </a:rPr>
                <a:t>百</a:t>
              </a:r>
              <a:r>
                <a:rPr kumimoji="1" lang="ja-JP" altLang="en-US" sz="1400" dirty="0">
                  <a:solidFill>
                    <a:schemeClr val="tx1"/>
                  </a:solidFill>
                  <a:latin typeface="游明朝" panose="02020400000000000000" pitchFamily="18" charset="-128"/>
                  <a:ea typeface="游明朝" panose="02020400000000000000" pitchFamily="18" charset="-128"/>
                </a:rPr>
                <a:t>万円）</a:t>
              </a:r>
            </a:p>
          </p:txBody>
        </p:sp>
        <p:cxnSp>
          <p:nvCxnSpPr>
            <p:cNvPr id="39" name="直線矢印コネクタ 38">
              <a:extLst>
                <a:ext uri="{FF2B5EF4-FFF2-40B4-BE49-F238E27FC236}">
                  <a16:creationId xmlns:a16="http://schemas.microsoft.com/office/drawing/2014/main" id="{6B6F2DC2-69E5-22FA-590E-7695DA345C7C}"/>
                </a:ext>
              </a:extLst>
            </p:cNvPr>
            <p:cNvCxnSpPr>
              <a:cxnSpLocks/>
            </p:cNvCxnSpPr>
            <p:nvPr/>
          </p:nvCxnSpPr>
          <p:spPr>
            <a:xfrm>
              <a:off x="481263" y="1492028"/>
              <a:ext cx="2138400" cy="0"/>
            </a:xfrm>
            <a:prstGeom prst="straightConnector1">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grpSp>
      <p:graphicFrame>
        <p:nvGraphicFramePr>
          <p:cNvPr id="81" name="グラフ 80">
            <a:extLst>
              <a:ext uri="{FF2B5EF4-FFF2-40B4-BE49-F238E27FC236}">
                <a16:creationId xmlns:a16="http://schemas.microsoft.com/office/drawing/2014/main" id="{B757B94D-D5AF-335F-3296-D72F2DA18429}"/>
              </a:ext>
            </a:extLst>
          </p:cNvPr>
          <p:cNvGraphicFramePr/>
          <p:nvPr>
            <p:extLst>
              <p:ext uri="{D42A27DB-BD31-4B8C-83A1-F6EECF244321}">
                <p14:modId xmlns:p14="http://schemas.microsoft.com/office/powerpoint/2010/main" val="1562527971"/>
              </p:ext>
            </p:extLst>
          </p:nvPr>
        </p:nvGraphicFramePr>
        <p:xfrm>
          <a:off x="414784" y="2131787"/>
          <a:ext cx="5423178" cy="4357914"/>
        </p:xfrm>
        <a:graphic>
          <a:graphicData uri="http://schemas.openxmlformats.org/drawingml/2006/chart">
            <c:chart xmlns:c="http://schemas.openxmlformats.org/drawingml/2006/chart" xmlns:r="http://schemas.openxmlformats.org/officeDocument/2006/relationships" r:id="rId2"/>
          </a:graphicData>
        </a:graphic>
      </p:graphicFrame>
      <p:grpSp>
        <p:nvGrpSpPr>
          <p:cNvPr id="82" name="グループ化 81">
            <a:extLst>
              <a:ext uri="{FF2B5EF4-FFF2-40B4-BE49-F238E27FC236}">
                <a16:creationId xmlns:a16="http://schemas.microsoft.com/office/drawing/2014/main" id="{175B4C8B-0134-71C0-6F17-76D5826887F6}"/>
              </a:ext>
            </a:extLst>
          </p:cNvPr>
          <p:cNvGrpSpPr/>
          <p:nvPr/>
        </p:nvGrpSpPr>
        <p:grpSpPr>
          <a:xfrm>
            <a:off x="6350000" y="1644065"/>
            <a:ext cx="5427216" cy="300343"/>
            <a:chOff x="481263" y="1234645"/>
            <a:chExt cx="2138400" cy="257383"/>
          </a:xfrm>
        </p:grpSpPr>
        <p:sp>
          <p:nvSpPr>
            <p:cNvPr id="83" name="正方形/長方形 82">
              <a:extLst>
                <a:ext uri="{FF2B5EF4-FFF2-40B4-BE49-F238E27FC236}">
                  <a16:creationId xmlns:a16="http://schemas.microsoft.com/office/drawing/2014/main" id="{2DAFE92E-7B6B-C21A-37F0-D3A8FC6DEA2A}"/>
                </a:ext>
              </a:extLst>
            </p:cNvPr>
            <p:cNvSpPr/>
            <p:nvPr/>
          </p:nvSpPr>
          <p:spPr>
            <a:xfrm>
              <a:off x="481263" y="1234645"/>
              <a:ext cx="2136809" cy="199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just"/>
              <a:r>
                <a:rPr lang="ja-JP" altLang="en-US" sz="1400" dirty="0">
                  <a:solidFill>
                    <a:schemeClr val="tx1"/>
                  </a:solidFill>
                  <a:latin typeface="游明朝" panose="02020400000000000000" pitchFamily="18" charset="-128"/>
                  <a:ea typeface="游明朝" panose="02020400000000000000" pitchFamily="18" charset="-128"/>
                </a:rPr>
                <a:t>当期純利益</a:t>
              </a:r>
              <a:r>
                <a:rPr kumimoji="1" lang="ja-JP" altLang="en-US" sz="1400" dirty="0">
                  <a:solidFill>
                    <a:schemeClr val="tx1"/>
                  </a:solidFill>
                  <a:latin typeface="游明朝" panose="02020400000000000000" pitchFamily="18" charset="-128"/>
                  <a:ea typeface="游明朝" panose="02020400000000000000" pitchFamily="18" charset="-128"/>
                </a:rPr>
                <a:t>（単位：</a:t>
              </a:r>
              <a:r>
                <a:rPr lang="ja-JP" altLang="en-US" sz="1400" dirty="0">
                  <a:solidFill>
                    <a:schemeClr val="tx1"/>
                  </a:solidFill>
                  <a:latin typeface="游明朝" panose="02020400000000000000" pitchFamily="18" charset="-128"/>
                  <a:ea typeface="游明朝" panose="02020400000000000000" pitchFamily="18" charset="-128"/>
                </a:rPr>
                <a:t>百</a:t>
              </a:r>
              <a:r>
                <a:rPr kumimoji="1" lang="ja-JP" altLang="en-US" sz="1400" dirty="0">
                  <a:solidFill>
                    <a:schemeClr val="tx1"/>
                  </a:solidFill>
                  <a:latin typeface="游明朝" panose="02020400000000000000" pitchFamily="18" charset="-128"/>
                  <a:ea typeface="游明朝" panose="02020400000000000000" pitchFamily="18" charset="-128"/>
                </a:rPr>
                <a:t>万円）</a:t>
              </a:r>
            </a:p>
          </p:txBody>
        </p:sp>
        <p:cxnSp>
          <p:nvCxnSpPr>
            <p:cNvPr id="84" name="直線矢印コネクタ 83">
              <a:extLst>
                <a:ext uri="{FF2B5EF4-FFF2-40B4-BE49-F238E27FC236}">
                  <a16:creationId xmlns:a16="http://schemas.microsoft.com/office/drawing/2014/main" id="{68C9484F-8DE8-303A-7139-731231479F01}"/>
                </a:ext>
              </a:extLst>
            </p:cNvPr>
            <p:cNvCxnSpPr>
              <a:cxnSpLocks/>
            </p:cNvCxnSpPr>
            <p:nvPr/>
          </p:nvCxnSpPr>
          <p:spPr>
            <a:xfrm>
              <a:off x="481263" y="1492028"/>
              <a:ext cx="2138400" cy="0"/>
            </a:xfrm>
            <a:prstGeom prst="straightConnector1">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grpSp>
      <p:graphicFrame>
        <p:nvGraphicFramePr>
          <p:cNvPr id="85" name="グラフ 84">
            <a:extLst>
              <a:ext uri="{FF2B5EF4-FFF2-40B4-BE49-F238E27FC236}">
                <a16:creationId xmlns:a16="http://schemas.microsoft.com/office/drawing/2014/main" id="{7433BD67-5322-9508-367B-49128C8C37DB}"/>
              </a:ext>
            </a:extLst>
          </p:cNvPr>
          <p:cNvGraphicFramePr/>
          <p:nvPr>
            <p:extLst>
              <p:ext uri="{D42A27DB-BD31-4B8C-83A1-F6EECF244321}">
                <p14:modId xmlns:p14="http://schemas.microsoft.com/office/powerpoint/2010/main" val="2351694823"/>
              </p:ext>
            </p:extLst>
          </p:nvPr>
        </p:nvGraphicFramePr>
        <p:xfrm>
          <a:off x="6349999" y="2131787"/>
          <a:ext cx="5423178" cy="435791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8377320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B1E3EE-F120-DCD3-6A4E-59D53F16F12B}"/>
            </a:ext>
          </a:extLst>
        </p:cNvPr>
        <p:cNvGrpSpPr/>
        <p:nvPr/>
      </p:nvGrpSpPr>
      <p:grpSpPr>
        <a:xfrm>
          <a:off x="0" y="0"/>
          <a:ext cx="0" cy="0"/>
          <a:chOff x="0" y="0"/>
          <a:chExt cx="0" cy="0"/>
        </a:xfrm>
      </p:grpSpPr>
      <p:sp>
        <p:nvSpPr>
          <p:cNvPr id="2" name="正方形/長方形 1">
            <a:extLst>
              <a:ext uri="{FF2B5EF4-FFF2-40B4-BE49-F238E27FC236}">
                <a16:creationId xmlns:a16="http://schemas.microsoft.com/office/drawing/2014/main" id="{D5FF2BE7-C8E2-4E1C-F752-A7C5E9DCDEAE}"/>
              </a:ext>
            </a:extLst>
          </p:cNvPr>
          <p:cNvSpPr/>
          <p:nvPr/>
        </p:nvSpPr>
        <p:spPr>
          <a:xfrm>
            <a:off x="410918" y="296441"/>
            <a:ext cx="11370164" cy="46891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Bef>
                <a:spcPts val="600"/>
              </a:spcBef>
            </a:pPr>
            <a:r>
              <a:rPr lang="zh-TW" altLang="en-US" b="1" dirty="0">
                <a:solidFill>
                  <a:srgbClr val="145D3A"/>
                </a:solidFill>
                <a:latin typeface="游明朝" panose="02020400000000000000" pitchFamily="18" charset="-128"/>
                <a:ea typeface="游明朝" panose="02020400000000000000" pitchFamily="18" charset="-128"/>
              </a:rPr>
              <a:t>財務計画</a:t>
            </a:r>
            <a:r>
              <a:rPr lang="ja-JP" altLang="en-US" b="1" dirty="0">
                <a:solidFill>
                  <a:srgbClr val="145D3A"/>
                </a:solidFill>
                <a:latin typeface="游明朝" panose="02020400000000000000" pitchFamily="18" charset="-128"/>
                <a:ea typeface="游明朝" panose="02020400000000000000" pitchFamily="18" charset="-128"/>
              </a:rPr>
              <a:t>（</a:t>
            </a:r>
            <a:r>
              <a:rPr lang="en-US" altLang="ja-JP" b="1" dirty="0">
                <a:solidFill>
                  <a:srgbClr val="145D3A"/>
                </a:solidFill>
                <a:latin typeface="游明朝" panose="02020400000000000000" pitchFamily="18" charset="-128"/>
                <a:ea typeface="游明朝" panose="02020400000000000000" pitchFamily="18" charset="-128"/>
              </a:rPr>
              <a:t>2/4</a:t>
            </a:r>
            <a:r>
              <a:rPr lang="ja-JP" altLang="en-US" b="1" dirty="0">
                <a:solidFill>
                  <a:srgbClr val="145D3A"/>
                </a:solidFill>
                <a:latin typeface="游明朝" panose="02020400000000000000" pitchFamily="18" charset="-128"/>
                <a:ea typeface="游明朝" panose="02020400000000000000" pitchFamily="18" charset="-128"/>
              </a:rPr>
              <a:t>）：数値根拠①</a:t>
            </a:r>
          </a:p>
        </p:txBody>
      </p:sp>
      <p:sp>
        <p:nvSpPr>
          <p:cNvPr id="4" name="スライド番号プレースホルダー 5">
            <a:extLst>
              <a:ext uri="{FF2B5EF4-FFF2-40B4-BE49-F238E27FC236}">
                <a16:creationId xmlns:a16="http://schemas.microsoft.com/office/drawing/2014/main" id="{63207FFF-F242-0799-CED6-D393DC474B30}"/>
              </a:ext>
            </a:extLst>
          </p:cNvPr>
          <p:cNvSpPr>
            <a:spLocks noGrp="1"/>
          </p:cNvSpPr>
          <p:nvPr>
            <p:ph type="sldNum" sz="quarter" idx="12"/>
          </p:nvPr>
        </p:nvSpPr>
        <p:spPr>
          <a:xfrm>
            <a:off x="11792326" y="6587975"/>
            <a:ext cx="278505" cy="219600"/>
          </a:xfrm>
        </p:spPr>
        <p:txBody>
          <a:bodyPr wrap="none"/>
          <a:lstStyle/>
          <a:p>
            <a:pPr algn="ctr"/>
            <a:fld id="{3FFBA4C0-9B7D-4866-9F37-F8186F53D425}" type="slidenum">
              <a:rPr kumimoji="1" lang="ja-JP" altLang="en-US" smtClean="0">
                <a:solidFill>
                  <a:schemeClr val="tx1"/>
                </a:solidFill>
                <a:latin typeface="游明朝" panose="02020400000000000000" pitchFamily="18" charset="-128"/>
                <a:ea typeface="游明朝" panose="02020400000000000000" pitchFamily="18" charset="-128"/>
              </a:rPr>
              <a:pPr algn="ctr"/>
              <a:t>15</a:t>
            </a:fld>
            <a:endParaRPr kumimoji="1" lang="ja-JP" altLang="en-US" dirty="0">
              <a:solidFill>
                <a:schemeClr val="tx1"/>
              </a:solidFill>
              <a:latin typeface="游明朝" panose="02020400000000000000" pitchFamily="18" charset="-128"/>
              <a:ea typeface="游明朝" panose="02020400000000000000" pitchFamily="18" charset="-128"/>
            </a:endParaRPr>
          </a:p>
        </p:txBody>
      </p:sp>
      <p:grpSp>
        <p:nvGrpSpPr>
          <p:cNvPr id="5" name="グループ化 4">
            <a:extLst>
              <a:ext uri="{FF2B5EF4-FFF2-40B4-BE49-F238E27FC236}">
                <a16:creationId xmlns:a16="http://schemas.microsoft.com/office/drawing/2014/main" id="{BACE8CB7-DBA8-3631-A045-99C3FC7B98B7}"/>
              </a:ext>
            </a:extLst>
          </p:cNvPr>
          <p:cNvGrpSpPr/>
          <p:nvPr/>
        </p:nvGrpSpPr>
        <p:grpSpPr>
          <a:xfrm>
            <a:off x="6321449" y="381089"/>
            <a:ext cx="5462564" cy="291159"/>
            <a:chOff x="5352149" y="381089"/>
            <a:chExt cx="5462564" cy="291159"/>
          </a:xfrm>
        </p:grpSpPr>
        <p:sp>
          <p:nvSpPr>
            <p:cNvPr id="6" name="正方形/長方形 5">
              <a:extLst>
                <a:ext uri="{FF2B5EF4-FFF2-40B4-BE49-F238E27FC236}">
                  <a16:creationId xmlns:a16="http://schemas.microsoft.com/office/drawing/2014/main" id="{3015279C-1742-83B9-417E-10CAFA7884BB}"/>
                </a:ext>
              </a:extLst>
            </p:cNvPr>
            <p:cNvSpPr/>
            <p:nvPr/>
          </p:nvSpPr>
          <p:spPr>
            <a:xfrm>
              <a:off x="10097945" y="381089"/>
              <a:ext cx="716768" cy="291159"/>
            </a:xfrm>
            <a:prstGeom prst="rect">
              <a:avLst/>
            </a:prstGeom>
            <a:solidFill>
              <a:srgbClr val="145D3A"/>
            </a:solidFill>
            <a:ln w="9525">
              <a:solidFill>
                <a:schemeClr val="tx1"/>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lang="ja-JP" altLang="en-US" sz="1050" dirty="0">
                  <a:solidFill>
                    <a:schemeClr val="bg1"/>
                  </a:solidFill>
                  <a:latin typeface="游明朝" panose="02020400000000000000" pitchFamily="18" charset="-128"/>
                  <a:ea typeface="游明朝" panose="02020400000000000000" pitchFamily="18" charset="-128"/>
                </a:rPr>
                <a:t>財務計画</a:t>
              </a:r>
            </a:p>
          </p:txBody>
        </p:sp>
        <p:grpSp>
          <p:nvGrpSpPr>
            <p:cNvPr id="7" name="グループ化 6">
              <a:extLst>
                <a:ext uri="{FF2B5EF4-FFF2-40B4-BE49-F238E27FC236}">
                  <a16:creationId xmlns:a16="http://schemas.microsoft.com/office/drawing/2014/main" id="{59684891-5409-F616-36BA-FCA262692EA8}"/>
                </a:ext>
              </a:extLst>
            </p:cNvPr>
            <p:cNvGrpSpPr/>
            <p:nvPr/>
          </p:nvGrpSpPr>
          <p:grpSpPr>
            <a:xfrm>
              <a:off x="5352149" y="381089"/>
              <a:ext cx="870461" cy="291159"/>
              <a:chOff x="5021740" y="381089"/>
              <a:chExt cx="870461" cy="291159"/>
            </a:xfrm>
          </p:grpSpPr>
          <p:sp>
            <p:nvSpPr>
              <p:cNvPr id="20" name="正方形/長方形 19">
                <a:extLst>
                  <a:ext uri="{FF2B5EF4-FFF2-40B4-BE49-F238E27FC236}">
                    <a16:creationId xmlns:a16="http://schemas.microsoft.com/office/drawing/2014/main" id="{0DCF2505-35C5-E398-059B-164BD5BD1FC3}"/>
                  </a:ext>
                </a:extLst>
              </p:cNvPr>
              <p:cNvSpPr/>
              <p:nvPr/>
            </p:nvSpPr>
            <p:spPr>
              <a:xfrm>
                <a:off x="5021740" y="381089"/>
                <a:ext cx="716768" cy="291159"/>
              </a:xfrm>
              <a:prstGeom prst="rect">
                <a:avLst/>
              </a:prstGeom>
              <a:no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kumimoji="1" lang="ja-JP" altLang="en-US" sz="1050" dirty="0">
                    <a:solidFill>
                      <a:schemeClr val="tx1"/>
                    </a:solidFill>
                    <a:latin typeface="游明朝" panose="02020400000000000000" pitchFamily="18" charset="-128"/>
                    <a:ea typeface="游明朝" panose="02020400000000000000" pitchFamily="18" charset="-128"/>
                  </a:rPr>
                  <a:t>目指す姿</a:t>
                </a:r>
              </a:p>
            </p:txBody>
          </p:sp>
          <p:sp>
            <p:nvSpPr>
              <p:cNvPr id="21" name="矢印: 右 20">
                <a:extLst>
                  <a:ext uri="{FF2B5EF4-FFF2-40B4-BE49-F238E27FC236}">
                    <a16:creationId xmlns:a16="http://schemas.microsoft.com/office/drawing/2014/main" id="{C520D18B-2DAA-9D57-564B-23D00E04A058}"/>
                  </a:ext>
                </a:extLst>
              </p:cNvPr>
              <p:cNvSpPr/>
              <p:nvPr/>
            </p:nvSpPr>
            <p:spPr>
              <a:xfrm>
                <a:off x="5738508" y="458755"/>
                <a:ext cx="153693" cy="135827"/>
              </a:xfrm>
              <a:prstGeom prst="rightArrow">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nvGrpSpPr>
            <p:cNvPr id="8" name="グループ化 7">
              <a:extLst>
                <a:ext uri="{FF2B5EF4-FFF2-40B4-BE49-F238E27FC236}">
                  <a16:creationId xmlns:a16="http://schemas.microsoft.com/office/drawing/2014/main" id="{DA7091D4-7B71-5E93-AFBF-93B6A609726C}"/>
                </a:ext>
              </a:extLst>
            </p:cNvPr>
            <p:cNvGrpSpPr/>
            <p:nvPr/>
          </p:nvGrpSpPr>
          <p:grpSpPr>
            <a:xfrm>
              <a:off x="6301308" y="381089"/>
              <a:ext cx="870461" cy="291159"/>
              <a:chOff x="6036981" y="381089"/>
              <a:chExt cx="870461" cy="291159"/>
            </a:xfrm>
          </p:grpSpPr>
          <p:sp>
            <p:nvSpPr>
              <p:cNvPr id="18" name="正方形/長方形 17">
                <a:extLst>
                  <a:ext uri="{FF2B5EF4-FFF2-40B4-BE49-F238E27FC236}">
                    <a16:creationId xmlns:a16="http://schemas.microsoft.com/office/drawing/2014/main" id="{AC7279E8-8E08-C253-DC80-E94ADF3FF765}"/>
                  </a:ext>
                </a:extLst>
              </p:cNvPr>
              <p:cNvSpPr/>
              <p:nvPr/>
            </p:nvSpPr>
            <p:spPr>
              <a:xfrm>
                <a:off x="6036981" y="381089"/>
                <a:ext cx="716768" cy="291159"/>
              </a:xfrm>
              <a:prstGeom prst="rect">
                <a:avLst/>
              </a:prstGeom>
              <a:no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lang="ja-JP" altLang="en-US" sz="1050" dirty="0">
                    <a:solidFill>
                      <a:schemeClr val="tx1"/>
                    </a:solidFill>
                    <a:latin typeface="游明朝" panose="02020400000000000000" pitchFamily="18" charset="-128"/>
                    <a:ea typeface="游明朝" panose="02020400000000000000" pitchFamily="18" charset="-128"/>
                  </a:rPr>
                  <a:t>市場分析</a:t>
                </a:r>
                <a:endParaRPr kumimoji="1" lang="ja-JP" altLang="en-US" sz="1050" dirty="0">
                  <a:solidFill>
                    <a:schemeClr val="tx1"/>
                  </a:solidFill>
                  <a:latin typeface="游明朝" panose="02020400000000000000" pitchFamily="18" charset="-128"/>
                  <a:ea typeface="游明朝" panose="02020400000000000000" pitchFamily="18" charset="-128"/>
                </a:endParaRPr>
              </a:p>
            </p:txBody>
          </p:sp>
          <p:sp>
            <p:nvSpPr>
              <p:cNvPr id="19" name="矢印: 右 18">
                <a:extLst>
                  <a:ext uri="{FF2B5EF4-FFF2-40B4-BE49-F238E27FC236}">
                    <a16:creationId xmlns:a16="http://schemas.microsoft.com/office/drawing/2014/main" id="{948B020D-CAD6-B7B3-810A-0DEEA77EA7BB}"/>
                  </a:ext>
                </a:extLst>
              </p:cNvPr>
              <p:cNvSpPr/>
              <p:nvPr/>
            </p:nvSpPr>
            <p:spPr>
              <a:xfrm>
                <a:off x="6753749" y="458755"/>
                <a:ext cx="153693" cy="135827"/>
              </a:xfrm>
              <a:prstGeom prst="rightArrow">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nvGrpSpPr>
            <p:cNvPr id="9" name="グループ化 8">
              <a:extLst>
                <a:ext uri="{FF2B5EF4-FFF2-40B4-BE49-F238E27FC236}">
                  <a16:creationId xmlns:a16="http://schemas.microsoft.com/office/drawing/2014/main" id="{466A5332-8FE0-D1F5-8A60-13DDA016638D}"/>
                </a:ext>
              </a:extLst>
            </p:cNvPr>
            <p:cNvGrpSpPr/>
            <p:nvPr/>
          </p:nvGrpSpPr>
          <p:grpSpPr>
            <a:xfrm>
              <a:off x="7250467" y="381089"/>
              <a:ext cx="870461" cy="291159"/>
              <a:chOff x="7052222" y="381089"/>
              <a:chExt cx="870461" cy="291159"/>
            </a:xfrm>
          </p:grpSpPr>
          <p:sp>
            <p:nvSpPr>
              <p:cNvPr id="16" name="正方形/長方形 15">
                <a:extLst>
                  <a:ext uri="{FF2B5EF4-FFF2-40B4-BE49-F238E27FC236}">
                    <a16:creationId xmlns:a16="http://schemas.microsoft.com/office/drawing/2014/main" id="{18D1365C-D2FB-A75B-3401-F015BD68C6AE}"/>
                  </a:ext>
                </a:extLst>
              </p:cNvPr>
              <p:cNvSpPr/>
              <p:nvPr/>
            </p:nvSpPr>
            <p:spPr>
              <a:xfrm>
                <a:off x="7052222" y="381089"/>
                <a:ext cx="716768" cy="291159"/>
              </a:xfrm>
              <a:prstGeom prst="rect">
                <a:avLst/>
              </a:prstGeom>
              <a:no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lang="ja-JP" altLang="en-US" sz="1050" dirty="0">
                    <a:solidFill>
                      <a:schemeClr val="tx1"/>
                    </a:solidFill>
                    <a:latin typeface="游明朝" panose="02020400000000000000" pitchFamily="18" charset="-128"/>
                    <a:ea typeface="游明朝" panose="02020400000000000000" pitchFamily="18" charset="-128"/>
                  </a:rPr>
                  <a:t>競合分析</a:t>
                </a:r>
                <a:endParaRPr kumimoji="1" lang="ja-JP" altLang="en-US" sz="1050" dirty="0">
                  <a:solidFill>
                    <a:schemeClr val="tx1"/>
                  </a:solidFill>
                  <a:latin typeface="游明朝" panose="02020400000000000000" pitchFamily="18" charset="-128"/>
                  <a:ea typeface="游明朝" panose="02020400000000000000" pitchFamily="18" charset="-128"/>
                </a:endParaRPr>
              </a:p>
            </p:txBody>
          </p:sp>
          <p:sp>
            <p:nvSpPr>
              <p:cNvPr id="17" name="矢印: 右 16">
                <a:extLst>
                  <a:ext uri="{FF2B5EF4-FFF2-40B4-BE49-F238E27FC236}">
                    <a16:creationId xmlns:a16="http://schemas.microsoft.com/office/drawing/2014/main" id="{7C3BB734-FB5A-B4ED-E991-FD5CC5C15E53}"/>
                  </a:ext>
                </a:extLst>
              </p:cNvPr>
              <p:cNvSpPr/>
              <p:nvPr/>
            </p:nvSpPr>
            <p:spPr>
              <a:xfrm>
                <a:off x="7768990" y="458755"/>
                <a:ext cx="153693" cy="135827"/>
              </a:xfrm>
              <a:prstGeom prst="rightArrow">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nvGrpSpPr>
            <p:cNvPr id="10" name="グループ化 9">
              <a:extLst>
                <a:ext uri="{FF2B5EF4-FFF2-40B4-BE49-F238E27FC236}">
                  <a16:creationId xmlns:a16="http://schemas.microsoft.com/office/drawing/2014/main" id="{63077FB2-E4AC-F6E6-E620-0594C4E04D5E}"/>
                </a:ext>
              </a:extLst>
            </p:cNvPr>
            <p:cNvGrpSpPr/>
            <p:nvPr/>
          </p:nvGrpSpPr>
          <p:grpSpPr>
            <a:xfrm>
              <a:off x="8199626" y="381089"/>
              <a:ext cx="870461" cy="291159"/>
              <a:chOff x="8067463" y="381089"/>
              <a:chExt cx="870461" cy="291159"/>
            </a:xfrm>
          </p:grpSpPr>
          <p:sp>
            <p:nvSpPr>
              <p:cNvPr id="14" name="正方形/長方形 13">
                <a:extLst>
                  <a:ext uri="{FF2B5EF4-FFF2-40B4-BE49-F238E27FC236}">
                    <a16:creationId xmlns:a16="http://schemas.microsoft.com/office/drawing/2014/main" id="{35D758A8-3005-E2FD-D348-7B6359FD6D53}"/>
                  </a:ext>
                </a:extLst>
              </p:cNvPr>
              <p:cNvSpPr/>
              <p:nvPr/>
            </p:nvSpPr>
            <p:spPr>
              <a:xfrm>
                <a:off x="8067463" y="381089"/>
                <a:ext cx="716768" cy="291159"/>
              </a:xfrm>
              <a:prstGeom prst="rect">
                <a:avLst/>
              </a:prstGeom>
              <a:no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kumimoji="1" lang="ja-JP" altLang="en-US" sz="1050" dirty="0">
                    <a:solidFill>
                      <a:schemeClr val="tx1"/>
                    </a:solidFill>
                    <a:latin typeface="游明朝" panose="02020400000000000000" pitchFamily="18" charset="-128"/>
                    <a:ea typeface="游明朝" panose="02020400000000000000" pitchFamily="18" charset="-128"/>
                  </a:rPr>
                  <a:t>自社戦略</a:t>
                </a:r>
              </a:p>
            </p:txBody>
          </p:sp>
          <p:sp>
            <p:nvSpPr>
              <p:cNvPr id="15" name="矢印: 右 14">
                <a:extLst>
                  <a:ext uri="{FF2B5EF4-FFF2-40B4-BE49-F238E27FC236}">
                    <a16:creationId xmlns:a16="http://schemas.microsoft.com/office/drawing/2014/main" id="{DC121DED-5CB5-E0D6-43A3-9604E39C1124}"/>
                  </a:ext>
                </a:extLst>
              </p:cNvPr>
              <p:cNvSpPr/>
              <p:nvPr/>
            </p:nvSpPr>
            <p:spPr>
              <a:xfrm>
                <a:off x="8784231" y="458755"/>
                <a:ext cx="153693" cy="135827"/>
              </a:xfrm>
              <a:prstGeom prst="rightArrow">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nvGrpSpPr>
            <p:cNvPr id="11" name="グループ化 10">
              <a:extLst>
                <a:ext uri="{FF2B5EF4-FFF2-40B4-BE49-F238E27FC236}">
                  <a16:creationId xmlns:a16="http://schemas.microsoft.com/office/drawing/2014/main" id="{116E175A-00EC-E501-6FB8-821F93E3D298}"/>
                </a:ext>
              </a:extLst>
            </p:cNvPr>
            <p:cNvGrpSpPr/>
            <p:nvPr/>
          </p:nvGrpSpPr>
          <p:grpSpPr>
            <a:xfrm>
              <a:off x="9148785" y="381089"/>
              <a:ext cx="870461" cy="291159"/>
              <a:chOff x="9082704" y="381089"/>
              <a:chExt cx="870461" cy="291159"/>
            </a:xfrm>
          </p:grpSpPr>
          <p:sp>
            <p:nvSpPr>
              <p:cNvPr id="12" name="正方形/長方形 11">
                <a:extLst>
                  <a:ext uri="{FF2B5EF4-FFF2-40B4-BE49-F238E27FC236}">
                    <a16:creationId xmlns:a16="http://schemas.microsoft.com/office/drawing/2014/main" id="{97625F80-6AD0-9AD3-E844-C5DD6FF4A043}"/>
                  </a:ext>
                </a:extLst>
              </p:cNvPr>
              <p:cNvSpPr/>
              <p:nvPr/>
            </p:nvSpPr>
            <p:spPr>
              <a:xfrm>
                <a:off x="9082704" y="381089"/>
                <a:ext cx="716768" cy="291159"/>
              </a:xfrm>
              <a:prstGeom prst="rect">
                <a:avLst/>
              </a:prstGeom>
              <a:no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kumimoji="1" lang="ja-JP" altLang="en-US" sz="1050" dirty="0">
                    <a:solidFill>
                      <a:schemeClr val="tx1"/>
                    </a:solidFill>
                    <a:latin typeface="游明朝" panose="02020400000000000000" pitchFamily="18" charset="-128"/>
                    <a:ea typeface="游明朝" panose="02020400000000000000" pitchFamily="18" charset="-128"/>
                  </a:rPr>
                  <a:t>活動計画</a:t>
                </a:r>
              </a:p>
            </p:txBody>
          </p:sp>
          <p:sp>
            <p:nvSpPr>
              <p:cNvPr id="13" name="矢印: 右 12">
                <a:extLst>
                  <a:ext uri="{FF2B5EF4-FFF2-40B4-BE49-F238E27FC236}">
                    <a16:creationId xmlns:a16="http://schemas.microsoft.com/office/drawing/2014/main" id="{9938E5A3-2DB6-6E32-ACA1-E9CCF242E798}"/>
                  </a:ext>
                </a:extLst>
              </p:cNvPr>
              <p:cNvSpPr/>
              <p:nvPr/>
            </p:nvSpPr>
            <p:spPr>
              <a:xfrm>
                <a:off x="9799472" y="458755"/>
                <a:ext cx="153693" cy="135827"/>
              </a:xfrm>
              <a:prstGeom prst="rightArrow">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graphicFrame>
        <p:nvGraphicFramePr>
          <p:cNvPr id="27" name="表 26">
            <a:extLst>
              <a:ext uri="{FF2B5EF4-FFF2-40B4-BE49-F238E27FC236}">
                <a16:creationId xmlns:a16="http://schemas.microsoft.com/office/drawing/2014/main" id="{79B8AC7D-5FFB-5F23-F78E-51019AF652FE}"/>
              </a:ext>
            </a:extLst>
          </p:cNvPr>
          <p:cNvGraphicFramePr>
            <a:graphicFrameLocks noGrp="1"/>
          </p:cNvGraphicFramePr>
          <p:nvPr>
            <p:extLst>
              <p:ext uri="{D42A27DB-BD31-4B8C-83A1-F6EECF244321}">
                <p14:modId xmlns:p14="http://schemas.microsoft.com/office/powerpoint/2010/main" val="3325142849"/>
              </p:ext>
            </p:extLst>
          </p:nvPr>
        </p:nvGraphicFramePr>
        <p:xfrm>
          <a:off x="410918" y="927669"/>
          <a:ext cx="11370162" cy="5404993"/>
        </p:xfrm>
        <a:graphic>
          <a:graphicData uri="http://schemas.openxmlformats.org/drawingml/2006/table">
            <a:tbl>
              <a:tblPr/>
              <a:tblGrid>
                <a:gridCol w="249844">
                  <a:extLst>
                    <a:ext uri="{9D8B030D-6E8A-4147-A177-3AD203B41FA5}">
                      <a16:colId xmlns:a16="http://schemas.microsoft.com/office/drawing/2014/main" val="599672521"/>
                    </a:ext>
                  </a:extLst>
                </a:gridCol>
                <a:gridCol w="475314">
                  <a:extLst>
                    <a:ext uri="{9D8B030D-6E8A-4147-A177-3AD203B41FA5}">
                      <a16:colId xmlns:a16="http://schemas.microsoft.com/office/drawing/2014/main" val="2045629611"/>
                    </a:ext>
                  </a:extLst>
                </a:gridCol>
                <a:gridCol w="700783">
                  <a:extLst>
                    <a:ext uri="{9D8B030D-6E8A-4147-A177-3AD203B41FA5}">
                      <a16:colId xmlns:a16="http://schemas.microsoft.com/office/drawing/2014/main" val="2419239736"/>
                    </a:ext>
                  </a:extLst>
                </a:gridCol>
                <a:gridCol w="700783">
                  <a:extLst>
                    <a:ext uri="{9D8B030D-6E8A-4147-A177-3AD203B41FA5}">
                      <a16:colId xmlns:a16="http://schemas.microsoft.com/office/drawing/2014/main" val="2428101092"/>
                    </a:ext>
                  </a:extLst>
                </a:gridCol>
                <a:gridCol w="700783">
                  <a:extLst>
                    <a:ext uri="{9D8B030D-6E8A-4147-A177-3AD203B41FA5}">
                      <a16:colId xmlns:a16="http://schemas.microsoft.com/office/drawing/2014/main" val="1369359925"/>
                    </a:ext>
                  </a:extLst>
                </a:gridCol>
                <a:gridCol w="700783">
                  <a:extLst>
                    <a:ext uri="{9D8B030D-6E8A-4147-A177-3AD203B41FA5}">
                      <a16:colId xmlns:a16="http://schemas.microsoft.com/office/drawing/2014/main" val="128819359"/>
                    </a:ext>
                  </a:extLst>
                </a:gridCol>
                <a:gridCol w="475314">
                  <a:extLst>
                    <a:ext uri="{9D8B030D-6E8A-4147-A177-3AD203B41FA5}">
                      <a16:colId xmlns:a16="http://schemas.microsoft.com/office/drawing/2014/main" val="2429895561"/>
                    </a:ext>
                  </a:extLst>
                </a:gridCol>
                <a:gridCol w="511877">
                  <a:extLst>
                    <a:ext uri="{9D8B030D-6E8A-4147-A177-3AD203B41FA5}">
                      <a16:colId xmlns:a16="http://schemas.microsoft.com/office/drawing/2014/main" val="227953810"/>
                    </a:ext>
                  </a:extLst>
                </a:gridCol>
                <a:gridCol w="511877">
                  <a:extLst>
                    <a:ext uri="{9D8B030D-6E8A-4147-A177-3AD203B41FA5}">
                      <a16:colId xmlns:a16="http://schemas.microsoft.com/office/drawing/2014/main" val="3946076060"/>
                    </a:ext>
                  </a:extLst>
                </a:gridCol>
                <a:gridCol w="511877">
                  <a:extLst>
                    <a:ext uri="{9D8B030D-6E8A-4147-A177-3AD203B41FA5}">
                      <a16:colId xmlns:a16="http://schemas.microsoft.com/office/drawing/2014/main" val="3068590319"/>
                    </a:ext>
                  </a:extLst>
                </a:gridCol>
                <a:gridCol w="511877">
                  <a:extLst>
                    <a:ext uri="{9D8B030D-6E8A-4147-A177-3AD203B41FA5}">
                      <a16:colId xmlns:a16="http://schemas.microsoft.com/office/drawing/2014/main" val="166101584"/>
                    </a:ext>
                  </a:extLst>
                </a:gridCol>
                <a:gridCol w="511877">
                  <a:extLst>
                    <a:ext uri="{9D8B030D-6E8A-4147-A177-3AD203B41FA5}">
                      <a16:colId xmlns:a16="http://schemas.microsoft.com/office/drawing/2014/main" val="4263879012"/>
                    </a:ext>
                  </a:extLst>
                </a:gridCol>
                <a:gridCol w="511877">
                  <a:extLst>
                    <a:ext uri="{9D8B030D-6E8A-4147-A177-3AD203B41FA5}">
                      <a16:colId xmlns:a16="http://schemas.microsoft.com/office/drawing/2014/main" val="4290183098"/>
                    </a:ext>
                  </a:extLst>
                </a:gridCol>
                <a:gridCol w="511877">
                  <a:extLst>
                    <a:ext uri="{9D8B030D-6E8A-4147-A177-3AD203B41FA5}">
                      <a16:colId xmlns:a16="http://schemas.microsoft.com/office/drawing/2014/main" val="3921898467"/>
                    </a:ext>
                  </a:extLst>
                </a:gridCol>
                <a:gridCol w="511877">
                  <a:extLst>
                    <a:ext uri="{9D8B030D-6E8A-4147-A177-3AD203B41FA5}">
                      <a16:colId xmlns:a16="http://schemas.microsoft.com/office/drawing/2014/main" val="657672921"/>
                    </a:ext>
                  </a:extLst>
                </a:gridCol>
                <a:gridCol w="511877">
                  <a:extLst>
                    <a:ext uri="{9D8B030D-6E8A-4147-A177-3AD203B41FA5}">
                      <a16:colId xmlns:a16="http://schemas.microsoft.com/office/drawing/2014/main" val="2545159860"/>
                    </a:ext>
                  </a:extLst>
                </a:gridCol>
                <a:gridCol w="511877">
                  <a:extLst>
                    <a:ext uri="{9D8B030D-6E8A-4147-A177-3AD203B41FA5}">
                      <a16:colId xmlns:a16="http://schemas.microsoft.com/office/drawing/2014/main" val="1429718433"/>
                    </a:ext>
                  </a:extLst>
                </a:gridCol>
                <a:gridCol w="2247788">
                  <a:extLst>
                    <a:ext uri="{9D8B030D-6E8A-4147-A177-3AD203B41FA5}">
                      <a16:colId xmlns:a16="http://schemas.microsoft.com/office/drawing/2014/main" val="2928904328"/>
                    </a:ext>
                  </a:extLst>
                </a:gridCol>
              </a:tblGrid>
              <a:tr h="49800">
                <a:tc gridSpan="3">
                  <a:txBody>
                    <a:bodyPr/>
                    <a:lstStyle/>
                    <a:p>
                      <a:pPr algn="l" fontAlgn="t">
                        <a:buNone/>
                      </a:pPr>
                      <a:r>
                        <a:rPr lang="ja-JP" altLang="en-US" sz="800" b="0" i="0" u="none" strike="noStrike" dirty="0">
                          <a:solidFill>
                            <a:srgbClr val="FFFFFF"/>
                          </a:solidFill>
                          <a:effectLst/>
                          <a:latin typeface="游明朝" panose="02020400000000000000" pitchFamily="18" charset="-128"/>
                          <a:ea typeface="游明朝" panose="02020400000000000000" pitchFamily="18" charset="-128"/>
                        </a:rPr>
                        <a:t>財務モデル</a:t>
                      </a:r>
                      <a:endParaRPr lang="zh-TW" altLang="en-US" sz="800" b="0" i="0" u="none" strike="noStrike" dirty="0">
                        <a:solidFill>
                          <a:srgbClr val="FFFFFF"/>
                        </a:solidFill>
                        <a:effectLst/>
                        <a:latin typeface="游明朝" panose="02020400000000000000" pitchFamily="18" charset="-128"/>
                        <a:ea typeface="游明朝" panose="02020400000000000000" pitchFamily="18" charset="-128"/>
                      </a:endParaRPr>
                    </a:p>
                  </a:txBody>
                  <a:tcPr marL="1397" marR="1397" marT="1397" marB="0">
                    <a:lnL>
                      <a:noFill/>
                    </a:lnL>
                    <a:lnR>
                      <a:noFill/>
                    </a:lnR>
                    <a:lnT>
                      <a:noFill/>
                    </a:lnT>
                    <a:lnB>
                      <a:noFill/>
                    </a:lnB>
                    <a:solidFill>
                      <a:srgbClr val="196B24"/>
                    </a:solidFill>
                  </a:tcPr>
                </a:tc>
                <a:tc hMerge="1">
                  <a:txBody>
                    <a:bodyPr/>
                    <a:lstStyle/>
                    <a:p>
                      <a:endParaRPr kumimoji="1" lang="ja-JP" altLang="en-US"/>
                    </a:p>
                  </a:txBody>
                  <a:tcPr/>
                </a:tc>
                <a:tc hMerge="1">
                  <a:txBody>
                    <a:bodyPr/>
                    <a:lstStyle/>
                    <a:p>
                      <a:endParaRPr kumimoji="1" lang="ja-JP" altLang="en-US"/>
                    </a:p>
                  </a:txBody>
                  <a:tcPr/>
                </a:tc>
                <a:tc>
                  <a:txBody>
                    <a:bodyPr/>
                    <a:lstStyle/>
                    <a:p>
                      <a:pPr algn="l" fontAlgn="t">
                        <a:buNone/>
                      </a:pPr>
                      <a:r>
                        <a:rPr lang="ja-JP" altLang="en-US" sz="800" b="0" i="0" u="none" strike="noStrike">
                          <a:solidFill>
                            <a:srgbClr val="FFFFFF"/>
                          </a:solidFill>
                          <a:effectLst/>
                          <a:latin typeface="游明朝" panose="02020400000000000000" pitchFamily="18" charset="-128"/>
                          <a:ea typeface="游明朝" panose="02020400000000000000" pitchFamily="18" charset="-128"/>
                        </a:rPr>
                        <a:t>　</a:t>
                      </a:r>
                    </a:p>
                  </a:txBody>
                  <a:tcPr marL="1397" marR="1397" marT="1397" marB="0">
                    <a:lnL>
                      <a:noFill/>
                    </a:lnL>
                    <a:lnR>
                      <a:noFill/>
                    </a:lnR>
                    <a:lnT>
                      <a:noFill/>
                    </a:lnT>
                    <a:lnB>
                      <a:noFill/>
                    </a:lnB>
                    <a:solidFill>
                      <a:srgbClr val="196B24"/>
                    </a:solidFill>
                  </a:tcPr>
                </a:tc>
                <a:tc>
                  <a:txBody>
                    <a:bodyPr/>
                    <a:lstStyle/>
                    <a:p>
                      <a:pPr algn="l" fontAlgn="t">
                        <a:buNone/>
                      </a:pPr>
                      <a:r>
                        <a:rPr lang="ja-JP" altLang="en-US" sz="800" b="0" i="0" u="none" strike="noStrike">
                          <a:solidFill>
                            <a:srgbClr val="FFFFFF"/>
                          </a:solidFill>
                          <a:effectLst/>
                          <a:latin typeface="游明朝" panose="02020400000000000000" pitchFamily="18" charset="-128"/>
                          <a:ea typeface="游明朝" panose="02020400000000000000" pitchFamily="18" charset="-128"/>
                        </a:rPr>
                        <a:t>　</a:t>
                      </a:r>
                    </a:p>
                  </a:txBody>
                  <a:tcPr marL="1397" marR="1397" marT="1397" marB="0">
                    <a:lnL>
                      <a:noFill/>
                    </a:lnL>
                    <a:lnR>
                      <a:noFill/>
                    </a:lnR>
                    <a:lnT>
                      <a:noFill/>
                    </a:lnT>
                    <a:lnB>
                      <a:noFill/>
                    </a:lnB>
                    <a:solidFill>
                      <a:srgbClr val="196B24"/>
                    </a:solidFill>
                  </a:tcPr>
                </a:tc>
                <a:tc>
                  <a:txBody>
                    <a:bodyPr/>
                    <a:lstStyle/>
                    <a:p>
                      <a:pPr algn="l" fontAlgn="t">
                        <a:buNone/>
                      </a:pPr>
                      <a:r>
                        <a:rPr lang="ja-JP" altLang="en-US" sz="800" b="0" i="0" u="none" strike="noStrike">
                          <a:solidFill>
                            <a:srgbClr val="FFFFFF"/>
                          </a:solidFill>
                          <a:effectLst/>
                          <a:latin typeface="游明朝" panose="02020400000000000000" pitchFamily="18" charset="-128"/>
                          <a:ea typeface="游明朝" panose="02020400000000000000" pitchFamily="18" charset="-128"/>
                        </a:rPr>
                        <a:t>　</a:t>
                      </a:r>
                    </a:p>
                  </a:txBody>
                  <a:tcPr marL="1397" marR="1397" marT="1397" marB="0">
                    <a:lnL>
                      <a:noFill/>
                    </a:lnL>
                    <a:lnR>
                      <a:noFill/>
                    </a:lnR>
                    <a:lnT>
                      <a:noFill/>
                    </a:lnT>
                    <a:lnB>
                      <a:noFill/>
                    </a:lnB>
                    <a:solidFill>
                      <a:srgbClr val="196B24"/>
                    </a:solidFill>
                  </a:tcPr>
                </a:tc>
                <a:tc>
                  <a:txBody>
                    <a:bodyPr/>
                    <a:lstStyle/>
                    <a:p>
                      <a:pPr algn="l" fontAlgn="t">
                        <a:buNone/>
                      </a:pPr>
                      <a:r>
                        <a:rPr lang="ja-JP" altLang="en-US" sz="800" b="0" i="0" u="none" strike="noStrike">
                          <a:solidFill>
                            <a:srgbClr val="FFFFFF"/>
                          </a:solidFill>
                          <a:effectLst/>
                          <a:latin typeface="游明朝" panose="02020400000000000000" pitchFamily="18" charset="-128"/>
                          <a:ea typeface="游明朝" panose="02020400000000000000" pitchFamily="18" charset="-128"/>
                        </a:rPr>
                        <a:t>　</a:t>
                      </a:r>
                    </a:p>
                  </a:txBody>
                  <a:tcPr marL="1397" marR="1397" marT="1397" marB="0">
                    <a:lnL>
                      <a:noFill/>
                    </a:lnL>
                    <a:lnR>
                      <a:noFill/>
                    </a:lnR>
                    <a:lnT>
                      <a:noFill/>
                    </a:lnT>
                    <a:lnB>
                      <a:noFill/>
                    </a:lnB>
                    <a:solidFill>
                      <a:srgbClr val="196B24"/>
                    </a:solidFill>
                  </a:tcPr>
                </a:tc>
                <a:tc>
                  <a:txBody>
                    <a:bodyPr/>
                    <a:lstStyle/>
                    <a:p>
                      <a:pPr algn="l" fontAlgn="t">
                        <a:buNone/>
                      </a:pPr>
                      <a:r>
                        <a:rPr lang="ja-JP" altLang="en-US" sz="800" b="0" i="0" u="none" strike="noStrike">
                          <a:solidFill>
                            <a:srgbClr val="FFFFFF"/>
                          </a:solidFill>
                          <a:effectLst/>
                          <a:latin typeface="游明朝" panose="02020400000000000000" pitchFamily="18" charset="-128"/>
                          <a:ea typeface="游明朝" panose="02020400000000000000" pitchFamily="18" charset="-128"/>
                        </a:rPr>
                        <a:t>　</a:t>
                      </a:r>
                    </a:p>
                  </a:txBody>
                  <a:tcPr marL="1397" marR="1397" marT="1397" marB="0">
                    <a:lnL>
                      <a:noFill/>
                    </a:lnL>
                    <a:lnR>
                      <a:noFill/>
                    </a:lnR>
                    <a:lnT>
                      <a:noFill/>
                    </a:lnT>
                    <a:lnB>
                      <a:noFill/>
                    </a:lnB>
                    <a:solidFill>
                      <a:srgbClr val="196B24"/>
                    </a:solidFill>
                  </a:tcPr>
                </a:tc>
                <a:tc>
                  <a:txBody>
                    <a:bodyPr/>
                    <a:lstStyle/>
                    <a:p>
                      <a:pPr algn="l" fontAlgn="t">
                        <a:buNone/>
                      </a:pPr>
                      <a:r>
                        <a:rPr lang="ja-JP" altLang="en-US" sz="800" b="0" i="0" u="none" strike="noStrike">
                          <a:solidFill>
                            <a:srgbClr val="FFFFFF"/>
                          </a:solidFill>
                          <a:effectLst/>
                          <a:latin typeface="游明朝" panose="02020400000000000000" pitchFamily="18" charset="-128"/>
                          <a:ea typeface="游明朝" panose="02020400000000000000" pitchFamily="18" charset="-128"/>
                        </a:rPr>
                        <a:t>　</a:t>
                      </a:r>
                    </a:p>
                  </a:txBody>
                  <a:tcPr marL="1397" marR="1397" marT="1397" marB="0">
                    <a:lnL>
                      <a:noFill/>
                    </a:lnL>
                    <a:lnR>
                      <a:noFill/>
                    </a:lnR>
                    <a:lnT>
                      <a:noFill/>
                    </a:lnT>
                    <a:lnB>
                      <a:noFill/>
                    </a:lnB>
                    <a:solidFill>
                      <a:srgbClr val="196B24"/>
                    </a:solidFill>
                  </a:tcPr>
                </a:tc>
                <a:tc>
                  <a:txBody>
                    <a:bodyPr/>
                    <a:lstStyle/>
                    <a:p>
                      <a:pPr algn="l" fontAlgn="t">
                        <a:buNone/>
                      </a:pPr>
                      <a:r>
                        <a:rPr lang="ja-JP" altLang="en-US" sz="800" b="0" i="0" u="none" strike="noStrike">
                          <a:solidFill>
                            <a:srgbClr val="FFFFFF"/>
                          </a:solidFill>
                          <a:effectLst/>
                          <a:latin typeface="游明朝" panose="02020400000000000000" pitchFamily="18" charset="-128"/>
                          <a:ea typeface="游明朝" panose="02020400000000000000" pitchFamily="18" charset="-128"/>
                        </a:rPr>
                        <a:t>　</a:t>
                      </a:r>
                    </a:p>
                  </a:txBody>
                  <a:tcPr marL="1397" marR="1397" marT="1397" marB="0">
                    <a:lnL>
                      <a:noFill/>
                    </a:lnL>
                    <a:lnR>
                      <a:noFill/>
                    </a:lnR>
                    <a:lnT>
                      <a:noFill/>
                    </a:lnT>
                    <a:lnB>
                      <a:noFill/>
                    </a:lnB>
                    <a:solidFill>
                      <a:srgbClr val="196B24"/>
                    </a:solidFill>
                  </a:tcPr>
                </a:tc>
                <a:tc>
                  <a:txBody>
                    <a:bodyPr/>
                    <a:lstStyle/>
                    <a:p>
                      <a:pPr algn="l" fontAlgn="t">
                        <a:buNone/>
                      </a:pPr>
                      <a:r>
                        <a:rPr lang="ja-JP" altLang="en-US" sz="800" b="0" i="0" u="none" strike="noStrike">
                          <a:solidFill>
                            <a:srgbClr val="FFFFFF"/>
                          </a:solidFill>
                          <a:effectLst/>
                          <a:latin typeface="游明朝" panose="02020400000000000000" pitchFamily="18" charset="-128"/>
                          <a:ea typeface="游明朝" panose="02020400000000000000" pitchFamily="18" charset="-128"/>
                        </a:rPr>
                        <a:t>　</a:t>
                      </a:r>
                    </a:p>
                  </a:txBody>
                  <a:tcPr marL="1397" marR="1397" marT="1397" marB="0">
                    <a:lnL>
                      <a:noFill/>
                    </a:lnL>
                    <a:lnR>
                      <a:noFill/>
                    </a:lnR>
                    <a:lnT>
                      <a:noFill/>
                    </a:lnT>
                    <a:lnB>
                      <a:noFill/>
                    </a:lnB>
                    <a:solidFill>
                      <a:srgbClr val="196B24"/>
                    </a:solidFill>
                  </a:tcPr>
                </a:tc>
                <a:tc>
                  <a:txBody>
                    <a:bodyPr/>
                    <a:lstStyle/>
                    <a:p>
                      <a:pPr algn="l" fontAlgn="t">
                        <a:buNone/>
                      </a:pPr>
                      <a:r>
                        <a:rPr lang="ja-JP" altLang="en-US" sz="800" b="0" i="0" u="none" strike="noStrike">
                          <a:solidFill>
                            <a:srgbClr val="FFFFFF"/>
                          </a:solidFill>
                          <a:effectLst/>
                          <a:latin typeface="游明朝" panose="02020400000000000000" pitchFamily="18" charset="-128"/>
                          <a:ea typeface="游明朝" panose="02020400000000000000" pitchFamily="18" charset="-128"/>
                        </a:rPr>
                        <a:t>　</a:t>
                      </a:r>
                    </a:p>
                  </a:txBody>
                  <a:tcPr marL="1397" marR="1397" marT="1397" marB="0">
                    <a:lnL>
                      <a:noFill/>
                    </a:lnL>
                    <a:lnR>
                      <a:noFill/>
                    </a:lnR>
                    <a:lnT>
                      <a:noFill/>
                    </a:lnT>
                    <a:lnB>
                      <a:noFill/>
                    </a:lnB>
                    <a:solidFill>
                      <a:srgbClr val="196B24"/>
                    </a:solidFill>
                  </a:tcPr>
                </a:tc>
                <a:tc>
                  <a:txBody>
                    <a:bodyPr/>
                    <a:lstStyle/>
                    <a:p>
                      <a:pPr algn="l" fontAlgn="t">
                        <a:buNone/>
                      </a:pPr>
                      <a:r>
                        <a:rPr lang="ja-JP" altLang="en-US" sz="800" b="0" i="0" u="none" strike="noStrike">
                          <a:solidFill>
                            <a:srgbClr val="FFFFFF"/>
                          </a:solidFill>
                          <a:effectLst/>
                          <a:latin typeface="游明朝" panose="02020400000000000000" pitchFamily="18" charset="-128"/>
                          <a:ea typeface="游明朝" panose="02020400000000000000" pitchFamily="18" charset="-128"/>
                        </a:rPr>
                        <a:t>　</a:t>
                      </a:r>
                    </a:p>
                  </a:txBody>
                  <a:tcPr marL="1397" marR="1397" marT="1397" marB="0">
                    <a:lnL>
                      <a:noFill/>
                    </a:lnL>
                    <a:lnR>
                      <a:noFill/>
                    </a:lnR>
                    <a:lnT>
                      <a:noFill/>
                    </a:lnT>
                    <a:lnB>
                      <a:noFill/>
                    </a:lnB>
                    <a:solidFill>
                      <a:srgbClr val="196B24"/>
                    </a:solidFill>
                  </a:tcPr>
                </a:tc>
                <a:tc>
                  <a:txBody>
                    <a:bodyPr/>
                    <a:lstStyle/>
                    <a:p>
                      <a:pPr algn="l" fontAlgn="t">
                        <a:buNone/>
                      </a:pPr>
                      <a:r>
                        <a:rPr lang="ja-JP" altLang="en-US" sz="800" b="0" i="0" u="none" strike="noStrike">
                          <a:solidFill>
                            <a:srgbClr val="FFFFFF"/>
                          </a:solidFill>
                          <a:effectLst/>
                          <a:latin typeface="游明朝" panose="02020400000000000000" pitchFamily="18" charset="-128"/>
                          <a:ea typeface="游明朝" panose="02020400000000000000" pitchFamily="18" charset="-128"/>
                        </a:rPr>
                        <a:t>　</a:t>
                      </a:r>
                    </a:p>
                  </a:txBody>
                  <a:tcPr marL="1397" marR="1397" marT="1397" marB="0">
                    <a:lnL>
                      <a:noFill/>
                    </a:lnL>
                    <a:lnR>
                      <a:noFill/>
                    </a:lnR>
                    <a:lnT>
                      <a:noFill/>
                    </a:lnT>
                    <a:lnB>
                      <a:noFill/>
                    </a:lnB>
                    <a:solidFill>
                      <a:srgbClr val="196B24"/>
                    </a:solidFill>
                  </a:tcPr>
                </a:tc>
                <a:tc>
                  <a:txBody>
                    <a:bodyPr/>
                    <a:lstStyle/>
                    <a:p>
                      <a:pPr algn="l" fontAlgn="t">
                        <a:buNone/>
                      </a:pPr>
                      <a:r>
                        <a:rPr lang="ja-JP" altLang="en-US" sz="800" b="0" i="0" u="none" strike="noStrike">
                          <a:solidFill>
                            <a:srgbClr val="FFFFFF"/>
                          </a:solidFill>
                          <a:effectLst/>
                          <a:latin typeface="游明朝" panose="02020400000000000000" pitchFamily="18" charset="-128"/>
                          <a:ea typeface="游明朝" panose="02020400000000000000" pitchFamily="18" charset="-128"/>
                        </a:rPr>
                        <a:t>　</a:t>
                      </a:r>
                    </a:p>
                  </a:txBody>
                  <a:tcPr marL="1397" marR="1397" marT="1397" marB="0">
                    <a:lnL>
                      <a:noFill/>
                    </a:lnL>
                    <a:lnR>
                      <a:noFill/>
                    </a:lnR>
                    <a:lnT>
                      <a:noFill/>
                    </a:lnT>
                    <a:lnB>
                      <a:noFill/>
                    </a:lnB>
                    <a:solidFill>
                      <a:srgbClr val="196B24"/>
                    </a:solidFill>
                  </a:tcPr>
                </a:tc>
                <a:tc>
                  <a:txBody>
                    <a:bodyPr/>
                    <a:lstStyle/>
                    <a:p>
                      <a:pPr algn="l" fontAlgn="t">
                        <a:buNone/>
                      </a:pPr>
                      <a:r>
                        <a:rPr lang="ja-JP" altLang="en-US" sz="800" b="0" i="0" u="none" strike="noStrike">
                          <a:solidFill>
                            <a:srgbClr val="FFFFFF"/>
                          </a:solidFill>
                          <a:effectLst/>
                          <a:latin typeface="游明朝" panose="02020400000000000000" pitchFamily="18" charset="-128"/>
                          <a:ea typeface="游明朝" panose="02020400000000000000" pitchFamily="18" charset="-128"/>
                        </a:rPr>
                        <a:t>　</a:t>
                      </a:r>
                    </a:p>
                  </a:txBody>
                  <a:tcPr marL="1397" marR="1397" marT="1397" marB="0">
                    <a:lnL>
                      <a:noFill/>
                    </a:lnL>
                    <a:lnR>
                      <a:noFill/>
                    </a:lnR>
                    <a:lnT>
                      <a:noFill/>
                    </a:lnT>
                    <a:lnB>
                      <a:noFill/>
                    </a:lnB>
                    <a:solidFill>
                      <a:srgbClr val="196B24"/>
                    </a:solidFill>
                  </a:tcPr>
                </a:tc>
                <a:tc>
                  <a:txBody>
                    <a:bodyPr/>
                    <a:lstStyle/>
                    <a:p>
                      <a:pPr algn="l" fontAlgn="t">
                        <a:buNone/>
                      </a:pPr>
                      <a:r>
                        <a:rPr lang="ja-JP" altLang="en-US" sz="800" b="0" i="0" u="none" strike="noStrike">
                          <a:solidFill>
                            <a:srgbClr val="FFFFFF"/>
                          </a:solidFill>
                          <a:effectLst/>
                          <a:latin typeface="游明朝" panose="02020400000000000000" pitchFamily="18" charset="-128"/>
                          <a:ea typeface="游明朝" panose="02020400000000000000" pitchFamily="18" charset="-128"/>
                        </a:rPr>
                        <a:t>　</a:t>
                      </a:r>
                    </a:p>
                  </a:txBody>
                  <a:tcPr marL="1397" marR="1397" marT="1397" marB="0">
                    <a:lnL>
                      <a:noFill/>
                    </a:lnL>
                    <a:lnR>
                      <a:noFill/>
                    </a:lnR>
                    <a:lnT>
                      <a:noFill/>
                    </a:lnT>
                    <a:lnB>
                      <a:noFill/>
                    </a:lnB>
                    <a:solidFill>
                      <a:srgbClr val="196B24"/>
                    </a:solidFill>
                  </a:tcPr>
                </a:tc>
                <a:tc>
                  <a:txBody>
                    <a:bodyPr/>
                    <a:lstStyle/>
                    <a:p>
                      <a:pPr algn="l" fontAlgn="t">
                        <a:buNone/>
                      </a:pPr>
                      <a:r>
                        <a:rPr lang="ja-JP" altLang="en-US" sz="800" b="0" i="0" u="none" strike="noStrike" dirty="0">
                          <a:solidFill>
                            <a:srgbClr val="FFFFFF"/>
                          </a:solidFill>
                          <a:effectLst/>
                          <a:latin typeface="游明朝" panose="02020400000000000000" pitchFamily="18" charset="-128"/>
                          <a:ea typeface="游明朝" panose="02020400000000000000" pitchFamily="18" charset="-128"/>
                        </a:rPr>
                        <a:t>　</a:t>
                      </a:r>
                    </a:p>
                  </a:txBody>
                  <a:tcPr marL="1397" marR="1397" marT="1397" marB="0">
                    <a:lnL>
                      <a:noFill/>
                    </a:lnL>
                    <a:lnR>
                      <a:noFill/>
                    </a:lnR>
                    <a:lnT>
                      <a:noFill/>
                    </a:lnT>
                    <a:lnB>
                      <a:noFill/>
                    </a:lnB>
                    <a:solidFill>
                      <a:srgbClr val="196B24"/>
                    </a:solidFill>
                  </a:tcPr>
                </a:tc>
                <a:extLst>
                  <a:ext uri="{0D108BD9-81ED-4DB2-BD59-A6C34878D82A}">
                    <a16:rowId xmlns:a16="http://schemas.microsoft.com/office/drawing/2014/main" val="2931078052"/>
                  </a:ext>
                </a:extLst>
              </a:tr>
              <a:tr h="97784">
                <a:tc>
                  <a:txBody>
                    <a:bodyPr/>
                    <a:lstStyle/>
                    <a:p>
                      <a:pPr algn="r"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a:t>
                      </a:r>
                    </a:p>
                  </a:txBody>
                  <a:tcPr marL="1397" marR="1397" marT="1397" marB="0">
                    <a:lnL>
                      <a:noFill/>
                    </a:lnL>
                    <a:lnR>
                      <a:noFill/>
                    </a:lnR>
                    <a:lnT>
                      <a:noFill/>
                    </a:lnT>
                    <a:lnB w="6350" cap="flat" cmpd="sng" algn="ctr">
                      <a:solidFill>
                        <a:srgbClr val="D9D9D9"/>
                      </a:solidFill>
                      <a:prstDash val="solid"/>
                      <a:round/>
                      <a:headEnd type="none" w="med" len="med"/>
                      <a:tailEnd type="none" w="med" len="med"/>
                    </a:lnB>
                    <a:solidFill>
                      <a:srgbClr val="C1F0C8"/>
                    </a:solid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分類</a:t>
                      </a:r>
                    </a:p>
                  </a:txBody>
                  <a:tcPr marL="1397" marR="1397" marT="1397" marB="0">
                    <a:lnL>
                      <a:noFill/>
                    </a:lnL>
                    <a:lnR>
                      <a:noFill/>
                    </a:lnR>
                    <a:lnT>
                      <a:noFill/>
                    </a:lnT>
                    <a:lnB w="6350" cap="flat" cmpd="sng" algn="ctr">
                      <a:solidFill>
                        <a:srgbClr val="D9D9D9"/>
                      </a:solidFill>
                      <a:prstDash val="solid"/>
                      <a:round/>
                      <a:headEnd type="none" w="med" len="med"/>
                      <a:tailEnd type="none" w="med" len="med"/>
                    </a:lnB>
                    <a:solidFill>
                      <a:srgbClr val="C1F0C8"/>
                    </a:solid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項目</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a:t>
                      </a:r>
                    </a:p>
                  </a:txBody>
                  <a:tcPr marL="1397" marR="1397" marT="1397" marB="0">
                    <a:lnL>
                      <a:noFill/>
                    </a:lnL>
                    <a:lnR>
                      <a:noFill/>
                    </a:lnR>
                    <a:lnT>
                      <a:noFill/>
                    </a:lnT>
                    <a:lnB w="6350" cap="flat" cmpd="sng" algn="ctr">
                      <a:solidFill>
                        <a:srgbClr val="D9D9D9"/>
                      </a:solidFill>
                      <a:prstDash val="solid"/>
                      <a:round/>
                      <a:headEnd type="none" w="med" len="med"/>
                      <a:tailEnd type="none" w="med" len="med"/>
                    </a:lnB>
                    <a:solidFill>
                      <a:srgbClr val="C1F0C8"/>
                    </a:solid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項目</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2</a:t>
                      </a:r>
                    </a:p>
                  </a:txBody>
                  <a:tcPr marL="1397" marR="1397" marT="1397" marB="0">
                    <a:lnL>
                      <a:noFill/>
                    </a:lnL>
                    <a:lnR>
                      <a:noFill/>
                    </a:lnR>
                    <a:lnT>
                      <a:noFill/>
                    </a:lnT>
                    <a:lnB w="6350" cap="flat" cmpd="sng" algn="ctr">
                      <a:solidFill>
                        <a:srgbClr val="D9D9D9"/>
                      </a:solidFill>
                      <a:prstDash val="solid"/>
                      <a:round/>
                      <a:headEnd type="none" w="med" len="med"/>
                      <a:tailEnd type="none" w="med" len="med"/>
                    </a:lnB>
                    <a:solidFill>
                      <a:srgbClr val="C1F0C8"/>
                    </a:solid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項目</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3</a:t>
                      </a:r>
                    </a:p>
                  </a:txBody>
                  <a:tcPr marL="1397" marR="1397" marT="1397" marB="0">
                    <a:lnL>
                      <a:noFill/>
                    </a:lnL>
                    <a:lnR>
                      <a:noFill/>
                    </a:lnR>
                    <a:lnT>
                      <a:noFill/>
                    </a:lnT>
                    <a:lnB w="6350" cap="flat" cmpd="sng" algn="ctr">
                      <a:solidFill>
                        <a:srgbClr val="D9D9D9"/>
                      </a:solidFill>
                      <a:prstDash val="solid"/>
                      <a:round/>
                      <a:headEnd type="none" w="med" len="med"/>
                      <a:tailEnd type="none" w="med" len="med"/>
                    </a:lnB>
                    <a:solidFill>
                      <a:srgbClr val="C1F0C8"/>
                    </a:solid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項目</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4</a:t>
                      </a:r>
                    </a:p>
                  </a:txBody>
                  <a:tcPr marL="1397" marR="1397" marT="1397" marB="0">
                    <a:lnL>
                      <a:noFill/>
                    </a:lnL>
                    <a:lnR>
                      <a:noFill/>
                    </a:lnR>
                    <a:lnT>
                      <a:noFill/>
                    </a:lnT>
                    <a:lnB w="6350" cap="flat" cmpd="sng" algn="ctr">
                      <a:solidFill>
                        <a:srgbClr val="D9D9D9"/>
                      </a:solidFill>
                      <a:prstDash val="solid"/>
                      <a:round/>
                      <a:headEnd type="none" w="med" len="med"/>
                      <a:tailEnd type="none" w="med" len="med"/>
                    </a:lnB>
                    <a:solidFill>
                      <a:srgbClr val="C1F0C8"/>
                    </a:solid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単位</a:t>
                      </a:r>
                    </a:p>
                  </a:txBody>
                  <a:tcPr marL="1397" marR="1397" marT="1397" marB="0">
                    <a:lnL>
                      <a:noFill/>
                    </a:lnL>
                    <a:lnR>
                      <a:noFill/>
                    </a:lnR>
                    <a:lnT>
                      <a:noFill/>
                    </a:lnT>
                    <a:lnB w="6350" cap="flat" cmpd="sng" algn="ctr">
                      <a:solidFill>
                        <a:srgbClr val="D9D9D9"/>
                      </a:solidFill>
                      <a:prstDash val="solid"/>
                      <a:round/>
                      <a:headEnd type="none" w="med" len="med"/>
                      <a:tailEnd type="none" w="med" len="med"/>
                    </a:lnB>
                    <a:solidFill>
                      <a:srgbClr val="C1F0C8"/>
                    </a:solidFill>
                  </a:tcPr>
                </a:tc>
                <a:tc>
                  <a:txBody>
                    <a:bodyPr/>
                    <a:lstStyle/>
                    <a:p>
                      <a:pPr algn="r"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年目</a:t>
                      </a:r>
                      <a:br>
                        <a:rPr lang="ja-JP" altLang="en-US" sz="800" b="0" i="0" u="none" strike="noStrike" dirty="0">
                          <a:solidFill>
                            <a:schemeClr val="tx1"/>
                          </a:solidFill>
                          <a:effectLst/>
                          <a:latin typeface="游明朝" panose="02020400000000000000" pitchFamily="18" charset="-128"/>
                          <a:ea typeface="游明朝" panose="02020400000000000000" pitchFamily="18" charset="-128"/>
                        </a:rPr>
                      </a:b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XX</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a:t>
                      </a:r>
                    </a:p>
                  </a:txBody>
                  <a:tcPr marL="1397" marR="1397" marT="1397" marB="0">
                    <a:lnL>
                      <a:noFill/>
                    </a:lnL>
                    <a:lnR>
                      <a:noFill/>
                    </a:lnR>
                    <a:lnT>
                      <a:noFill/>
                    </a:lnT>
                    <a:lnB w="6350" cap="flat" cmpd="sng" algn="ctr">
                      <a:solidFill>
                        <a:srgbClr val="D9D9D9"/>
                      </a:solidFill>
                      <a:prstDash val="solid"/>
                      <a:round/>
                      <a:headEnd type="none" w="med" len="med"/>
                      <a:tailEnd type="none" w="med" len="med"/>
                    </a:lnB>
                    <a:solidFill>
                      <a:srgbClr val="C1F0C8"/>
                    </a:solidFill>
                  </a:tcPr>
                </a:tc>
                <a:tc>
                  <a:txBody>
                    <a:bodyPr/>
                    <a:lstStyle/>
                    <a:p>
                      <a:pPr algn="r"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2</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年目</a:t>
                      </a:r>
                      <a:br>
                        <a:rPr lang="ja-JP" altLang="en-US" sz="800" b="0" i="0" u="none" strike="noStrike" dirty="0">
                          <a:solidFill>
                            <a:schemeClr val="tx1"/>
                          </a:solidFill>
                          <a:effectLst/>
                          <a:latin typeface="游明朝" panose="02020400000000000000" pitchFamily="18" charset="-128"/>
                          <a:ea typeface="游明朝" panose="02020400000000000000" pitchFamily="18" charset="-128"/>
                        </a:rPr>
                      </a:b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XX</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a:t>
                      </a:r>
                    </a:p>
                  </a:txBody>
                  <a:tcPr marL="1397" marR="1397" marT="1397" marB="0">
                    <a:lnL>
                      <a:noFill/>
                    </a:lnL>
                    <a:lnR>
                      <a:noFill/>
                    </a:lnR>
                    <a:lnT>
                      <a:noFill/>
                    </a:lnT>
                    <a:lnB w="6350" cap="flat" cmpd="sng" algn="ctr">
                      <a:solidFill>
                        <a:srgbClr val="D9D9D9"/>
                      </a:solidFill>
                      <a:prstDash val="solid"/>
                      <a:round/>
                      <a:headEnd type="none" w="med" len="med"/>
                      <a:tailEnd type="none" w="med" len="med"/>
                    </a:lnB>
                    <a:solidFill>
                      <a:srgbClr val="C1F0C8"/>
                    </a:solidFill>
                  </a:tcPr>
                </a:tc>
                <a:tc>
                  <a:txBody>
                    <a:bodyPr/>
                    <a:lstStyle/>
                    <a:p>
                      <a:pPr algn="r"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3</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年目</a:t>
                      </a:r>
                      <a:br>
                        <a:rPr lang="ja-JP" altLang="en-US" sz="800" b="0" i="0" u="none" strike="noStrike" dirty="0">
                          <a:solidFill>
                            <a:schemeClr val="tx1"/>
                          </a:solidFill>
                          <a:effectLst/>
                          <a:latin typeface="游明朝" panose="02020400000000000000" pitchFamily="18" charset="-128"/>
                          <a:ea typeface="游明朝" panose="02020400000000000000" pitchFamily="18" charset="-128"/>
                        </a:rPr>
                      </a:b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XX</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a:t>
                      </a:r>
                    </a:p>
                  </a:txBody>
                  <a:tcPr marL="1397" marR="1397" marT="1397" marB="0">
                    <a:lnL>
                      <a:noFill/>
                    </a:lnL>
                    <a:lnR>
                      <a:noFill/>
                    </a:lnR>
                    <a:lnT>
                      <a:noFill/>
                    </a:lnT>
                    <a:lnB w="6350" cap="flat" cmpd="sng" algn="ctr">
                      <a:solidFill>
                        <a:srgbClr val="D9D9D9"/>
                      </a:solidFill>
                      <a:prstDash val="solid"/>
                      <a:round/>
                      <a:headEnd type="none" w="med" len="med"/>
                      <a:tailEnd type="none" w="med" len="med"/>
                    </a:lnB>
                    <a:solidFill>
                      <a:srgbClr val="C1F0C8"/>
                    </a:solidFill>
                  </a:tcPr>
                </a:tc>
                <a:tc>
                  <a:txBody>
                    <a:bodyPr/>
                    <a:lstStyle/>
                    <a:p>
                      <a:pPr algn="r"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4</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年目</a:t>
                      </a:r>
                      <a:br>
                        <a:rPr lang="ja-JP" altLang="en-US" sz="800" b="0" i="0" u="none" strike="noStrike" dirty="0">
                          <a:solidFill>
                            <a:schemeClr val="tx1"/>
                          </a:solidFill>
                          <a:effectLst/>
                          <a:latin typeface="游明朝" panose="02020400000000000000" pitchFamily="18" charset="-128"/>
                          <a:ea typeface="游明朝" panose="02020400000000000000" pitchFamily="18" charset="-128"/>
                        </a:rPr>
                      </a:b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XX</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a:t>
                      </a:r>
                    </a:p>
                  </a:txBody>
                  <a:tcPr marL="1397" marR="1397" marT="1397" marB="0">
                    <a:lnL>
                      <a:noFill/>
                    </a:lnL>
                    <a:lnR>
                      <a:noFill/>
                    </a:lnR>
                    <a:lnT>
                      <a:noFill/>
                    </a:lnT>
                    <a:lnB w="6350" cap="flat" cmpd="sng" algn="ctr">
                      <a:solidFill>
                        <a:srgbClr val="D9D9D9"/>
                      </a:solidFill>
                      <a:prstDash val="solid"/>
                      <a:round/>
                      <a:headEnd type="none" w="med" len="med"/>
                      <a:tailEnd type="none" w="med" len="med"/>
                    </a:lnB>
                    <a:solidFill>
                      <a:srgbClr val="C1F0C8"/>
                    </a:solidFill>
                  </a:tcPr>
                </a:tc>
                <a:tc>
                  <a:txBody>
                    <a:bodyPr/>
                    <a:lstStyle/>
                    <a:p>
                      <a:pPr algn="r"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5</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年目</a:t>
                      </a:r>
                      <a:br>
                        <a:rPr lang="ja-JP" altLang="en-US" sz="800" b="0" i="0" u="none" strike="noStrike" dirty="0">
                          <a:solidFill>
                            <a:schemeClr val="tx1"/>
                          </a:solidFill>
                          <a:effectLst/>
                          <a:latin typeface="游明朝" panose="02020400000000000000" pitchFamily="18" charset="-128"/>
                          <a:ea typeface="游明朝" panose="02020400000000000000" pitchFamily="18" charset="-128"/>
                        </a:rPr>
                      </a:b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XX</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a:t>
                      </a:r>
                    </a:p>
                  </a:txBody>
                  <a:tcPr marL="1397" marR="1397" marT="1397" marB="0">
                    <a:lnL>
                      <a:noFill/>
                    </a:lnL>
                    <a:lnR>
                      <a:noFill/>
                    </a:lnR>
                    <a:lnT>
                      <a:noFill/>
                    </a:lnT>
                    <a:lnB w="6350" cap="flat" cmpd="sng" algn="ctr">
                      <a:solidFill>
                        <a:srgbClr val="D9D9D9"/>
                      </a:solidFill>
                      <a:prstDash val="solid"/>
                      <a:round/>
                      <a:headEnd type="none" w="med" len="med"/>
                      <a:tailEnd type="none" w="med" len="med"/>
                    </a:lnB>
                    <a:solidFill>
                      <a:srgbClr val="C1F0C8"/>
                    </a:solidFill>
                  </a:tcPr>
                </a:tc>
                <a:tc>
                  <a:txBody>
                    <a:bodyPr/>
                    <a:lstStyle/>
                    <a:p>
                      <a:pPr algn="r"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6</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年目</a:t>
                      </a:r>
                      <a:br>
                        <a:rPr lang="ja-JP" altLang="en-US" sz="800" b="0" i="0" u="none" strike="noStrike" dirty="0">
                          <a:solidFill>
                            <a:schemeClr val="tx1"/>
                          </a:solidFill>
                          <a:effectLst/>
                          <a:latin typeface="游明朝" panose="02020400000000000000" pitchFamily="18" charset="-128"/>
                          <a:ea typeface="游明朝" panose="02020400000000000000" pitchFamily="18" charset="-128"/>
                        </a:rPr>
                      </a:b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XX</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a:t>
                      </a:r>
                    </a:p>
                  </a:txBody>
                  <a:tcPr marL="1397" marR="1397" marT="1397" marB="0">
                    <a:lnL>
                      <a:noFill/>
                    </a:lnL>
                    <a:lnR>
                      <a:noFill/>
                    </a:lnR>
                    <a:lnT>
                      <a:noFill/>
                    </a:lnT>
                    <a:lnB w="6350" cap="flat" cmpd="sng" algn="ctr">
                      <a:solidFill>
                        <a:srgbClr val="D9D9D9"/>
                      </a:solidFill>
                      <a:prstDash val="solid"/>
                      <a:round/>
                      <a:headEnd type="none" w="med" len="med"/>
                      <a:tailEnd type="none" w="med" len="med"/>
                    </a:lnB>
                    <a:solidFill>
                      <a:srgbClr val="C1F0C8"/>
                    </a:solidFill>
                  </a:tcPr>
                </a:tc>
                <a:tc>
                  <a:txBody>
                    <a:bodyPr/>
                    <a:lstStyle/>
                    <a:p>
                      <a:pPr algn="r"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7</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年目</a:t>
                      </a:r>
                      <a:br>
                        <a:rPr lang="ja-JP" altLang="en-US" sz="800" b="0" i="0" u="none" strike="noStrike" dirty="0">
                          <a:solidFill>
                            <a:schemeClr val="tx1"/>
                          </a:solidFill>
                          <a:effectLst/>
                          <a:latin typeface="游明朝" panose="02020400000000000000" pitchFamily="18" charset="-128"/>
                          <a:ea typeface="游明朝" panose="02020400000000000000" pitchFamily="18" charset="-128"/>
                        </a:rPr>
                      </a:b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XX</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a:t>
                      </a:r>
                    </a:p>
                  </a:txBody>
                  <a:tcPr marL="1397" marR="1397" marT="1397" marB="0">
                    <a:lnL>
                      <a:noFill/>
                    </a:lnL>
                    <a:lnR>
                      <a:noFill/>
                    </a:lnR>
                    <a:lnT>
                      <a:noFill/>
                    </a:lnT>
                    <a:lnB w="6350" cap="flat" cmpd="sng" algn="ctr">
                      <a:solidFill>
                        <a:srgbClr val="D9D9D9"/>
                      </a:solidFill>
                      <a:prstDash val="solid"/>
                      <a:round/>
                      <a:headEnd type="none" w="med" len="med"/>
                      <a:tailEnd type="none" w="med" len="med"/>
                    </a:lnB>
                    <a:solidFill>
                      <a:srgbClr val="C1F0C8"/>
                    </a:solidFill>
                  </a:tcPr>
                </a:tc>
                <a:tc>
                  <a:txBody>
                    <a:bodyPr/>
                    <a:lstStyle/>
                    <a:p>
                      <a:pPr algn="r"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8</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年目</a:t>
                      </a:r>
                      <a:br>
                        <a:rPr lang="ja-JP" altLang="en-US" sz="800" b="0" i="0" u="none" strike="noStrike" dirty="0">
                          <a:solidFill>
                            <a:schemeClr val="tx1"/>
                          </a:solidFill>
                          <a:effectLst/>
                          <a:latin typeface="游明朝" panose="02020400000000000000" pitchFamily="18" charset="-128"/>
                          <a:ea typeface="游明朝" panose="02020400000000000000" pitchFamily="18" charset="-128"/>
                        </a:rPr>
                      </a:b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XX</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a:t>
                      </a:r>
                    </a:p>
                  </a:txBody>
                  <a:tcPr marL="1397" marR="1397" marT="1397" marB="0">
                    <a:lnL>
                      <a:noFill/>
                    </a:lnL>
                    <a:lnR>
                      <a:noFill/>
                    </a:lnR>
                    <a:lnT>
                      <a:noFill/>
                    </a:lnT>
                    <a:lnB w="6350" cap="flat" cmpd="sng" algn="ctr">
                      <a:solidFill>
                        <a:srgbClr val="D9D9D9"/>
                      </a:solidFill>
                      <a:prstDash val="solid"/>
                      <a:round/>
                      <a:headEnd type="none" w="med" len="med"/>
                      <a:tailEnd type="none" w="med" len="med"/>
                    </a:lnB>
                    <a:solidFill>
                      <a:srgbClr val="C1F0C8"/>
                    </a:solidFill>
                  </a:tcPr>
                </a:tc>
                <a:tc>
                  <a:txBody>
                    <a:bodyPr/>
                    <a:lstStyle/>
                    <a:p>
                      <a:pPr algn="r"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9</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年目</a:t>
                      </a:r>
                      <a:br>
                        <a:rPr lang="ja-JP" altLang="en-US" sz="800" b="0" i="0" u="none" strike="noStrike" dirty="0">
                          <a:solidFill>
                            <a:schemeClr val="tx1"/>
                          </a:solidFill>
                          <a:effectLst/>
                          <a:latin typeface="游明朝" panose="02020400000000000000" pitchFamily="18" charset="-128"/>
                          <a:ea typeface="游明朝" panose="02020400000000000000" pitchFamily="18" charset="-128"/>
                        </a:rPr>
                      </a:b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XX</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a:t>
                      </a:r>
                    </a:p>
                  </a:txBody>
                  <a:tcPr marL="1397" marR="1397" marT="1397" marB="0">
                    <a:lnL>
                      <a:noFill/>
                    </a:lnL>
                    <a:lnR>
                      <a:noFill/>
                    </a:lnR>
                    <a:lnT>
                      <a:noFill/>
                    </a:lnT>
                    <a:lnB w="6350" cap="flat" cmpd="sng" algn="ctr">
                      <a:solidFill>
                        <a:srgbClr val="D9D9D9"/>
                      </a:solidFill>
                      <a:prstDash val="solid"/>
                      <a:round/>
                      <a:headEnd type="none" w="med" len="med"/>
                      <a:tailEnd type="none" w="med" len="med"/>
                    </a:lnB>
                    <a:solidFill>
                      <a:srgbClr val="C1F0C8"/>
                    </a:solidFill>
                  </a:tcPr>
                </a:tc>
                <a:tc>
                  <a:txBody>
                    <a:bodyPr/>
                    <a:lstStyle/>
                    <a:p>
                      <a:pPr algn="r"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10</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年目</a:t>
                      </a:r>
                      <a:br>
                        <a:rPr lang="ja-JP" altLang="en-US" sz="800" b="0" i="0" u="none" strike="noStrike" dirty="0">
                          <a:solidFill>
                            <a:schemeClr val="tx1"/>
                          </a:solidFill>
                          <a:effectLst/>
                          <a:latin typeface="游明朝" panose="02020400000000000000" pitchFamily="18" charset="-128"/>
                          <a:ea typeface="游明朝" panose="02020400000000000000" pitchFamily="18" charset="-128"/>
                        </a:rPr>
                      </a:b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XX</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a:t>
                      </a:r>
                    </a:p>
                  </a:txBody>
                  <a:tcPr marL="1397" marR="1397" marT="1397" marB="0">
                    <a:lnL>
                      <a:noFill/>
                    </a:lnL>
                    <a:lnR>
                      <a:noFill/>
                    </a:lnR>
                    <a:lnT>
                      <a:noFill/>
                    </a:lnT>
                    <a:lnB w="6350" cap="flat" cmpd="sng" algn="ctr">
                      <a:solidFill>
                        <a:srgbClr val="D9D9D9"/>
                      </a:solidFill>
                      <a:prstDash val="solid"/>
                      <a:round/>
                      <a:headEnd type="none" w="med" len="med"/>
                      <a:tailEnd type="none" w="med" len="med"/>
                    </a:lnB>
                    <a:solidFill>
                      <a:srgbClr val="C1F0C8"/>
                    </a:solid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算出根拠</a:t>
                      </a:r>
                    </a:p>
                  </a:txBody>
                  <a:tcPr marL="1397" marR="1397" marT="1397" marB="0">
                    <a:lnL>
                      <a:noFill/>
                    </a:lnL>
                    <a:lnR>
                      <a:noFill/>
                    </a:lnR>
                    <a:lnT>
                      <a:noFill/>
                    </a:lnT>
                    <a:lnB w="6350" cap="flat" cmpd="sng" algn="ctr">
                      <a:solidFill>
                        <a:srgbClr val="D9D9D9"/>
                      </a:solidFill>
                      <a:prstDash val="solid"/>
                      <a:round/>
                      <a:headEnd type="none" w="med" len="med"/>
                      <a:tailEnd type="none" w="med" len="med"/>
                    </a:lnB>
                    <a:solidFill>
                      <a:srgbClr val="C1F0C8"/>
                    </a:solidFill>
                  </a:tcPr>
                </a:tc>
                <a:extLst>
                  <a:ext uri="{0D108BD9-81ED-4DB2-BD59-A6C34878D82A}">
                    <a16:rowId xmlns:a16="http://schemas.microsoft.com/office/drawing/2014/main" val="163880579"/>
                  </a:ext>
                </a:extLst>
              </a:tr>
              <a:tr h="49800">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売上</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（万円）</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2,364</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4,876</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7,774</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11,058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14,729</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51,286</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93,230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140,560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193,276</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251,379</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自社によるサービス提供＋プラットフォームを通じたサービス提供を合算</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2635949089"/>
                  </a:ext>
                </a:extLst>
              </a:tr>
              <a:tr h="49800">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gridSpan="2">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自社によるサービス提供</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hMerge="1">
                  <a:txBody>
                    <a:bodyPr/>
                    <a:lstStyle/>
                    <a:p>
                      <a:endParaRPr kumimoji="1" lang="ja-JP" altLang="en-US"/>
                    </a:p>
                  </a:txBody>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（万円）</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2,364</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4,876</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7,774</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11,058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14,729</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18,786</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23,230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28,060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33,276</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38,879</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各種サービスの売上を合算</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1172101178"/>
                  </a:ext>
                </a:extLst>
              </a:tr>
              <a:tr h="49800">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3</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資料作成</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（万円）</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1,980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2,880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3,900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5,040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6,300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7,680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9,180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10,800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12,540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平均客単価</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平均客数で算出</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3795858616"/>
                  </a:ext>
                </a:extLst>
              </a:tr>
              <a:tr h="97784">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4</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平均客単価</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（万円</a:t>
                      </a:r>
                      <a:r>
                        <a:rPr lang="en-US" altLang="ja-JP" sz="800" b="0" i="0" u="none" strike="noStrike">
                          <a:solidFill>
                            <a:schemeClr val="tx1"/>
                          </a:solidFill>
                          <a:effectLst/>
                          <a:latin typeface="游明朝" panose="02020400000000000000" pitchFamily="18" charset="-128"/>
                          <a:ea typeface="游明朝" panose="02020400000000000000" pitchFamily="18" charset="-128"/>
                        </a:rPr>
                        <a:t>/</a:t>
                      </a:r>
                      <a:r>
                        <a:rPr lang="ja-JP" altLang="en-US" sz="800" b="0" i="0" u="none" strike="noStrike">
                          <a:solidFill>
                            <a:schemeClr val="tx1"/>
                          </a:solidFill>
                          <a:effectLst/>
                          <a:latin typeface="游明朝" panose="02020400000000000000" pitchFamily="18" charset="-128"/>
                          <a:ea typeface="游明朝" panose="02020400000000000000" pitchFamily="18" charset="-128"/>
                        </a:rPr>
                        <a:t>名）</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11</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13</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14</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16</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17</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19</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年目の平均客単価</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10</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万円から、毎年</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万円ずつ増加すると仮定</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1920032584"/>
                  </a:ext>
                </a:extLst>
              </a:tr>
              <a:tr h="49800">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客数</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（名）</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180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240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300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360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420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480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540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600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660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１ヵ月あたりの客数</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年換算で算出</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862759621"/>
                  </a:ext>
                </a:extLst>
              </a:tr>
              <a:tr h="97784">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6</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a:t>
                      </a:r>
                      <a:r>
                        <a:rPr lang="ja-JP" altLang="en-US" sz="800" b="0" i="0" u="none" strike="noStrike">
                          <a:solidFill>
                            <a:schemeClr val="tx1"/>
                          </a:solidFill>
                          <a:effectLst/>
                          <a:latin typeface="游明朝" panose="02020400000000000000" pitchFamily="18" charset="-128"/>
                          <a:ea typeface="游明朝" panose="02020400000000000000" pitchFamily="18" charset="-128"/>
                        </a:rPr>
                        <a:t>ヵ月あたりの客数</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（名</a:t>
                      </a:r>
                      <a:r>
                        <a:rPr lang="en-US" altLang="ja-JP" sz="800" b="0" i="0" u="none" strike="noStrike">
                          <a:solidFill>
                            <a:schemeClr val="tx1"/>
                          </a:solidFill>
                          <a:effectLst/>
                          <a:latin typeface="游明朝" panose="02020400000000000000" pitchFamily="18" charset="-128"/>
                          <a:ea typeface="游明朝" panose="02020400000000000000" pitchFamily="18" charset="-128"/>
                        </a:rPr>
                        <a:t>/</a:t>
                      </a:r>
                      <a:r>
                        <a:rPr lang="ja-JP" altLang="en-US" sz="800" b="0" i="0" u="none" strike="noStrike">
                          <a:solidFill>
                            <a:schemeClr val="tx1"/>
                          </a:solidFill>
                          <a:effectLst/>
                          <a:latin typeface="游明朝" panose="02020400000000000000" pitchFamily="18" charset="-128"/>
                          <a:ea typeface="游明朝" panose="02020400000000000000" pitchFamily="18" charset="-128"/>
                        </a:rPr>
                        <a:t>月）</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30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35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40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45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年目の１ヵ月あたりの客数</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10</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名から、毎年</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5</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名ずつ増加すると仮定</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3298795733"/>
                  </a:ext>
                </a:extLst>
              </a:tr>
              <a:tr h="49800">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7</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年換算</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（月）</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12</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ヵ月分</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4284574114"/>
                  </a:ext>
                </a:extLst>
              </a:tr>
              <a:tr h="49800">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gridSpan="2">
                  <a:txBody>
                    <a:bodyPr/>
                    <a:lstStyle/>
                    <a:p>
                      <a:pPr algn="l"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MVV</a:t>
                      </a:r>
                      <a:r>
                        <a:rPr lang="ja-JP" altLang="en-US" sz="800" b="0" i="0" u="none" strike="noStrike">
                          <a:solidFill>
                            <a:schemeClr val="tx1"/>
                          </a:solidFill>
                          <a:effectLst/>
                          <a:latin typeface="游明朝" panose="02020400000000000000" pitchFamily="18" charset="-128"/>
                          <a:ea typeface="游明朝" panose="02020400000000000000" pitchFamily="18" charset="-128"/>
                        </a:rPr>
                        <a:t>・パーパス策定</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hMerge="1">
                  <a:txBody>
                    <a:bodyPr/>
                    <a:lstStyle/>
                    <a:p>
                      <a:endParaRPr kumimoji="1" lang="ja-JP" altLang="en-US"/>
                    </a:p>
                  </a:txBody>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（万円）</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528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1,008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1,560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2,184</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2,880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3,648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4,488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5,400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6,384</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平均客単価</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平均客数で算出</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1404237173"/>
                  </a:ext>
                </a:extLst>
              </a:tr>
              <a:tr h="97784">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9</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平均客単価</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（万円</a:t>
                      </a:r>
                      <a:r>
                        <a:rPr lang="en-US" altLang="ja-JP" sz="800" b="0" i="0" u="none" strike="noStrike">
                          <a:solidFill>
                            <a:schemeClr val="tx1"/>
                          </a:solidFill>
                          <a:effectLst/>
                          <a:latin typeface="游明朝" panose="02020400000000000000" pitchFamily="18" charset="-128"/>
                          <a:ea typeface="游明朝" panose="02020400000000000000" pitchFamily="18" charset="-128"/>
                        </a:rPr>
                        <a:t>/</a:t>
                      </a:r>
                      <a:r>
                        <a:rPr lang="ja-JP" altLang="en-US" sz="800" b="0" i="0" u="none" strike="noStrike">
                          <a:solidFill>
                            <a:schemeClr val="tx1"/>
                          </a:solidFill>
                          <a:effectLst/>
                          <a:latin typeface="游明朝" panose="02020400000000000000" pitchFamily="18" charset="-128"/>
                          <a:ea typeface="游明朝" panose="02020400000000000000" pitchFamily="18" charset="-128"/>
                        </a:rPr>
                        <a:t>名）</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11</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13</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14</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16</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17</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19</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年目の平均客単価</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10</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万円から、毎年</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万円ずつ増加すると仮定</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286968358"/>
                  </a:ext>
                </a:extLst>
              </a:tr>
              <a:tr h="49800">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客数</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（名）</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48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84</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156</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192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228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264</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300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336</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１ヵ月あたりの客数</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年換算で算出</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4188993211"/>
                  </a:ext>
                </a:extLst>
              </a:tr>
              <a:tr h="97784">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11</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a:t>
                      </a:r>
                      <a:r>
                        <a:rPr lang="ja-JP" altLang="en-US" sz="800" b="0" i="0" u="none" strike="noStrike">
                          <a:solidFill>
                            <a:schemeClr val="tx1"/>
                          </a:solidFill>
                          <a:effectLst/>
                          <a:latin typeface="游明朝" panose="02020400000000000000" pitchFamily="18" charset="-128"/>
                          <a:ea typeface="游明朝" panose="02020400000000000000" pitchFamily="18" charset="-128"/>
                        </a:rPr>
                        <a:t>ヵ月あたりの客数</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（名</a:t>
                      </a:r>
                      <a:r>
                        <a:rPr lang="en-US" altLang="ja-JP" sz="800" b="0" i="0" u="none" strike="noStrike">
                          <a:solidFill>
                            <a:schemeClr val="tx1"/>
                          </a:solidFill>
                          <a:effectLst/>
                          <a:latin typeface="游明朝" panose="02020400000000000000" pitchFamily="18" charset="-128"/>
                          <a:ea typeface="游明朝" panose="02020400000000000000" pitchFamily="18" charset="-128"/>
                        </a:rPr>
                        <a:t>/</a:t>
                      </a:r>
                      <a:r>
                        <a:rPr lang="ja-JP" altLang="en-US" sz="800" b="0" i="0" u="none" strike="noStrike">
                          <a:solidFill>
                            <a:schemeClr val="tx1"/>
                          </a:solidFill>
                          <a:effectLst/>
                          <a:latin typeface="游明朝" panose="02020400000000000000" pitchFamily="18" charset="-128"/>
                          <a:ea typeface="游明朝" panose="02020400000000000000" pitchFamily="18" charset="-128"/>
                        </a:rPr>
                        <a:t>月）</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4</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7</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13</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16</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19</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年目の１ヵ月あたりの客数</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名から、毎年</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3</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名ずつ増加すると仮定</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213846609"/>
                  </a:ext>
                </a:extLst>
              </a:tr>
              <a:tr h="49800">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年換算</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（月）</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12</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ヵ月分</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1939147342"/>
                  </a:ext>
                </a:extLst>
              </a:tr>
              <a:tr h="97784">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13</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zh-TW" altLang="en-US" sz="800" b="0" i="0" u="none" strike="noStrike">
                          <a:solidFill>
                            <a:schemeClr val="tx1"/>
                          </a:solidFill>
                          <a:effectLst/>
                          <a:latin typeface="游明朝" panose="02020400000000000000" pitchFamily="18" charset="-128"/>
                          <a:ea typeface="游明朝" panose="02020400000000000000" pitchFamily="18" charset="-128"/>
                        </a:rPr>
                        <a:t>創業計画書作成</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（万円）</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252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396</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552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720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900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1,092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1,296</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1,512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1,740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平均客単価</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平均客数で算出</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861395057"/>
                  </a:ext>
                </a:extLst>
              </a:tr>
              <a:tr h="97784">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14</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平均客単価</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（万円</a:t>
                      </a:r>
                      <a:r>
                        <a:rPr lang="en-US" altLang="ja-JP" sz="800" b="0" i="0" u="none" strike="noStrike">
                          <a:solidFill>
                            <a:schemeClr val="tx1"/>
                          </a:solidFill>
                          <a:effectLst/>
                          <a:latin typeface="游明朝" panose="02020400000000000000" pitchFamily="18" charset="-128"/>
                          <a:ea typeface="游明朝" panose="02020400000000000000" pitchFamily="18" charset="-128"/>
                        </a:rPr>
                        <a:t>/</a:t>
                      </a:r>
                      <a:r>
                        <a:rPr lang="ja-JP" altLang="en-US" sz="800" b="0" i="0" u="none" strike="noStrike">
                          <a:solidFill>
                            <a:schemeClr val="tx1"/>
                          </a:solidFill>
                          <a:effectLst/>
                          <a:latin typeface="游明朝" panose="02020400000000000000" pitchFamily="18" charset="-128"/>
                          <a:ea typeface="游明朝" panose="02020400000000000000" pitchFamily="18" charset="-128"/>
                        </a:rPr>
                        <a:t>名）</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2.1</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2.3</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2.4</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2.6</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2.7</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3</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年目の平均客単価</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2</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万円から、毎年</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0.1</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万円ずつ増加すると仮定</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3172980874"/>
                  </a:ext>
                </a:extLst>
              </a:tr>
              <a:tr h="49800">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客数</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（名</a:t>
                      </a:r>
                      <a:r>
                        <a:rPr lang="en-US" altLang="ja-JP" sz="800" b="0" i="0" u="none" strike="noStrike">
                          <a:solidFill>
                            <a:schemeClr val="tx1"/>
                          </a:solidFill>
                          <a:effectLst/>
                          <a:latin typeface="游明朝" panose="02020400000000000000" pitchFamily="18" charset="-128"/>
                          <a:ea typeface="游明朝" panose="02020400000000000000" pitchFamily="18" charset="-128"/>
                        </a:rPr>
                        <a:t>/</a:t>
                      </a:r>
                      <a:r>
                        <a:rPr lang="ja-JP" altLang="en-US" sz="800" b="0" i="0" u="none" strike="noStrike">
                          <a:solidFill>
                            <a:schemeClr val="tx1"/>
                          </a:solidFill>
                          <a:effectLst/>
                          <a:latin typeface="游明朝" panose="02020400000000000000" pitchFamily="18" charset="-128"/>
                          <a:ea typeface="游明朝" panose="02020400000000000000" pitchFamily="18" charset="-128"/>
                        </a:rPr>
                        <a:t>月）</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60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180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240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300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360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420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480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540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600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１ヵ月あたりの客数</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年換算で算出</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3098900837"/>
                  </a:ext>
                </a:extLst>
              </a:tr>
              <a:tr h="97784">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16</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a:t>
                      </a:r>
                      <a:r>
                        <a:rPr lang="ja-JP" altLang="en-US" sz="800" b="0" i="0" u="none" strike="noStrike">
                          <a:solidFill>
                            <a:schemeClr val="tx1"/>
                          </a:solidFill>
                          <a:effectLst/>
                          <a:latin typeface="游明朝" panose="02020400000000000000" pitchFamily="18" charset="-128"/>
                          <a:ea typeface="游明朝" panose="02020400000000000000" pitchFamily="18" charset="-128"/>
                        </a:rPr>
                        <a:t>ヵ月あたりの客数</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（月）</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30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35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40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45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年目の１ヵ月あたりの客数</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5</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名から、毎年</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5</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名ずつ増加すると仮定</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2170959128"/>
                  </a:ext>
                </a:extLst>
              </a:tr>
              <a:tr h="49800">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17</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年換算</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（万円）</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12</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ヵ月分</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1954651295"/>
                  </a:ext>
                </a:extLst>
              </a:tr>
              <a:tr h="97784">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zh-TW" altLang="en-US" sz="800" b="0" i="0" u="none" strike="noStrike">
                          <a:solidFill>
                            <a:schemeClr val="tx1"/>
                          </a:solidFill>
                          <a:effectLst/>
                          <a:latin typeface="游明朝" panose="02020400000000000000" pitchFamily="18" charset="-128"/>
                          <a:ea typeface="游明朝" panose="02020400000000000000" pitchFamily="18" charset="-128"/>
                        </a:rPr>
                        <a:t>事業計画書作成</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（万円）</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600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1,260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1,980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2,760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3,600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4,500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5,460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6,480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7,560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8,700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平均客単価</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平均客数で算出</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2019173138"/>
                  </a:ext>
                </a:extLst>
              </a:tr>
              <a:tr h="97784">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19</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平均客単価</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（万円</a:t>
                      </a:r>
                      <a:r>
                        <a:rPr lang="en-US" altLang="ja-JP" sz="800" b="0" i="0" u="none" strike="noStrike">
                          <a:solidFill>
                            <a:schemeClr val="tx1"/>
                          </a:solidFill>
                          <a:effectLst/>
                          <a:latin typeface="游明朝" panose="02020400000000000000" pitchFamily="18" charset="-128"/>
                          <a:ea typeface="游明朝" panose="02020400000000000000" pitchFamily="18" charset="-128"/>
                        </a:rPr>
                        <a:t>/</a:t>
                      </a:r>
                      <a:r>
                        <a:rPr lang="ja-JP" altLang="en-US" sz="800" b="0" i="0" u="none" strike="noStrike">
                          <a:solidFill>
                            <a:schemeClr val="tx1"/>
                          </a:solidFill>
                          <a:effectLst/>
                          <a:latin typeface="游明朝" panose="02020400000000000000" pitchFamily="18" charset="-128"/>
                          <a:ea typeface="游明朝" panose="02020400000000000000" pitchFamily="18" charset="-128"/>
                        </a:rPr>
                        <a:t>名）</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10.5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11.0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11.5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13.0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13.5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14.0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14.5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年目の平均客単価</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10</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万円から、毎年</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0.5</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万円ずつ増加すると仮定</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1072279638"/>
                  </a:ext>
                </a:extLst>
              </a:tr>
              <a:tr h="49800">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客数</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（名</a:t>
                      </a:r>
                      <a:r>
                        <a:rPr lang="en-US" altLang="ja-JP" sz="800" b="0" i="0" u="none" strike="noStrike">
                          <a:solidFill>
                            <a:schemeClr val="tx1"/>
                          </a:solidFill>
                          <a:effectLst/>
                          <a:latin typeface="游明朝" panose="02020400000000000000" pitchFamily="18" charset="-128"/>
                          <a:ea typeface="游明朝" panose="02020400000000000000" pitchFamily="18" charset="-128"/>
                        </a:rPr>
                        <a:t>/</a:t>
                      </a:r>
                      <a:r>
                        <a:rPr lang="ja-JP" altLang="en-US" sz="800" b="0" i="0" u="none" strike="noStrike">
                          <a:solidFill>
                            <a:schemeClr val="tx1"/>
                          </a:solidFill>
                          <a:effectLst/>
                          <a:latin typeface="游明朝" panose="02020400000000000000" pitchFamily="18" charset="-128"/>
                          <a:ea typeface="游明朝" panose="02020400000000000000" pitchFamily="18" charset="-128"/>
                        </a:rPr>
                        <a:t>月）</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60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180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240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300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360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420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480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540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600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１ヵ月あたりの客数</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年換算で算出</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3943707924"/>
                  </a:ext>
                </a:extLst>
              </a:tr>
              <a:tr h="97784">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21</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a:t>
                      </a:r>
                      <a:r>
                        <a:rPr lang="ja-JP" altLang="en-US" sz="800" b="0" i="0" u="none" strike="noStrike">
                          <a:solidFill>
                            <a:schemeClr val="tx1"/>
                          </a:solidFill>
                          <a:effectLst/>
                          <a:latin typeface="游明朝" panose="02020400000000000000" pitchFamily="18" charset="-128"/>
                          <a:ea typeface="游明朝" panose="02020400000000000000" pitchFamily="18" charset="-128"/>
                        </a:rPr>
                        <a:t>ヵ月あたりの客数</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（月）</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30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35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40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45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年目の１ヵ月あたりの客数</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5</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名から、毎年</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5</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名ずつ増加すると仮定</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351732522"/>
                  </a:ext>
                </a:extLst>
              </a:tr>
              <a:tr h="49800">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年換算</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（万円）</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12</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ヵ月分</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1970976376"/>
                  </a:ext>
                </a:extLst>
              </a:tr>
              <a:tr h="97784">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23</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コンサルティング</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（万円）</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60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288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588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960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1,404</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1,920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2,508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3,168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3,900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4,704</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平均客単価</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平均客数で算出</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3105994402"/>
                  </a:ext>
                </a:extLst>
              </a:tr>
              <a:tr h="97784">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24</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平均客単価</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（万円</a:t>
                      </a:r>
                      <a:r>
                        <a:rPr lang="en-US" altLang="ja-JP" sz="800" b="0" i="0" u="none" strike="noStrike">
                          <a:solidFill>
                            <a:schemeClr val="tx1"/>
                          </a:solidFill>
                          <a:effectLst/>
                          <a:latin typeface="游明朝" panose="02020400000000000000" pitchFamily="18" charset="-128"/>
                          <a:ea typeface="游明朝" panose="02020400000000000000" pitchFamily="18" charset="-128"/>
                        </a:rPr>
                        <a:t>/</a:t>
                      </a:r>
                      <a:r>
                        <a:rPr lang="ja-JP" altLang="en-US" sz="800" b="0" i="0" u="none" strike="noStrike">
                          <a:solidFill>
                            <a:schemeClr val="tx1"/>
                          </a:solidFill>
                          <a:effectLst/>
                          <a:latin typeface="游明朝" panose="02020400000000000000" pitchFamily="18" charset="-128"/>
                          <a:ea typeface="游明朝" panose="02020400000000000000" pitchFamily="18" charset="-128"/>
                        </a:rPr>
                        <a:t>名）</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6</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7</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9</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11</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13</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14</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年目の平均客単価</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5</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万円から、毎年</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万円ずつ増加すると仮定</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3581660121"/>
                  </a:ext>
                </a:extLst>
              </a:tr>
              <a:tr h="49800">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客数</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（名</a:t>
                      </a:r>
                      <a:r>
                        <a:rPr lang="en-US" altLang="ja-JP" sz="800" b="0" i="0" u="none" strike="noStrike">
                          <a:solidFill>
                            <a:schemeClr val="tx1"/>
                          </a:solidFill>
                          <a:effectLst/>
                          <a:latin typeface="游明朝" panose="02020400000000000000" pitchFamily="18" charset="-128"/>
                          <a:ea typeface="游明朝" panose="02020400000000000000" pitchFamily="18" charset="-128"/>
                        </a:rPr>
                        <a:t>/</a:t>
                      </a:r>
                      <a:r>
                        <a:rPr lang="ja-JP" altLang="en-US" sz="800" b="0" i="0" u="none" strike="noStrike">
                          <a:solidFill>
                            <a:schemeClr val="tx1"/>
                          </a:solidFill>
                          <a:effectLst/>
                          <a:latin typeface="游明朝" panose="02020400000000000000" pitchFamily="18" charset="-128"/>
                          <a:ea typeface="游明朝" panose="02020400000000000000" pitchFamily="18" charset="-128"/>
                        </a:rPr>
                        <a:t>月）</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48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84</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156</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192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228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264</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300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336</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１ヵ月あたりの客数</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年換算で算出</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770745050"/>
                  </a:ext>
                </a:extLst>
              </a:tr>
              <a:tr h="97784">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26</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a:t>
                      </a:r>
                      <a:r>
                        <a:rPr lang="ja-JP" altLang="en-US" sz="800" b="0" i="0" u="none" strike="noStrike">
                          <a:solidFill>
                            <a:schemeClr val="tx1"/>
                          </a:solidFill>
                          <a:effectLst/>
                          <a:latin typeface="游明朝" panose="02020400000000000000" pitchFamily="18" charset="-128"/>
                          <a:ea typeface="游明朝" panose="02020400000000000000" pitchFamily="18" charset="-128"/>
                        </a:rPr>
                        <a:t>ヵ月あたりの客数</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（月）</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4</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7</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13</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16</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19</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年目の１ヵ月あたりの客数</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名から、毎年</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3</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名ずつ増加すると仮定</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3467155867"/>
                  </a:ext>
                </a:extLst>
              </a:tr>
              <a:tr h="49800">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27</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年換算</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（万円）</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12</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ヵ月分</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3813809603"/>
                  </a:ext>
                </a:extLst>
              </a:tr>
            </a:tbl>
          </a:graphicData>
        </a:graphic>
      </p:graphicFrame>
    </p:spTree>
    <p:extLst>
      <p:ext uri="{BB962C8B-B14F-4D97-AF65-F5344CB8AC3E}">
        <p14:creationId xmlns:p14="http://schemas.microsoft.com/office/powerpoint/2010/main" val="1104302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4572C0-8837-9B04-1AFD-3ABA7B55D956}"/>
            </a:ext>
          </a:extLst>
        </p:cNvPr>
        <p:cNvGrpSpPr/>
        <p:nvPr/>
      </p:nvGrpSpPr>
      <p:grpSpPr>
        <a:xfrm>
          <a:off x="0" y="0"/>
          <a:ext cx="0" cy="0"/>
          <a:chOff x="0" y="0"/>
          <a:chExt cx="0" cy="0"/>
        </a:xfrm>
      </p:grpSpPr>
      <p:sp>
        <p:nvSpPr>
          <p:cNvPr id="2" name="正方形/長方形 1">
            <a:extLst>
              <a:ext uri="{FF2B5EF4-FFF2-40B4-BE49-F238E27FC236}">
                <a16:creationId xmlns:a16="http://schemas.microsoft.com/office/drawing/2014/main" id="{2802DF2F-FEAF-8C4F-5E5D-74183CD571BB}"/>
              </a:ext>
            </a:extLst>
          </p:cNvPr>
          <p:cNvSpPr/>
          <p:nvPr/>
        </p:nvSpPr>
        <p:spPr>
          <a:xfrm>
            <a:off x="410918" y="296441"/>
            <a:ext cx="11370164" cy="46891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Bef>
                <a:spcPts val="600"/>
              </a:spcBef>
            </a:pPr>
            <a:r>
              <a:rPr lang="zh-TW" altLang="en-US" b="1" dirty="0">
                <a:solidFill>
                  <a:srgbClr val="145D3A"/>
                </a:solidFill>
                <a:latin typeface="游明朝" panose="02020400000000000000" pitchFamily="18" charset="-128"/>
                <a:ea typeface="游明朝" panose="02020400000000000000" pitchFamily="18" charset="-128"/>
              </a:rPr>
              <a:t>財務計画</a:t>
            </a:r>
            <a:r>
              <a:rPr lang="ja-JP" altLang="en-US" b="1" dirty="0">
                <a:solidFill>
                  <a:srgbClr val="145D3A"/>
                </a:solidFill>
                <a:latin typeface="游明朝" panose="02020400000000000000" pitchFamily="18" charset="-128"/>
                <a:ea typeface="游明朝" panose="02020400000000000000" pitchFamily="18" charset="-128"/>
              </a:rPr>
              <a:t>（</a:t>
            </a:r>
            <a:r>
              <a:rPr lang="en-US" altLang="ja-JP" b="1" dirty="0">
                <a:solidFill>
                  <a:srgbClr val="145D3A"/>
                </a:solidFill>
                <a:latin typeface="游明朝" panose="02020400000000000000" pitchFamily="18" charset="-128"/>
                <a:ea typeface="游明朝" panose="02020400000000000000" pitchFamily="18" charset="-128"/>
              </a:rPr>
              <a:t>3/4</a:t>
            </a:r>
            <a:r>
              <a:rPr lang="ja-JP" altLang="en-US" b="1" dirty="0">
                <a:solidFill>
                  <a:srgbClr val="145D3A"/>
                </a:solidFill>
                <a:latin typeface="游明朝" panose="02020400000000000000" pitchFamily="18" charset="-128"/>
                <a:ea typeface="游明朝" panose="02020400000000000000" pitchFamily="18" charset="-128"/>
              </a:rPr>
              <a:t>）：数値根拠②</a:t>
            </a:r>
          </a:p>
        </p:txBody>
      </p:sp>
      <p:sp>
        <p:nvSpPr>
          <p:cNvPr id="4" name="スライド番号プレースホルダー 5">
            <a:extLst>
              <a:ext uri="{FF2B5EF4-FFF2-40B4-BE49-F238E27FC236}">
                <a16:creationId xmlns:a16="http://schemas.microsoft.com/office/drawing/2014/main" id="{3A1BA86E-C0E5-9A00-7643-271A44BEDF97}"/>
              </a:ext>
            </a:extLst>
          </p:cNvPr>
          <p:cNvSpPr>
            <a:spLocks noGrp="1"/>
          </p:cNvSpPr>
          <p:nvPr>
            <p:ph type="sldNum" sz="quarter" idx="12"/>
          </p:nvPr>
        </p:nvSpPr>
        <p:spPr>
          <a:xfrm>
            <a:off x="11792326" y="6587975"/>
            <a:ext cx="278505" cy="219600"/>
          </a:xfrm>
        </p:spPr>
        <p:txBody>
          <a:bodyPr wrap="none"/>
          <a:lstStyle/>
          <a:p>
            <a:pPr algn="ctr"/>
            <a:fld id="{3FFBA4C0-9B7D-4866-9F37-F8186F53D425}" type="slidenum">
              <a:rPr kumimoji="1" lang="ja-JP" altLang="en-US" smtClean="0">
                <a:solidFill>
                  <a:schemeClr val="tx1"/>
                </a:solidFill>
                <a:latin typeface="游明朝" panose="02020400000000000000" pitchFamily="18" charset="-128"/>
                <a:ea typeface="游明朝" panose="02020400000000000000" pitchFamily="18" charset="-128"/>
              </a:rPr>
              <a:pPr algn="ctr"/>
              <a:t>16</a:t>
            </a:fld>
            <a:endParaRPr kumimoji="1" lang="ja-JP" altLang="en-US" dirty="0">
              <a:solidFill>
                <a:schemeClr val="tx1"/>
              </a:solidFill>
              <a:latin typeface="游明朝" panose="02020400000000000000" pitchFamily="18" charset="-128"/>
              <a:ea typeface="游明朝" panose="02020400000000000000" pitchFamily="18" charset="-128"/>
            </a:endParaRPr>
          </a:p>
        </p:txBody>
      </p:sp>
      <p:grpSp>
        <p:nvGrpSpPr>
          <p:cNvPr id="5" name="グループ化 4">
            <a:extLst>
              <a:ext uri="{FF2B5EF4-FFF2-40B4-BE49-F238E27FC236}">
                <a16:creationId xmlns:a16="http://schemas.microsoft.com/office/drawing/2014/main" id="{51A211F4-9CDD-90F7-B5C4-96B57E44970B}"/>
              </a:ext>
            </a:extLst>
          </p:cNvPr>
          <p:cNvGrpSpPr/>
          <p:nvPr/>
        </p:nvGrpSpPr>
        <p:grpSpPr>
          <a:xfrm>
            <a:off x="6321449" y="381089"/>
            <a:ext cx="5462564" cy="291159"/>
            <a:chOff x="5352149" y="381089"/>
            <a:chExt cx="5462564" cy="291159"/>
          </a:xfrm>
        </p:grpSpPr>
        <p:sp>
          <p:nvSpPr>
            <p:cNvPr id="6" name="正方形/長方形 5">
              <a:extLst>
                <a:ext uri="{FF2B5EF4-FFF2-40B4-BE49-F238E27FC236}">
                  <a16:creationId xmlns:a16="http://schemas.microsoft.com/office/drawing/2014/main" id="{653BF12F-921D-6C17-55D2-173039E472C7}"/>
                </a:ext>
              </a:extLst>
            </p:cNvPr>
            <p:cNvSpPr/>
            <p:nvPr/>
          </p:nvSpPr>
          <p:spPr>
            <a:xfrm>
              <a:off x="10097945" y="381089"/>
              <a:ext cx="716768" cy="291159"/>
            </a:xfrm>
            <a:prstGeom prst="rect">
              <a:avLst/>
            </a:prstGeom>
            <a:solidFill>
              <a:srgbClr val="145D3A"/>
            </a:solidFill>
            <a:ln w="9525">
              <a:solidFill>
                <a:schemeClr val="tx1"/>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lang="ja-JP" altLang="en-US" sz="1050" dirty="0">
                  <a:solidFill>
                    <a:schemeClr val="bg1"/>
                  </a:solidFill>
                  <a:latin typeface="游明朝" panose="02020400000000000000" pitchFamily="18" charset="-128"/>
                  <a:ea typeface="游明朝" panose="02020400000000000000" pitchFamily="18" charset="-128"/>
                </a:rPr>
                <a:t>財務計画</a:t>
              </a:r>
            </a:p>
          </p:txBody>
        </p:sp>
        <p:grpSp>
          <p:nvGrpSpPr>
            <p:cNvPr id="7" name="グループ化 6">
              <a:extLst>
                <a:ext uri="{FF2B5EF4-FFF2-40B4-BE49-F238E27FC236}">
                  <a16:creationId xmlns:a16="http://schemas.microsoft.com/office/drawing/2014/main" id="{F19C297A-E049-5639-2395-1DEF0806A63E}"/>
                </a:ext>
              </a:extLst>
            </p:cNvPr>
            <p:cNvGrpSpPr/>
            <p:nvPr/>
          </p:nvGrpSpPr>
          <p:grpSpPr>
            <a:xfrm>
              <a:off x="5352149" y="381089"/>
              <a:ext cx="870461" cy="291159"/>
              <a:chOff x="5021740" y="381089"/>
              <a:chExt cx="870461" cy="291159"/>
            </a:xfrm>
          </p:grpSpPr>
          <p:sp>
            <p:nvSpPr>
              <p:cNvPr id="20" name="正方形/長方形 19">
                <a:extLst>
                  <a:ext uri="{FF2B5EF4-FFF2-40B4-BE49-F238E27FC236}">
                    <a16:creationId xmlns:a16="http://schemas.microsoft.com/office/drawing/2014/main" id="{4C5DE38F-20DD-347B-DED8-8D32328BB255}"/>
                  </a:ext>
                </a:extLst>
              </p:cNvPr>
              <p:cNvSpPr/>
              <p:nvPr/>
            </p:nvSpPr>
            <p:spPr>
              <a:xfrm>
                <a:off x="5021740" y="381089"/>
                <a:ext cx="716768" cy="291159"/>
              </a:xfrm>
              <a:prstGeom prst="rect">
                <a:avLst/>
              </a:prstGeom>
              <a:no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kumimoji="1" lang="ja-JP" altLang="en-US" sz="1050" dirty="0">
                    <a:solidFill>
                      <a:schemeClr val="tx1"/>
                    </a:solidFill>
                    <a:latin typeface="游明朝" panose="02020400000000000000" pitchFamily="18" charset="-128"/>
                    <a:ea typeface="游明朝" panose="02020400000000000000" pitchFamily="18" charset="-128"/>
                  </a:rPr>
                  <a:t>目指す姿</a:t>
                </a:r>
              </a:p>
            </p:txBody>
          </p:sp>
          <p:sp>
            <p:nvSpPr>
              <p:cNvPr id="21" name="矢印: 右 20">
                <a:extLst>
                  <a:ext uri="{FF2B5EF4-FFF2-40B4-BE49-F238E27FC236}">
                    <a16:creationId xmlns:a16="http://schemas.microsoft.com/office/drawing/2014/main" id="{FB6A407C-643A-FF9D-A456-5B8D07A0D11B}"/>
                  </a:ext>
                </a:extLst>
              </p:cNvPr>
              <p:cNvSpPr/>
              <p:nvPr/>
            </p:nvSpPr>
            <p:spPr>
              <a:xfrm>
                <a:off x="5738508" y="458755"/>
                <a:ext cx="153693" cy="135827"/>
              </a:xfrm>
              <a:prstGeom prst="rightArrow">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nvGrpSpPr>
            <p:cNvPr id="8" name="グループ化 7">
              <a:extLst>
                <a:ext uri="{FF2B5EF4-FFF2-40B4-BE49-F238E27FC236}">
                  <a16:creationId xmlns:a16="http://schemas.microsoft.com/office/drawing/2014/main" id="{B6A3AA42-1998-3EC5-7FC4-17BA74C7C82E}"/>
                </a:ext>
              </a:extLst>
            </p:cNvPr>
            <p:cNvGrpSpPr/>
            <p:nvPr/>
          </p:nvGrpSpPr>
          <p:grpSpPr>
            <a:xfrm>
              <a:off x="6301308" y="381089"/>
              <a:ext cx="870461" cy="291159"/>
              <a:chOff x="6036981" y="381089"/>
              <a:chExt cx="870461" cy="291159"/>
            </a:xfrm>
          </p:grpSpPr>
          <p:sp>
            <p:nvSpPr>
              <p:cNvPr id="18" name="正方形/長方形 17">
                <a:extLst>
                  <a:ext uri="{FF2B5EF4-FFF2-40B4-BE49-F238E27FC236}">
                    <a16:creationId xmlns:a16="http://schemas.microsoft.com/office/drawing/2014/main" id="{9E5DB239-96AF-2615-6D3D-B3AEF7B54B67}"/>
                  </a:ext>
                </a:extLst>
              </p:cNvPr>
              <p:cNvSpPr/>
              <p:nvPr/>
            </p:nvSpPr>
            <p:spPr>
              <a:xfrm>
                <a:off x="6036981" y="381089"/>
                <a:ext cx="716768" cy="291159"/>
              </a:xfrm>
              <a:prstGeom prst="rect">
                <a:avLst/>
              </a:prstGeom>
              <a:no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lang="ja-JP" altLang="en-US" sz="1050" dirty="0">
                    <a:solidFill>
                      <a:schemeClr val="tx1"/>
                    </a:solidFill>
                    <a:latin typeface="游明朝" panose="02020400000000000000" pitchFamily="18" charset="-128"/>
                    <a:ea typeface="游明朝" panose="02020400000000000000" pitchFamily="18" charset="-128"/>
                  </a:rPr>
                  <a:t>市場分析</a:t>
                </a:r>
                <a:endParaRPr kumimoji="1" lang="ja-JP" altLang="en-US" sz="1050" dirty="0">
                  <a:solidFill>
                    <a:schemeClr val="tx1"/>
                  </a:solidFill>
                  <a:latin typeface="游明朝" panose="02020400000000000000" pitchFamily="18" charset="-128"/>
                  <a:ea typeface="游明朝" panose="02020400000000000000" pitchFamily="18" charset="-128"/>
                </a:endParaRPr>
              </a:p>
            </p:txBody>
          </p:sp>
          <p:sp>
            <p:nvSpPr>
              <p:cNvPr id="19" name="矢印: 右 18">
                <a:extLst>
                  <a:ext uri="{FF2B5EF4-FFF2-40B4-BE49-F238E27FC236}">
                    <a16:creationId xmlns:a16="http://schemas.microsoft.com/office/drawing/2014/main" id="{4B6AA0C5-65CB-30C4-627A-FBB0B14E1FA5}"/>
                  </a:ext>
                </a:extLst>
              </p:cNvPr>
              <p:cNvSpPr/>
              <p:nvPr/>
            </p:nvSpPr>
            <p:spPr>
              <a:xfrm>
                <a:off x="6753749" y="458755"/>
                <a:ext cx="153693" cy="135827"/>
              </a:xfrm>
              <a:prstGeom prst="rightArrow">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nvGrpSpPr>
            <p:cNvPr id="9" name="グループ化 8">
              <a:extLst>
                <a:ext uri="{FF2B5EF4-FFF2-40B4-BE49-F238E27FC236}">
                  <a16:creationId xmlns:a16="http://schemas.microsoft.com/office/drawing/2014/main" id="{B1270340-4B46-3493-B4AE-69AEB689AD0A}"/>
                </a:ext>
              </a:extLst>
            </p:cNvPr>
            <p:cNvGrpSpPr/>
            <p:nvPr/>
          </p:nvGrpSpPr>
          <p:grpSpPr>
            <a:xfrm>
              <a:off x="7250467" y="381089"/>
              <a:ext cx="870461" cy="291159"/>
              <a:chOff x="7052222" y="381089"/>
              <a:chExt cx="870461" cy="291159"/>
            </a:xfrm>
          </p:grpSpPr>
          <p:sp>
            <p:nvSpPr>
              <p:cNvPr id="16" name="正方形/長方形 15">
                <a:extLst>
                  <a:ext uri="{FF2B5EF4-FFF2-40B4-BE49-F238E27FC236}">
                    <a16:creationId xmlns:a16="http://schemas.microsoft.com/office/drawing/2014/main" id="{A9FA5817-D5DA-A653-EA4E-D62ACE0A7308}"/>
                  </a:ext>
                </a:extLst>
              </p:cNvPr>
              <p:cNvSpPr/>
              <p:nvPr/>
            </p:nvSpPr>
            <p:spPr>
              <a:xfrm>
                <a:off x="7052222" y="381089"/>
                <a:ext cx="716768" cy="291159"/>
              </a:xfrm>
              <a:prstGeom prst="rect">
                <a:avLst/>
              </a:prstGeom>
              <a:no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lang="ja-JP" altLang="en-US" sz="1050" dirty="0">
                    <a:solidFill>
                      <a:schemeClr val="tx1"/>
                    </a:solidFill>
                    <a:latin typeface="游明朝" panose="02020400000000000000" pitchFamily="18" charset="-128"/>
                    <a:ea typeface="游明朝" panose="02020400000000000000" pitchFamily="18" charset="-128"/>
                  </a:rPr>
                  <a:t>競合分析</a:t>
                </a:r>
                <a:endParaRPr kumimoji="1" lang="ja-JP" altLang="en-US" sz="1050" dirty="0">
                  <a:solidFill>
                    <a:schemeClr val="tx1"/>
                  </a:solidFill>
                  <a:latin typeface="游明朝" panose="02020400000000000000" pitchFamily="18" charset="-128"/>
                  <a:ea typeface="游明朝" panose="02020400000000000000" pitchFamily="18" charset="-128"/>
                </a:endParaRPr>
              </a:p>
            </p:txBody>
          </p:sp>
          <p:sp>
            <p:nvSpPr>
              <p:cNvPr id="17" name="矢印: 右 16">
                <a:extLst>
                  <a:ext uri="{FF2B5EF4-FFF2-40B4-BE49-F238E27FC236}">
                    <a16:creationId xmlns:a16="http://schemas.microsoft.com/office/drawing/2014/main" id="{EC869725-5F75-D93B-999B-8758B872410D}"/>
                  </a:ext>
                </a:extLst>
              </p:cNvPr>
              <p:cNvSpPr/>
              <p:nvPr/>
            </p:nvSpPr>
            <p:spPr>
              <a:xfrm>
                <a:off x="7768990" y="458755"/>
                <a:ext cx="153693" cy="135827"/>
              </a:xfrm>
              <a:prstGeom prst="rightArrow">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nvGrpSpPr>
            <p:cNvPr id="10" name="グループ化 9">
              <a:extLst>
                <a:ext uri="{FF2B5EF4-FFF2-40B4-BE49-F238E27FC236}">
                  <a16:creationId xmlns:a16="http://schemas.microsoft.com/office/drawing/2014/main" id="{AF62BA81-26A2-2574-6BBE-A14DA516E3D1}"/>
                </a:ext>
              </a:extLst>
            </p:cNvPr>
            <p:cNvGrpSpPr/>
            <p:nvPr/>
          </p:nvGrpSpPr>
          <p:grpSpPr>
            <a:xfrm>
              <a:off x="8199626" y="381089"/>
              <a:ext cx="870461" cy="291159"/>
              <a:chOff x="8067463" y="381089"/>
              <a:chExt cx="870461" cy="291159"/>
            </a:xfrm>
          </p:grpSpPr>
          <p:sp>
            <p:nvSpPr>
              <p:cNvPr id="14" name="正方形/長方形 13">
                <a:extLst>
                  <a:ext uri="{FF2B5EF4-FFF2-40B4-BE49-F238E27FC236}">
                    <a16:creationId xmlns:a16="http://schemas.microsoft.com/office/drawing/2014/main" id="{16016F71-3DDD-1B59-5F40-982CFA72285D}"/>
                  </a:ext>
                </a:extLst>
              </p:cNvPr>
              <p:cNvSpPr/>
              <p:nvPr/>
            </p:nvSpPr>
            <p:spPr>
              <a:xfrm>
                <a:off x="8067463" y="381089"/>
                <a:ext cx="716768" cy="291159"/>
              </a:xfrm>
              <a:prstGeom prst="rect">
                <a:avLst/>
              </a:prstGeom>
              <a:no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kumimoji="1" lang="ja-JP" altLang="en-US" sz="1050" dirty="0">
                    <a:solidFill>
                      <a:schemeClr val="tx1"/>
                    </a:solidFill>
                    <a:latin typeface="游明朝" panose="02020400000000000000" pitchFamily="18" charset="-128"/>
                    <a:ea typeface="游明朝" panose="02020400000000000000" pitchFamily="18" charset="-128"/>
                  </a:rPr>
                  <a:t>自社戦略</a:t>
                </a:r>
              </a:p>
            </p:txBody>
          </p:sp>
          <p:sp>
            <p:nvSpPr>
              <p:cNvPr id="15" name="矢印: 右 14">
                <a:extLst>
                  <a:ext uri="{FF2B5EF4-FFF2-40B4-BE49-F238E27FC236}">
                    <a16:creationId xmlns:a16="http://schemas.microsoft.com/office/drawing/2014/main" id="{11F51711-E7C7-14C2-2FB6-9656A5361CFA}"/>
                  </a:ext>
                </a:extLst>
              </p:cNvPr>
              <p:cNvSpPr/>
              <p:nvPr/>
            </p:nvSpPr>
            <p:spPr>
              <a:xfrm>
                <a:off x="8784231" y="458755"/>
                <a:ext cx="153693" cy="135827"/>
              </a:xfrm>
              <a:prstGeom prst="rightArrow">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nvGrpSpPr>
            <p:cNvPr id="11" name="グループ化 10">
              <a:extLst>
                <a:ext uri="{FF2B5EF4-FFF2-40B4-BE49-F238E27FC236}">
                  <a16:creationId xmlns:a16="http://schemas.microsoft.com/office/drawing/2014/main" id="{33925689-B0EB-FD52-BDA4-63C2F0ABD243}"/>
                </a:ext>
              </a:extLst>
            </p:cNvPr>
            <p:cNvGrpSpPr/>
            <p:nvPr/>
          </p:nvGrpSpPr>
          <p:grpSpPr>
            <a:xfrm>
              <a:off x="9148785" y="381089"/>
              <a:ext cx="870461" cy="291159"/>
              <a:chOff x="9082704" y="381089"/>
              <a:chExt cx="870461" cy="291159"/>
            </a:xfrm>
          </p:grpSpPr>
          <p:sp>
            <p:nvSpPr>
              <p:cNvPr id="12" name="正方形/長方形 11">
                <a:extLst>
                  <a:ext uri="{FF2B5EF4-FFF2-40B4-BE49-F238E27FC236}">
                    <a16:creationId xmlns:a16="http://schemas.microsoft.com/office/drawing/2014/main" id="{3673A48E-F32C-8D6C-DA5E-E6525FBB00CD}"/>
                  </a:ext>
                </a:extLst>
              </p:cNvPr>
              <p:cNvSpPr/>
              <p:nvPr/>
            </p:nvSpPr>
            <p:spPr>
              <a:xfrm>
                <a:off x="9082704" y="381089"/>
                <a:ext cx="716768" cy="291159"/>
              </a:xfrm>
              <a:prstGeom prst="rect">
                <a:avLst/>
              </a:prstGeom>
              <a:no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kumimoji="1" lang="ja-JP" altLang="en-US" sz="1050" dirty="0">
                    <a:solidFill>
                      <a:schemeClr val="tx1"/>
                    </a:solidFill>
                    <a:latin typeface="游明朝" panose="02020400000000000000" pitchFamily="18" charset="-128"/>
                    <a:ea typeface="游明朝" panose="02020400000000000000" pitchFamily="18" charset="-128"/>
                  </a:rPr>
                  <a:t>活動計画</a:t>
                </a:r>
              </a:p>
            </p:txBody>
          </p:sp>
          <p:sp>
            <p:nvSpPr>
              <p:cNvPr id="13" name="矢印: 右 12">
                <a:extLst>
                  <a:ext uri="{FF2B5EF4-FFF2-40B4-BE49-F238E27FC236}">
                    <a16:creationId xmlns:a16="http://schemas.microsoft.com/office/drawing/2014/main" id="{FEB68C64-1E8D-9B09-E236-BC233B95EBBB}"/>
                  </a:ext>
                </a:extLst>
              </p:cNvPr>
              <p:cNvSpPr/>
              <p:nvPr/>
            </p:nvSpPr>
            <p:spPr>
              <a:xfrm>
                <a:off x="9799472" y="458755"/>
                <a:ext cx="153693" cy="135827"/>
              </a:xfrm>
              <a:prstGeom prst="rightArrow">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graphicFrame>
        <p:nvGraphicFramePr>
          <p:cNvPr id="27" name="表 26">
            <a:extLst>
              <a:ext uri="{FF2B5EF4-FFF2-40B4-BE49-F238E27FC236}">
                <a16:creationId xmlns:a16="http://schemas.microsoft.com/office/drawing/2014/main" id="{1CFB7B15-3AD5-A32A-0C46-B4C9C01665B6}"/>
              </a:ext>
            </a:extLst>
          </p:cNvPr>
          <p:cNvGraphicFramePr>
            <a:graphicFrameLocks noGrp="1"/>
          </p:cNvGraphicFramePr>
          <p:nvPr>
            <p:extLst>
              <p:ext uri="{D42A27DB-BD31-4B8C-83A1-F6EECF244321}">
                <p14:modId xmlns:p14="http://schemas.microsoft.com/office/powerpoint/2010/main" val="1102139264"/>
              </p:ext>
            </p:extLst>
          </p:nvPr>
        </p:nvGraphicFramePr>
        <p:xfrm>
          <a:off x="410918" y="927669"/>
          <a:ext cx="11370162" cy="5400802"/>
        </p:xfrm>
        <a:graphic>
          <a:graphicData uri="http://schemas.openxmlformats.org/drawingml/2006/table">
            <a:tbl>
              <a:tblPr/>
              <a:tblGrid>
                <a:gridCol w="249844">
                  <a:extLst>
                    <a:ext uri="{9D8B030D-6E8A-4147-A177-3AD203B41FA5}">
                      <a16:colId xmlns:a16="http://schemas.microsoft.com/office/drawing/2014/main" val="599672521"/>
                    </a:ext>
                  </a:extLst>
                </a:gridCol>
                <a:gridCol w="475314">
                  <a:extLst>
                    <a:ext uri="{9D8B030D-6E8A-4147-A177-3AD203B41FA5}">
                      <a16:colId xmlns:a16="http://schemas.microsoft.com/office/drawing/2014/main" val="2045629611"/>
                    </a:ext>
                  </a:extLst>
                </a:gridCol>
                <a:gridCol w="700783">
                  <a:extLst>
                    <a:ext uri="{9D8B030D-6E8A-4147-A177-3AD203B41FA5}">
                      <a16:colId xmlns:a16="http://schemas.microsoft.com/office/drawing/2014/main" val="2419239736"/>
                    </a:ext>
                  </a:extLst>
                </a:gridCol>
                <a:gridCol w="700783">
                  <a:extLst>
                    <a:ext uri="{9D8B030D-6E8A-4147-A177-3AD203B41FA5}">
                      <a16:colId xmlns:a16="http://schemas.microsoft.com/office/drawing/2014/main" val="2428101092"/>
                    </a:ext>
                  </a:extLst>
                </a:gridCol>
                <a:gridCol w="700783">
                  <a:extLst>
                    <a:ext uri="{9D8B030D-6E8A-4147-A177-3AD203B41FA5}">
                      <a16:colId xmlns:a16="http://schemas.microsoft.com/office/drawing/2014/main" val="1369359925"/>
                    </a:ext>
                  </a:extLst>
                </a:gridCol>
                <a:gridCol w="700783">
                  <a:extLst>
                    <a:ext uri="{9D8B030D-6E8A-4147-A177-3AD203B41FA5}">
                      <a16:colId xmlns:a16="http://schemas.microsoft.com/office/drawing/2014/main" val="128819359"/>
                    </a:ext>
                  </a:extLst>
                </a:gridCol>
                <a:gridCol w="475314">
                  <a:extLst>
                    <a:ext uri="{9D8B030D-6E8A-4147-A177-3AD203B41FA5}">
                      <a16:colId xmlns:a16="http://schemas.microsoft.com/office/drawing/2014/main" val="2429895561"/>
                    </a:ext>
                  </a:extLst>
                </a:gridCol>
                <a:gridCol w="511877">
                  <a:extLst>
                    <a:ext uri="{9D8B030D-6E8A-4147-A177-3AD203B41FA5}">
                      <a16:colId xmlns:a16="http://schemas.microsoft.com/office/drawing/2014/main" val="227953810"/>
                    </a:ext>
                  </a:extLst>
                </a:gridCol>
                <a:gridCol w="511877">
                  <a:extLst>
                    <a:ext uri="{9D8B030D-6E8A-4147-A177-3AD203B41FA5}">
                      <a16:colId xmlns:a16="http://schemas.microsoft.com/office/drawing/2014/main" val="3946076060"/>
                    </a:ext>
                  </a:extLst>
                </a:gridCol>
                <a:gridCol w="511877">
                  <a:extLst>
                    <a:ext uri="{9D8B030D-6E8A-4147-A177-3AD203B41FA5}">
                      <a16:colId xmlns:a16="http://schemas.microsoft.com/office/drawing/2014/main" val="3068590319"/>
                    </a:ext>
                  </a:extLst>
                </a:gridCol>
                <a:gridCol w="511877">
                  <a:extLst>
                    <a:ext uri="{9D8B030D-6E8A-4147-A177-3AD203B41FA5}">
                      <a16:colId xmlns:a16="http://schemas.microsoft.com/office/drawing/2014/main" val="166101584"/>
                    </a:ext>
                  </a:extLst>
                </a:gridCol>
                <a:gridCol w="511877">
                  <a:extLst>
                    <a:ext uri="{9D8B030D-6E8A-4147-A177-3AD203B41FA5}">
                      <a16:colId xmlns:a16="http://schemas.microsoft.com/office/drawing/2014/main" val="4263879012"/>
                    </a:ext>
                  </a:extLst>
                </a:gridCol>
                <a:gridCol w="511877">
                  <a:extLst>
                    <a:ext uri="{9D8B030D-6E8A-4147-A177-3AD203B41FA5}">
                      <a16:colId xmlns:a16="http://schemas.microsoft.com/office/drawing/2014/main" val="4290183098"/>
                    </a:ext>
                  </a:extLst>
                </a:gridCol>
                <a:gridCol w="511877">
                  <a:extLst>
                    <a:ext uri="{9D8B030D-6E8A-4147-A177-3AD203B41FA5}">
                      <a16:colId xmlns:a16="http://schemas.microsoft.com/office/drawing/2014/main" val="3921898467"/>
                    </a:ext>
                  </a:extLst>
                </a:gridCol>
                <a:gridCol w="511877">
                  <a:extLst>
                    <a:ext uri="{9D8B030D-6E8A-4147-A177-3AD203B41FA5}">
                      <a16:colId xmlns:a16="http://schemas.microsoft.com/office/drawing/2014/main" val="657672921"/>
                    </a:ext>
                  </a:extLst>
                </a:gridCol>
                <a:gridCol w="511877">
                  <a:extLst>
                    <a:ext uri="{9D8B030D-6E8A-4147-A177-3AD203B41FA5}">
                      <a16:colId xmlns:a16="http://schemas.microsoft.com/office/drawing/2014/main" val="2545159860"/>
                    </a:ext>
                  </a:extLst>
                </a:gridCol>
                <a:gridCol w="511877">
                  <a:extLst>
                    <a:ext uri="{9D8B030D-6E8A-4147-A177-3AD203B41FA5}">
                      <a16:colId xmlns:a16="http://schemas.microsoft.com/office/drawing/2014/main" val="1429718433"/>
                    </a:ext>
                  </a:extLst>
                </a:gridCol>
                <a:gridCol w="2247788">
                  <a:extLst>
                    <a:ext uri="{9D8B030D-6E8A-4147-A177-3AD203B41FA5}">
                      <a16:colId xmlns:a16="http://schemas.microsoft.com/office/drawing/2014/main" val="2928904328"/>
                    </a:ext>
                  </a:extLst>
                </a:gridCol>
              </a:tblGrid>
              <a:tr h="49800">
                <a:tc gridSpan="3">
                  <a:txBody>
                    <a:bodyPr/>
                    <a:lstStyle/>
                    <a:p>
                      <a:pPr algn="l" fontAlgn="t">
                        <a:buNone/>
                      </a:pPr>
                      <a:r>
                        <a:rPr lang="ja-JP" altLang="en-US" sz="800" b="0" i="0" u="none" strike="noStrike" dirty="0">
                          <a:solidFill>
                            <a:srgbClr val="FFFFFF"/>
                          </a:solidFill>
                          <a:effectLst/>
                          <a:latin typeface="游明朝" panose="02020400000000000000" pitchFamily="18" charset="-128"/>
                          <a:ea typeface="游明朝" panose="02020400000000000000" pitchFamily="18" charset="-128"/>
                        </a:rPr>
                        <a:t>財務モデル</a:t>
                      </a:r>
                      <a:endParaRPr lang="zh-TW" altLang="en-US" sz="800" b="0" i="0" u="none" strike="noStrike" dirty="0">
                        <a:solidFill>
                          <a:srgbClr val="FFFFFF"/>
                        </a:solidFill>
                        <a:effectLst/>
                        <a:latin typeface="游明朝" panose="02020400000000000000" pitchFamily="18" charset="-128"/>
                        <a:ea typeface="游明朝" panose="02020400000000000000" pitchFamily="18" charset="-128"/>
                      </a:endParaRPr>
                    </a:p>
                  </a:txBody>
                  <a:tcPr marL="1397" marR="1397" marT="1397" marB="0">
                    <a:lnL>
                      <a:noFill/>
                    </a:lnL>
                    <a:lnR>
                      <a:noFill/>
                    </a:lnR>
                    <a:lnT>
                      <a:noFill/>
                    </a:lnT>
                    <a:lnB>
                      <a:noFill/>
                    </a:lnB>
                    <a:solidFill>
                      <a:srgbClr val="196B24"/>
                    </a:solidFill>
                  </a:tcPr>
                </a:tc>
                <a:tc hMerge="1">
                  <a:txBody>
                    <a:bodyPr/>
                    <a:lstStyle/>
                    <a:p>
                      <a:endParaRPr kumimoji="1" lang="ja-JP" altLang="en-US"/>
                    </a:p>
                  </a:txBody>
                  <a:tcPr/>
                </a:tc>
                <a:tc hMerge="1">
                  <a:txBody>
                    <a:bodyPr/>
                    <a:lstStyle/>
                    <a:p>
                      <a:endParaRPr kumimoji="1" lang="ja-JP" altLang="en-US"/>
                    </a:p>
                  </a:txBody>
                  <a:tcPr/>
                </a:tc>
                <a:tc>
                  <a:txBody>
                    <a:bodyPr/>
                    <a:lstStyle/>
                    <a:p>
                      <a:pPr algn="l" fontAlgn="t">
                        <a:buNone/>
                      </a:pPr>
                      <a:r>
                        <a:rPr lang="ja-JP" altLang="en-US" sz="800" b="0" i="0" u="none" strike="noStrike">
                          <a:solidFill>
                            <a:srgbClr val="FFFFFF"/>
                          </a:solidFill>
                          <a:effectLst/>
                          <a:latin typeface="游明朝" panose="02020400000000000000" pitchFamily="18" charset="-128"/>
                          <a:ea typeface="游明朝" panose="02020400000000000000" pitchFamily="18" charset="-128"/>
                        </a:rPr>
                        <a:t>　</a:t>
                      </a:r>
                    </a:p>
                  </a:txBody>
                  <a:tcPr marL="1397" marR="1397" marT="1397" marB="0">
                    <a:lnL>
                      <a:noFill/>
                    </a:lnL>
                    <a:lnR>
                      <a:noFill/>
                    </a:lnR>
                    <a:lnT>
                      <a:noFill/>
                    </a:lnT>
                    <a:lnB>
                      <a:noFill/>
                    </a:lnB>
                    <a:solidFill>
                      <a:srgbClr val="196B24"/>
                    </a:solidFill>
                  </a:tcPr>
                </a:tc>
                <a:tc>
                  <a:txBody>
                    <a:bodyPr/>
                    <a:lstStyle/>
                    <a:p>
                      <a:pPr algn="l" fontAlgn="t">
                        <a:buNone/>
                      </a:pPr>
                      <a:r>
                        <a:rPr lang="ja-JP" altLang="en-US" sz="800" b="0" i="0" u="none" strike="noStrike">
                          <a:solidFill>
                            <a:srgbClr val="FFFFFF"/>
                          </a:solidFill>
                          <a:effectLst/>
                          <a:latin typeface="游明朝" panose="02020400000000000000" pitchFamily="18" charset="-128"/>
                          <a:ea typeface="游明朝" panose="02020400000000000000" pitchFamily="18" charset="-128"/>
                        </a:rPr>
                        <a:t>　</a:t>
                      </a:r>
                    </a:p>
                  </a:txBody>
                  <a:tcPr marL="1397" marR="1397" marT="1397" marB="0">
                    <a:lnL>
                      <a:noFill/>
                    </a:lnL>
                    <a:lnR>
                      <a:noFill/>
                    </a:lnR>
                    <a:lnT>
                      <a:noFill/>
                    </a:lnT>
                    <a:lnB>
                      <a:noFill/>
                    </a:lnB>
                    <a:solidFill>
                      <a:srgbClr val="196B24"/>
                    </a:solidFill>
                  </a:tcPr>
                </a:tc>
                <a:tc>
                  <a:txBody>
                    <a:bodyPr/>
                    <a:lstStyle/>
                    <a:p>
                      <a:pPr algn="l" fontAlgn="t">
                        <a:buNone/>
                      </a:pPr>
                      <a:r>
                        <a:rPr lang="ja-JP" altLang="en-US" sz="800" b="0" i="0" u="none" strike="noStrike">
                          <a:solidFill>
                            <a:srgbClr val="FFFFFF"/>
                          </a:solidFill>
                          <a:effectLst/>
                          <a:latin typeface="游明朝" panose="02020400000000000000" pitchFamily="18" charset="-128"/>
                          <a:ea typeface="游明朝" panose="02020400000000000000" pitchFamily="18" charset="-128"/>
                        </a:rPr>
                        <a:t>　</a:t>
                      </a:r>
                    </a:p>
                  </a:txBody>
                  <a:tcPr marL="1397" marR="1397" marT="1397" marB="0">
                    <a:lnL>
                      <a:noFill/>
                    </a:lnL>
                    <a:lnR>
                      <a:noFill/>
                    </a:lnR>
                    <a:lnT>
                      <a:noFill/>
                    </a:lnT>
                    <a:lnB>
                      <a:noFill/>
                    </a:lnB>
                    <a:solidFill>
                      <a:srgbClr val="196B24"/>
                    </a:solidFill>
                  </a:tcPr>
                </a:tc>
                <a:tc>
                  <a:txBody>
                    <a:bodyPr/>
                    <a:lstStyle/>
                    <a:p>
                      <a:pPr algn="l" fontAlgn="t">
                        <a:buNone/>
                      </a:pPr>
                      <a:r>
                        <a:rPr lang="ja-JP" altLang="en-US" sz="800" b="0" i="0" u="none" strike="noStrike">
                          <a:solidFill>
                            <a:srgbClr val="FFFFFF"/>
                          </a:solidFill>
                          <a:effectLst/>
                          <a:latin typeface="游明朝" panose="02020400000000000000" pitchFamily="18" charset="-128"/>
                          <a:ea typeface="游明朝" panose="02020400000000000000" pitchFamily="18" charset="-128"/>
                        </a:rPr>
                        <a:t>　</a:t>
                      </a:r>
                    </a:p>
                  </a:txBody>
                  <a:tcPr marL="1397" marR="1397" marT="1397" marB="0">
                    <a:lnL>
                      <a:noFill/>
                    </a:lnL>
                    <a:lnR>
                      <a:noFill/>
                    </a:lnR>
                    <a:lnT>
                      <a:noFill/>
                    </a:lnT>
                    <a:lnB>
                      <a:noFill/>
                    </a:lnB>
                    <a:solidFill>
                      <a:srgbClr val="196B24"/>
                    </a:solidFill>
                  </a:tcPr>
                </a:tc>
                <a:tc>
                  <a:txBody>
                    <a:bodyPr/>
                    <a:lstStyle/>
                    <a:p>
                      <a:pPr algn="l" fontAlgn="t">
                        <a:buNone/>
                      </a:pPr>
                      <a:r>
                        <a:rPr lang="ja-JP" altLang="en-US" sz="800" b="0" i="0" u="none" strike="noStrike">
                          <a:solidFill>
                            <a:srgbClr val="FFFFFF"/>
                          </a:solidFill>
                          <a:effectLst/>
                          <a:latin typeface="游明朝" panose="02020400000000000000" pitchFamily="18" charset="-128"/>
                          <a:ea typeface="游明朝" panose="02020400000000000000" pitchFamily="18" charset="-128"/>
                        </a:rPr>
                        <a:t>　</a:t>
                      </a:r>
                    </a:p>
                  </a:txBody>
                  <a:tcPr marL="1397" marR="1397" marT="1397" marB="0">
                    <a:lnL>
                      <a:noFill/>
                    </a:lnL>
                    <a:lnR>
                      <a:noFill/>
                    </a:lnR>
                    <a:lnT>
                      <a:noFill/>
                    </a:lnT>
                    <a:lnB>
                      <a:noFill/>
                    </a:lnB>
                    <a:solidFill>
                      <a:srgbClr val="196B24"/>
                    </a:solidFill>
                  </a:tcPr>
                </a:tc>
                <a:tc>
                  <a:txBody>
                    <a:bodyPr/>
                    <a:lstStyle/>
                    <a:p>
                      <a:pPr algn="l" fontAlgn="t">
                        <a:buNone/>
                      </a:pPr>
                      <a:r>
                        <a:rPr lang="ja-JP" altLang="en-US" sz="800" b="0" i="0" u="none" strike="noStrike">
                          <a:solidFill>
                            <a:srgbClr val="FFFFFF"/>
                          </a:solidFill>
                          <a:effectLst/>
                          <a:latin typeface="游明朝" panose="02020400000000000000" pitchFamily="18" charset="-128"/>
                          <a:ea typeface="游明朝" panose="02020400000000000000" pitchFamily="18" charset="-128"/>
                        </a:rPr>
                        <a:t>　</a:t>
                      </a:r>
                    </a:p>
                  </a:txBody>
                  <a:tcPr marL="1397" marR="1397" marT="1397" marB="0">
                    <a:lnL>
                      <a:noFill/>
                    </a:lnL>
                    <a:lnR>
                      <a:noFill/>
                    </a:lnR>
                    <a:lnT>
                      <a:noFill/>
                    </a:lnT>
                    <a:lnB>
                      <a:noFill/>
                    </a:lnB>
                    <a:solidFill>
                      <a:srgbClr val="196B24"/>
                    </a:solidFill>
                  </a:tcPr>
                </a:tc>
                <a:tc>
                  <a:txBody>
                    <a:bodyPr/>
                    <a:lstStyle/>
                    <a:p>
                      <a:pPr algn="l" fontAlgn="t">
                        <a:buNone/>
                      </a:pPr>
                      <a:r>
                        <a:rPr lang="ja-JP" altLang="en-US" sz="800" b="0" i="0" u="none" strike="noStrike">
                          <a:solidFill>
                            <a:srgbClr val="FFFFFF"/>
                          </a:solidFill>
                          <a:effectLst/>
                          <a:latin typeface="游明朝" panose="02020400000000000000" pitchFamily="18" charset="-128"/>
                          <a:ea typeface="游明朝" panose="02020400000000000000" pitchFamily="18" charset="-128"/>
                        </a:rPr>
                        <a:t>　</a:t>
                      </a:r>
                    </a:p>
                  </a:txBody>
                  <a:tcPr marL="1397" marR="1397" marT="1397" marB="0">
                    <a:lnL>
                      <a:noFill/>
                    </a:lnL>
                    <a:lnR>
                      <a:noFill/>
                    </a:lnR>
                    <a:lnT>
                      <a:noFill/>
                    </a:lnT>
                    <a:lnB>
                      <a:noFill/>
                    </a:lnB>
                    <a:solidFill>
                      <a:srgbClr val="196B24"/>
                    </a:solidFill>
                  </a:tcPr>
                </a:tc>
                <a:tc>
                  <a:txBody>
                    <a:bodyPr/>
                    <a:lstStyle/>
                    <a:p>
                      <a:pPr algn="l" fontAlgn="t">
                        <a:buNone/>
                      </a:pPr>
                      <a:r>
                        <a:rPr lang="ja-JP" altLang="en-US" sz="800" b="0" i="0" u="none" strike="noStrike">
                          <a:solidFill>
                            <a:srgbClr val="FFFFFF"/>
                          </a:solidFill>
                          <a:effectLst/>
                          <a:latin typeface="游明朝" panose="02020400000000000000" pitchFamily="18" charset="-128"/>
                          <a:ea typeface="游明朝" panose="02020400000000000000" pitchFamily="18" charset="-128"/>
                        </a:rPr>
                        <a:t>　</a:t>
                      </a:r>
                    </a:p>
                  </a:txBody>
                  <a:tcPr marL="1397" marR="1397" marT="1397" marB="0">
                    <a:lnL>
                      <a:noFill/>
                    </a:lnL>
                    <a:lnR>
                      <a:noFill/>
                    </a:lnR>
                    <a:lnT>
                      <a:noFill/>
                    </a:lnT>
                    <a:lnB>
                      <a:noFill/>
                    </a:lnB>
                    <a:solidFill>
                      <a:srgbClr val="196B24"/>
                    </a:solidFill>
                  </a:tcPr>
                </a:tc>
                <a:tc>
                  <a:txBody>
                    <a:bodyPr/>
                    <a:lstStyle/>
                    <a:p>
                      <a:pPr algn="l" fontAlgn="t">
                        <a:buNone/>
                      </a:pPr>
                      <a:r>
                        <a:rPr lang="ja-JP" altLang="en-US" sz="800" b="0" i="0" u="none" strike="noStrike">
                          <a:solidFill>
                            <a:srgbClr val="FFFFFF"/>
                          </a:solidFill>
                          <a:effectLst/>
                          <a:latin typeface="游明朝" panose="02020400000000000000" pitchFamily="18" charset="-128"/>
                          <a:ea typeface="游明朝" panose="02020400000000000000" pitchFamily="18" charset="-128"/>
                        </a:rPr>
                        <a:t>　</a:t>
                      </a:r>
                    </a:p>
                  </a:txBody>
                  <a:tcPr marL="1397" marR="1397" marT="1397" marB="0">
                    <a:lnL>
                      <a:noFill/>
                    </a:lnL>
                    <a:lnR>
                      <a:noFill/>
                    </a:lnR>
                    <a:lnT>
                      <a:noFill/>
                    </a:lnT>
                    <a:lnB>
                      <a:noFill/>
                    </a:lnB>
                    <a:solidFill>
                      <a:srgbClr val="196B24"/>
                    </a:solidFill>
                  </a:tcPr>
                </a:tc>
                <a:tc>
                  <a:txBody>
                    <a:bodyPr/>
                    <a:lstStyle/>
                    <a:p>
                      <a:pPr algn="l" fontAlgn="t">
                        <a:buNone/>
                      </a:pPr>
                      <a:r>
                        <a:rPr lang="ja-JP" altLang="en-US" sz="800" b="0" i="0" u="none" strike="noStrike">
                          <a:solidFill>
                            <a:srgbClr val="FFFFFF"/>
                          </a:solidFill>
                          <a:effectLst/>
                          <a:latin typeface="游明朝" panose="02020400000000000000" pitchFamily="18" charset="-128"/>
                          <a:ea typeface="游明朝" panose="02020400000000000000" pitchFamily="18" charset="-128"/>
                        </a:rPr>
                        <a:t>　</a:t>
                      </a:r>
                    </a:p>
                  </a:txBody>
                  <a:tcPr marL="1397" marR="1397" marT="1397" marB="0">
                    <a:lnL>
                      <a:noFill/>
                    </a:lnL>
                    <a:lnR>
                      <a:noFill/>
                    </a:lnR>
                    <a:lnT>
                      <a:noFill/>
                    </a:lnT>
                    <a:lnB>
                      <a:noFill/>
                    </a:lnB>
                    <a:solidFill>
                      <a:srgbClr val="196B24"/>
                    </a:solidFill>
                  </a:tcPr>
                </a:tc>
                <a:tc>
                  <a:txBody>
                    <a:bodyPr/>
                    <a:lstStyle/>
                    <a:p>
                      <a:pPr algn="l" fontAlgn="t">
                        <a:buNone/>
                      </a:pPr>
                      <a:r>
                        <a:rPr lang="ja-JP" altLang="en-US" sz="800" b="0" i="0" u="none" strike="noStrike">
                          <a:solidFill>
                            <a:srgbClr val="FFFFFF"/>
                          </a:solidFill>
                          <a:effectLst/>
                          <a:latin typeface="游明朝" panose="02020400000000000000" pitchFamily="18" charset="-128"/>
                          <a:ea typeface="游明朝" panose="02020400000000000000" pitchFamily="18" charset="-128"/>
                        </a:rPr>
                        <a:t>　</a:t>
                      </a:r>
                    </a:p>
                  </a:txBody>
                  <a:tcPr marL="1397" marR="1397" marT="1397" marB="0">
                    <a:lnL>
                      <a:noFill/>
                    </a:lnL>
                    <a:lnR>
                      <a:noFill/>
                    </a:lnR>
                    <a:lnT>
                      <a:noFill/>
                    </a:lnT>
                    <a:lnB>
                      <a:noFill/>
                    </a:lnB>
                    <a:solidFill>
                      <a:srgbClr val="196B24"/>
                    </a:solidFill>
                  </a:tcPr>
                </a:tc>
                <a:tc>
                  <a:txBody>
                    <a:bodyPr/>
                    <a:lstStyle/>
                    <a:p>
                      <a:pPr algn="l" fontAlgn="t">
                        <a:buNone/>
                      </a:pPr>
                      <a:r>
                        <a:rPr lang="ja-JP" altLang="en-US" sz="800" b="0" i="0" u="none" strike="noStrike">
                          <a:solidFill>
                            <a:srgbClr val="FFFFFF"/>
                          </a:solidFill>
                          <a:effectLst/>
                          <a:latin typeface="游明朝" panose="02020400000000000000" pitchFamily="18" charset="-128"/>
                          <a:ea typeface="游明朝" panose="02020400000000000000" pitchFamily="18" charset="-128"/>
                        </a:rPr>
                        <a:t>　</a:t>
                      </a:r>
                    </a:p>
                  </a:txBody>
                  <a:tcPr marL="1397" marR="1397" marT="1397" marB="0">
                    <a:lnL>
                      <a:noFill/>
                    </a:lnL>
                    <a:lnR>
                      <a:noFill/>
                    </a:lnR>
                    <a:lnT>
                      <a:noFill/>
                    </a:lnT>
                    <a:lnB>
                      <a:noFill/>
                    </a:lnB>
                    <a:solidFill>
                      <a:srgbClr val="196B24"/>
                    </a:solidFill>
                  </a:tcPr>
                </a:tc>
                <a:tc>
                  <a:txBody>
                    <a:bodyPr/>
                    <a:lstStyle/>
                    <a:p>
                      <a:pPr algn="l" fontAlgn="t">
                        <a:buNone/>
                      </a:pPr>
                      <a:r>
                        <a:rPr lang="ja-JP" altLang="en-US" sz="800" b="0" i="0" u="none" strike="noStrike">
                          <a:solidFill>
                            <a:srgbClr val="FFFFFF"/>
                          </a:solidFill>
                          <a:effectLst/>
                          <a:latin typeface="游明朝" panose="02020400000000000000" pitchFamily="18" charset="-128"/>
                          <a:ea typeface="游明朝" panose="02020400000000000000" pitchFamily="18" charset="-128"/>
                        </a:rPr>
                        <a:t>　</a:t>
                      </a:r>
                    </a:p>
                  </a:txBody>
                  <a:tcPr marL="1397" marR="1397" marT="1397" marB="0">
                    <a:lnL>
                      <a:noFill/>
                    </a:lnL>
                    <a:lnR>
                      <a:noFill/>
                    </a:lnR>
                    <a:lnT>
                      <a:noFill/>
                    </a:lnT>
                    <a:lnB>
                      <a:noFill/>
                    </a:lnB>
                    <a:solidFill>
                      <a:srgbClr val="196B24"/>
                    </a:solidFill>
                  </a:tcPr>
                </a:tc>
                <a:tc>
                  <a:txBody>
                    <a:bodyPr/>
                    <a:lstStyle/>
                    <a:p>
                      <a:pPr algn="l" fontAlgn="t">
                        <a:buNone/>
                      </a:pPr>
                      <a:r>
                        <a:rPr lang="ja-JP" altLang="en-US" sz="800" b="0" i="0" u="none" strike="noStrike">
                          <a:solidFill>
                            <a:srgbClr val="FFFFFF"/>
                          </a:solidFill>
                          <a:effectLst/>
                          <a:latin typeface="游明朝" panose="02020400000000000000" pitchFamily="18" charset="-128"/>
                          <a:ea typeface="游明朝" panose="02020400000000000000" pitchFamily="18" charset="-128"/>
                        </a:rPr>
                        <a:t>　</a:t>
                      </a:r>
                    </a:p>
                  </a:txBody>
                  <a:tcPr marL="1397" marR="1397" marT="1397" marB="0">
                    <a:lnL>
                      <a:noFill/>
                    </a:lnL>
                    <a:lnR>
                      <a:noFill/>
                    </a:lnR>
                    <a:lnT>
                      <a:noFill/>
                    </a:lnT>
                    <a:lnB>
                      <a:noFill/>
                    </a:lnB>
                    <a:solidFill>
                      <a:srgbClr val="196B24"/>
                    </a:solidFill>
                  </a:tcPr>
                </a:tc>
                <a:tc>
                  <a:txBody>
                    <a:bodyPr/>
                    <a:lstStyle/>
                    <a:p>
                      <a:pPr algn="l" fontAlgn="t">
                        <a:buNone/>
                      </a:pPr>
                      <a:r>
                        <a:rPr lang="ja-JP" altLang="en-US" sz="800" b="0" i="0" u="none" strike="noStrike" dirty="0">
                          <a:solidFill>
                            <a:srgbClr val="FFFFFF"/>
                          </a:solidFill>
                          <a:effectLst/>
                          <a:latin typeface="游明朝" panose="02020400000000000000" pitchFamily="18" charset="-128"/>
                          <a:ea typeface="游明朝" panose="02020400000000000000" pitchFamily="18" charset="-128"/>
                        </a:rPr>
                        <a:t>　</a:t>
                      </a:r>
                    </a:p>
                  </a:txBody>
                  <a:tcPr marL="1397" marR="1397" marT="1397" marB="0">
                    <a:lnL>
                      <a:noFill/>
                    </a:lnL>
                    <a:lnR>
                      <a:noFill/>
                    </a:lnR>
                    <a:lnT>
                      <a:noFill/>
                    </a:lnT>
                    <a:lnB>
                      <a:noFill/>
                    </a:lnB>
                    <a:solidFill>
                      <a:srgbClr val="196B24"/>
                    </a:solidFill>
                  </a:tcPr>
                </a:tc>
                <a:extLst>
                  <a:ext uri="{0D108BD9-81ED-4DB2-BD59-A6C34878D82A}">
                    <a16:rowId xmlns:a16="http://schemas.microsoft.com/office/drawing/2014/main" val="2931078052"/>
                  </a:ext>
                </a:extLst>
              </a:tr>
              <a:tr h="97784">
                <a:tc>
                  <a:txBody>
                    <a:bodyPr/>
                    <a:lstStyle/>
                    <a:p>
                      <a:pPr algn="r"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a:t>
                      </a:r>
                    </a:p>
                  </a:txBody>
                  <a:tcPr marL="1397" marR="1397" marT="1397" marB="0">
                    <a:lnL>
                      <a:noFill/>
                    </a:lnL>
                    <a:lnR>
                      <a:noFill/>
                    </a:lnR>
                    <a:lnT>
                      <a:noFill/>
                    </a:lnT>
                    <a:lnB w="6350" cap="flat" cmpd="sng" algn="ctr">
                      <a:solidFill>
                        <a:srgbClr val="D9D9D9"/>
                      </a:solidFill>
                      <a:prstDash val="solid"/>
                      <a:round/>
                      <a:headEnd type="none" w="med" len="med"/>
                      <a:tailEnd type="none" w="med" len="med"/>
                    </a:lnB>
                    <a:solidFill>
                      <a:srgbClr val="C1F0C8"/>
                    </a:solid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分類</a:t>
                      </a:r>
                    </a:p>
                  </a:txBody>
                  <a:tcPr marL="1397" marR="1397" marT="1397" marB="0">
                    <a:lnL>
                      <a:noFill/>
                    </a:lnL>
                    <a:lnR>
                      <a:noFill/>
                    </a:lnR>
                    <a:lnT>
                      <a:noFill/>
                    </a:lnT>
                    <a:lnB w="6350" cap="flat" cmpd="sng" algn="ctr">
                      <a:solidFill>
                        <a:srgbClr val="D9D9D9"/>
                      </a:solidFill>
                      <a:prstDash val="solid"/>
                      <a:round/>
                      <a:headEnd type="none" w="med" len="med"/>
                      <a:tailEnd type="none" w="med" len="med"/>
                    </a:lnB>
                    <a:solidFill>
                      <a:srgbClr val="C1F0C8"/>
                    </a:solid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項目</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a:t>
                      </a:r>
                    </a:p>
                  </a:txBody>
                  <a:tcPr marL="1397" marR="1397" marT="1397" marB="0">
                    <a:lnL>
                      <a:noFill/>
                    </a:lnL>
                    <a:lnR>
                      <a:noFill/>
                    </a:lnR>
                    <a:lnT>
                      <a:noFill/>
                    </a:lnT>
                    <a:lnB w="6350" cap="flat" cmpd="sng" algn="ctr">
                      <a:solidFill>
                        <a:srgbClr val="D9D9D9"/>
                      </a:solidFill>
                      <a:prstDash val="solid"/>
                      <a:round/>
                      <a:headEnd type="none" w="med" len="med"/>
                      <a:tailEnd type="none" w="med" len="med"/>
                    </a:lnB>
                    <a:solidFill>
                      <a:srgbClr val="C1F0C8"/>
                    </a:solid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項目</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2</a:t>
                      </a:r>
                    </a:p>
                  </a:txBody>
                  <a:tcPr marL="1397" marR="1397" marT="1397" marB="0">
                    <a:lnL>
                      <a:noFill/>
                    </a:lnL>
                    <a:lnR>
                      <a:noFill/>
                    </a:lnR>
                    <a:lnT>
                      <a:noFill/>
                    </a:lnT>
                    <a:lnB w="6350" cap="flat" cmpd="sng" algn="ctr">
                      <a:solidFill>
                        <a:srgbClr val="D9D9D9"/>
                      </a:solidFill>
                      <a:prstDash val="solid"/>
                      <a:round/>
                      <a:headEnd type="none" w="med" len="med"/>
                      <a:tailEnd type="none" w="med" len="med"/>
                    </a:lnB>
                    <a:solidFill>
                      <a:srgbClr val="C1F0C8"/>
                    </a:solid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項目</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3</a:t>
                      </a:r>
                    </a:p>
                  </a:txBody>
                  <a:tcPr marL="1397" marR="1397" marT="1397" marB="0">
                    <a:lnL>
                      <a:noFill/>
                    </a:lnL>
                    <a:lnR>
                      <a:noFill/>
                    </a:lnR>
                    <a:lnT>
                      <a:noFill/>
                    </a:lnT>
                    <a:lnB w="6350" cap="flat" cmpd="sng" algn="ctr">
                      <a:solidFill>
                        <a:srgbClr val="D9D9D9"/>
                      </a:solidFill>
                      <a:prstDash val="solid"/>
                      <a:round/>
                      <a:headEnd type="none" w="med" len="med"/>
                      <a:tailEnd type="none" w="med" len="med"/>
                    </a:lnB>
                    <a:solidFill>
                      <a:srgbClr val="C1F0C8"/>
                    </a:solid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項目</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4</a:t>
                      </a:r>
                    </a:p>
                  </a:txBody>
                  <a:tcPr marL="1397" marR="1397" marT="1397" marB="0">
                    <a:lnL>
                      <a:noFill/>
                    </a:lnL>
                    <a:lnR>
                      <a:noFill/>
                    </a:lnR>
                    <a:lnT>
                      <a:noFill/>
                    </a:lnT>
                    <a:lnB w="6350" cap="flat" cmpd="sng" algn="ctr">
                      <a:solidFill>
                        <a:srgbClr val="D9D9D9"/>
                      </a:solidFill>
                      <a:prstDash val="solid"/>
                      <a:round/>
                      <a:headEnd type="none" w="med" len="med"/>
                      <a:tailEnd type="none" w="med" len="med"/>
                    </a:lnB>
                    <a:solidFill>
                      <a:srgbClr val="C1F0C8"/>
                    </a:solid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単位</a:t>
                      </a:r>
                    </a:p>
                  </a:txBody>
                  <a:tcPr marL="1397" marR="1397" marT="1397" marB="0">
                    <a:lnL>
                      <a:noFill/>
                    </a:lnL>
                    <a:lnR>
                      <a:noFill/>
                    </a:lnR>
                    <a:lnT>
                      <a:noFill/>
                    </a:lnT>
                    <a:lnB w="6350" cap="flat" cmpd="sng" algn="ctr">
                      <a:solidFill>
                        <a:srgbClr val="D9D9D9"/>
                      </a:solidFill>
                      <a:prstDash val="solid"/>
                      <a:round/>
                      <a:headEnd type="none" w="med" len="med"/>
                      <a:tailEnd type="none" w="med" len="med"/>
                    </a:lnB>
                    <a:solidFill>
                      <a:srgbClr val="C1F0C8"/>
                    </a:solidFill>
                  </a:tcPr>
                </a:tc>
                <a:tc>
                  <a:txBody>
                    <a:bodyPr/>
                    <a:lstStyle/>
                    <a:p>
                      <a:pPr algn="r"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年目</a:t>
                      </a:r>
                      <a:br>
                        <a:rPr lang="ja-JP" altLang="en-US" sz="800" b="0" i="0" u="none" strike="noStrike" dirty="0">
                          <a:solidFill>
                            <a:schemeClr val="tx1"/>
                          </a:solidFill>
                          <a:effectLst/>
                          <a:latin typeface="游明朝" panose="02020400000000000000" pitchFamily="18" charset="-128"/>
                          <a:ea typeface="游明朝" panose="02020400000000000000" pitchFamily="18" charset="-128"/>
                        </a:rPr>
                      </a:b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XX</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a:t>
                      </a:r>
                    </a:p>
                  </a:txBody>
                  <a:tcPr marL="1397" marR="1397" marT="1397" marB="0">
                    <a:lnL>
                      <a:noFill/>
                    </a:lnL>
                    <a:lnR>
                      <a:noFill/>
                    </a:lnR>
                    <a:lnT>
                      <a:noFill/>
                    </a:lnT>
                    <a:lnB w="6350" cap="flat" cmpd="sng" algn="ctr">
                      <a:solidFill>
                        <a:srgbClr val="D9D9D9"/>
                      </a:solidFill>
                      <a:prstDash val="solid"/>
                      <a:round/>
                      <a:headEnd type="none" w="med" len="med"/>
                      <a:tailEnd type="none" w="med" len="med"/>
                    </a:lnB>
                    <a:solidFill>
                      <a:srgbClr val="C1F0C8"/>
                    </a:solidFill>
                  </a:tcPr>
                </a:tc>
                <a:tc>
                  <a:txBody>
                    <a:bodyPr/>
                    <a:lstStyle/>
                    <a:p>
                      <a:pPr algn="r"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2</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年目</a:t>
                      </a:r>
                      <a:br>
                        <a:rPr lang="ja-JP" altLang="en-US" sz="800" b="0" i="0" u="none" strike="noStrike" dirty="0">
                          <a:solidFill>
                            <a:schemeClr val="tx1"/>
                          </a:solidFill>
                          <a:effectLst/>
                          <a:latin typeface="游明朝" panose="02020400000000000000" pitchFamily="18" charset="-128"/>
                          <a:ea typeface="游明朝" panose="02020400000000000000" pitchFamily="18" charset="-128"/>
                        </a:rPr>
                      </a:b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XX</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a:t>
                      </a:r>
                    </a:p>
                  </a:txBody>
                  <a:tcPr marL="1397" marR="1397" marT="1397" marB="0">
                    <a:lnL>
                      <a:noFill/>
                    </a:lnL>
                    <a:lnR>
                      <a:noFill/>
                    </a:lnR>
                    <a:lnT>
                      <a:noFill/>
                    </a:lnT>
                    <a:lnB w="6350" cap="flat" cmpd="sng" algn="ctr">
                      <a:solidFill>
                        <a:srgbClr val="D9D9D9"/>
                      </a:solidFill>
                      <a:prstDash val="solid"/>
                      <a:round/>
                      <a:headEnd type="none" w="med" len="med"/>
                      <a:tailEnd type="none" w="med" len="med"/>
                    </a:lnB>
                    <a:solidFill>
                      <a:srgbClr val="C1F0C8"/>
                    </a:solidFill>
                  </a:tcPr>
                </a:tc>
                <a:tc>
                  <a:txBody>
                    <a:bodyPr/>
                    <a:lstStyle/>
                    <a:p>
                      <a:pPr algn="r"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3</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年目</a:t>
                      </a:r>
                      <a:br>
                        <a:rPr lang="ja-JP" altLang="en-US" sz="800" b="0" i="0" u="none" strike="noStrike" dirty="0">
                          <a:solidFill>
                            <a:schemeClr val="tx1"/>
                          </a:solidFill>
                          <a:effectLst/>
                          <a:latin typeface="游明朝" panose="02020400000000000000" pitchFamily="18" charset="-128"/>
                          <a:ea typeface="游明朝" panose="02020400000000000000" pitchFamily="18" charset="-128"/>
                        </a:rPr>
                      </a:b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XX</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a:t>
                      </a:r>
                    </a:p>
                  </a:txBody>
                  <a:tcPr marL="1397" marR="1397" marT="1397" marB="0">
                    <a:lnL>
                      <a:noFill/>
                    </a:lnL>
                    <a:lnR>
                      <a:noFill/>
                    </a:lnR>
                    <a:lnT>
                      <a:noFill/>
                    </a:lnT>
                    <a:lnB w="6350" cap="flat" cmpd="sng" algn="ctr">
                      <a:solidFill>
                        <a:srgbClr val="D9D9D9"/>
                      </a:solidFill>
                      <a:prstDash val="solid"/>
                      <a:round/>
                      <a:headEnd type="none" w="med" len="med"/>
                      <a:tailEnd type="none" w="med" len="med"/>
                    </a:lnB>
                    <a:solidFill>
                      <a:srgbClr val="C1F0C8"/>
                    </a:solidFill>
                  </a:tcPr>
                </a:tc>
                <a:tc>
                  <a:txBody>
                    <a:bodyPr/>
                    <a:lstStyle/>
                    <a:p>
                      <a:pPr algn="r"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4</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年目</a:t>
                      </a:r>
                      <a:br>
                        <a:rPr lang="ja-JP" altLang="en-US" sz="800" b="0" i="0" u="none" strike="noStrike" dirty="0">
                          <a:solidFill>
                            <a:schemeClr val="tx1"/>
                          </a:solidFill>
                          <a:effectLst/>
                          <a:latin typeface="游明朝" panose="02020400000000000000" pitchFamily="18" charset="-128"/>
                          <a:ea typeface="游明朝" panose="02020400000000000000" pitchFamily="18" charset="-128"/>
                        </a:rPr>
                      </a:b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XX</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a:t>
                      </a:r>
                    </a:p>
                  </a:txBody>
                  <a:tcPr marL="1397" marR="1397" marT="1397" marB="0">
                    <a:lnL>
                      <a:noFill/>
                    </a:lnL>
                    <a:lnR>
                      <a:noFill/>
                    </a:lnR>
                    <a:lnT>
                      <a:noFill/>
                    </a:lnT>
                    <a:lnB w="6350" cap="flat" cmpd="sng" algn="ctr">
                      <a:solidFill>
                        <a:srgbClr val="D9D9D9"/>
                      </a:solidFill>
                      <a:prstDash val="solid"/>
                      <a:round/>
                      <a:headEnd type="none" w="med" len="med"/>
                      <a:tailEnd type="none" w="med" len="med"/>
                    </a:lnB>
                    <a:solidFill>
                      <a:srgbClr val="C1F0C8"/>
                    </a:solidFill>
                  </a:tcPr>
                </a:tc>
                <a:tc>
                  <a:txBody>
                    <a:bodyPr/>
                    <a:lstStyle/>
                    <a:p>
                      <a:pPr algn="r"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5</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年目</a:t>
                      </a:r>
                      <a:br>
                        <a:rPr lang="ja-JP" altLang="en-US" sz="800" b="0" i="0" u="none" strike="noStrike" dirty="0">
                          <a:solidFill>
                            <a:schemeClr val="tx1"/>
                          </a:solidFill>
                          <a:effectLst/>
                          <a:latin typeface="游明朝" panose="02020400000000000000" pitchFamily="18" charset="-128"/>
                          <a:ea typeface="游明朝" panose="02020400000000000000" pitchFamily="18" charset="-128"/>
                        </a:rPr>
                      </a:b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XX</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a:t>
                      </a:r>
                    </a:p>
                  </a:txBody>
                  <a:tcPr marL="1397" marR="1397" marT="1397" marB="0">
                    <a:lnL>
                      <a:noFill/>
                    </a:lnL>
                    <a:lnR>
                      <a:noFill/>
                    </a:lnR>
                    <a:lnT>
                      <a:noFill/>
                    </a:lnT>
                    <a:lnB w="6350" cap="flat" cmpd="sng" algn="ctr">
                      <a:solidFill>
                        <a:srgbClr val="D9D9D9"/>
                      </a:solidFill>
                      <a:prstDash val="solid"/>
                      <a:round/>
                      <a:headEnd type="none" w="med" len="med"/>
                      <a:tailEnd type="none" w="med" len="med"/>
                    </a:lnB>
                    <a:solidFill>
                      <a:srgbClr val="C1F0C8"/>
                    </a:solidFill>
                  </a:tcPr>
                </a:tc>
                <a:tc>
                  <a:txBody>
                    <a:bodyPr/>
                    <a:lstStyle/>
                    <a:p>
                      <a:pPr algn="r"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6</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年目</a:t>
                      </a:r>
                      <a:br>
                        <a:rPr lang="ja-JP" altLang="en-US" sz="800" b="0" i="0" u="none" strike="noStrike" dirty="0">
                          <a:solidFill>
                            <a:schemeClr val="tx1"/>
                          </a:solidFill>
                          <a:effectLst/>
                          <a:latin typeface="游明朝" panose="02020400000000000000" pitchFamily="18" charset="-128"/>
                          <a:ea typeface="游明朝" panose="02020400000000000000" pitchFamily="18" charset="-128"/>
                        </a:rPr>
                      </a:b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XX</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a:t>
                      </a:r>
                    </a:p>
                  </a:txBody>
                  <a:tcPr marL="1397" marR="1397" marT="1397" marB="0">
                    <a:lnL>
                      <a:noFill/>
                    </a:lnL>
                    <a:lnR>
                      <a:noFill/>
                    </a:lnR>
                    <a:lnT>
                      <a:noFill/>
                    </a:lnT>
                    <a:lnB w="6350" cap="flat" cmpd="sng" algn="ctr">
                      <a:solidFill>
                        <a:srgbClr val="D9D9D9"/>
                      </a:solidFill>
                      <a:prstDash val="solid"/>
                      <a:round/>
                      <a:headEnd type="none" w="med" len="med"/>
                      <a:tailEnd type="none" w="med" len="med"/>
                    </a:lnB>
                    <a:solidFill>
                      <a:srgbClr val="C1F0C8"/>
                    </a:solidFill>
                  </a:tcPr>
                </a:tc>
                <a:tc>
                  <a:txBody>
                    <a:bodyPr/>
                    <a:lstStyle/>
                    <a:p>
                      <a:pPr algn="r"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7</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年目</a:t>
                      </a:r>
                      <a:br>
                        <a:rPr lang="ja-JP" altLang="en-US" sz="800" b="0" i="0" u="none" strike="noStrike" dirty="0">
                          <a:solidFill>
                            <a:schemeClr val="tx1"/>
                          </a:solidFill>
                          <a:effectLst/>
                          <a:latin typeface="游明朝" panose="02020400000000000000" pitchFamily="18" charset="-128"/>
                          <a:ea typeface="游明朝" panose="02020400000000000000" pitchFamily="18" charset="-128"/>
                        </a:rPr>
                      </a:b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XX</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a:t>
                      </a:r>
                    </a:p>
                  </a:txBody>
                  <a:tcPr marL="1397" marR="1397" marT="1397" marB="0">
                    <a:lnL>
                      <a:noFill/>
                    </a:lnL>
                    <a:lnR>
                      <a:noFill/>
                    </a:lnR>
                    <a:lnT>
                      <a:noFill/>
                    </a:lnT>
                    <a:lnB w="6350" cap="flat" cmpd="sng" algn="ctr">
                      <a:solidFill>
                        <a:srgbClr val="D9D9D9"/>
                      </a:solidFill>
                      <a:prstDash val="solid"/>
                      <a:round/>
                      <a:headEnd type="none" w="med" len="med"/>
                      <a:tailEnd type="none" w="med" len="med"/>
                    </a:lnB>
                    <a:solidFill>
                      <a:srgbClr val="C1F0C8"/>
                    </a:solidFill>
                  </a:tcPr>
                </a:tc>
                <a:tc>
                  <a:txBody>
                    <a:bodyPr/>
                    <a:lstStyle/>
                    <a:p>
                      <a:pPr algn="r"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8</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年目</a:t>
                      </a:r>
                      <a:br>
                        <a:rPr lang="ja-JP" altLang="en-US" sz="800" b="0" i="0" u="none" strike="noStrike" dirty="0">
                          <a:solidFill>
                            <a:schemeClr val="tx1"/>
                          </a:solidFill>
                          <a:effectLst/>
                          <a:latin typeface="游明朝" panose="02020400000000000000" pitchFamily="18" charset="-128"/>
                          <a:ea typeface="游明朝" panose="02020400000000000000" pitchFamily="18" charset="-128"/>
                        </a:rPr>
                      </a:b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XX</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a:t>
                      </a:r>
                    </a:p>
                  </a:txBody>
                  <a:tcPr marL="1397" marR="1397" marT="1397" marB="0">
                    <a:lnL>
                      <a:noFill/>
                    </a:lnL>
                    <a:lnR>
                      <a:noFill/>
                    </a:lnR>
                    <a:lnT>
                      <a:noFill/>
                    </a:lnT>
                    <a:lnB w="6350" cap="flat" cmpd="sng" algn="ctr">
                      <a:solidFill>
                        <a:srgbClr val="D9D9D9"/>
                      </a:solidFill>
                      <a:prstDash val="solid"/>
                      <a:round/>
                      <a:headEnd type="none" w="med" len="med"/>
                      <a:tailEnd type="none" w="med" len="med"/>
                    </a:lnB>
                    <a:solidFill>
                      <a:srgbClr val="C1F0C8"/>
                    </a:solidFill>
                  </a:tcPr>
                </a:tc>
                <a:tc>
                  <a:txBody>
                    <a:bodyPr/>
                    <a:lstStyle/>
                    <a:p>
                      <a:pPr algn="r"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9</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年目</a:t>
                      </a:r>
                      <a:br>
                        <a:rPr lang="ja-JP" altLang="en-US" sz="800" b="0" i="0" u="none" strike="noStrike" dirty="0">
                          <a:solidFill>
                            <a:schemeClr val="tx1"/>
                          </a:solidFill>
                          <a:effectLst/>
                          <a:latin typeface="游明朝" panose="02020400000000000000" pitchFamily="18" charset="-128"/>
                          <a:ea typeface="游明朝" panose="02020400000000000000" pitchFamily="18" charset="-128"/>
                        </a:rPr>
                      </a:b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XX</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a:t>
                      </a:r>
                    </a:p>
                  </a:txBody>
                  <a:tcPr marL="1397" marR="1397" marT="1397" marB="0">
                    <a:lnL>
                      <a:noFill/>
                    </a:lnL>
                    <a:lnR>
                      <a:noFill/>
                    </a:lnR>
                    <a:lnT>
                      <a:noFill/>
                    </a:lnT>
                    <a:lnB w="6350" cap="flat" cmpd="sng" algn="ctr">
                      <a:solidFill>
                        <a:srgbClr val="D9D9D9"/>
                      </a:solidFill>
                      <a:prstDash val="solid"/>
                      <a:round/>
                      <a:headEnd type="none" w="med" len="med"/>
                      <a:tailEnd type="none" w="med" len="med"/>
                    </a:lnB>
                    <a:solidFill>
                      <a:srgbClr val="C1F0C8"/>
                    </a:solidFill>
                  </a:tcPr>
                </a:tc>
                <a:tc>
                  <a:txBody>
                    <a:bodyPr/>
                    <a:lstStyle/>
                    <a:p>
                      <a:pPr algn="r"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10</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年目</a:t>
                      </a:r>
                      <a:br>
                        <a:rPr lang="ja-JP" altLang="en-US" sz="800" b="0" i="0" u="none" strike="noStrike" dirty="0">
                          <a:solidFill>
                            <a:schemeClr val="tx1"/>
                          </a:solidFill>
                          <a:effectLst/>
                          <a:latin typeface="游明朝" panose="02020400000000000000" pitchFamily="18" charset="-128"/>
                          <a:ea typeface="游明朝" panose="02020400000000000000" pitchFamily="18" charset="-128"/>
                        </a:rPr>
                      </a:b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XX</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a:t>
                      </a:r>
                    </a:p>
                  </a:txBody>
                  <a:tcPr marL="1397" marR="1397" marT="1397" marB="0">
                    <a:lnL>
                      <a:noFill/>
                    </a:lnL>
                    <a:lnR>
                      <a:noFill/>
                    </a:lnR>
                    <a:lnT>
                      <a:noFill/>
                    </a:lnT>
                    <a:lnB w="6350" cap="flat" cmpd="sng" algn="ctr">
                      <a:solidFill>
                        <a:srgbClr val="D9D9D9"/>
                      </a:solidFill>
                      <a:prstDash val="solid"/>
                      <a:round/>
                      <a:headEnd type="none" w="med" len="med"/>
                      <a:tailEnd type="none" w="med" len="med"/>
                    </a:lnB>
                    <a:solidFill>
                      <a:srgbClr val="C1F0C8"/>
                    </a:solid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算出根拠</a:t>
                      </a:r>
                    </a:p>
                  </a:txBody>
                  <a:tcPr marL="1397" marR="1397" marT="1397" marB="0">
                    <a:lnL>
                      <a:noFill/>
                    </a:lnL>
                    <a:lnR>
                      <a:noFill/>
                    </a:lnR>
                    <a:lnT>
                      <a:noFill/>
                    </a:lnT>
                    <a:lnB w="6350" cap="flat" cmpd="sng" algn="ctr">
                      <a:solidFill>
                        <a:srgbClr val="D9D9D9"/>
                      </a:solidFill>
                      <a:prstDash val="solid"/>
                      <a:round/>
                      <a:headEnd type="none" w="med" len="med"/>
                      <a:tailEnd type="none" w="med" len="med"/>
                    </a:lnB>
                    <a:solidFill>
                      <a:srgbClr val="C1F0C8"/>
                    </a:solidFill>
                  </a:tcPr>
                </a:tc>
                <a:extLst>
                  <a:ext uri="{0D108BD9-81ED-4DB2-BD59-A6C34878D82A}">
                    <a16:rowId xmlns:a16="http://schemas.microsoft.com/office/drawing/2014/main" val="163880579"/>
                  </a:ext>
                </a:extLst>
              </a:tr>
              <a:tr h="97784">
                <a:tc>
                  <a:txBody>
                    <a:bodyPr/>
                    <a:lstStyle/>
                    <a:p>
                      <a:pPr algn="r"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28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その他サービス</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（万円）</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264</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568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922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1,326</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1,781</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2,286</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2,842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3,448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4,104</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4,811</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平均客単価</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平均客数で算出</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333406424"/>
                  </a:ext>
                </a:extLst>
              </a:tr>
              <a:tr h="97784">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29</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平均客単価</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（万円</a:t>
                      </a:r>
                      <a:r>
                        <a:rPr lang="en-US" altLang="ja-JP" sz="800" b="0" i="0" u="none" strike="noStrike">
                          <a:solidFill>
                            <a:schemeClr val="tx1"/>
                          </a:solidFill>
                          <a:effectLst/>
                          <a:latin typeface="游明朝" panose="02020400000000000000" pitchFamily="18" charset="-128"/>
                          <a:ea typeface="游明朝" panose="02020400000000000000" pitchFamily="18" charset="-128"/>
                        </a:rPr>
                        <a:t>/</a:t>
                      </a:r>
                      <a:r>
                        <a:rPr lang="ja-JP" altLang="en-US" sz="800" b="0" i="0" u="none" strike="noStrike">
                          <a:solidFill>
                            <a:schemeClr val="tx1"/>
                          </a:solidFill>
                          <a:effectLst/>
                          <a:latin typeface="游明朝" panose="02020400000000000000" pitchFamily="18" charset="-128"/>
                          <a:ea typeface="游明朝" panose="02020400000000000000" pitchFamily="18" charset="-128"/>
                        </a:rPr>
                        <a:t>名）</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11</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13</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14</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16</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17</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19</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年目の平均客単価</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10</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万円から、毎年</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万円ずつ増加すると仮定</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3083383227"/>
                  </a:ext>
                </a:extLst>
              </a:tr>
              <a:tr h="49800">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30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客数</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（名</a:t>
                      </a:r>
                      <a:r>
                        <a:rPr lang="en-US" altLang="ja-JP" sz="800" b="0" i="0" u="none" strike="noStrike">
                          <a:solidFill>
                            <a:schemeClr val="tx1"/>
                          </a:solidFill>
                          <a:effectLst/>
                          <a:latin typeface="游明朝" panose="02020400000000000000" pitchFamily="18" charset="-128"/>
                          <a:ea typeface="游明朝" panose="02020400000000000000" pitchFamily="18" charset="-128"/>
                        </a:rPr>
                        <a:t>/</a:t>
                      </a:r>
                      <a:r>
                        <a:rPr lang="ja-JP" altLang="en-US" sz="800" b="0" i="0" u="none" strike="noStrike">
                          <a:solidFill>
                            <a:schemeClr val="tx1"/>
                          </a:solidFill>
                          <a:effectLst/>
                          <a:latin typeface="游明朝" panose="02020400000000000000" pitchFamily="18" charset="-128"/>
                          <a:ea typeface="游明朝" panose="02020400000000000000" pitchFamily="18" charset="-128"/>
                        </a:rPr>
                        <a:t>月）</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26</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77</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102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127</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152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178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203</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228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253</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１ヵ月あたりの客数</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年換算で算出</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1451279833"/>
                  </a:ext>
                </a:extLst>
              </a:tr>
              <a:tr h="97784">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31</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a:t>
                      </a:r>
                      <a:r>
                        <a:rPr lang="ja-JP" altLang="en-US" sz="800" b="0" i="0" u="none" strike="noStrike">
                          <a:solidFill>
                            <a:schemeClr val="tx1"/>
                          </a:solidFill>
                          <a:effectLst/>
                          <a:latin typeface="游明朝" panose="02020400000000000000" pitchFamily="18" charset="-128"/>
                          <a:ea typeface="游明朝" panose="02020400000000000000" pitchFamily="18" charset="-128"/>
                        </a:rPr>
                        <a:t>ヵ月あたりの客数</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（月）</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4</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6</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9</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11</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13</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17</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19</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21</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他主要サービスの</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ヵ月あたりの客数の</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10</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％がその他サービスを利用すると仮定</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4190043537"/>
                  </a:ext>
                </a:extLst>
              </a:tr>
              <a:tr h="49800">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32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年換算</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（万円）</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12</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ヵ月分</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2947168099"/>
                  </a:ext>
                </a:extLst>
              </a:tr>
              <a:tr h="49800">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33</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gridSpan="3">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プラットフォームを通じたサービス提供</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（万円）</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32,500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70,000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112,500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160,000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212,500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年間取引件数</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取引</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件あたりの平均取引高</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マッチング手数料で算出</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3972922667"/>
                  </a:ext>
                </a:extLst>
              </a:tr>
              <a:tr h="97784">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34</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年間取引件数</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（件）</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1,000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10,000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50,000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100,000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150,000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200,000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250,000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3</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年目から</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100</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件、その後段階的に増加</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884391718"/>
                  </a:ext>
                </a:extLst>
              </a:tr>
              <a:tr h="97784">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35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gridSpan="2">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取引１件あたりの平均取引高</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hMerge="1">
                  <a:txBody>
                    <a:bodyPr/>
                    <a:lstStyle/>
                    <a:p>
                      <a:endParaRPr kumimoji="1" lang="ja-JP" altLang="en-US"/>
                    </a:p>
                  </a:txBody>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（万円</a:t>
                      </a:r>
                      <a:r>
                        <a:rPr lang="en-US" altLang="ja-JP" sz="800" b="0" i="0" u="none" strike="noStrike">
                          <a:solidFill>
                            <a:schemeClr val="tx1"/>
                          </a:solidFill>
                          <a:effectLst/>
                          <a:latin typeface="游明朝" panose="02020400000000000000" pitchFamily="18" charset="-128"/>
                          <a:ea typeface="游明朝" panose="02020400000000000000" pitchFamily="18" charset="-128"/>
                        </a:rPr>
                        <a:t>/</a:t>
                      </a:r>
                      <a:r>
                        <a:rPr lang="ja-JP" altLang="en-US" sz="800" b="0" i="0" u="none" strike="noStrike">
                          <a:solidFill>
                            <a:schemeClr val="tx1"/>
                          </a:solidFill>
                          <a:effectLst/>
                          <a:latin typeface="游明朝" panose="02020400000000000000" pitchFamily="18" charset="-128"/>
                          <a:ea typeface="游明朝" panose="02020400000000000000" pitchFamily="18" charset="-128"/>
                        </a:rPr>
                        <a:t>件）</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6.0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6.5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7.0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7.5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8.0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8.5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3</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年目から</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5</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万円、その後毎年</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0.5</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万円ずつ増加</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1726845087"/>
                  </a:ext>
                </a:extLst>
              </a:tr>
              <a:tr h="97784">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36</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マッチング手数料</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3</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5</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年目は顧客確保のため</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0</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％、その後</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10</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％に引き上げ</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919551138"/>
                  </a:ext>
                </a:extLst>
              </a:tr>
              <a:tr h="97784">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37</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売上原価</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（万円）</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2,400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4,900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8,000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11,700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16,000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20,900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26,400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32,500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39,200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売上原価の構成要素を合算</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1252654182"/>
                  </a:ext>
                </a:extLst>
              </a:tr>
              <a:tr h="49800">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38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gridSpan="2">
                  <a:txBody>
                    <a:bodyPr/>
                    <a:lstStyle/>
                    <a:p>
                      <a:pPr algn="l" fontAlgn="t">
                        <a:buNone/>
                      </a:pPr>
                      <a:r>
                        <a:rPr lang="zh-TW" altLang="en-US" sz="800" b="0" i="0" u="none" strike="noStrike">
                          <a:solidFill>
                            <a:schemeClr val="tx1"/>
                          </a:solidFill>
                          <a:effectLst/>
                          <a:latin typeface="游明朝" panose="02020400000000000000" pitchFamily="18" charset="-128"/>
                          <a:ea typeface="游明朝" panose="02020400000000000000" pitchFamily="18" charset="-128"/>
                        </a:rPr>
                        <a:t>給与手当（直接費）</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hMerge="1">
                  <a:txBody>
                    <a:bodyPr/>
                    <a:lstStyle/>
                    <a:p>
                      <a:endParaRPr kumimoji="1" lang="ja-JP" altLang="en-US"/>
                    </a:p>
                  </a:txBody>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（万円）</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2,400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4,900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8,000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11,700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16,000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20,900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26,400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32,500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39,200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直接的に商品・サービスを提供する従業員数</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従業員</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名あたりの平均年間給与</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2276561342"/>
                  </a:ext>
                </a:extLst>
              </a:tr>
              <a:tr h="97784">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39</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gridSpan="3">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直接的に商品・サービスを提供する従業員数</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（名）</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4</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7</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13</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16</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19</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年目は</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名から開始し、その後毎年</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3</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名ずつ増加すると仮定</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1713563030"/>
                  </a:ext>
                </a:extLst>
              </a:tr>
              <a:tr h="97784">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40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gridSpan="2">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従業員</a:t>
                      </a:r>
                      <a:r>
                        <a:rPr lang="en-US" altLang="ja-JP" sz="800" b="0" i="0" u="none" strike="noStrike">
                          <a:solidFill>
                            <a:schemeClr val="tx1"/>
                          </a:solidFill>
                          <a:effectLst/>
                          <a:latin typeface="游明朝" panose="02020400000000000000" pitchFamily="18" charset="-128"/>
                          <a:ea typeface="游明朝" panose="02020400000000000000" pitchFamily="18" charset="-128"/>
                        </a:rPr>
                        <a:t>1</a:t>
                      </a:r>
                      <a:r>
                        <a:rPr lang="ja-JP" altLang="en-US" sz="800" b="0" i="0" u="none" strike="noStrike">
                          <a:solidFill>
                            <a:schemeClr val="tx1"/>
                          </a:solidFill>
                          <a:effectLst/>
                          <a:latin typeface="游明朝" panose="02020400000000000000" pitchFamily="18" charset="-128"/>
                          <a:ea typeface="游明朝" panose="02020400000000000000" pitchFamily="18" charset="-128"/>
                        </a:rPr>
                        <a:t>名あたりの平均年間給与</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hMerge="1">
                  <a:txBody>
                    <a:bodyPr/>
                    <a:lstStyle/>
                    <a:p>
                      <a:endParaRPr kumimoji="1" lang="ja-JP" altLang="en-US"/>
                    </a:p>
                  </a:txBody>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（万円</a:t>
                      </a:r>
                      <a:r>
                        <a:rPr lang="en-US" altLang="ja-JP" sz="800" b="0" i="0" u="none" strike="noStrike">
                          <a:solidFill>
                            <a:schemeClr val="tx1"/>
                          </a:solidFill>
                          <a:effectLst/>
                          <a:latin typeface="游明朝" panose="02020400000000000000" pitchFamily="18" charset="-128"/>
                          <a:ea typeface="游明朝" panose="02020400000000000000" pitchFamily="18" charset="-128"/>
                        </a:rPr>
                        <a:t>/</a:t>
                      </a:r>
                      <a:r>
                        <a:rPr lang="ja-JP" altLang="en-US" sz="800" b="0" i="0" u="none" strike="noStrike">
                          <a:solidFill>
                            <a:schemeClr val="tx1"/>
                          </a:solidFill>
                          <a:effectLst/>
                          <a:latin typeface="游明朝" panose="02020400000000000000" pitchFamily="18" charset="-128"/>
                          <a:ea typeface="游明朝" panose="02020400000000000000" pitchFamily="18" charset="-128"/>
                        </a:rPr>
                        <a:t>名）</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600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700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800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900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1,000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1,100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1,300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1,400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年目は</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500</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万円から開始し、その後毎年</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100</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万円ずつ増加すると仮定</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1923394374"/>
                  </a:ext>
                </a:extLst>
              </a:tr>
              <a:tr h="97784">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41</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売上総利益</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（万円）</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1,864</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2,476</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2,874</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3,058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3,029</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35,286</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72,330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114,160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160,776</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212,179</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売上から、売上原価を差し引いて算出</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3322873060"/>
                  </a:ext>
                </a:extLst>
              </a:tr>
              <a:tr h="49800">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42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gridSpan="2">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販売費及び一般管理費</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hMerge="1">
                  <a:txBody>
                    <a:bodyPr/>
                    <a:lstStyle/>
                    <a:p>
                      <a:endParaRPr kumimoji="1" lang="ja-JP" altLang="en-US"/>
                    </a:p>
                  </a:txBody>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（万円）</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346</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778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2,257</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2,816</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4,073</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8,009</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13,243</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18,306</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24,768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30,958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販管費の構成要素を合算</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2357311015"/>
                  </a:ext>
                </a:extLst>
              </a:tr>
              <a:tr h="49800">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43</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gridSpan="2">
                  <a:txBody>
                    <a:bodyPr/>
                    <a:lstStyle/>
                    <a:p>
                      <a:pPr algn="l" fontAlgn="t">
                        <a:buNone/>
                      </a:pPr>
                      <a:r>
                        <a:rPr lang="zh-TW" altLang="en-US" sz="800" b="0" i="0" u="none" strike="noStrike">
                          <a:solidFill>
                            <a:schemeClr val="tx1"/>
                          </a:solidFill>
                          <a:effectLst/>
                          <a:latin typeface="游明朝" panose="02020400000000000000" pitchFamily="18" charset="-128"/>
                          <a:ea typeface="游明朝" panose="02020400000000000000" pitchFamily="18" charset="-128"/>
                        </a:rPr>
                        <a:t>給与手当（間接費）</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hMerge="1">
                  <a:txBody>
                    <a:bodyPr/>
                    <a:lstStyle/>
                    <a:p>
                      <a:endParaRPr kumimoji="1" lang="ja-JP" altLang="en-US"/>
                    </a:p>
                  </a:txBody>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（万円）</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550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1,300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2,100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2,250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3,200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3,400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間接的に商品・サービスを提供する従業員数</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従業員</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名あたりの平均年間給与</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3588275164"/>
                  </a:ext>
                </a:extLst>
              </a:tr>
              <a:tr h="97784">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44</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gridSpan="3">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間接的に商品・サービスを提供する従業員数</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（名）</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3</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3</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4</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4</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2</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年目は</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0</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名から開始し、その後</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2</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年ごとに</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名ずつ増加すると仮定</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2551753354"/>
                  </a:ext>
                </a:extLst>
              </a:tr>
              <a:tr h="97784">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45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gridSpan="2">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従業員</a:t>
                      </a:r>
                      <a:r>
                        <a:rPr lang="en-US" altLang="ja-JP" sz="800" b="0" i="0" u="none" strike="noStrike">
                          <a:solidFill>
                            <a:schemeClr val="tx1"/>
                          </a:solidFill>
                          <a:effectLst/>
                          <a:latin typeface="游明朝" panose="02020400000000000000" pitchFamily="18" charset="-128"/>
                          <a:ea typeface="游明朝" panose="02020400000000000000" pitchFamily="18" charset="-128"/>
                        </a:rPr>
                        <a:t>1</a:t>
                      </a:r>
                      <a:r>
                        <a:rPr lang="ja-JP" altLang="en-US" sz="800" b="0" i="0" u="none" strike="noStrike">
                          <a:solidFill>
                            <a:schemeClr val="tx1"/>
                          </a:solidFill>
                          <a:effectLst/>
                          <a:latin typeface="游明朝" panose="02020400000000000000" pitchFamily="18" charset="-128"/>
                          <a:ea typeface="游明朝" panose="02020400000000000000" pitchFamily="18" charset="-128"/>
                        </a:rPr>
                        <a:t>名あたりの平均年間給与</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hMerge="1">
                  <a:txBody>
                    <a:bodyPr/>
                    <a:lstStyle/>
                    <a:p>
                      <a:endParaRPr kumimoji="1" lang="ja-JP" altLang="en-US"/>
                    </a:p>
                  </a:txBody>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（万円</a:t>
                      </a:r>
                      <a:r>
                        <a:rPr lang="en-US" altLang="ja-JP" sz="800" b="0" i="0" u="none" strike="noStrike">
                          <a:solidFill>
                            <a:schemeClr val="tx1"/>
                          </a:solidFill>
                          <a:effectLst/>
                          <a:latin typeface="游明朝" panose="02020400000000000000" pitchFamily="18" charset="-128"/>
                          <a:ea typeface="游明朝" panose="02020400000000000000" pitchFamily="18" charset="-128"/>
                        </a:rPr>
                        <a:t>/</a:t>
                      </a:r>
                      <a:r>
                        <a:rPr lang="ja-JP" altLang="en-US" sz="800" b="0" i="0" u="none" strike="noStrike">
                          <a:solidFill>
                            <a:schemeClr val="tx1"/>
                          </a:solidFill>
                          <a:effectLst/>
                          <a:latin typeface="游明朝" panose="02020400000000000000" pitchFamily="18" charset="-128"/>
                          <a:ea typeface="游明朝" panose="02020400000000000000" pitchFamily="18" charset="-128"/>
                        </a:rPr>
                        <a:t>名）</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400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450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550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600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650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700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750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800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850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年目は</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400</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万円から開始し、その後毎年</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50</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万円ずつ増加すると仮定</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1903082382"/>
                  </a:ext>
                </a:extLst>
              </a:tr>
              <a:tr h="49800">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46</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広告宣伝費</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（万円）</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118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244</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389</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553</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736</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2,564</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4,661</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7,028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9,664</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12,569</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売上</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売上に対する広告宣伝費の割合で算出</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245886484"/>
                  </a:ext>
                </a:extLst>
              </a:tr>
              <a:tr h="49800">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47</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売上</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（万円）</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2,364</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4,876</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7,774</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11,058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14,729</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51,286</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93,230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140,560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193,276</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251,379</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自社によるサービス提供＋プラットフォームを通じたサービス提供を合算</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968120785"/>
                  </a:ext>
                </a:extLst>
              </a:tr>
              <a:tr h="97784">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48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gridSpan="2">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売上に対する広告宣伝費の割合</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hMerge="1">
                  <a:txBody>
                    <a:bodyPr/>
                    <a:lstStyle/>
                    <a:p>
                      <a:endParaRPr kumimoji="1" lang="ja-JP" altLang="en-US"/>
                    </a:p>
                  </a:txBody>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5</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％で横ばいと仮定</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2949780415"/>
                  </a:ext>
                </a:extLst>
              </a:tr>
              <a:tr h="49800">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49</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賃料</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（万円）</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60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240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480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660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900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1,080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1,320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1,500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1,740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1,920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従業員数</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従業員</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名あたりの賃料で算出</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986468364"/>
                  </a:ext>
                </a:extLst>
              </a:tr>
              <a:tr h="49800">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従業員数</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（名）</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4</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11</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29</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32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直接的・間接的に商品・サービスを提供する従業員数の合算</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3981256628"/>
                  </a:ext>
                </a:extLst>
              </a:tr>
              <a:tr h="97784">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51</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gridSpan="2">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従業員</a:t>
                      </a:r>
                      <a:r>
                        <a:rPr lang="en-US" altLang="ja-JP" sz="800" b="0" i="0" u="none" strike="noStrike">
                          <a:solidFill>
                            <a:schemeClr val="tx1"/>
                          </a:solidFill>
                          <a:effectLst/>
                          <a:latin typeface="游明朝" panose="02020400000000000000" pitchFamily="18" charset="-128"/>
                          <a:ea typeface="游明朝" panose="02020400000000000000" pitchFamily="18" charset="-128"/>
                        </a:rPr>
                        <a:t>1</a:t>
                      </a:r>
                      <a:r>
                        <a:rPr lang="ja-JP" altLang="en-US" sz="800" b="0" i="0" u="none" strike="noStrike">
                          <a:solidFill>
                            <a:schemeClr val="tx1"/>
                          </a:solidFill>
                          <a:effectLst/>
                          <a:latin typeface="游明朝" panose="02020400000000000000" pitchFamily="18" charset="-128"/>
                          <a:ea typeface="游明朝" panose="02020400000000000000" pitchFamily="18" charset="-128"/>
                        </a:rPr>
                        <a:t>名あたりの賃料</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hMerge="1">
                  <a:txBody>
                    <a:bodyPr/>
                    <a:lstStyle/>
                    <a:p>
                      <a:endParaRPr kumimoji="1" lang="ja-JP" altLang="en-US"/>
                    </a:p>
                  </a:txBody>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（万円</a:t>
                      </a:r>
                      <a:r>
                        <a:rPr lang="en-US" altLang="ja-JP" sz="800" b="0" i="0" u="none" strike="noStrike">
                          <a:solidFill>
                            <a:schemeClr val="tx1"/>
                          </a:solidFill>
                          <a:effectLst/>
                          <a:latin typeface="游明朝" panose="02020400000000000000" pitchFamily="18" charset="-128"/>
                          <a:ea typeface="游明朝" panose="02020400000000000000" pitchFamily="18" charset="-128"/>
                        </a:rPr>
                        <a:t>/</a:t>
                      </a:r>
                      <a:r>
                        <a:rPr lang="ja-JP" altLang="en-US" sz="800" b="0" i="0" u="none" strike="noStrike">
                          <a:solidFill>
                            <a:schemeClr val="tx1"/>
                          </a:solidFill>
                          <a:effectLst/>
                          <a:latin typeface="游明朝" panose="02020400000000000000" pitchFamily="18" charset="-128"/>
                          <a:ea typeface="游明朝" panose="02020400000000000000" pitchFamily="18" charset="-128"/>
                        </a:rPr>
                        <a:t>名）</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60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60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60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60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60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60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60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60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60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60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従業員</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名あたりの賃料を年間</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60</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万円（</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5</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万円</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×12</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万円）と仮定</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2483648173"/>
                  </a:ext>
                </a:extLst>
              </a:tr>
            </a:tbl>
          </a:graphicData>
        </a:graphic>
      </p:graphicFrame>
    </p:spTree>
    <p:extLst>
      <p:ext uri="{BB962C8B-B14F-4D97-AF65-F5344CB8AC3E}">
        <p14:creationId xmlns:p14="http://schemas.microsoft.com/office/powerpoint/2010/main" val="10940488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400361-ADD7-0479-DDE6-C3F5B5E90E1D}"/>
            </a:ext>
          </a:extLst>
        </p:cNvPr>
        <p:cNvGrpSpPr/>
        <p:nvPr/>
      </p:nvGrpSpPr>
      <p:grpSpPr>
        <a:xfrm>
          <a:off x="0" y="0"/>
          <a:ext cx="0" cy="0"/>
          <a:chOff x="0" y="0"/>
          <a:chExt cx="0" cy="0"/>
        </a:xfrm>
      </p:grpSpPr>
      <p:sp>
        <p:nvSpPr>
          <p:cNvPr id="2" name="正方形/長方形 1">
            <a:extLst>
              <a:ext uri="{FF2B5EF4-FFF2-40B4-BE49-F238E27FC236}">
                <a16:creationId xmlns:a16="http://schemas.microsoft.com/office/drawing/2014/main" id="{7625804E-5DF0-94F8-19CD-9AD5E67F5CB9}"/>
              </a:ext>
            </a:extLst>
          </p:cNvPr>
          <p:cNvSpPr/>
          <p:nvPr/>
        </p:nvSpPr>
        <p:spPr>
          <a:xfrm>
            <a:off x="410918" y="296441"/>
            <a:ext cx="11370164" cy="46891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Bef>
                <a:spcPts val="600"/>
              </a:spcBef>
            </a:pPr>
            <a:r>
              <a:rPr lang="zh-TW" altLang="en-US" b="1" dirty="0">
                <a:solidFill>
                  <a:srgbClr val="145D3A"/>
                </a:solidFill>
                <a:latin typeface="游明朝" panose="02020400000000000000" pitchFamily="18" charset="-128"/>
                <a:ea typeface="游明朝" panose="02020400000000000000" pitchFamily="18" charset="-128"/>
              </a:rPr>
              <a:t>財務計画</a:t>
            </a:r>
            <a:r>
              <a:rPr lang="ja-JP" altLang="en-US" b="1" dirty="0">
                <a:solidFill>
                  <a:srgbClr val="145D3A"/>
                </a:solidFill>
                <a:latin typeface="游明朝" panose="02020400000000000000" pitchFamily="18" charset="-128"/>
                <a:ea typeface="游明朝" panose="02020400000000000000" pitchFamily="18" charset="-128"/>
              </a:rPr>
              <a:t>（</a:t>
            </a:r>
            <a:r>
              <a:rPr lang="en-US" altLang="ja-JP" b="1" dirty="0">
                <a:solidFill>
                  <a:srgbClr val="145D3A"/>
                </a:solidFill>
                <a:latin typeface="游明朝" panose="02020400000000000000" pitchFamily="18" charset="-128"/>
                <a:ea typeface="游明朝" panose="02020400000000000000" pitchFamily="18" charset="-128"/>
              </a:rPr>
              <a:t>4/4</a:t>
            </a:r>
            <a:r>
              <a:rPr lang="ja-JP" altLang="en-US" b="1" dirty="0">
                <a:solidFill>
                  <a:srgbClr val="145D3A"/>
                </a:solidFill>
                <a:latin typeface="游明朝" panose="02020400000000000000" pitchFamily="18" charset="-128"/>
                <a:ea typeface="游明朝" panose="02020400000000000000" pitchFamily="18" charset="-128"/>
              </a:rPr>
              <a:t>）：数値根拠③</a:t>
            </a:r>
          </a:p>
        </p:txBody>
      </p:sp>
      <p:sp>
        <p:nvSpPr>
          <p:cNvPr id="4" name="スライド番号プレースホルダー 5">
            <a:extLst>
              <a:ext uri="{FF2B5EF4-FFF2-40B4-BE49-F238E27FC236}">
                <a16:creationId xmlns:a16="http://schemas.microsoft.com/office/drawing/2014/main" id="{40D82A34-F38C-9346-87B6-1E70B30DE7FD}"/>
              </a:ext>
            </a:extLst>
          </p:cNvPr>
          <p:cNvSpPr>
            <a:spLocks noGrp="1"/>
          </p:cNvSpPr>
          <p:nvPr>
            <p:ph type="sldNum" sz="quarter" idx="12"/>
          </p:nvPr>
        </p:nvSpPr>
        <p:spPr>
          <a:xfrm>
            <a:off x="11792326" y="6587975"/>
            <a:ext cx="278505" cy="219600"/>
          </a:xfrm>
        </p:spPr>
        <p:txBody>
          <a:bodyPr wrap="none"/>
          <a:lstStyle/>
          <a:p>
            <a:pPr algn="ctr"/>
            <a:fld id="{3FFBA4C0-9B7D-4866-9F37-F8186F53D425}" type="slidenum">
              <a:rPr kumimoji="1" lang="ja-JP" altLang="en-US" smtClean="0">
                <a:solidFill>
                  <a:schemeClr val="tx1"/>
                </a:solidFill>
                <a:latin typeface="游明朝" panose="02020400000000000000" pitchFamily="18" charset="-128"/>
                <a:ea typeface="游明朝" panose="02020400000000000000" pitchFamily="18" charset="-128"/>
              </a:rPr>
              <a:pPr algn="ctr"/>
              <a:t>17</a:t>
            </a:fld>
            <a:endParaRPr kumimoji="1" lang="ja-JP" altLang="en-US" dirty="0">
              <a:solidFill>
                <a:schemeClr val="tx1"/>
              </a:solidFill>
              <a:latin typeface="游明朝" panose="02020400000000000000" pitchFamily="18" charset="-128"/>
              <a:ea typeface="游明朝" panose="02020400000000000000" pitchFamily="18" charset="-128"/>
            </a:endParaRPr>
          </a:p>
        </p:txBody>
      </p:sp>
      <p:grpSp>
        <p:nvGrpSpPr>
          <p:cNvPr id="5" name="グループ化 4">
            <a:extLst>
              <a:ext uri="{FF2B5EF4-FFF2-40B4-BE49-F238E27FC236}">
                <a16:creationId xmlns:a16="http://schemas.microsoft.com/office/drawing/2014/main" id="{A739F77B-70DD-2FDC-D4A4-A23017D93ED9}"/>
              </a:ext>
            </a:extLst>
          </p:cNvPr>
          <p:cNvGrpSpPr/>
          <p:nvPr/>
        </p:nvGrpSpPr>
        <p:grpSpPr>
          <a:xfrm>
            <a:off x="6321449" y="381089"/>
            <a:ext cx="5462564" cy="291159"/>
            <a:chOff x="5352149" y="381089"/>
            <a:chExt cx="5462564" cy="291159"/>
          </a:xfrm>
        </p:grpSpPr>
        <p:sp>
          <p:nvSpPr>
            <p:cNvPr id="6" name="正方形/長方形 5">
              <a:extLst>
                <a:ext uri="{FF2B5EF4-FFF2-40B4-BE49-F238E27FC236}">
                  <a16:creationId xmlns:a16="http://schemas.microsoft.com/office/drawing/2014/main" id="{FF3B45E0-BB4A-1A07-9FF9-FA4A3B4A7813}"/>
                </a:ext>
              </a:extLst>
            </p:cNvPr>
            <p:cNvSpPr/>
            <p:nvPr/>
          </p:nvSpPr>
          <p:spPr>
            <a:xfrm>
              <a:off x="10097945" y="381089"/>
              <a:ext cx="716768" cy="291159"/>
            </a:xfrm>
            <a:prstGeom prst="rect">
              <a:avLst/>
            </a:prstGeom>
            <a:solidFill>
              <a:srgbClr val="145D3A"/>
            </a:solidFill>
            <a:ln w="9525">
              <a:solidFill>
                <a:schemeClr val="tx1"/>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lang="ja-JP" altLang="en-US" sz="1050" dirty="0">
                  <a:solidFill>
                    <a:schemeClr val="bg1"/>
                  </a:solidFill>
                  <a:latin typeface="游明朝" panose="02020400000000000000" pitchFamily="18" charset="-128"/>
                  <a:ea typeface="游明朝" panose="02020400000000000000" pitchFamily="18" charset="-128"/>
                </a:rPr>
                <a:t>財務計画</a:t>
              </a:r>
            </a:p>
          </p:txBody>
        </p:sp>
        <p:grpSp>
          <p:nvGrpSpPr>
            <p:cNvPr id="7" name="グループ化 6">
              <a:extLst>
                <a:ext uri="{FF2B5EF4-FFF2-40B4-BE49-F238E27FC236}">
                  <a16:creationId xmlns:a16="http://schemas.microsoft.com/office/drawing/2014/main" id="{14948392-D154-7FD6-B58D-F57C65232E14}"/>
                </a:ext>
              </a:extLst>
            </p:cNvPr>
            <p:cNvGrpSpPr/>
            <p:nvPr/>
          </p:nvGrpSpPr>
          <p:grpSpPr>
            <a:xfrm>
              <a:off x="5352149" y="381089"/>
              <a:ext cx="870461" cy="291159"/>
              <a:chOff x="5021740" y="381089"/>
              <a:chExt cx="870461" cy="291159"/>
            </a:xfrm>
          </p:grpSpPr>
          <p:sp>
            <p:nvSpPr>
              <p:cNvPr id="20" name="正方形/長方形 19">
                <a:extLst>
                  <a:ext uri="{FF2B5EF4-FFF2-40B4-BE49-F238E27FC236}">
                    <a16:creationId xmlns:a16="http://schemas.microsoft.com/office/drawing/2014/main" id="{9F0E18F0-2827-95E6-6E7B-D99B713D85C7}"/>
                  </a:ext>
                </a:extLst>
              </p:cNvPr>
              <p:cNvSpPr/>
              <p:nvPr/>
            </p:nvSpPr>
            <p:spPr>
              <a:xfrm>
                <a:off x="5021740" y="381089"/>
                <a:ext cx="716768" cy="291159"/>
              </a:xfrm>
              <a:prstGeom prst="rect">
                <a:avLst/>
              </a:prstGeom>
              <a:no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kumimoji="1" lang="ja-JP" altLang="en-US" sz="1050" dirty="0">
                    <a:solidFill>
                      <a:schemeClr val="tx1"/>
                    </a:solidFill>
                    <a:latin typeface="游明朝" panose="02020400000000000000" pitchFamily="18" charset="-128"/>
                    <a:ea typeface="游明朝" panose="02020400000000000000" pitchFamily="18" charset="-128"/>
                  </a:rPr>
                  <a:t>目指す姿</a:t>
                </a:r>
              </a:p>
            </p:txBody>
          </p:sp>
          <p:sp>
            <p:nvSpPr>
              <p:cNvPr id="21" name="矢印: 右 20">
                <a:extLst>
                  <a:ext uri="{FF2B5EF4-FFF2-40B4-BE49-F238E27FC236}">
                    <a16:creationId xmlns:a16="http://schemas.microsoft.com/office/drawing/2014/main" id="{ABE368F5-D336-A8AE-5132-9B037841D75E}"/>
                  </a:ext>
                </a:extLst>
              </p:cNvPr>
              <p:cNvSpPr/>
              <p:nvPr/>
            </p:nvSpPr>
            <p:spPr>
              <a:xfrm>
                <a:off x="5738508" y="458755"/>
                <a:ext cx="153693" cy="135827"/>
              </a:xfrm>
              <a:prstGeom prst="rightArrow">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nvGrpSpPr>
            <p:cNvPr id="8" name="グループ化 7">
              <a:extLst>
                <a:ext uri="{FF2B5EF4-FFF2-40B4-BE49-F238E27FC236}">
                  <a16:creationId xmlns:a16="http://schemas.microsoft.com/office/drawing/2014/main" id="{C13D1F80-C2C5-4FF1-F4D8-B284B0A7213C}"/>
                </a:ext>
              </a:extLst>
            </p:cNvPr>
            <p:cNvGrpSpPr/>
            <p:nvPr/>
          </p:nvGrpSpPr>
          <p:grpSpPr>
            <a:xfrm>
              <a:off x="6301308" y="381089"/>
              <a:ext cx="870461" cy="291159"/>
              <a:chOff x="6036981" y="381089"/>
              <a:chExt cx="870461" cy="291159"/>
            </a:xfrm>
          </p:grpSpPr>
          <p:sp>
            <p:nvSpPr>
              <p:cNvPr id="18" name="正方形/長方形 17">
                <a:extLst>
                  <a:ext uri="{FF2B5EF4-FFF2-40B4-BE49-F238E27FC236}">
                    <a16:creationId xmlns:a16="http://schemas.microsoft.com/office/drawing/2014/main" id="{228C5286-0F5F-2C62-B9B3-AD0584CB38F1}"/>
                  </a:ext>
                </a:extLst>
              </p:cNvPr>
              <p:cNvSpPr/>
              <p:nvPr/>
            </p:nvSpPr>
            <p:spPr>
              <a:xfrm>
                <a:off x="6036981" y="381089"/>
                <a:ext cx="716768" cy="291159"/>
              </a:xfrm>
              <a:prstGeom prst="rect">
                <a:avLst/>
              </a:prstGeom>
              <a:no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lang="ja-JP" altLang="en-US" sz="1050" dirty="0">
                    <a:solidFill>
                      <a:schemeClr val="tx1"/>
                    </a:solidFill>
                    <a:latin typeface="游明朝" panose="02020400000000000000" pitchFamily="18" charset="-128"/>
                    <a:ea typeface="游明朝" panose="02020400000000000000" pitchFamily="18" charset="-128"/>
                  </a:rPr>
                  <a:t>市場分析</a:t>
                </a:r>
                <a:endParaRPr kumimoji="1" lang="ja-JP" altLang="en-US" sz="1050" dirty="0">
                  <a:solidFill>
                    <a:schemeClr val="tx1"/>
                  </a:solidFill>
                  <a:latin typeface="游明朝" panose="02020400000000000000" pitchFamily="18" charset="-128"/>
                  <a:ea typeface="游明朝" panose="02020400000000000000" pitchFamily="18" charset="-128"/>
                </a:endParaRPr>
              </a:p>
            </p:txBody>
          </p:sp>
          <p:sp>
            <p:nvSpPr>
              <p:cNvPr id="19" name="矢印: 右 18">
                <a:extLst>
                  <a:ext uri="{FF2B5EF4-FFF2-40B4-BE49-F238E27FC236}">
                    <a16:creationId xmlns:a16="http://schemas.microsoft.com/office/drawing/2014/main" id="{43441DE5-E036-1E92-685F-532C9749362B}"/>
                  </a:ext>
                </a:extLst>
              </p:cNvPr>
              <p:cNvSpPr/>
              <p:nvPr/>
            </p:nvSpPr>
            <p:spPr>
              <a:xfrm>
                <a:off x="6753749" y="458755"/>
                <a:ext cx="153693" cy="135827"/>
              </a:xfrm>
              <a:prstGeom prst="rightArrow">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nvGrpSpPr>
            <p:cNvPr id="9" name="グループ化 8">
              <a:extLst>
                <a:ext uri="{FF2B5EF4-FFF2-40B4-BE49-F238E27FC236}">
                  <a16:creationId xmlns:a16="http://schemas.microsoft.com/office/drawing/2014/main" id="{3B0B1290-2CDF-E623-BBB8-448784F08F56}"/>
                </a:ext>
              </a:extLst>
            </p:cNvPr>
            <p:cNvGrpSpPr/>
            <p:nvPr/>
          </p:nvGrpSpPr>
          <p:grpSpPr>
            <a:xfrm>
              <a:off x="7250467" y="381089"/>
              <a:ext cx="870461" cy="291159"/>
              <a:chOff x="7052222" y="381089"/>
              <a:chExt cx="870461" cy="291159"/>
            </a:xfrm>
          </p:grpSpPr>
          <p:sp>
            <p:nvSpPr>
              <p:cNvPr id="16" name="正方形/長方形 15">
                <a:extLst>
                  <a:ext uri="{FF2B5EF4-FFF2-40B4-BE49-F238E27FC236}">
                    <a16:creationId xmlns:a16="http://schemas.microsoft.com/office/drawing/2014/main" id="{BF88B568-D468-E3E3-4E98-7A3DD0DF7AA6}"/>
                  </a:ext>
                </a:extLst>
              </p:cNvPr>
              <p:cNvSpPr/>
              <p:nvPr/>
            </p:nvSpPr>
            <p:spPr>
              <a:xfrm>
                <a:off x="7052222" y="381089"/>
                <a:ext cx="716768" cy="291159"/>
              </a:xfrm>
              <a:prstGeom prst="rect">
                <a:avLst/>
              </a:prstGeom>
              <a:no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lang="ja-JP" altLang="en-US" sz="1050" dirty="0">
                    <a:solidFill>
                      <a:schemeClr val="tx1"/>
                    </a:solidFill>
                    <a:latin typeface="游明朝" panose="02020400000000000000" pitchFamily="18" charset="-128"/>
                    <a:ea typeface="游明朝" panose="02020400000000000000" pitchFamily="18" charset="-128"/>
                  </a:rPr>
                  <a:t>競合分析</a:t>
                </a:r>
                <a:endParaRPr kumimoji="1" lang="ja-JP" altLang="en-US" sz="1050" dirty="0">
                  <a:solidFill>
                    <a:schemeClr val="tx1"/>
                  </a:solidFill>
                  <a:latin typeface="游明朝" panose="02020400000000000000" pitchFamily="18" charset="-128"/>
                  <a:ea typeface="游明朝" panose="02020400000000000000" pitchFamily="18" charset="-128"/>
                </a:endParaRPr>
              </a:p>
            </p:txBody>
          </p:sp>
          <p:sp>
            <p:nvSpPr>
              <p:cNvPr id="17" name="矢印: 右 16">
                <a:extLst>
                  <a:ext uri="{FF2B5EF4-FFF2-40B4-BE49-F238E27FC236}">
                    <a16:creationId xmlns:a16="http://schemas.microsoft.com/office/drawing/2014/main" id="{A847788C-D482-ABC1-61E5-B73F0BFC3B09}"/>
                  </a:ext>
                </a:extLst>
              </p:cNvPr>
              <p:cNvSpPr/>
              <p:nvPr/>
            </p:nvSpPr>
            <p:spPr>
              <a:xfrm>
                <a:off x="7768990" y="458755"/>
                <a:ext cx="153693" cy="135827"/>
              </a:xfrm>
              <a:prstGeom prst="rightArrow">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nvGrpSpPr>
            <p:cNvPr id="10" name="グループ化 9">
              <a:extLst>
                <a:ext uri="{FF2B5EF4-FFF2-40B4-BE49-F238E27FC236}">
                  <a16:creationId xmlns:a16="http://schemas.microsoft.com/office/drawing/2014/main" id="{BE515F30-8C5F-1537-EC39-646D854F69E4}"/>
                </a:ext>
              </a:extLst>
            </p:cNvPr>
            <p:cNvGrpSpPr/>
            <p:nvPr/>
          </p:nvGrpSpPr>
          <p:grpSpPr>
            <a:xfrm>
              <a:off x="8199626" y="381089"/>
              <a:ext cx="870461" cy="291159"/>
              <a:chOff x="8067463" y="381089"/>
              <a:chExt cx="870461" cy="291159"/>
            </a:xfrm>
          </p:grpSpPr>
          <p:sp>
            <p:nvSpPr>
              <p:cNvPr id="14" name="正方形/長方形 13">
                <a:extLst>
                  <a:ext uri="{FF2B5EF4-FFF2-40B4-BE49-F238E27FC236}">
                    <a16:creationId xmlns:a16="http://schemas.microsoft.com/office/drawing/2014/main" id="{A53252A6-7AE1-59CF-A04C-1F2F0B0EBBCF}"/>
                  </a:ext>
                </a:extLst>
              </p:cNvPr>
              <p:cNvSpPr/>
              <p:nvPr/>
            </p:nvSpPr>
            <p:spPr>
              <a:xfrm>
                <a:off x="8067463" y="381089"/>
                <a:ext cx="716768" cy="291159"/>
              </a:xfrm>
              <a:prstGeom prst="rect">
                <a:avLst/>
              </a:prstGeom>
              <a:no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kumimoji="1" lang="ja-JP" altLang="en-US" sz="1050" dirty="0">
                    <a:solidFill>
                      <a:schemeClr val="tx1"/>
                    </a:solidFill>
                    <a:latin typeface="游明朝" panose="02020400000000000000" pitchFamily="18" charset="-128"/>
                    <a:ea typeface="游明朝" panose="02020400000000000000" pitchFamily="18" charset="-128"/>
                  </a:rPr>
                  <a:t>自社戦略</a:t>
                </a:r>
              </a:p>
            </p:txBody>
          </p:sp>
          <p:sp>
            <p:nvSpPr>
              <p:cNvPr id="15" name="矢印: 右 14">
                <a:extLst>
                  <a:ext uri="{FF2B5EF4-FFF2-40B4-BE49-F238E27FC236}">
                    <a16:creationId xmlns:a16="http://schemas.microsoft.com/office/drawing/2014/main" id="{7B1C2E9B-D128-CB11-32AC-992E2CC2EB86}"/>
                  </a:ext>
                </a:extLst>
              </p:cNvPr>
              <p:cNvSpPr/>
              <p:nvPr/>
            </p:nvSpPr>
            <p:spPr>
              <a:xfrm>
                <a:off x="8784231" y="458755"/>
                <a:ext cx="153693" cy="135827"/>
              </a:xfrm>
              <a:prstGeom prst="rightArrow">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nvGrpSpPr>
            <p:cNvPr id="11" name="グループ化 10">
              <a:extLst>
                <a:ext uri="{FF2B5EF4-FFF2-40B4-BE49-F238E27FC236}">
                  <a16:creationId xmlns:a16="http://schemas.microsoft.com/office/drawing/2014/main" id="{8F781773-FAFF-9990-9676-051A60E4D6DF}"/>
                </a:ext>
              </a:extLst>
            </p:cNvPr>
            <p:cNvGrpSpPr/>
            <p:nvPr/>
          </p:nvGrpSpPr>
          <p:grpSpPr>
            <a:xfrm>
              <a:off x="9148785" y="381089"/>
              <a:ext cx="870461" cy="291159"/>
              <a:chOff x="9082704" y="381089"/>
              <a:chExt cx="870461" cy="291159"/>
            </a:xfrm>
          </p:grpSpPr>
          <p:sp>
            <p:nvSpPr>
              <p:cNvPr id="12" name="正方形/長方形 11">
                <a:extLst>
                  <a:ext uri="{FF2B5EF4-FFF2-40B4-BE49-F238E27FC236}">
                    <a16:creationId xmlns:a16="http://schemas.microsoft.com/office/drawing/2014/main" id="{AF668457-3666-72CB-DE92-8FE81E2707BE}"/>
                  </a:ext>
                </a:extLst>
              </p:cNvPr>
              <p:cNvSpPr/>
              <p:nvPr/>
            </p:nvSpPr>
            <p:spPr>
              <a:xfrm>
                <a:off x="9082704" y="381089"/>
                <a:ext cx="716768" cy="291159"/>
              </a:xfrm>
              <a:prstGeom prst="rect">
                <a:avLst/>
              </a:prstGeom>
              <a:no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kumimoji="1" lang="ja-JP" altLang="en-US" sz="1050" dirty="0">
                    <a:solidFill>
                      <a:schemeClr val="tx1"/>
                    </a:solidFill>
                    <a:latin typeface="游明朝" panose="02020400000000000000" pitchFamily="18" charset="-128"/>
                    <a:ea typeface="游明朝" panose="02020400000000000000" pitchFamily="18" charset="-128"/>
                  </a:rPr>
                  <a:t>活動計画</a:t>
                </a:r>
              </a:p>
            </p:txBody>
          </p:sp>
          <p:sp>
            <p:nvSpPr>
              <p:cNvPr id="13" name="矢印: 右 12">
                <a:extLst>
                  <a:ext uri="{FF2B5EF4-FFF2-40B4-BE49-F238E27FC236}">
                    <a16:creationId xmlns:a16="http://schemas.microsoft.com/office/drawing/2014/main" id="{C54B8F2A-04CA-6A8C-1E3E-28AAEB1B1B90}"/>
                  </a:ext>
                </a:extLst>
              </p:cNvPr>
              <p:cNvSpPr/>
              <p:nvPr/>
            </p:nvSpPr>
            <p:spPr>
              <a:xfrm>
                <a:off x="9799472" y="458755"/>
                <a:ext cx="153693" cy="135827"/>
              </a:xfrm>
              <a:prstGeom prst="rightArrow">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graphicFrame>
        <p:nvGraphicFramePr>
          <p:cNvPr id="27" name="表 26">
            <a:extLst>
              <a:ext uri="{FF2B5EF4-FFF2-40B4-BE49-F238E27FC236}">
                <a16:creationId xmlns:a16="http://schemas.microsoft.com/office/drawing/2014/main" id="{5A49A385-C42C-AAC9-821D-CF211AE97D99}"/>
              </a:ext>
            </a:extLst>
          </p:cNvPr>
          <p:cNvGraphicFramePr>
            <a:graphicFrameLocks noGrp="1"/>
          </p:cNvGraphicFramePr>
          <p:nvPr>
            <p:extLst>
              <p:ext uri="{D42A27DB-BD31-4B8C-83A1-F6EECF244321}">
                <p14:modId xmlns:p14="http://schemas.microsoft.com/office/powerpoint/2010/main" val="1296697325"/>
              </p:ext>
            </p:extLst>
          </p:nvPr>
        </p:nvGraphicFramePr>
        <p:xfrm>
          <a:off x="410918" y="927669"/>
          <a:ext cx="11370162" cy="5156962"/>
        </p:xfrm>
        <a:graphic>
          <a:graphicData uri="http://schemas.openxmlformats.org/drawingml/2006/table">
            <a:tbl>
              <a:tblPr/>
              <a:tblGrid>
                <a:gridCol w="249844">
                  <a:extLst>
                    <a:ext uri="{9D8B030D-6E8A-4147-A177-3AD203B41FA5}">
                      <a16:colId xmlns:a16="http://schemas.microsoft.com/office/drawing/2014/main" val="599672521"/>
                    </a:ext>
                  </a:extLst>
                </a:gridCol>
                <a:gridCol w="475314">
                  <a:extLst>
                    <a:ext uri="{9D8B030D-6E8A-4147-A177-3AD203B41FA5}">
                      <a16:colId xmlns:a16="http://schemas.microsoft.com/office/drawing/2014/main" val="2045629611"/>
                    </a:ext>
                  </a:extLst>
                </a:gridCol>
                <a:gridCol w="700783">
                  <a:extLst>
                    <a:ext uri="{9D8B030D-6E8A-4147-A177-3AD203B41FA5}">
                      <a16:colId xmlns:a16="http://schemas.microsoft.com/office/drawing/2014/main" val="2419239736"/>
                    </a:ext>
                  </a:extLst>
                </a:gridCol>
                <a:gridCol w="700783">
                  <a:extLst>
                    <a:ext uri="{9D8B030D-6E8A-4147-A177-3AD203B41FA5}">
                      <a16:colId xmlns:a16="http://schemas.microsoft.com/office/drawing/2014/main" val="2428101092"/>
                    </a:ext>
                  </a:extLst>
                </a:gridCol>
                <a:gridCol w="700783">
                  <a:extLst>
                    <a:ext uri="{9D8B030D-6E8A-4147-A177-3AD203B41FA5}">
                      <a16:colId xmlns:a16="http://schemas.microsoft.com/office/drawing/2014/main" val="1369359925"/>
                    </a:ext>
                  </a:extLst>
                </a:gridCol>
                <a:gridCol w="700783">
                  <a:extLst>
                    <a:ext uri="{9D8B030D-6E8A-4147-A177-3AD203B41FA5}">
                      <a16:colId xmlns:a16="http://schemas.microsoft.com/office/drawing/2014/main" val="128819359"/>
                    </a:ext>
                  </a:extLst>
                </a:gridCol>
                <a:gridCol w="475314">
                  <a:extLst>
                    <a:ext uri="{9D8B030D-6E8A-4147-A177-3AD203B41FA5}">
                      <a16:colId xmlns:a16="http://schemas.microsoft.com/office/drawing/2014/main" val="2429895561"/>
                    </a:ext>
                  </a:extLst>
                </a:gridCol>
                <a:gridCol w="511877">
                  <a:extLst>
                    <a:ext uri="{9D8B030D-6E8A-4147-A177-3AD203B41FA5}">
                      <a16:colId xmlns:a16="http://schemas.microsoft.com/office/drawing/2014/main" val="227953810"/>
                    </a:ext>
                  </a:extLst>
                </a:gridCol>
                <a:gridCol w="511877">
                  <a:extLst>
                    <a:ext uri="{9D8B030D-6E8A-4147-A177-3AD203B41FA5}">
                      <a16:colId xmlns:a16="http://schemas.microsoft.com/office/drawing/2014/main" val="3946076060"/>
                    </a:ext>
                  </a:extLst>
                </a:gridCol>
                <a:gridCol w="511877">
                  <a:extLst>
                    <a:ext uri="{9D8B030D-6E8A-4147-A177-3AD203B41FA5}">
                      <a16:colId xmlns:a16="http://schemas.microsoft.com/office/drawing/2014/main" val="3068590319"/>
                    </a:ext>
                  </a:extLst>
                </a:gridCol>
                <a:gridCol w="511877">
                  <a:extLst>
                    <a:ext uri="{9D8B030D-6E8A-4147-A177-3AD203B41FA5}">
                      <a16:colId xmlns:a16="http://schemas.microsoft.com/office/drawing/2014/main" val="166101584"/>
                    </a:ext>
                  </a:extLst>
                </a:gridCol>
                <a:gridCol w="511877">
                  <a:extLst>
                    <a:ext uri="{9D8B030D-6E8A-4147-A177-3AD203B41FA5}">
                      <a16:colId xmlns:a16="http://schemas.microsoft.com/office/drawing/2014/main" val="4263879012"/>
                    </a:ext>
                  </a:extLst>
                </a:gridCol>
                <a:gridCol w="511877">
                  <a:extLst>
                    <a:ext uri="{9D8B030D-6E8A-4147-A177-3AD203B41FA5}">
                      <a16:colId xmlns:a16="http://schemas.microsoft.com/office/drawing/2014/main" val="4290183098"/>
                    </a:ext>
                  </a:extLst>
                </a:gridCol>
                <a:gridCol w="511877">
                  <a:extLst>
                    <a:ext uri="{9D8B030D-6E8A-4147-A177-3AD203B41FA5}">
                      <a16:colId xmlns:a16="http://schemas.microsoft.com/office/drawing/2014/main" val="3921898467"/>
                    </a:ext>
                  </a:extLst>
                </a:gridCol>
                <a:gridCol w="511877">
                  <a:extLst>
                    <a:ext uri="{9D8B030D-6E8A-4147-A177-3AD203B41FA5}">
                      <a16:colId xmlns:a16="http://schemas.microsoft.com/office/drawing/2014/main" val="657672921"/>
                    </a:ext>
                  </a:extLst>
                </a:gridCol>
                <a:gridCol w="511877">
                  <a:extLst>
                    <a:ext uri="{9D8B030D-6E8A-4147-A177-3AD203B41FA5}">
                      <a16:colId xmlns:a16="http://schemas.microsoft.com/office/drawing/2014/main" val="2545159860"/>
                    </a:ext>
                  </a:extLst>
                </a:gridCol>
                <a:gridCol w="511877">
                  <a:extLst>
                    <a:ext uri="{9D8B030D-6E8A-4147-A177-3AD203B41FA5}">
                      <a16:colId xmlns:a16="http://schemas.microsoft.com/office/drawing/2014/main" val="1429718433"/>
                    </a:ext>
                  </a:extLst>
                </a:gridCol>
                <a:gridCol w="2247788">
                  <a:extLst>
                    <a:ext uri="{9D8B030D-6E8A-4147-A177-3AD203B41FA5}">
                      <a16:colId xmlns:a16="http://schemas.microsoft.com/office/drawing/2014/main" val="2928904328"/>
                    </a:ext>
                  </a:extLst>
                </a:gridCol>
              </a:tblGrid>
              <a:tr h="49800">
                <a:tc gridSpan="3">
                  <a:txBody>
                    <a:bodyPr/>
                    <a:lstStyle/>
                    <a:p>
                      <a:pPr algn="l" fontAlgn="t">
                        <a:buNone/>
                      </a:pPr>
                      <a:r>
                        <a:rPr lang="ja-JP" altLang="en-US" sz="800" b="0" i="0" u="none" strike="noStrike" dirty="0">
                          <a:solidFill>
                            <a:srgbClr val="FFFFFF"/>
                          </a:solidFill>
                          <a:effectLst/>
                          <a:latin typeface="游明朝" panose="02020400000000000000" pitchFamily="18" charset="-128"/>
                          <a:ea typeface="游明朝" panose="02020400000000000000" pitchFamily="18" charset="-128"/>
                        </a:rPr>
                        <a:t>財務モデル</a:t>
                      </a:r>
                      <a:endParaRPr lang="zh-TW" altLang="en-US" sz="800" b="0" i="0" u="none" strike="noStrike" dirty="0">
                        <a:solidFill>
                          <a:srgbClr val="FFFFFF"/>
                        </a:solidFill>
                        <a:effectLst/>
                        <a:latin typeface="游明朝" panose="02020400000000000000" pitchFamily="18" charset="-128"/>
                        <a:ea typeface="游明朝" panose="02020400000000000000" pitchFamily="18" charset="-128"/>
                      </a:endParaRPr>
                    </a:p>
                  </a:txBody>
                  <a:tcPr marL="1397" marR="1397" marT="1397" marB="0">
                    <a:lnL>
                      <a:noFill/>
                    </a:lnL>
                    <a:lnR>
                      <a:noFill/>
                    </a:lnR>
                    <a:lnT>
                      <a:noFill/>
                    </a:lnT>
                    <a:lnB>
                      <a:noFill/>
                    </a:lnB>
                    <a:solidFill>
                      <a:srgbClr val="196B24"/>
                    </a:solidFill>
                  </a:tcPr>
                </a:tc>
                <a:tc hMerge="1">
                  <a:txBody>
                    <a:bodyPr/>
                    <a:lstStyle/>
                    <a:p>
                      <a:endParaRPr kumimoji="1" lang="ja-JP" altLang="en-US"/>
                    </a:p>
                  </a:txBody>
                  <a:tcPr/>
                </a:tc>
                <a:tc hMerge="1">
                  <a:txBody>
                    <a:bodyPr/>
                    <a:lstStyle/>
                    <a:p>
                      <a:endParaRPr kumimoji="1" lang="ja-JP" altLang="en-US"/>
                    </a:p>
                  </a:txBody>
                  <a:tcPr/>
                </a:tc>
                <a:tc>
                  <a:txBody>
                    <a:bodyPr/>
                    <a:lstStyle/>
                    <a:p>
                      <a:pPr algn="l" fontAlgn="t">
                        <a:buNone/>
                      </a:pPr>
                      <a:r>
                        <a:rPr lang="ja-JP" altLang="en-US" sz="800" b="0" i="0" u="none" strike="noStrike">
                          <a:solidFill>
                            <a:srgbClr val="FFFFFF"/>
                          </a:solidFill>
                          <a:effectLst/>
                          <a:latin typeface="游明朝" panose="02020400000000000000" pitchFamily="18" charset="-128"/>
                          <a:ea typeface="游明朝" panose="02020400000000000000" pitchFamily="18" charset="-128"/>
                        </a:rPr>
                        <a:t>　</a:t>
                      </a:r>
                    </a:p>
                  </a:txBody>
                  <a:tcPr marL="1397" marR="1397" marT="1397" marB="0">
                    <a:lnL>
                      <a:noFill/>
                    </a:lnL>
                    <a:lnR>
                      <a:noFill/>
                    </a:lnR>
                    <a:lnT>
                      <a:noFill/>
                    </a:lnT>
                    <a:lnB>
                      <a:noFill/>
                    </a:lnB>
                    <a:solidFill>
                      <a:srgbClr val="196B24"/>
                    </a:solidFill>
                  </a:tcPr>
                </a:tc>
                <a:tc>
                  <a:txBody>
                    <a:bodyPr/>
                    <a:lstStyle/>
                    <a:p>
                      <a:pPr algn="l" fontAlgn="t">
                        <a:buNone/>
                      </a:pPr>
                      <a:r>
                        <a:rPr lang="ja-JP" altLang="en-US" sz="800" b="0" i="0" u="none" strike="noStrike">
                          <a:solidFill>
                            <a:srgbClr val="FFFFFF"/>
                          </a:solidFill>
                          <a:effectLst/>
                          <a:latin typeface="游明朝" panose="02020400000000000000" pitchFamily="18" charset="-128"/>
                          <a:ea typeface="游明朝" panose="02020400000000000000" pitchFamily="18" charset="-128"/>
                        </a:rPr>
                        <a:t>　</a:t>
                      </a:r>
                    </a:p>
                  </a:txBody>
                  <a:tcPr marL="1397" marR="1397" marT="1397" marB="0">
                    <a:lnL>
                      <a:noFill/>
                    </a:lnL>
                    <a:lnR>
                      <a:noFill/>
                    </a:lnR>
                    <a:lnT>
                      <a:noFill/>
                    </a:lnT>
                    <a:lnB>
                      <a:noFill/>
                    </a:lnB>
                    <a:solidFill>
                      <a:srgbClr val="196B24"/>
                    </a:solidFill>
                  </a:tcPr>
                </a:tc>
                <a:tc>
                  <a:txBody>
                    <a:bodyPr/>
                    <a:lstStyle/>
                    <a:p>
                      <a:pPr algn="l" fontAlgn="t">
                        <a:buNone/>
                      </a:pPr>
                      <a:r>
                        <a:rPr lang="ja-JP" altLang="en-US" sz="800" b="0" i="0" u="none" strike="noStrike">
                          <a:solidFill>
                            <a:srgbClr val="FFFFFF"/>
                          </a:solidFill>
                          <a:effectLst/>
                          <a:latin typeface="游明朝" panose="02020400000000000000" pitchFamily="18" charset="-128"/>
                          <a:ea typeface="游明朝" panose="02020400000000000000" pitchFamily="18" charset="-128"/>
                        </a:rPr>
                        <a:t>　</a:t>
                      </a:r>
                    </a:p>
                  </a:txBody>
                  <a:tcPr marL="1397" marR="1397" marT="1397" marB="0">
                    <a:lnL>
                      <a:noFill/>
                    </a:lnL>
                    <a:lnR>
                      <a:noFill/>
                    </a:lnR>
                    <a:lnT>
                      <a:noFill/>
                    </a:lnT>
                    <a:lnB>
                      <a:noFill/>
                    </a:lnB>
                    <a:solidFill>
                      <a:srgbClr val="196B24"/>
                    </a:solidFill>
                  </a:tcPr>
                </a:tc>
                <a:tc>
                  <a:txBody>
                    <a:bodyPr/>
                    <a:lstStyle/>
                    <a:p>
                      <a:pPr algn="l" fontAlgn="t">
                        <a:buNone/>
                      </a:pPr>
                      <a:r>
                        <a:rPr lang="ja-JP" altLang="en-US" sz="800" b="0" i="0" u="none" strike="noStrike">
                          <a:solidFill>
                            <a:srgbClr val="FFFFFF"/>
                          </a:solidFill>
                          <a:effectLst/>
                          <a:latin typeface="游明朝" panose="02020400000000000000" pitchFamily="18" charset="-128"/>
                          <a:ea typeface="游明朝" panose="02020400000000000000" pitchFamily="18" charset="-128"/>
                        </a:rPr>
                        <a:t>　</a:t>
                      </a:r>
                    </a:p>
                  </a:txBody>
                  <a:tcPr marL="1397" marR="1397" marT="1397" marB="0">
                    <a:lnL>
                      <a:noFill/>
                    </a:lnL>
                    <a:lnR>
                      <a:noFill/>
                    </a:lnR>
                    <a:lnT>
                      <a:noFill/>
                    </a:lnT>
                    <a:lnB>
                      <a:noFill/>
                    </a:lnB>
                    <a:solidFill>
                      <a:srgbClr val="196B24"/>
                    </a:solidFill>
                  </a:tcPr>
                </a:tc>
                <a:tc>
                  <a:txBody>
                    <a:bodyPr/>
                    <a:lstStyle/>
                    <a:p>
                      <a:pPr algn="l" fontAlgn="t">
                        <a:buNone/>
                      </a:pPr>
                      <a:r>
                        <a:rPr lang="ja-JP" altLang="en-US" sz="800" b="0" i="0" u="none" strike="noStrike">
                          <a:solidFill>
                            <a:srgbClr val="FFFFFF"/>
                          </a:solidFill>
                          <a:effectLst/>
                          <a:latin typeface="游明朝" panose="02020400000000000000" pitchFamily="18" charset="-128"/>
                          <a:ea typeface="游明朝" panose="02020400000000000000" pitchFamily="18" charset="-128"/>
                        </a:rPr>
                        <a:t>　</a:t>
                      </a:r>
                    </a:p>
                  </a:txBody>
                  <a:tcPr marL="1397" marR="1397" marT="1397" marB="0">
                    <a:lnL>
                      <a:noFill/>
                    </a:lnL>
                    <a:lnR>
                      <a:noFill/>
                    </a:lnR>
                    <a:lnT>
                      <a:noFill/>
                    </a:lnT>
                    <a:lnB>
                      <a:noFill/>
                    </a:lnB>
                    <a:solidFill>
                      <a:srgbClr val="196B24"/>
                    </a:solidFill>
                  </a:tcPr>
                </a:tc>
                <a:tc>
                  <a:txBody>
                    <a:bodyPr/>
                    <a:lstStyle/>
                    <a:p>
                      <a:pPr algn="l" fontAlgn="t">
                        <a:buNone/>
                      </a:pPr>
                      <a:r>
                        <a:rPr lang="ja-JP" altLang="en-US" sz="800" b="0" i="0" u="none" strike="noStrike">
                          <a:solidFill>
                            <a:srgbClr val="FFFFFF"/>
                          </a:solidFill>
                          <a:effectLst/>
                          <a:latin typeface="游明朝" panose="02020400000000000000" pitchFamily="18" charset="-128"/>
                          <a:ea typeface="游明朝" panose="02020400000000000000" pitchFamily="18" charset="-128"/>
                        </a:rPr>
                        <a:t>　</a:t>
                      </a:r>
                    </a:p>
                  </a:txBody>
                  <a:tcPr marL="1397" marR="1397" marT="1397" marB="0">
                    <a:lnL>
                      <a:noFill/>
                    </a:lnL>
                    <a:lnR>
                      <a:noFill/>
                    </a:lnR>
                    <a:lnT>
                      <a:noFill/>
                    </a:lnT>
                    <a:lnB>
                      <a:noFill/>
                    </a:lnB>
                    <a:solidFill>
                      <a:srgbClr val="196B24"/>
                    </a:solidFill>
                  </a:tcPr>
                </a:tc>
                <a:tc>
                  <a:txBody>
                    <a:bodyPr/>
                    <a:lstStyle/>
                    <a:p>
                      <a:pPr algn="l" fontAlgn="t">
                        <a:buNone/>
                      </a:pPr>
                      <a:r>
                        <a:rPr lang="ja-JP" altLang="en-US" sz="800" b="0" i="0" u="none" strike="noStrike">
                          <a:solidFill>
                            <a:srgbClr val="FFFFFF"/>
                          </a:solidFill>
                          <a:effectLst/>
                          <a:latin typeface="游明朝" panose="02020400000000000000" pitchFamily="18" charset="-128"/>
                          <a:ea typeface="游明朝" panose="02020400000000000000" pitchFamily="18" charset="-128"/>
                        </a:rPr>
                        <a:t>　</a:t>
                      </a:r>
                    </a:p>
                  </a:txBody>
                  <a:tcPr marL="1397" marR="1397" marT="1397" marB="0">
                    <a:lnL>
                      <a:noFill/>
                    </a:lnL>
                    <a:lnR>
                      <a:noFill/>
                    </a:lnR>
                    <a:lnT>
                      <a:noFill/>
                    </a:lnT>
                    <a:lnB>
                      <a:noFill/>
                    </a:lnB>
                    <a:solidFill>
                      <a:srgbClr val="196B24"/>
                    </a:solidFill>
                  </a:tcPr>
                </a:tc>
                <a:tc>
                  <a:txBody>
                    <a:bodyPr/>
                    <a:lstStyle/>
                    <a:p>
                      <a:pPr algn="l" fontAlgn="t">
                        <a:buNone/>
                      </a:pPr>
                      <a:r>
                        <a:rPr lang="ja-JP" altLang="en-US" sz="800" b="0" i="0" u="none" strike="noStrike">
                          <a:solidFill>
                            <a:srgbClr val="FFFFFF"/>
                          </a:solidFill>
                          <a:effectLst/>
                          <a:latin typeface="游明朝" panose="02020400000000000000" pitchFamily="18" charset="-128"/>
                          <a:ea typeface="游明朝" panose="02020400000000000000" pitchFamily="18" charset="-128"/>
                        </a:rPr>
                        <a:t>　</a:t>
                      </a:r>
                    </a:p>
                  </a:txBody>
                  <a:tcPr marL="1397" marR="1397" marT="1397" marB="0">
                    <a:lnL>
                      <a:noFill/>
                    </a:lnL>
                    <a:lnR>
                      <a:noFill/>
                    </a:lnR>
                    <a:lnT>
                      <a:noFill/>
                    </a:lnT>
                    <a:lnB>
                      <a:noFill/>
                    </a:lnB>
                    <a:solidFill>
                      <a:srgbClr val="196B24"/>
                    </a:solidFill>
                  </a:tcPr>
                </a:tc>
                <a:tc>
                  <a:txBody>
                    <a:bodyPr/>
                    <a:lstStyle/>
                    <a:p>
                      <a:pPr algn="l" fontAlgn="t">
                        <a:buNone/>
                      </a:pPr>
                      <a:r>
                        <a:rPr lang="ja-JP" altLang="en-US" sz="800" b="0" i="0" u="none" strike="noStrike">
                          <a:solidFill>
                            <a:srgbClr val="FFFFFF"/>
                          </a:solidFill>
                          <a:effectLst/>
                          <a:latin typeface="游明朝" panose="02020400000000000000" pitchFamily="18" charset="-128"/>
                          <a:ea typeface="游明朝" panose="02020400000000000000" pitchFamily="18" charset="-128"/>
                        </a:rPr>
                        <a:t>　</a:t>
                      </a:r>
                    </a:p>
                  </a:txBody>
                  <a:tcPr marL="1397" marR="1397" marT="1397" marB="0">
                    <a:lnL>
                      <a:noFill/>
                    </a:lnL>
                    <a:lnR>
                      <a:noFill/>
                    </a:lnR>
                    <a:lnT>
                      <a:noFill/>
                    </a:lnT>
                    <a:lnB>
                      <a:noFill/>
                    </a:lnB>
                    <a:solidFill>
                      <a:srgbClr val="196B24"/>
                    </a:solidFill>
                  </a:tcPr>
                </a:tc>
                <a:tc>
                  <a:txBody>
                    <a:bodyPr/>
                    <a:lstStyle/>
                    <a:p>
                      <a:pPr algn="l" fontAlgn="t">
                        <a:buNone/>
                      </a:pPr>
                      <a:r>
                        <a:rPr lang="ja-JP" altLang="en-US" sz="800" b="0" i="0" u="none" strike="noStrike">
                          <a:solidFill>
                            <a:srgbClr val="FFFFFF"/>
                          </a:solidFill>
                          <a:effectLst/>
                          <a:latin typeface="游明朝" panose="02020400000000000000" pitchFamily="18" charset="-128"/>
                          <a:ea typeface="游明朝" panose="02020400000000000000" pitchFamily="18" charset="-128"/>
                        </a:rPr>
                        <a:t>　</a:t>
                      </a:r>
                    </a:p>
                  </a:txBody>
                  <a:tcPr marL="1397" marR="1397" marT="1397" marB="0">
                    <a:lnL>
                      <a:noFill/>
                    </a:lnL>
                    <a:lnR>
                      <a:noFill/>
                    </a:lnR>
                    <a:lnT>
                      <a:noFill/>
                    </a:lnT>
                    <a:lnB>
                      <a:noFill/>
                    </a:lnB>
                    <a:solidFill>
                      <a:srgbClr val="196B24"/>
                    </a:solidFill>
                  </a:tcPr>
                </a:tc>
                <a:tc>
                  <a:txBody>
                    <a:bodyPr/>
                    <a:lstStyle/>
                    <a:p>
                      <a:pPr algn="l" fontAlgn="t">
                        <a:buNone/>
                      </a:pPr>
                      <a:r>
                        <a:rPr lang="ja-JP" altLang="en-US" sz="800" b="0" i="0" u="none" strike="noStrike">
                          <a:solidFill>
                            <a:srgbClr val="FFFFFF"/>
                          </a:solidFill>
                          <a:effectLst/>
                          <a:latin typeface="游明朝" panose="02020400000000000000" pitchFamily="18" charset="-128"/>
                          <a:ea typeface="游明朝" panose="02020400000000000000" pitchFamily="18" charset="-128"/>
                        </a:rPr>
                        <a:t>　</a:t>
                      </a:r>
                    </a:p>
                  </a:txBody>
                  <a:tcPr marL="1397" marR="1397" marT="1397" marB="0">
                    <a:lnL>
                      <a:noFill/>
                    </a:lnL>
                    <a:lnR>
                      <a:noFill/>
                    </a:lnR>
                    <a:lnT>
                      <a:noFill/>
                    </a:lnT>
                    <a:lnB>
                      <a:noFill/>
                    </a:lnB>
                    <a:solidFill>
                      <a:srgbClr val="196B24"/>
                    </a:solidFill>
                  </a:tcPr>
                </a:tc>
                <a:tc>
                  <a:txBody>
                    <a:bodyPr/>
                    <a:lstStyle/>
                    <a:p>
                      <a:pPr algn="l" fontAlgn="t">
                        <a:buNone/>
                      </a:pPr>
                      <a:r>
                        <a:rPr lang="ja-JP" altLang="en-US" sz="800" b="0" i="0" u="none" strike="noStrike">
                          <a:solidFill>
                            <a:srgbClr val="FFFFFF"/>
                          </a:solidFill>
                          <a:effectLst/>
                          <a:latin typeface="游明朝" panose="02020400000000000000" pitchFamily="18" charset="-128"/>
                          <a:ea typeface="游明朝" panose="02020400000000000000" pitchFamily="18" charset="-128"/>
                        </a:rPr>
                        <a:t>　</a:t>
                      </a:r>
                    </a:p>
                  </a:txBody>
                  <a:tcPr marL="1397" marR="1397" marT="1397" marB="0">
                    <a:lnL>
                      <a:noFill/>
                    </a:lnL>
                    <a:lnR>
                      <a:noFill/>
                    </a:lnR>
                    <a:lnT>
                      <a:noFill/>
                    </a:lnT>
                    <a:lnB>
                      <a:noFill/>
                    </a:lnB>
                    <a:solidFill>
                      <a:srgbClr val="196B24"/>
                    </a:solidFill>
                  </a:tcPr>
                </a:tc>
                <a:tc>
                  <a:txBody>
                    <a:bodyPr/>
                    <a:lstStyle/>
                    <a:p>
                      <a:pPr algn="l" fontAlgn="t">
                        <a:buNone/>
                      </a:pPr>
                      <a:r>
                        <a:rPr lang="ja-JP" altLang="en-US" sz="800" b="0" i="0" u="none" strike="noStrike">
                          <a:solidFill>
                            <a:srgbClr val="FFFFFF"/>
                          </a:solidFill>
                          <a:effectLst/>
                          <a:latin typeface="游明朝" panose="02020400000000000000" pitchFamily="18" charset="-128"/>
                          <a:ea typeface="游明朝" panose="02020400000000000000" pitchFamily="18" charset="-128"/>
                        </a:rPr>
                        <a:t>　</a:t>
                      </a:r>
                    </a:p>
                  </a:txBody>
                  <a:tcPr marL="1397" marR="1397" marT="1397" marB="0">
                    <a:lnL>
                      <a:noFill/>
                    </a:lnL>
                    <a:lnR>
                      <a:noFill/>
                    </a:lnR>
                    <a:lnT>
                      <a:noFill/>
                    </a:lnT>
                    <a:lnB>
                      <a:noFill/>
                    </a:lnB>
                    <a:solidFill>
                      <a:srgbClr val="196B24"/>
                    </a:solidFill>
                  </a:tcPr>
                </a:tc>
                <a:tc>
                  <a:txBody>
                    <a:bodyPr/>
                    <a:lstStyle/>
                    <a:p>
                      <a:pPr algn="l" fontAlgn="t">
                        <a:buNone/>
                      </a:pPr>
                      <a:r>
                        <a:rPr lang="ja-JP" altLang="en-US" sz="800" b="0" i="0" u="none" strike="noStrike">
                          <a:solidFill>
                            <a:srgbClr val="FFFFFF"/>
                          </a:solidFill>
                          <a:effectLst/>
                          <a:latin typeface="游明朝" panose="02020400000000000000" pitchFamily="18" charset="-128"/>
                          <a:ea typeface="游明朝" panose="02020400000000000000" pitchFamily="18" charset="-128"/>
                        </a:rPr>
                        <a:t>　</a:t>
                      </a:r>
                    </a:p>
                  </a:txBody>
                  <a:tcPr marL="1397" marR="1397" marT="1397" marB="0">
                    <a:lnL>
                      <a:noFill/>
                    </a:lnL>
                    <a:lnR>
                      <a:noFill/>
                    </a:lnR>
                    <a:lnT>
                      <a:noFill/>
                    </a:lnT>
                    <a:lnB>
                      <a:noFill/>
                    </a:lnB>
                    <a:solidFill>
                      <a:srgbClr val="196B24"/>
                    </a:solidFill>
                  </a:tcPr>
                </a:tc>
                <a:tc>
                  <a:txBody>
                    <a:bodyPr/>
                    <a:lstStyle/>
                    <a:p>
                      <a:pPr algn="l" fontAlgn="t">
                        <a:buNone/>
                      </a:pPr>
                      <a:r>
                        <a:rPr lang="ja-JP" altLang="en-US" sz="800" b="0" i="0" u="none" strike="noStrike" dirty="0">
                          <a:solidFill>
                            <a:srgbClr val="FFFFFF"/>
                          </a:solidFill>
                          <a:effectLst/>
                          <a:latin typeface="游明朝" panose="02020400000000000000" pitchFamily="18" charset="-128"/>
                          <a:ea typeface="游明朝" panose="02020400000000000000" pitchFamily="18" charset="-128"/>
                        </a:rPr>
                        <a:t>　</a:t>
                      </a:r>
                    </a:p>
                  </a:txBody>
                  <a:tcPr marL="1397" marR="1397" marT="1397" marB="0">
                    <a:lnL>
                      <a:noFill/>
                    </a:lnL>
                    <a:lnR>
                      <a:noFill/>
                    </a:lnR>
                    <a:lnT>
                      <a:noFill/>
                    </a:lnT>
                    <a:lnB>
                      <a:noFill/>
                    </a:lnB>
                    <a:solidFill>
                      <a:srgbClr val="196B24"/>
                    </a:solidFill>
                  </a:tcPr>
                </a:tc>
                <a:extLst>
                  <a:ext uri="{0D108BD9-81ED-4DB2-BD59-A6C34878D82A}">
                    <a16:rowId xmlns:a16="http://schemas.microsoft.com/office/drawing/2014/main" val="2931078052"/>
                  </a:ext>
                </a:extLst>
              </a:tr>
              <a:tr h="97784">
                <a:tc>
                  <a:txBody>
                    <a:bodyPr/>
                    <a:lstStyle/>
                    <a:p>
                      <a:pPr algn="r"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a:t>
                      </a:r>
                    </a:p>
                  </a:txBody>
                  <a:tcPr marL="1397" marR="1397" marT="1397" marB="0">
                    <a:lnL>
                      <a:noFill/>
                    </a:lnL>
                    <a:lnR>
                      <a:noFill/>
                    </a:lnR>
                    <a:lnT>
                      <a:noFill/>
                    </a:lnT>
                    <a:lnB w="6350" cap="flat" cmpd="sng" algn="ctr">
                      <a:solidFill>
                        <a:srgbClr val="D9D9D9"/>
                      </a:solidFill>
                      <a:prstDash val="solid"/>
                      <a:round/>
                      <a:headEnd type="none" w="med" len="med"/>
                      <a:tailEnd type="none" w="med" len="med"/>
                    </a:lnB>
                    <a:solidFill>
                      <a:srgbClr val="C1F0C8"/>
                    </a:solid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分類</a:t>
                      </a:r>
                    </a:p>
                  </a:txBody>
                  <a:tcPr marL="1397" marR="1397" marT="1397" marB="0">
                    <a:lnL>
                      <a:noFill/>
                    </a:lnL>
                    <a:lnR>
                      <a:noFill/>
                    </a:lnR>
                    <a:lnT>
                      <a:noFill/>
                    </a:lnT>
                    <a:lnB w="6350" cap="flat" cmpd="sng" algn="ctr">
                      <a:solidFill>
                        <a:srgbClr val="D9D9D9"/>
                      </a:solidFill>
                      <a:prstDash val="solid"/>
                      <a:round/>
                      <a:headEnd type="none" w="med" len="med"/>
                      <a:tailEnd type="none" w="med" len="med"/>
                    </a:lnB>
                    <a:solidFill>
                      <a:srgbClr val="C1F0C8"/>
                    </a:solid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項目</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a:t>
                      </a:r>
                    </a:p>
                  </a:txBody>
                  <a:tcPr marL="1397" marR="1397" marT="1397" marB="0">
                    <a:lnL>
                      <a:noFill/>
                    </a:lnL>
                    <a:lnR>
                      <a:noFill/>
                    </a:lnR>
                    <a:lnT>
                      <a:noFill/>
                    </a:lnT>
                    <a:lnB w="6350" cap="flat" cmpd="sng" algn="ctr">
                      <a:solidFill>
                        <a:srgbClr val="D9D9D9"/>
                      </a:solidFill>
                      <a:prstDash val="solid"/>
                      <a:round/>
                      <a:headEnd type="none" w="med" len="med"/>
                      <a:tailEnd type="none" w="med" len="med"/>
                    </a:lnB>
                    <a:solidFill>
                      <a:srgbClr val="C1F0C8"/>
                    </a:solid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項目</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2</a:t>
                      </a:r>
                    </a:p>
                  </a:txBody>
                  <a:tcPr marL="1397" marR="1397" marT="1397" marB="0">
                    <a:lnL>
                      <a:noFill/>
                    </a:lnL>
                    <a:lnR>
                      <a:noFill/>
                    </a:lnR>
                    <a:lnT>
                      <a:noFill/>
                    </a:lnT>
                    <a:lnB w="6350" cap="flat" cmpd="sng" algn="ctr">
                      <a:solidFill>
                        <a:srgbClr val="D9D9D9"/>
                      </a:solidFill>
                      <a:prstDash val="solid"/>
                      <a:round/>
                      <a:headEnd type="none" w="med" len="med"/>
                      <a:tailEnd type="none" w="med" len="med"/>
                    </a:lnB>
                    <a:solidFill>
                      <a:srgbClr val="C1F0C8"/>
                    </a:solid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項目</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3</a:t>
                      </a:r>
                    </a:p>
                  </a:txBody>
                  <a:tcPr marL="1397" marR="1397" marT="1397" marB="0">
                    <a:lnL>
                      <a:noFill/>
                    </a:lnL>
                    <a:lnR>
                      <a:noFill/>
                    </a:lnR>
                    <a:lnT>
                      <a:noFill/>
                    </a:lnT>
                    <a:lnB w="6350" cap="flat" cmpd="sng" algn="ctr">
                      <a:solidFill>
                        <a:srgbClr val="D9D9D9"/>
                      </a:solidFill>
                      <a:prstDash val="solid"/>
                      <a:round/>
                      <a:headEnd type="none" w="med" len="med"/>
                      <a:tailEnd type="none" w="med" len="med"/>
                    </a:lnB>
                    <a:solidFill>
                      <a:srgbClr val="C1F0C8"/>
                    </a:solid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項目</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4</a:t>
                      </a:r>
                    </a:p>
                  </a:txBody>
                  <a:tcPr marL="1397" marR="1397" marT="1397" marB="0">
                    <a:lnL>
                      <a:noFill/>
                    </a:lnL>
                    <a:lnR>
                      <a:noFill/>
                    </a:lnR>
                    <a:lnT>
                      <a:noFill/>
                    </a:lnT>
                    <a:lnB w="6350" cap="flat" cmpd="sng" algn="ctr">
                      <a:solidFill>
                        <a:srgbClr val="D9D9D9"/>
                      </a:solidFill>
                      <a:prstDash val="solid"/>
                      <a:round/>
                      <a:headEnd type="none" w="med" len="med"/>
                      <a:tailEnd type="none" w="med" len="med"/>
                    </a:lnB>
                    <a:solidFill>
                      <a:srgbClr val="C1F0C8"/>
                    </a:solid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単位</a:t>
                      </a:r>
                    </a:p>
                  </a:txBody>
                  <a:tcPr marL="1397" marR="1397" marT="1397" marB="0">
                    <a:lnL>
                      <a:noFill/>
                    </a:lnL>
                    <a:lnR>
                      <a:noFill/>
                    </a:lnR>
                    <a:lnT>
                      <a:noFill/>
                    </a:lnT>
                    <a:lnB w="6350" cap="flat" cmpd="sng" algn="ctr">
                      <a:solidFill>
                        <a:srgbClr val="D9D9D9"/>
                      </a:solidFill>
                      <a:prstDash val="solid"/>
                      <a:round/>
                      <a:headEnd type="none" w="med" len="med"/>
                      <a:tailEnd type="none" w="med" len="med"/>
                    </a:lnB>
                    <a:solidFill>
                      <a:srgbClr val="C1F0C8"/>
                    </a:solidFill>
                  </a:tcPr>
                </a:tc>
                <a:tc>
                  <a:txBody>
                    <a:bodyPr/>
                    <a:lstStyle/>
                    <a:p>
                      <a:pPr algn="r"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年目</a:t>
                      </a:r>
                      <a:br>
                        <a:rPr lang="ja-JP" altLang="en-US" sz="800" b="0" i="0" u="none" strike="noStrike" dirty="0">
                          <a:solidFill>
                            <a:schemeClr val="tx1"/>
                          </a:solidFill>
                          <a:effectLst/>
                          <a:latin typeface="游明朝" panose="02020400000000000000" pitchFamily="18" charset="-128"/>
                          <a:ea typeface="游明朝" panose="02020400000000000000" pitchFamily="18" charset="-128"/>
                        </a:rPr>
                      </a:b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XX</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a:t>
                      </a:r>
                    </a:p>
                  </a:txBody>
                  <a:tcPr marL="1397" marR="1397" marT="1397" marB="0">
                    <a:lnL>
                      <a:noFill/>
                    </a:lnL>
                    <a:lnR>
                      <a:noFill/>
                    </a:lnR>
                    <a:lnT>
                      <a:noFill/>
                    </a:lnT>
                    <a:lnB w="6350" cap="flat" cmpd="sng" algn="ctr">
                      <a:solidFill>
                        <a:srgbClr val="D9D9D9"/>
                      </a:solidFill>
                      <a:prstDash val="solid"/>
                      <a:round/>
                      <a:headEnd type="none" w="med" len="med"/>
                      <a:tailEnd type="none" w="med" len="med"/>
                    </a:lnB>
                    <a:solidFill>
                      <a:srgbClr val="C1F0C8"/>
                    </a:solidFill>
                  </a:tcPr>
                </a:tc>
                <a:tc>
                  <a:txBody>
                    <a:bodyPr/>
                    <a:lstStyle/>
                    <a:p>
                      <a:pPr algn="r"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2</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年目</a:t>
                      </a:r>
                      <a:br>
                        <a:rPr lang="ja-JP" altLang="en-US" sz="800" b="0" i="0" u="none" strike="noStrike" dirty="0">
                          <a:solidFill>
                            <a:schemeClr val="tx1"/>
                          </a:solidFill>
                          <a:effectLst/>
                          <a:latin typeface="游明朝" panose="02020400000000000000" pitchFamily="18" charset="-128"/>
                          <a:ea typeface="游明朝" panose="02020400000000000000" pitchFamily="18" charset="-128"/>
                        </a:rPr>
                      </a:b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XX</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a:t>
                      </a:r>
                    </a:p>
                  </a:txBody>
                  <a:tcPr marL="1397" marR="1397" marT="1397" marB="0">
                    <a:lnL>
                      <a:noFill/>
                    </a:lnL>
                    <a:lnR>
                      <a:noFill/>
                    </a:lnR>
                    <a:lnT>
                      <a:noFill/>
                    </a:lnT>
                    <a:lnB w="6350" cap="flat" cmpd="sng" algn="ctr">
                      <a:solidFill>
                        <a:srgbClr val="D9D9D9"/>
                      </a:solidFill>
                      <a:prstDash val="solid"/>
                      <a:round/>
                      <a:headEnd type="none" w="med" len="med"/>
                      <a:tailEnd type="none" w="med" len="med"/>
                    </a:lnB>
                    <a:solidFill>
                      <a:srgbClr val="C1F0C8"/>
                    </a:solidFill>
                  </a:tcPr>
                </a:tc>
                <a:tc>
                  <a:txBody>
                    <a:bodyPr/>
                    <a:lstStyle/>
                    <a:p>
                      <a:pPr algn="r"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3</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年目</a:t>
                      </a:r>
                      <a:br>
                        <a:rPr lang="ja-JP" altLang="en-US" sz="800" b="0" i="0" u="none" strike="noStrike" dirty="0">
                          <a:solidFill>
                            <a:schemeClr val="tx1"/>
                          </a:solidFill>
                          <a:effectLst/>
                          <a:latin typeface="游明朝" panose="02020400000000000000" pitchFamily="18" charset="-128"/>
                          <a:ea typeface="游明朝" panose="02020400000000000000" pitchFamily="18" charset="-128"/>
                        </a:rPr>
                      </a:b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XX</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a:t>
                      </a:r>
                    </a:p>
                  </a:txBody>
                  <a:tcPr marL="1397" marR="1397" marT="1397" marB="0">
                    <a:lnL>
                      <a:noFill/>
                    </a:lnL>
                    <a:lnR>
                      <a:noFill/>
                    </a:lnR>
                    <a:lnT>
                      <a:noFill/>
                    </a:lnT>
                    <a:lnB w="6350" cap="flat" cmpd="sng" algn="ctr">
                      <a:solidFill>
                        <a:srgbClr val="D9D9D9"/>
                      </a:solidFill>
                      <a:prstDash val="solid"/>
                      <a:round/>
                      <a:headEnd type="none" w="med" len="med"/>
                      <a:tailEnd type="none" w="med" len="med"/>
                    </a:lnB>
                    <a:solidFill>
                      <a:srgbClr val="C1F0C8"/>
                    </a:solidFill>
                  </a:tcPr>
                </a:tc>
                <a:tc>
                  <a:txBody>
                    <a:bodyPr/>
                    <a:lstStyle/>
                    <a:p>
                      <a:pPr algn="r"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4</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年目</a:t>
                      </a:r>
                      <a:br>
                        <a:rPr lang="ja-JP" altLang="en-US" sz="800" b="0" i="0" u="none" strike="noStrike" dirty="0">
                          <a:solidFill>
                            <a:schemeClr val="tx1"/>
                          </a:solidFill>
                          <a:effectLst/>
                          <a:latin typeface="游明朝" panose="02020400000000000000" pitchFamily="18" charset="-128"/>
                          <a:ea typeface="游明朝" panose="02020400000000000000" pitchFamily="18" charset="-128"/>
                        </a:rPr>
                      </a:b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XX</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a:t>
                      </a:r>
                    </a:p>
                  </a:txBody>
                  <a:tcPr marL="1397" marR="1397" marT="1397" marB="0">
                    <a:lnL>
                      <a:noFill/>
                    </a:lnL>
                    <a:lnR>
                      <a:noFill/>
                    </a:lnR>
                    <a:lnT>
                      <a:noFill/>
                    </a:lnT>
                    <a:lnB w="6350" cap="flat" cmpd="sng" algn="ctr">
                      <a:solidFill>
                        <a:srgbClr val="D9D9D9"/>
                      </a:solidFill>
                      <a:prstDash val="solid"/>
                      <a:round/>
                      <a:headEnd type="none" w="med" len="med"/>
                      <a:tailEnd type="none" w="med" len="med"/>
                    </a:lnB>
                    <a:solidFill>
                      <a:srgbClr val="C1F0C8"/>
                    </a:solidFill>
                  </a:tcPr>
                </a:tc>
                <a:tc>
                  <a:txBody>
                    <a:bodyPr/>
                    <a:lstStyle/>
                    <a:p>
                      <a:pPr algn="r"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5</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年目</a:t>
                      </a:r>
                      <a:br>
                        <a:rPr lang="ja-JP" altLang="en-US" sz="800" b="0" i="0" u="none" strike="noStrike" dirty="0">
                          <a:solidFill>
                            <a:schemeClr val="tx1"/>
                          </a:solidFill>
                          <a:effectLst/>
                          <a:latin typeface="游明朝" panose="02020400000000000000" pitchFamily="18" charset="-128"/>
                          <a:ea typeface="游明朝" panose="02020400000000000000" pitchFamily="18" charset="-128"/>
                        </a:rPr>
                      </a:b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XX</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a:t>
                      </a:r>
                    </a:p>
                  </a:txBody>
                  <a:tcPr marL="1397" marR="1397" marT="1397" marB="0">
                    <a:lnL>
                      <a:noFill/>
                    </a:lnL>
                    <a:lnR>
                      <a:noFill/>
                    </a:lnR>
                    <a:lnT>
                      <a:noFill/>
                    </a:lnT>
                    <a:lnB w="6350" cap="flat" cmpd="sng" algn="ctr">
                      <a:solidFill>
                        <a:srgbClr val="D9D9D9"/>
                      </a:solidFill>
                      <a:prstDash val="solid"/>
                      <a:round/>
                      <a:headEnd type="none" w="med" len="med"/>
                      <a:tailEnd type="none" w="med" len="med"/>
                    </a:lnB>
                    <a:solidFill>
                      <a:srgbClr val="C1F0C8"/>
                    </a:solidFill>
                  </a:tcPr>
                </a:tc>
                <a:tc>
                  <a:txBody>
                    <a:bodyPr/>
                    <a:lstStyle/>
                    <a:p>
                      <a:pPr algn="r"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6</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年目</a:t>
                      </a:r>
                      <a:br>
                        <a:rPr lang="ja-JP" altLang="en-US" sz="800" b="0" i="0" u="none" strike="noStrike" dirty="0">
                          <a:solidFill>
                            <a:schemeClr val="tx1"/>
                          </a:solidFill>
                          <a:effectLst/>
                          <a:latin typeface="游明朝" panose="02020400000000000000" pitchFamily="18" charset="-128"/>
                          <a:ea typeface="游明朝" panose="02020400000000000000" pitchFamily="18" charset="-128"/>
                        </a:rPr>
                      </a:b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XX</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a:t>
                      </a:r>
                    </a:p>
                  </a:txBody>
                  <a:tcPr marL="1397" marR="1397" marT="1397" marB="0">
                    <a:lnL>
                      <a:noFill/>
                    </a:lnL>
                    <a:lnR>
                      <a:noFill/>
                    </a:lnR>
                    <a:lnT>
                      <a:noFill/>
                    </a:lnT>
                    <a:lnB w="6350" cap="flat" cmpd="sng" algn="ctr">
                      <a:solidFill>
                        <a:srgbClr val="D9D9D9"/>
                      </a:solidFill>
                      <a:prstDash val="solid"/>
                      <a:round/>
                      <a:headEnd type="none" w="med" len="med"/>
                      <a:tailEnd type="none" w="med" len="med"/>
                    </a:lnB>
                    <a:solidFill>
                      <a:srgbClr val="C1F0C8"/>
                    </a:solidFill>
                  </a:tcPr>
                </a:tc>
                <a:tc>
                  <a:txBody>
                    <a:bodyPr/>
                    <a:lstStyle/>
                    <a:p>
                      <a:pPr algn="r"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7</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年目</a:t>
                      </a:r>
                      <a:br>
                        <a:rPr lang="ja-JP" altLang="en-US" sz="800" b="0" i="0" u="none" strike="noStrike" dirty="0">
                          <a:solidFill>
                            <a:schemeClr val="tx1"/>
                          </a:solidFill>
                          <a:effectLst/>
                          <a:latin typeface="游明朝" panose="02020400000000000000" pitchFamily="18" charset="-128"/>
                          <a:ea typeface="游明朝" panose="02020400000000000000" pitchFamily="18" charset="-128"/>
                        </a:rPr>
                      </a:b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XX</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a:t>
                      </a:r>
                    </a:p>
                  </a:txBody>
                  <a:tcPr marL="1397" marR="1397" marT="1397" marB="0">
                    <a:lnL>
                      <a:noFill/>
                    </a:lnL>
                    <a:lnR>
                      <a:noFill/>
                    </a:lnR>
                    <a:lnT>
                      <a:noFill/>
                    </a:lnT>
                    <a:lnB w="6350" cap="flat" cmpd="sng" algn="ctr">
                      <a:solidFill>
                        <a:srgbClr val="D9D9D9"/>
                      </a:solidFill>
                      <a:prstDash val="solid"/>
                      <a:round/>
                      <a:headEnd type="none" w="med" len="med"/>
                      <a:tailEnd type="none" w="med" len="med"/>
                    </a:lnB>
                    <a:solidFill>
                      <a:srgbClr val="C1F0C8"/>
                    </a:solidFill>
                  </a:tcPr>
                </a:tc>
                <a:tc>
                  <a:txBody>
                    <a:bodyPr/>
                    <a:lstStyle/>
                    <a:p>
                      <a:pPr algn="r"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8</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年目</a:t>
                      </a:r>
                      <a:br>
                        <a:rPr lang="ja-JP" altLang="en-US" sz="800" b="0" i="0" u="none" strike="noStrike" dirty="0">
                          <a:solidFill>
                            <a:schemeClr val="tx1"/>
                          </a:solidFill>
                          <a:effectLst/>
                          <a:latin typeface="游明朝" panose="02020400000000000000" pitchFamily="18" charset="-128"/>
                          <a:ea typeface="游明朝" panose="02020400000000000000" pitchFamily="18" charset="-128"/>
                        </a:rPr>
                      </a:b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XX</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a:t>
                      </a:r>
                    </a:p>
                  </a:txBody>
                  <a:tcPr marL="1397" marR="1397" marT="1397" marB="0">
                    <a:lnL>
                      <a:noFill/>
                    </a:lnL>
                    <a:lnR>
                      <a:noFill/>
                    </a:lnR>
                    <a:lnT>
                      <a:noFill/>
                    </a:lnT>
                    <a:lnB w="6350" cap="flat" cmpd="sng" algn="ctr">
                      <a:solidFill>
                        <a:srgbClr val="D9D9D9"/>
                      </a:solidFill>
                      <a:prstDash val="solid"/>
                      <a:round/>
                      <a:headEnd type="none" w="med" len="med"/>
                      <a:tailEnd type="none" w="med" len="med"/>
                    </a:lnB>
                    <a:solidFill>
                      <a:srgbClr val="C1F0C8"/>
                    </a:solidFill>
                  </a:tcPr>
                </a:tc>
                <a:tc>
                  <a:txBody>
                    <a:bodyPr/>
                    <a:lstStyle/>
                    <a:p>
                      <a:pPr algn="r"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9</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年目</a:t>
                      </a:r>
                      <a:br>
                        <a:rPr lang="ja-JP" altLang="en-US" sz="800" b="0" i="0" u="none" strike="noStrike" dirty="0">
                          <a:solidFill>
                            <a:schemeClr val="tx1"/>
                          </a:solidFill>
                          <a:effectLst/>
                          <a:latin typeface="游明朝" panose="02020400000000000000" pitchFamily="18" charset="-128"/>
                          <a:ea typeface="游明朝" panose="02020400000000000000" pitchFamily="18" charset="-128"/>
                        </a:rPr>
                      </a:b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XX</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a:t>
                      </a:r>
                    </a:p>
                  </a:txBody>
                  <a:tcPr marL="1397" marR="1397" marT="1397" marB="0">
                    <a:lnL>
                      <a:noFill/>
                    </a:lnL>
                    <a:lnR>
                      <a:noFill/>
                    </a:lnR>
                    <a:lnT>
                      <a:noFill/>
                    </a:lnT>
                    <a:lnB w="6350" cap="flat" cmpd="sng" algn="ctr">
                      <a:solidFill>
                        <a:srgbClr val="D9D9D9"/>
                      </a:solidFill>
                      <a:prstDash val="solid"/>
                      <a:round/>
                      <a:headEnd type="none" w="med" len="med"/>
                      <a:tailEnd type="none" w="med" len="med"/>
                    </a:lnB>
                    <a:solidFill>
                      <a:srgbClr val="C1F0C8"/>
                    </a:solidFill>
                  </a:tcPr>
                </a:tc>
                <a:tc>
                  <a:txBody>
                    <a:bodyPr/>
                    <a:lstStyle/>
                    <a:p>
                      <a:pPr algn="r"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10</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年目</a:t>
                      </a:r>
                      <a:br>
                        <a:rPr lang="ja-JP" altLang="en-US" sz="800" b="0" i="0" u="none" strike="noStrike" dirty="0">
                          <a:solidFill>
                            <a:schemeClr val="tx1"/>
                          </a:solidFill>
                          <a:effectLst/>
                          <a:latin typeface="游明朝" panose="02020400000000000000" pitchFamily="18" charset="-128"/>
                          <a:ea typeface="游明朝" panose="02020400000000000000" pitchFamily="18" charset="-128"/>
                        </a:rPr>
                      </a:b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XX</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年</a:t>
                      </a:r>
                    </a:p>
                  </a:txBody>
                  <a:tcPr marL="1397" marR="1397" marT="1397" marB="0">
                    <a:lnL>
                      <a:noFill/>
                    </a:lnL>
                    <a:lnR>
                      <a:noFill/>
                    </a:lnR>
                    <a:lnT>
                      <a:noFill/>
                    </a:lnT>
                    <a:lnB w="6350" cap="flat" cmpd="sng" algn="ctr">
                      <a:solidFill>
                        <a:srgbClr val="D9D9D9"/>
                      </a:solidFill>
                      <a:prstDash val="solid"/>
                      <a:round/>
                      <a:headEnd type="none" w="med" len="med"/>
                      <a:tailEnd type="none" w="med" len="med"/>
                    </a:lnB>
                    <a:solidFill>
                      <a:srgbClr val="C1F0C8"/>
                    </a:solid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算出根拠</a:t>
                      </a:r>
                    </a:p>
                  </a:txBody>
                  <a:tcPr marL="1397" marR="1397" marT="1397" marB="0">
                    <a:lnL>
                      <a:noFill/>
                    </a:lnL>
                    <a:lnR>
                      <a:noFill/>
                    </a:lnR>
                    <a:lnT>
                      <a:noFill/>
                    </a:lnT>
                    <a:lnB w="6350" cap="flat" cmpd="sng" algn="ctr">
                      <a:solidFill>
                        <a:srgbClr val="D9D9D9"/>
                      </a:solidFill>
                      <a:prstDash val="solid"/>
                      <a:round/>
                      <a:headEnd type="none" w="med" len="med"/>
                      <a:tailEnd type="none" w="med" len="med"/>
                    </a:lnB>
                    <a:solidFill>
                      <a:srgbClr val="C1F0C8"/>
                    </a:solidFill>
                  </a:tcPr>
                </a:tc>
                <a:extLst>
                  <a:ext uri="{0D108BD9-81ED-4DB2-BD59-A6C34878D82A}">
                    <a16:rowId xmlns:a16="http://schemas.microsoft.com/office/drawing/2014/main" val="163880579"/>
                  </a:ext>
                </a:extLst>
              </a:tr>
              <a:tr h="49800">
                <a:tc>
                  <a:txBody>
                    <a:bodyPr/>
                    <a:lstStyle/>
                    <a:p>
                      <a:pPr algn="r"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52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外注費</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（万円）</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500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HP</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費用</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50</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万円、システム構築・維持費</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500</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万円を計上</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2386179891"/>
                  </a:ext>
                </a:extLst>
              </a:tr>
              <a:tr h="49800">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53</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雑費</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（万円）</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118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244</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389</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553</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736</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2,564</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4,661</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7,028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9,664</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12,569</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売上</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売上に対する広告宣伝費の割合で算出</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1722554877"/>
                  </a:ext>
                </a:extLst>
              </a:tr>
              <a:tr h="49800">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54</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売上</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（万円）</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2,364</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4,876</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7,774</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11,058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14,729</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51,286</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93,230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140,560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193,276</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251,379</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自社によるサービス提供＋プラットフォームを通じたサービス提供を合算</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3610415257"/>
                  </a:ext>
                </a:extLst>
              </a:tr>
              <a:tr h="49800">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gridSpan="2">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売上に対する諸経費の割合</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hMerge="1">
                  <a:txBody>
                    <a:bodyPr/>
                    <a:lstStyle/>
                    <a:p>
                      <a:endParaRPr kumimoji="1" lang="ja-JP" altLang="en-US"/>
                    </a:p>
                  </a:txBody>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5</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％で横ばいと仮定</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2221648771"/>
                  </a:ext>
                </a:extLst>
              </a:tr>
              <a:tr h="97784">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56</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営業利益</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（万円）</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1,518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1,698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616</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242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-1,044</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27,277</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59,087</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95,854</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136,008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181,221</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売上総利益から、販売費及び一般管理費を差し引いて算出</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3680606067"/>
                  </a:ext>
                </a:extLst>
              </a:tr>
              <a:tr h="97784">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57</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gridSpan="2">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営業外収益または営業外費用</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hMerge="1">
                  <a:txBody>
                    <a:bodyPr/>
                    <a:lstStyle/>
                    <a:p>
                      <a:endParaRPr kumimoji="1" lang="ja-JP" altLang="en-US"/>
                    </a:p>
                  </a:txBody>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（万円）</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計画上は</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0</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と仮定</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2988449753"/>
                  </a:ext>
                </a:extLst>
              </a:tr>
              <a:tr h="97784">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経常利益</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（万円）</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1,518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1,698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616</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242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-1,044</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27,277</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59,087</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95,854</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136,008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181,221</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営業利益から、営業外収益または営業外費用を差し引いて算出</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3530017367"/>
                  </a:ext>
                </a:extLst>
              </a:tr>
              <a:tr h="97784">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59</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gridSpan="2">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特別利益または特別損失</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hMerge="1">
                  <a:txBody>
                    <a:bodyPr/>
                    <a:lstStyle/>
                    <a:p>
                      <a:endParaRPr kumimoji="1" lang="ja-JP" altLang="en-US"/>
                    </a:p>
                  </a:txBody>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（万円）</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計画上は</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0</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と仮定</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937775381"/>
                  </a:ext>
                </a:extLst>
              </a:tr>
              <a:tr h="49800">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60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gridSpan="2">
                  <a:txBody>
                    <a:bodyPr/>
                    <a:lstStyle/>
                    <a:p>
                      <a:pPr algn="l" fontAlgn="t">
                        <a:buNone/>
                      </a:pPr>
                      <a:r>
                        <a:rPr lang="zh-CN" altLang="en-US" sz="800" b="0" i="0" u="none" strike="noStrike">
                          <a:solidFill>
                            <a:schemeClr val="tx1"/>
                          </a:solidFill>
                          <a:effectLst/>
                          <a:latin typeface="游明朝" panose="02020400000000000000" pitchFamily="18" charset="-128"/>
                          <a:ea typeface="游明朝" panose="02020400000000000000" pitchFamily="18" charset="-128"/>
                        </a:rPr>
                        <a:t>税引前当期純利益</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hMerge="1">
                  <a:txBody>
                    <a:bodyPr/>
                    <a:lstStyle/>
                    <a:p>
                      <a:endParaRPr kumimoji="1" lang="ja-JP" altLang="en-US"/>
                    </a:p>
                  </a:txBody>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（万円）</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1,518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1,698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616</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242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-1,044</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27,277</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59,087</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95,854</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136,008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181,221</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経常利益から、特別利益または特別損失を差し引いて算出</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2118343604"/>
                  </a:ext>
                </a:extLst>
              </a:tr>
              <a:tr h="97784">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61</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gridSpan="2">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法人税、住民税及び事業税</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hMerge="1">
                  <a:txBody>
                    <a:bodyPr/>
                    <a:lstStyle/>
                    <a:p>
                      <a:endParaRPr kumimoji="1" lang="ja-JP" altLang="en-US"/>
                    </a:p>
                  </a:txBody>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（万円）</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372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427</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47</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8,142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17,735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28,824</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40,935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54,571</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法人税と住民税と事業税を合算</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2618736729"/>
                  </a:ext>
                </a:extLst>
              </a:tr>
              <a:tr h="49800">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62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法人税</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（万円）</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286</a:t>
                      </a:r>
                    </a:p>
                  </a:txBody>
                  <a:tcPr marL="1397" marR="1397" marT="1397" marB="0">
                    <a:lnL>
                      <a:noFill/>
                    </a:lnL>
                    <a:lnR>
                      <a:noFill/>
                    </a:lnR>
                    <a:lnT w="6350" cap="flat" cmpd="sng" algn="ctr">
                      <a:solidFill>
                        <a:srgbClr val="D9D9D9"/>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noFill/>
                  </a:tcPr>
                </a:tc>
                <a:tc>
                  <a:txBody>
                    <a:bodyPr/>
                    <a:lstStyle/>
                    <a:p>
                      <a:pPr algn="r"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328</a:t>
                      </a:r>
                    </a:p>
                  </a:txBody>
                  <a:tcPr marL="1397" marR="1397" marT="1397" marB="0">
                    <a:lnL>
                      <a:noFill/>
                    </a:lnL>
                    <a:lnR>
                      <a:noFill/>
                    </a:lnR>
                    <a:lnT w="6350" cap="flat" cmpd="sng" algn="ctr">
                      <a:solidFill>
                        <a:srgbClr val="D9D9D9"/>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noFill/>
                  </a:tcPr>
                </a:tc>
                <a:tc>
                  <a:txBody>
                    <a:bodyPr/>
                    <a:lstStyle/>
                    <a:p>
                      <a:pPr algn="r"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92</a:t>
                      </a:r>
                    </a:p>
                  </a:txBody>
                  <a:tcPr marL="1397" marR="1397" marT="1397" marB="0">
                    <a:lnL>
                      <a:noFill/>
                    </a:lnL>
                    <a:lnR>
                      <a:noFill/>
                    </a:lnR>
                    <a:lnT w="6350" cap="flat" cmpd="sng" algn="ctr">
                      <a:solidFill>
                        <a:srgbClr val="D9D9D9"/>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noFill/>
                  </a:tcPr>
                </a:tc>
                <a:tc>
                  <a:txBody>
                    <a:bodyPr/>
                    <a:lstStyle/>
                    <a:p>
                      <a:pPr algn="r"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36</a:t>
                      </a:r>
                    </a:p>
                  </a:txBody>
                  <a:tcPr marL="1397" marR="1397" marT="1397" marB="0">
                    <a:lnL>
                      <a:noFill/>
                    </a:lnL>
                    <a:lnR>
                      <a:noFill/>
                    </a:lnR>
                    <a:lnT w="6350" cap="flat" cmpd="sng" algn="ctr">
                      <a:solidFill>
                        <a:srgbClr val="D9D9D9"/>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noFill/>
                  </a:tcPr>
                </a:tc>
                <a:tc>
                  <a:txBody>
                    <a:bodyPr/>
                    <a:lstStyle/>
                    <a:p>
                      <a:pPr algn="r"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0</a:t>
                      </a:r>
                    </a:p>
                  </a:txBody>
                  <a:tcPr marL="1397" marR="1397" marT="1397" marB="0">
                    <a:lnL>
                      <a:noFill/>
                    </a:lnL>
                    <a:lnR>
                      <a:noFill/>
                    </a:lnR>
                    <a:lnT w="6350" cap="flat" cmpd="sng" algn="ctr">
                      <a:solidFill>
                        <a:srgbClr val="D9D9D9"/>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noFill/>
                  </a:tcPr>
                </a:tc>
                <a:tc>
                  <a:txBody>
                    <a:bodyPr/>
                    <a:lstStyle/>
                    <a:p>
                      <a:pPr algn="r"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6,263</a:t>
                      </a:r>
                    </a:p>
                  </a:txBody>
                  <a:tcPr marL="1397" marR="1397" marT="1397" marB="0">
                    <a:lnL>
                      <a:noFill/>
                    </a:lnL>
                    <a:lnR>
                      <a:noFill/>
                    </a:lnR>
                    <a:lnT w="6350" cap="flat" cmpd="sng" algn="ctr">
                      <a:solidFill>
                        <a:srgbClr val="D9D9D9"/>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noFill/>
                  </a:tcPr>
                </a:tc>
                <a:tc>
                  <a:txBody>
                    <a:bodyPr/>
                    <a:lstStyle/>
                    <a:p>
                      <a:pPr algn="r"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13,643</a:t>
                      </a:r>
                    </a:p>
                  </a:txBody>
                  <a:tcPr marL="1397" marR="1397" marT="1397" marB="0">
                    <a:lnL>
                      <a:noFill/>
                    </a:lnL>
                    <a:lnR>
                      <a:noFill/>
                    </a:lnR>
                    <a:lnT w="6350" cap="flat" cmpd="sng" algn="ctr">
                      <a:solidFill>
                        <a:srgbClr val="D9D9D9"/>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noFill/>
                  </a:tcPr>
                </a:tc>
                <a:tc>
                  <a:txBody>
                    <a:bodyPr/>
                    <a:lstStyle/>
                    <a:p>
                      <a:pPr algn="r"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22,172</a:t>
                      </a:r>
                    </a:p>
                  </a:txBody>
                  <a:tcPr marL="1397" marR="1397" marT="1397" marB="0">
                    <a:lnL>
                      <a:noFill/>
                    </a:lnL>
                    <a:lnR>
                      <a:noFill/>
                    </a:lnR>
                    <a:lnT w="6350" cap="flat" cmpd="sng" algn="ctr">
                      <a:solidFill>
                        <a:srgbClr val="D9D9D9"/>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noFill/>
                  </a:tcPr>
                </a:tc>
                <a:tc>
                  <a:txBody>
                    <a:bodyPr/>
                    <a:lstStyle/>
                    <a:p>
                      <a:pPr algn="r"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31,488</a:t>
                      </a:r>
                    </a:p>
                  </a:txBody>
                  <a:tcPr marL="1397" marR="1397" marT="1397" marB="0">
                    <a:lnL>
                      <a:noFill/>
                    </a:lnL>
                    <a:lnR>
                      <a:noFill/>
                    </a:lnR>
                    <a:lnT w="6350" cap="flat" cmpd="sng" algn="ctr">
                      <a:solidFill>
                        <a:srgbClr val="D9D9D9"/>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noFill/>
                  </a:tcPr>
                </a:tc>
                <a:tc>
                  <a:txBody>
                    <a:bodyPr/>
                    <a:lstStyle/>
                    <a:p>
                      <a:pPr algn="r"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41,978</a:t>
                      </a:r>
                    </a:p>
                  </a:txBody>
                  <a:tcPr marL="1397" marR="1397" marT="1397" marB="0">
                    <a:lnL>
                      <a:noFill/>
                    </a:lnL>
                    <a:lnR>
                      <a:noFill/>
                    </a:lnR>
                    <a:lnT w="6350" cap="flat" cmpd="sng" algn="ctr">
                      <a:solidFill>
                        <a:srgbClr val="D9D9D9"/>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no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法人税（</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800</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万円以下）と法人税（</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800</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万円超）を合算</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234115579"/>
                  </a:ext>
                </a:extLst>
              </a:tr>
              <a:tr h="49800">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63</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gridSpan="2">
                  <a:txBody>
                    <a:bodyPr/>
                    <a:lstStyle/>
                    <a:p>
                      <a:pPr algn="l" fontAlgn="t">
                        <a:buNone/>
                      </a:pPr>
                      <a:r>
                        <a:rPr lang="zh-CN" altLang="en-US" sz="800" b="0" i="0" u="none" strike="noStrike">
                          <a:solidFill>
                            <a:schemeClr val="tx1"/>
                          </a:solidFill>
                          <a:effectLst/>
                          <a:latin typeface="游明朝" panose="02020400000000000000" pitchFamily="18" charset="-128"/>
                          <a:ea typeface="游明朝" panose="02020400000000000000" pitchFamily="18" charset="-128"/>
                        </a:rPr>
                        <a:t>法人税（</a:t>
                      </a:r>
                      <a:r>
                        <a:rPr lang="en-US" altLang="zh-CN" sz="800" b="0" i="0" u="none" strike="noStrike">
                          <a:solidFill>
                            <a:schemeClr val="tx1"/>
                          </a:solidFill>
                          <a:effectLst/>
                          <a:latin typeface="游明朝" panose="02020400000000000000" pitchFamily="18" charset="-128"/>
                          <a:ea typeface="游明朝" panose="02020400000000000000" pitchFamily="18" charset="-128"/>
                        </a:rPr>
                        <a:t>800</a:t>
                      </a:r>
                      <a:r>
                        <a:rPr lang="zh-CN" altLang="en-US" sz="800" b="0" i="0" u="none" strike="noStrike">
                          <a:solidFill>
                            <a:schemeClr val="tx1"/>
                          </a:solidFill>
                          <a:effectLst/>
                          <a:latin typeface="游明朝" panose="02020400000000000000" pitchFamily="18" charset="-128"/>
                          <a:ea typeface="游明朝" panose="02020400000000000000" pitchFamily="18" charset="-128"/>
                        </a:rPr>
                        <a:t>万円以下）</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hMerge="1">
                  <a:txBody>
                    <a:bodyPr/>
                    <a:lstStyle/>
                    <a:p>
                      <a:endParaRPr kumimoji="1" lang="ja-JP" altLang="en-US"/>
                    </a:p>
                  </a:txBody>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（万円）</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120</a:t>
                      </a:r>
                    </a:p>
                  </a:txBody>
                  <a:tcPr marL="1397" marR="1397" marT="1397" marB="0">
                    <a:lnL>
                      <a:noFill/>
                    </a:lnL>
                    <a:lnR>
                      <a:noFill/>
                    </a:lnR>
                    <a:lnT w="9525" cap="flat" cmpd="sng" algn="ctr">
                      <a:solidFill>
                        <a:schemeClr val="bg1">
                          <a:lumMod val="85000"/>
                        </a:schemeClr>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120</a:t>
                      </a:r>
                    </a:p>
                  </a:txBody>
                  <a:tcPr marL="1397" marR="1397" marT="1397" marB="0">
                    <a:lnL>
                      <a:noFill/>
                    </a:lnL>
                    <a:lnR>
                      <a:noFill/>
                    </a:lnR>
                    <a:lnT w="9525" cap="flat" cmpd="sng" algn="ctr">
                      <a:solidFill>
                        <a:schemeClr val="bg1">
                          <a:lumMod val="85000"/>
                        </a:schemeClr>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92</a:t>
                      </a:r>
                    </a:p>
                  </a:txBody>
                  <a:tcPr marL="1397" marR="1397" marT="1397" marB="0">
                    <a:lnL>
                      <a:noFill/>
                    </a:lnL>
                    <a:lnR>
                      <a:noFill/>
                    </a:lnR>
                    <a:lnT w="9525" cap="flat" cmpd="sng" algn="ctr">
                      <a:solidFill>
                        <a:schemeClr val="bg1">
                          <a:lumMod val="85000"/>
                        </a:schemeClr>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36</a:t>
                      </a:r>
                    </a:p>
                  </a:txBody>
                  <a:tcPr marL="1397" marR="1397" marT="1397" marB="0">
                    <a:lnL>
                      <a:noFill/>
                    </a:lnL>
                    <a:lnR>
                      <a:noFill/>
                    </a:lnR>
                    <a:lnT w="9525" cap="flat" cmpd="sng" algn="ctr">
                      <a:solidFill>
                        <a:schemeClr val="bg1">
                          <a:lumMod val="85000"/>
                        </a:schemeClr>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0</a:t>
                      </a:r>
                    </a:p>
                  </a:txBody>
                  <a:tcPr marL="1397" marR="1397" marT="1397" marB="0">
                    <a:lnL>
                      <a:noFill/>
                    </a:lnL>
                    <a:lnR>
                      <a:noFill/>
                    </a:lnR>
                    <a:lnT w="9525" cap="flat" cmpd="sng" algn="ctr">
                      <a:solidFill>
                        <a:schemeClr val="bg1">
                          <a:lumMod val="85000"/>
                        </a:schemeClr>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120</a:t>
                      </a:r>
                    </a:p>
                  </a:txBody>
                  <a:tcPr marL="1397" marR="1397" marT="1397" marB="0">
                    <a:lnL>
                      <a:noFill/>
                    </a:lnL>
                    <a:lnR>
                      <a:noFill/>
                    </a:lnR>
                    <a:lnT w="9525" cap="flat" cmpd="sng" algn="ctr">
                      <a:solidFill>
                        <a:schemeClr val="bg1">
                          <a:lumMod val="85000"/>
                        </a:schemeClr>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120</a:t>
                      </a:r>
                    </a:p>
                  </a:txBody>
                  <a:tcPr marL="1397" marR="1397" marT="1397" marB="0">
                    <a:lnL>
                      <a:noFill/>
                    </a:lnL>
                    <a:lnR>
                      <a:noFill/>
                    </a:lnR>
                    <a:lnT w="9525" cap="flat" cmpd="sng" algn="ctr">
                      <a:solidFill>
                        <a:schemeClr val="bg1">
                          <a:lumMod val="85000"/>
                        </a:schemeClr>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120</a:t>
                      </a:r>
                    </a:p>
                  </a:txBody>
                  <a:tcPr marL="1397" marR="1397" marT="1397" marB="0">
                    <a:lnL>
                      <a:noFill/>
                    </a:lnL>
                    <a:lnR>
                      <a:noFill/>
                    </a:lnR>
                    <a:lnT w="9525" cap="flat" cmpd="sng" algn="ctr">
                      <a:solidFill>
                        <a:schemeClr val="bg1">
                          <a:lumMod val="85000"/>
                        </a:schemeClr>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120</a:t>
                      </a:r>
                    </a:p>
                  </a:txBody>
                  <a:tcPr marL="1397" marR="1397" marT="1397" marB="0">
                    <a:lnL>
                      <a:noFill/>
                    </a:lnL>
                    <a:lnR>
                      <a:noFill/>
                    </a:lnR>
                    <a:lnT w="9525" cap="flat" cmpd="sng" algn="ctr">
                      <a:solidFill>
                        <a:schemeClr val="bg1">
                          <a:lumMod val="85000"/>
                        </a:schemeClr>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120</a:t>
                      </a:r>
                    </a:p>
                  </a:txBody>
                  <a:tcPr marL="1397" marR="1397" marT="1397" marB="0">
                    <a:lnL>
                      <a:noFill/>
                    </a:lnL>
                    <a:lnR>
                      <a:noFill/>
                    </a:lnR>
                    <a:lnT w="9525" cap="flat" cmpd="sng" algn="ctr">
                      <a:solidFill>
                        <a:schemeClr val="bg1">
                          <a:lumMod val="85000"/>
                        </a:schemeClr>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法人税率（</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800</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万円以下）</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税引前当期純利益で算出</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2385129763"/>
                  </a:ext>
                </a:extLst>
              </a:tr>
              <a:tr h="49800">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64</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gridSpan="2">
                  <a:txBody>
                    <a:bodyPr/>
                    <a:lstStyle/>
                    <a:p>
                      <a:pPr algn="l" fontAlgn="t">
                        <a:buNone/>
                      </a:pPr>
                      <a:r>
                        <a:rPr lang="zh-CN" altLang="en-US" sz="800" b="0" i="0" u="none" strike="noStrike">
                          <a:solidFill>
                            <a:schemeClr val="tx1"/>
                          </a:solidFill>
                          <a:effectLst/>
                          <a:latin typeface="游明朝" panose="02020400000000000000" pitchFamily="18" charset="-128"/>
                          <a:ea typeface="游明朝" panose="02020400000000000000" pitchFamily="18" charset="-128"/>
                        </a:rPr>
                        <a:t>法人税率（</a:t>
                      </a:r>
                      <a:r>
                        <a:rPr lang="en-US" altLang="zh-CN" sz="800" b="0" i="0" u="none" strike="noStrike">
                          <a:solidFill>
                            <a:schemeClr val="tx1"/>
                          </a:solidFill>
                          <a:effectLst/>
                          <a:latin typeface="游明朝" panose="02020400000000000000" pitchFamily="18" charset="-128"/>
                          <a:ea typeface="游明朝" panose="02020400000000000000" pitchFamily="18" charset="-128"/>
                        </a:rPr>
                        <a:t>800</a:t>
                      </a:r>
                      <a:r>
                        <a:rPr lang="zh-CN" altLang="en-US" sz="800" b="0" i="0" u="none" strike="noStrike">
                          <a:solidFill>
                            <a:schemeClr val="tx1"/>
                          </a:solidFill>
                          <a:effectLst/>
                          <a:latin typeface="游明朝" panose="02020400000000000000" pitchFamily="18" charset="-128"/>
                          <a:ea typeface="游明朝" panose="02020400000000000000" pitchFamily="18" charset="-128"/>
                        </a:rPr>
                        <a:t>万円以下）</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hMerge="1">
                  <a:txBody>
                    <a:bodyPr/>
                    <a:lstStyle/>
                    <a:p>
                      <a:endParaRPr kumimoji="1" lang="ja-JP" altLang="en-US"/>
                    </a:p>
                  </a:txBody>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法人税率（</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800</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万円以下）は</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15</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％と仮定</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2497908724"/>
                  </a:ext>
                </a:extLst>
              </a:tr>
              <a:tr h="49800">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65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gridSpan="2">
                  <a:txBody>
                    <a:bodyPr/>
                    <a:lstStyle/>
                    <a:p>
                      <a:pPr algn="l" fontAlgn="t">
                        <a:buNone/>
                      </a:pPr>
                      <a:r>
                        <a:rPr lang="zh-CN" altLang="en-US" sz="800" b="0" i="0" u="none" strike="noStrike">
                          <a:solidFill>
                            <a:schemeClr val="tx1"/>
                          </a:solidFill>
                          <a:effectLst/>
                          <a:latin typeface="游明朝" panose="02020400000000000000" pitchFamily="18" charset="-128"/>
                          <a:ea typeface="游明朝" panose="02020400000000000000" pitchFamily="18" charset="-128"/>
                        </a:rPr>
                        <a:t>税引前当期純利益</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hMerge="1">
                  <a:txBody>
                    <a:bodyPr/>
                    <a:lstStyle/>
                    <a:p>
                      <a:endParaRPr kumimoji="1" lang="ja-JP" altLang="en-US"/>
                    </a:p>
                  </a:txBody>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（万円）</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marL="0" algn="r" defTabSz="914400" rtl="0" eaLnBrk="1" fontAlgn="t" latinLnBrk="0" hangingPunct="1">
                        <a:buNone/>
                      </a:pPr>
                      <a:r>
                        <a:rPr kumimoji="1" lang="en-US" altLang="ja-JP" sz="800" b="0" i="0" u="none" strike="noStrike" kern="1200" dirty="0">
                          <a:solidFill>
                            <a:schemeClr val="tx1"/>
                          </a:solidFill>
                          <a:effectLst/>
                          <a:latin typeface="游明朝" panose="02020400000000000000" pitchFamily="18" charset="-128"/>
                          <a:ea typeface="游明朝" panose="02020400000000000000" pitchFamily="18" charset="-128"/>
                          <a:cs typeface="+mn-cs"/>
                        </a:rPr>
                        <a:t>1,518</a:t>
                      </a:r>
                    </a:p>
                  </a:txBody>
                  <a:tcPr marL="1397" marR="1397" marT="1397" marB="0">
                    <a:lnL>
                      <a:noFill/>
                    </a:lnL>
                    <a:lnR>
                      <a:noFill/>
                    </a:lnR>
                    <a:lnT w="6350" cap="flat" cmpd="sng" algn="ctr">
                      <a:solidFill>
                        <a:srgbClr val="D9D9D9"/>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noFill/>
                  </a:tcPr>
                </a:tc>
                <a:tc>
                  <a:txBody>
                    <a:bodyPr/>
                    <a:lstStyle/>
                    <a:p>
                      <a:pPr marL="0" algn="r" defTabSz="914400" rtl="0" eaLnBrk="1" fontAlgn="t" latinLnBrk="0" hangingPunct="1">
                        <a:buNone/>
                      </a:pPr>
                      <a:r>
                        <a:rPr kumimoji="1" lang="en-US" altLang="ja-JP" sz="800" b="0" i="0" u="none" strike="noStrike" kern="1200" dirty="0">
                          <a:solidFill>
                            <a:schemeClr val="tx1"/>
                          </a:solidFill>
                          <a:effectLst/>
                          <a:latin typeface="游明朝" panose="02020400000000000000" pitchFamily="18" charset="-128"/>
                          <a:ea typeface="游明朝" panose="02020400000000000000" pitchFamily="18" charset="-128"/>
                          <a:cs typeface="+mn-cs"/>
                        </a:rPr>
                        <a:t>1,698</a:t>
                      </a:r>
                    </a:p>
                  </a:txBody>
                  <a:tcPr marL="1397" marR="1397" marT="1397" marB="0">
                    <a:lnL>
                      <a:noFill/>
                    </a:lnL>
                    <a:lnR>
                      <a:noFill/>
                    </a:lnR>
                    <a:lnT w="6350" cap="flat" cmpd="sng" algn="ctr">
                      <a:solidFill>
                        <a:srgbClr val="D9D9D9"/>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noFill/>
                  </a:tcPr>
                </a:tc>
                <a:tc>
                  <a:txBody>
                    <a:bodyPr/>
                    <a:lstStyle/>
                    <a:p>
                      <a:pPr marL="0" algn="r" defTabSz="914400" rtl="0" eaLnBrk="1" fontAlgn="t" latinLnBrk="0" hangingPunct="1">
                        <a:buNone/>
                      </a:pPr>
                      <a:r>
                        <a:rPr kumimoji="1" lang="en-US" altLang="ja-JP" sz="800" b="0" i="0" u="none" strike="noStrike" kern="1200" dirty="0">
                          <a:solidFill>
                            <a:schemeClr val="tx1"/>
                          </a:solidFill>
                          <a:effectLst/>
                          <a:latin typeface="游明朝" panose="02020400000000000000" pitchFamily="18" charset="-128"/>
                          <a:ea typeface="游明朝" panose="02020400000000000000" pitchFamily="18" charset="-128"/>
                          <a:cs typeface="+mn-cs"/>
                        </a:rPr>
                        <a:t>616</a:t>
                      </a:r>
                    </a:p>
                  </a:txBody>
                  <a:tcPr marL="1397" marR="1397" marT="1397" marB="0">
                    <a:lnL>
                      <a:noFill/>
                    </a:lnL>
                    <a:lnR>
                      <a:noFill/>
                    </a:lnR>
                    <a:lnT w="6350" cap="flat" cmpd="sng" algn="ctr">
                      <a:solidFill>
                        <a:srgbClr val="D9D9D9"/>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noFill/>
                  </a:tcPr>
                </a:tc>
                <a:tc>
                  <a:txBody>
                    <a:bodyPr/>
                    <a:lstStyle/>
                    <a:p>
                      <a:pPr marL="0" algn="r" defTabSz="914400" rtl="0" eaLnBrk="1" fontAlgn="t" latinLnBrk="0" hangingPunct="1">
                        <a:buNone/>
                      </a:pPr>
                      <a:r>
                        <a:rPr kumimoji="1" lang="en-US" altLang="ja-JP" sz="800" b="0" i="0" u="none" strike="noStrike" kern="1200" dirty="0">
                          <a:solidFill>
                            <a:schemeClr val="tx1"/>
                          </a:solidFill>
                          <a:effectLst/>
                          <a:latin typeface="游明朝" panose="02020400000000000000" pitchFamily="18" charset="-128"/>
                          <a:ea typeface="游明朝" panose="02020400000000000000" pitchFamily="18" charset="-128"/>
                          <a:cs typeface="+mn-cs"/>
                        </a:rPr>
                        <a:t>242</a:t>
                      </a:r>
                    </a:p>
                  </a:txBody>
                  <a:tcPr marL="1397" marR="1397" marT="1397" marB="0">
                    <a:lnL>
                      <a:noFill/>
                    </a:lnL>
                    <a:lnR>
                      <a:noFill/>
                    </a:lnR>
                    <a:lnT w="6350" cap="flat" cmpd="sng" algn="ctr">
                      <a:solidFill>
                        <a:srgbClr val="D9D9D9"/>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noFill/>
                  </a:tcPr>
                </a:tc>
                <a:tc>
                  <a:txBody>
                    <a:bodyPr/>
                    <a:lstStyle/>
                    <a:p>
                      <a:pPr marL="0" algn="r" defTabSz="914400" rtl="0" eaLnBrk="1" fontAlgn="t" latinLnBrk="0" hangingPunct="1">
                        <a:buNone/>
                      </a:pPr>
                      <a:r>
                        <a:rPr kumimoji="1" lang="en-US" altLang="ja-JP" sz="800" b="0" i="0" u="none" strike="noStrike" kern="1200" dirty="0">
                          <a:solidFill>
                            <a:schemeClr val="tx1"/>
                          </a:solidFill>
                          <a:effectLst/>
                          <a:latin typeface="游明朝" panose="02020400000000000000" pitchFamily="18" charset="-128"/>
                          <a:ea typeface="游明朝" panose="02020400000000000000" pitchFamily="18" charset="-128"/>
                          <a:cs typeface="+mn-cs"/>
                        </a:rPr>
                        <a:t>-1,044</a:t>
                      </a:r>
                    </a:p>
                  </a:txBody>
                  <a:tcPr marL="1397" marR="1397" marT="1397" marB="0">
                    <a:lnL>
                      <a:noFill/>
                    </a:lnL>
                    <a:lnR>
                      <a:noFill/>
                    </a:lnR>
                    <a:lnT w="6350" cap="flat" cmpd="sng" algn="ctr">
                      <a:solidFill>
                        <a:srgbClr val="D9D9D9"/>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noFill/>
                  </a:tcPr>
                </a:tc>
                <a:tc>
                  <a:txBody>
                    <a:bodyPr/>
                    <a:lstStyle/>
                    <a:p>
                      <a:pPr marL="0" algn="r" defTabSz="914400" rtl="0" eaLnBrk="1" fontAlgn="t" latinLnBrk="0" hangingPunct="1">
                        <a:buNone/>
                      </a:pPr>
                      <a:r>
                        <a:rPr kumimoji="1" lang="en-US" altLang="ja-JP" sz="800" b="0" i="0" u="none" strike="noStrike" kern="1200" dirty="0">
                          <a:solidFill>
                            <a:schemeClr val="tx1"/>
                          </a:solidFill>
                          <a:effectLst/>
                          <a:latin typeface="游明朝" panose="02020400000000000000" pitchFamily="18" charset="-128"/>
                          <a:ea typeface="游明朝" panose="02020400000000000000" pitchFamily="18" charset="-128"/>
                          <a:cs typeface="+mn-cs"/>
                        </a:rPr>
                        <a:t>27,277</a:t>
                      </a:r>
                    </a:p>
                  </a:txBody>
                  <a:tcPr marL="1397" marR="1397" marT="1397" marB="0">
                    <a:lnL>
                      <a:noFill/>
                    </a:lnL>
                    <a:lnR>
                      <a:noFill/>
                    </a:lnR>
                    <a:lnT w="6350" cap="flat" cmpd="sng" algn="ctr">
                      <a:solidFill>
                        <a:srgbClr val="D9D9D9"/>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noFill/>
                  </a:tcPr>
                </a:tc>
                <a:tc>
                  <a:txBody>
                    <a:bodyPr/>
                    <a:lstStyle/>
                    <a:p>
                      <a:pPr marL="0" algn="r" defTabSz="914400" rtl="0" eaLnBrk="1" fontAlgn="t" latinLnBrk="0" hangingPunct="1">
                        <a:buNone/>
                      </a:pPr>
                      <a:r>
                        <a:rPr kumimoji="1" lang="en-US" altLang="ja-JP" sz="800" b="0" i="0" u="none" strike="noStrike" kern="1200" dirty="0">
                          <a:solidFill>
                            <a:schemeClr val="tx1"/>
                          </a:solidFill>
                          <a:effectLst/>
                          <a:latin typeface="游明朝" panose="02020400000000000000" pitchFamily="18" charset="-128"/>
                          <a:ea typeface="游明朝" panose="02020400000000000000" pitchFamily="18" charset="-128"/>
                          <a:cs typeface="+mn-cs"/>
                        </a:rPr>
                        <a:t>59,087</a:t>
                      </a:r>
                    </a:p>
                  </a:txBody>
                  <a:tcPr marL="1397" marR="1397" marT="1397" marB="0">
                    <a:lnL>
                      <a:noFill/>
                    </a:lnL>
                    <a:lnR>
                      <a:noFill/>
                    </a:lnR>
                    <a:lnT w="6350" cap="flat" cmpd="sng" algn="ctr">
                      <a:solidFill>
                        <a:srgbClr val="D9D9D9"/>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noFill/>
                  </a:tcPr>
                </a:tc>
                <a:tc>
                  <a:txBody>
                    <a:bodyPr/>
                    <a:lstStyle/>
                    <a:p>
                      <a:pPr marL="0" algn="r" defTabSz="914400" rtl="0" eaLnBrk="1" fontAlgn="t" latinLnBrk="0" hangingPunct="1">
                        <a:buNone/>
                      </a:pPr>
                      <a:r>
                        <a:rPr kumimoji="1" lang="en-US" altLang="ja-JP" sz="800" b="0" i="0" u="none" strike="noStrike" kern="1200" dirty="0">
                          <a:solidFill>
                            <a:schemeClr val="tx1"/>
                          </a:solidFill>
                          <a:effectLst/>
                          <a:latin typeface="游明朝" panose="02020400000000000000" pitchFamily="18" charset="-128"/>
                          <a:ea typeface="游明朝" panose="02020400000000000000" pitchFamily="18" charset="-128"/>
                          <a:cs typeface="+mn-cs"/>
                        </a:rPr>
                        <a:t>95,854</a:t>
                      </a:r>
                    </a:p>
                  </a:txBody>
                  <a:tcPr marL="1397" marR="1397" marT="1397" marB="0">
                    <a:lnL>
                      <a:noFill/>
                    </a:lnL>
                    <a:lnR>
                      <a:noFill/>
                    </a:lnR>
                    <a:lnT w="6350" cap="flat" cmpd="sng" algn="ctr">
                      <a:solidFill>
                        <a:srgbClr val="D9D9D9"/>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noFill/>
                  </a:tcPr>
                </a:tc>
                <a:tc>
                  <a:txBody>
                    <a:bodyPr/>
                    <a:lstStyle/>
                    <a:p>
                      <a:pPr marL="0" algn="r" defTabSz="914400" rtl="0" eaLnBrk="1" fontAlgn="t" latinLnBrk="0" hangingPunct="1">
                        <a:buNone/>
                      </a:pPr>
                      <a:r>
                        <a:rPr kumimoji="1" lang="en-US" altLang="ja-JP" sz="800" b="0" i="0" u="none" strike="noStrike" kern="1200" dirty="0">
                          <a:solidFill>
                            <a:schemeClr val="tx1"/>
                          </a:solidFill>
                          <a:effectLst/>
                          <a:latin typeface="游明朝" panose="02020400000000000000" pitchFamily="18" charset="-128"/>
                          <a:ea typeface="游明朝" panose="02020400000000000000" pitchFamily="18" charset="-128"/>
                          <a:cs typeface="+mn-cs"/>
                        </a:rPr>
                        <a:t>136,008</a:t>
                      </a:r>
                    </a:p>
                  </a:txBody>
                  <a:tcPr marL="1397" marR="1397" marT="1397" marB="0">
                    <a:lnL>
                      <a:noFill/>
                    </a:lnL>
                    <a:lnR>
                      <a:noFill/>
                    </a:lnR>
                    <a:lnT w="6350" cap="flat" cmpd="sng" algn="ctr">
                      <a:solidFill>
                        <a:srgbClr val="D9D9D9"/>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noFill/>
                  </a:tcPr>
                </a:tc>
                <a:tc>
                  <a:txBody>
                    <a:bodyPr/>
                    <a:lstStyle/>
                    <a:p>
                      <a:pPr marL="0" algn="r" defTabSz="914400" rtl="0" eaLnBrk="1" fontAlgn="t" latinLnBrk="0" hangingPunct="1">
                        <a:buNone/>
                      </a:pPr>
                      <a:r>
                        <a:rPr kumimoji="1" lang="en-US" altLang="ja-JP" sz="800" b="0" i="0" u="none" strike="noStrike" kern="1200" dirty="0">
                          <a:solidFill>
                            <a:schemeClr val="tx1"/>
                          </a:solidFill>
                          <a:effectLst/>
                          <a:latin typeface="游明朝" panose="02020400000000000000" pitchFamily="18" charset="-128"/>
                          <a:ea typeface="游明朝" panose="02020400000000000000" pitchFamily="18" charset="-128"/>
                          <a:cs typeface="+mn-cs"/>
                        </a:rPr>
                        <a:t>181,221</a:t>
                      </a:r>
                    </a:p>
                  </a:txBody>
                  <a:tcPr marL="1397" marR="1397" marT="1397" marB="0">
                    <a:lnL>
                      <a:noFill/>
                    </a:lnL>
                    <a:lnR>
                      <a:noFill/>
                    </a:lnR>
                    <a:lnT w="6350" cap="flat" cmpd="sng" algn="ctr">
                      <a:solidFill>
                        <a:srgbClr val="D9D9D9"/>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no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経常利益から、特別利益または特別損失を差し引いて算出</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382115307"/>
                  </a:ext>
                </a:extLst>
              </a:tr>
              <a:tr h="49800">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66</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gridSpan="2">
                  <a:txBody>
                    <a:bodyPr/>
                    <a:lstStyle/>
                    <a:p>
                      <a:pPr algn="l" fontAlgn="t">
                        <a:buNone/>
                      </a:pPr>
                      <a:r>
                        <a:rPr lang="zh-CN" altLang="en-US" sz="800" b="0" i="0" u="none" strike="noStrike">
                          <a:solidFill>
                            <a:schemeClr val="tx1"/>
                          </a:solidFill>
                          <a:effectLst/>
                          <a:latin typeface="游明朝" panose="02020400000000000000" pitchFamily="18" charset="-128"/>
                          <a:ea typeface="游明朝" panose="02020400000000000000" pitchFamily="18" charset="-128"/>
                        </a:rPr>
                        <a:t>法人税（</a:t>
                      </a:r>
                      <a:r>
                        <a:rPr lang="en-US" altLang="zh-CN" sz="800" b="0" i="0" u="none" strike="noStrike">
                          <a:solidFill>
                            <a:schemeClr val="tx1"/>
                          </a:solidFill>
                          <a:effectLst/>
                          <a:latin typeface="游明朝" panose="02020400000000000000" pitchFamily="18" charset="-128"/>
                          <a:ea typeface="游明朝" panose="02020400000000000000" pitchFamily="18" charset="-128"/>
                        </a:rPr>
                        <a:t>800</a:t>
                      </a:r>
                      <a:r>
                        <a:rPr lang="zh-CN" altLang="en-US" sz="800" b="0" i="0" u="none" strike="noStrike">
                          <a:solidFill>
                            <a:schemeClr val="tx1"/>
                          </a:solidFill>
                          <a:effectLst/>
                          <a:latin typeface="游明朝" panose="02020400000000000000" pitchFamily="18" charset="-128"/>
                          <a:ea typeface="游明朝" panose="02020400000000000000" pitchFamily="18" charset="-128"/>
                        </a:rPr>
                        <a:t>万円超）</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hMerge="1">
                  <a:txBody>
                    <a:bodyPr/>
                    <a:lstStyle/>
                    <a:p>
                      <a:endParaRPr kumimoji="1" lang="ja-JP" altLang="en-US"/>
                    </a:p>
                  </a:txBody>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（万円）</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166</a:t>
                      </a:r>
                    </a:p>
                  </a:txBody>
                  <a:tcPr marL="1397" marR="1397" marT="1397" marB="0">
                    <a:lnL>
                      <a:noFill/>
                    </a:lnL>
                    <a:lnR>
                      <a:noFill/>
                    </a:lnR>
                    <a:lnT w="9525" cap="flat" cmpd="sng" algn="ctr">
                      <a:solidFill>
                        <a:schemeClr val="bg1">
                          <a:lumMod val="85000"/>
                        </a:schemeClr>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208</a:t>
                      </a:r>
                    </a:p>
                  </a:txBody>
                  <a:tcPr marL="1397" marR="1397" marT="1397" marB="0">
                    <a:lnL>
                      <a:noFill/>
                    </a:lnL>
                    <a:lnR>
                      <a:noFill/>
                    </a:lnR>
                    <a:lnT w="9525" cap="flat" cmpd="sng" algn="ctr">
                      <a:solidFill>
                        <a:schemeClr val="bg1">
                          <a:lumMod val="85000"/>
                        </a:schemeClr>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0</a:t>
                      </a:r>
                    </a:p>
                  </a:txBody>
                  <a:tcPr marL="1397" marR="1397" marT="1397" marB="0">
                    <a:lnL>
                      <a:noFill/>
                    </a:lnL>
                    <a:lnR>
                      <a:noFill/>
                    </a:lnR>
                    <a:lnT w="9525" cap="flat" cmpd="sng" algn="ctr">
                      <a:solidFill>
                        <a:schemeClr val="bg1">
                          <a:lumMod val="85000"/>
                        </a:schemeClr>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0</a:t>
                      </a:r>
                    </a:p>
                  </a:txBody>
                  <a:tcPr marL="1397" marR="1397" marT="1397" marB="0">
                    <a:lnL>
                      <a:noFill/>
                    </a:lnL>
                    <a:lnR>
                      <a:noFill/>
                    </a:lnR>
                    <a:lnT w="9525" cap="flat" cmpd="sng" algn="ctr">
                      <a:solidFill>
                        <a:schemeClr val="bg1">
                          <a:lumMod val="85000"/>
                        </a:schemeClr>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0</a:t>
                      </a:r>
                    </a:p>
                  </a:txBody>
                  <a:tcPr marL="1397" marR="1397" marT="1397" marB="0">
                    <a:lnL>
                      <a:noFill/>
                    </a:lnL>
                    <a:lnR>
                      <a:noFill/>
                    </a:lnR>
                    <a:lnT w="9525" cap="flat" cmpd="sng" algn="ctr">
                      <a:solidFill>
                        <a:schemeClr val="bg1">
                          <a:lumMod val="85000"/>
                        </a:schemeClr>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6,143</a:t>
                      </a:r>
                    </a:p>
                  </a:txBody>
                  <a:tcPr marL="1397" marR="1397" marT="1397" marB="0">
                    <a:lnL>
                      <a:noFill/>
                    </a:lnL>
                    <a:lnR>
                      <a:noFill/>
                    </a:lnR>
                    <a:lnT w="9525" cap="flat" cmpd="sng" algn="ctr">
                      <a:solidFill>
                        <a:schemeClr val="bg1">
                          <a:lumMod val="85000"/>
                        </a:schemeClr>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13,523</a:t>
                      </a:r>
                    </a:p>
                  </a:txBody>
                  <a:tcPr marL="1397" marR="1397" marT="1397" marB="0">
                    <a:lnL>
                      <a:noFill/>
                    </a:lnL>
                    <a:lnR>
                      <a:noFill/>
                    </a:lnR>
                    <a:lnT w="9525" cap="flat" cmpd="sng" algn="ctr">
                      <a:solidFill>
                        <a:schemeClr val="bg1">
                          <a:lumMod val="85000"/>
                        </a:schemeClr>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22,052</a:t>
                      </a:r>
                    </a:p>
                  </a:txBody>
                  <a:tcPr marL="1397" marR="1397" marT="1397" marB="0">
                    <a:lnL>
                      <a:noFill/>
                    </a:lnL>
                    <a:lnR>
                      <a:noFill/>
                    </a:lnR>
                    <a:lnT w="9525" cap="flat" cmpd="sng" algn="ctr">
                      <a:solidFill>
                        <a:schemeClr val="bg1">
                          <a:lumMod val="85000"/>
                        </a:schemeClr>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31,368</a:t>
                      </a:r>
                    </a:p>
                  </a:txBody>
                  <a:tcPr marL="1397" marR="1397" marT="1397" marB="0">
                    <a:lnL>
                      <a:noFill/>
                    </a:lnL>
                    <a:lnR>
                      <a:noFill/>
                    </a:lnR>
                    <a:lnT w="9525" cap="flat" cmpd="sng" algn="ctr">
                      <a:solidFill>
                        <a:schemeClr val="bg1">
                          <a:lumMod val="85000"/>
                        </a:schemeClr>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41,858</a:t>
                      </a:r>
                    </a:p>
                  </a:txBody>
                  <a:tcPr marL="1397" marR="1397" marT="1397" marB="0">
                    <a:lnL>
                      <a:noFill/>
                    </a:lnL>
                    <a:lnR>
                      <a:noFill/>
                    </a:lnR>
                    <a:lnT w="9525" cap="flat" cmpd="sng" algn="ctr">
                      <a:solidFill>
                        <a:schemeClr val="bg1">
                          <a:lumMod val="85000"/>
                        </a:schemeClr>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法人税率（</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800</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万円超）</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税引前当期純利益で算出</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1309092555"/>
                  </a:ext>
                </a:extLst>
              </a:tr>
              <a:tr h="49800">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67</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gridSpan="2">
                  <a:txBody>
                    <a:bodyPr/>
                    <a:lstStyle/>
                    <a:p>
                      <a:pPr algn="l" fontAlgn="t">
                        <a:buNone/>
                      </a:pPr>
                      <a:r>
                        <a:rPr lang="zh-CN" altLang="en-US" sz="800" b="0" i="0" u="none" strike="noStrike">
                          <a:solidFill>
                            <a:schemeClr val="tx1"/>
                          </a:solidFill>
                          <a:effectLst/>
                          <a:latin typeface="游明朝" panose="02020400000000000000" pitchFamily="18" charset="-128"/>
                          <a:ea typeface="游明朝" panose="02020400000000000000" pitchFamily="18" charset="-128"/>
                        </a:rPr>
                        <a:t>法人税率（</a:t>
                      </a:r>
                      <a:r>
                        <a:rPr lang="en-US" altLang="zh-CN" sz="800" b="0" i="0" u="none" strike="noStrike">
                          <a:solidFill>
                            <a:schemeClr val="tx1"/>
                          </a:solidFill>
                          <a:effectLst/>
                          <a:latin typeface="游明朝" panose="02020400000000000000" pitchFamily="18" charset="-128"/>
                          <a:ea typeface="游明朝" panose="02020400000000000000" pitchFamily="18" charset="-128"/>
                        </a:rPr>
                        <a:t>800</a:t>
                      </a:r>
                      <a:r>
                        <a:rPr lang="zh-CN" altLang="en-US" sz="800" b="0" i="0" u="none" strike="noStrike">
                          <a:solidFill>
                            <a:schemeClr val="tx1"/>
                          </a:solidFill>
                          <a:effectLst/>
                          <a:latin typeface="游明朝" panose="02020400000000000000" pitchFamily="18" charset="-128"/>
                          <a:ea typeface="游明朝" panose="02020400000000000000" pitchFamily="18" charset="-128"/>
                        </a:rPr>
                        <a:t>万円超）</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hMerge="1">
                  <a:txBody>
                    <a:bodyPr/>
                    <a:lstStyle/>
                    <a:p>
                      <a:endParaRPr kumimoji="1" lang="ja-JP" altLang="en-US"/>
                    </a:p>
                  </a:txBody>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23%</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23%</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23%</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23%</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23%</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23%</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23%</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23%</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23%</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23%</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法人税率（</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800</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万円以下）は</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23.2</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％と仮定</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2318778216"/>
                  </a:ext>
                </a:extLst>
              </a:tr>
              <a:tr h="49800">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68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gridSpan="2">
                  <a:txBody>
                    <a:bodyPr/>
                    <a:lstStyle/>
                    <a:p>
                      <a:pPr algn="l" fontAlgn="t">
                        <a:buNone/>
                      </a:pPr>
                      <a:r>
                        <a:rPr lang="zh-CN" altLang="en-US" sz="800" b="0" i="0" u="none" strike="noStrike">
                          <a:solidFill>
                            <a:schemeClr val="tx1"/>
                          </a:solidFill>
                          <a:effectLst/>
                          <a:latin typeface="游明朝" panose="02020400000000000000" pitchFamily="18" charset="-128"/>
                          <a:ea typeface="游明朝" panose="02020400000000000000" pitchFamily="18" charset="-128"/>
                        </a:rPr>
                        <a:t>税引前当期純利益</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hMerge="1">
                  <a:txBody>
                    <a:bodyPr/>
                    <a:lstStyle/>
                    <a:p>
                      <a:endParaRPr kumimoji="1" lang="ja-JP" altLang="en-US"/>
                    </a:p>
                  </a:txBody>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（万円）</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1,518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1,698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616</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242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-1,044</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27,277</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59,087</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95,854</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136,008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181,221</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経常利益から、特別利益または特別損失を差し引いて算出</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3989637759"/>
                  </a:ext>
                </a:extLst>
              </a:tr>
              <a:tr h="49800">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69</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住民税</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（万円）</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29</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33</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9</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4</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626</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1,364</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2,217</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3,149</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4,198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法人税</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法人税に対する住民税の割合で算出</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1970254195"/>
                  </a:ext>
                </a:extLst>
              </a:tr>
              <a:tr h="49800">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70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法人税</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（万円）</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286</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328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92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36</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6,263</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13,643</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22,172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31,488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41,978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法人税（</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800</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万円以下）と法人税（</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800</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万円超）を合算</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2994433070"/>
                  </a:ext>
                </a:extLst>
              </a:tr>
              <a:tr h="97784">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71</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gridSpan="2">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法人税に対する住民税の割合</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hMerge="1">
                  <a:txBody>
                    <a:bodyPr/>
                    <a:lstStyle/>
                    <a:p>
                      <a:endParaRPr kumimoji="1" lang="ja-JP" altLang="en-US"/>
                    </a:p>
                  </a:txBody>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法人税に対する</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10</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％を住民税として概算</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2949150037"/>
                  </a:ext>
                </a:extLst>
              </a:tr>
              <a:tr h="49800">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72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事業税</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（万円）</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57</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66</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7</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1,253</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2,729</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4,434</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6,298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8,396</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法人税</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法人税に対する住民税の割合で算出</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1083278733"/>
                  </a:ext>
                </a:extLst>
              </a:tr>
              <a:tr h="49800">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73</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法人税</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（万円）</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286</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328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92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36</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6,263</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13,643</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22,172</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31,488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41,978</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法人税（</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800</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万円以下）と法人税（</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800</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万円超）を合算</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1649940231"/>
                  </a:ext>
                </a:extLst>
              </a:tr>
              <a:tr h="97784">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74</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gridSpan="2">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法人税に対する事業税の割合</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hMerge="1">
                  <a:txBody>
                    <a:bodyPr/>
                    <a:lstStyle/>
                    <a:p>
                      <a:endParaRPr kumimoji="1" lang="ja-JP" altLang="en-US"/>
                    </a:p>
                  </a:txBody>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20%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法人税に対する</a:t>
                      </a:r>
                      <a:r>
                        <a:rPr lang="en-US" altLang="ja-JP" sz="800" b="0" i="0" u="none" strike="noStrike" dirty="0">
                          <a:solidFill>
                            <a:schemeClr val="tx1"/>
                          </a:solidFill>
                          <a:effectLst/>
                          <a:latin typeface="游明朝" panose="02020400000000000000" pitchFamily="18" charset="-128"/>
                          <a:ea typeface="游明朝" panose="02020400000000000000" pitchFamily="18" charset="-128"/>
                        </a:rPr>
                        <a:t>10</a:t>
                      </a: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％を事業税として概算</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3176596015"/>
                  </a:ext>
                </a:extLst>
              </a:tr>
              <a:tr h="97784">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75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当期純利益</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　</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a:solidFill>
                            <a:schemeClr val="tx1"/>
                          </a:solidFill>
                          <a:effectLst/>
                          <a:latin typeface="游明朝" panose="02020400000000000000" pitchFamily="18" charset="-128"/>
                          <a:ea typeface="游明朝" panose="02020400000000000000" pitchFamily="18" charset="-128"/>
                        </a:rPr>
                        <a:t>（万円）</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1,145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1,271</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496</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195</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-1,044</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19,136</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41,351</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67,029</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95,074</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r" fontAlgn="t">
                        <a:buNone/>
                      </a:pPr>
                      <a:r>
                        <a:rPr lang="en-US" altLang="ja-JP" sz="800" b="0" i="0" u="none" strike="noStrike">
                          <a:solidFill>
                            <a:schemeClr val="tx1"/>
                          </a:solidFill>
                          <a:effectLst/>
                          <a:latin typeface="游明朝" panose="02020400000000000000" pitchFamily="18" charset="-128"/>
                          <a:ea typeface="游明朝" panose="02020400000000000000" pitchFamily="18" charset="-128"/>
                        </a:rPr>
                        <a:t>126,650</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tc>
                  <a:txBody>
                    <a:bodyPr/>
                    <a:lstStyle/>
                    <a:p>
                      <a:pPr algn="l" fontAlgn="t">
                        <a:buNone/>
                      </a:pPr>
                      <a:r>
                        <a:rPr lang="ja-JP" altLang="en-US" sz="800" b="0" i="0" u="none" strike="noStrike" dirty="0">
                          <a:solidFill>
                            <a:schemeClr val="tx1"/>
                          </a:solidFill>
                          <a:effectLst/>
                          <a:latin typeface="游明朝" panose="02020400000000000000" pitchFamily="18" charset="-128"/>
                          <a:ea typeface="游明朝" panose="02020400000000000000" pitchFamily="18" charset="-128"/>
                        </a:rPr>
                        <a:t>税引前当期純利益から、法人税、住民税及び事業税を差し引いて算出</a:t>
                      </a:r>
                    </a:p>
                  </a:txBody>
                  <a:tcPr marL="1397" marR="1397" marT="1397" marB="0">
                    <a:lnL>
                      <a:noFill/>
                    </a:lnL>
                    <a:lnR>
                      <a:noFill/>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noFill/>
                  </a:tcPr>
                </a:tc>
                <a:extLst>
                  <a:ext uri="{0D108BD9-81ED-4DB2-BD59-A6C34878D82A}">
                    <a16:rowId xmlns:a16="http://schemas.microsoft.com/office/drawing/2014/main" val="2478505341"/>
                  </a:ext>
                </a:extLst>
              </a:tr>
            </a:tbl>
          </a:graphicData>
        </a:graphic>
      </p:graphicFrame>
    </p:spTree>
    <p:extLst>
      <p:ext uri="{BB962C8B-B14F-4D97-AF65-F5344CB8AC3E}">
        <p14:creationId xmlns:p14="http://schemas.microsoft.com/office/powerpoint/2010/main" val="29923051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49EC23-C117-D254-F084-E0289FF3C701}"/>
            </a:ext>
          </a:extLst>
        </p:cNvPr>
        <p:cNvGrpSpPr/>
        <p:nvPr/>
      </p:nvGrpSpPr>
      <p:grpSpPr>
        <a:xfrm>
          <a:off x="0" y="0"/>
          <a:ext cx="0" cy="0"/>
          <a:chOff x="0" y="0"/>
          <a:chExt cx="0" cy="0"/>
        </a:xfrm>
      </p:grpSpPr>
      <p:sp>
        <p:nvSpPr>
          <p:cNvPr id="22" name="正方形/長方形 21">
            <a:extLst>
              <a:ext uri="{FF2B5EF4-FFF2-40B4-BE49-F238E27FC236}">
                <a16:creationId xmlns:a16="http://schemas.microsoft.com/office/drawing/2014/main" id="{702289D3-5610-F132-4ECC-5992E5B06461}"/>
              </a:ext>
            </a:extLst>
          </p:cNvPr>
          <p:cNvSpPr/>
          <p:nvPr/>
        </p:nvSpPr>
        <p:spPr>
          <a:xfrm>
            <a:off x="0" y="0"/>
            <a:ext cx="12191999" cy="3429000"/>
          </a:xfrm>
          <a:prstGeom prst="rect">
            <a:avLst/>
          </a:prstGeom>
          <a:solidFill>
            <a:srgbClr val="145D3A"/>
          </a:solidFill>
          <a:ln>
            <a:noFill/>
          </a:ln>
        </p:spPr>
        <p:style>
          <a:lnRef idx="2">
            <a:schemeClr val="accent1">
              <a:shade val="15000"/>
            </a:schemeClr>
          </a:lnRef>
          <a:fillRef idx="1">
            <a:schemeClr val="accent1"/>
          </a:fillRef>
          <a:effectRef idx="0">
            <a:schemeClr val="accent1"/>
          </a:effectRef>
          <a:fontRef idx="minor">
            <a:schemeClr val="lt1"/>
          </a:fontRef>
        </p:style>
        <p:txBody>
          <a:bodyPr bIns="252000" rtlCol="0" anchor="b"/>
          <a:lstStyle/>
          <a:p>
            <a:pPr algn="ctr">
              <a:spcBef>
                <a:spcPts val="600"/>
              </a:spcBef>
            </a:pPr>
            <a:r>
              <a:rPr kumimoji="1" lang="ja-JP" altLang="en-US" sz="2400" dirty="0">
                <a:solidFill>
                  <a:schemeClr val="bg1"/>
                </a:solidFill>
                <a:latin typeface="游明朝" panose="02020400000000000000" pitchFamily="18" charset="-128"/>
                <a:ea typeface="游明朝" panose="02020400000000000000" pitchFamily="18" charset="-128"/>
              </a:rPr>
              <a:t>すべてのスタートアップの「やってみよう」を「やってよかった」に変える</a:t>
            </a:r>
          </a:p>
        </p:txBody>
      </p:sp>
      <p:pic>
        <p:nvPicPr>
          <p:cNvPr id="23" name="図 22">
            <a:extLst>
              <a:ext uri="{FF2B5EF4-FFF2-40B4-BE49-F238E27FC236}">
                <a16:creationId xmlns:a16="http://schemas.microsoft.com/office/drawing/2014/main" id="{816534A6-1ABB-854E-8129-CA47A46D2834}"/>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5086243" y="3816243"/>
            <a:ext cx="2019513" cy="2019513"/>
          </a:xfrm>
          <a:prstGeom prst="rect">
            <a:avLst/>
          </a:prstGeom>
        </p:spPr>
      </p:pic>
    </p:spTree>
    <p:extLst>
      <p:ext uri="{BB962C8B-B14F-4D97-AF65-F5344CB8AC3E}">
        <p14:creationId xmlns:p14="http://schemas.microsoft.com/office/powerpoint/2010/main" val="30199297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DF45DA-59A7-7531-8596-00DBB0B13136}"/>
            </a:ext>
          </a:extLst>
        </p:cNvPr>
        <p:cNvGrpSpPr/>
        <p:nvPr/>
      </p:nvGrpSpPr>
      <p:grpSpPr>
        <a:xfrm>
          <a:off x="0" y="0"/>
          <a:ext cx="0" cy="0"/>
          <a:chOff x="0" y="0"/>
          <a:chExt cx="0" cy="0"/>
        </a:xfrm>
      </p:grpSpPr>
      <p:sp>
        <p:nvSpPr>
          <p:cNvPr id="6" name="正方形/長方形 5">
            <a:extLst>
              <a:ext uri="{FF2B5EF4-FFF2-40B4-BE49-F238E27FC236}">
                <a16:creationId xmlns:a16="http://schemas.microsoft.com/office/drawing/2014/main" id="{F9719585-5632-DE92-FD41-A81C9AB56890}"/>
              </a:ext>
            </a:extLst>
          </p:cNvPr>
          <p:cNvSpPr/>
          <p:nvPr/>
        </p:nvSpPr>
        <p:spPr>
          <a:xfrm>
            <a:off x="0" y="0"/>
            <a:ext cx="3840480" cy="6858000"/>
          </a:xfrm>
          <a:prstGeom prst="rect">
            <a:avLst/>
          </a:prstGeom>
          <a:solidFill>
            <a:srgbClr val="145D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Bef>
                <a:spcPts val="600"/>
              </a:spcBef>
            </a:pPr>
            <a:endParaRPr lang="ja-JP" altLang="en-US" b="1" dirty="0">
              <a:solidFill>
                <a:schemeClr val="bg1"/>
              </a:solidFill>
              <a:latin typeface="游明朝" panose="02020400000000000000" pitchFamily="18" charset="-128"/>
              <a:ea typeface="游明朝" panose="02020400000000000000" pitchFamily="18" charset="-128"/>
            </a:endParaRPr>
          </a:p>
        </p:txBody>
      </p:sp>
      <p:sp>
        <p:nvSpPr>
          <p:cNvPr id="7" name="正方形/長方形 6">
            <a:extLst>
              <a:ext uri="{FF2B5EF4-FFF2-40B4-BE49-F238E27FC236}">
                <a16:creationId xmlns:a16="http://schemas.microsoft.com/office/drawing/2014/main" id="{A7656CE1-326E-B20B-54CD-C2D6D73998F8}"/>
              </a:ext>
            </a:extLst>
          </p:cNvPr>
          <p:cNvSpPr/>
          <p:nvPr/>
        </p:nvSpPr>
        <p:spPr>
          <a:xfrm>
            <a:off x="407989" y="942752"/>
            <a:ext cx="3134108" cy="198887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nSpc>
                <a:spcPct val="150000"/>
              </a:lnSpc>
            </a:pPr>
            <a:r>
              <a:rPr kumimoji="1" lang="ja-JP" altLang="en-US" sz="1200" dirty="0">
                <a:solidFill>
                  <a:schemeClr val="bg1"/>
                </a:solidFill>
                <a:latin typeface="游明朝" panose="02020400000000000000" pitchFamily="18" charset="-128"/>
                <a:ea typeface="游明朝" panose="02020400000000000000" pitchFamily="18" charset="-128"/>
              </a:rPr>
              <a:t>本事業計画書では、</a:t>
            </a:r>
            <a:endParaRPr kumimoji="1" lang="en-US" altLang="ja-JP" sz="1200" dirty="0">
              <a:solidFill>
                <a:schemeClr val="bg1"/>
              </a:solidFill>
              <a:latin typeface="游明朝" panose="02020400000000000000" pitchFamily="18" charset="-128"/>
              <a:ea typeface="游明朝" panose="02020400000000000000" pitchFamily="18" charset="-128"/>
            </a:endParaRPr>
          </a:p>
          <a:p>
            <a:pPr>
              <a:lnSpc>
                <a:spcPct val="150000"/>
              </a:lnSpc>
            </a:pPr>
            <a:r>
              <a:rPr lang="ja-JP" altLang="en-US" sz="1200" dirty="0">
                <a:solidFill>
                  <a:schemeClr val="bg1"/>
                </a:solidFill>
                <a:latin typeface="游明朝" panose="02020400000000000000" pitchFamily="18" charset="-128"/>
                <a:ea typeface="游明朝" panose="02020400000000000000" pitchFamily="18" charset="-128"/>
              </a:rPr>
              <a:t>事業の目指す姿を定義したうえで、</a:t>
            </a:r>
            <a:endParaRPr lang="en-US" altLang="ja-JP" sz="1200" dirty="0">
              <a:solidFill>
                <a:schemeClr val="bg1"/>
              </a:solidFill>
              <a:latin typeface="游明朝" panose="02020400000000000000" pitchFamily="18" charset="-128"/>
              <a:ea typeface="游明朝" panose="02020400000000000000" pitchFamily="18" charset="-128"/>
            </a:endParaRPr>
          </a:p>
          <a:p>
            <a:pPr>
              <a:lnSpc>
                <a:spcPct val="150000"/>
              </a:lnSpc>
            </a:pPr>
            <a:r>
              <a:rPr lang="ja-JP" altLang="en-US" sz="1200" dirty="0">
                <a:solidFill>
                  <a:schemeClr val="bg1"/>
                </a:solidFill>
                <a:latin typeface="游明朝" panose="02020400000000000000" pitchFamily="18" charset="-128"/>
                <a:ea typeface="游明朝" panose="02020400000000000000" pitchFamily="18" charset="-128"/>
              </a:rPr>
              <a:t>市場・競合の分析を行い、</a:t>
            </a:r>
            <a:endParaRPr lang="en-US" altLang="ja-JP" sz="1200" dirty="0">
              <a:solidFill>
                <a:schemeClr val="bg1"/>
              </a:solidFill>
              <a:latin typeface="游明朝" panose="02020400000000000000" pitchFamily="18" charset="-128"/>
              <a:ea typeface="游明朝" panose="02020400000000000000" pitchFamily="18" charset="-128"/>
            </a:endParaRPr>
          </a:p>
          <a:p>
            <a:pPr>
              <a:lnSpc>
                <a:spcPct val="150000"/>
              </a:lnSpc>
            </a:pPr>
            <a:r>
              <a:rPr kumimoji="1" lang="ja-JP" altLang="en-US" sz="1200" dirty="0">
                <a:solidFill>
                  <a:schemeClr val="bg1"/>
                </a:solidFill>
                <a:latin typeface="游明朝" panose="02020400000000000000" pitchFamily="18" charset="-128"/>
                <a:ea typeface="游明朝" panose="02020400000000000000" pitchFamily="18" charset="-128"/>
              </a:rPr>
              <a:t>自社のあるべき戦略として整理しています。</a:t>
            </a:r>
            <a:endParaRPr kumimoji="1" lang="en-US" altLang="ja-JP" sz="1200" dirty="0">
              <a:solidFill>
                <a:schemeClr val="bg1"/>
              </a:solidFill>
              <a:latin typeface="游明朝" panose="02020400000000000000" pitchFamily="18" charset="-128"/>
              <a:ea typeface="游明朝" panose="02020400000000000000" pitchFamily="18" charset="-128"/>
            </a:endParaRPr>
          </a:p>
        </p:txBody>
      </p:sp>
      <p:sp>
        <p:nvSpPr>
          <p:cNvPr id="8" name="正方形/長方形 7">
            <a:extLst>
              <a:ext uri="{FF2B5EF4-FFF2-40B4-BE49-F238E27FC236}">
                <a16:creationId xmlns:a16="http://schemas.microsoft.com/office/drawing/2014/main" id="{BB5FD5C6-F9DE-47FD-EBEE-4DE688080D13}"/>
              </a:ext>
            </a:extLst>
          </p:cNvPr>
          <p:cNvSpPr/>
          <p:nvPr/>
        </p:nvSpPr>
        <p:spPr>
          <a:xfrm>
            <a:off x="4746055" y="296442"/>
            <a:ext cx="7037957" cy="619325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ts val="2200"/>
              </a:lnSpc>
              <a:spcBef>
                <a:spcPts val="1200"/>
              </a:spcBef>
            </a:pPr>
            <a:r>
              <a:rPr lang="en-US" altLang="ja-JP" sz="1200" dirty="0">
                <a:solidFill>
                  <a:srgbClr val="145D3A"/>
                </a:solidFill>
                <a:latin typeface="游明朝" panose="02020400000000000000" pitchFamily="18" charset="-128"/>
                <a:ea typeface="游明朝" panose="02020400000000000000" pitchFamily="18" charset="-128"/>
              </a:rPr>
              <a:t>01</a:t>
            </a:r>
            <a:r>
              <a:rPr lang="en-US" altLang="ja-JP" sz="1200" dirty="0">
                <a:solidFill>
                  <a:schemeClr val="tx1"/>
                </a:solidFill>
                <a:latin typeface="游明朝" panose="02020400000000000000" pitchFamily="18" charset="-128"/>
                <a:ea typeface="游明朝" panose="02020400000000000000" pitchFamily="18" charset="-128"/>
              </a:rPr>
              <a:t>	</a:t>
            </a:r>
            <a:r>
              <a:rPr lang="ja-JP" altLang="en-US" sz="1200" dirty="0">
                <a:solidFill>
                  <a:schemeClr val="tx1"/>
                </a:solidFill>
                <a:latin typeface="游明朝" panose="02020400000000000000" pitchFamily="18" charset="-128"/>
                <a:ea typeface="游明朝" panose="02020400000000000000" pitchFamily="18" charset="-128"/>
              </a:rPr>
              <a:t>エグゼクティブサマリ</a:t>
            </a:r>
            <a:r>
              <a:rPr lang="en-US" altLang="ja-JP" sz="1200" dirty="0">
                <a:solidFill>
                  <a:schemeClr val="tx1"/>
                </a:solidFill>
                <a:latin typeface="游明朝" panose="02020400000000000000" pitchFamily="18" charset="-128"/>
                <a:ea typeface="游明朝" panose="02020400000000000000" pitchFamily="18" charset="-128"/>
              </a:rPr>
              <a:t>		p3</a:t>
            </a:r>
          </a:p>
          <a:p>
            <a:pPr>
              <a:lnSpc>
                <a:spcPts val="2200"/>
              </a:lnSpc>
              <a:spcBef>
                <a:spcPts val="1200"/>
              </a:spcBef>
            </a:pPr>
            <a:r>
              <a:rPr lang="en-US" altLang="ja-JP" sz="1200" dirty="0">
                <a:solidFill>
                  <a:srgbClr val="145D3A"/>
                </a:solidFill>
                <a:latin typeface="游明朝" panose="02020400000000000000" pitchFamily="18" charset="-128"/>
                <a:ea typeface="游明朝" panose="02020400000000000000" pitchFamily="18" charset="-128"/>
              </a:rPr>
              <a:t>02</a:t>
            </a:r>
            <a:r>
              <a:rPr lang="en-US" altLang="ja-JP" sz="1200" dirty="0">
                <a:solidFill>
                  <a:schemeClr val="tx1"/>
                </a:solidFill>
                <a:latin typeface="游明朝" panose="02020400000000000000" pitchFamily="18" charset="-128"/>
                <a:ea typeface="游明朝" panose="02020400000000000000" pitchFamily="18" charset="-128"/>
              </a:rPr>
              <a:t>	</a:t>
            </a:r>
            <a:r>
              <a:rPr lang="ja-JP" altLang="en-US" sz="1200" dirty="0">
                <a:solidFill>
                  <a:schemeClr val="tx1"/>
                </a:solidFill>
                <a:latin typeface="游明朝" panose="02020400000000000000" pitchFamily="18" charset="-128"/>
                <a:ea typeface="游明朝" panose="02020400000000000000" pitchFamily="18" charset="-128"/>
              </a:rPr>
              <a:t>目指す姿</a:t>
            </a:r>
            <a:r>
              <a:rPr lang="en-US" altLang="ja-JP" sz="1200" dirty="0">
                <a:solidFill>
                  <a:schemeClr val="tx1"/>
                </a:solidFill>
                <a:latin typeface="游明朝" panose="02020400000000000000" pitchFamily="18" charset="-128"/>
                <a:ea typeface="游明朝" panose="02020400000000000000" pitchFamily="18" charset="-128"/>
              </a:rPr>
              <a:t>			p4</a:t>
            </a:r>
          </a:p>
          <a:p>
            <a:pPr>
              <a:lnSpc>
                <a:spcPts val="2200"/>
              </a:lnSpc>
              <a:spcBef>
                <a:spcPts val="1200"/>
              </a:spcBef>
            </a:pPr>
            <a:r>
              <a:rPr lang="en-US" altLang="ja-JP" sz="1200" dirty="0">
                <a:solidFill>
                  <a:srgbClr val="145D3A"/>
                </a:solidFill>
                <a:latin typeface="游明朝" panose="02020400000000000000" pitchFamily="18" charset="-128"/>
                <a:ea typeface="游明朝" panose="02020400000000000000" pitchFamily="18" charset="-128"/>
              </a:rPr>
              <a:t>03</a:t>
            </a:r>
            <a:r>
              <a:rPr lang="en-US" altLang="ja-JP" sz="1200" dirty="0">
                <a:solidFill>
                  <a:schemeClr val="tx1"/>
                </a:solidFill>
                <a:latin typeface="游明朝" panose="02020400000000000000" pitchFamily="18" charset="-128"/>
                <a:ea typeface="游明朝" panose="02020400000000000000" pitchFamily="18" charset="-128"/>
              </a:rPr>
              <a:t>	</a:t>
            </a:r>
            <a:r>
              <a:rPr lang="ja-JP" altLang="en-US" sz="1200" dirty="0">
                <a:solidFill>
                  <a:schemeClr val="tx1"/>
                </a:solidFill>
                <a:latin typeface="游明朝" panose="02020400000000000000" pitchFamily="18" charset="-128"/>
                <a:ea typeface="游明朝" panose="02020400000000000000" pitchFamily="18" charset="-128"/>
              </a:rPr>
              <a:t>市場分析</a:t>
            </a:r>
            <a:br>
              <a:rPr lang="en-US" altLang="ja-JP" sz="1200" dirty="0">
                <a:solidFill>
                  <a:schemeClr val="tx1"/>
                </a:solidFill>
                <a:latin typeface="游明朝" panose="02020400000000000000" pitchFamily="18" charset="-128"/>
                <a:ea typeface="游明朝" panose="02020400000000000000" pitchFamily="18" charset="-128"/>
              </a:rPr>
            </a:br>
            <a:r>
              <a:rPr lang="en-US" altLang="ja-JP" sz="1200" dirty="0">
                <a:solidFill>
                  <a:schemeClr val="tx1"/>
                </a:solidFill>
                <a:latin typeface="游明朝" panose="02020400000000000000" pitchFamily="18" charset="-128"/>
                <a:ea typeface="游明朝" panose="02020400000000000000" pitchFamily="18" charset="-128"/>
              </a:rPr>
              <a:t>	</a:t>
            </a:r>
            <a:r>
              <a:rPr lang="ja-JP" altLang="en-US" sz="1200" dirty="0">
                <a:solidFill>
                  <a:schemeClr val="tx1"/>
                </a:solidFill>
                <a:latin typeface="游明朝" panose="02020400000000000000" pitchFamily="18" charset="-128"/>
                <a:ea typeface="游明朝" panose="02020400000000000000" pitchFamily="18" charset="-128"/>
              </a:rPr>
              <a:t>　</a:t>
            </a:r>
            <a:r>
              <a:rPr lang="en-US" altLang="ja-JP" sz="1200" dirty="0">
                <a:solidFill>
                  <a:schemeClr val="tx1"/>
                </a:solidFill>
                <a:latin typeface="游明朝" panose="02020400000000000000" pitchFamily="18" charset="-128"/>
                <a:ea typeface="游明朝" panose="02020400000000000000" pitchFamily="18" charset="-128"/>
              </a:rPr>
              <a:t>- </a:t>
            </a:r>
            <a:r>
              <a:rPr lang="ja-JP" altLang="en-US" sz="1200" dirty="0">
                <a:solidFill>
                  <a:schemeClr val="tx1"/>
                </a:solidFill>
                <a:latin typeface="游明朝" panose="02020400000000000000" pitchFamily="18" charset="-128"/>
                <a:ea typeface="游明朝" panose="02020400000000000000" pitchFamily="18" charset="-128"/>
              </a:rPr>
              <a:t>業界の規模・成長性</a:t>
            </a:r>
            <a:r>
              <a:rPr lang="en-US" altLang="ja-JP" sz="1200" dirty="0">
                <a:solidFill>
                  <a:schemeClr val="tx1"/>
                </a:solidFill>
                <a:latin typeface="游明朝" panose="02020400000000000000" pitchFamily="18" charset="-128"/>
                <a:ea typeface="游明朝" panose="02020400000000000000" pitchFamily="18" charset="-128"/>
              </a:rPr>
              <a:t>		p5</a:t>
            </a:r>
            <a:br>
              <a:rPr lang="en-US" altLang="ja-JP" sz="1200" dirty="0">
                <a:solidFill>
                  <a:schemeClr val="tx1"/>
                </a:solidFill>
                <a:latin typeface="游明朝" panose="02020400000000000000" pitchFamily="18" charset="-128"/>
                <a:ea typeface="游明朝" panose="02020400000000000000" pitchFamily="18" charset="-128"/>
              </a:rPr>
            </a:br>
            <a:r>
              <a:rPr lang="en-US" altLang="ja-JP" sz="1200" dirty="0">
                <a:solidFill>
                  <a:schemeClr val="tx1"/>
                </a:solidFill>
                <a:latin typeface="游明朝" panose="02020400000000000000" pitchFamily="18" charset="-128"/>
                <a:ea typeface="游明朝" panose="02020400000000000000" pitchFamily="18" charset="-128"/>
              </a:rPr>
              <a:t>	</a:t>
            </a:r>
            <a:r>
              <a:rPr lang="ja-JP" altLang="en-US" sz="1200" dirty="0">
                <a:solidFill>
                  <a:schemeClr val="tx1"/>
                </a:solidFill>
                <a:latin typeface="游明朝" panose="02020400000000000000" pitchFamily="18" charset="-128"/>
                <a:ea typeface="游明朝" panose="02020400000000000000" pitchFamily="18" charset="-128"/>
              </a:rPr>
              <a:t>　</a:t>
            </a:r>
            <a:r>
              <a:rPr lang="en-US" altLang="ja-JP" sz="1200" dirty="0">
                <a:solidFill>
                  <a:schemeClr val="tx1"/>
                </a:solidFill>
                <a:latin typeface="游明朝" panose="02020400000000000000" pitchFamily="18" charset="-128"/>
                <a:ea typeface="游明朝" panose="02020400000000000000" pitchFamily="18" charset="-128"/>
              </a:rPr>
              <a:t>- </a:t>
            </a:r>
            <a:r>
              <a:rPr lang="ja-JP" altLang="en-US" sz="1200" dirty="0">
                <a:solidFill>
                  <a:schemeClr val="tx1"/>
                </a:solidFill>
                <a:latin typeface="游明朝" panose="02020400000000000000" pitchFamily="18" charset="-128"/>
                <a:ea typeface="游明朝" panose="02020400000000000000" pitchFamily="18" charset="-128"/>
              </a:rPr>
              <a:t>顧客の抱える課題</a:t>
            </a:r>
            <a:r>
              <a:rPr lang="en-US" altLang="ja-JP" sz="1200" dirty="0">
                <a:solidFill>
                  <a:schemeClr val="tx1"/>
                </a:solidFill>
                <a:latin typeface="游明朝" panose="02020400000000000000" pitchFamily="18" charset="-128"/>
                <a:ea typeface="游明朝" panose="02020400000000000000" pitchFamily="18" charset="-128"/>
              </a:rPr>
              <a:t>		p6</a:t>
            </a:r>
            <a:endParaRPr lang="en-US" altLang="ja-JP" sz="1200" dirty="0">
              <a:solidFill>
                <a:srgbClr val="145D3A"/>
              </a:solidFill>
              <a:latin typeface="游明朝" panose="02020400000000000000" pitchFamily="18" charset="-128"/>
              <a:ea typeface="游明朝" panose="02020400000000000000" pitchFamily="18" charset="-128"/>
            </a:endParaRPr>
          </a:p>
          <a:p>
            <a:pPr>
              <a:lnSpc>
                <a:spcPts val="2200"/>
              </a:lnSpc>
              <a:spcBef>
                <a:spcPts val="1200"/>
              </a:spcBef>
            </a:pPr>
            <a:r>
              <a:rPr lang="en-US" altLang="ja-JP" sz="1200" dirty="0">
                <a:solidFill>
                  <a:srgbClr val="145D3A"/>
                </a:solidFill>
                <a:latin typeface="游明朝" panose="02020400000000000000" pitchFamily="18" charset="-128"/>
                <a:ea typeface="游明朝" panose="02020400000000000000" pitchFamily="18" charset="-128"/>
              </a:rPr>
              <a:t>04</a:t>
            </a:r>
            <a:r>
              <a:rPr lang="en-US" altLang="ja-JP" sz="1200" dirty="0">
                <a:solidFill>
                  <a:schemeClr val="tx1"/>
                </a:solidFill>
                <a:latin typeface="游明朝" panose="02020400000000000000" pitchFamily="18" charset="-128"/>
                <a:ea typeface="游明朝" panose="02020400000000000000" pitchFamily="18" charset="-128"/>
              </a:rPr>
              <a:t>	</a:t>
            </a:r>
            <a:r>
              <a:rPr lang="ja-JP" altLang="en-US" sz="1200" dirty="0">
                <a:solidFill>
                  <a:schemeClr val="tx1"/>
                </a:solidFill>
                <a:latin typeface="游明朝" panose="02020400000000000000" pitchFamily="18" charset="-128"/>
                <a:ea typeface="游明朝" panose="02020400000000000000" pitchFamily="18" charset="-128"/>
              </a:rPr>
              <a:t>競合分析</a:t>
            </a:r>
            <a:br>
              <a:rPr lang="en-US" altLang="ja-JP" sz="1200" dirty="0">
                <a:solidFill>
                  <a:schemeClr val="tx1"/>
                </a:solidFill>
                <a:latin typeface="游明朝" panose="02020400000000000000" pitchFamily="18" charset="-128"/>
                <a:ea typeface="游明朝" panose="02020400000000000000" pitchFamily="18" charset="-128"/>
              </a:rPr>
            </a:br>
            <a:r>
              <a:rPr lang="en-US" altLang="ja-JP" sz="1200" dirty="0">
                <a:solidFill>
                  <a:schemeClr val="tx1"/>
                </a:solidFill>
                <a:latin typeface="游明朝" panose="02020400000000000000" pitchFamily="18" charset="-128"/>
                <a:ea typeface="游明朝" panose="02020400000000000000" pitchFamily="18" charset="-128"/>
              </a:rPr>
              <a:t>	</a:t>
            </a:r>
            <a:r>
              <a:rPr lang="ja-JP" altLang="en-US" sz="1200" dirty="0">
                <a:solidFill>
                  <a:schemeClr val="tx1"/>
                </a:solidFill>
                <a:latin typeface="游明朝" panose="02020400000000000000" pitchFamily="18" charset="-128"/>
                <a:ea typeface="游明朝" panose="02020400000000000000" pitchFamily="18" charset="-128"/>
              </a:rPr>
              <a:t>　</a:t>
            </a:r>
            <a:r>
              <a:rPr lang="en-US" altLang="ja-JP" sz="1200" dirty="0">
                <a:solidFill>
                  <a:schemeClr val="tx1"/>
                </a:solidFill>
                <a:latin typeface="游明朝" panose="02020400000000000000" pitchFamily="18" charset="-128"/>
                <a:ea typeface="游明朝" panose="02020400000000000000" pitchFamily="18" charset="-128"/>
              </a:rPr>
              <a:t>- </a:t>
            </a:r>
            <a:r>
              <a:rPr lang="ja-JP" altLang="en-US" sz="1200" dirty="0">
                <a:solidFill>
                  <a:schemeClr val="tx1"/>
                </a:solidFill>
                <a:latin typeface="游明朝" panose="02020400000000000000" pitchFamily="18" charset="-128"/>
                <a:ea typeface="游明朝" panose="02020400000000000000" pitchFamily="18" charset="-128"/>
              </a:rPr>
              <a:t>競合の一覧</a:t>
            </a:r>
            <a:r>
              <a:rPr lang="en-US" altLang="ja-JP" sz="1200" dirty="0">
                <a:solidFill>
                  <a:schemeClr val="tx1"/>
                </a:solidFill>
                <a:latin typeface="游明朝" panose="02020400000000000000" pitchFamily="18" charset="-128"/>
                <a:ea typeface="游明朝" panose="02020400000000000000" pitchFamily="18" charset="-128"/>
              </a:rPr>
              <a:t>		p7</a:t>
            </a:r>
            <a:br>
              <a:rPr lang="en-US" altLang="ja-JP" sz="1200" dirty="0">
                <a:solidFill>
                  <a:schemeClr val="tx1"/>
                </a:solidFill>
                <a:latin typeface="游明朝" panose="02020400000000000000" pitchFamily="18" charset="-128"/>
                <a:ea typeface="游明朝" panose="02020400000000000000" pitchFamily="18" charset="-128"/>
              </a:rPr>
            </a:br>
            <a:r>
              <a:rPr lang="en-US" altLang="ja-JP" sz="1200" dirty="0">
                <a:solidFill>
                  <a:schemeClr val="tx1"/>
                </a:solidFill>
                <a:latin typeface="游明朝" panose="02020400000000000000" pitchFamily="18" charset="-128"/>
                <a:ea typeface="游明朝" panose="02020400000000000000" pitchFamily="18" charset="-128"/>
              </a:rPr>
              <a:t>	</a:t>
            </a:r>
            <a:r>
              <a:rPr lang="ja-JP" altLang="en-US" sz="1200" dirty="0">
                <a:solidFill>
                  <a:schemeClr val="tx1"/>
                </a:solidFill>
                <a:latin typeface="游明朝" panose="02020400000000000000" pitchFamily="18" charset="-128"/>
                <a:ea typeface="游明朝" panose="02020400000000000000" pitchFamily="18" charset="-128"/>
              </a:rPr>
              <a:t>　</a:t>
            </a:r>
            <a:r>
              <a:rPr lang="en-US" altLang="ja-JP" sz="1200" dirty="0">
                <a:solidFill>
                  <a:schemeClr val="tx1"/>
                </a:solidFill>
                <a:latin typeface="游明朝" panose="02020400000000000000" pitchFamily="18" charset="-128"/>
                <a:ea typeface="游明朝" panose="02020400000000000000" pitchFamily="18" charset="-128"/>
              </a:rPr>
              <a:t>- </a:t>
            </a:r>
            <a:r>
              <a:rPr lang="ja-JP" altLang="en-US" sz="1200" dirty="0">
                <a:solidFill>
                  <a:schemeClr val="tx1"/>
                </a:solidFill>
                <a:latin typeface="游明朝" panose="02020400000000000000" pitchFamily="18" charset="-128"/>
                <a:ea typeface="游明朝" panose="02020400000000000000" pitchFamily="18" charset="-128"/>
              </a:rPr>
              <a:t>競合のポジショニング</a:t>
            </a:r>
            <a:r>
              <a:rPr lang="en-US" altLang="ja-JP" sz="1200" dirty="0">
                <a:solidFill>
                  <a:schemeClr val="tx1"/>
                </a:solidFill>
                <a:latin typeface="游明朝" panose="02020400000000000000" pitchFamily="18" charset="-128"/>
                <a:ea typeface="游明朝" panose="02020400000000000000" pitchFamily="18" charset="-128"/>
              </a:rPr>
              <a:t>		p8</a:t>
            </a:r>
          </a:p>
          <a:p>
            <a:pPr>
              <a:lnSpc>
                <a:spcPts val="2200"/>
              </a:lnSpc>
              <a:spcBef>
                <a:spcPts val="1200"/>
              </a:spcBef>
            </a:pPr>
            <a:r>
              <a:rPr lang="en-US" altLang="ja-JP" sz="1200" dirty="0">
                <a:solidFill>
                  <a:srgbClr val="145D3A"/>
                </a:solidFill>
                <a:latin typeface="游明朝" panose="02020400000000000000" pitchFamily="18" charset="-128"/>
                <a:ea typeface="游明朝" panose="02020400000000000000" pitchFamily="18" charset="-128"/>
              </a:rPr>
              <a:t>05</a:t>
            </a:r>
            <a:r>
              <a:rPr lang="en-US" altLang="ja-JP" sz="1200" dirty="0">
                <a:solidFill>
                  <a:schemeClr val="tx1"/>
                </a:solidFill>
                <a:latin typeface="游明朝" panose="02020400000000000000" pitchFamily="18" charset="-128"/>
                <a:ea typeface="游明朝" panose="02020400000000000000" pitchFamily="18" charset="-128"/>
              </a:rPr>
              <a:t>	</a:t>
            </a:r>
            <a:r>
              <a:rPr lang="ja-JP" altLang="en-US" sz="1200" dirty="0">
                <a:solidFill>
                  <a:schemeClr val="tx1"/>
                </a:solidFill>
                <a:latin typeface="游明朝" panose="02020400000000000000" pitchFamily="18" charset="-128"/>
                <a:ea typeface="游明朝" panose="02020400000000000000" pitchFamily="18" charset="-128"/>
              </a:rPr>
              <a:t>自社戦略</a:t>
            </a:r>
            <a:br>
              <a:rPr lang="en-US" altLang="ja-JP" sz="1200" dirty="0">
                <a:solidFill>
                  <a:schemeClr val="tx1"/>
                </a:solidFill>
                <a:latin typeface="游明朝" panose="02020400000000000000" pitchFamily="18" charset="-128"/>
                <a:ea typeface="游明朝" panose="02020400000000000000" pitchFamily="18" charset="-128"/>
              </a:rPr>
            </a:br>
            <a:r>
              <a:rPr lang="en-US" altLang="ja-JP" sz="1200" dirty="0">
                <a:solidFill>
                  <a:schemeClr val="tx1"/>
                </a:solidFill>
                <a:latin typeface="游明朝" panose="02020400000000000000" pitchFamily="18" charset="-128"/>
                <a:ea typeface="游明朝" panose="02020400000000000000" pitchFamily="18" charset="-128"/>
              </a:rPr>
              <a:t>	</a:t>
            </a:r>
            <a:r>
              <a:rPr lang="ja-JP" altLang="en-US" sz="1200" dirty="0">
                <a:solidFill>
                  <a:schemeClr val="tx1"/>
                </a:solidFill>
                <a:latin typeface="游明朝" panose="02020400000000000000" pitchFamily="18" charset="-128"/>
                <a:ea typeface="游明朝" panose="02020400000000000000" pitchFamily="18" charset="-128"/>
              </a:rPr>
              <a:t>　</a:t>
            </a:r>
            <a:r>
              <a:rPr lang="en-US" altLang="ja-JP" sz="1200" dirty="0">
                <a:solidFill>
                  <a:schemeClr val="tx1"/>
                </a:solidFill>
                <a:latin typeface="游明朝" panose="02020400000000000000" pitchFamily="18" charset="-128"/>
                <a:ea typeface="游明朝" panose="02020400000000000000" pitchFamily="18" charset="-128"/>
              </a:rPr>
              <a:t>- Product</a:t>
            </a:r>
            <a:r>
              <a:rPr lang="ja-JP" altLang="en-US" sz="1200" dirty="0">
                <a:solidFill>
                  <a:schemeClr val="tx1"/>
                </a:solidFill>
                <a:latin typeface="游明朝" panose="02020400000000000000" pitchFamily="18" charset="-128"/>
                <a:ea typeface="游明朝" panose="02020400000000000000" pitchFamily="18" charset="-128"/>
              </a:rPr>
              <a:t>（商品・サービス）</a:t>
            </a:r>
            <a:r>
              <a:rPr lang="en-US" altLang="ja-JP" sz="1200" dirty="0">
                <a:solidFill>
                  <a:schemeClr val="tx1"/>
                </a:solidFill>
                <a:latin typeface="游明朝" panose="02020400000000000000" pitchFamily="18" charset="-128"/>
                <a:ea typeface="游明朝" panose="02020400000000000000" pitchFamily="18" charset="-128"/>
              </a:rPr>
              <a:t>	p9</a:t>
            </a:r>
            <a:br>
              <a:rPr lang="en-US" altLang="ja-JP" sz="1200" dirty="0">
                <a:solidFill>
                  <a:schemeClr val="tx1"/>
                </a:solidFill>
                <a:latin typeface="游明朝" panose="02020400000000000000" pitchFamily="18" charset="-128"/>
                <a:ea typeface="游明朝" panose="02020400000000000000" pitchFamily="18" charset="-128"/>
              </a:rPr>
            </a:br>
            <a:r>
              <a:rPr lang="en-US" altLang="ja-JP" sz="1200" dirty="0">
                <a:solidFill>
                  <a:schemeClr val="tx1"/>
                </a:solidFill>
                <a:latin typeface="游明朝" panose="02020400000000000000" pitchFamily="18" charset="-128"/>
                <a:ea typeface="游明朝" panose="02020400000000000000" pitchFamily="18" charset="-128"/>
              </a:rPr>
              <a:t>	</a:t>
            </a:r>
            <a:r>
              <a:rPr lang="ja-JP" altLang="en-US" sz="1200" dirty="0">
                <a:solidFill>
                  <a:schemeClr val="tx1"/>
                </a:solidFill>
                <a:latin typeface="游明朝" panose="02020400000000000000" pitchFamily="18" charset="-128"/>
                <a:ea typeface="游明朝" panose="02020400000000000000" pitchFamily="18" charset="-128"/>
              </a:rPr>
              <a:t>　</a:t>
            </a:r>
            <a:r>
              <a:rPr lang="en-US" altLang="ja-JP" sz="1200" dirty="0">
                <a:solidFill>
                  <a:schemeClr val="tx1"/>
                </a:solidFill>
                <a:latin typeface="游明朝" panose="02020400000000000000" pitchFamily="18" charset="-128"/>
                <a:ea typeface="游明朝" panose="02020400000000000000" pitchFamily="18" charset="-128"/>
              </a:rPr>
              <a:t>- Price</a:t>
            </a:r>
            <a:r>
              <a:rPr lang="ja-JP" altLang="en-US" sz="1200" dirty="0">
                <a:solidFill>
                  <a:schemeClr val="tx1"/>
                </a:solidFill>
                <a:latin typeface="游明朝" panose="02020400000000000000" pitchFamily="18" charset="-128"/>
                <a:ea typeface="游明朝" panose="02020400000000000000" pitchFamily="18" charset="-128"/>
              </a:rPr>
              <a:t>（価格）</a:t>
            </a:r>
            <a:r>
              <a:rPr lang="en-US" altLang="ja-JP" sz="1200" dirty="0">
                <a:solidFill>
                  <a:schemeClr val="tx1"/>
                </a:solidFill>
                <a:latin typeface="游明朝" panose="02020400000000000000" pitchFamily="18" charset="-128"/>
                <a:ea typeface="游明朝" panose="02020400000000000000" pitchFamily="18" charset="-128"/>
              </a:rPr>
              <a:t>		p10</a:t>
            </a:r>
            <a:br>
              <a:rPr lang="en-US" altLang="ja-JP" sz="1200" dirty="0">
                <a:solidFill>
                  <a:schemeClr val="tx1"/>
                </a:solidFill>
                <a:latin typeface="游明朝" panose="02020400000000000000" pitchFamily="18" charset="-128"/>
                <a:ea typeface="游明朝" panose="02020400000000000000" pitchFamily="18" charset="-128"/>
              </a:rPr>
            </a:br>
            <a:r>
              <a:rPr lang="en-US" altLang="ja-JP" sz="1200" dirty="0">
                <a:solidFill>
                  <a:schemeClr val="tx1"/>
                </a:solidFill>
                <a:latin typeface="游明朝" panose="02020400000000000000" pitchFamily="18" charset="-128"/>
                <a:ea typeface="游明朝" panose="02020400000000000000" pitchFamily="18" charset="-128"/>
              </a:rPr>
              <a:t>	</a:t>
            </a:r>
            <a:r>
              <a:rPr lang="ja-JP" altLang="en-US" sz="1200" dirty="0">
                <a:solidFill>
                  <a:schemeClr val="tx1"/>
                </a:solidFill>
                <a:latin typeface="游明朝" panose="02020400000000000000" pitchFamily="18" charset="-128"/>
                <a:ea typeface="游明朝" panose="02020400000000000000" pitchFamily="18" charset="-128"/>
              </a:rPr>
              <a:t>　</a:t>
            </a:r>
            <a:r>
              <a:rPr lang="en-US" altLang="ja-JP" sz="1200" dirty="0">
                <a:solidFill>
                  <a:schemeClr val="tx1"/>
                </a:solidFill>
                <a:latin typeface="游明朝" panose="02020400000000000000" pitchFamily="18" charset="-128"/>
                <a:ea typeface="游明朝" panose="02020400000000000000" pitchFamily="18" charset="-128"/>
              </a:rPr>
              <a:t>- Place</a:t>
            </a:r>
            <a:r>
              <a:rPr lang="ja-JP" altLang="en-US" sz="1200" dirty="0">
                <a:solidFill>
                  <a:schemeClr val="tx1"/>
                </a:solidFill>
                <a:latin typeface="游明朝" panose="02020400000000000000" pitchFamily="18" charset="-128"/>
                <a:ea typeface="游明朝" panose="02020400000000000000" pitchFamily="18" charset="-128"/>
              </a:rPr>
              <a:t>（販売方法）</a:t>
            </a:r>
            <a:r>
              <a:rPr lang="en-US" altLang="ja-JP" sz="1200" dirty="0">
                <a:solidFill>
                  <a:schemeClr val="tx1"/>
                </a:solidFill>
                <a:latin typeface="游明朝" panose="02020400000000000000" pitchFamily="18" charset="-128"/>
                <a:ea typeface="游明朝" panose="02020400000000000000" pitchFamily="18" charset="-128"/>
              </a:rPr>
              <a:t>		p11</a:t>
            </a:r>
            <a:br>
              <a:rPr lang="en-US" altLang="ja-JP" sz="1200" dirty="0">
                <a:solidFill>
                  <a:schemeClr val="tx1"/>
                </a:solidFill>
                <a:latin typeface="游明朝" panose="02020400000000000000" pitchFamily="18" charset="-128"/>
                <a:ea typeface="游明朝" panose="02020400000000000000" pitchFamily="18" charset="-128"/>
              </a:rPr>
            </a:br>
            <a:r>
              <a:rPr lang="en-US" altLang="ja-JP" sz="1200" dirty="0">
                <a:solidFill>
                  <a:schemeClr val="tx1"/>
                </a:solidFill>
                <a:latin typeface="游明朝" panose="02020400000000000000" pitchFamily="18" charset="-128"/>
                <a:ea typeface="游明朝" panose="02020400000000000000" pitchFamily="18" charset="-128"/>
              </a:rPr>
              <a:t>	</a:t>
            </a:r>
            <a:r>
              <a:rPr lang="ja-JP" altLang="en-US" sz="1200" dirty="0">
                <a:solidFill>
                  <a:schemeClr val="tx1"/>
                </a:solidFill>
                <a:latin typeface="游明朝" panose="02020400000000000000" pitchFamily="18" charset="-128"/>
                <a:ea typeface="游明朝" panose="02020400000000000000" pitchFamily="18" charset="-128"/>
              </a:rPr>
              <a:t>　</a:t>
            </a:r>
            <a:r>
              <a:rPr lang="en-US" altLang="ja-JP" sz="1200" dirty="0">
                <a:solidFill>
                  <a:schemeClr val="tx1"/>
                </a:solidFill>
                <a:latin typeface="游明朝" panose="02020400000000000000" pitchFamily="18" charset="-128"/>
                <a:ea typeface="游明朝" panose="02020400000000000000" pitchFamily="18" charset="-128"/>
              </a:rPr>
              <a:t>- Promotion</a:t>
            </a:r>
            <a:r>
              <a:rPr lang="ja-JP" altLang="en-US" sz="1200" dirty="0">
                <a:solidFill>
                  <a:schemeClr val="tx1"/>
                </a:solidFill>
                <a:latin typeface="游明朝" panose="02020400000000000000" pitchFamily="18" charset="-128"/>
                <a:ea typeface="游明朝" panose="02020400000000000000" pitchFamily="18" charset="-128"/>
              </a:rPr>
              <a:t>（販促方法）</a:t>
            </a:r>
            <a:r>
              <a:rPr lang="en-US" altLang="ja-JP" sz="1200" dirty="0">
                <a:solidFill>
                  <a:schemeClr val="tx1"/>
                </a:solidFill>
                <a:latin typeface="游明朝" panose="02020400000000000000" pitchFamily="18" charset="-128"/>
                <a:ea typeface="游明朝" panose="02020400000000000000" pitchFamily="18" charset="-128"/>
              </a:rPr>
              <a:t>	p12</a:t>
            </a:r>
          </a:p>
          <a:p>
            <a:pPr>
              <a:lnSpc>
                <a:spcPts val="2200"/>
              </a:lnSpc>
              <a:spcBef>
                <a:spcPts val="1200"/>
              </a:spcBef>
            </a:pPr>
            <a:r>
              <a:rPr lang="en-US" altLang="ja-JP" sz="1200" dirty="0">
                <a:solidFill>
                  <a:srgbClr val="145D3A"/>
                </a:solidFill>
                <a:latin typeface="游明朝" panose="02020400000000000000" pitchFamily="18" charset="-128"/>
                <a:ea typeface="游明朝" panose="02020400000000000000" pitchFamily="18" charset="-128"/>
              </a:rPr>
              <a:t>06</a:t>
            </a:r>
            <a:r>
              <a:rPr lang="en-US" altLang="ja-JP" sz="1200" dirty="0">
                <a:solidFill>
                  <a:schemeClr val="tx1"/>
                </a:solidFill>
                <a:latin typeface="游明朝" panose="02020400000000000000" pitchFamily="18" charset="-128"/>
                <a:ea typeface="游明朝" panose="02020400000000000000" pitchFamily="18" charset="-128"/>
              </a:rPr>
              <a:t>	</a:t>
            </a:r>
            <a:r>
              <a:rPr lang="ja-JP" altLang="en-US" sz="1200" dirty="0">
                <a:solidFill>
                  <a:schemeClr val="tx1"/>
                </a:solidFill>
                <a:latin typeface="游明朝" panose="02020400000000000000" pitchFamily="18" charset="-128"/>
                <a:ea typeface="游明朝" panose="02020400000000000000" pitchFamily="18" charset="-128"/>
              </a:rPr>
              <a:t>活動計画</a:t>
            </a:r>
            <a:r>
              <a:rPr lang="en-US" altLang="ja-JP" sz="1200" dirty="0">
                <a:solidFill>
                  <a:schemeClr val="tx1"/>
                </a:solidFill>
                <a:latin typeface="游明朝" panose="02020400000000000000" pitchFamily="18" charset="-128"/>
                <a:ea typeface="游明朝" panose="02020400000000000000" pitchFamily="18" charset="-128"/>
              </a:rPr>
              <a:t>			p13</a:t>
            </a:r>
          </a:p>
          <a:p>
            <a:pPr>
              <a:lnSpc>
                <a:spcPts val="2200"/>
              </a:lnSpc>
              <a:spcBef>
                <a:spcPts val="1200"/>
              </a:spcBef>
            </a:pPr>
            <a:r>
              <a:rPr lang="en-US" altLang="ja-JP" sz="1200" dirty="0">
                <a:solidFill>
                  <a:srgbClr val="145D3A"/>
                </a:solidFill>
                <a:latin typeface="游明朝" panose="02020400000000000000" pitchFamily="18" charset="-128"/>
                <a:ea typeface="游明朝" panose="02020400000000000000" pitchFamily="18" charset="-128"/>
              </a:rPr>
              <a:t>07</a:t>
            </a:r>
            <a:r>
              <a:rPr lang="en-US" altLang="ja-JP" sz="1200" dirty="0">
                <a:solidFill>
                  <a:schemeClr val="tx1"/>
                </a:solidFill>
                <a:latin typeface="游明朝" panose="02020400000000000000" pitchFamily="18" charset="-128"/>
                <a:ea typeface="游明朝" panose="02020400000000000000" pitchFamily="18" charset="-128"/>
              </a:rPr>
              <a:t>	</a:t>
            </a:r>
            <a:r>
              <a:rPr lang="ja-JP" altLang="en-US" sz="1200" dirty="0">
                <a:solidFill>
                  <a:schemeClr val="tx1"/>
                </a:solidFill>
                <a:latin typeface="游明朝" panose="02020400000000000000" pitchFamily="18" charset="-128"/>
                <a:ea typeface="游明朝" panose="02020400000000000000" pitchFamily="18" charset="-128"/>
              </a:rPr>
              <a:t>財務計画</a:t>
            </a:r>
            <a:br>
              <a:rPr lang="en-US" altLang="ja-JP" sz="1200" dirty="0">
                <a:solidFill>
                  <a:schemeClr val="tx1"/>
                </a:solidFill>
                <a:latin typeface="游明朝" panose="02020400000000000000" pitchFamily="18" charset="-128"/>
                <a:ea typeface="游明朝" panose="02020400000000000000" pitchFamily="18" charset="-128"/>
              </a:rPr>
            </a:br>
            <a:r>
              <a:rPr lang="en-US" altLang="ja-JP" sz="1200" dirty="0">
                <a:solidFill>
                  <a:schemeClr val="tx1"/>
                </a:solidFill>
                <a:latin typeface="游明朝" panose="02020400000000000000" pitchFamily="18" charset="-128"/>
                <a:ea typeface="游明朝" panose="02020400000000000000" pitchFamily="18" charset="-128"/>
              </a:rPr>
              <a:t>	</a:t>
            </a:r>
            <a:r>
              <a:rPr lang="ja-JP" altLang="en-US" sz="1200" dirty="0">
                <a:solidFill>
                  <a:schemeClr val="tx1"/>
                </a:solidFill>
                <a:latin typeface="游明朝" panose="02020400000000000000" pitchFamily="18" charset="-128"/>
                <a:ea typeface="游明朝" panose="02020400000000000000" pitchFamily="18" charset="-128"/>
              </a:rPr>
              <a:t>　</a:t>
            </a:r>
            <a:r>
              <a:rPr lang="en-US" altLang="ja-JP" sz="1200" dirty="0">
                <a:solidFill>
                  <a:schemeClr val="tx1"/>
                </a:solidFill>
                <a:latin typeface="游明朝" panose="02020400000000000000" pitchFamily="18" charset="-128"/>
                <a:ea typeface="游明朝" panose="02020400000000000000" pitchFamily="18" charset="-128"/>
              </a:rPr>
              <a:t>- </a:t>
            </a:r>
            <a:r>
              <a:rPr lang="ja-JP" altLang="en-US" sz="1200" dirty="0">
                <a:solidFill>
                  <a:schemeClr val="tx1"/>
                </a:solidFill>
                <a:latin typeface="游明朝" panose="02020400000000000000" pitchFamily="18" charset="-128"/>
                <a:ea typeface="游明朝" panose="02020400000000000000" pitchFamily="18" charset="-128"/>
              </a:rPr>
              <a:t>数値推移</a:t>
            </a:r>
            <a:r>
              <a:rPr lang="en-US" altLang="ja-JP" sz="1200" dirty="0">
                <a:solidFill>
                  <a:schemeClr val="tx1"/>
                </a:solidFill>
                <a:latin typeface="游明朝" panose="02020400000000000000" pitchFamily="18" charset="-128"/>
                <a:ea typeface="游明朝" panose="02020400000000000000" pitchFamily="18" charset="-128"/>
              </a:rPr>
              <a:t>			p14</a:t>
            </a:r>
            <a:br>
              <a:rPr lang="en-US" altLang="ja-JP" sz="1200" dirty="0">
                <a:solidFill>
                  <a:schemeClr val="tx1"/>
                </a:solidFill>
                <a:latin typeface="游明朝" panose="02020400000000000000" pitchFamily="18" charset="-128"/>
                <a:ea typeface="游明朝" panose="02020400000000000000" pitchFamily="18" charset="-128"/>
              </a:rPr>
            </a:br>
            <a:r>
              <a:rPr lang="en-US" altLang="ja-JP" sz="1200" dirty="0">
                <a:solidFill>
                  <a:schemeClr val="tx1"/>
                </a:solidFill>
                <a:latin typeface="游明朝" panose="02020400000000000000" pitchFamily="18" charset="-128"/>
                <a:ea typeface="游明朝" panose="02020400000000000000" pitchFamily="18" charset="-128"/>
              </a:rPr>
              <a:t>	</a:t>
            </a:r>
            <a:r>
              <a:rPr lang="ja-JP" altLang="en-US" sz="1200" dirty="0">
                <a:solidFill>
                  <a:schemeClr val="tx1"/>
                </a:solidFill>
                <a:latin typeface="游明朝" panose="02020400000000000000" pitchFamily="18" charset="-128"/>
                <a:ea typeface="游明朝" panose="02020400000000000000" pitchFamily="18" charset="-128"/>
              </a:rPr>
              <a:t>　</a:t>
            </a:r>
            <a:r>
              <a:rPr lang="en-US" altLang="ja-JP" sz="1200" dirty="0">
                <a:solidFill>
                  <a:schemeClr val="tx1"/>
                </a:solidFill>
                <a:latin typeface="游明朝" panose="02020400000000000000" pitchFamily="18" charset="-128"/>
                <a:ea typeface="游明朝" panose="02020400000000000000" pitchFamily="18" charset="-128"/>
              </a:rPr>
              <a:t>- </a:t>
            </a:r>
            <a:r>
              <a:rPr lang="ja-JP" altLang="en-US" sz="1200" dirty="0">
                <a:solidFill>
                  <a:schemeClr val="tx1"/>
                </a:solidFill>
                <a:latin typeface="游明朝" panose="02020400000000000000" pitchFamily="18" charset="-128"/>
                <a:ea typeface="游明朝" panose="02020400000000000000" pitchFamily="18" charset="-128"/>
              </a:rPr>
              <a:t>数値根拠</a:t>
            </a:r>
            <a:r>
              <a:rPr lang="en-US" altLang="ja-JP" sz="1200" dirty="0">
                <a:solidFill>
                  <a:schemeClr val="tx1"/>
                </a:solidFill>
                <a:latin typeface="游明朝" panose="02020400000000000000" pitchFamily="18" charset="-128"/>
                <a:ea typeface="游明朝" panose="02020400000000000000" pitchFamily="18" charset="-128"/>
              </a:rPr>
              <a:t>			p15</a:t>
            </a:r>
          </a:p>
        </p:txBody>
      </p:sp>
      <p:sp>
        <p:nvSpPr>
          <p:cNvPr id="5" name="スライド番号プレースホルダー 5">
            <a:extLst>
              <a:ext uri="{FF2B5EF4-FFF2-40B4-BE49-F238E27FC236}">
                <a16:creationId xmlns:a16="http://schemas.microsoft.com/office/drawing/2014/main" id="{3DE8FA7B-72A5-A857-B5DC-EA4F3C7622D9}"/>
              </a:ext>
            </a:extLst>
          </p:cNvPr>
          <p:cNvSpPr>
            <a:spLocks noGrp="1"/>
          </p:cNvSpPr>
          <p:nvPr>
            <p:ph type="sldNum" sz="quarter" idx="12"/>
          </p:nvPr>
        </p:nvSpPr>
        <p:spPr>
          <a:xfrm>
            <a:off x="11792326" y="6587975"/>
            <a:ext cx="278505" cy="219600"/>
          </a:xfrm>
        </p:spPr>
        <p:txBody>
          <a:bodyPr wrap="none"/>
          <a:lstStyle/>
          <a:p>
            <a:pPr algn="ctr"/>
            <a:fld id="{3FFBA4C0-9B7D-4866-9F37-F8186F53D425}" type="slidenum">
              <a:rPr kumimoji="1" lang="ja-JP" altLang="en-US" smtClean="0">
                <a:solidFill>
                  <a:schemeClr val="tx1"/>
                </a:solidFill>
                <a:latin typeface="游明朝" panose="02020400000000000000" pitchFamily="18" charset="-128"/>
                <a:ea typeface="游明朝" panose="02020400000000000000" pitchFamily="18" charset="-128"/>
              </a:rPr>
              <a:pPr algn="ctr"/>
              <a:t>2</a:t>
            </a:fld>
            <a:endParaRPr kumimoji="1" lang="ja-JP" altLang="en-US" dirty="0">
              <a:solidFill>
                <a:schemeClr val="tx1"/>
              </a:solidFill>
              <a:latin typeface="游明朝" panose="02020400000000000000" pitchFamily="18" charset="-128"/>
              <a:ea typeface="游明朝" panose="02020400000000000000" pitchFamily="18" charset="-128"/>
            </a:endParaRPr>
          </a:p>
        </p:txBody>
      </p:sp>
      <p:sp>
        <p:nvSpPr>
          <p:cNvPr id="2" name="正方形/長方形 1">
            <a:extLst>
              <a:ext uri="{FF2B5EF4-FFF2-40B4-BE49-F238E27FC236}">
                <a16:creationId xmlns:a16="http://schemas.microsoft.com/office/drawing/2014/main" id="{2DD93792-2662-4C53-133D-737F1EA98B52}"/>
              </a:ext>
            </a:extLst>
          </p:cNvPr>
          <p:cNvSpPr/>
          <p:nvPr/>
        </p:nvSpPr>
        <p:spPr>
          <a:xfrm>
            <a:off x="410918" y="296441"/>
            <a:ext cx="11370164" cy="46891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Bef>
                <a:spcPts val="600"/>
              </a:spcBef>
            </a:pPr>
            <a:r>
              <a:rPr lang="ja-JP" altLang="en-US" b="1" dirty="0">
                <a:solidFill>
                  <a:schemeClr val="bg1"/>
                </a:solidFill>
                <a:latin typeface="游明朝" panose="02020400000000000000" pitchFamily="18" charset="-128"/>
                <a:ea typeface="游明朝" panose="02020400000000000000" pitchFamily="18" charset="-128"/>
              </a:rPr>
              <a:t>目次</a:t>
            </a:r>
          </a:p>
        </p:txBody>
      </p:sp>
    </p:spTree>
    <p:extLst>
      <p:ext uri="{BB962C8B-B14F-4D97-AF65-F5344CB8AC3E}">
        <p14:creationId xmlns:p14="http://schemas.microsoft.com/office/powerpoint/2010/main" val="6868704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0EB4A9-AECB-F50F-F728-1694C6AFA94A}"/>
            </a:ext>
          </a:extLst>
        </p:cNvPr>
        <p:cNvGrpSpPr/>
        <p:nvPr/>
      </p:nvGrpSpPr>
      <p:grpSpPr>
        <a:xfrm>
          <a:off x="0" y="0"/>
          <a:ext cx="0" cy="0"/>
          <a:chOff x="0" y="0"/>
          <a:chExt cx="0" cy="0"/>
        </a:xfrm>
      </p:grpSpPr>
      <p:sp>
        <p:nvSpPr>
          <p:cNvPr id="2" name="正方形/長方形 1">
            <a:extLst>
              <a:ext uri="{FF2B5EF4-FFF2-40B4-BE49-F238E27FC236}">
                <a16:creationId xmlns:a16="http://schemas.microsoft.com/office/drawing/2014/main" id="{D0E73DE7-C5F2-8C23-4DC7-3371FF799F67}"/>
              </a:ext>
            </a:extLst>
          </p:cNvPr>
          <p:cNvSpPr/>
          <p:nvPr/>
        </p:nvSpPr>
        <p:spPr>
          <a:xfrm>
            <a:off x="410918" y="296441"/>
            <a:ext cx="11370164" cy="46891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Bef>
                <a:spcPts val="600"/>
              </a:spcBef>
            </a:pPr>
            <a:r>
              <a:rPr lang="ja-JP" altLang="en-US" b="1" dirty="0">
                <a:solidFill>
                  <a:srgbClr val="145D3A"/>
                </a:solidFill>
                <a:latin typeface="游明朝" panose="02020400000000000000" pitchFamily="18" charset="-128"/>
                <a:ea typeface="游明朝" panose="02020400000000000000" pitchFamily="18" charset="-128"/>
              </a:rPr>
              <a:t>エグゼクティブサマリ</a:t>
            </a:r>
          </a:p>
        </p:txBody>
      </p:sp>
      <p:sp>
        <p:nvSpPr>
          <p:cNvPr id="3" name="正方形/長方形 2">
            <a:extLst>
              <a:ext uri="{FF2B5EF4-FFF2-40B4-BE49-F238E27FC236}">
                <a16:creationId xmlns:a16="http://schemas.microsoft.com/office/drawing/2014/main" id="{FF8C961E-987B-F819-BE1D-9B563451CA90}"/>
              </a:ext>
            </a:extLst>
          </p:cNvPr>
          <p:cNvSpPr/>
          <p:nvPr/>
        </p:nvSpPr>
        <p:spPr>
          <a:xfrm>
            <a:off x="410918" y="851980"/>
            <a:ext cx="11370164" cy="5637719"/>
          </a:xfrm>
          <a:prstGeom prst="rect">
            <a:avLst/>
          </a:prstGeom>
          <a:solidFill>
            <a:schemeClr val="bg1"/>
          </a:solidFill>
          <a:ln w="9525">
            <a:solidFill>
              <a:schemeClr val="tx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spcBef>
                <a:spcPts val="1200"/>
              </a:spcBef>
              <a:buFont typeface="Wingdings" panose="05000000000000000000" pitchFamily="2" charset="2"/>
              <a:buChar char="l"/>
            </a:pPr>
            <a:r>
              <a:rPr kumimoji="1" lang="en-US" altLang="ja-JP" sz="1400" dirty="0">
                <a:solidFill>
                  <a:schemeClr val="tx1"/>
                </a:solidFill>
                <a:latin typeface="游明朝" panose="02020400000000000000" pitchFamily="18" charset="-128"/>
                <a:ea typeface="游明朝" panose="02020400000000000000" pitchFamily="18" charset="-128"/>
              </a:rPr>
              <a:t>2024</a:t>
            </a:r>
            <a:r>
              <a:rPr kumimoji="1" lang="ja-JP" altLang="en-US" sz="1400" dirty="0">
                <a:solidFill>
                  <a:schemeClr val="tx1"/>
                </a:solidFill>
                <a:latin typeface="游明朝" panose="02020400000000000000" pitchFamily="18" charset="-128"/>
                <a:ea typeface="游明朝" panose="02020400000000000000" pitchFamily="18" charset="-128"/>
              </a:rPr>
              <a:t>年において、新設法人数は</a:t>
            </a:r>
            <a:r>
              <a:rPr kumimoji="1" lang="en-US" altLang="ja-JP" sz="1400" dirty="0">
                <a:solidFill>
                  <a:schemeClr val="tx1"/>
                </a:solidFill>
                <a:latin typeface="游明朝" panose="02020400000000000000" pitchFamily="18" charset="-128"/>
                <a:ea typeface="游明朝" panose="02020400000000000000" pitchFamily="18" charset="-128"/>
              </a:rPr>
              <a:t>15.3</a:t>
            </a:r>
            <a:r>
              <a:rPr kumimoji="1" lang="ja-JP" altLang="en-US" sz="1400" dirty="0">
                <a:solidFill>
                  <a:schemeClr val="tx1"/>
                </a:solidFill>
                <a:latin typeface="游明朝" panose="02020400000000000000" pitchFamily="18" charset="-128"/>
                <a:ea typeface="游明朝" panose="02020400000000000000" pitchFamily="18" charset="-128"/>
              </a:rPr>
              <a:t>万社もあり、その数は拡大傾向にある。新設法人数以外にも目を向けると、国内の小規模事業者数は</a:t>
            </a:r>
            <a:br>
              <a:rPr kumimoji="1" lang="en-US" altLang="ja-JP" sz="1400" dirty="0">
                <a:solidFill>
                  <a:schemeClr val="tx1"/>
                </a:solidFill>
                <a:latin typeface="游明朝" panose="02020400000000000000" pitchFamily="18" charset="-128"/>
                <a:ea typeface="游明朝" panose="02020400000000000000" pitchFamily="18" charset="-128"/>
              </a:rPr>
            </a:br>
            <a:r>
              <a:rPr kumimoji="1" lang="en-US" altLang="ja-JP" sz="1400" dirty="0">
                <a:solidFill>
                  <a:schemeClr val="tx1"/>
                </a:solidFill>
                <a:latin typeface="游明朝" panose="02020400000000000000" pitchFamily="18" charset="-128"/>
                <a:ea typeface="游明朝" panose="02020400000000000000" pitchFamily="18" charset="-128"/>
              </a:rPr>
              <a:t>285</a:t>
            </a:r>
            <a:r>
              <a:rPr kumimoji="1" lang="ja-JP" altLang="en-US" sz="1400" dirty="0">
                <a:solidFill>
                  <a:schemeClr val="tx1"/>
                </a:solidFill>
                <a:latin typeface="游明朝" panose="02020400000000000000" pitchFamily="18" charset="-128"/>
                <a:ea typeface="游明朝" panose="02020400000000000000" pitchFamily="18" charset="-128"/>
              </a:rPr>
              <a:t>万社・中規模企業数は</a:t>
            </a:r>
            <a:r>
              <a:rPr kumimoji="1" lang="en-US" altLang="ja-JP" sz="1400" dirty="0">
                <a:solidFill>
                  <a:schemeClr val="tx1"/>
                </a:solidFill>
                <a:latin typeface="游明朝" panose="02020400000000000000" pitchFamily="18" charset="-128"/>
                <a:ea typeface="游明朝" panose="02020400000000000000" pitchFamily="18" charset="-128"/>
              </a:rPr>
              <a:t>51</a:t>
            </a:r>
            <a:r>
              <a:rPr kumimoji="1" lang="ja-JP" altLang="en-US" sz="1400" dirty="0">
                <a:solidFill>
                  <a:schemeClr val="tx1"/>
                </a:solidFill>
                <a:latin typeface="游明朝" panose="02020400000000000000" pitchFamily="18" charset="-128"/>
                <a:ea typeface="游明朝" panose="02020400000000000000" pitchFamily="18" charset="-128"/>
              </a:rPr>
              <a:t>万社と分かる。これら合計</a:t>
            </a:r>
            <a:r>
              <a:rPr kumimoji="1" lang="en-US" altLang="ja-JP" sz="1400" dirty="0">
                <a:solidFill>
                  <a:schemeClr val="tx1"/>
                </a:solidFill>
                <a:latin typeface="游明朝" panose="02020400000000000000" pitchFamily="18" charset="-128"/>
                <a:ea typeface="游明朝" panose="02020400000000000000" pitchFamily="18" charset="-128"/>
              </a:rPr>
              <a:t>236</a:t>
            </a:r>
            <a:r>
              <a:rPr kumimoji="1" lang="ja-JP" altLang="en-US" sz="1400" dirty="0">
                <a:solidFill>
                  <a:schemeClr val="tx1"/>
                </a:solidFill>
                <a:latin typeface="游明朝" panose="02020400000000000000" pitchFamily="18" charset="-128"/>
                <a:ea typeface="游明朝" panose="02020400000000000000" pitchFamily="18" charset="-128"/>
              </a:rPr>
              <a:t>万社について、創業・事業支援に関するサービスに年間平均</a:t>
            </a:r>
            <a:r>
              <a:rPr kumimoji="1" lang="en-US" altLang="ja-JP" sz="1400" dirty="0">
                <a:solidFill>
                  <a:schemeClr val="tx1"/>
                </a:solidFill>
                <a:latin typeface="游明朝" panose="02020400000000000000" pitchFamily="18" charset="-128"/>
                <a:ea typeface="游明朝" panose="02020400000000000000" pitchFamily="18" charset="-128"/>
              </a:rPr>
              <a:t>100</a:t>
            </a:r>
            <a:r>
              <a:rPr kumimoji="1" lang="ja-JP" altLang="en-US" sz="1400" dirty="0">
                <a:solidFill>
                  <a:schemeClr val="tx1"/>
                </a:solidFill>
                <a:latin typeface="游明朝" panose="02020400000000000000" pitchFamily="18" charset="-128"/>
                <a:ea typeface="游明朝" panose="02020400000000000000" pitchFamily="18" charset="-128"/>
              </a:rPr>
              <a:t>万円使用</a:t>
            </a:r>
            <a:br>
              <a:rPr kumimoji="1" lang="en-US" altLang="ja-JP" sz="1400" dirty="0">
                <a:solidFill>
                  <a:schemeClr val="tx1"/>
                </a:solidFill>
                <a:latin typeface="游明朝" panose="02020400000000000000" pitchFamily="18" charset="-128"/>
                <a:ea typeface="游明朝" panose="02020400000000000000" pitchFamily="18" charset="-128"/>
              </a:rPr>
            </a:br>
            <a:r>
              <a:rPr kumimoji="1" lang="ja-JP" altLang="en-US" sz="1400" dirty="0">
                <a:solidFill>
                  <a:schemeClr val="tx1"/>
                </a:solidFill>
                <a:latin typeface="游明朝" panose="02020400000000000000" pitchFamily="18" charset="-128"/>
                <a:ea typeface="游明朝" panose="02020400000000000000" pitchFamily="18" charset="-128"/>
              </a:rPr>
              <a:t>すると仮定すると、市場規模は</a:t>
            </a:r>
            <a:r>
              <a:rPr kumimoji="1" lang="en-US" altLang="ja-JP" sz="1400" dirty="0">
                <a:solidFill>
                  <a:schemeClr val="tx1"/>
                </a:solidFill>
                <a:latin typeface="游明朝" panose="02020400000000000000" pitchFamily="18" charset="-128"/>
                <a:ea typeface="游明朝" panose="02020400000000000000" pitchFamily="18" charset="-128"/>
              </a:rPr>
              <a:t>2</a:t>
            </a:r>
            <a:r>
              <a:rPr kumimoji="1" lang="ja-JP" altLang="en-US" sz="1400" dirty="0">
                <a:solidFill>
                  <a:schemeClr val="tx1"/>
                </a:solidFill>
                <a:latin typeface="游明朝" panose="02020400000000000000" pitchFamily="18" charset="-128"/>
                <a:ea typeface="游明朝" panose="02020400000000000000" pitchFamily="18" charset="-128"/>
              </a:rPr>
              <a:t>兆</a:t>
            </a:r>
            <a:r>
              <a:rPr kumimoji="1" lang="en-US" altLang="ja-JP" sz="1400" dirty="0">
                <a:solidFill>
                  <a:schemeClr val="tx1"/>
                </a:solidFill>
                <a:latin typeface="游明朝" panose="02020400000000000000" pitchFamily="18" charset="-128"/>
                <a:ea typeface="游明朝" panose="02020400000000000000" pitchFamily="18" charset="-128"/>
              </a:rPr>
              <a:t>3,600</a:t>
            </a:r>
            <a:r>
              <a:rPr kumimoji="1" lang="ja-JP" altLang="en-US" sz="1400" dirty="0">
                <a:solidFill>
                  <a:schemeClr val="tx1"/>
                </a:solidFill>
                <a:latin typeface="游明朝" panose="02020400000000000000" pitchFamily="18" charset="-128"/>
                <a:ea typeface="游明朝" panose="02020400000000000000" pitchFamily="18" charset="-128"/>
              </a:rPr>
              <a:t>億円という極めて大きな規模であると推計される。</a:t>
            </a:r>
          </a:p>
          <a:p>
            <a:pPr marL="285750" indent="-285750">
              <a:spcBef>
                <a:spcPts val="1200"/>
              </a:spcBef>
              <a:buFont typeface="Wingdings" panose="05000000000000000000" pitchFamily="2" charset="2"/>
              <a:buChar char="l"/>
            </a:pPr>
            <a:r>
              <a:rPr kumimoji="1" lang="ja-JP" altLang="en-US" sz="1400" dirty="0">
                <a:solidFill>
                  <a:schemeClr val="tx1"/>
                </a:solidFill>
                <a:latin typeface="游明朝" panose="02020400000000000000" pitchFamily="18" charset="-128"/>
                <a:ea typeface="游明朝" panose="02020400000000000000" pitchFamily="18" charset="-128"/>
              </a:rPr>
              <a:t>スタートアップは創業・事業成長において、ポジティブ・ネガティブの両面で課題がある。特に、「理想の実現に向けてワクワクして</a:t>
            </a:r>
            <a:br>
              <a:rPr kumimoji="1" lang="en-US" altLang="ja-JP" sz="1400" dirty="0">
                <a:solidFill>
                  <a:schemeClr val="tx1"/>
                </a:solidFill>
                <a:latin typeface="游明朝" panose="02020400000000000000" pitchFamily="18" charset="-128"/>
                <a:ea typeface="游明朝" panose="02020400000000000000" pitchFamily="18" charset="-128"/>
              </a:rPr>
            </a:br>
            <a:r>
              <a:rPr kumimoji="1" lang="ja-JP" altLang="en-US" sz="1400" dirty="0">
                <a:solidFill>
                  <a:schemeClr val="tx1"/>
                </a:solidFill>
                <a:latin typeface="游明朝" panose="02020400000000000000" pitchFamily="18" charset="-128"/>
                <a:ea typeface="游明朝" panose="02020400000000000000" pitchFamily="18" charset="-128"/>
              </a:rPr>
              <a:t>いるスタートアップの創業者」「理想の実現に向けて加速したいスタートアップの創業者・メンバー」「現実に直面しているスタート</a:t>
            </a:r>
            <a:br>
              <a:rPr kumimoji="1" lang="en-US" altLang="ja-JP" sz="1400" dirty="0">
                <a:solidFill>
                  <a:schemeClr val="tx1"/>
                </a:solidFill>
                <a:latin typeface="游明朝" panose="02020400000000000000" pitchFamily="18" charset="-128"/>
                <a:ea typeface="游明朝" panose="02020400000000000000" pitchFamily="18" charset="-128"/>
              </a:rPr>
            </a:br>
            <a:r>
              <a:rPr kumimoji="1" lang="ja-JP" altLang="en-US" sz="1400" dirty="0">
                <a:solidFill>
                  <a:schemeClr val="tx1"/>
                </a:solidFill>
                <a:latin typeface="游明朝" panose="02020400000000000000" pitchFamily="18" charset="-128"/>
                <a:ea typeface="游明朝" panose="02020400000000000000" pitchFamily="18" charset="-128"/>
              </a:rPr>
              <a:t>アップの創業者・メンバー」は理想と現実のギャップに苦しんでおり、本ギャップを埋めるサービスには需要があると想定される。</a:t>
            </a:r>
          </a:p>
          <a:p>
            <a:pPr marL="285750" indent="-285750">
              <a:spcBef>
                <a:spcPts val="1200"/>
              </a:spcBef>
              <a:buFont typeface="Wingdings" panose="05000000000000000000" pitchFamily="2" charset="2"/>
              <a:buChar char="l"/>
            </a:pPr>
            <a:r>
              <a:rPr kumimoji="1" lang="ja-JP" altLang="en-US" sz="1400" dirty="0">
                <a:solidFill>
                  <a:schemeClr val="tx1"/>
                </a:solidFill>
                <a:latin typeface="游明朝" panose="02020400000000000000" pitchFamily="18" charset="-128"/>
                <a:ea typeface="游明朝" panose="02020400000000000000" pitchFamily="18" charset="-128"/>
              </a:rPr>
              <a:t>競合は、個別サービス提供型・プラットフォーム型の</a:t>
            </a:r>
            <a:r>
              <a:rPr kumimoji="1" lang="en-US" altLang="ja-JP" sz="1400" dirty="0">
                <a:solidFill>
                  <a:schemeClr val="tx1"/>
                </a:solidFill>
                <a:latin typeface="游明朝" panose="02020400000000000000" pitchFamily="18" charset="-128"/>
                <a:ea typeface="游明朝" panose="02020400000000000000" pitchFamily="18" charset="-128"/>
              </a:rPr>
              <a:t>2</a:t>
            </a:r>
            <a:r>
              <a:rPr kumimoji="1" lang="ja-JP" altLang="en-US" sz="1400" dirty="0">
                <a:solidFill>
                  <a:schemeClr val="tx1"/>
                </a:solidFill>
                <a:latin typeface="游明朝" panose="02020400000000000000" pitchFamily="18" charset="-128"/>
                <a:ea typeface="游明朝" panose="02020400000000000000" pitchFamily="18" charset="-128"/>
              </a:rPr>
              <a:t>つに大別される。個別サービス提供型はレッドオーシャンであり、大小問わず</a:t>
            </a:r>
            <a:br>
              <a:rPr kumimoji="1" lang="en-US" altLang="ja-JP" sz="1400" dirty="0">
                <a:solidFill>
                  <a:schemeClr val="tx1"/>
                </a:solidFill>
                <a:latin typeface="游明朝" panose="02020400000000000000" pitchFamily="18" charset="-128"/>
                <a:ea typeface="游明朝" panose="02020400000000000000" pitchFamily="18" charset="-128"/>
              </a:rPr>
            </a:br>
            <a:r>
              <a:rPr kumimoji="1" lang="ja-JP" altLang="en-US" sz="1400" dirty="0">
                <a:solidFill>
                  <a:schemeClr val="tx1"/>
                </a:solidFill>
                <a:latin typeface="游明朝" panose="02020400000000000000" pitchFamily="18" charset="-128"/>
                <a:ea typeface="游明朝" panose="02020400000000000000" pitchFamily="18" charset="-128"/>
              </a:rPr>
              <a:t>さまざまなプレイヤーが存在している。また、プラットフォーム型はレッドオーシャンだが、大手が数社しか存在していない。</a:t>
            </a:r>
            <a:endParaRPr kumimoji="1" lang="en-US" altLang="ja-JP" sz="1400" dirty="0">
              <a:solidFill>
                <a:schemeClr val="tx1"/>
              </a:solidFill>
              <a:latin typeface="游明朝" panose="02020400000000000000" pitchFamily="18" charset="-128"/>
              <a:ea typeface="游明朝" panose="02020400000000000000" pitchFamily="18" charset="-128"/>
            </a:endParaRPr>
          </a:p>
          <a:p>
            <a:pPr marL="285750" indent="-285750">
              <a:spcBef>
                <a:spcPts val="1200"/>
              </a:spcBef>
              <a:buFont typeface="Wingdings" panose="05000000000000000000" pitchFamily="2" charset="2"/>
              <a:buChar char="l"/>
            </a:pPr>
            <a:r>
              <a:rPr kumimoji="1" lang="ja-JP" altLang="en-US" sz="1400" dirty="0">
                <a:solidFill>
                  <a:schemeClr val="tx1"/>
                </a:solidFill>
                <a:latin typeface="游明朝" panose="02020400000000000000" pitchFamily="18" charset="-128"/>
                <a:ea typeface="游明朝" panose="02020400000000000000" pitchFamily="18" charset="-128"/>
              </a:rPr>
              <a:t>さらに、プラットフォーム型の競合のうち、スタートアップに特化してサービス提供する競合は国内に存在</a:t>
            </a:r>
            <a:r>
              <a:rPr lang="ja-JP" altLang="en-US" sz="1400" dirty="0">
                <a:solidFill>
                  <a:schemeClr val="tx1"/>
                </a:solidFill>
                <a:latin typeface="游明朝" panose="02020400000000000000" pitchFamily="18" charset="-128"/>
                <a:ea typeface="游明朝" panose="02020400000000000000" pitchFamily="18" charset="-128"/>
              </a:rPr>
              <a:t>しておらず、自社として</a:t>
            </a:r>
            <a:br>
              <a:rPr lang="en-US" altLang="ja-JP" sz="1400" dirty="0">
                <a:solidFill>
                  <a:schemeClr val="tx1"/>
                </a:solidFill>
                <a:latin typeface="游明朝" panose="02020400000000000000" pitchFamily="18" charset="-128"/>
                <a:ea typeface="游明朝" panose="02020400000000000000" pitchFamily="18" charset="-128"/>
              </a:rPr>
            </a:br>
            <a:r>
              <a:rPr lang="ja-JP" altLang="en-US" sz="1400" dirty="0">
                <a:solidFill>
                  <a:schemeClr val="tx1"/>
                </a:solidFill>
                <a:latin typeface="游明朝" panose="02020400000000000000" pitchFamily="18" charset="-128"/>
                <a:ea typeface="游明朝" panose="02020400000000000000" pitchFamily="18" charset="-128"/>
              </a:rPr>
              <a:t>本空白地帯の獲得を目指し、スタートアップの創業・事業成長に必要なあらゆる機能を、オールインワンかつ高品質・低価格で提供する</a:t>
            </a:r>
            <a:br>
              <a:rPr lang="en-US" altLang="ja-JP" sz="1400" dirty="0">
                <a:solidFill>
                  <a:schemeClr val="tx1"/>
                </a:solidFill>
                <a:latin typeface="游明朝" panose="02020400000000000000" pitchFamily="18" charset="-128"/>
                <a:ea typeface="游明朝" panose="02020400000000000000" pitchFamily="18" charset="-128"/>
              </a:rPr>
            </a:br>
            <a:r>
              <a:rPr lang="ja-JP" altLang="en-US" sz="1400" dirty="0">
                <a:solidFill>
                  <a:schemeClr val="tx1"/>
                </a:solidFill>
                <a:latin typeface="游明朝" panose="02020400000000000000" pitchFamily="18" charset="-128"/>
                <a:ea typeface="游明朝" panose="02020400000000000000" pitchFamily="18" charset="-128"/>
              </a:rPr>
              <a:t>ためのプラットフォームを整備することには十分な価値が認められる。</a:t>
            </a:r>
            <a:endParaRPr lang="en-US" altLang="ja-JP" sz="1400" dirty="0">
              <a:solidFill>
                <a:schemeClr val="tx1"/>
              </a:solidFill>
              <a:latin typeface="游明朝" panose="02020400000000000000" pitchFamily="18" charset="-128"/>
              <a:ea typeface="游明朝" panose="02020400000000000000" pitchFamily="18" charset="-128"/>
            </a:endParaRPr>
          </a:p>
          <a:p>
            <a:pPr marL="285750" indent="-285750">
              <a:spcBef>
                <a:spcPts val="1200"/>
              </a:spcBef>
              <a:buFont typeface="Wingdings" panose="05000000000000000000" pitchFamily="2" charset="2"/>
              <a:buChar char="l"/>
            </a:pPr>
            <a:r>
              <a:rPr lang="ja-JP" altLang="en-US" sz="1400" dirty="0">
                <a:solidFill>
                  <a:schemeClr val="tx1"/>
                </a:solidFill>
                <a:latin typeface="游明朝" panose="02020400000000000000" pitchFamily="18" charset="-128"/>
                <a:ea typeface="游明朝" panose="02020400000000000000" pitchFamily="18" charset="-128"/>
              </a:rPr>
              <a:t>具体的なサービスラインナップとしては、資料作成、</a:t>
            </a:r>
            <a:r>
              <a:rPr lang="en-US" altLang="ja-JP" sz="1400" dirty="0">
                <a:solidFill>
                  <a:schemeClr val="tx1"/>
                </a:solidFill>
                <a:latin typeface="游明朝" panose="02020400000000000000" pitchFamily="18" charset="-128"/>
                <a:ea typeface="游明朝" panose="02020400000000000000" pitchFamily="18" charset="-128"/>
              </a:rPr>
              <a:t>MVV</a:t>
            </a:r>
            <a:r>
              <a:rPr lang="ja-JP" altLang="en-US" sz="1400" dirty="0">
                <a:solidFill>
                  <a:schemeClr val="tx1"/>
                </a:solidFill>
                <a:latin typeface="游明朝" panose="02020400000000000000" pitchFamily="18" charset="-128"/>
                <a:ea typeface="游明朝" panose="02020400000000000000" pitchFamily="18" charset="-128"/>
              </a:rPr>
              <a:t>・パーパス策定、創業計画書作成、事業計画書作成、コンサルティング、</a:t>
            </a:r>
            <a:r>
              <a:rPr lang="en-US" altLang="ja-JP" sz="1400" dirty="0">
                <a:solidFill>
                  <a:schemeClr val="tx1"/>
                </a:solidFill>
                <a:latin typeface="游明朝" panose="02020400000000000000" pitchFamily="18" charset="-128"/>
                <a:ea typeface="游明朝" panose="02020400000000000000" pitchFamily="18" charset="-128"/>
              </a:rPr>
              <a:t>HP</a:t>
            </a:r>
            <a:br>
              <a:rPr lang="en-US" altLang="ja-JP" sz="1400" dirty="0">
                <a:solidFill>
                  <a:schemeClr val="tx1"/>
                </a:solidFill>
                <a:latin typeface="游明朝" panose="02020400000000000000" pitchFamily="18" charset="-128"/>
                <a:ea typeface="游明朝" panose="02020400000000000000" pitchFamily="18" charset="-128"/>
              </a:rPr>
            </a:br>
            <a:r>
              <a:rPr lang="ja-JP" altLang="en-US" sz="1400" dirty="0">
                <a:solidFill>
                  <a:schemeClr val="tx1"/>
                </a:solidFill>
                <a:latin typeface="游明朝" panose="02020400000000000000" pitchFamily="18" charset="-128"/>
                <a:ea typeface="游明朝" panose="02020400000000000000" pitchFamily="18" charset="-128"/>
              </a:rPr>
              <a:t>作成、ロゴ作成、名刺作成、チラシ・ポスター・パンフレット作成といった機能から提供を開始し、段階的にラインナップを拡充する。</a:t>
            </a:r>
            <a:endParaRPr lang="en-US" altLang="ja-JP" sz="1400" dirty="0">
              <a:solidFill>
                <a:schemeClr val="tx1"/>
              </a:solidFill>
              <a:latin typeface="游明朝" panose="02020400000000000000" pitchFamily="18" charset="-128"/>
              <a:ea typeface="游明朝" panose="02020400000000000000" pitchFamily="18" charset="-128"/>
            </a:endParaRPr>
          </a:p>
          <a:p>
            <a:pPr marL="285750" indent="-285750">
              <a:spcBef>
                <a:spcPts val="1200"/>
              </a:spcBef>
              <a:buFont typeface="Wingdings" panose="05000000000000000000" pitchFamily="2" charset="2"/>
              <a:buChar char="l"/>
            </a:pPr>
            <a:r>
              <a:rPr kumimoji="1" lang="ja-JP" altLang="en-US" sz="1400" dirty="0">
                <a:solidFill>
                  <a:schemeClr val="tx1"/>
                </a:solidFill>
                <a:latin typeface="游明朝" panose="02020400000000000000" pitchFamily="18" charset="-128"/>
                <a:ea typeface="游明朝" panose="02020400000000000000" pitchFamily="18" charset="-128"/>
              </a:rPr>
              <a:t>価格はサービスごとに決定し、顧客が求める要件に応じてサービス提供できるように</a:t>
            </a:r>
            <a:r>
              <a:rPr kumimoji="1" lang="en-US" altLang="ja-JP" sz="1400" dirty="0">
                <a:solidFill>
                  <a:schemeClr val="tx1"/>
                </a:solidFill>
                <a:latin typeface="游明朝" panose="02020400000000000000" pitchFamily="18" charset="-128"/>
                <a:ea typeface="游明朝" panose="02020400000000000000" pitchFamily="18" charset="-128"/>
              </a:rPr>
              <a:t>3</a:t>
            </a:r>
            <a:r>
              <a:rPr kumimoji="1" lang="ja-JP" altLang="en-US" sz="1400" dirty="0">
                <a:solidFill>
                  <a:schemeClr val="tx1"/>
                </a:solidFill>
                <a:latin typeface="游明朝" panose="02020400000000000000" pitchFamily="18" charset="-128"/>
                <a:ea typeface="游明朝" panose="02020400000000000000" pitchFamily="18" charset="-128"/>
              </a:rPr>
              <a:t>つのプランを用意する。</a:t>
            </a:r>
            <a:r>
              <a:rPr lang="ja-JP" altLang="en-US" sz="1400" dirty="0">
                <a:solidFill>
                  <a:schemeClr val="tx1"/>
                </a:solidFill>
                <a:latin typeface="游明朝" panose="02020400000000000000" pitchFamily="18" charset="-128"/>
                <a:ea typeface="游明朝" panose="02020400000000000000" pitchFamily="18" charset="-128"/>
              </a:rPr>
              <a:t>そして、サービスの提供</a:t>
            </a:r>
            <a:br>
              <a:rPr lang="en-US" altLang="ja-JP" sz="1400" dirty="0">
                <a:solidFill>
                  <a:schemeClr val="tx1"/>
                </a:solidFill>
                <a:latin typeface="游明朝" panose="02020400000000000000" pitchFamily="18" charset="-128"/>
                <a:ea typeface="游明朝" panose="02020400000000000000" pitchFamily="18" charset="-128"/>
              </a:rPr>
            </a:br>
            <a:r>
              <a:rPr lang="ja-JP" altLang="en-US" sz="1400" dirty="0">
                <a:solidFill>
                  <a:schemeClr val="tx1"/>
                </a:solidFill>
                <a:latin typeface="游明朝" panose="02020400000000000000" pitchFamily="18" charset="-128"/>
                <a:ea typeface="游明朝" panose="02020400000000000000" pitchFamily="18" charset="-128"/>
              </a:rPr>
              <a:t>方法として、</a:t>
            </a:r>
            <a:r>
              <a:rPr kumimoji="1" lang="ja-JP" altLang="en-US" sz="1400" dirty="0">
                <a:solidFill>
                  <a:schemeClr val="tx1"/>
                </a:solidFill>
                <a:latin typeface="游明朝" panose="02020400000000000000" pitchFamily="18" charset="-128"/>
                <a:ea typeface="游明朝" panose="02020400000000000000" pitchFamily="18" charset="-128"/>
              </a:rPr>
              <a:t>サービスごとに</a:t>
            </a:r>
            <a:r>
              <a:rPr kumimoji="1" lang="en-US" altLang="ja-JP" sz="1400" dirty="0">
                <a:solidFill>
                  <a:schemeClr val="tx1"/>
                </a:solidFill>
                <a:latin typeface="游明朝" panose="02020400000000000000" pitchFamily="18" charset="-128"/>
                <a:ea typeface="游明朝" panose="02020400000000000000" pitchFamily="18" charset="-128"/>
              </a:rPr>
              <a:t>HP</a:t>
            </a:r>
            <a:r>
              <a:rPr kumimoji="1" lang="ja-JP" altLang="en-US" sz="1400" dirty="0">
                <a:solidFill>
                  <a:schemeClr val="tx1"/>
                </a:solidFill>
                <a:latin typeface="游明朝" panose="02020400000000000000" pitchFamily="18" charset="-128"/>
                <a:ea typeface="游明朝" panose="02020400000000000000" pitchFamily="18" charset="-128"/>
              </a:rPr>
              <a:t>を作成のうえオンラインでの提供に努める。また、販促方法としては費用対効果の低い有料広告では</a:t>
            </a:r>
            <a:br>
              <a:rPr kumimoji="1" lang="en-US" altLang="ja-JP" sz="1400" dirty="0">
                <a:solidFill>
                  <a:schemeClr val="tx1"/>
                </a:solidFill>
                <a:latin typeface="游明朝" panose="02020400000000000000" pitchFamily="18" charset="-128"/>
                <a:ea typeface="游明朝" panose="02020400000000000000" pitchFamily="18" charset="-128"/>
              </a:rPr>
            </a:br>
            <a:r>
              <a:rPr kumimoji="1" lang="ja-JP" altLang="en-US" sz="1400" dirty="0">
                <a:solidFill>
                  <a:schemeClr val="tx1"/>
                </a:solidFill>
                <a:latin typeface="游明朝" panose="02020400000000000000" pitchFamily="18" charset="-128"/>
                <a:ea typeface="游明朝" panose="02020400000000000000" pitchFamily="18" charset="-128"/>
              </a:rPr>
              <a:t>なく、コラムやその他手段を通じたオーガニック流入の集客網を構築する。</a:t>
            </a:r>
            <a:endParaRPr kumimoji="1" lang="en-US" altLang="ja-JP" sz="1400" dirty="0">
              <a:solidFill>
                <a:schemeClr val="tx1"/>
              </a:solidFill>
              <a:latin typeface="游明朝" panose="02020400000000000000" pitchFamily="18" charset="-128"/>
              <a:ea typeface="游明朝" panose="02020400000000000000" pitchFamily="18" charset="-128"/>
            </a:endParaRPr>
          </a:p>
          <a:p>
            <a:pPr marL="285750" indent="-285750">
              <a:spcBef>
                <a:spcPts val="1200"/>
              </a:spcBef>
              <a:buFont typeface="Wingdings" panose="05000000000000000000" pitchFamily="2" charset="2"/>
              <a:buChar char="l"/>
            </a:pPr>
            <a:r>
              <a:rPr kumimoji="1" lang="ja-JP" altLang="en-US" sz="1400" dirty="0">
                <a:solidFill>
                  <a:schemeClr val="tx1"/>
                </a:solidFill>
                <a:latin typeface="游明朝" panose="02020400000000000000" pitchFamily="18" charset="-128"/>
                <a:ea typeface="游明朝" panose="02020400000000000000" pitchFamily="18" charset="-128"/>
              </a:rPr>
              <a:t>活動計画としては、</a:t>
            </a:r>
            <a:r>
              <a:rPr kumimoji="1" lang="en-US" altLang="ja-JP" sz="1400" dirty="0">
                <a:solidFill>
                  <a:schemeClr val="tx1"/>
                </a:solidFill>
                <a:latin typeface="游明朝" panose="02020400000000000000" pitchFamily="18" charset="-128"/>
                <a:ea typeface="游明朝" panose="02020400000000000000" pitchFamily="18" charset="-128"/>
              </a:rPr>
              <a:t>XX</a:t>
            </a:r>
            <a:r>
              <a:rPr kumimoji="1" lang="ja-JP" altLang="en-US" sz="1400" dirty="0">
                <a:solidFill>
                  <a:schemeClr val="tx1"/>
                </a:solidFill>
                <a:latin typeface="游明朝" panose="02020400000000000000" pitchFamily="18" charset="-128"/>
                <a:ea typeface="游明朝" panose="02020400000000000000" pitchFamily="18" charset="-128"/>
              </a:rPr>
              <a:t>年の上場を目指して事業を</a:t>
            </a:r>
            <a:r>
              <a:rPr kumimoji="1" lang="en-US" altLang="ja-JP" sz="1400" dirty="0">
                <a:solidFill>
                  <a:schemeClr val="tx1"/>
                </a:solidFill>
                <a:latin typeface="游明朝" panose="02020400000000000000" pitchFamily="18" charset="-128"/>
                <a:ea typeface="游明朝" panose="02020400000000000000" pitchFamily="18" charset="-128"/>
              </a:rPr>
              <a:t>5</a:t>
            </a:r>
            <a:r>
              <a:rPr kumimoji="1" lang="ja-JP" altLang="en-US" sz="1400" dirty="0">
                <a:solidFill>
                  <a:schemeClr val="tx1"/>
                </a:solidFill>
                <a:latin typeface="游明朝" panose="02020400000000000000" pitchFamily="18" charset="-128"/>
                <a:ea typeface="游明朝" panose="02020400000000000000" pitchFamily="18" charset="-128"/>
              </a:rPr>
              <a:t>つのフェーズに分割した段階的な事業発展を計画している。特に、</a:t>
            </a:r>
            <a:r>
              <a:rPr kumimoji="1" lang="en-US" altLang="ja-JP" sz="1400" dirty="0">
                <a:solidFill>
                  <a:schemeClr val="tx1"/>
                </a:solidFill>
                <a:latin typeface="游明朝" panose="02020400000000000000" pitchFamily="18" charset="-128"/>
                <a:ea typeface="游明朝" panose="02020400000000000000" pitchFamily="18" charset="-128"/>
              </a:rPr>
              <a:t>XX</a:t>
            </a:r>
            <a:r>
              <a:rPr kumimoji="1" lang="ja-JP" altLang="en-US" sz="1400" dirty="0">
                <a:solidFill>
                  <a:schemeClr val="tx1"/>
                </a:solidFill>
                <a:latin typeface="游明朝" panose="02020400000000000000" pitchFamily="18" charset="-128"/>
                <a:ea typeface="游明朝" panose="02020400000000000000" pitchFamily="18" charset="-128"/>
              </a:rPr>
              <a:t>年からは</a:t>
            </a:r>
            <a:br>
              <a:rPr kumimoji="1" lang="en-US" altLang="ja-JP" sz="1400" dirty="0">
                <a:solidFill>
                  <a:schemeClr val="tx1"/>
                </a:solidFill>
                <a:latin typeface="游明朝" panose="02020400000000000000" pitchFamily="18" charset="-128"/>
                <a:ea typeface="游明朝" panose="02020400000000000000" pitchFamily="18" charset="-128"/>
              </a:rPr>
            </a:br>
            <a:r>
              <a:rPr kumimoji="1" lang="ja-JP" altLang="en-US" sz="1400" dirty="0">
                <a:solidFill>
                  <a:schemeClr val="tx1"/>
                </a:solidFill>
                <a:latin typeface="游明朝" panose="02020400000000000000" pitchFamily="18" charset="-128"/>
                <a:ea typeface="游明朝" panose="02020400000000000000" pitchFamily="18" charset="-128"/>
              </a:rPr>
              <a:t>自社によるサービスの個別提供から、プラットフォームを通したサービスの売り手・買い手をマッチングに重きを置き、マッチング</a:t>
            </a:r>
            <a:br>
              <a:rPr kumimoji="1" lang="en-US" altLang="ja-JP" sz="1400" dirty="0">
                <a:solidFill>
                  <a:schemeClr val="tx1"/>
                </a:solidFill>
                <a:latin typeface="游明朝" panose="02020400000000000000" pitchFamily="18" charset="-128"/>
                <a:ea typeface="游明朝" panose="02020400000000000000" pitchFamily="18" charset="-128"/>
              </a:rPr>
            </a:br>
            <a:r>
              <a:rPr kumimoji="1" lang="ja-JP" altLang="en-US" sz="1400" dirty="0">
                <a:solidFill>
                  <a:schemeClr val="tx1"/>
                </a:solidFill>
                <a:latin typeface="游明朝" panose="02020400000000000000" pitchFamily="18" charset="-128"/>
                <a:ea typeface="游明朝" panose="02020400000000000000" pitchFamily="18" charset="-128"/>
              </a:rPr>
              <a:t>手数料での収益獲得を目指す。</a:t>
            </a:r>
            <a:endParaRPr kumimoji="1" lang="en-US" altLang="ja-JP" sz="1400" dirty="0">
              <a:solidFill>
                <a:schemeClr val="tx1"/>
              </a:solidFill>
              <a:latin typeface="游明朝" panose="02020400000000000000" pitchFamily="18" charset="-128"/>
              <a:ea typeface="游明朝" panose="02020400000000000000" pitchFamily="18" charset="-128"/>
            </a:endParaRPr>
          </a:p>
          <a:p>
            <a:pPr marL="285750" indent="-285750">
              <a:spcBef>
                <a:spcPts val="1200"/>
              </a:spcBef>
              <a:buFont typeface="Wingdings" panose="05000000000000000000" pitchFamily="2" charset="2"/>
              <a:buChar char="l"/>
            </a:pPr>
            <a:r>
              <a:rPr kumimoji="1" lang="ja-JP" altLang="en-US" sz="1400" dirty="0">
                <a:solidFill>
                  <a:schemeClr val="tx1"/>
                </a:solidFill>
                <a:latin typeface="游明朝" panose="02020400000000000000" pitchFamily="18" charset="-128"/>
                <a:ea typeface="游明朝" panose="02020400000000000000" pitchFamily="18" charset="-128"/>
              </a:rPr>
              <a:t>具体的な数値目標として、</a:t>
            </a:r>
            <a:r>
              <a:rPr kumimoji="1" lang="en-US" altLang="ja-JP" sz="1400" dirty="0">
                <a:solidFill>
                  <a:schemeClr val="tx1"/>
                </a:solidFill>
                <a:latin typeface="游明朝" panose="02020400000000000000" pitchFamily="18" charset="-128"/>
                <a:ea typeface="游明朝" panose="02020400000000000000" pitchFamily="18" charset="-128"/>
              </a:rPr>
              <a:t>XX</a:t>
            </a:r>
            <a:r>
              <a:rPr kumimoji="1" lang="ja-JP" altLang="en-US" sz="1400" dirty="0">
                <a:solidFill>
                  <a:schemeClr val="tx1"/>
                </a:solidFill>
                <a:latin typeface="游明朝" panose="02020400000000000000" pitchFamily="18" charset="-128"/>
                <a:ea typeface="游明朝" panose="02020400000000000000" pitchFamily="18" charset="-128"/>
              </a:rPr>
              <a:t>年は売上</a:t>
            </a:r>
            <a:r>
              <a:rPr kumimoji="1" lang="en-US" altLang="ja-JP" sz="1400" dirty="0">
                <a:solidFill>
                  <a:schemeClr val="tx1"/>
                </a:solidFill>
                <a:latin typeface="游明朝" panose="02020400000000000000" pitchFamily="18" charset="-128"/>
                <a:ea typeface="游明朝" panose="02020400000000000000" pitchFamily="18" charset="-128"/>
              </a:rPr>
              <a:t>24</a:t>
            </a:r>
            <a:r>
              <a:rPr kumimoji="1" lang="ja-JP" altLang="en-US" sz="1400" dirty="0">
                <a:solidFill>
                  <a:schemeClr val="tx1"/>
                </a:solidFill>
                <a:latin typeface="游明朝" panose="02020400000000000000" pitchFamily="18" charset="-128"/>
                <a:ea typeface="游明朝" panose="02020400000000000000" pitchFamily="18" charset="-128"/>
              </a:rPr>
              <a:t>百万円・当期純利益</a:t>
            </a:r>
            <a:r>
              <a:rPr kumimoji="1" lang="en-US" altLang="ja-JP" sz="1400" dirty="0">
                <a:solidFill>
                  <a:schemeClr val="tx1"/>
                </a:solidFill>
                <a:latin typeface="游明朝" panose="02020400000000000000" pitchFamily="18" charset="-128"/>
                <a:ea typeface="游明朝" panose="02020400000000000000" pitchFamily="18" charset="-128"/>
              </a:rPr>
              <a:t>11</a:t>
            </a:r>
            <a:r>
              <a:rPr kumimoji="1" lang="ja-JP" altLang="en-US" sz="1400" dirty="0">
                <a:solidFill>
                  <a:schemeClr val="tx1"/>
                </a:solidFill>
                <a:latin typeface="游明朝" panose="02020400000000000000" pitchFamily="18" charset="-128"/>
                <a:ea typeface="游明朝" panose="02020400000000000000" pitchFamily="18" charset="-128"/>
              </a:rPr>
              <a:t>百万円、</a:t>
            </a:r>
            <a:r>
              <a:rPr kumimoji="1" lang="en-US" altLang="ja-JP" sz="1400" dirty="0">
                <a:solidFill>
                  <a:schemeClr val="tx1"/>
                </a:solidFill>
                <a:latin typeface="游明朝" panose="02020400000000000000" pitchFamily="18" charset="-128"/>
                <a:ea typeface="游明朝" panose="02020400000000000000" pitchFamily="18" charset="-128"/>
              </a:rPr>
              <a:t>XX</a:t>
            </a:r>
            <a:r>
              <a:rPr kumimoji="1" lang="ja-JP" altLang="en-US" sz="1400" dirty="0">
                <a:solidFill>
                  <a:schemeClr val="tx1"/>
                </a:solidFill>
                <a:latin typeface="游明朝" panose="02020400000000000000" pitchFamily="18" charset="-128"/>
                <a:ea typeface="游明朝" panose="02020400000000000000" pitchFamily="18" charset="-128"/>
              </a:rPr>
              <a:t>年は売上</a:t>
            </a:r>
            <a:r>
              <a:rPr kumimoji="1" lang="en-US" altLang="ja-JP" sz="1400" dirty="0">
                <a:solidFill>
                  <a:schemeClr val="tx1"/>
                </a:solidFill>
                <a:latin typeface="游明朝" panose="02020400000000000000" pitchFamily="18" charset="-128"/>
                <a:ea typeface="游明朝" panose="02020400000000000000" pitchFamily="18" charset="-128"/>
              </a:rPr>
              <a:t>2,514</a:t>
            </a:r>
            <a:r>
              <a:rPr kumimoji="1" lang="ja-JP" altLang="en-US" sz="1400" dirty="0">
                <a:solidFill>
                  <a:schemeClr val="tx1"/>
                </a:solidFill>
                <a:latin typeface="游明朝" panose="02020400000000000000" pitchFamily="18" charset="-128"/>
                <a:ea typeface="游明朝" panose="02020400000000000000" pitchFamily="18" charset="-128"/>
              </a:rPr>
              <a:t>百万円・当期純利益</a:t>
            </a:r>
            <a:r>
              <a:rPr kumimoji="1" lang="en-US" altLang="ja-JP" sz="1400" dirty="0">
                <a:solidFill>
                  <a:schemeClr val="tx1"/>
                </a:solidFill>
                <a:latin typeface="游明朝" panose="02020400000000000000" pitchFamily="18" charset="-128"/>
                <a:ea typeface="游明朝" panose="02020400000000000000" pitchFamily="18" charset="-128"/>
              </a:rPr>
              <a:t>1,266</a:t>
            </a:r>
            <a:r>
              <a:rPr kumimoji="1" lang="ja-JP" altLang="en-US" sz="1400" dirty="0">
                <a:solidFill>
                  <a:schemeClr val="tx1"/>
                </a:solidFill>
                <a:latin typeface="游明朝" panose="02020400000000000000" pitchFamily="18" charset="-128"/>
                <a:ea typeface="游明朝" panose="02020400000000000000" pitchFamily="18" charset="-128"/>
              </a:rPr>
              <a:t>百万円を目指す。</a:t>
            </a:r>
          </a:p>
        </p:txBody>
      </p:sp>
      <p:sp>
        <p:nvSpPr>
          <p:cNvPr id="4" name="スライド番号プレースホルダー 5">
            <a:extLst>
              <a:ext uri="{FF2B5EF4-FFF2-40B4-BE49-F238E27FC236}">
                <a16:creationId xmlns:a16="http://schemas.microsoft.com/office/drawing/2014/main" id="{F48B9A42-71E3-D29F-4436-5956A2019860}"/>
              </a:ext>
            </a:extLst>
          </p:cNvPr>
          <p:cNvSpPr>
            <a:spLocks noGrp="1"/>
          </p:cNvSpPr>
          <p:nvPr>
            <p:ph type="sldNum" sz="quarter" idx="12"/>
          </p:nvPr>
        </p:nvSpPr>
        <p:spPr>
          <a:xfrm>
            <a:off x="11792326" y="6587975"/>
            <a:ext cx="278505" cy="219600"/>
          </a:xfrm>
        </p:spPr>
        <p:txBody>
          <a:bodyPr wrap="none"/>
          <a:lstStyle/>
          <a:p>
            <a:pPr algn="ctr"/>
            <a:fld id="{3FFBA4C0-9B7D-4866-9F37-F8186F53D425}" type="slidenum">
              <a:rPr kumimoji="1" lang="ja-JP" altLang="en-US" smtClean="0">
                <a:solidFill>
                  <a:schemeClr val="tx1"/>
                </a:solidFill>
                <a:latin typeface="游明朝" panose="02020400000000000000" pitchFamily="18" charset="-128"/>
                <a:ea typeface="游明朝" panose="02020400000000000000" pitchFamily="18" charset="-128"/>
              </a:rPr>
              <a:pPr algn="ctr"/>
              <a:t>3</a:t>
            </a:fld>
            <a:endParaRPr kumimoji="1" lang="ja-JP" altLang="en-US" dirty="0">
              <a:solidFill>
                <a:schemeClr val="tx1"/>
              </a:solidFill>
              <a:latin typeface="游明朝" panose="02020400000000000000" pitchFamily="18" charset="-128"/>
              <a:ea typeface="游明朝" panose="02020400000000000000" pitchFamily="18" charset="-128"/>
            </a:endParaRPr>
          </a:p>
        </p:txBody>
      </p:sp>
    </p:spTree>
    <p:extLst>
      <p:ext uri="{BB962C8B-B14F-4D97-AF65-F5344CB8AC3E}">
        <p14:creationId xmlns:p14="http://schemas.microsoft.com/office/powerpoint/2010/main" val="29535104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D99B9B-BBCB-5A7A-C875-1005530AB9A5}"/>
            </a:ext>
          </a:extLst>
        </p:cNvPr>
        <p:cNvGrpSpPr/>
        <p:nvPr/>
      </p:nvGrpSpPr>
      <p:grpSpPr>
        <a:xfrm>
          <a:off x="0" y="0"/>
          <a:ext cx="0" cy="0"/>
          <a:chOff x="0" y="0"/>
          <a:chExt cx="0" cy="0"/>
        </a:xfrm>
      </p:grpSpPr>
      <p:sp>
        <p:nvSpPr>
          <p:cNvPr id="22" name="正方形/長方形 21">
            <a:extLst>
              <a:ext uri="{FF2B5EF4-FFF2-40B4-BE49-F238E27FC236}">
                <a16:creationId xmlns:a16="http://schemas.microsoft.com/office/drawing/2014/main" id="{358BD6B1-36E2-171C-00BC-094B34E193C5}"/>
              </a:ext>
            </a:extLst>
          </p:cNvPr>
          <p:cNvSpPr/>
          <p:nvPr/>
        </p:nvSpPr>
        <p:spPr>
          <a:xfrm>
            <a:off x="0" y="0"/>
            <a:ext cx="12192000" cy="6858000"/>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lang="ja-JP" altLang="en-US" b="1" dirty="0">
                <a:solidFill>
                  <a:schemeClr val="tx1"/>
                </a:solidFill>
                <a:latin typeface="游明朝" panose="02020400000000000000" pitchFamily="18" charset="-128"/>
                <a:ea typeface="游明朝" panose="02020400000000000000" pitchFamily="18" charset="-128"/>
              </a:rPr>
              <a:t>画像を挿入してください</a:t>
            </a:r>
          </a:p>
        </p:txBody>
      </p:sp>
      <p:sp>
        <p:nvSpPr>
          <p:cNvPr id="25" name="正方形/長方形 24">
            <a:extLst>
              <a:ext uri="{FF2B5EF4-FFF2-40B4-BE49-F238E27FC236}">
                <a16:creationId xmlns:a16="http://schemas.microsoft.com/office/drawing/2014/main" id="{FDCC18E9-0440-202D-406D-9A765690EF60}"/>
              </a:ext>
            </a:extLst>
          </p:cNvPr>
          <p:cNvSpPr/>
          <p:nvPr/>
        </p:nvSpPr>
        <p:spPr>
          <a:xfrm>
            <a:off x="0" y="0"/>
            <a:ext cx="12192000" cy="6858000"/>
          </a:xfrm>
          <a:prstGeom prst="rect">
            <a:avLst/>
          </a:prstGeom>
          <a:solidFill>
            <a:schemeClr val="tx1">
              <a:alpha val="7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endParaRPr lang="ja-JP" altLang="en-US" sz="1200" dirty="0">
              <a:solidFill>
                <a:schemeClr val="bg1"/>
              </a:solidFill>
              <a:latin typeface="游明朝" panose="02020400000000000000" pitchFamily="18" charset="-128"/>
              <a:ea typeface="游明朝" panose="02020400000000000000" pitchFamily="18" charset="-128"/>
            </a:endParaRPr>
          </a:p>
        </p:txBody>
      </p:sp>
      <p:sp>
        <p:nvSpPr>
          <p:cNvPr id="2" name="正方形/長方形 1">
            <a:extLst>
              <a:ext uri="{FF2B5EF4-FFF2-40B4-BE49-F238E27FC236}">
                <a16:creationId xmlns:a16="http://schemas.microsoft.com/office/drawing/2014/main" id="{8F7D8CA4-0461-82EC-C702-BEECE77AF787}"/>
              </a:ext>
            </a:extLst>
          </p:cNvPr>
          <p:cNvSpPr/>
          <p:nvPr/>
        </p:nvSpPr>
        <p:spPr>
          <a:xfrm>
            <a:off x="410918" y="296441"/>
            <a:ext cx="11370164" cy="46891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Bef>
                <a:spcPts val="600"/>
              </a:spcBef>
            </a:pPr>
            <a:r>
              <a:rPr lang="ja-JP" altLang="en-US" b="1" dirty="0">
                <a:solidFill>
                  <a:schemeClr val="bg1"/>
                </a:solidFill>
                <a:latin typeface="游明朝" panose="02020400000000000000" pitchFamily="18" charset="-128"/>
                <a:ea typeface="游明朝" panose="02020400000000000000" pitchFamily="18" charset="-128"/>
              </a:rPr>
              <a:t>目指す姿</a:t>
            </a:r>
          </a:p>
        </p:txBody>
      </p:sp>
      <p:sp>
        <p:nvSpPr>
          <p:cNvPr id="4" name="スライド番号プレースホルダー 5">
            <a:extLst>
              <a:ext uri="{FF2B5EF4-FFF2-40B4-BE49-F238E27FC236}">
                <a16:creationId xmlns:a16="http://schemas.microsoft.com/office/drawing/2014/main" id="{31187E5E-C95D-5880-A392-A4AED220E5C9}"/>
              </a:ext>
            </a:extLst>
          </p:cNvPr>
          <p:cNvSpPr>
            <a:spLocks noGrp="1"/>
          </p:cNvSpPr>
          <p:nvPr>
            <p:ph type="sldNum" sz="quarter" idx="12"/>
          </p:nvPr>
        </p:nvSpPr>
        <p:spPr>
          <a:xfrm>
            <a:off x="11792326" y="6587975"/>
            <a:ext cx="278505" cy="219600"/>
          </a:xfrm>
        </p:spPr>
        <p:txBody>
          <a:bodyPr wrap="none"/>
          <a:lstStyle/>
          <a:p>
            <a:pPr algn="ctr"/>
            <a:fld id="{3FFBA4C0-9B7D-4866-9F37-F8186F53D425}" type="slidenum">
              <a:rPr kumimoji="1" lang="ja-JP" altLang="en-US" smtClean="0">
                <a:solidFill>
                  <a:schemeClr val="bg1"/>
                </a:solidFill>
                <a:latin typeface="游明朝" panose="02020400000000000000" pitchFamily="18" charset="-128"/>
                <a:ea typeface="游明朝" panose="02020400000000000000" pitchFamily="18" charset="-128"/>
              </a:rPr>
              <a:pPr algn="ctr"/>
              <a:t>4</a:t>
            </a:fld>
            <a:endParaRPr kumimoji="1" lang="ja-JP" altLang="en-US" dirty="0">
              <a:solidFill>
                <a:schemeClr val="bg1"/>
              </a:solidFill>
              <a:latin typeface="游明朝" panose="02020400000000000000" pitchFamily="18" charset="-128"/>
              <a:ea typeface="游明朝" panose="02020400000000000000" pitchFamily="18" charset="-128"/>
            </a:endParaRPr>
          </a:p>
        </p:txBody>
      </p:sp>
      <p:grpSp>
        <p:nvGrpSpPr>
          <p:cNvPr id="21" name="グループ化 20">
            <a:extLst>
              <a:ext uri="{FF2B5EF4-FFF2-40B4-BE49-F238E27FC236}">
                <a16:creationId xmlns:a16="http://schemas.microsoft.com/office/drawing/2014/main" id="{612DE07C-6FC0-74A9-42B0-4558C7CB0518}"/>
              </a:ext>
            </a:extLst>
          </p:cNvPr>
          <p:cNvGrpSpPr/>
          <p:nvPr/>
        </p:nvGrpSpPr>
        <p:grpSpPr>
          <a:xfrm>
            <a:off x="6321449" y="381089"/>
            <a:ext cx="5462564" cy="291159"/>
            <a:chOff x="5352149" y="381089"/>
            <a:chExt cx="5462564" cy="291159"/>
          </a:xfrm>
        </p:grpSpPr>
        <p:sp>
          <p:nvSpPr>
            <p:cNvPr id="10" name="正方形/長方形 9">
              <a:extLst>
                <a:ext uri="{FF2B5EF4-FFF2-40B4-BE49-F238E27FC236}">
                  <a16:creationId xmlns:a16="http://schemas.microsoft.com/office/drawing/2014/main" id="{D0B826A2-BE8B-02E3-BCFD-09B94704ED1C}"/>
                </a:ext>
              </a:extLst>
            </p:cNvPr>
            <p:cNvSpPr/>
            <p:nvPr/>
          </p:nvSpPr>
          <p:spPr>
            <a:xfrm>
              <a:off x="10097945" y="381089"/>
              <a:ext cx="716768" cy="291159"/>
            </a:xfrm>
            <a:prstGeom prst="rect">
              <a:avLst/>
            </a:prstGeom>
            <a:noFill/>
            <a:ln w="9525">
              <a:solidFill>
                <a:schemeClr val="bg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lang="ja-JP" altLang="en-US" sz="1050" dirty="0">
                  <a:solidFill>
                    <a:schemeClr val="bg1"/>
                  </a:solidFill>
                  <a:latin typeface="游明朝" panose="02020400000000000000" pitchFamily="18" charset="-128"/>
                  <a:ea typeface="游明朝" panose="02020400000000000000" pitchFamily="18" charset="-128"/>
                </a:rPr>
                <a:t>財務</a:t>
              </a:r>
              <a:r>
                <a:rPr kumimoji="1" lang="ja-JP" altLang="en-US" sz="1050" dirty="0">
                  <a:solidFill>
                    <a:schemeClr val="bg1"/>
                  </a:solidFill>
                  <a:latin typeface="游明朝" panose="02020400000000000000" pitchFamily="18" charset="-128"/>
                  <a:ea typeface="游明朝" panose="02020400000000000000" pitchFamily="18" charset="-128"/>
                </a:rPr>
                <a:t>計画</a:t>
              </a:r>
            </a:p>
          </p:txBody>
        </p:sp>
        <p:grpSp>
          <p:nvGrpSpPr>
            <p:cNvPr id="16" name="グループ化 15">
              <a:extLst>
                <a:ext uri="{FF2B5EF4-FFF2-40B4-BE49-F238E27FC236}">
                  <a16:creationId xmlns:a16="http://schemas.microsoft.com/office/drawing/2014/main" id="{F7596E00-696F-68C9-7077-4FE51AE0B93D}"/>
                </a:ext>
              </a:extLst>
            </p:cNvPr>
            <p:cNvGrpSpPr/>
            <p:nvPr/>
          </p:nvGrpSpPr>
          <p:grpSpPr>
            <a:xfrm>
              <a:off x="5352149" y="381089"/>
              <a:ext cx="870461" cy="291159"/>
              <a:chOff x="5021740" y="381089"/>
              <a:chExt cx="870461" cy="291159"/>
            </a:xfrm>
          </p:grpSpPr>
          <p:sp>
            <p:nvSpPr>
              <p:cNvPr id="5" name="正方形/長方形 4">
                <a:extLst>
                  <a:ext uri="{FF2B5EF4-FFF2-40B4-BE49-F238E27FC236}">
                    <a16:creationId xmlns:a16="http://schemas.microsoft.com/office/drawing/2014/main" id="{E60CD471-6343-515C-1E0F-08903D83A9A8}"/>
                  </a:ext>
                </a:extLst>
              </p:cNvPr>
              <p:cNvSpPr/>
              <p:nvPr/>
            </p:nvSpPr>
            <p:spPr>
              <a:xfrm>
                <a:off x="5021740" y="381089"/>
                <a:ext cx="716768" cy="291159"/>
              </a:xfrm>
              <a:prstGeom prst="rect">
                <a:avLst/>
              </a:prstGeom>
              <a:solidFill>
                <a:srgbClr val="145D3A"/>
              </a:solidFill>
              <a:ln w="9525">
                <a:solidFill>
                  <a:schemeClr val="tx1"/>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kumimoji="1" lang="ja-JP" altLang="en-US" sz="1050" dirty="0">
                    <a:solidFill>
                      <a:schemeClr val="bg1"/>
                    </a:solidFill>
                    <a:latin typeface="游明朝" panose="02020400000000000000" pitchFamily="18" charset="-128"/>
                    <a:ea typeface="游明朝" panose="02020400000000000000" pitchFamily="18" charset="-128"/>
                  </a:rPr>
                  <a:t>目指す姿</a:t>
                </a:r>
              </a:p>
            </p:txBody>
          </p:sp>
          <p:sp>
            <p:nvSpPr>
              <p:cNvPr id="11" name="矢印: 右 10">
                <a:extLst>
                  <a:ext uri="{FF2B5EF4-FFF2-40B4-BE49-F238E27FC236}">
                    <a16:creationId xmlns:a16="http://schemas.microsoft.com/office/drawing/2014/main" id="{A21033C9-4D02-5B0A-C5C6-0920CB30B6FA}"/>
                  </a:ext>
                </a:extLst>
              </p:cNvPr>
              <p:cNvSpPr/>
              <p:nvPr/>
            </p:nvSpPr>
            <p:spPr>
              <a:xfrm>
                <a:off x="5738508" y="458755"/>
                <a:ext cx="153693" cy="135827"/>
              </a:xfrm>
              <a:prstGeom prst="rightArrow">
                <a:avLst/>
              </a:prstGeom>
              <a:solidFill>
                <a:schemeClr val="bg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nvGrpSpPr>
            <p:cNvPr id="17" name="グループ化 16">
              <a:extLst>
                <a:ext uri="{FF2B5EF4-FFF2-40B4-BE49-F238E27FC236}">
                  <a16:creationId xmlns:a16="http://schemas.microsoft.com/office/drawing/2014/main" id="{F563C746-2A88-5F67-AF40-6FF620FE1077}"/>
                </a:ext>
              </a:extLst>
            </p:cNvPr>
            <p:cNvGrpSpPr/>
            <p:nvPr/>
          </p:nvGrpSpPr>
          <p:grpSpPr>
            <a:xfrm>
              <a:off x="6301308" y="381089"/>
              <a:ext cx="870461" cy="291159"/>
              <a:chOff x="6036981" y="381089"/>
              <a:chExt cx="870461" cy="291159"/>
            </a:xfrm>
          </p:grpSpPr>
          <p:sp>
            <p:nvSpPr>
              <p:cNvPr id="6" name="正方形/長方形 5">
                <a:extLst>
                  <a:ext uri="{FF2B5EF4-FFF2-40B4-BE49-F238E27FC236}">
                    <a16:creationId xmlns:a16="http://schemas.microsoft.com/office/drawing/2014/main" id="{B8650F6C-A8A0-7764-F8F9-9914BC00424B}"/>
                  </a:ext>
                </a:extLst>
              </p:cNvPr>
              <p:cNvSpPr/>
              <p:nvPr/>
            </p:nvSpPr>
            <p:spPr>
              <a:xfrm>
                <a:off x="6036981" y="381089"/>
                <a:ext cx="716768" cy="291159"/>
              </a:xfrm>
              <a:prstGeom prst="rect">
                <a:avLst/>
              </a:prstGeom>
              <a:noFill/>
              <a:ln w="9525">
                <a:solidFill>
                  <a:schemeClr val="bg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lang="ja-JP" altLang="en-US" sz="1050" dirty="0">
                    <a:solidFill>
                      <a:schemeClr val="bg1"/>
                    </a:solidFill>
                    <a:latin typeface="游明朝" panose="02020400000000000000" pitchFamily="18" charset="-128"/>
                    <a:ea typeface="游明朝" panose="02020400000000000000" pitchFamily="18" charset="-128"/>
                  </a:rPr>
                  <a:t>市場分析</a:t>
                </a:r>
                <a:endParaRPr kumimoji="1" lang="ja-JP" altLang="en-US" sz="1050" dirty="0">
                  <a:solidFill>
                    <a:schemeClr val="bg1"/>
                  </a:solidFill>
                  <a:latin typeface="游明朝" panose="02020400000000000000" pitchFamily="18" charset="-128"/>
                  <a:ea typeface="游明朝" panose="02020400000000000000" pitchFamily="18" charset="-128"/>
                </a:endParaRPr>
              </a:p>
            </p:txBody>
          </p:sp>
          <p:sp>
            <p:nvSpPr>
              <p:cNvPr id="12" name="矢印: 右 11">
                <a:extLst>
                  <a:ext uri="{FF2B5EF4-FFF2-40B4-BE49-F238E27FC236}">
                    <a16:creationId xmlns:a16="http://schemas.microsoft.com/office/drawing/2014/main" id="{3C18D588-288E-2B82-4684-4ACBB923495A}"/>
                  </a:ext>
                </a:extLst>
              </p:cNvPr>
              <p:cNvSpPr/>
              <p:nvPr/>
            </p:nvSpPr>
            <p:spPr>
              <a:xfrm>
                <a:off x="6753749" y="458755"/>
                <a:ext cx="153693" cy="135827"/>
              </a:xfrm>
              <a:prstGeom prst="rightArrow">
                <a:avLst/>
              </a:prstGeom>
              <a:solidFill>
                <a:schemeClr val="bg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nvGrpSpPr>
            <p:cNvPr id="18" name="グループ化 17">
              <a:extLst>
                <a:ext uri="{FF2B5EF4-FFF2-40B4-BE49-F238E27FC236}">
                  <a16:creationId xmlns:a16="http://schemas.microsoft.com/office/drawing/2014/main" id="{00726278-3295-5FE4-3611-592910697636}"/>
                </a:ext>
              </a:extLst>
            </p:cNvPr>
            <p:cNvGrpSpPr/>
            <p:nvPr/>
          </p:nvGrpSpPr>
          <p:grpSpPr>
            <a:xfrm>
              <a:off x="7250467" y="381089"/>
              <a:ext cx="870461" cy="291159"/>
              <a:chOff x="7052222" y="381089"/>
              <a:chExt cx="870461" cy="291159"/>
            </a:xfrm>
          </p:grpSpPr>
          <p:sp>
            <p:nvSpPr>
              <p:cNvPr id="7" name="正方形/長方形 6">
                <a:extLst>
                  <a:ext uri="{FF2B5EF4-FFF2-40B4-BE49-F238E27FC236}">
                    <a16:creationId xmlns:a16="http://schemas.microsoft.com/office/drawing/2014/main" id="{59244613-120A-BD08-E794-A2BF7E326FF4}"/>
                  </a:ext>
                </a:extLst>
              </p:cNvPr>
              <p:cNvSpPr/>
              <p:nvPr/>
            </p:nvSpPr>
            <p:spPr>
              <a:xfrm>
                <a:off x="7052222" y="381089"/>
                <a:ext cx="716768" cy="291159"/>
              </a:xfrm>
              <a:prstGeom prst="rect">
                <a:avLst/>
              </a:prstGeom>
              <a:noFill/>
              <a:ln w="9525">
                <a:solidFill>
                  <a:schemeClr val="bg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lang="ja-JP" altLang="en-US" sz="1050" dirty="0">
                    <a:solidFill>
                      <a:schemeClr val="bg1"/>
                    </a:solidFill>
                    <a:latin typeface="游明朝" panose="02020400000000000000" pitchFamily="18" charset="-128"/>
                    <a:ea typeface="游明朝" panose="02020400000000000000" pitchFamily="18" charset="-128"/>
                  </a:rPr>
                  <a:t>競合分析</a:t>
                </a:r>
                <a:endParaRPr kumimoji="1" lang="ja-JP" altLang="en-US" sz="1050" dirty="0">
                  <a:solidFill>
                    <a:schemeClr val="bg1"/>
                  </a:solidFill>
                  <a:latin typeface="游明朝" panose="02020400000000000000" pitchFamily="18" charset="-128"/>
                  <a:ea typeface="游明朝" panose="02020400000000000000" pitchFamily="18" charset="-128"/>
                </a:endParaRPr>
              </a:p>
            </p:txBody>
          </p:sp>
          <p:sp>
            <p:nvSpPr>
              <p:cNvPr id="13" name="矢印: 右 12">
                <a:extLst>
                  <a:ext uri="{FF2B5EF4-FFF2-40B4-BE49-F238E27FC236}">
                    <a16:creationId xmlns:a16="http://schemas.microsoft.com/office/drawing/2014/main" id="{5087D62F-55DB-0C84-7E64-5D69039C5BD8}"/>
                  </a:ext>
                </a:extLst>
              </p:cNvPr>
              <p:cNvSpPr/>
              <p:nvPr/>
            </p:nvSpPr>
            <p:spPr>
              <a:xfrm>
                <a:off x="7768990" y="458755"/>
                <a:ext cx="153693" cy="135827"/>
              </a:xfrm>
              <a:prstGeom prst="rightArrow">
                <a:avLst/>
              </a:prstGeom>
              <a:solidFill>
                <a:schemeClr val="bg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nvGrpSpPr>
            <p:cNvPr id="19" name="グループ化 18">
              <a:extLst>
                <a:ext uri="{FF2B5EF4-FFF2-40B4-BE49-F238E27FC236}">
                  <a16:creationId xmlns:a16="http://schemas.microsoft.com/office/drawing/2014/main" id="{CC878950-16ED-76F7-CFD6-2BDA789368EF}"/>
                </a:ext>
              </a:extLst>
            </p:cNvPr>
            <p:cNvGrpSpPr/>
            <p:nvPr/>
          </p:nvGrpSpPr>
          <p:grpSpPr>
            <a:xfrm>
              <a:off x="8199626" y="381089"/>
              <a:ext cx="870461" cy="291159"/>
              <a:chOff x="8067463" y="381089"/>
              <a:chExt cx="870461" cy="291159"/>
            </a:xfrm>
          </p:grpSpPr>
          <p:sp>
            <p:nvSpPr>
              <p:cNvPr id="8" name="正方形/長方形 7">
                <a:extLst>
                  <a:ext uri="{FF2B5EF4-FFF2-40B4-BE49-F238E27FC236}">
                    <a16:creationId xmlns:a16="http://schemas.microsoft.com/office/drawing/2014/main" id="{FF788618-D911-C55A-BA79-8E45C065DFDD}"/>
                  </a:ext>
                </a:extLst>
              </p:cNvPr>
              <p:cNvSpPr/>
              <p:nvPr/>
            </p:nvSpPr>
            <p:spPr>
              <a:xfrm>
                <a:off x="8067463" y="381089"/>
                <a:ext cx="716768" cy="291159"/>
              </a:xfrm>
              <a:prstGeom prst="rect">
                <a:avLst/>
              </a:prstGeom>
              <a:noFill/>
              <a:ln w="9525">
                <a:solidFill>
                  <a:schemeClr val="bg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kumimoji="1" lang="ja-JP" altLang="en-US" sz="1050" dirty="0">
                    <a:solidFill>
                      <a:schemeClr val="bg1"/>
                    </a:solidFill>
                    <a:latin typeface="游明朝" panose="02020400000000000000" pitchFamily="18" charset="-128"/>
                    <a:ea typeface="游明朝" panose="02020400000000000000" pitchFamily="18" charset="-128"/>
                  </a:rPr>
                  <a:t>自社戦略</a:t>
                </a:r>
              </a:p>
            </p:txBody>
          </p:sp>
          <p:sp>
            <p:nvSpPr>
              <p:cNvPr id="14" name="矢印: 右 13">
                <a:extLst>
                  <a:ext uri="{FF2B5EF4-FFF2-40B4-BE49-F238E27FC236}">
                    <a16:creationId xmlns:a16="http://schemas.microsoft.com/office/drawing/2014/main" id="{97F052B7-7631-A81B-7BFD-B2B7DFA71F88}"/>
                  </a:ext>
                </a:extLst>
              </p:cNvPr>
              <p:cNvSpPr/>
              <p:nvPr/>
            </p:nvSpPr>
            <p:spPr>
              <a:xfrm>
                <a:off x="8784231" y="458755"/>
                <a:ext cx="153693" cy="135827"/>
              </a:xfrm>
              <a:prstGeom prst="rightArrow">
                <a:avLst/>
              </a:prstGeom>
              <a:solidFill>
                <a:schemeClr val="bg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nvGrpSpPr>
            <p:cNvPr id="20" name="グループ化 19">
              <a:extLst>
                <a:ext uri="{FF2B5EF4-FFF2-40B4-BE49-F238E27FC236}">
                  <a16:creationId xmlns:a16="http://schemas.microsoft.com/office/drawing/2014/main" id="{8414A799-482C-CC55-0CE2-16EA92B20277}"/>
                </a:ext>
              </a:extLst>
            </p:cNvPr>
            <p:cNvGrpSpPr/>
            <p:nvPr/>
          </p:nvGrpSpPr>
          <p:grpSpPr>
            <a:xfrm>
              <a:off x="9148785" y="381089"/>
              <a:ext cx="870461" cy="291159"/>
              <a:chOff x="9082704" y="381089"/>
              <a:chExt cx="870461" cy="291159"/>
            </a:xfrm>
          </p:grpSpPr>
          <p:sp>
            <p:nvSpPr>
              <p:cNvPr id="9" name="正方形/長方形 8">
                <a:extLst>
                  <a:ext uri="{FF2B5EF4-FFF2-40B4-BE49-F238E27FC236}">
                    <a16:creationId xmlns:a16="http://schemas.microsoft.com/office/drawing/2014/main" id="{6B4523AF-9548-FD3E-E388-F63A856955F3}"/>
                  </a:ext>
                </a:extLst>
              </p:cNvPr>
              <p:cNvSpPr/>
              <p:nvPr/>
            </p:nvSpPr>
            <p:spPr>
              <a:xfrm>
                <a:off x="9082704" y="381089"/>
                <a:ext cx="716768" cy="291159"/>
              </a:xfrm>
              <a:prstGeom prst="rect">
                <a:avLst/>
              </a:prstGeom>
              <a:noFill/>
              <a:ln w="9525">
                <a:solidFill>
                  <a:schemeClr val="bg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kumimoji="1" lang="ja-JP" altLang="en-US" sz="1050" dirty="0">
                    <a:solidFill>
                      <a:schemeClr val="bg1"/>
                    </a:solidFill>
                    <a:latin typeface="游明朝" panose="02020400000000000000" pitchFamily="18" charset="-128"/>
                    <a:ea typeface="游明朝" panose="02020400000000000000" pitchFamily="18" charset="-128"/>
                  </a:rPr>
                  <a:t>活動計画</a:t>
                </a:r>
              </a:p>
            </p:txBody>
          </p:sp>
          <p:sp>
            <p:nvSpPr>
              <p:cNvPr id="15" name="矢印: 右 14">
                <a:extLst>
                  <a:ext uri="{FF2B5EF4-FFF2-40B4-BE49-F238E27FC236}">
                    <a16:creationId xmlns:a16="http://schemas.microsoft.com/office/drawing/2014/main" id="{2261B66A-72C2-F0CE-F1D6-D555AEE9D17D}"/>
                  </a:ext>
                </a:extLst>
              </p:cNvPr>
              <p:cNvSpPr/>
              <p:nvPr/>
            </p:nvSpPr>
            <p:spPr>
              <a:xfrm>
                <a:off x="9799472" y="458755"/>
                <a:ext cx="153693" cy="135827"/>
              </a:xfrm>
              <a:prstGeom prst="rightArrow">
                <a:avLst/>
              </a:prstGeom>
              <a:solidFill>
                <a:schemeClr val="bg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sp>
        <p:nvSpPr>
          <p:cNvPr id="31" name="正方形/長方形 30">
            <a:extLst>
              <a:ext uri="{FF2B5EF4-FFF2-40B4-BE49-F238E27FC236}">
                <a16:creationId xmlns:a16="http://schemas.microsoft.com/office/drawing/2014/main" id="{8DCB4E63-A6F6-3922-7E7A-1A74B7C03B38}"/>
              </a:ext>
            </a:extLst>
          </p:cNvPr>
          <p:cNvSpPr/>
          <p:nvPr/>
        </p:nvSpPr>
        <p:spPr>
          <a:xfrm>
            <a:off x="410918" y="3580598"/>
            <a:ext cx="11370164" cy="291489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ct val="120000"/>
              </a:lnSpc>
              <a:spcBef>
                <a:spcPts val="1200"/>
              </a:spcBef>
            </a:pPr>
            <a:r>
              <a:rPr kumimoji="1" lang="ja-JP" altLang="en-US" sz="1400" dirty="0">
                <a:solidFill>
                  <a:schemeClr val="bg1"/>
                </a:solidFill>
                <a:latin typeface="游明朝" panose="02020400000000000000" pitchFamily="18" charset="-128"/>
                <a:ea typeface="游明朝" panose="02020400000000000000" pitchFamily="18" charset="-128"/>
              </a:rPr>
              <a:t>スタートアップの創業や参画が簡単になった時代。</a:t>
            </a:r>
            <a:endParaRPr kumimoji="1" lang="en-US" altLang="ja-JP" sz="1400" dirty="0">
              <a:solidFill>
                <a:schemeClr val="bg1"/>
              </a:solidFill>
              <a:latin typeface="游明朝" panose="02020400000000000000" pitchFamily="18" charset="-128"/>
              <a:ea typeface="游明朝" panose="02020400000000000000" pitchFamily="18" charset="-128"/>
            </a:endParaRPr>
          </a:p>
          <a:p>
            <a:pPr>
              <a:lnSpc>
                <a:spcPct val="120000"/>
              </a:lnSpc>
              <a:spcBef>
                <a:spcPts val="1200"/>
              </a:spcBef>
            </a:pPr>
            <a:r>
              <a:rPr kumimoji="1" lang="ja-JP" altLang="en-US" sz="1400" dirty="0">
                <a:solidFill>
                  <a:schemeClr val="bg1"/>
                </a:solidFill>
                <a:latin typeface="游明朝" panose="02020400000000000000" pitchFamily="18" charset="-128"/>
                <a:ea typeface="游明朝" panose="02020400000000000000" pitchFamily="18" charset="-128"/>
              </a:rPr>
              <a:t>しかし、「失敗したらどうしよう」という不安が付きまとうことは、どんな時代でも変わりません。</a:t>
            </a:r>
            <a:br>
              <a:rPr kumimoji="1" lang="ja-JP" altLang="en-US" sz="1400" dirty="0">
                <a:solidFill>
                  <a:schemeClr val="bg1"/>
                </a:solidFill>
                <a:latin typeface="游明朝" panose="02020400000000000000" pitchFamily="18" charset="-128"/>
                <a:ea typeface="游明朝" panose="02020400000000000000" pitchFamily="18" charset="-128"/>
              </a:rPr>
            </a:br>
            <a:r>
              <a:rPr kumimoji="1" lang="ja-JP" altLang="en-US" sz="1400" dirty="0">
                <a:solidFill>
                  <a:schemeClr val="bg1"/>
                </a:solidFill>
                <a:latin typeface="游明朝" panose="02020400000000000000" pitchFamily="18" charset="-128"/>
                <a:ea typeface="游明朝" panose="02020400000000000000" pitchFamily="18" charset="-128"/>
              </a:rPr>
              <a:t>そのような不安のなかでも勇気を出して挑戦した人が報われてほしいと思うことは、人間として当たり前の気持ちだと思います。</a:t>
            </a:r>
            <a:endParaRPr kumimoji="1" lang="en-US" altLang="ja-JP" sz="1400" dirty="0">
              <a:solidFill>
                <a:schemeClr val="bg1"/>
              </a:solidFill>
              <a:latin typeface="游明朝" panose="02020400000000000000" pitchFamily="18" charset="-128"/>
              <a:ea typeface="游明朝" panose="02020400000000000000" pitchFamily="18" charset="-128"/>
            </a:endParaRPr>
          </a:p>
          <a:p>
            <a:pPr>
              <a:lnSpc>
                <a:spcPct val="120000"/>
              </a:lnSpc>
              <a:spcBef>
                <a:spcPts val="1200"/>
              </a:spcBef>
            </a:pPr>
            <a:r>
              <a:rPr kumimoji="1" lang="ja-JP" altLang="en-US" sz="1400" dirty="0">
                <a:solidFill>
                  <a:schemeClr val="bg1"/>
                </a:solidFill>
                <a:latin typeface="游明朝" panose="02020400000000000000" pitchFamily="18" charset="-128"/>
                <a:ea typeface="游明朝" panose="02020400000000000000" pitchFamily="18" charset="-128"/>
              </a:rPr>
              <a:t>でも、実際に挑戦してみると、「分からない」「つらい」「苦しい」「本当はこうしたいのに」という理想と異なる現実に</a:t>
            </a:r>
            <a:br>
              <a:rPr kumimoji="1" lang="en-US" altLang="ja-JP" sz="1400" dirty="0">
                <a:solidFill>
                  <a:schemeClr val="bg1"/>
                </a:solidFill>
                <a:latin typeface="游明朝" panose="02020400000000000000" pitchFamily="18" charset="-128"/>
                <a:ea typeface="游明朝" panose="02020400000000000000" pitchFamily="18" charset="-128"/>
              </a:rPr>
            </a:br>
            <a:r>
              <a:rPr kumimoji="1" lang="ja-JP" altLang="en-US" sz="1400" dirty="0">
                <a:solidFill>
                  <a:schemeClr val="bg1"/>
                </a:solidFill>
                <a:latin typeface="游明朝" panose="02020400000000000000" pitchFamily="18" charset="-128"/>
                <a:ea typeface="游明朝" panose="02020400000000000000" pitchFamily="18" charset="-128"/>
              </a:rPr>
              <a:t>直面してしまう人は、決して少なくありません。</a:t>
            </a:r>
            <a:endParaRPr kumimoji="1" lang="en-US" altLang="ja-JP" sz="1400" dirty="0">
              <a:solidFill>
                <a:schemeClr val="bg1"/>
              </a:solidFill>
              <a:latin typeface="游明朝" panose="02020400000000000000" pitchFamily="18" charset="-128"/>
              <a:ea typeface="游明朝" panose="02020400000000000000" pitchFamily="18" charset="-128"/>
            </a:endParaRPr>
          </a:p>
          <a:p>
            <a:pPr>
              <a:lnSpc>
                <a:spcPct val="120000"/>
              </a:lnSpc>
              <a:spcBef>
                <a:spcPts val="1200"/>
              </a:spcBef>
            </a:pPr>
            <a:r>
              <a:rPr kumimoji="1" lang="ja-JP" altLang="en-US" sz="1400" dirty="0">
                <a:solidFill>
                  <a:schemeClr val="bg1"/>
                </a:solidFill>
                <a:latin typeface="游明朝" panose="02020400000000000000" pitchFamily="18" charset="-128"/>
                <a:ea typeface="游明朝" panose="02020400000000000000" pitchFamily="18" charset="-128"/>
              </a:rPr>
              <a:t>世の中には、こうした現実から脱却するためにさまざまなサービスが用意されていますが、各事業者が個別にサービスを提供しており、</a:t>
            </a:r>
            <a:br>
              <a:rPr kumimoji="1" lang="en-US" altLang="ja-JP" sz="1400" dirty="0">
                <a:solidFill>
                  <a:schemeClr val="bg1"/>
                </a:solidFill>
                <a:latin typeface="游明朝" panose="02020400000000000000" pitchFamily="18" charset="-128"/>
                <a:ea typeface="游明朝" panose="02020400000000000000" pitchFamily="18" charset="-128"/>
              </a:rPr>
            </a:br>
            <a:r>
              <a:rPr kumimoji="1" lang="ja-JP" altLang="en-US" sz="1400" dirty="0">
                <a:solidFill>
                  <a:schemeClr val="bg1"/>
                </a:solidFill>
                <a:latin typeface="游明朝" panose="02020400000000000000" pitchFamily="18" charset="-128"/>
                <a:ea typeface="游明朝" panose="02020400000000000000" pitchFamily="18" charset="-128"/>
              </a:rPr>
              <a:t>品質・価格も担保されていません。</a:t>
            </a:r>
            <a:endParaRPr kumimoji="1" lang="en-US" altLang="ja-JP" sz="1400" dirty="0">
              <a:solidFill>
                <a:schemeClr val="bg1"/>
              </a:solidFill>
              <a:latin typeface="游明朝" panose="02020400000000000000" pitchFamily="18" charset="-128"/>
              <a:ea typeface="游明朝" panose="02020400000000000000" pitchFamily="18" charset="-128"/>
            </a:endParaRPr>
          </a:p>
          <a:p>
            <a:pPr>
              <a:lnSpc>
                <a:spcPct val="120000"/>
              </a:lnSpc>
              <a:spcBef>
                <a:spcPts val="1200"/>
              </a:spcBef>
            </a:pPr>
            <a:r>
              <a:rPr kumimoji="1" lang="ja-JP" altLang="en-US" sz="1400" dirty="0">
                <a:solidFill>
                  <a:schemeClr val="bg1"/>
                </a:solidFill>
                <a:latin typeface="游明朝" panose="02020400000000000000" pitchFamily="18" charset="-128"/>
                <a:ea typeface="游明朝" panose="02020400000000000000" pitchFamily="18" charset="-128"/>
              </a:rPr>
              <a:t>わたしたちは、頑張っている人が少しでも報われるようにするため、スタートアップの創業・事業成長に必要なあらゆる機能を、</a:t>
            </a:r>
            <a:br>
              <a:rPr kumimoji="1" lang="en-US" altLang="ja-JP" sz="1400" dirty="0">
                <a:solidFill>
                  <a:schemeClr val="bg1"/>
                </a:solidFill>
                <a:latin typeface="游明朝" panose="02020400000000000000" pitchFamily="18" charset="-128"/>
                <a:ea typeface="游明朝" panose="02020400000000000000" pitchFamily="18" charset="-128"/>
              </a:rPr>
            </a:br>
            <a:r>
              <a:rPr kumimoji="1" lang="ja-JP" altLang="en-US" sz="1400" dirty="0">
                <a:solidFill>
                  <a:schemeClr val="bg1"/>
                </a:solidFill>
                <a:latin typeface="游明朝" panose="02020400000000000000" pitchFamily="18" charset="-128"/>
                <a:ea typeface="游明朝" panose="02020400000000000000" pitchFamily="18" charset="-128"/>
              </a:rPr>
              <a:t>オールインワンかつ高品質・低価格で提供するためのプラットフォームを整備することにしました。</a:t>
            </a:r>
          </a:p>
        </p:txBody>
      </p:sp>
      <p:grpSp>
        <p:nvGrpSpPr>
          <p:cNvPr id="34" name="グループ化 33">
            <a:extLst>
              <a:ext uri="{FF2B5EF4-FFF2-40B4-BE49-F238E27FC236}">
                <a16:creationId xmlns:a16="http://schemas.microsoft.com/office/drawing/2014/main" id="{322EF839-3908-1636-78B2-840262D58FEE}"/>
              </a:ext>
            </a:extLst>
          </p:cNvPr>
          <p:cNvGrpSpPr/>
          <p:nvPr/>
        </p:nvGrpSpPr>
        <p:grpSpPr>
          <a:xfrm>
            <a:off x="410918" y="1129815"/>
            <a:ext cx="11370164" cy="1709636"/>
            <a:chOff x="410918" y="1408949"/>
            <a:chExt cx="11370164" cy="1709636"/>
          </a:xfrm>
        </p:grpSpPr>
        <p:sp>
          <p:nvSpPr>
            <p:cNvPr id="32" name="正方形/長方形 31">
              <a:extLst>
                <a:ext uri="{FF2B5EF4-FFF2-40B4-BE49-F238E27FC236}">
                  <a16:creationId xmlns:a16="http://schemas.microsoft.com/office/drawing/2014/main" id="{D9E52095-CD94-150F-A230-45CE870FA324}"/>
                </a:ext>
              </a:extLst>
            </p:cNvPr>
            <p:cNvSpPr/>
            <p:nvPr/>
          </p:nvSpPr>
          <p:spPr>
            <a:xfrm>
              <a:off x="410918" y="1916677"/>
              <a:ext cx="11370164" cy="120190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Bef>
                  <a:spcPts val="600"/>
                </a:spcBef>
              </a:pPr>
              <a:r>
                <a:rPr kumimoji="1" lang="ja-JP" altLang="en-US" sz="3600" b="1" dirty="0">
                  <a:solidFill>
                    <a:schemeClr val="bg1"/>
                  </a:solidFill>
                  <a:latin typeface="游明朝" panose="02020400000000000000" pitchFamily="18" charset="-128"/>
                  <a:ea typeface="游明朝" panose="02020400000000000000" pitchFamily="18" charset="-128"/>
                </a:rPr>
                <a:t>すべてのスタートアップの</a:t>
              </a:r>
              <a:endParaRPr kumimoji="1" lang="en-US" altLang="ja-JP" sz="3600" b="1" dirty="0">
                <a:solidFill>
                  <a:schemeClr val="bg1"/>
                </a:solidFill>
                <a:latin typeface="游明朝" panose="02020400000000000000" pitchFamily="18" charset="-128"/>
                <a:ea typeface="游明朝" panose="02020400000000000000" pitchFamily="18" charset="-128"/>
              </a:endParaRPr>
            </a:p>
            <a:p>
              <a:pPr>
                <a:spcBef>
                  <a:spcPts val="600"/>
                </a:spcBef>
              </a:pPr>
              <a:r>
                <a:rPr kumimoji="1" lang="ja-JP" altLang="en-US" sz="3600" b="1" dirty="0">
                  <a:solidFill>
                    <a:schemeClr val="bg1"/>
                  </a:solidFill>
                  <a:latin typeface="游明朝" panose="02020400000000000000" pitchFamily="18" charset="-128"/>
                  <a:ea typeface="游明朝" panose="02020400000000000000" pitchFamily="18" charset="-128"/>
                </a:rPr>
                <a:t>「やってみよう」を「やってよかった」に変える</a:t>
              </a:r>
              <a:endParaRPr kumimoji="1" lang="en-US" altLang="ja-JP" sz="3600" b="1" dirty="0">
                <a:solidFill>
                  <a:schemeClr val="bg1"/>
                </a:solidFill>
                <a:latin typeface="游明朝" panose="02020400000000000000" pitchFamily="18" charset="-128"/>
                <a:ea typeface="游明朝" panose="02020400000000000000" pitchFamily="18" charset="-128"/>
              </a:endParaRPr>
            </a:p>
          </p:txBody>
        </p:sp>
        <p:sp>
          <p:nvSpPr>
            <p:cNvPr id="33" name="正方形/長方形 32">
              <a:extLst>
                <a:ext uri="{FF2B5EF4-FFF2-40B4-BE49-F238E27FC236}">
                  <a16:creationId xmlns:a16="http://schemas.microsoft.com/office/drawing/2014/main" id="{32DF7D87-5141-6C68-691A-94298FBC3AC1}"/>
                </a:ext>
              </a:extLst>
            </p:cNvPr>
            <p:cNvSpPr/>
            <p:nvPr/>
          </p:nvSpPr>
          <p:spPr>
            <a:xfrm>
              <a:off x="410918" y="1408949"/>
              <a:ext cx="11370164" cy="39389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ct val="120000"/>
                </a:lnSpc>
                <a:spcBef>
                  <a:spcPts val="1200"/>
                </a:spcBef>
              </a:pPr>
              <a:r>
                <a:rPr kumimoji="1" lang="en-US" altLang="ja-JP" sz="1400" dirty="0">
                  <a:solidFill>
                    <a:schemeClr val="bg1"/>
                  </a:solidFill>
                  <a:latin typeface="游明朝" panose="02020400000000000000" pitchFamily="18" charset="-128"/>
                  <a:ea typeface="游明朝" panose="02020400000000000000" pitchFamily="18" charset="-128"/>
                </a:rPr>
                <a:t>Purpose</a:t>
              </a:r>
              <a:r>
                <a:rPr kumimoji="1" lang="ja-JP" altLang="en-US" sz="1400" dirty="0">
                  <a:solidFill>
                    <a:schemeClr val="bg1"/>
                  </a:solidFill>
                  <a:latin typeface="游明朝" panose="02020400000000000000" pitchFamily="18" charset="-128"/>
                  <a:ea typeface="游明朝" panose="02020400000000000000" pitchFamily="18" charset="-128"/>
                </a:rPr>
                <a:t>（わたしたちの存在意義）</a:t>
              </a:r>
            </a:p>
          </p:txBody>
        </p:sp>
      </p:grpSp>
    </p:spTree>
    <p:extLst>
      <p:ext uri="{BB962C8B-B14F-4D97-AF65-F5344CB8AC3E}">
        <p14:creationId xmlns:p14="http://schemas.microsoft.com/office/powerpoint/2010/main" val="37368350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2AC7EA-9BCA-7998-65C8-C158114E8A33}"/>
            </a:ext>
          </a:extLst>
        </p:cNvPr>
        <p:cNvGrpSpPr/>
        <p:nvPr/>
      </p:nvGrpSpPr>
      <p:grpSpPr>
        <a:xfrm>
          <a:off x="0" y="0"/>
          <a:ext cx="0" cy="0"/>
          <a:chOff x="0" y="0"/>
          <a:chExt cx="0" cy="0"/>
        </a:xfrm>
      </p:grpSpPr>
      <p:sp>
        <p:nvSpPr>
          <p:cNvPr id="2" name="正方形/長方形 1">
            <a:extLst>
              <a:ext uri="{FF2B5EF4-FFF2-40B4-BE49-F238E27FC236}">
                <a16:creationId xmlns:a16="http://schemas.microsoft.com/office/drawing/2014/main" id="{1CA0271B-692D-9FDE-B029-2394B545A7F2}"/>
              </a:ext>
            </a:extLst>
          </p:cNvPr>
          <p:cNvSpPr/>
          <p:nvPr/>
        </p:nvSpPr>
        <p:spPr>
          <a:xfrm>
            <a:off x="410918" y="296441"/>
            <a:ext cx="11370164" cy="46891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Bef>
                <a:spcPts val="600"/>
              </a:spcBef>
            </a:pPr>
            <a:r>
              <a:rPr lang="ja-JP" altLang="en-US" b="1" dirty="0">
                <a:solidFill>
                  <a:srgbClr val="145D3A"/>
                </a:solidFill>
                <a:latin typeface="游明朝" panose="02020400000000000000" pitchFamily="18" charset="-128"/>
                <a:ea typeface="游明朝" panose="02020400000000000000" pitchFamily="18" charset="-128"/>
              </a:rPr>
              <a:t>市場分析（</a:t>
            </a:r>
            <a:r>
              <a:rPr lang="en-US" altLang="ja-JP" b="1" dirty="0">
                <a:solidFill>
                  <a:srgbClr val="145D3A"/>
                </a:solidFill>
                <a:latin typeface="游明朝" panose="02020400000000000000" pitchFamily="18" charset="-128"/>
                <a:ea typeface="游明朝" panose="02020400000000000000" pitchFamily="18" charset="-128"/>
              </a:rPr>
              <a:t>1/2</a:t>
            </a:r>
            <a:r>
              <a:rPr lang="ja-JP" altLang="en-US" b="1" dirty="0">
                <a:solidFill>
                  <a:srgbClr val="145D3A"/>
                </a:solidFill>
                <a:latin typeface="游明朝" panose="02020400000000000000" pitchFamily="18" charset="-128"/>
                <a:ea typeface="游明朝" panose="02020400000000000000" pitchFamily="18" charset="-128"/>
              </a:rPr>
              <a:t>）：業界の規模・成長性</a:t>
            </a:r>
          </a:p>
        </p:txBody>
      </p:sp>
      <p:sp>
        <p:nvSpPr>
          <p:cNvPr id="38" name="正方形/長方形 37">
            <a:extLst>
              <a:ext uri="{FF2B5EF4-FFF2-40B4-BE49-F238E27FC236}">
                <a16:creationId xmlns:a16="http://schemas.microsoft.com/office/drawing/2014/main" id="{5A7BA05D-C678-573E-E9A5-DD41B8A981F5}"/>
              </a:ext>
            </a:extLst>
          </p:cNvPr>
          <p:cNvSpPr/>
          <p:nvPr/>
        </p:nvSpPr>
        <p:spPr>
          <a:xfrm>
            <a:off x="410918" y="6588823"/>
            <a:ext cx="11370164" cy="21875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Bef>
                <a:spcPts val="600"/>
              </a:spcBef>
            </a:pPr>
            <a:r>
              <a:rPr kumimoji="1" lang="ja-JP" altLang="en-US" sz="1050" dirty="0">
                <a:solidFill>
                  <a:schemeClr val="tx1"/>
                </a:solidFill>
                <a:latin typeface="游明朝" panose="02020400000000000000" pitchFamily="18" charset="-128"/>
                <a:ea typeface="游明朝" panose="02020400000000000000" pitchFamily="18" charset="-128"/>
              </a:rPr>
              <a:t>出所：株式会社帝国データバンク「</a:t>
            </a:r>
            <a:r>
              <a:rPr kumimoji="1" lang="en-US" altLang="zh-TW" sz="1050" dirty="0">
                <a:solidFill>
                  <a:schemeClr val="tx1"/>
                </a:solidFill>
                <a:latin typeface="游明朝" panose="02020400000000000000" pitchFamily="18" charset="-128"/>
                <a:ea typeface="游明朝" panose="02020400000000000000" pitchFamily="18" charset="-128"/>
              </a:rPr>
              <a:t>2024</a:t>
            </a:r>
            <a:r>
              <a:rPr kumimoji="1" lang="zh-TW" altLang="en-US" sz="1050" dirty="0">
                <a:solidFill>
                  <a:schemeClr val="tx1"/>
                </a:solidFill>
                <a:latin typeface="游明朝" panose="02020400000000000000" pitchFamily="18" charset="-128"/>
                <a:ea typeface="游明朝" panose="02020400000000000000" pitchFamily="18" charset="-128"/>
              </a:rPr>
              <a:t>年「新設法人」動向調査</a:t>
            </a:r>
            <a:r>
              <a:rPr kumimoji="1" lang="ja-JP" altLang="en-US" sz="1050" dirty="0">
                <a:solidFill>
                  <a:schemeClr val="tx1"/>
                </a:solidFill>
                <a:latin typeface="游明朝" panose="02020400000000000000" pitchFamily="18" charset="-128"/>
                <a:ea typeface="游明朝" panose="02020400000000000000" pitchFamily="18" charset="-128"/>
              </a:rPr>
              <a:t>」、経済産業省「小規模事業者を取り巻く現状と課題について」より作成</a:t>
            </a:r>
          </a:p>
        </p:txBody>
      </p:sp>
      <p:sp>
        <p:nvSpPr>
          <p:cNvPr id="4" name="スライド番号プレースホルダー 5">
            <a:extLst>
              <a:ext uri="{FF2B5EF4-FFF2-40B4-BE49-F238E27FC236}">
                <a16:creationId xmlns:a16="http://schemas.microsoft.com/office/drawing/2014/main" id="{93F9CD25-F12B-868B-7F4D-DDB167D49878}"/>
              </a:ext>
            </a:extLst>
          </p:cNvPr>
          <p:cNvSpPr>
            <a:spLocks noGrp="1"/>
          </p:cNvSpPr>
          <p:nvPr>
            <p:ph type="sldNum" sz="quarter" idx="12"/>
          </p:nvPr>
        </p:nvSpPr>
        <p:spPr>
          <a:xfrm>
            <a:off x="11792326" y="6587975"/>
            <a:ext cx="278505" cy="219600"/>
          </a:xfrm>
        </p:spPr>
        <p:txBody>
          <a:bodyPr wrap="none"/>
          <a:lstStyle/>
          <a:p>
            <a:pPr algn="ctr"/>
            <a:fld id="{3FFBA4C0-9B7D-4866-9F37-F8186F53D425}" type="slidenum">
              <a:rPr kumimoji="1" lang="ja-JP" altLang="en-US" smtClean="0">
                <a:solidFill>
                  <a:schemeClr val="tx1"/>
                </a:solidFill>
                <a:latin typeface="游明朝" panose="02020400000000000000" pitchFamily="18" charset="-128"/>
                <a:ea typeface="游明朝" panose="02020400000000000000" pitchFamily="18" charset="-128"/>
              </a:rPr>
              <a:pPr algn="ctr"/>
              <a:t>5</a:t>
            </a:fld>
            <a:endParaRPr kumimoji="1" lang="ja-JP" altLang="en-US" dirty="0">
              <a:solidFill>
                <a:schemeClr val="tx1"/>
              </a:solidFill>
              <a:latin typeface="游明朝" panose="02020400000000000000" pitchFamily="18" charset="-128"/>
              <a:ea typeface="游明朝" panose="02020400000000000000" pitchFamily="18" charset="-128"/>
            </a:endParaRPr>
          </a:p>
        </p:txBody>
      </p:sp>
      <p:grpSp>
        <p:nvGrpSpPr>
          <p:cNvPr id="5" name="グループ化 4">
            <a:extLst>
              <a:ext uri="{FF2B5EF4-FFF2-40B4-BE49-F238E27FC236}">
                <a16:creationId xmlns:a16="http://schemas.microsoft.com/office/drawing/2014/main" id="{D9A8BEAA-A0EA-81BE-9A15-E88A8D6BE9DD}"/>
              </a:ext>
            </a:extLst>
          </p:cNvPr>
          <p:cNvGrpSpPr/>
          <p:nvPr/>
        </p:nvGrpSpPr>
        <p:grpSpPr>
          <a:xfrm>
            <a:off x="6321449" y="381089"/>
            <a:ext cx="5462564" cy="291159"/>
            <a:chOff x="5352149" y="381089"/>
            <a:chExt cx="5462564" cy="291159"/>
          </a:xfrm>
        </p:grpSpPr>
        <p:sp>
          <p:nvSpPr>
            <p:cNvPr id="6" name="正方形/長方形 5">
              <a:extLst>
                <a:ext uri="{FF2B5EF4-FFF2-40B4-BE49-F238E27FC236}">
                  <a16:creationId xmlns:a16="http://schemas.microsoft.com/office/drawing/2014/main" id="{D0F0E8D1-85F5-2508-EA7A-03D22A850D15}"/>
                </a:ext>
              </a:extLst>
            </p:cNvPr>
            <p:cNvSpPr/>
            <p:nvPr/>
          </p:nvSpPr>
          <p:spPr>
            <a:xfrm>
              <a:off x="10097945" y="381089"/>
              <a:ext cx="716768" cy="291159"/>
            </a:xfrm>
            <a:prstGeom prst="rect">
              <a:avLst/>
            </a:prstGeom>
            <a:no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lang="ja-JP" altLang="en-US" sz="1050" dirty="0">
                  <a:solidFill>
                    <a:schemeClr val="tx1"/>
                  </a:solidFill>
                  <a:latin typeface="游明朝" panose="02020400000000000000" pitchFamily="18" charset="-128"/>
                  <a:ea typeface="游明朝" panose="02020400000000000000" pitchFamily="18" charset="-128"/>
                </a:rPr>
                <a:t>財務</a:t>
              </a:r>
              <a:r>
                <a:rPr kumimoji="1" lang="ja-JP" altLang="en-US" sz="1050" dirty="0">
                  <a:solidFill>
                    <a:schemeClr val="tx1"/>
                  </a:solidFill>
                  <a:latin typeface="游明朝" panose="02020400000000000000" pitchFamily="18" charset="-128"/>
                  <a:ea typeface="游明朝" panose="02020400000000000000" pitchFamily="18" charset="-128"/>
                </a:rPr>
                <a:t>計画</a:t>
              </a:r>
            </a:p>
          </p:txBody>
        </p:sp>
        <p:grpSp>
          <p:nvGrpSpPr>
            <p:cNvPr id="7" name="グループ化 6">
              <a:extLst>
                <a:ext uri="{FF2B5EF4-FFF2-40B4-BE49-F238E27FC236}">
                  <a16:creationId xmlns:a16="http://schemas.microsoft.com/office/drawing/2014/main" id="{DC88FA96-9E9D-D0B6-79AF-27769C0EA389}"/>
                </a:ext>
              </a:extLst>
            </p:cNvPr>
            <p:cNvGrpSpPr/>
            <p:nvPr/>
          </p:nvGrpSpPr>
          <p:grpSpPr>
            <a:xfrm>
              <a:off x="5352149" y="381089"/>
              <a:ext cx="870461" cy="291159"/>
              <a:chOff x="5021740" y="381089"/>
              <a:chExt cx="870461" cy="291159"/>
            </a:xfrm>
          </p:grpSpPr>
          <p:sp>
            <p:nvSpPr>
              <p:cNvPr id="20" name="正方形/長方形 19">
                <a:extLst>
                  <a:ext uri="{FF2B5EF4-FFF2-40B4-BE49-F238E27FC236}">
                    <a16:creationId xmlns:a16="http://schemas.microsoft.com/office/drawing/2014/main" id="{FD421980-279D-5C9E-F7C1-46D42CAAB462}"/>
                  </a:ext>
                </a:extLst>
              </p:cNvPr>
              <p:cNvSpPr/>
              <p:nvPr/>
            </p:nvSpPr>
            <p:spPr>
              <a:xfrm>
                <a:off x="5021740" y="381089"/>
                <a:ext cx="716768" cy="291159"/>
              </a:xfrm>
              <a:prstGeom prst="rect">
                <a:avLst/>
              </a:prstGeom>
              <a:no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kumimoji="1" lang="ja-JP" altLang="en-US" sz="1050" dirty="0">
                    <a:solidFill>
                      <a:schemeClr val="tx1"/>
                    </a:solidFill>
                    <a:latin typeface="游明朝" panose="02020400000000000000" pitchFamily="18" charset="-128"/>
                    <a:ea typeface="游明朝" panose="02020400000000000000" pitchFamily="18" charset="-128"/>
                  </a:rPr>
                  <a:t>目指す姿</a:t>
                </a:r>
              </a:p>
            </p:txBody>
          </p:sp>
          <p:sp>
            <p:nvSpPr>
              <p:cNvPr id="21" name="矢印: 右 20">
                <a:extLst>
                  <a:ext uri="{FF2B5EF4-FFF2-40B4-BE49-F238E27FC236}">
                    <a16:creationId xmlns:a16="http://schemas.microsoft.com/office/drawing/2014/main" id="{AAA31235-5812-A4F6-F567-5D23E630ADB1}"/>
                  </a:ext>
                </a:extLst>
              </p:cNvPr>
              <p:cNvSpPr/>
              <p:nvPr/>
            </p:nvSpPr>
            <p:spPr>
              <a:xfrm>
                <a:off x="5738508" y="458755"/>
                <a:ext cx="153693" cy="135827"/>
              </a:xfrm>
              <a:prstGeom prst="rightArrow">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nvGrpSpPr>
            <p:cNvPr id="8" name="グループ化 7">
              <a:extLst>
                <a:ext uri="{FF2B5EF4-FFF2-40B4-BE49-F238E27FC236}">
                  <a16:creationId xmlns:a16="http://schemas.microsoft.com/office/drawing/2014/main" id="{6974AF84-F2FC-37E5-50E9-A14CE26447DD}"/>
                </a:ext>
              </a:extLst>
            </p:cNvPr>
            <p:cNvGrpSpPr/>
            <p:nvPr/>
          </p:nvGrpSpPr>
          <p:grpSpPr>
            <a:xfrm>
              <a:off x="6301308" y="381089"/>
              <a:ext cx="870461" cy="291159"/>
              <a:chOff x="6036981" y="381089"/>
              <a:chExt cx="870461" cy="291159"/>
            </a:xfrm>
          </p:grpSpPr>
          <p:sp>
            <p:nvSpPr>
              <p:cNvPr id="18" name="正方形/長方形 17">
                <a:extLst>
                  <a:ext uri="{FF2B5EF4-FFF2-40B4-BE49-F238E27FC236}">
                    <a16:creationId xmlns:a16="http://schemas.microsoft.com/office/drawing/2014/main" id="{AA4E32B7-166C-36F1-FA1D-015D2A704405}"/>
                  </a:ext>
                </a:extLst>
              </p:cNvPr>
              <p:cNvSpPr/>
              <p:nvPr/>
            </p:nvSpPr>
            <p:spPr>
              <a:xfrm>
                <a:off x="6036981" y="381089"/>
                <a:ext cx="716768" cy="291159"/>
              </a:xfrm>
              <a:prstGeom prst="rect">
                <a:avLst/>
              </a:prstGeom>
              <a:solidFill>
                <a:srgbClr val="145D3A"/>
              </a:solidFill>
              <a:ln w="9525">
                <a:solidFill>
                  <a:schemeClr val="tx1"/>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lang="ja-JP" altLang="en-US" sz="1050" dirty="0">
                    <a:solidFill>
                      <a:schemeClr val="bg1"/>
                    </a:solidFill>
                    <a:latin typeface="游明朝" panose="02020400000000000000" pitchFamily="18" charset="-128"/>
                    <a:ea typeface="游明朝" panose="02020400000000000000" pitchFamily="18" charset="-128"/>
                  </a:rPr>
                  <a:t>市場分析</a:t>
                </a:r>
              </a:p>
            </p:txBody>
          </p:sp>
          <p:sp>
            <p:nvSpPr>
              <p:cNvPr id="19" name="矢印: 右 18">
                <a:extLst>
                  <a:ext uri="{FF2B5EF4-FFF2-40B4-BE49-F238E27FC236}">
                    <a16:creationId xmlns:a16="http://schemas.microsoft.com/office/drawing/2014/main" id="{13925291-2DC8-EDE3-F47E-1038E19CDAC0}"/>
                  </a:ext>
                </a:extLst>
              </p:cNvPr>
              <p:cNvSpPr/>
              <p:nvPr/>
            </p:nvSpPr>
            <p:spPr>
              <a:xfrm>
                <a:off x="6753749" y="458755"/>
                <a:ext cx="153693" cy="135827"/>
              </a:xfrm>
              <a:prstGeom prst="rightArrow">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nvGrpSpPr>
            <p:cNvPr id="9" name="グループ化 8">
              <a:extLst>
                <a:ext uri="{FF2B5EF4-FFF2-40B4-BE49-F238E27FC236}">
                  <a16:creationId xmlns:a16="http://schemas.microsoft.com/office/drawing/2014/main" id="{984A373A-2067-54BE-F904-D834631678D0}"/>
                </a:ext>
              </a:extLst>
            </p:cNvPr>
            <p:cNvGrpSpPr/>
            <p:nvPr/>
          </p:nvGrpSpPr>
          <p:grpSpPr>
            <a:xfrm>
              <a:off x="7250467" y="381089"/>
              <a:ext cx="870461" cy="291159"/>
              <a:chOff x="7052222" y="381089"/>
              <a:chExt cx="870461" cy="291159"/>
            </a:xfrm>
          </p:grpSpPr>
          <p:sp>
            <p:nvSpPr>
              <p:cNvPr id="16" name="正方形/長方形 15">
                <a:extLst>
                  <a:ext uri="{FF2B5EF4-FFF2-40B4-BE49-F238E27FC236}">
                    <a16:creationId xmlns:a16="http://schemas.microsoft.com/office/drawing/2014/main" id="{34E9DE69-7302-73F3-C738-128AC36AF4DC}"/>
                  </a:ext>
                </a:extLst>
              </p:cNvPr>
              <p:cNvSpPr/>
              <p:nvPr/>
            </p:nvSpPr>
            <p:spPr>
              <a:xfrm>
                <a:off x="7052222" y="381089"/>
                <a:ext cx="716768" cy="291159"/>
              </a:xfrm>
              <a:prstGeom prst="rect">
                <a:avLst/>
              </a:prstGeom>
              <a:no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lang="ja-JP" altLang="en-US" sz="1050" dirty="0">
                    <a:solidFill>
                      <a:schemeClr val="tx1"/>
                    </a:solidFill>
                    <a:latin typeface="游明朝" panose="02020400000000000000" pitchFamily="18" charset="-128"/>
                    <a:ea typeface="游明朝" panose="02020400000000000000" pitchFamily="18" charset="-128"/>
                  </a:rPr>
                  <a:t>競合分析</a:t>
                </a:r>
                <a:endParaRPr kumimoji="1" lang="ja-JP" altLang="en-US" sz="1050" dirty="0">
                  <a:solidFill>
                    <a:schemeClr val="tx1"/>
                  </a:solidFill>
                  <a:latin typeface="游明朝" panose="02020400000000000000" pitchFamily="18" charset="-128"/>
                  <a:ea typeface="游明朝" panose="02020400000000000000" pitchFamily="18" charset="-128"/>
                </a:endParaRPr>
              </a:p>
            </p:txBody>
          </p:sp>
          <p:sp>
            <p:nvSpPr>
              <p:cNvPr id="17" name="矢印: 右 16">
                <a:extLst>
                  <a:ext uri="{FF2B5EF4-FFF2-40B4-BE49-F238E27FC236}">
                    <a16:creationId xmlns:a16="http://schemas.microsoft.com/office/drawing/2014/main" id="{46F7E1E7-B11F-AF1F-B61D-027EDFA7619E}"/>
                  </a:ext>
                </a:extLst>
              </p:cNvPr>
              <p:cNvSpPr/>
              <p:nvPr/>
            </p:nvSpPr>
            <p:spPr>
              <a:xfrm>
                <a:off x="7768990" y="458755"/>
                <a:ext cx="153693" cy="135827"/>
              </a:xfrm>
              <a:prstGeom prst="rightArrow">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nvGrpSpPr>
            <p:cNvPr id="10" name="グループ化 9">
              <a:extLst>
                <a:ext uri="{FF2B5EF4-FFF2-40B4-BE49-F238E27FC236}">
                  <a16:creationId xmlns:a16="http://schemas.microsoft.com/office/drawing/2014/main" id="{49FB87BD-C5FF-4B03-1422-6591124F8DFC}"/>
                </a:ext>
              </a:extLst>
            </p:cNvPr>
            <p:cNvGrpSpPr/>
            <p:nvPr/>
          </p:nvGrpSpPr>
          <p:grpSpPr>
            <a:xfrm>
              <a:off x="8199626" y="381089"/>
              <a:ext cx="870461" cy="291159"/>
              <a:chOff x="8067463" y="381089"/>
              <a:chExt cx="870461" cy="291159"/>
            </a:xfrm>
          </p:grpSpPr>
          <p:sp>
            <p:nvSpPr>
              <p:cNvPr id="14" name="正方形/長方形 13">
                <a:extLst>
                  <a:ext uri="{FF2B5EF4-FFF2-40B4-BE49-F238E27FC236}">
                    <a16:creationId xmlns:a16="http://schemas.microsoft.com/office/drawing/2014/main" id="{855182D1-0ABF-D7F0-5F71-30667137FA5C}"/>
                  </a:ext>
                </a:extLst>
              </p:cNvPr>
              <p:cNvSpPr/>
              <p:nvPr/>
            </p:nvSpPr>
            <p:spPr>
              <a:xfrm>
                <a:off x="8067463" y="381089"/>
                <a:ext cx="716768" cy="291159"/>
              </a:xfrm>
              <a:prstGeom prst="rect">
                <a:avLst/>
              </a:prstGeom>
              <a:no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kumimoji="1" lang="ja-JP" altLang="en-US" sz="1050" dirty="0">
                    <a:solidFill>
                      <a:schemeClr val="tx1"/>
                    </a:solidFill>
                    <a:latin typeface="游明朝" panose="02020400000000000000" pitchFamily="18" charset="-128"/>
                    <a:ea typeface="游明朝" panose="02020400000000000000" pitchFamily="18" charset="-128"/>
                  </a:rPr>
                  <a:t>自社戦略</a:t>
                </a:r>
              </a:p>
            </p:txBody>
          </p:sp>
          <p:sp>
            <p:nvSpPr>
              <p:cNvPr id="15" name="矢印: 右 14">
                <a:extLst>
                  <a:ext uri="{FF2B5EF4-FFF2-40B4-BE49-F238E27FC236}">
                    <a16:creationId xmlns:a16="http://schemas.microsoft.com/office/drawing/2014/main" id="{8BA36FFC-6E84-C6EE-BF8B-61F112C86B08}"/>
                  </a:ext>
                </a:extLst>
              </p:cNvPr>
              <p:cNvSpPr/>
              <p:nvPr/>
            </p:nvSpPr>
            <p:spPr>
              <a:xfrm>
                <a:off x="8784231" y="458755"/>
                <a:ext cx="153693" cy="135827"/>
              </a:xfrm>
              <a:prstGeom prst="rightArrow">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nvGrpSpPr>
            <p:cNvPr id="11" name="グループ化 10">
              <a:extLst>
                <a:ext uri="{FF2B5EF4-FFF2-40B4-BE49-F238E27FC236}">
                  <a16:creationId xmlns:a16="http://schemas.microsoft.com/office/drawing/2014/main" id="{D7CA4DB3-0692-B03B-A586-20AF2E09D812}"/>
                </a:ext>
              </a:extLst>
            </p:cNvPr>
            <p:cNvGrpSpPr/>
            <p:nvPr/>
          </p:nvGrpSpPr>
          <p:grpSpPr>
            <a:xfrm>
              <a:off x="9148785" y="381089"/>
              <a:ext cx="870461" cy="291159"/>
              <a:chOff x="9082704" y="381089"/>
              <a:chExt cx="870461" cy="291159"/>
            </a:xfrm>
          </p:grpSpPr>
          <p:sp>
            <p:nvSpPr>
              <p:cNvPr id="12" name="正方形/長方形 11">
                <a:extLst>
                  <a:ext uri="{FF2B5EF4-FFF2-40B4-BE49-F238E27FC236}">
                    <a16:creationId xmlns:a16="http://schemas.microsoft.com/office/drawing/2014/main" id="{4F566066-DA39-BCB6-A4F4-104688BD6847}"/>
                  </a:ext>
                </a:extLst>
              </p:cNvPr>
              <p:cNvSpPr/>
              <p:nvPr/>
            </p:nvSpPr>
            <p:spPr>
              <a:xfrm>
                <a:off x="9082704" y="381089"/>
                <a:ext cx="716768" cy="291159"/>
              </a:xfrm>
              <a:prstGeom prst="rect">
                <a:avLst/>
              </a:prstGeom>
              <a:no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kumimoji="1" lang="ja-JP" altLang="en-US" sz="1050" dirty="0">
                    <a:solidFill>
                      <a:schemeClr val="tx1"/>
                    </a:solidFill>
                    <a:latin typeface="游明朝" panose="02020400000000000000" pitchFamily="18" charset="-128"/>
                    <a:ea typeface="游明朝" panose="02020400000000000000" pitchFamily="18" charset="-128"/>
                  </a:rPr>
                  <a:t>活動計画</a:t>
                </a:r>
              </a:p>
            </p:txBody>
          </p:sp>
          <p:sp>
            <p:nvSpPr>
              <p:cNvPr id="13" name="矢印: 右 12">
                <a:extLst>
                  <a:ext uri="{FF2B5EF4-FFF2-40B4-BE49-F238E27FC236}">
                    <a16:creationId xmlns:a16="http://schemas.microsoft.com/office/drawing/2014/main" id="{5B094A62-E532-A40A-2370-1997677364EA}"/>
                  </a:ext>
                </a:extLst>
              </p:cNvPr>
              <p:cNvSpPr/>
              <p:nvPr/>
            </p:nvSpPr>
            <p:spPr>
              <a:xfrm>
                <a:off x="9799472" y="458755"/>
                <a:ext cx="153693" cy="135827"/>
              </a:xfrm>
              <a:prstGeom prst="rightArrow">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sp>
        <p:nvSpPr>
          <p:cNvPr id="41" name="正方形/長方形 40">
            <a:extLst>
              <a:ext uri="{FF2B5EF4-FFF2-40B4-BE49-F238E27FC236}">
                <a16:creationId xmlns:a16="http://schemas.microsoft.com/office/drawing/2014/main" id="{7596801E-1B20-A6F3-06A2-5A6FCE9B6394}"/>
              </a:ext>
            </a:extLst>
          </p:cNvPr>
          <p:cNvSpPr/>
          <p:nvPr/>
        </p:nvSpPr>
        <p:spPr>
          <a:xfrm>
            <a:off x="410918" y="851981"/>
            <a:ext cx="11370164" cy="46891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spcBef>
                <a:spcPts val="600"/>
              </a:spcBef>
            </a:pPr>
            <a:r>
              <a:rPr kumimoji="1" lang="en-US" altLang="ja-JP" dirty="0">
                <a:solidFill>
                  <a:schemeClr val="tx1"/>
                </a:solidFill>
                <a:latin typeface="游明朝" panose="02020400000000000000" pitchFamily="18" charset="-128"/>
                <a:ea typeface="游明朝" panose="02020400000000000000" pitchFamily="18" charset="-128"/>
              </a:rPr>
              <a:t>2024</a:t>
            </a:r>
            <a:r>
              <a:rPr kumimoji="1" lang="ja-JP" altLang="en-US" dirty="0">
                <a:solidFill>
                  <a:schemeClr val="tx1"/>
                </a:solidFill>
                <a:latin typeface="游明朝" panose="02020400000000000000" pitchFamily="18" charset="-128"/>
                <a:ea typeface="游明朝" panose="02020400000000000000" pitchFamily="18" charset="-128"/>
              </a:rPr>
              <a:t>年において、新設法人数は</a:t>
            </a:r>
            <a:r>
              <a:rPr kumimoji="1" lang="en-US" altLang="ja-JP" dirty="0">
                <a:solidFill>
                  <a:schemeClr val="tx1"/>
                </a:solidFill>
                <a:latin typeface="游明朝" panose="02020400000000000000" pitchFamily="18" charset="-128"/>
                <a:ea typeface="游明朝" panose="02020400000000000000" pitchFamily="18" charset="-128"/>
              </a:rPr>
              <a:t>15.3</a:t>
            </a:r>
            <a:r>
              <a:rPr kumimoji="1" lang="ja-JP" altLang="en-US" dirty="0">
                <a:solidFill>
                  <a:schemeClr val="tx1"/>
                </a:solidFill>
                <a:latin typeface="游明朝" panose="02020400000000000000" pitchFamily="18" charset="-128"/>
                <a:ea typeface="游明朝" panose="02020400000000000000" pitchFamily="18" charset="-128"/>
              </a:rPr>
              <a:t>万社もあり、その数は拡大傾向にある。</a:t>
            </a:r>
          </a:p>
        </p:txBody>
      </p:sp>
      <p:graphicFrame>
        <p:nvGraphicFramePr>
          <p:cNvPr id="23" name="グラフ 22">
            <a:extLst>
              <a:ext uri="{FF2B5EF4-FFF2-40B4-BE49-F238E27FC236}">
                <a16:creationId xmlns:a16="http://schemas.microsoft.com/office/drawing/2014/main" id="{34FD18FD-0974-E4D2-4A23-6434101F356F}"/>
              </a:ext>
            </a:extLst>
          </p:cNvPr>
          <p:cNvGraphicFramePr/>
          <p:nvPr>
            <p:extLst>
              <p:ext uri="{D42A27DB-BD31-4B8C-83A1-F6EECF244321}">
                <p14:modId xmlns:p14="http://schemas.microsoft.com/office/powerpoint/2010/main" val="2515256280"/>
              </p:ext>
            </p:extLst>
          </p:nvPr>
        </p:nvGraphicFramePr>
        <p:xfrm>
          <a:off x="407987" y="2315746"/>
          <a:ext cx="11384339" cy="3251573"/>
        </p:xfrm>
        <a:graphic>
          <a:graphicData uri="http://schemas.openxmlformats.org/drawingml/2006/chart">
            <c:chart xmlns:c="http://schemas.openxmlformats.org/drawingml/2006/chart" xmlns:r="http://schemas.openxmlformats.org/officeDocument/2006/relationships" r:id="rId2"/>
          </a:graphicData>
        </a:graphic>
      </p:graphicFrame>
      <p:sp>
        <p:nvSpPr>
          <p:cNvPr id="24" name="正方形/長方形 23">
            <a:extLst>
              <a:ext uri="{FF2B5EF4-FFF2-40B4-BE49-F238E27FC236}">
                <a16:creationId xmlns:a16="http://schemas.microsoft.com/office/drawing/2014/main" id="{33D9F5DC-518E-1652-38EB-4A92E5F44488}"/>
              </a:ext>
            </a:extLst>
          </p:cNvPr>
          <p:cNvSpPr/>
          <p:nvPr/>
        </p:nvSpPr>
        <p:spPr>
          <a:xfrm>
            <a:off x="3371099" y="1638323"/>
            <a:ext cx="5449802" cy="27097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ja-JP" altLang="en-US" sz="1600" dirty="0">
                <a:solidFill>
                  <a:schemeClr val="tx1"/>
                </a:solidFill>
                <a:latin typeface="游明朝" panose="02020400000000000000" pitchFamily="18" charset="-128"/>
                <a:ea typeface="游明朝" panose="02020400000000000000" pitchFamily="18" charset="-128"/>
              </a:rPr>
              <a:t>日本国内における新設法人数の推移（万社）</a:t>
            </a:r>
          </a:p>
        </p:txBody>
      </p:sp>
      <p:grpSp>
        <p:nvGrpSpPr>
          <p:cNvPr id="30" name="グループ化 29">
            <a:extLst>
              <a:ext uri="{FF2B5EF4-FFF2-40B4-BE49-F238E27FC236}">
                <a16:creationId xmlns:a16="http://schemas.microsoft.com/office/drawing/2014/main" id="{4551B520-4112-0A2C-6AAA-7E13E16319DC}"/>
              </a:ext>
            </a:extLst>
          </p:cNvPr>
          <p:cNvGrpSpPr/>
          <p:nvPr/>
        </p:nvGrpSpPr>
        <p:grpSpPr>
          <a:xfrm>
            <a:off x="964277" y="2028591"/>
            <a:ext cx="10249592" cy="885664"/>
            <a:chOff x="964277" y="2597364"/>
            <a:chExt cx="10249592" cy="885664"/>
          </a:xfrm>
        </p:grpSpPr>
        <p:cxnSp>
          <p:nvCxnSpPr>
            <p:cNvPr id="25" name="直線矢印コネクタ 24">
              <a:extLst>
                <a:ext uri="{FF2B5EF4-FFF2-40B4-BE49-F238E27FC236}">
                  <a16:creationId xmlns:a16="http://schemas.microsoft.com/office/drawing/2014/main" id="{2BEE781F-D1B5-2A15-1B11-DAFC896160E2}"/>
                </a:ext>
              </a:extLst>
            </p:cNvPr>
            <p:cNvCxnSpPr>
              <a:cxnSpLocks/>
            </p:cNvCxnSpPr>
            <p:nvPr/>
          </p:nvCxnSpPr>
          <p:spPr>
            <a:xfrm flipV="1">
              <a:off x="964277" y="2597364"/>
              <a:ext cx="10249592" cy="885664"/>
            </a:xfrm>
            <a:prstGeom prst="straightConnector1">
              <a:avLst/>
            </a:prstGeom>
            <a:ln w="9525">
              <a:solidFill>
                <a:schemeClr val="tx1"/>
              </a:solidFill>
              <a:tailEnd type="triangle"/>
            </a:ln>
          </p:spPr>
          <p:style>
            <a:lnRef idx="2">
              <a:schemeClr val="accent1"/>
            </a:lnRef>
            <a:fillRef idx="0">
              <a:schemeClr val="accent1"/>
            </a:fillRef>
            <a:effectRef idx="1">
              <a:schemeClr val="accent1"/>
            </a:effectRef>
            <a:fontRef idx="minor">
              <a:schemeClr val="tx1"/>
            </a:fontRef>
          </p:style>
        </p:cxnSp>
        <p:sp>
          <p:nvSpPr>
            <p:cNvPr id="29" name="楕円 28">
              <a:extLst>
                <a:ext uri="{FF2B5EF4-FFF2-40B4-BE49-F238E27FC236}">
                  <a16:creationId xmlns:a16="http://schemas.microsoft.com/office/drawing/2014/main" id="{B44A27C2-FCD5-9010-8875-FD5A838E0FF8}"/>
                </a:ext>
              </a:extLst>
            </p:cNvPr>
            <p:cNvSpPr/>
            <p:nvPr/>
          </p:nvSpPr>
          <p:spPr>
            <a:xfrm>
              <a:off x="5244022" y="2846430"/>
              <a:ext cx="1690103" cy="387533"/>
            </a:xfrm>
            <a:prstGeom prst="ellipse">
              <a:avLst/>
            </a:prstGeom>
            <a:solidFill>
              <a:srgbClr val="145D3A"/>
            </a:solidFill>
            <a:ln w="9525">
              <a:solidFill>
                <a:schemeClr val="tx1"/>
              </a:solidFill>
              <a:prstDash val="solid"/>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600"/>
                </a:spcBef>
              </a:pPr>
              <a:r>
                <a:rPr lang="ja-JP" altLang="en-US" sz="1050" dirty="0">
                  <a:solidFill>
                    <a:schemeClr val="bg1"/>
                  </a:solidFill>
                  <a:latin typeface="游明朝" panose="02020400000000000000" pitchFamily="18" charset="-128"/>
                  <a:ea typeface="游明朝" panose="02020400000000000000" pitchFamily="18" charset="-128"/>
                </a:rPr>
                <a:t>年平均成長率 </a:t>
              </a:r>
              <a:r>
                <a:rPr lang="en-US" altLang="ja-JP" sz="1400" dirty="0">
                  <a:solidFill>
                    <a:schemeClr val="bg1"/>
                  </a:solidFill>
                  <a:latin typeface="游明朝" panose="02020400000000000000" pitchFamily="18" charset="-128"/>
                  <a:ea typeface="游明朝" panose="02020400000000000000" pitchFamily="18" charset="-128"/>
                </a:rPr>
                <a:t>3.2</a:t>
              </a:r>
              <a:r>
                <a:rPr lang="ja-JP" altLang="en-US" sz="1400" dirty="0">
                  <a:solidFill>
                    <a:schemeClr val="bg1"/>
                  </a:solidFill>
                  <a:latin typeface="游明朝" panose="02020400000000000000" pitchFamily="18" charset="-128"/>
                  <a:ea typeface="游明朝" panose="02020400000000000000" pitchFamily="18" charset="-128"/>
                </a:rPr>
                <a:t>％</a:t>
              </a:r>
            </a:p>
          </p:txBody>
        </p:sp>
      </p:grpSp>
      <p:sp>
        <p:nvSpPr>
          <p:cNvPr id="32" name="正方形/長方形 31">
            <a:extLst>
              <a:ext uri="{FF2B5EF4-FFF2-40B4-BE49-F238E27FC236}">
                <a16:creationId xmlns:a16="http://schemas.microsoft.com/office/drawing/2014/main" id="{99B82875-6223-7394-3BB3-06A1FD8C10D5}"/>
              </a:ext>
            </a:extLst>
          </p:cNvPr>
          <p:cNvSpPr/>
          <p:nvPr/>
        </p:nvSpPr>
        <p:spPr>
          <a:xfrm>
            <a:off x="407987" y="5692033"/>
            <a:ext cx="11370164" cy="797667"/>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lang="ja-JP" altLang="en-US" sz="1400" dirty="0">
                <a:solidFill>
                  <a:schemeClr val="tx1"/>
                </a:solidFill>
                <a:latin typeface="游明朝" panose="02020400000000000000" pitchFamily="18" charset="-128"/>
                <a:ea typeface="游明朝" panose="02020400000000000000" pitchFamily="18" charset="-128"/>
              </a:rPr>
              <a:t>新設法人数以外にも目を向けると、経済産業省レポートから</a:t>
            </a:r>
            <a:r>
              <a:rPr lang="en-US" altLang="ja-JP" sz="1400" dirty="0">
                <a:solidFill>
                  <a:schemeClr val="tx1"/>
                </a:solidFill>
                <a:latin typeface="游明朝" panose="02020400000000000000" pitchFamily="18" charset="-128"/>
                <a:ea typeface="游明朝" panose="02020400000000000000" pitchFamily="18" charset="-128"/>
              </a:rPr>
              <a:t>2021</a:t>
            </a:r>
            <a:r>
              <a:rPr lang="ja-JP" altLang="en-US" sz="1400" dirty="0">
                <a:solidFill>
                  <a:schemeClr val="tx1"/>
                </a:solidFill>
                <a:latin typeface="游明朝" panose="02020400000000000000" pitchFamily="18" charset="-128"/>
                <a:ea typeface="游明朝" panose="02020400000000000000" pitchFamily="18" charset="-128"/>
              </a:rPr>
              <a:t>年の国内の小規模事業者数は</a:t>
            </a:r>
            <a:r>
              <a:rPr lang="en-US" altLang="ja-JP" sz="1400" dirty="0">
                <a:solidFill>
                  <a:schemeClr val="tx1"/>
                </a:solidFill>
                <a:latin typeface="游明朝" panose="02020400000000000000" pitchFamily="18" charset="-128"/>
                <a:ea typeface="游明朝" panose="02020400000000000000" pitchFamily="18" charset="-128"/>
              </a:rPr>
              <a:t>285</a:t>
            </a:r>
            <a:r>
              <a:rPr lang="ja-JP" altLang="en-US" sz="1400" dirty="0">
                <a:solidFill>
                  <a:schemeClr val="tx1"/>
                </a:solidFill>
                <a:latin typeface="游明朝" panose="02020400000000000000" pitchFamily="18" charset="-128"/>
                <a:ea typeface="游明朝" panose="02020400000000000000" pitchFamily="18" charset="-128"/>
              </a:rPr>
              <a:t>万社・中規模企業数は</a:t>
            </a:r>
            <a:r>
              <a:rPr lang="en-US" altLang="ja-JP" sz="1400" dirty="0">
                <a:solidFill>
                  <a:schemeClr val="tx1"/>
                </a:solidFill>
                <a:latin typeface="游明朝" panose="02020400000000000000" pitchFamily="18" charset="-128"/>
                <a:ea typeface="游明朝" panose="02020400000000000000" pitchFamily="18" charset="-128"/>
              </a:rPr>
              <a:t>51</a:t>
            </a:r>
            <a:r>
              <a:rPr lang="ja-JP" altLang="en-US" sz="1400" dirty="0">
                <a:solidFill>
                  <a:schemeClr val="tx1"/>
                </a:solidFill>
                <a:latin typeface="游明朝" panose="02020400000000000000" pitchFamily="18" charset="-128"/>
                <a:ea typeface="游明朝" panose="02020400000000000000" pitchFamily="18" charset="-128"/>
              </a:rPr>
              <a:t>万社と分かる。</a:t>
            </a:r>
            <a:endParaRPr lang="en-US" altLang="ja-JP" sz="1400" dirty="0">
              <a:solidFill>
                <a:schemeClr val="tx1"/>
              </a:solidFill>
              <a:latin typeface="游明朝" panose="02020400000000000000" pitchFamily="18" charset="-128"/>
              <a:ea typeface="游明朝" panose="02020400000000000000" pitchFamily="18" charset="-128"/>
            </a:endParaRPr>
          </a:p>
          <a:p>
            <a:r>
              <a:rPr lang="ja-JP" altLang="en-US" sz="1400" dirty="0">
                <a:solidFill>
                  <a:schemeClr val="tx1"/>
                </a:solidFill>
                <a:latin typeface="游明朝" panose="02020400000000000000" pitchFamily="18" charset="-128"/>
                <a:ea typeface="游明朝" panose="02020400000000000000" pitchFamily="18" charset="-128"/>
              </a:rPr>
              <a:t>これら合計</a:t>
            </a:r>
            <a:r>
              <a:rPr lang="en-US" altLang="ja-JP" sz="1400" dirty="0">
                <a:solidFill>
                  <a:schemeClr val="tx1"/>
                </a:solidFill>
                <a:latin typeface="游明朝" panose="02020400000000000000" pitchFamily="18" charset="-128"/>
                <a:ea typeface="游明朝" panose="02020400000000000000" pitchFamily="18" charset="-128"/>
              </a:rPr>
              <a:t>236</a:t>
            </a:r>
            <a:r>
              <a:rPr lang="ja-JP" altLang="en-US" sz="1400" dirty="0">
                <a:solidFill>
                  <a:schemeClr val="tx1"/>
                </a:solidFill>
                <a:latin typeface="游明朝" panose="02020400000000000000" pitchFamily="18" charset="-128"/>
                <a:ea typeface="游明朝" panose="02020400000000000000" pitchFamily="18" charset="-128"/>
              </a:rPr>
              <a:t>万社について、創業・事業支援に関するサービスに年間平均</a:t>
            </a:r>
            <a:r>
              <a:rPr lang="en-US" altLang="ja-JP" sz="1400" dirty="0">
                <a:solidFill>
                  <a:schemeClr val="tx1"/>
                </a:solidFill>
                <a:latin typeface="游明朝" panose="02020400000000000000" pitchFamily="18" charset="-128"/>
                <a:ea typeface="游明朝" panose="02020400000000000000" pitchFamily="18" charset="-128"/>
              </a:rPr>
              <a:t>100</a:t>
            </a:r>
            <a:r>
              <a:rPr lang="ja-JP" altLang="en-US" sz="1400" dirty="0">
                <a:solidFill>
                  <a:schemeClr val="tx1"/>
                </a:solidFill>
                <a:latin typeface="游明朝" panose="02020400000000000000" pitchFamily="18" charset="-128"/>
                <a:ea typeface="游明朝" panose="02020400000000000000" pitchFamily="18" charset="-128"/>
              </a:rPr>
              <a:t>万円使用すると仮定すると、</a:t>
            </a:r>
            <a:r>
              <a:rPr lang="ja-JP" altLang="en-US" sz="1400" b="1" dirty="0">
                <a:solidFill>
                  <a:schemeClr val="tx1"/>
                </a:solidFill>
                <a:latin typeface="游明朝" panose="02020400000000000000" pitchFamily="18" charset="-128"/>
                <a:ea typeface="游明朝" panose="02020400000000000000" pitchFamily="18" charset="-128"/>
              </a:rPr>
              <a:t>市場規模は</a:t>
            </a:r>
            <a:r>
              <a:rPr lang="en-US" altLang="ja-JP" sz="1400" b="1" dirty="0">
                <a:solidFill>
                  <a:schemeClr val="tx1"/>
                </a:solidFill>
                <a:latin typeface="游明朝" panose="02020400000000000000" pitchFamily="18" charset="-128"/>
                <a:ea typeface="游明朝" panose="02020400000000000000" pitchFamily="18" charset="-128"/>
              </a:rPr>
              <a:t>2</a:t>
            </a:r>
            <a:r>
              <a:rPr lang="ja-JP" altLang="en-US" sz="1400" b="1" dirty="0">
                <a:solidFill>
                  <a:schemeClr val="tx1"/>
                </a:solidFill>
                <a:latin typeface="游明朝" panose="02020400000000000000" pitchFamily="18" charset="-128"/>
                <a:ea typeface="游明朝" panose="02020400000000000000" pitchFamily="18" charset="-128"/>
              </a:rPr>
              <a:t>兆</a:t>
            </a:r>
            <a:r>
              <a:rPr lang="en-US" altLang="ja-JP" sz="1400" b="1" dirty="0">
                <a:solidFill>
                  <a:schemeClr val="tx1"/>
                </a:solidFill>
                <a:latin typeface="游明朝" panose="02020400000000000000" pitchFamily="18" charset="-128"/>
                <a:ea typeface="游明朝" panose="02020400000000000000" pitchFamily="18" charset="-128"/>
              </a:rPr>
              <a:t>3,600</a:t>
            </a:r>
            <a:r>
              <a:rPr lang="ja-JP" altLang="en-US" sz="1400" b="1" dirty="0">
                <a:solidFill>
                  <a:schemeClr val="tx1"/>
                </a:solidFill>
                <a:latin typeface="游明朝" panose="02020400000000000000" pitchFamily="18" charset="-128"/>
                <a:ea typeface="游明朝" panose="02020400000000000000" pitchFamily="18" charset="-128"/>
              </a:rPr>
              <a:t>億円という</a:t>
            </a:r>
            <a:endParaRPr lang="en-US" altLang="ja-JP" sz="1400" b="1" dirty="0">
              <a:solidFill>
                <a:schemeClr val="tx1"/>
              </a:solidFill>
              <a:latin typeface="游明朝" panose="02020400000000000000" pitchFamily="18" charset="-128"/>
              <a:ea typeface="游明朝" panose="02020400000000000000" pitchFamily="18" charset="-128"/>
            </a:endParaRPr>
          </a:p>
          <a:p>
            <a:r>
              <a:rPr lang="ja-JP" altLang="en-US" sz="1400" b="1" dirty="0">
                <a:solidFill>
                  <a:schemeClr val="tx1"/>
                </a:solidFill>
                <a:latin typeface="游明朝" panose="02020400000000000000" pitchFamily="18" charset="-128"/>
                <a:ea typeface="游明朝" panose="02020400000000000000" pitchFamily="18" charset="-128"/>
              </a:rPr>
              <a:t>極めて大きな規模であると推計される。</a:t>
            </a:r>
          </a:p>
        </p:txBody>
      </p:sp>
    </p:spTree>
    <p:extLst>
      <p:ext uri="{BB962C8B-B14F-4D97-AF65-F5344CB8AC3E}">
        <p14:creationId xmlns:p14="http://schemas.microsoft.com/office/powerpoint/2010/main" val="9600928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0F7F04-089B-F62D-F798-E8CD842EE4B9}"/>
            </a:ext>
          </a:extLst>
        </p:cNvPr>
        <p:cNvGrpSpPr/>
        <p:nvPr/>
      </p:nvGrpSpPr>
      <p:grpSpPr>
        <a:xfrm>
          <a:off x="0" y="0"/>
          <a:ext cx="0" cy="0"/>
          <a:chOff x="0" y="0"/>
          <a:chExt cx="0" cy="0"/>
        </a:xfrm>
      </p:grpSpPr>
      <p:grpSp>
        <p:nvGrpSpPr>
          <p:cNvPr id="22" name="グループ化 21">
            <a:extLst>
              <a:ext uri="{FF2B5EF4-FFF2-40B4-BE49-F238E27FC236}">
                <a16:creationId xmlns:a16="http://schemas.microsoft.com/office/drawing/2014/main" id="{3069C200-AFDE-D62B-7BE8-2077FC03AC81}"/>
              </a:ext>
            </a:extLst>
          </p:cNvPr>
          <p:cNvGrpSpPr/>
          <p:nvPr/>
        </p:nvGrpSpPr>
        <p:grpSpPr>
          <a:xfrm>
            <a:off x="407988" y="2122020"/>
            <a:ext cx="2229348" cy="3609902"/>
            <a:chOff x="407988" y="2122020"/>
            <a:chExt cx="2229348" cy="3609902"/>
          </a:xfrm>
          <a:solidFill>
            <a:srgbClr val="DCF8EA"/>
          </a:solidFill>
        </p:grpSpPr>
        <p:sp>
          <p:nvSpPr>
            <p:cNvPr id="27" name="正方形/長方形 26">
              <a:extLst>
                <a:ext uri="{FF2B5EF4-FFF2-40B4-BE49-F238E27FC236}">
                  <a16:creationId xmlns:a16="http://schemas.microsoft.com/office/drawing/2014/main" id="{EFF3300E-6A04-0791-8649-3D3C44F3D044}"/>
                </a:ext>
              </a:extLst>
            </p:cNvPr>
            <p:cNvSpPr/>
            <p:nvPr/>
          </p:nvSpPr>
          <p:spPr>
            <a:xfrm>
              <a:off x="407988" y="2122020"/>
              <a:ext cx="2229348" cy="1107262"/>
            </a:xfrm>
            <a:prstGeom prst="rect">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200" dirty="0">
                  <a:solidFill>
                    <a:schemeClr val="tx1"/>
                  </a:solidFill>
                  <a:latin typeface="游明朝" panose="02020400000000000000" pitchFamily="18" charset="-128"/>
                  <a:ea typeface="游明朝" panose="02020400000000000000" pitchFamily="18" charset="-128"/>
                </a:rPr>
                <a:t>理想の実現に向けて</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ワクワクしているスタート</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アップの創業者</a:t>
              </a:r>
            </a:p>
          </p:txBody>
        </p:sp>
        <p:sp>
          <p:nvSpPr>
            <p:cNvPr id="28" name="正方形/長方形 27">
              <a:extLst>
                <a:ext uri="{FF2B5EF4-FFF2-40B4-BE49-F238E27FC236}">
                  <a16:creationId xmlns:a16="http://schemas.microsoft.com/office/drawing/2014/main" id="{438020DA-A0C4-8F05-E1AD-8DD4CD4ED59F}"/>
                </a:ext>
              </a:extLst>
            </p:cNvPr>
            <p:cNvSpPr/>
            <p:nvPr/>
          </p:nvSpPr>
          <p:spPr>
            <a:xfrm>
              <a:off x="407988" y="3373340"/>
              <a:ext cx="2229348" cy="1107262"/>
            </a:xfrm>
            <a:prstGeom prst="rect">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200" dirty="0">
                  <a:solidFill>
                    <a:schemeClr val="tx1"/>
                  </a:solidFill>
                  <a:latin typeface="游明朝" panose="02020400000000000000" pitchFamily="18" charset="-128"/>
                  <a:ea typeface="游明朝" panose="02020400000000000000" pitchFamily="18" charset="-128"/>
                </a:rPr>
                <a:t>理想の実現に向けて</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加速したいスタートアップの</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創業者・メンバー</a:t>
              </a:r>
            </a:p>
          </p:txBody>
        </p:sp>
        <p:sp>
          <p:nvSpPr>
            <p:cNvPr id="29" name="正方形/長方形 28">
              <a:extLst>
                <a:ext uri="{FF2B5EF4-FFF2-40B4-BE49-F238E27FC236}">
                  <a16:creationId xmlns:a16="http://schemas.microsoft.com/office/drawing/2014/main" id="{991AD3F1-975E-F6D7-4E55-1A7725B707B5}"/>
                </a:ext>
              </a:extLst>
            </p:cNvPr>
            <p:cNvSpPr/>
            <p:nvPr/>
          </p:nvSpPr>
          <p:spPr>
            <a:xfrm>
              <a:off x="407988" y="4624660"/>
              <a:ext cx="2229348" cy="1107262"/>
            </a:xfrm>
            <a:prstGeom prst="rect">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200" dirty="0">
                  <a:solidFill>
                    <a:schemeClr val="tx1"/>
                  </a:solidFill>
                  <a:latin typeface="游明朝" panose="02020400000000000000" pitchFamily="18" charset="-128"/>
                  <a:ea typeface="游明朝" panose="02020400000000000000" pitchFamily="18" charset="-128"/>
                </a:rPr>
                <a:t>現実に直面している</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スタートアップの創業者・</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メンバー</a:t>
              </a:r>
            </a:p>
          </p:txBody>
        </p:sp>
      </p:grpSp>
      <p:sp>
        <p:nvSpPr>
          <p:cNvPr id="2" name="正方形/長方形 1">
            <a:extLst>
              <a:ext uri="{FF2B5EF4-FFF2-40B4-BE49-F238E27FC236}">
                <a16:creationId xmlns:a16="http://schemas.microsoft.com/office/drawing/2014/main" id="{84A04DAF-C490-DE24-600E-CD5B08102CA6}"/>
              </a:ext>
            </a:extLst>
          </p:cNvPr>
          <p:cNvSpPr/>
          <p:nvPr/>
        </p:nvSpPr>
        <p:spPr>
          <a:xfrm>
            <a:off x="410918" y="296441"/>
            <a:ext cx="11370164" cy="46891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Bef>
                <a:spcPts val="600"/>
              </a:spcBef>
            </a:pPr>
            <a:r>
              <a:rPr lang="ja-JP" altLang="en-US" b="1" dirty="0">
                <a:solidFill>
                  <a:srgbClr val="145D3A"/>
                </a:solidFill>
                <a:latin typeface="游明朝" panose="02020400000000000000" pitchFamily="18" charset="-128"/>
                <a:ea typeface="游明朝" panose="02020400000000000000" pitchFamily="18" charset="-128"/>
              </a:rPr>
              <a:t>市場分析（</a:t>
            </a:r>
            <a:r>
              <a:rPr lang="en-US" altLang="ja-JP" b="1" dirty="0">
                <a:solidFill>
                  <a:srgbClr val="145D3A"/>
                </a:solidFill>
                <a:latin typeface="游明朝" panose="02020400000000000000" pitchFamily="18" charset="-128"/>
                <a:ea typeface="游明朝" panose="02020400000000000000" pitchFamily="18" charset="-128"/>
              </a:rPr>
              <a:t>2/2</a:t>
            </a:r>
            <a:r>
              <a:rPr lang="ja-JP" altLang="en-US" b="1" dirty="0">
                <a:solidFill>
                  <a:srgbClr val="145D3A"/>
                </a:solidFill>
                <a:latin typeface="游明朝" panose="02020400000000000000" pitchFamily="18" charset="-128"/>
                <a:ea typeface="游明朝" panose="02020400000000000000" pitchFamily="18" charset="-128"/>
              </a:rPr>
              <a:t>）：顧客の抱える課題</a:t>
            </a:r>
          </a:p>
        </p:txBody>
      </p:sp>
      <p:sp>
        <p:nvSpPr>
          <p:cNvPr id="38" name="正方形/長方形 37">
            <a:extLst>
              <a:ext uri="{FF2B5EF4-FFF2-40B4-BE49-F238E27FC236}">
                <a16:creationId xmlns:a16="http://schemas.microsoft.com/office/drawing/2014/main" id="{34E9EA06-55E9-32D2-D61A-8055E2BAB106}"/>
              </a:ext>
            </a:extLst>
          </p:cNvPr>
          <p:cNvSpPr/>
          <p:nvPr/>
        </p:nvSpPr>
        <p:spPr>
          <a:xfrm>
            <a:off x="410918" y="6588823"/>
            <a:ext cx="11370164" cy="21875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Bef>
                <a:spcPts val="600"/>
              </a:spcBef>
            </a:pPr>
            <a:r>
              <a:rPr kumimoji="1" lang="ja-JP" altLang="en-US" sz="1050" dirty="0">
                <a:solidFill>
                  <a:schemeClr val="tx1"/>
                </a:solidFill>
                <a:latin typeface="游明朝" panose="02020400000000000000" pitchFamily="18" charset="-128"/>
                <a:ea typeface="游明朝" panose="02020400000000000000" pitchFamily="18" charset="-128"/>
              </a:rPr>
              <a:t>＊　本事業において、スタートアップは「事業を通して社会に大きな好影響を与えようとしている小規模・中規模企業」と定義</a:t>
            </a:r>
          </a:p>
        </p:txBody>
      </p:sp>
      <p:sp>
        <p:nvSpPr>
          <p:cNvPr id="4" name="スライド番号プレースホルダー 5">
            <a:extLst>
              <a:ext uri="{FF2B5EF4-FFF2-40B4-BE49-F238E27FC236}">
                <a16:creationId xmlns:a16="http://schemas.microsoft.com/office/drawing/2014/main" id="{F0B63585-4827-E26B-E264-85A6B461268B}"/>
              </a:ext>
            </a:extLst>
          </p:cNvPr>
          <p:cNvSpPr>
            <a:spLocks noGrp="1"/>
          </p:cNvSpPr>
          <p:nvPr>
            <p:ph type="sldNum" sz="quarter" idx="12"/>
          </p:nvPr>
        </p:nvSpPr>
        <p:spPr>
          <a:xfrm>
            <a:off x="11792326" y="6587975"/>
            <a:ext cx="278505" cy="219600"/>
          </a:xfrm>
        </p:spPr>
        <p:txBody>
          <a:bodyPr wrap="none"/>
          <a:lstStyle/>
          <a:p>
            <a:pPr algn="ctr"/>
            <a:fld id="{3FFBA4C0-9B7D-4866-9F37-F8186F53D425}" type="slidenum">
              <a:rPr kumimoji="1" lang="ja-JP" altLang="en-US" smtClean="0">
                <a:solidFill>
                  <a:schemeClr val="tx1"/>
                </a:solidFill>
                <a:latin typeface="游明朝" panose="02020400000000000000" pitchFamily="18" charset="-128"/>
                <a:ea typeface="游明朝" panose="02020400000000000000" pitchFamily="18" charset="-128"/>
              </a:rPr>
              <a:pPr algn="ctr"/>
              <a:t>6</a:t>
            </a:fld>
            <a:endParaRPr kumimoji="1" lang="ja-JP" altLang="en-US" dirty="0">
              <a:solidFill>
                <a:schemeClr val="tx1"/>
              </a:solidFill>
              <a:latin typeface="游明朝" panose="02020400000000000000" pitchFamily="18" charset="-128"/>
              <a:ea typeface="游明朝" panose="02020400000000000000" pitchFamily="18" charset="-128"/>
            </a:endParaRPr>
          </a:p>
        </p:txBody>
      </p:sp>
      <p:grpSp>
        <p:nvGrpSpPr>
          <p:cNvPr id="5" name="グループ化 4">
            <a:extLst>
              <a:ext uri="{FF2B5EF4-FFF2-40B4-BE49-F238E27FC236}">
                <a16:creationId xmlns:a16="http://schemas.microsoft.com/office/drawing/2014/main" id="{B02E06FE-40D7-A65E-8F06-DA8A3E360FC9}"/>
              </a:ext>
            </a:extLst>
          </p:cNvPr>
          <p:cNvGrpSpPr/>
          <p:nvPr/>
        </p:nvGrpSpPr>
        <p:grpSpPr>
          <a:xfrm>
            <a:off x="6321449" y="381089"/>
            <a:ext cx="5462564" cy="291159"/>
            <a:chOff x="5352149" y="381089"/>
            <a:chExt cx="5462564" cy="291159"/>
          </a:xfrm>
        </p:grpSpPr>
        <p:sp>
          <p:nvSpPr>
            <p:cNvPr id="6" name="正方形/長方形 5">
              <a:extLst>
                <a:ext uri="{FF2B5EF4-FFF2-40B4-BE49-F238E27FC236}">
                  <a16:creationId xmlns:a16="http://schemas.microsoft.com/office/drawing/2014/main" id="{C7291182-1FED-6678-2AED-2AD1F27394F1}"/>
                </a:ext>
              </a:extLst>
            </p:cNvPr>
            <p:cNvSpPr/>
            <p:nvPr/>
          </p:nvSpPr>
          <p:spPr>
            <a:xfrm>
              <a:off x="10097945" y="381089"/>
              <a:ext cx="716768" cy="291159"/>
            </a:xfrm>
            <a:prstGeom prst="rect">
              <a:avLst/>
            </a:prstGeom>
            <a:no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lang="ja-JP" altLang="en-US" sz="1050" dirty="0">
                  <a:solidFill>
                    <a:schemeClr val="tx1"/>
                  </a:solidFill>
                  <a:latin typeface="游明朝" panose="02020400000000000000" pitchFamily="18" charset="-128"/>
                  <a:ea typeface="游明朝" panose="02020400000000000000" pitchFamily="18" charset="-128"/>
                </a:rPr>
                <a:t>財務</a:t>
              </a:r>
              <a:r>
                <a:rPr kumimoji="1" lang="ja-JP" altLang="en-US" sz="1050" dirty="0">
                  <a:solidFill>
                    <a:schemeClr val="tx1"/>
                  </a:solidFill>
                  <a:latin typeface="游明朝" panose="02020400000000000000" pitchFamily="18" charset="-128"/>
                  <a:ea typeface="游明朝" panose="02020400000000000000" pitchFamily="18" charset="-128"/>
                </a:rPr>
                <a:t>計画</a:t>
              </a:r>
            </a:p>
          </p:txBody>
        </p:sp>
        <p:grpSp>
          <p:nvGrpSpPr>
            <p:cNvPr id="7" name="グループ化 6">
              <a:extLst>
                <a:ext uri="{FF2B5EF4-FFF2-40B4-BE49-F238E27FC236}">
                  <a16:creationId xmlns:a16="http://schemas.microsoft.com/office/drawing/2014/main" id="{541B796D-9AA0-C713-21F1-FA933672E20B}"/>
                </a:ext>
              </a:extLst>
            </p:cNvPr>
            <p:cNvGrpSpPr/>
            <p:nvPr/>
          </p:nvGrpSpPr>
          <p:grpSpPr>
            <a:xfrm>
              <a:off x="5352149" y="381089"/>
              <a:ext cx="870461" cy="291159"/>
              <a:chOff x="5021740" y="381089"/>
              <a:chExt cx="870461" cy="291159"/>
            </a:xfrm>
          </p:grpSpPr>
          <p:sp>
            <p:nvSpPr>
              <p:cNvPr id="20" name="正方形/長方形 19">
                <a:extLst>
                  <a:ext uri="{FF2B5EF4-FFF2-40B4-BE49-F238E27FC236}">
                    <a16:creationId xmlns:a16="http://schemas.microsoft.com/office/drawing/2014/main" id="{A5FDF0B5-B199-5507-3BC4-B03D8B6EFFC6}"/>
                  </a:ext>
                </a:extLst>
              </p:cNvPr>
              <p:cNvSpPr/>
              <p:nvPr/>
            </p:nvSpPr>
            <p:spPr>
              <a:xfrm>
                <a:off x="5021740" y="381089"/>
                <a:ext cx="716768" cy="291159"/>
              </a:xfrm>
              <a:prstGeom prst="rect">
                <a:avLst/>
              </a:prstGeom>
              <a:no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kumimoji="1" lang="ja-JP" altLang="en-US" sz="1050" dirty="0">
                    <a:solidFill>
                      <a:schemeClr val="tx1"/>
                    </a:solidFill>
                    <a:latin typeface="游明朝" panose="02020400000000000000" pitchFamily="18" charset="-128"/>
                    <a:ea typeface="游明朝" panose="02020400000000000000" pitchFamily="18" charset="-128"/>
                  </a:rPr>
                  <a:t>目指す姿</a:t>
                </a:r>
              </a:p>
            </p:txBody>
          </p:sp>
          <p:sp>
            <p:nvSpPr>
              <p:cNvPr id="21" name="矢印: 右 20">
                <a:extLst>
                  <a:ext uri="{FF2B5EF4-FFF2-40B4-BE49-F238E27FC236}">
                    <a16:creationId xmlns:a16="http://schemas.microsoft.com/office/drawing/2014/main" id="{CE2B5284-E2FF-FE54-0957-D5BA5B527922}"/>
                  </a:ext>
                </a:extLst>
              </p:cNvPr>
              <p:cNvSpPr/>
              <p:nvPr/>
            </p:nvSpPr>
            <p:spPr>
              <a:xfrm>
                <a:off x="5738508" y="458755"/>
                <a:ext cx="153693" cy="135827"/>
              </a:xfrm>
              <a:prstGeom prst="rightArrow">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nvGrpSpPr>
            <p:cNvPr id="8" name="グループ化 7">
              <a:extLst>
                <a:ext uri="{FF2B5EF4-FFF2-40B4-BE49-F238E27FC236}">
                  <a16:creationId xmlns:a16="http://schemas.microsoft.com/office/drawing/2014/main" id="{E4FF9845-836B-4BA2-087A-45004AC947E3}"/>
                </a:ext>
              </a:extLst>
            </p:cNvPr>
            <p:cNvGrpSpPr/>
            <p:nvPr/>
          </p:nvGrpSpPr>
          <p:grpSpPr>
            <a:xfrm>
              <a:off x="6301308" y="381089"/>
              <a:ext cx="870461" cy="291159"/>
              <a:chOff x="6036981" y="381089"/>
              <a:chExt cx="870461" cy="291159"/>
            </a:xfrm>
          </p:grpSpPr>
          <p:sp>
            <p:nvSpPr>
              <p:cNvPr id="18" name="正方形/長方形 17">
                <a:extLst>
                  <a:ext uri="{FF2B5EF4-FFF2-40B4-BE49-F238E27FC236}">
                    <a16:creationId xmlns:a16="http://schemas.microsoft.com/office/drawing/2014/main" id="{9BA423C3-7B1C-3AC8-31AC-702A2DDE5CCA}"/>
                  </a:ext>
                </a:extLst>
              </p:cNvPr>
              <p:cNvSpPr/>
              <p:nvPr/>
            </p:nvSpPr>
            <p:spPr>
              <a:xfrm>
                <a:off x="6036981" y="381089"/>
                <a:ext cx="716768" cy="291159"/>
              </a:xfrm>
              <a:prstGeom prst="rect">
                <a:avLst/>
              </a:prstGeom>
              <a:solidFill>
                <a:srgbClr val="145D3A"/>
              </a:solidFill>
              <a:ln w="9525">
                <a:solidFill>
                  <a:schemeClr val="tx1"/>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lang="ja-JP" altLang="en-US" sz="1050" dirty="0">
                    <a:solidFill>
                      <a:schemeClr val="bg1"/>
                    </a:solidFill>
                    <a:latin typeface="游明朝" panose="02020400000000000000" pitchFamily="18" charset="-128"/>
                    <a:ea typeface="游明朝" panose="02020400000000000000" pitchFamily="18" charset="-128"/>
                  </a:rPr>
                  <a:t>市場分析</a:t>
                </a:r>
              </a:p>
            </p:txBody>
          </p:sp>
          <p:sp>
            <p:nvSpPr>
              <p:cNvPr id="19" name="矢印: 右 18">
                <a:extLst>
                  <a:ext uri="{FF2B5EF4-FFF2-40B4-BE49-F238E27FC236}">
                    <a16:creationId xmlns:a16="http://schemas.microsoft.com/office/drawing/2014/main" id="{4C1AB08B-FDF3-4AF3-3E91-87006B987F9E}"/>
                  </a:ext>
                </a:extLst>
              </p:cNvPr>
              <p:cNvSpPr/>
              <p:nvPr/>
            </p:nvSpPr>
            <p:spPr>
              <a:xfrm>
                <a:off x="6753749" y="458755"/>
                <a:ext cx="153693" cy="135827"/>
              </a:xfrm>
              <a:prstGeom prst="rightArrow">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nvGrpSpPr>
            <p:cNvPr id="9" name="グループ化 8">
              <a:extLst>
                <a:ext uri="{FF2B5EF4-FFF2-40B4-BE49-F238E27FC236}">
                  <a16:creationId xmlns:a16="http://schemas.microsoft.com/office/drawing/2014/main" id="{312FABAD-C5EE-2EFC-5753-BCB69FA48312}"/>
                </a:ext>
              </a:extLst>
            </p:cNvPr>
            <p:cNvGrpSpPr/>
            <p:nvPr/>
          </p:nvGrpSpPr>
          <p:grpSpPr>
            <a:xfrm>
              <a:off x="7250467" y="381089"/>
              <a:ext cx="870461" cy="291159"/>
              <a:chOff x="7052222" y="381089"/>
              <a:chExt cx="870461" cy="291159"/>
            </a:xfrm>
          </p:grpSpPr>
          <p:sp>
            <p:nvSpPr>
              <p:cNvPr id="16" name="正方形/長方形 15">
                <a:extLst>
                  <a:ext uri="{FF2B5EF4-FFF2-40B4-BE49-F238E27FC236}">
                    <a16:creationId xmlns:a16="http://schemas.microsoft.com/office/drawing/2014/main" id="{B86F444A-775E-D2C1-8881-EBFD9DCE4BFE}"/>
                  </a:ext>
                </a:extLst>
              </p:cNvPr>
              <p:cNvSpPr/>
              <p:nvPr/>
            </p:nvSpPr>
            <p:spPr>
              <a:xfrm>
                <a:off x="7052222" y="381089"/>
                <a:ext cx="716768" cy="291159"/>
              </a:xfrm>
              <a:prstGeom prst="rect">
                <a:avLst/>
              </a:prstGeom>
              <a:no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lang="ja-JP" altLang="en-US" sz="1050" dirty="0">
                    <a:solidFill>
                      <a:schemeClr val="tx1"/>
                    </a:solidFill>
                    <a:latin typeface="游明朝" panose="02020400000000000000" pitchFamily="18" charset="-128"/>
                    <a:ea typeface="游明朝" panose="02020400000000000000" pitchFamily="18" charset="-128"/>
                  </a:rPr>
                  <a:t>競合分析</a:t>
                </a:r>
                <a:endParaRPr kumimoji="1" lang="ja-JP" altLang="en-US" sz="1050" dirty="0">
                  <a:solidFill>
                    <a:schemeClr val="tx1"/>
                  </a:solidFill>
                  <a:latin typeface="游明朝" panose="02020400000000000000" pitchFamily="18" charset="-128"/>
                  <a:ea typeface="游明朝" panose="02020400000000000000" pitchFamily="18" charset="-128"/>
                </a:endParaRPr>
              </a:p>
            </p:txBody>
          </p:sp>
          <p:sp>
            <p:nvSpPr>
              <p:cNvPr id="17" name="矢印: 右 16">
                <a:extLst>
                  <a:ext uri="{FF2B5EF4-FFF2-40B4-BE49-F238E27FC236}">
                    <a16:creationId xmlns:a16="http://schemas.microsoft.com/office/drawing/2014/main" id="{89F0DC0C-425C-9050-D353-79E26CE21E10}"/>
                  </a:ext>
                </a:extLst>
              </p:cNvPr>
              <p:cNvSpPr/>
              <p:nvPr/>
            </p:nvSpPr>
            <p:spPr>
              <a:xfrm>
                <a:off x="7768990" y="458755"/>
                <a:ext cx="153693" cy="135827"/>
              </a:xfrm>
              <a:prstGeom prst="rightArrow">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nvGrpSpPr>
            <p:cNvPr id="10" name="グループ化 9">
              <a:extLst>
                <a:ext uri="{FF2B5EF4-FFF2-40B4-BE49-F238E27FC236}">
                  <a16:creationId xmlns:a16="http://schemas.microsoft.com/office/drawing/2014/main" id="{8FE59282-D0D4-5389-0AB8-8F3913BA6701}"/>
                </a:ext>
              </a:extLst>
            </p:cNvPr>
            <p:cNvGrpSpPr/>
            <p:nvPr/>
          </p:nvGrpSpPr>
          <p:grpSpPr>
            <a:xfrm>
              <a:off x="8199626" y="381089"/>
              <a:ext cx="870461" cy="291159"/>
              <a:chOff x="8067463" y="381089"/>
              <a:chExt cx="870461" cy="291159"/>
            </a:xfrm>
          </p:grpSpPr>
          <p:sp>
            <p:nvSpPr>
              <p:cNvPr id="14" name="正方形/長方形 13">
                <a:extLst>
                  <a:ext uri="{FF2B5EF4-FFF2-40B4-BE49-F238E27FC236}">
                    <a16:creationId xmlns:a16="http://schemas.microsoft.com/office/drawing/2014/main" id="{918352FA-D57B-D2F1-58A7-FE3F1FE7D20E}"/>
                  </a:ext>
                </a:extLst>
              </p:cNvPr>
              <p:cNvSpPr/>
              <p:nvPr/>
            </p:nvSpPr>
            <p:spPr>
              <a:xfrm>
                <a:off x="8067463" y="381089"/>
                <a:ext cx="716768" cy="291159"/>
              </a:xfrm>
              <a:prstGeom prst="rect">
                <a:avLst/>
              </a:prstGeom>
              <a:no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kumimoji="1" lang="ja-JP" altLang="en-US" sz="1050" dirty="0">
                    <a:solidFill>
                      <a:schemeClr val="tx1"/>
                    </a:solidFill>
                    <a:latin typeface="游明朝" panose="02020400000000000000" pitchFamily="18" charset="-128"/>
                    <a:ea typeface="游明朝" panose="02020400000000000000" pitchFamily="18" charset="-128"/>
                  </a:rPr>
                  <a:t>自社戦略</a:t>
                </a:r>
              </a:p>
            </p:txBody>
          </p:sp>
          <p:sp>
            <p:nvSpPr>
              <p:cNvPr id="15" name="矢印: 右 14">
                <a:extLst>
                  <a:ext uri="{FF2B5EF4-FFF2-40B4-BE49-F238E27FC236}">
                    <a16:creationId xmlns:a16="http://schemas.microsoft.com/office/drawing/2014/main" id="{E6CBBEB1-0856-7771-4727-07C36751228D}"/>
                  </a:ext>
                </a:extLst>
              </p:cNvPr>
              <p:cNvSpPr/>
              <p:nvPr/>
            </p:nvSpPr>
            <p:spPr>
              <a:xfrm>
                <a:off x="8784231" y="458755"/>
                <a:ext cx="153693" cy="135827"/>
              </a:xfrm>
              <a:prstGeom prst="rightArrow">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nvGrpSpPr>
            <p:cNvPr id="11" name="グループ化 10">
              <a:extLst>
                <a:ext uri="{FF2B5EF4-FFF2-40B4-BE49-F238E27FC236}">
                  <a16:creationId xmlns:a16="http://schemas.microsoft.com/office/drawing/2014/main" id="{EB3B2555-CC28-0BD8-676F-7FD30C38DD63}"/>
                </a:ext>
              </a:extLst>
            </p:cNvPr>
            <p:cNvGrpSpPr/>
            <p:nvPr/>
          </p:nvGrpSpPr>
          <p:grpSpPr>
            <a:xfrm>
              <a:off x="9148785" y="381089"/>
              <a:ext cx="870461" cy="291159"/>
              <a:chOff x="9082704" y="381089"/>
              <a:chExt cx="870461" cy="291159"/>
            </a:xfrm>
          </p:grpSpPr>
          <p:sp>
            <p:nvSpPr>
              <p:cNvPr id="12" name="正方形/長方形 11">
                <a:extLst>
                  <a:ext uri="{FF2B5EF4-FFF2-40B4-BE49-F238E27FC236}">
                    <a16:creationId xmlns:a16="http://schemas.microsoft.com/office/drawing/2014/main" id="{BE8D1022-1FA8-10D7-E683-794234A536F8}"/>
                  </a:ext>
                </a:extLst>
              </p:cNvPr>
              <p:cNvSpPr/>
              <p:nvPr/>
            </p:nvSpPr>
            <p:spPr>
              <a:xfrm>
                <a:off x="9082704" y="381089"/>
                <a:ext cx="716768" cy="291159"/>
              </a:xfrm>
              <a:prstGeom prst="rect">
                <a:avLst/>
              </a:prstGeom>
              <a:no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kumimoji="1" lang="ja-JP" altLang="en-US" sz="1050" dirty="0">
                    <a:solidFill>
                      <a:schemeClr val="tx1"/>
                    </a:solidFill>
                    <a:latin typeface="游明朝" panose="02020400000000000000" pitchFamily="18" charset="-128"/>
                    <a:ea typeface="游明朝" panose="02020400000000000000" pitchFamily="18" charset="-128"/>
                  </a:rPr>
                  <a:t>活動計画</a:t>
                </a:r>
              </a:p>
            </p:txBody>
          </p:sp>
          <p:sp>
            <p:nvSpPr>
              <p:cNvPr id="13" name="矢印: 右 12">
                <a:extLst>
                  <a:ext uri="{FF2B5EF4-FFF2-40B4-BE49-F238E27FC236}">
                    <a16:creationId xmlns:a16="http://schemas.microsoft.com/office/drawing/2014/main" id="{55D0A9E6-A203-D252-1FC2-12C404584672}"/>
                  </a:ext>
                </a:extLst>
              </p:cNvPr>
              <p:cNvSpPr/>
              <p:nvPr/>
            </p:nvSpPr>
            <p:spPr>
              <a:xfrm>
                <a:off x="9799472" y="458755"/>
                <a:ext cx="153693" cy="135827"/>
              </a:xfrm>
              <a:prstGeom prst="rightArrow">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sp>
        <p:nvSpPr>
          <p:cNvPr id="23" name="正方形/長方形 22">
            <a:extLst>
              <a:ext uri="{FF2B5EF4-FFF2-40B4-BE49-F238E27FC236}">
                <a16:creationId xmlns:a16="http://schemas.microsoft.com/office/drawing/2014/main" id="{EE606EFA-6B34-EEA4-C6DE-9B5489DF8622}"/>
              </a:ext>
            </a:extLst>
          </p:cNvPr>
          <p:cNvSpPr/>
          <p:nvPr/>
        </p:nvSpPr>
        <p:spPr>
          <a:xfrm>
            <a:off x="410918" y="851981"/>
            <a:ext cx="11370164" cy="46891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spcBef>
                <a:spcPts val="600"/>
              </a:spcBef>
            </a:pPr>
            <a:r>
              <a:rPr kumimoji="1" lang="ja-JP" altLang="en-US" dirty="0">
                <a:solidFill>
                  <a:schemeClr val="tx1"/>
                </a:solidFill>
                <a:latin typeface="游明朝" panose="02020400000000000000" pitchFamily="18" charset="-128"/>
                <a:ea typeface="游明朝" panose="02020400000000000000" pitchFamily="18" charset="-128"/>
              </a:rPr>
              <a:t>スタートアップ</a:t>
            </a:r>
            <a:r>
              <a:rPr kumimoji="1" lang="en-US" altLang="ja-JP" dirty="0">
                <a:solidFill>
                  <a:schemeClr val="tx1"/>
                </a:solidFill>
                <a:latin typeface="游明朝" panose="02020400000000000000" pitchFamily="18" charset="-128"/>
                <a:ea typeface="游明朝" panose="02020400000000000000" pitchFamily="18" charset="-128"/>
              </a:rPr>
              <a:t>*</a:t>
            </a:r>
            <a:r>
              <a:rPr kumimoji="1" lang="ja-JP" altLang="en-US" dirty="0">
                <a:solidFill>
                  <a:schemeClr val="tx1"/>
                </a:solidFill>
                <a:latin typeface="游明朝" panose="02020400000000000000" pitchFamily="18" charset="-128"/>
                <a:ea typeface="游明朝" panose="02020400000000000000" pitchFamily="18" charset="-128"/>
              </a:rPr>
              <a:t>は創業・事業成長において、ポジティブ</a:t>
            </a:r>
            <a:r>
              <a:rPr lang="ja-JP" altLang="en-US" dirty="0">
                <a:solidFill>
                  <a:schemeClr val="tx1"/>
                </a:solidFill>
                <a:latin typeface="游明朝" panose="02020400000000000000" pitchFamily="18" charset="-128"/>
                <a:ea typeface="游明朝" panose="02020400000000000000" pitchFamily="18" charset="-128"/>
              </a:rPr>
              <a:t>・ネガティブの両面で課題を感じている。</a:t>
            </a:r>
            <a:endParaRPr kumimoji="1" lang="ja-JP" altLang="en-US" dirty="0">
              <a:solidFill>
                <a:schemeClr val="tx1"/>
              </a:solidFill>
              <a:latin typeface="游明朝" panose="02020400000000000000" pitchFamily="18" charset="-128"/>
              <a:ea typeface="游明朝" panose="02020400000000000000" pitchFamily="18" charset="-128"/>
            </a:endParaRPr>
          </a:p>
        </p:txBody>
      </p:sp>
      <p:sp>
        <p:nvSpPr>
          <p:cNvPr id="63" name="正方形/長方形 62">
            <a:extLst>
              <a:ext uri="{FF2B5EF4-FFF2-40B4-BE49-F238E27FC236}">
                <a16:creationId xmlns:a16="http://schemas.microsoft.com/office/drawing/2014/main" id="{CE0826D3-9305-4DBB-AE39-A9A2D069CE7B}"/>
              </a:ext>
            </a:extLst>
          </p:cNvPr>
          <p:cNvSpPr/>
          <p:nvPr/>
        </p:nvSpPr>
        <p:spPr>
          <a:xfrm>
            <a:off x="407988" y="5953494"/>
            <a:ext cx="11376025" cy="536143"/>
          </a:xfrm>
          <a:prstGeom prst="rect">
            <a:avLst/>
          </a:prstGeom>
          <a:solidFill>
            <a:srgbClr val="145D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bg1"/>
                </a:solidFill>
                <a:latin typeface="游明朝" panose="02020400000000000000" pitchFamily="18" charset="-128"/>
                <a:ea typeface="游明朝" panose="02020400000000000000" pitchFamily="18" charset="-128"/>
              </a:rPr>
              <a:t>上記の通り、創業・事業成長における理想と現実のギャップは大きく、本ギャップを埋めるサービスには需要があると想定される。</a:t>
            </a:r>
            <a:br>
              <a:rPr lang="ja-JP" altLang="en-US" sz="1400" dirty="0">
                <a:solidFill>
                  <a:schemeClr val="bg1"/>
                </a:solidFill>
                <a:latin typeface="游明朝" panose="02020400000000000000" pitchFamily="18" charset="-128"/>
                <a:ea typeface="游明朝" panose="02020400000000000000" pitchFamily="18" charset="-128"/>
              </a:rPr>
            </a:br>
            <a:r>
              <a:rPr lang="ja-JP" altLang="en-US" sz="1400" dirty="0">
                <a:solidFill>
                  <a:schemeClr val="bg1"/>
                </a:solidFill>
                <a:latin typeface="游明朝" panose="02020400000000000000" pitchFamily="18" charset="-128"/>
                <a:ea typeface="游明朝" panose="02020400000000000000" pitchFamily="18" charset="-128"/>
              </a:rPr>
              <a:t>一方、そのようなサービスは既に多数存在していることが容易に想定される点は懸念すべきである。</a:t>
            </a:r>
          </a:p>
        </p:txBody>
      </p:sp>
      <p:cxnSp>
        <p:nvCxnSpPr>
          <p:cNvPr id="30" name="直線矢印コネクタ 29">
            <a:extLst>
              <a:ext uri="{FF2B5EF4-FFF2-40B4-BE49-F238E27FC236}">
                <a16:creationId xmlns:a16="http://schemas.microsoft.com/office/drawing/2014/main" id="{F2DF9A72-F07D-7867-7210-3537B1FAF99D}"/>
              </a:ext>
            </a:extLst>
          </p:cNvPr>
          <p:cNvCxnSpPr>
            <a:cxnSpLocks/>
          </p:cNvCxnSpPr>
          <p:nvPr/>
        </p:nvCxnSpPr>
        <p:spPr>
          <a:xfrm>
            <a:off x="407988" y="3301311"/>
            <a:ext cx="11384338" cy="0"/>
          </a:xfrm>
          <a:prstGeom prst="straightConnector1">
            <a:avLst/>
          </a:prstGeom>
          <a:ln w="9525">
            <a:solidFill>
              <a:schemeClr val="tx1"/>
            </a:solidFill>
            <a:prstDash val="dash"/>
          </a:ln>
        </p:spPr>
        <p:style>
          <a:lnRef idx="2">
            <a:schemeClr val="accent1"/>
          </a:lnRef>
          <a:fillRef idx="0">
            <a:schemeClr val="accent1"/>
          </a:fillRef>
          <a:effectRef idx="1">
            <a:schemeClr val="accent1"/>
          </a:effectRef>
          <a:fontRef idx="minor">
            <a:schemeClr val="tx1"/>
          </a:fontRef>
        </p:style>
      </p:cxnSp>
      <p:sp>
        <p:nvSpPr>
          <p:cNvPr id="3" name="正方形/長方形 2">
            <a:extLst>
              <a:ext uri="{FF2B5EF4-FFF2-40B4-BE49-F238E27FC236}">
                <a16:creationId xmlns:a16="http://schemas.microsoft.com/office/drawing/2014/main" id="{EC12AF58-4321-86F8-62C6-7A4B52FD2B29}"/>
              </a:ext>
            </a:extLst>
          </p:cNvPr>
          <p:cNvSpPr/>
          <p:nvPr/>
        </p:nvSpPr>
        <p:spPr>
          <a:xfrm>
            <a:off x="407988" y="1638323"/>
            <a:ext cx="2229348" cy="27097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lang="ja-JP" altLang="en-US" sz="1400" dirty="0">
                <a:solidFill>
                  <a:schemeClr val="tx1"/>
                </a:solidFill>
                <a:latin typeface="游明朝" panose="02020400000000000000" pitchFamily="18" charset="-128"/>
                <a:ea typeface="游明朝" panose="02020400000000000000" pitchFamily="18" charset="-128"/>
              </a:rPr>
              <a:t>対象者</a:t>
            </a:r>
          </a:p>
        </p:txBody>
      </p:sp>
      <p:cxnSp>
        <p:nvCxnSpPr>
          <p:cNvPr id="24" name="直線矢印コネクタ 23">
            <a:extLst>
              <a:ext uri="{FF2B5EF4-FFF2-40B4-BE49-F238E27FC236}">
                <a16:creationId xmlns:a16="http://schemas.microsoft.com/office/drawing/2014/main" id="{B96A4AB4-59D0-AC32-9DAB-909AB04DC0FD}"/>
              </a:ext>
            </a:extLst>
          </p:cNvPr>
          <p:cNvCxnSpPr>
            <a:cxnSpLocks/>
          </p:cNvCxnSpPr>
          <p:nvPr/>
        </p:nvCxnSpPr>
        <p:spPr>
          <a:xfrm>
            <a:off x="407988" y="2006867"/>
            <a:ext cx="2229592" cy="0"/>
          </a:xfrm>
          <a:prstGeom prst="straightConnector1">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sp>
        <p:nvSpPr>
          <p:cNvPr id="37" name="正方形/長方形 36">
            <a:extLst>
              <a:ext uri="{FF2B5EF4-FFF2-40B4-BE49-F238E27FC236}">
                <a16:creationId xmlns:a16="http://schemas.microsoft.com/office/drawing/2014/main" id="{1B75162D-8C98-B8B6-0A5B-DB8DDA0021BD}"/>
              </a:ext>
            </a:extLst>
          </p:cNvPr>
          <p:cNvSpPr/>
          <p:nvPr/>
        </p:nvSpPr>
        <p:spPr>
          <a:xfrm>
            <a:off x="5202294" y="1638323"/>
            <a:ext cx="2229347" cy="27097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lang="ja-JP" altLang="en-US" sz="1400" dirty="0">
                <a:solidFill>
                  <a:schemeClr val="tx1"/>
                </a:solidFill>
                <a:latin typeface="游明朝" panose="02020400000000000000" pitchFamily="18" charset="-128"/>
                <a:ea typeface="游明朝" panose="02020400000000000000" pitchFamily="18" charset="-128"/>
              </a:rPr>
              <a:t>状況</a:t>
            </a:r>
          </a:p>
        </p:txBody>
      </p:sp>
      <p:cxnSp>
        <p:nvCxnSpPr>
          <p:cNvPr id="39" name="直線矢印コネクタ 38">
            <a:extLst>
              <a:ext uri="{FF2B5EF4-FFF2-40B4-BE49-F238E27FC236}">
                <a16:creationId xmlns:a16="http://schemas.microsoft.com/office/drawing/2014/main" id="{7BA7A86F-12A4-2339-0B62-7E1FF63575C7}"/>
              </a:ext>
            </a:extLst>
          </p:cNvPr>
          <p:cNvCxnSpPr>
            <a:cxnSpLocks/>
          </p:cNvCxnSpPr>
          <p:nvPr/>
        </p:nvCxnSpPr>
        <p:spPr>
          <a:xfrm>
            <a:off x="5202294" y="2006867"/>
            <a:ext cx="2229592" cy="0"/>
          </a:xfrm>
          <a:prstGeom prst="straightConnector1">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sp>
        <p:nvSpPr>
          <p:cNvPr id="34" name="正方形/長方形 33">
            <a:extLst>
              <a:ext uri="{FF2B5EF4-FFF2-40B4-BE49-F238E27FC236}">
                <a16:creationId xmlns:a16="http://schemas.microsoft.com/office/drawing/2014/main" id="{941D3223-C59A-F4E5-8302-F0CF95DBE3BD}"/>
              </a:ext>
            </a:extLst>
          </p:cNvPr>
          <p:cNvSpPr/>
          <p:nvPr/>
        </p:nvSpPr>
        <p:spPr>
          <a:xfrm>
            <a:off x="5202294" y="2122020"/>
            <a:ext cx="2229347" cy="110726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200" dirty="0">
                <a:solidFill>
                  <a:schemeClr val="tx1"/>
                </a:solidFill>
                <a:latin typeface="游明朝" panose="02020400000000000000" pitchFamily="18" charset="-128"/>
                <a:ea typeface="游明朝" panose="02020400000000000000" pitchFamily="18" charset="-128"/>
              </a:rPr>
              <a:t>不安よりも希望が大きく、</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創業に必要なあらゆる準備を</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している。</a:t>
            </a:r>
          </a:p>
        </p:txBody>
      </p:sp>
      <p:sp>
        <p:nvSpPr>
          <p:cNvPr id="35" name="正方形/長方形 34">
            <a:extLst>
              <a:ext uri="{FF2B5EF4-FFF2-40B4-BE49-F238E27FC236}">
                <a16:creationId xmlns:a16="http://schemas.microsoft.com/office/drawing/2014/main" id="{9C2B65C4-45D3-BD52-9E39-592474649FF6}"/>
              </a:ext>
            </a:extLst>
          </p:cNvPr>
          <p:cNvSpPr/>
          <p:nvPr/>
        </p:nvSpPr>
        <p:spPr>
          <a:xfrm>
            <a:off x="5202294" y="3373340"/>
            <a:ext cx="2229347" cy="110726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200" dirty="0">
                <a:solidFill>
                  <a:schemeClr val="tx1"/>
                </a:solidFill>
                <a:latin typeface="游明朝" panose="02020400000000000000" pitchFamily="18" charset="-128"/>
                <a:ea typeface="游明朝" panose="02020400000000000000" pitchFamily="18" charset="-128"/>
              </a:rPr>
              <a:t>創業後さまざまな苦労は</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あったものの、事業が軌道に</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乗ってポジティブな気持ちで</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事業拡大を進めている。</a:t>
            </a:r>
          </a:p>
        </p:txBody>
      </p:sp>
      <p:sp>
        <p:nvSpPr>
          <p:cNvPr id="36" name="正方形/長方形 35">
            <a:extLst>
              <a:ext uri="{FF2B5EF4-FFF2-40B4-BE49-F238E27FC236}">
                <a16:creationId xmlns:a16="http://schemas.microsoft.com/office/drawing/2014/main" id="{2F5A9CB0-2E71-916C-86E2-EF5D249A487D}"/>
              </a:ext>
            </a:extLst>
          </p:cNvPr>
          <p:cNvSpPr/>
          <p:nvPr/>
        </p:nvSpPr>
        <p:spPr>
          <a:xfrm>
            <a:off x="5202294" y="4624660"/>
            <a:ext cx="2229347" cy="110726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200" dirty="0">
                <a:solidFill>
                  <a:schemeClr val="tx1"/>
                </a:solidFill>
                <a:latin typeface="游明朝" panose="02020400000000000000" pitchFamily="18" charset="-128"/>
                <a:ea typeface="游明朝" panose="02020400000000000000" pitchFamily="18" charset="-128"/>
              </a:rPr>
              <a:t>想定よりも事業が軌道に</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乗っておらず、ネガティブな</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気持ちで場当たり的に試行</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錯誤している。</a:t>
            </a:r>
          </a:p>
        </p:txBody>
      </p:sp>
      <p:sp>
        <p:nvSpPr>
          <p:cNvPr id="45" name="正方形/長方形 44">
            <a:extLst>
              <a:ext uri="{FF2B5EF4-FFF2-40B4-BE49-F238E27FC236}">
                <a16:creationId xmlns:a16="http://schemas.microsoft.com/office/drawing/2014/main" id="{569A7D91-F8BF-92B3-5A9F-AE6D6A39E607}"/>
              </a:ext>
            </a:extLst>
          </p:cNvPr>
          <p:cNvSpPr/>
          <p:nvPr/>
        </p:nvSpPr>
        <p:spPr>
          <a:xfrm>
            <a:off x="7987376" y="1638323"/>
            <a:ext cx="3796221" cy="27097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lang="ja-JP" altLang="en-US" sz="1400" dirty="0">
                <a:solidFill>
                  <a:schemeClr val="tx1"/>
                </a:solidFill>
                <a:latin typeface="游明朝" panose="02020400000000000000" pitchFamily="18" charset="-128"/>
                <a:ea typeface="游明朝" panose="02020400000000000000" pitchFamily="18" charset="-128"/>
              </a:rPr>
              <a:t>課題</a:t>
            </a:r>
          </a:p>
        </p:txBody>
      </p:sp>
      <p:cxnSp>
        <p:nvCxnSpPr>
          <p:cNvPr id="46" name="直線矢印コネクタ 45">
            <a:extLst>
              <a:ext uri="{FF2B5EF4-FFF2-40B4-BE49-F238E27FC236}">
                <a16:creationId xmlns:a16="http://schemas.microsoft.com/office/drawing/2014/main" id="{F3155873-9AB0-CC0B-5252-50E4E12A2ADE}"/>
              </a:ext>
            </a:extLst>
          </p:cNvPr>
          <p:cNvCxnSpPr>
            <a:cxnSpLocks/>
          </p:cNvCxnSpPr>
          <p:nvPr/>
        </p:nvCxnSpPr>
        <p:spPr>
          <a:xfrm>
            <a:off x="7987376" y="2006867"/>
            <a:ext cx="3796638" cy="0"/>
          </a:xfrm>
          <a:prstGeom prst="straightConnector1">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sp>
        <p:nvSpPr>
          <p:cNvPr id="42" name="正方形/長方形 41">
            <a:extLst>
              <a:ext uri="{FF2B5EF4-FFF2-40B4-BE49-F238E27FC236}">
                <a16:creationId xmlns:a16="http://schemas.microsoft.com/office/drawing/2014/main" id="{11CD6C55-242E-41BE-5C3A-58B319C37502}"/>
              </a:ext>
            </a:extLst>
          </p:cNvPr>
          <p:cNvSpPr/>
          <p:nvPr/>
        </p:nvSpPr>
        <p:spPr>
          <a:xfrm>
            <a:off x="7987376" y="2122020"/>
            <a:ext cx="3796221" cy="110726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200" dirty="0">
                <a:solidFill>
                  <a:schemeClr val="tx1"/>
                </a:solidFill>
                <a:latin typeface="游明朝" panose="02020400000000000000" pitchFamily="18" charset="-128"/>
                <a:ea typeface="游明朝" panose="02020400000000000000" pitchFamily="18" charset="-128"/>
              </a:rPr>
              <a:t>自分で無料サービス（</a:t>
            </a:r>
            <a:r>
              <a:rPr lang="en-US" altLang="ja-JP" sz="1200" dirty="0">
                <a:solidFill>
                  <a:schemeClr val="tx1"/>
                </a:solidFill>
                <a:latin typeface="游明朝" panose="02020400000000000000" pitchFamily="18" charset="-128"/>
                <a:ea typeface="游明朝" panose="02020400000000000000" pitchFamily="18" charset="-128"/>
              </a:rPr>
              <a:t>AI</a:t>
            </a:r>
            <a:r>
              <a:rPr lang="ja-JP" altLang="en-US" sz="1200" dirty="0">
                <a:solidFill>
                  <a:schemeClr val="tx1"/>
                </a:solidFill>
                <a:latin typeface="游明朝" panose="02020400000000000000" pitchFamily="18" charset="-128"/>
                <a:ea typeface="游明朝" panose="02020400000000000000" pitchFamily="18" charset="-128"/>
              </a:rPr>
              <a:t>含む）を活用したり、</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外注によって準備を進めているものの、サービス</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品質の低さや外注に要する費用の高さに対しては、</a:t>
            </a:r>
            <a:br>
              <a:rPr lang="en-US" altLang="ja-JP" sz="1200" dirty="0">
                <a:solidFill>
                  <a:schemeClr val="tx1"/>
                </a:solidFill>
                <a:latin typeface="游明朝" panose="02020400000000000000" pitchFamily="18" charset="-128"/>
                <a:ea typeface="游明朝" panose="02020400000000000000" pitchFamily="18" charset="-128"/>
              </a:rPr>
            </a:br>
            <a:r>
              <a:rPr lang="ja-JP" altLang="en-US" sz="1200" dirty="0">
                <a:solidFill>
                  <a:schemeClr val="tx1"/>
                </a:solidFill>
                <a:latin typeface="游明朝" panose="02020400000000000000" pitchFamily="18" charset="-128"/>
                <a:ea typeface="游明朝" panose="02020400000000000000" pitchFamily="18" charset="-128"/>
              </a:rPr>
              <a:t>少しだけ不安を持ち始めている。</a:t>
            </a:r>
          </a:p>
        </p:txBody>
      </p:sp>
      <p:sp>
        <p:nvSpPr>
          <p:cNvPr id="43" name="正方形/長方形 42">
            <a:extLst>
              <a:ext uri="{FF2B5EF4-FFF2-40B4-BE49-F238E27FC236}">
                <a16:creationId xmlns:a16="http://schemas.microsoft.com/office/drawing/2014/main" id="{AFC1CA8C-DA53-1677-6174-90ABC6E3249F}"/>
              </a:ext>
            </a:extLst>
          </p:cNvPr>
          <p:cNvSpPr/>
          <p:nvPr/>
        </p:nvSpPr>
        <p:spPr>
          <a:xfrm>
            <a:off x="7987376" y="3373340"/>
            <a:ext cx="3796221" cy="110726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200" dirty="0">
                <a:solidFill>
                  <a:schemeClr val="tx1"/>
                </a:solidFill>
                <a:latin typeface="游明朝" panose="02020400000000000000" pitchFamily="18" charset="-128"/>
                <a:ea typeface="游明朝" panose="02020400000000000000" pitchFamily="18" charset="-128"/>
              </a:rPr>
              <a:t>事業をより一層成長させるために、組織としての</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土壌を整備すること、改善活動を通して事業品質を</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向上させることの必要性を感じている。</a:t>
            </a:r>
          </a:p>
        </p:txBody>
      </p:sp>
      <p:sp>
        <p:nvSpPr>
          <p:cNvPr id="44" name="正方形/長方形 43">
            <a:extLst>
              <a:ext uri="{FF2B5EF4-FFF2-40B4-BE49-F238E27FC236}">
                <a16:creationId xmlns:a16="http://schemas.microsoft.com/office/drawing/2014/main" id="{A471AE91-A9EF-4D2E-91F5-FA2A6BE7E4C8}"/>
              </a:ext>
            </a:extLst>
          </p:cNvPr>
          <p:cNvSpPr/>
          <p:nvPr/>
        </p:nvSpPr>
        <p:spPr>
          <a:xfrm>
            <a:off x="7987376" y="4624660"/>
            <a:ext cx="3796221" cy="110726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200" dirty="0">
                <a:solidFill>
                  <a:schemeClr val="tx1"/>
                </a:solidFill>
                <a:latin typeface="游明朝" panose="02020400000000000000" pitchFamily="18" charset="-128"/>
                <a:ea typeface="游明朝" panose="02020400000000000000" pitchFamily="18" charset="-128"/>
              </a:rPr>
              <a:t>自分の力に限界を感じており、「どうすればいいか</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分からないから助けてほしい」という思いが強く</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なっている。</a:t>
            </a:r>
          </a:p>
        </p:txBody>
      </p:sp>
      <p:sp>
        <p:nvSpPr>
          <p:cNvPr id="52" name="正方形/長方形 51">
            <a:extLst>
              <a:ext uri="{FF2B5EF4-FFF2-40B4-BE49-F238E27FC236}">
                <a16:creationId xmlns:a16="http://schemas.microsoft.com/office/drawing/2014/main" id="{F1831A50-89D7-FFFC-3148-BF3057755443}"/>
              </a:ext>
            </a:extLst>
          </p:cNvPr>
          <p:cNvSpPr/>
          <p:nvPr/>
        </p:nvSpPr>
        <p:spPr>
          <a:xfrm>
            <a:off x="2805019" y="1638323"/>
            <a:ext cx="2229348" cy="27097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lang="ja-JP" altLang="en-US" sz="1400" dirty="0">
                <a:solidFill>
                  <a:schemeClr val="tx1"/>
                </a:solidFill>
                <a:latin typeface="游明朝" panose="02020400000000000000" pitchFamily="18" charset="-128"/>
                <a:ea typeface="游明朝" panose="02020400000000000000" pitchFamily="18" charset="-128"/>
              </a:rPr>
              <a:t>対象時期</a:t>
            </a:r>
          </a:p>
        </p:txBody>
      </p:sp>
      <p:cxnSp>
        <p:nvCxnSpPr>
          <p:cNvPr id="53" name="直線矢印コネクタ 52">
            <a:extLst>
              <a:ext uri="{FF2B5EF4-FFF2-40B4-BE49-F238E27FC236}">
                <a16:creationId xmlns:a16="http://schemas.microsoft.com/office/drawing/2014/main" id="{9321FC48-0C79-946B-246D-605A7314E058}"/>
              </a:ext>
            </a:extLst>
          </p:cNvPr>
          <p:cNvCxnSpPr>
            <a:cxnSpLocks/>
          </p:cNvCxnSpPr>
          <p:nvPr/>
        </p:nvCxnSpPr>
        <p:spPr>
          <a:xfrm>
            <a:off x="2805019" y="2006867"/>
            <a:ext cx="2229592" cy="0"/>
          </a:xfrm>
          <a:prstGeom prst="straightConnector1">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sp>
        <p:nvSpPr>
          <p:cNvPr id="49" name="正方形/長方形 48">
            <a:extLst>
              <a:ext uri="{FF2B5EF4-FFF2-40B4-BE49-F238E27FC236}">
                <a16:creationId xmlns:a16="http://schemas.microsoft.com/office/drawing/2014/main" id="{8543CEB8-CC23-C674-BD3F-5B186EAF6ADA}"/>
              </a:ext>
            </a:extLst>
          </p:cNvPr>
          <p:cNvSpPr/>
          <p:nvPr/>
        </p:nvSpPr>
        <p:spPr>
          <a:xfrm>
            <a:off x="2805019" y="2122020"/>
            <a:ext cx="2229348" cy="110726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200" dirty="0">
                <a:solidFill>
                  <a:schemeClr val="tx1"/>
                </a:solidFill>
                <a:latin typeface="游明朝" panose="02020400000000000000" pitchFamily="18" charset="-128"/>
                <a:ea typeface="游明朝" panose="02020400000000000000" pitchFamily="18" charset="-128"/>
              </a:rPr>
              <a:t>創業時</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（創業前</a:t>
            </a:r>
            <a:r>
              <a:rPr lang="en-US" altLang="ja-JP" sz="1200" dirty="0">
                <a:solidFill>
                  <a:schemeClr val="tx1"/>
                </a:solidFill>
                <a:latin typeface="游明朝" panose="02020400000000000000" pitchFamily="18" charset="-128"/>
                <a:ea typeface="游明朝" panose="02020400000000000000" pitchFamily="18" charset="-128"/>
              </a:rPr>
              <a:t>3</a:t>
            </a:r>
            <a:r>
              <a:rPr lang="ja-JP" altLang="en-US" sz="1200" dirty="0">
                <a:solidFill>
                  <a:schemeClr val="tx1"/>
                </a:solidFill>
                <a:latin typeface="游明朝" panose="02020400000000000000" pitchFamily="18" charset="-128"/>
                <a:ea typeface="游明朝" panose="02020400000000000000" pitchFamily="18" charset="-128"/>
              </a:rPr>
              <a:t>ヵ月～</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創業後</a:t>
            </a:r>
            <a:r>
              <a:rPr lang="en-US" altLang="ja-JP" sz="1200" dirty="0">
                <a:solidFill>
                  <a:schemeClr val="tx1"/>
                </a:solidFill>
                <a:latin typeface="游明朝" panose="02020400000000000000" pitchFamily="18" charset="-128"/>
                <a:ea typeface="游明朝" panose="02020400000000000000" pitchFamily="18" charset="-128"/>
              </a:rPr>
              <a:t>3</a:t>
            </a:r>
            <a:r>
              <a:rPr lang="ja-JP" altLang="en-US" sz="1200" dirty="0">
                <a:solidFill>
                  <a:schemeClr val="tx1"/>
                </a:solidFill>
                <a:latin typeface="游明朝" panose="02020400000000000000" pitchFamily="18" charset="-128"/>
                <a:ea typeface="游明朝" panose="02020400000000000000" pitchFamily="18" charset="-128"/>
              </a:rPr>
              <a:t>ヵ月）</a:t>
            </a:r>
          </a:p>
        </p:txBody>
      </p:sp>
      <p:sp>
        <p:nvSpPr>
          <p:cNvPr id="50" name="正方形/長方形 49">
            <a:extLst>
              <a:ext uri="{FF2B5EF4-FFF2-40B4-BE49-F238E27FC236}">
                <a16:creationId xmlns:a16="http://schemas.microsoft.com/office/drawing/2014/main" id="{B73A6E1D-3141-D402-A1BF-CE9FFA54F6E9}"/>
              </a:ext>
            </a:extLst>
          </p:cNvPr>
          <p:cNvSpPr/>
          <p:nvPr/>
        </p:nvSpPr>
        <p:spPr>
          <a:xfrm>
            <a:off x="2805019" y="3373340"/>
            <a:ext cx="2229348" cy="110726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200" dirty="0">
                <a:solidFill>
                  <a:schemeClr val="tx1"/>
                </a:solidFill>
                <a:latin typeface="游明朝" panose="02020400000000000000" pitchFamily="18" charset="-128"/>
                <a:ea typeface="游明朝" panose="02020400000000000000" pitchFamily="18" charset="-128"/>
              </a:rPr>
              <a:t>事業が上手くいっている</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タイミング</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（創業後</a:t>
            </a:r>
            <a:r>
              <a:rPr lang="en-US" altLang="ja-JP" sz="1200" dirty="0">
                <a:solidFill>
                  <a:schemeClr val="tx1"/>
                </a:solidFill>
                <a:latin typeface="游明朝" panose="02020400000000000000" pitchFamily="18" charset="-128"/>
                <a:ea typeface="游明朝" panose="02020400000000000000" pitchFamily="18" charset="-128"/>
              </a:rPr>
              <a:t>4</a:t>
            </a:r>
            <a:r>
              <a:rPr lang="ja-JP" altLang="en-US" sz="1200" dirty="0">
                <a:solidFill>
                  <a:schemeClr val="tx1"/>
                </a:solidFill>
                <a:latin typeface="游明朝" panose="02020400000000000000" pitchFamily="18" charset="-128"/>
                <a:ea typeface="游明朝" panose="02020400000000000000" pitchFamily="18" charset="-128"/>
              </a:rPr>
              <a:t>ヵ月以降）</a:t>
            </a:r>
          </a:p>
        </p:txBody>
      </p:sp>
      <p:sp>
        <p:nvSpPr>
          <p:cNvPr id="51" name="正方形/長方形 50">
            <a:extLst>
              <a:ext uri="{FF2B5EF4-FFF2-40B4-BE49-F238E27FC236}">
                <a16:creationId xmlns:a16="http://schemas.microsoft.com/office/drawing/2014/main" id="{71DC8196-03D6-F52D-4A22-C27136A80343}"/>
              </a:ext>
            </a:extLst>
          </p:cNvPr>
          <p:cNvSpPr/>
          <p:nvPr/>
        </p:nvSpPr>
        <p:spPr>
          <a:xfrm>
            <a:off x="2805019" y="4624660"/>
            <a:ext cx="2229348" cy="110726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200" dirty="0">
                <a:solidFill>
                  <a:schemeClr val="tx1"/>
                </a:solidFill>
                <a:latin typeface="游明朝" panose="02020400000000000000" pitchFamily="18" charset="-128"/>
                <a:ea typeface="游明朝" panose="02020400000000000000" pitchFamily="18" charset="-128"/>
              </a:rPr>
              <a:t>事業が上手くいっていない</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タイミング</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（創業後</a:t>
            </a:r>
            <a:r>
              <a:rPr lang="en-US" altLang="ja-JP" sz="1200" dirty="0">
                <a:solidFill>
                  <a:schemeClr val="tx1"/>
                </a:solidFill>
                <a:latin typeface="游明朝" panose="02020400000000000000" pitchFamily="18" charset="-128"/>
                <a:ea typeface="游明朝" panose="02020400000000000000" pitchFamily="18" charset="-128"/>
              </a:rPr>
              <a:t>4</a:t>
            </a:r>
            <a:r>
              <a:rPr lang="ja-JP" altLang="en-US" sz="1200" dirty="0">
                <a:solidFill>
                  <a:schemeClr val="tx1"/>
                </a:solidFill>
                <a:latin typeface="游明朝" panose="02020400000000000000" pitchFamily="18" charset="-128"/>
                <a:ea typeface="游明朝" panose="02020400000000000000" pitchFamily="18" charset="-128"/>
              </a:rPr>
              <a:t>ヵ月以降）</a:t>
            </a:r>
          </a:p>
        </p:txBody>
      </p:sp>
      <p:cxnSp>
        <p:nvCxnSpPr>
          <p:cNvPr id="58" name="直線矢印コネクタ 57">
            <a:extLst>
              <a:ext uri="{FF2B5EF4-FFF2-40B4-BE49-F238E27FC236}">
                <a16:creationId xmlns:a16="http://schemas.microsoft.com/office/drawing/2014/main" id="{B7CA9136-9B15-0FDD-1ED6-57485B003559}"/>
              </a:ext>
            </a:extLst>
          </p:cNvPr>
          <p:cNvCxnSpPr>
            <a:cxnSpLocks/>
          </p:cNvCxnSpPr>
          <p:nvPr/>
        </p:nvCxnSpPr>
        <p:spPr>
          <a:xfrm>
            <a:off x="407988" y="4552631"/>
            <a:ext cx="11384338" cy="0"/>
          </a:xfrm>
          <a:prstGeom prst="straightConnector1">
            <a:avLst/>
          </a:prstGeom>
          <a:ln w="9525">
            <a:solidFill>
              <a:schemeClr val="tx1"/>
            </a:solidFill>
            <a:prstDash val="dash"/>
          </a:ln>
        </p:spPr>
        <p:style>
          <a:lnRef idx="2">
            <a:schemeClr val="accent1"/>
          </a:lnRef>
          <a:fillRef idx="0">
            <a:schemeClr val="accent1"/>
          </a:fillRef>
          <a:effectRef idx="1">
            <a:schemeClr val="accent1"/>
          </a:effectRef>
          <a:fontRef idx="minor">
            <a:schemeClr val="tx1"/>
          </a:fontRef>
        </p:style>
      </p:cxnSp>
      <p:sp>
        <p:nvSpPr>
          <p:cNvPr id="56" name="二等辺三角形 55">
            <a:extLst>
              <a:ext uri="{FF2B5EF4-FFF2-40B4-BE49-F238E27FC236}">
                <a16:creationId xmlns:a16="http://schemas.microsoft.com/office/drawing/2014/main" id="{032E51C4-1F04-69F7-18B3-F39268A4E007}"/>
              </a:ext>
            </a:extLst>
          </p:cNvPr>
          <p:cNvSpPr/>
          <p:nvPr/>
        </p:nvSpPr>
        <p:spPr>
          <a:xfrm rot="5400000">
            <a:off x="7318822" y="2607641"/>
            <a:ext cx="781372" cy="136022"/>
          </a:xfrm>
          <a:prstGeom prst="triangle">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endParaRPr lang="ja-JP" altLang="en-US" sz="1200" dirty="0">
              <a:solidFill>
                <a:schemeClr val="tx1"/>
              </a:solidFill>
              <a:latin typeface="游明朝" panose="02020400000000000000" pitchFamily="18" charset="-128"/>
              <a:ea typeface="游明朝" panose="02020400000000000000" pitchFamily="18" charset="-128"/>
            </a:endParaRPr>
          </a:p>
        </p:txBody>
      </p:sp>
      <p:sp>
        <p:nvSpPr>
          <p:cNvPr id="57" name="二等辺三角形 56">
            <a:extLst>
              <a:ext uri="{FF2B5EF4-FFF2-40B4-BE49-F238E27FC236}">
                <a16:creationId xmlns:a16="http://schemas.microsoft.com/office/drawing/2014/main" id="{0083CFC9-7757-369A-7ACC-4693E140EFC3}"/>
              </a:ext>
            </a:extLst>
          </p:cNvPr>
          <p:cNvSpPr/>
          <p:nvPr/>
        </p:nvSpPr>
        <p:spPr>
          <a:xfrm rot="5400000">
            <a:off x="7318822" y="3858960"/>
            <a:ext cx="781372" cy="136022"/>
          </a:xfrm>
          <a:prstGeom prst="triangle">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endParaRPr lang="ja-JP" altLang="en-US" sz="1200" dirty="0">
              <a:solidFill>
                <a:schemeClr val="tx1"/>
              </a:solidFill>
              <a:latin typeface="游明朝" panose="02020400000000000000" pitchFamily="18" charset="-128"/>
              <a:ea typeface="游明朝" panose="02020400000000000000" pitchFamily="18" charset="-128"/>
            </a:endParaRPr>
          </a:p>
        </p:txBody>
      </p:sp>
      <p:sp>
        <p:nvSpPr>
          <p:cNvPr id="59" name="二等辺三角形 58">
            <a:extLst>
              <a:ext uri="{FF2B5EF4-FFF2-40B4-BE49-F238E27FC236}">
                <a16:creationId xmlns:a16="http://schemas.microsoft.com/office/drawing/2014/main" id="{7F780D48-1E42-7FF1-098E-09322CC872F2}"/>
              </a:ext>
            </a:extLst>
          </p:cNvPr>
          <p:cNvSpPr/>
          <p:nvPr/>
        </p:nvSpPr>
        <p:spPr>
          <a:xfrm rot="5400000">
            <a:off x="7318822" y="5110281"/>
            <a:ext cx="781372" cy="136022"/>
          </a:xfrm>
          <a:prstGeom prst="triangle">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endParaRPr lang="ja-JP" altLang="en-US" sz="1200" dirty="0">
              <a:solidFill>
                <a:schemeClr val="tx1"/>
              </a:solidFill>
              <a:latin typeface="游明朝" panose="02020400000000000000" pitchFamily="18" charset="-128"/>
              <a:ea typeface="游明朝" panose="02020400000000000000" pitchFamily="18" charset="-128"/>
            </a:endParaRPr>
          </a:p>
        </p:txBody>
      </p:sp>
    </p:spTree>
    <p:extLst>
      <p:ext uri="{BB962C8B-B14F-4D97-AF65-F5344CB8AC3E}">
        <p14:creationId xmlns:p14="http://schemas.microsoft.com/office/powerpoint/2010/main" val="13157625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923274-77DF-B4E3-A718-7A8496B0D129}"/>
            </a:ext>
          </a:extLst>
        </p:cNvPr>
        <p:cNvGrpSpPr/>
        <p:nvPr/>
      </p:nvGrpSpPr>
      <p:grpSpPr>
        <a:xfrm>
          <a:off x="0" y="0"/>
          <a:ext cx="0" cy="0"/>
          <a:chOff x="0" y="0"/>
          <a:chExt cx="0" cy="0"/>
        </a:xfrm>
      </p:grpSpPr>
      <p:sp>
        <p:nvSpPr>
          <p:cNvPr id="2" name="正方形/長方形 1">
            <a:extLst>
              <a:ext uri="{FF2B5EF4-FFF2-40B4-BE49-F238E27FC236}">
                <a16:creationId xmlns:a16="http://schemas.microsoft.com/office/drawing/2014/main" id="{435EEB30-CC1D-304D-6530-8A33FA9B4AD7}"/>
              </a:ext>
            </a:extLst>
          </p:cNvPr>
          <p:cNvSpPr/>
          <p:nvPr/>
        </p:nvSpPr>
        <p:spPr>
          <a:xfrm>
            <a:off x="410918" y="296441"/>
            <a:ext cx="11370164" cy="46891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Bef>
                <a:spcPts val="600"/>
              </a:spcBef>
            </a:pPr>
            <a:r>
              <a:rPr lang="ja-JP" altLang="en-US" b="1" dirty="0">
                <a:solidFill>
                  <a:srgbClr val="145D3A"/>
                </a:solidFill>
                <a:latin typeface="游明朝" panose="02020400000000000000" pitchFamily="18" charset="-128"/>
                <a:ea typeface="游明朝" panose="02020400000000000000" pitchFamily="18" charset="-128"/>
              </a:rPr>
              <a:t>競合分析（</a:t>
            </a:r>
            <a:r>
              <a:rPr lang="en-US" altLang="ja-JP" b="1" dirty="0">
                <a:solidFill>
                  <a:srgbClr val="145D3A"/>
                </a:solidFill>
                <a:latin typeface="游明朝" panose="02020400000000000000" pitchFamily="18" charset="-128"/>
                <a:ea typeface="游明朝" panose="02020400000000000000" pitchFamily="18" charset="-128"/>
              </a:rPr>
              <a:t>1/2</a:t>
            </a:r>
            <a:r>
              <a:rPr lang="ja-JP" altLang="en-US" b="1" dirty="0">
                <a:solidFill>
                  <a:srgbClr val="145D3A"/>
                </a:solidFill>
                <a:latin typeface="游明朝" panose="02020400000000000000" pitchFamily="18" charset="-128"/>
                <a:ea typeface="游明朝" panose="02020400000000000000" pitchFamily="18" charset="-128"/>
              </a:rPr>
              <a:t>）：競合の一覧</a:t>
            </a:r>
          </a:p>
        </p:txBody>
      </p:sp>
      <p:sp>
        <p:nvSpPr>
          <p:cNvPr id="38" name="正方形/長方形 37">
            <a:extLst>
              <a:ext uri="{FF2B5EF4-FFF2-40B4-BE49-F238E27FC236}">
                <a16:creationId xmlns:a16="http://schemas.microsoft.com/office/drawing/2014/main" id="{9122F070-40C8-E265-9506-08A8E4E429B3}"/>
              </a:ext>
            </a:extLst>
          </p:cNvPr>
          <p:cNvSpPr/>
          <p:nvPr/>
        </p:nvSpPr>
        <p:spPr>
          <a:xfrm>
            <a:off x="410918" y="6588823"/>
            <a:ext cx="11370164" cy="21875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Bef>
                <a:spcPts val="600"/>
              </a:spcBef>
            </a:pPr>
            <a:r>
              <a:rPr kumimoji="1" lang="ja-JP" altLang="en-US" sz="1050" dirty="0">
                <a:solidFill>
                  <a:schemeClr val="tx1"/>
                </a:solidFill>
                <a:latin typeface="游明朝" panose="02020400000000000000" pitchFamily="18" charset="-128"/>
                <a:ea typeface="游明朝" panose="02020400000000000000" pitchFamily="18" charset="-128"/>
              </a:rPr>
              <a:t>出所：各社</a:t>
            </a:r>
            <a:r>
              <a:rPr kumimoji="1" lang="en-US" altLang="ja-JP" sz="1050" dirty="0">
                <a:solidFill>
                  <a:schemeClr val="tx1"/>
                </a:solidFill>
                <a:latin typeface="游明朝" panose="02020400000000000000" pitchFamily="18" charset="-128"/>
                <a:ea typeface="游明朝" panose="02020400000000000000" pitchFamily="18" charset="-128"/>
              </a:rPr>
              <a:t>HP</a:t>
            </a:r>
            <a:r>
              <a:rPr lang="ja-JP" altLang="en-US" sz="1050" dirty="0">
                <a:solidFill>
                  <a:schemeClr val="tx1"/>
                </a:solidFill>
                <a:latin typeface="游明朝" panose="02020400000000000000" pitchFamily="18" charset="-128"/>
                <a:ea typeface="游明朝" panose="02020400000000000000" pitchFamily="18" charset="-128"/>
              </a:rPr>
              <a:t>より作成</a:t>
            </a:r>
            <a:endParaRPr kumimoji="1" lang="ja-JP" altLang="en-US" sz="1050" dirty="0">
              <a:solidFill>
                <a:schemeClr val="tx1"/>
              </a:solidFill>
              <a:latin typeface="游明朝" panose="02020400000000000000" pitchFamily="18" charset="-128"/>
              <a:ea typeface="游明朝" panose="02020400000000000000" pitchFamily="18" charset="-128"/>
            </a:endParaRPr>
          </a:p>
        </p:txBody>
      </p:sp>
      <p:sp>
        <p:nvSpPr>
          <p:cNvPr id="4" name="スライド番号プレースホルダー 5">
            <a:extLst>
              <a:ext uri="{FF2B5EF4-FFF2-40B4-BE49-F238E27FC236}">
                <a16:creationId xmlns:a16="http://schemas.microsoft.com/office/drawing/2014/main" id="{93186F21-A3B4-364D-A650-DC5068398B8E}"/>
              </a:ext>
            </a:extLst>
          </p:cNvPr>
          <p:cNvSpPr>
            <a:spLocks noGrp="1"/>
          </p:cNvSpPr>
          <p:nvPr>
            <p:ph type="sldNum" sz="quarter" idx="12"/>
          </p:nvPr>
        </p:nvSpPr>
        <p:spPr>
          <a:xfrm>
            <a:off x="11792326" y="6587975"/>
            <a:ext cx="278505" cy="219600"/>
          </a:xfrm>
        </p:spPr>
        <p:txBody>
          <a:bodyPr wrap="none"/>
          <a:lstStyle/>
          <a:p>
            <a:pPr algn="ctr"/>
            <a:fld id="{3FFBA4C0-9B7D-4866-9F37-F8186F53D425}" type="slidenum">
              <a:rPr kumimoji="1" lang="ja-JP" altLang="en-US" smtClean="0">
                <a:solidFill>
                  <a:schemeClr val="tx1"/>
                </a:solidFill>
                <a:latin typeface="游明朝" panose="02020400000000000000" pitchFamily="18" charset="-128"/>
                <a:ea typeface="游明朝" panose="02020400000000000000" pitchFamily="18" charset="-128"/>
              </a:rPr>
              <a:pPr algn="ctr"/>
              <a:t>7</a:t>
            </a:fld>
            <a:endParaRPr kumimoji="1" lang="ja-JP" altLang="en-US" dirty="0">
              <a:solidFill>
                <a:schemeClr val="tx1"/>
              </a:solidFill>
              <a:latin typeface="游明朝" panose="02020400000000000000" pitchFamily="18" charset="-128"/>
              <a:ea typeface="游明朝" panose="02020400000000000000" pitchFamily="18" charset="-128"/>
            </a:endParaRPr>
          </a:p>
        </p:txBody>
      </p:sp>
      <p:grpSp>
        <p:nvGrpSpPr>
          <p:cNvPr id="6" name="グループ化 5">
            <a:extLst>
              <a:ext uri="{FF2B5EF4-FFF2-40B4-BE49-F238E27FC236}">
                <a16:creationId xmlns:a16="http://schemas.microsoft.com/office/drawing/2014/main" id="{1E1E522E-BBAC-B3E7-2DD4-2EBB2FF5C329}"/>
              </a:ext>
            </a:extLst>
          </p:cNvPr>
          <p:cNvGrpSpPr/>
          <p:nvPr/>
        </p:nvGrpSpPr>
        <p:grpSpPr>
          <a:xfrm>
            <a:off x="6321449" y="381089"/>
            <a:ext cx="5462564" cy="291159"/>
            <a:chOff x="5352149" y="381089"/>
            <a:chExt cx="5462564" cy="291159"/>
          </a:xfrm>
        </p:grpSpPr>
        <p:sp>
          <p:nvSpPr>
            <p:cNvPr id="7" name="正方形/長方形 6">
              <a:extLst>
                <a:ext uri="{FF2B5EF4-FFF2-40B4-BE49-F238E27FC236}">
                  <a16:creationId xmlns:a16="http://schemas.microsoft.com/office/drawing/2014/main" id="{6303A5BB-48EA-79EA-4CA9-847B3F2CFC09}"/>
                </a:ext>
              </a:extLst>
            </p:cNvPr>
            <p:cNvSpPr/>
            <p:nvPr/>
          </p:nvSpPr>
          <p:spPr>
            <a:xfrm>
              <a:off x="10097945" y="381089"/>
              <a:ext cx="716768" cy="291159"/>
            </a:xfrm>
            <a:prstGeom prst="rect">
              <a:avLst/>
            </a:prstGeom>
            <a:no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lang="ja-JP" altLang="en-US" sz="1050" dirty="0">
                  <a:solidFill>
                    <a:schemeClr val="tx1"/>
                  </a:solidFill>
                  <a:latin typeface="游明朝" panose="02020400000000000000" pitchFamily="18" charset="-128"/>
                  <a:ea typeface="游明朝" panose="02020400000000000000" pitchFamily="18" charset="-128"/>
                </a:rPr>
                <a:t>財務</a:t>
              </a:r>
              <a:r>
                <a:rPr kumimoji="1" lang="ja-JP" altLang="en-US" sz="1050" dirty="0">
                  <a:solidFill>
                    <a:schemeClr val="tx1"/>
                  </a:solidFill>
                  <a:latin typeface="游明朝" panose="02020400000000000000" pitchFamily="18" charset="-128"/>
                  <a:ea typeface="游明朝" panose="02020400000000000000" pitchFamily="18" charset="-128"/>
                </a:rPr>
                <a:t>計画</a:t>
              </a:r>
            </a:p>
          </p:txBody>
        </p:sp>
        <p:grpSp>
          <p:nvGrpSpPr>
            <p:cNvPr id="8" name="グループ化 7">
              <a:extLst>
                <a:ext uri="{FF2B5EF4-FFF2-40B4-BE49-F238E27FC236}">
                  <a16:creationId xmlns:a16="http://schemas.microsoft.com/office/drawing/2014/main" id="{2B5A0B94-5D67-6703-D791-9D0BBF9E52FC}"/>
                </a:ext>
              </a:extLst>
            </p:cNvPr>
            <p:cNvGrpSpPr/>
            <p:nvPr/>
          </p:nvGrpSpPr>
          <p:grpSpPr>
            <a:xfrm>
              <a:off x="5352149" y="381089"/>
              <a:ext cx="870461" cy="291159"/>
              <a:chOff x="5021740" y="381089"/>
              <a:chExt cx="870461" cy="291159"/>
            </a:xfrm>
          </p:grpSpPr>
          <p:sp>
            <p:nvSpPr>
              <p:cNvPr id="21" name="正方形/長方形 20">
                <a:extLst>
                  <a:ext uri="{FF2B5EF4-FFF2-40B4-BE49-F238E27FC236}">
                    <a16:creationId xmlns:a16="http://schemas.microsoft.com/office/drawing/2014/main" id="{47EC194B-3CAC-210F-4912-4A543A1F49EC}"/>
                  </a:ext>
                </a:extLst>
              </p:cNvPr>
              <p:cNvSpPr/>
              <p:nvPr/>
            </p:nvSpPr>
            <p:spPr>
              <a:xfrm>
                <a:off x="5021740" y="381089"/>
                <a:ext cx="716768" cy="291159"/>
              </a:xfrm>
              <a:prstGeom prst="rect">
                <a:avLst/>
              </a:prstGeom>
              <a:no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kumimoji="1" lang="ja-JP" altLang="en-US" sz="1050" dirty="0">
                    <a:solidFill>
                      <a:schemeClr val="tx1"/>
                    </a:solidFill>
                    <a:latin typeface="游明朝" panose="02020400000000000000" pitchFamily="18" charset="-128"/>
                    <a:ea typeface="游明朝" panose="02020400000000000000" pitchFamily="18" charset="-128"/>
                  </a:rPr>
                  <a:t>目指す姿</a:t>
                </a:r>
              </a:p>
            </p:txBody>
          </p:sp>
          <p:sp>
            <p:nvSpPr>
              <p:cNvPr id="22" name="矢印: 右 21">
                <a:extLst>
                  <a:ext uri="{FF2B5EF4-FFF2-40B4-BE49-F238E27FC236}">
                    <a16:creationId xmlns:a16="http://schemas.microsoft.com/office/drawing/2014/main" id="{E468D742-8CAF-F6AF-DF05-0C516B4FC510}"/>
                  </a:ext>
                </a:extLst>
              </p:cNvPr>
              <p:cNvSpPr/>
              <p:nvPr/>
            </p:nvSpPr>
            <p:spPr>
              <a:xfrm>
                <a:off x="5738508" y="458755"/>
                <a:ext cx="153693" cy="135827"/>
              </a:xfrm>
              <a:prstGeom prst="rightArrow">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nvGrpSpPr>
            <p:cNvPr id="9" name="グループ化 8">
              <a:extLst>
                <a:ext uri="{FF2B5EF4-FFF2-40B4-BE49-F238E27FC236}">
                  <a16:creationId xmlns:a16="http://schemas.microsoft.com/office/drawing/2014/main" id="{DB947001-C8EE-418A-8662-6F20DEEF50B8}"/>
                </a:ext>
              </a:extLst>
            </p:cNvPr>
            <p:cNvGrpSpPr/>
            <p:nvPr/>
          </p:nvGrpSpPr>
          <p:grpSpPr>
            <a:xfrm>
              <a:off x="6301308" y="381089"/>
              <a:ext cx="870461" cy="291159"/>
              <a:chOff x="6036981" y="381089"/>
              <a:chExt cx="870461" cy="291159"/>
            </a:xfrm>
          </p:grpSpPr>
          <p:sp>
            <p:nvSpPr>
              <p:cNvPr id="19" name="正方形/長方形 18">
                <a:extLst>
                  <a:ext uri="{FF2B5EF4-FFF2-40B4-BE49-F238E27FC236}">
                    <a16:creationId xmlns:a16="http://schemas.microsoft.com/office/drawing/2014/main" id="{65072206-4BAB-40B5-8A3D-3A725E05F362}"/>
                  </a:ext>
                </a:extLst>
              </p:cNvPr>
              <p:cNvSpPr/>
              <p:nvPr/>
            </p:nvSpPr>
            <p:spPr>
              <a:xfrm>
                <a:off x="6036981" y="381089"/>
                <a:ext cx="716768" cy="291159"/>
              </a:xfrm>
              <a:prstGeom prst="rect">
                <a:avLst/>
              </a:prstGeom>
              <a:no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lang="ja-JP" altLang="en-US" sz="1050" dirty="0">
                    <a:solidFill>
                      <a:schemeClr val="tx1"/>
                    </a:solidFill>
                    <a:latin typeface="游明朝" panose="02020400000000000000" pitchFamily="18" charset="-128"/>
                    <a:ea typeface="游明朝" panose="02020400000000000000" pitchFamily="18" charset="-128"/>
                  </a:rPr>
                  <a:t>市場分析</a:t>
                </a:r>
                <a:endParaRPr kumimoji="1" lang="ja-JP" altLang="en-US" sz="1050" dirty="0">
                  <a:solidFill>
                    <a:schemeClr val="tx1"/>
                  </a:solidFill>
                  <a:latin typeface="游明朝" panose="02020400000000000000" pitchFamily="18" charset="-128"/>
                  <a:ea typeface="游明朝" panose="02020400000000000000" pitchFamily="18" charset="-128"/>
                </a:endParaRPr>
              </a:p>
            </p:txBody>
          </p:sp>
          <p:sp>
            <p:nvSpPr>
              <p:cNvPr id="20" name="矢印: 右 19">
                <a:extLst>
                  <a:ext uri="{FF2B5EF4-FFF2-40B4-BE49-F238E27FC236}">
                    <a16:creationId xmlns:a16="http://schemas.microsoft.com/office/drawing/2014/main" id="{BF7CE4D2-7EF0-FA0E-5EAB-9FA031E6468C}"/>
                  </a:ext>
                </a:extLst>
              </p:cNvPr>
              <p:cNvSpPr/>
              <p:nvPr/>
            </p:nvSpPr>
            <p:spPr>
              <a:xfrm>
                <a:off x="6753749" y="458755"/>
                <a:ext cx="153693" cy="135827"/>
              </a:xfrm>
              <a:prstGeom prst="rightArrow">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nvGrpSpPr>
            <p:cNvPr id="10" name="グループ化 9">
              <a:extLst>
                <a:ext uri="{FF2B5EF4-FFF2-40B4-BE49-F238E27FC236}">
                  <a16:creationId xmlns:a16="http://schemas.microsoft.com/office/drawing/2014/main" id="{6735CB1F-545E-FEA8-FD61-D8CACFEB755A}"/>
                </a:ext>
              </a:extLst>
            </p:cNvPr>
            <p:cNvGrpSpPr/>
            <p:nvPr/>
          </p:nvGrpSpPr>
          <p:grpSpPr>
            <a:xfrm>
              <a:off x="7250467" y="381089"/>
              <a:ext cx="870461" cy="291159"/>
              <a:chOff x="7052222" y="381089"/>
              <a:chExt cx="870461" cy="291159"/>
            </a:xfrm>
          </p:grpSpPr>
          <p:sp>
            <p:nvSpPr>
              <p:cNvPr id="17" name="正方形/長方形 16">
                <a:extLst>
                  <a:ext uri="{FF2B5EF4-FFF2-40B4-BE49-F238E27FC236}">
                    <a16:creationId xmlns:a16="http://schemas.microsoft.com/office/drawing/2014/main" id="{5A22EF0D-BEA7-2904-B402-33ADF2121ED7}"/>
                  </a:ext>
                </a:extLst>
              </p:cNvPr>
              <p:cNvSpPr/>
              <p:nvPr/>
            </p:nvSpPr>
            <p:spPr>
              <a:xfrm>
                <a:off x="7052222" y="381089"/>
                <a:ext cx="716768" cy="291159"/>
              </a:xfrm>
              <a:prstGeom prst="rect">
                <a:avLst/>
              </a:prstGeom>
              <a:solidFill>
                <a:srgbClr val="145D3A"/>
              </a:solidFill>
              <a:ln w="9525">
                <a:solidFill>
                  <a:schemeClr val="tx1"/>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lang="ja-JP" altLang="en-US" sz="1050" dirty="0">
                    <a:solidFill>
                      <a:schemeClr val="bg1"/>
                    </a:solidFill>
                    <a:latin typeface="游明朝" panose="02020400000000000000" pitchFamily="18" charset="-128"/>
                    <a:ea typeface="游明朝" panose="02020400000000000000" pitchFamily="18" charset="-128"/>
                  </a:rPr>
                  <a:t>競合分析</a:t>
                </a:r>
              </a:p>
            </p:txBody>
          </p:sp>
          <p:sp>
            <p:nvSpPr>
              <p:cNvPr id="18" name="矢印: 右 17">
                <a:extLst>
                  <a:ext uri="{FF2B5EF4-FFF2-40B4-BE49-F238E27FC236}">
                    <a16:creationId xmlns:a16="http://schemas.microsoft.com/office/drawing/2014/main" id="{30881254-28B5-D5AD-BCDF-68CAAB259BBA}"/>
                  </a:ext>
                </a:extLst>
              </p:cNvPr>
              <p:cNvSpPr/>
              <p:nvPr/>
            </p:nvSpPr>
            <p:spPr>
              <a:xfrm>
                <a:off x="7768990" y="458755"/>
                <a:ext cx="153693" cy="135827"/>
              </a:xfrm>
              <a:prstGeom prst="rightArrow">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nvGrpSpPr>
            <p:cNvPr id="11" name="グループ化 10">
              <a:extLst>
                <a:ext uri="{FF2B5EF4-FFF2-40B4-BE49-F238E27FC236}">
                  <a16:creationId xmlns:a16="http://schemas.microsoft.com/office/drawing/2014/main" id="{85B957C9-8FAC-E234-12D2-417D736FCFC8}"/>
                </a:ext>
              </a:extLst>
            </p:cNvPr>
            <p:cNvGrpSpPr/>
            <p:nvPr/>
          </p:nvGrpSpPr>
          <p:grpSpPr>
            <a:xfrm>
              <a:off x="8199626" y="381089"/>
              <a:ext cx="870461" cy="291159"/>
              <a:chOff x="8067463" y="381089"/>
              <a:chExt cx="870461" cy="291159"/>
            </a:xfrm>
          </p:grpSpPr>
          <p:sp>
            <p:nvSpPr>
              <p:cNvPr id="15" name="正方形/長方形 14">
                <a:extLst>
                  <a:ext uri="{FF2B5EF4-FFF2-40B4-BE49-F238E27FC236}">
                    <a16:creationId xmlns:a16="http://schemas.microsoft.com/office/drawing/2014/main" id="{F96E2DDE-6E38-31AF-93DD-767103C06E7F}"/>
                  </a:ext>
                </a:extLst>
              </p:cNvPr>
              <p:cNvSpPr/>
              <p:nvPr/>
            </p:nvSpPr>
            <p:spPr>
              <a:xfrm>
                <a:off x="8067463" y="381089"/>
                <a:ext cx="716768" cy="291159"/>
              </a:xfrm>
              <a:prstGeom prst="rect">
                <a:avLst/>
              </a:prstGeom>
              <a:no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kumimoji="1" lang="ja-JP" altLang="en-US" sz="1050" dirty="0">
                    <a:solidFill>
                      <a:schemeClr val="tx1"/>
                    </a:solidFill>
                    <a:latin typeface="游明朝" panose="02020400000000000000" pitchFamily="18" charset="-128"/>
                    <a:ea typeface="游明朝" panose="02020400000000000000" pitchFamily="18" charset="-128"/>
                  </a:rPr>
                  <a:t>自社戦略</a:t>
                </a:r>
              </a:p>
            </p:txBody>
          </p:sp>
          <p:sp>
            <p:nvSpPr>
              <p:cNvPr id="16" name="矢印: 右 15">
                <a:extLst>
                  <a:ext uri="{FF2B5EF4-FFF2-40B4-BE49-F238E27FC236}">
                    <a16:creationId xmlns:a16="http://schemas.microsoft.com/office/drawing/2014/main" id="{BFF7DF09-9918-F556-530F-39BAEE038EA7}"/>
                  </a:ext>
                </a:extLst>
              </p:cNvPr>
              <p:cNvSpPr/>
              <p:nvPr/>
            </p:nvSpPr>
            <p:spPr>
              <a:xfrm>
                <a:off x="8784231" y="458755"/>
                <a:ext cx="153693" cy="135827"/>
              </a:xfrm>
              <a:prstGeom prst="rightArrow">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nvGrpSpPr>
            <p:cNvPr id="12" name="グループ化 11">
              <a:extLst>
                <a:ext uri="{FF2B5EF4-FFF2-40B4-BE49-F238E27FC236}">
                  <a16:creationId xmlns:a16="http://schemas.microsoft.com/office/drawing/2014/main" id="{22D83803-8677-8ABA-0E10-B57913BE10E4}"/>
                </a:ext>
              </a:extLst>
            </p:cNvPr>
            <p:cNvGrpSpPr/>
            <p:nvPr/>
          </p:nvGrpSpPr>
          <p:grpSpPr>
            <a:xfrm>
              <a:off x="9148785" y="381089"/>
              <a:ext cx="870461" cy="291159"/>
              <a:chOff x="9082704" y="381089"/>
              <a:chExt cx="870461" cy="291159"/>
            </a:xfrm>
          </p:grpSpPr>
          <p:sp>
            <p:nvSpPr>
              <p:cNvPr id="13" name="正方形/長方形 12">
                <a:extLst>
                  <a:ext uri="{FF2B5EF4-FFF2-40B4-BE49-F238E27FC236}">
                    <a16:creationId xmlns:a16="http://schemas.microsoft.com/office/drawing/2014/main" id="{7037EF1B-5629-D76A-FF56-22DEC056D2AE}"/>
                  </a:ext>
                </a:extLst>
              </p:cNvPr>
              <p:cNvSpPr/>
              <p:nvPr/>
            </p:nvSpPr>
            <p:spPr>
              <a:xfrm>
                <a:off x="9082704" y="381089"/>
                <a:ext cx="716768" cy="291159"/>
              </a:xfrm>
              <a:prstGeom prst="rect">
                <a:avLst/>
              </a:prstGeom>
              <a:no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kumimoji="1" lang="ja-JP" altLang="en-US" sz="1050" dirty="0">
                    <a:solidFill>
                      <a:schemeClr val="tx1"/>
                    </a:solidFill>
                    <a:latin typeface="游明朝" panose="02020400000000000000" pitchFamily="18" charset="-128"/>
                    <a:ea typeface="游明朝" panose="02020400000000000000" pitchFamily="18" charset="-128"/>
                  </a:rPr>
                  <a:t>活動計画</a:t>
                </a:r>
              </a:p>
            </p:txBody>
          </p:sp>
          <p:sp>
            <p:nvSpPr>
              <p:cNvPr id="14" name="矢印: 右 13">
                <a:extLst>
                  <a:ext uri="{FF2B5EF4-FFF2-40B4-BE49-F238E27FC236}">
                    <a16:creationId xmlns:a16="http://schemas.microsoft.com/office/drawing/2014/main" id="{BEF92C87-1CB3-68F1-BAAB-3E3E00164918}"/>
                  </a:ext>
                </a:extLst>
              </p:cNvPr>
              <p:cNvSpPr/>
              <p:nvPr/>
            </p:nvSpPr>
            <p:spPr>
              <a:xfrm>
                <a:off x="9799472" y="458755"/>
                <a:ext cx="153693" cy="135827"/>
              </a:xfrm>
              <a:prstGeom prst="rightArrow">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sp>
        <p:nvSpPr>
          <p:cNvPr id="24" name="正方形/長方形 23">
            <a:extLst>
              <a:ext uri="{FF2B5EF4-FFF2-40B4-BE49-F238E27FC236}">
                <a16:creationId xmlns:a16="http://schemas.microsoft.com/office/drawing/2014/main" id="{05DCC301-F279-A9F6-521B-4689AAED283B}"/>
              </a:ext>
            </a:extLst>
          </p:cNvPr>
          <p:cNvSpPr/>
          <p:nvPr/>
        </p:nvSpPr>
        <p:spPr>
          <a:xfrm>
            <a:off x="410918" y="851981"/>
            <a:ext cx="11370164" cy="46891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spcBef>
                <a:spcPts val="600"/>
              </a:spcBef>
            </a:pPr>
            <a:r>
              <a:rPr lang="ja-JP" altLang="en-US" dirty="0">
                <a:solidFill>
                  <a:schemeClr val="tx1"/>
                </a:solidFill>
                <a:latin typeface="游明朝" panose="02020400000000000000" pitchFamily="18" charset="-128"/>
                <a:ea typeface="游明朝" panose="02020400000000000000" pitchFamily="18" charset="-128"/>
              </a:rPr>
              <a:t>競合は、個別サービス提供型・プラットフォーム型の</a:t>
            </a:r>
            <a:r>
              <a:rPr lang="en-US" altLang="ja-JP" dirty="0">
                <a:solidFill>
                  <a:schemeClr val="tx1"/>
                </a:solidFill>
                <a:latin typeface="游明朝" panose="02020400000000000000" pitchFamily="18" charset="-128"/>
                <a:ea typeface="游明朝" panose="02020400000000000000" pitchFamily="18" charset="-128"/>
              </a:rPr>
              <a:t>2</a:t>
            </a:r>
            <a:r>
              <a:rPr lang="ja-JP" altLang="en-US" dirty="0">
                <a:solidFill>
                  <a:schemeClr val="tx1"/>
                </a:solidFill>
                <a:latin typeface="游明朝" panose="02020400000000000000" pitchFamily="18" charset="-128"/>
                <a:ea typeface="游明朝" panose="02020400000000000000" pitchFamily="18" charset="-128"/>
              </a:rPr>
              <a:t>つに大別される。</a:t>
            </a:r>
            <a:endParaRPr kumimoji="1" lang="ja-JP" altLang="en-US" dirty="0">
              <a:solidFill>
                <a:schemeClr val="tx1"/>
              </a:solidFill>
              <a:latin typeface="游明朝" panose="02020400000000000000" pitchFamily="18" charset="-128"/>
              <a:ea typeface="游明朝" panose="02020400000000000000" pitchFamily="18" charset="-128"/>
            </a:endParaRPr>
          </a:p>
        </p:txBody>
      </p:sp>
      <p:grpSp>
        <p:nvGrpSpPr>
          <p:cNvPr id="29" name="グループ化 28">
            <a:extLst>
              <a:ext uri="{FF2B5EF4-FFF2-40B4-BE49-F238E27FC236}">
                <a16:creationId xmlns:a16="http://schemas.microsoft.com/office/drawing/2014/main" id="{577010AC-0806-D79B-074E-CB518B114B0A}"/>
              </a:ext>
            </a:extLst>
          </p:cNvPr>
          <p:cNvGrpSpPr/>
          <p:nvPr/>
        </p:nvGrpSpPr>
        <p:grpSpPr>
          <a:xfrm>
            <a:off x="410917" y="1638323"/>
            <a:ext cx="1203197" cy="368544"/>
            <a:chOff x="410918" y="1638323"/>
            <a:chExt cx="2229592" cy="368544"/>
          </a:xfrm>
        </p:grpSpPr>
        <p:sp>
          <p:nvSpPr>
            <p:cNvPr id="5" name="正方形/長方形 4">
              <a:extLst>
                <a:ext uri="{FF2B5EF4-FFF2-40B4-BE49-F238E27FC236}">
                  <a16:creationId xmlns:a16="http://schemas.microsoft.com/office/drawing/2014/main" id="{A4B456E1-1882-1410-FB7E-82FF0A3781A8}"/>
                </a:ext>
              </a:extLst>
            </p:cNvPr>
            <p:cNvSpPr/>
            <p:nvPr/>
          </p:nvSpPr>
          <p:spPr>
            <a:xfrm>
              <a:off x="410918" y="1638323"/>
              <a:ext cx="2229348" cy="27097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lang="ja-JP" altLang="en-US" sz="1400" dirty="0">
                  <a:solidFill>
                    <a:schemeClr val="tx1"/>
                  </a:solidFill>
                  <a:latin typeface="游明朝" panose="02020400000000000000" pitchFamily="18" charset="-128"/>
                  <a:ea typeface="游明朝" panose="02020400000000000000" pitchFamily="18" charset="-128"/>
                </a:rPr>
                <a:t>提供方法</a:t>
              </a:r>
            </a:p>
          </p:txBody>
        </p:sp>
        <p:cxnSp>
          <p:nvCxnSpPr>
            <p:cNvPr id="25" name="直線矢印コネクタ 24">
              <a:extLst>
                <a:ext uri="{FF2B5EF4-FFF2-40B4-BE49-F238E27FC236}">
                  <a16:creationId xmlns:a16="http://schemas.microsoft.com/office/drawing/2014/main" id="{542D379C-A0B9-DEB0-078D-EFFC1AA8D1E7}"/>
                </a:ext>
              </a:extLst>
            </p:cNvPr>
            <p:cNvCxnSpPr>
              <a:cxnSpLocks/>
            </p:cNvCxnSpPr>
            <p:nvPr/>
          </p:nvCxnSpPr>
          <p:spPr>
            <a:xfrm>
              <a:off x="410918" y="2006867"/>
              <a:ext cx="2229592" cy="0"/>
            </a:xfrm>
            <a:prstGeom prst="straightConnector1">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6" name="正方形/長方形 25">
            <a:extLst>
              <a:ext uri="{FF2B5EF4-FFF2-40B4-BE49-F238E27FC236}">
                <a16:creationId xmlns:a16="http://schemas.microsoft.com/office/drawing/2014/main" id="{A3D9F552-3D9E-3F34-C587-3A4B738208B4}"/>
              </a:ext>
            </a:extLst>
          </p:cNvPr>
          <p:cNvSpPr/>
          <p:nvPr/>
        </p:nvSpPr>
        <p:spPr>
          <a:xfrm>
            <a:off x="410917" y="2131170"/>
            <a:ext cx="1203065" cy="2116581"/>
          </a:xfrm>
          <a:prstGeom prst="rect">
            <a:avLst/>
          </a:prstGeom>
          <a:solidFill>
            <a:srgbClr val="145D3A"/>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200" dirty="0">
                <a:solidFill>
                  <a:schemeClr val="bg1"/>
                </a:solidFill>
                <a:latin typeface="游明朝" panose="02020400000000000000" pitchFamily="18" charset="-128"/>
                <a:ea typeface="游明朝" panose="02020400000000000000" pitchFamily="18" charset="-128"/>
              </a:rPr>
              <a:t>個別サービス</a:t>
            </a:r>
            <a:endParaRPr lang="en-US" altLang="ja-JP" sz="1200" dirty="0">
              <a:solidFill>
                <a:schemeClr val="bg1"/>
              </a:solidFill>
              <a:latin typeface="游明朝" panose="02020400000000000000" pitchFamily="18" charset="-128"/>
              <a:ea typeface="游明朝" panose="02020400000000000000" pitchFamily="18" charset="-128"/>
            </a:endParaRPr>
          </a:p>
          <a:p>
            <a:r>
              <a:rPr lang="ja-JP" altLang="en-US" sz="1200" dirty="0">
                <a:solidFill>
                  <a:schemeClr val="bg1"/>
                </a:solidFill>
                <a:latin typeface="游明朝" panose="02020400000000000000" pitchFamily="18" charset="-128"/>
                <a:ea typeface="游明朝" panose="02020400000000000000" pitchFamily="18" charset="-128"/>
              </a:rPr>
              <a:t>提供型</a:t>
            </a:r>
          </a:p>
        </p:txBody>
      </p:sp>
      <p:sp>
        <p:nvSpPr>
          <p:cNvPr id="28" name="正方形/長方形 27">
            <a:extLst>
              <a:ext uri="{FF2B5EF4-FFF2-40B4-BE49-F238E27FC236}">
                <a16:creationId xmlns:a16="http://schemas.microsoft.com/office/drawing/2014/main" id="{8E90F9B0-0461-6BB5-E608-475C505D70A6}"/>
              </a:ext>
            </a:extLst>
          </p:cNvPr>
          <p:cNvSpPr/>
          <p:nvPr/>
        </p:nvSpPr>
        <p:spPr>
          <a:xfrm>
            <a:off x="410917" y="4374054"/>
            <a:ext cx="1203065" cy="2115645"/>
          </a:xfrm>
          <a:prstGeom prst="rect">
            <a:avLst/>
          </a:prstGeom>
          <a:solidFill>
            <a:srgbClr val="145D3A"/>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200" dirty="0">
                <a:solidFill>
                  <a:schemeClr val="bg1"/>
                </a:solidFill>
                <a:latin typeface="游明朝" panose="02020400000000000000" pitchFamily="18" charset="-128"/>
                <a:ea typeface="游明朝" panose="02020400000000000000" pitchFamily="18" charset="-128"/>
              </a:rPr>
              <a:t>プラットフォーム型</a:t>
            </a:r>
          </a:p>
        </p:txBody>
      </p:sp>
      <p:grpSp>
        <p:nvGrpSpPr>
          <p:cNvPr id="37" name="グループ化 36">
            <a:extLst>
              <a:ext uri="{FF2B5EF4-FFF2-40B4-BE49-F238E27FC236}">
                <a16:creationId xmlns:a16="http://schemas.microsoft.com/office/drawing/2014/main" id="{54A9E329-58F8-B036-4F18-17C23E0640F9}"/>
              </a:ext>
            </a:extLst>
          </p:cNvPr>
          <p:cNvGrpSpPr/>
          <p:nvPr/>
        </p:nvGrpSpPr>
        <p:grpSpPr>
          <a:xfrm>
            <a:off x="1779118" y="1638323"/>
            <a:ext cx="1203197" cy="368544"/>
            <a:chOff x="410918" y="1638323"/>
            <a:chExt cx="2229592" cy="368544"/>
          </a:xfrm>
        </p:grpSpPr>
        <p:sp>
          <p:nvSpPr>
            <p:cNvPr id="47" name="正方形/長方形 46">
              <a:extLst>
                <a:ext uri="{FF2B5EF4-FFF2-40B4-BE49-F238E27FC236}">
                  <a16:creationId xmlns:a16="http://schemas.microsoft.com/office/drawing/2014/main" id="{264C5FBC-6FD3-78A9-3E0D-EFABED6B5BAF}"/>
                </a:ext>
              </a:extLst>
            </p:cNvPr>
            <p:cNvSpPr/>
            <p:nvPr/>
          </p:nvSpPr>
          <p:spPr>
            <a:xfrm>
              <a:off x="410918" y="1638323"/>
              <a:ext cx="2229348" cy="27097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lang="ja-JP" altLang="en-US" sz="1400" dirty="0">
                  <a:solidFill>
                    <a:schemeClr val="tx1"/>
                  </a:solidFill>
                  <a:latin typeface="游明朝" panose="02020400000000000000" pitchFamily="18" charset="-128"/>
                  <a:ea typeface="游明朝" panose="02020400000000000000" pitchFamily="18" charset="-128"/>
                </a:rPr>
                <a:t>企業名</a:t>
              </a:r>
            </a:p>
          </p:txBody>
        </p:sp>
        <p:cxnSp>
          <p:nvCxnSpPr>
            <p:cNvPr id="48" name="直線矢印コネクタ 47">
              <a:extLst>
                <a:ext uri="{FF2B5EF4-FFF2-40B4-BE49-F238E27FC236}">
                  <a16:creationId xmlns:a16="http://schemas.microsoft.com/office/drawing/2014/main" id="{74BD6294-8350-08FC-0B88-BAAC97C9C2A1}"/>
                </a:ext>
              </a:extLst>
            </p:cNvPr>
            <p:cNvCxnSpPr>
              <a:cxnSpLocks/>
            </p:cNvCxnSpPr>
            <p:nvPr/>
          </p:nvCxnSpPr>
          <p:spPr>
            <a:xfrm>
              <a:off x="410918" y="2006867"/>
              <a:ext cx="2229592" cy="0"/>
            </a:xfrm>
            <a:prstGeom prst="straightConnector1">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39" name="正方形/長方形 38">
            <a:extLst>
              <a:ext uri="{FF2B5EF4-FFF2-40B4-BE49-F238E27FC236}">
                <a16:creationId xmlns:a16="http://schemas.microsoft.com/office/drawing/2014/main" id="{C0B9E0C9-9FB5-ED33-4487-9C657A64F8CC}"/>
              </a:ext>
            </a:extLst>
          </p:cNvPr>
          <p:cNvSpPr/>
          <p:nvPr/>
        </p:nvSpPr>
        <p:spPr>
          <a:xfrm>
            <a:off x="1779118" y="2131171"/>
            <a:ext cx="1203065" cy="437032"/>
          </a:xfrm>
          <a:prstGeom prst="rect">
            <a:avLst/>
          </a:prstGeom>
          <a:solidFill>
            <a:srgbClr val="DCF8EA"/>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en-US" altLang="ja-JP" sz="1200" dirty="0">
                <a:solidFill>
                  <a:schemeClr val="tx1"/>
                </a:solidFill>
                <a:latin typeface="游明朝" panose="02020400000000000000" pitchFamily="18" charset="-128"/>
                <a:ea typeface="游明朝" panose="02020400000000000000" pitchFamily="18" charset="-128"/>
              </a:rPr>
              <a:t>A</a:t>
            </a:r>
            <a:r>
              <a:rPr lang="ja-JP" altLang="en-US" sz="1200" dirty="0">
                <a:solidFill>
                  <a:schemeClr val="tx1"/>
                </a:solidFill>
                <a:latin typeface="游明朝" panose="02020400000000000000" pitchFamily="18" charset="-128"/>
                <a:ea typeface="游明朝" panose="02020400000000000000" pitchFamily="18" charset="-128"/>
              </a:rPr>
              <a:t>社</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800" dirty="0">
                <a:solidFill>
                  <a:schemeClr val="tx1"/>
                </a:solidFill>
                <a:latin typeface="游明朝" panose="02020400000000000000" pitchFamily="18" charset="-128"/>
                <a:ea typeface="游明朝" panose="02020400000000000000" pitchFamily="18" charset="-128"/>
              </a:rPr>
              <a:t>（本資料では省略）</a:t>
            </a:r>
          </a:p>
        </p:txBody>
      </p:sp>
      <p:sp>
        <p:nvSpPr>
          <p:cNvPr id="40" name="正方形/長方形 39">
            <a:extLst>
              <a:ext uri="{FF2B5EF4-FFF2-40B4-BE49-F238E27FC236}">
                <a16:creationId xmlns:a16="http://schemas.microsoft.com/office/drawing/2014/main" id="{35F51EA3-5B99-1F17-78EF-45FA336A77D5}"/>
              </a:ext>
            </a:extLst>
          </p:cNvPr>
          <p:cNvSpPr/>
          <p:nvPr/>
        </p:nvSpPr>
        <p:spPr>
          <a:xfrm>
            <a:off x="1779118" y="3252613"/>
            <a:ext cx="1203065" cy="437032"/>
          </a:xfrm>
          <a:prstGeom prst="rect">
            <a:avLst/>
          </a:prstGeom>
          <a:solidFill>
            <a:srgbClr val="DCF8EA"/>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en-US" altLang="ja-JP" sz="1200" dirty="0">
                <a:solidFill>
                  <a:schemeClr val="tx1"/>
                </a:solidFill>
                <a:latin typeface="游明朝" panose="02020400000000000000" pitchFamily="18" charset="-128"/>
                <a:ea typeface="游明朝" panose="02020400000000000000" pitchFamily="18" charset="-128"/>
              </a:rPr>
              <a:t>C</a:t>
            </a:r>
            <a:r>
              <a:rPr lang="ja-JP" altLang="en-US" sz="1200" dirty="0">
                <a:solidFill>
                  <a:schemeClr val="tx1"/>
                </a:solidFill>
                <a:latin typeface="游明朝" panose="02020400000000000000" pitchFamily="18" charset="-128"/>
                <a:ea typeface="游明朝" panose="02020400000000000000" pitchFamily="18" charset="-128"/>
              </a:rPr>
              <a:t>社</a:t>
            </a:r>
            <a:endParaRPr lang="en-US" altLang="ja-JP" sz="1200" dirty="0">
              <a:solidFill>
                <a:schemeClr val="tx1"/>
              </a:solidFill>
              <a:latin typeface="游明朝" panose="02020400000000000000" pitchFamily="18" charset="-128"/>
              <a:ea typeface="游明朝"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mn-cs"/>
              </a:rPr>
              <a:t>（本資料では省略）</a:t>
            </a:r>
          </a:p>
        </p:txBody>
      </p:sp>
      <p:sp>
        <p:nvSpPr>
          <p:cNvPr id="41" name="正方形/長方形 40">
            <a:extLst>
              <a:ext uri="{FF2B5EF4-FFF2-40B4-BE49-F238E27FC236}">
                <a16:creationId xmlns:a16="http://schemas.microsoft.com/office/drawing/2014/main" id="{59498796-4212-7F08-8AF8-F64915B19AE8}"/>
              </a:ext>
            </a:extLst>
          </p:cNvPr>
          <p:cNvSpPr/>
          <p:nvPr/>
        </p:nvSpPr>
        <p:spPr>
          <a:xfrm>
            <a:off x="1779118" y="4374055"/>
            <a:ext cx="1203065" cy="437032"/>
          </a:xfrm>
          <a:prstGeom prst="rect">
            <a:avLst/>
          </a:prstGeom>
          <a:solidFill>
            <a:srgbClr val="DCF8EA"/>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en-US" altLang="ja-JP" sz="1200" dirty="0">
                <a:solidFill>
                  <a:schemeClr val="tx1"/>
                </a:solidFill>
                <a:latin typeface="游明朝" panose="02020400000000000000" pitchFamily="18" charset="-128"/>
                <a:ea typeface="游明朝" panose="02020400000000000000" pitchFamily="18" charset="-128"/>
              </a:rPr>
              <a:t>D</a:t>
            </a:r>
            <a:r>
              <a:rPr lang="ja-JP" altLang="en-US" sz="1200" dirty="0">
                <a:solidFill>
                  <a:schemeClr val="tx1"/>
                </a:solidFill>
                <a:latin typeface="游明朝" panose="02020400000000000000" pitchFamily="18" charset="-128"/>
                <a:ea typeface="游明朝" panose="02020400000000000000" pitchFamily="18" charset="-128"/>
              </a:rPr>
              <a:t>社</a:t>
            </a:r>
            <a:endParaRPr lang="en-US" altLang="ja-JP" sz="1200" dirty="0">
              <a:solidFill>
                <a:schemeClr val="tx1"/>
              </a:solidFill>
              <a:latin typeface="游明朝" panose="02020400000000000000" pitchFamily="18" charset="-128"/>
              <a:ea typeface="游明朝"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mn-cs"/>
              </a:rPr>
              <a:t>（本資料では省略）</a:t>
            </a:r>
          </a:p>
        </p:txBody>
      </p:sp>
      <p:sp>
        <p:nvSpPr>
          <p:cNvPr id="42" name="正方形/長方形 41">
            <a:extLst>
              <a:ext uri="{FF2B5EF4-FFF2-40B4-BE49-F238E27FC236}">
                <a16:creationId xmlns:a16="http://schemas.microsoft.com/office/drawing/2014/main" id="{1081A099-A8D4-31FE-FA75-1179F403B5DE}"/>
              </a:ext>
            </a:extLst>
          </p:cNvPr>
          <p:cNvSpPr/>
          <p:nvPr/>
        </p:nvSpPr>
        <p:spPr>
          <a:xfrm>
            <a:off x="1779118" y="2691892"/>
            <a:ext cx="1203065" cy="437032"/>
          </a:xfrm>
          <a:prstGeom prst="rect">
            <a:avLst/>
          </a:prstGeom>
          <a:solidFill>
            <a:srgbClr val="DCF8EA"/>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en-US" altLang="ja-JP" sz="1200" dirty="0">
                <a:solidFill>
                  <a:schemeClr val="tx1"/>
                </a:solidFill>
                <a:latin typeface="游明朝" panose="02020400000000000000" pitchFamily="18" charset="-128"/>
                <a:ea typeface="游明朝" panose="02020400000000000000" pitchFamily="18" charset="-128"/>
              </a:rPr>
              <a:t>B</a:t>
            </a:r>
            <a:r>
              <a:rPr lang="ja-JP" altLang="en-US" sz="1200" dirty="0">
                <a:solidFill>
                  <a:schemeClr val="tx1"/>
                </a:solidFill>
                <a:latin typeface="游明朝" panose="02020400000000000000" pitchFamily="18" charset="-128"/>
                <a:ea typeface="游明朝" panose="02020400000000000000" pitchFamily="18" charset="-128"/>
              </a:rPr>
              <a:t>社</a:t>
            </a:r>
            <a:endParaRPr lang="en-US" altLang="ja-JP" sz="1200" dirty="0">
              <a:solidFill>
                <a:schemeClr val="tx1"/>
              </a:solidFill>
              <a:latin typeface="游明朝" panose="02020400000000000000" pitchFamily="18" charset="-128"/>
              <a:ea typeface="游明朝"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mn-cs"/>
              </a:rPr>
              <a:t>（本資料では省略）</a:t>
            </a:r>
          </a:p>
        </p:txBody>
      </p:sp>
      <p:sp>
        <p:nvSpPr>
          <p:cNvPr id="43" name="正方形/長方形 42">
            <a:extLst>
              <a:ext uri="{FF2B5EF4-FFF2-40B4-BE49-F238E27FC236}">
                <a16:creationId xmlns:a16="http://schemas.microsoft.com/office/drawing/2014/main" id="{9E6C50F6-5AFA-D282-F856-4C2B9A7D9690}"/>
              </a:ext>
            </a:extLst>
          </p:cNvPr>
          <p:cNvSpPr/>
          <p:nvPr/>
        </p:nvSpPr>
        <p:spPr>
          <a:xfrm>
            <a:off x="1779118" y="3813334"/>
            <a:ext cx="8571043" cy="437032"/>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lang="ja-JP" altLang="en-US" sz="1200" dirty="0">
                <a:solidFill>
                  <a:schemeClr val="tx1"/>
                </a:solidFill>
                <a:latin typeface="游明朝" panose="02020400000000000000" pitchFamily="18" charset="-128"/>
                <a:ea typeface="游明朝" panose="02020400000000000000" pitchFamily="18" charset="-128"/>
              </a:rPr>
              <a:t>（他多数だが本資料では省略）</a:t>
            </a:r>
          </a:p>
        </p:txBody>
      </p:sp>
      <p:sp>
        <p:nvSpPr>
          <p:cNvPr id="44" name="正方形/長方形 43">
            <a:extLst>
              <a:ext uri="{FF2B5EF4-FFF2-40B4-BE49-F238E27FC236}">
                <a16:creationId xmlns:a16="http://schemas.microsoft.com/office/drawing/2014/main" id="{952AD88E-C29C-74BF-57AE-32D973345B6E}"/>
              </a:ext>
            </a:extLst>
          </p:cNvPr>
          <p:cNvSpPr/>
          <p:nvPr/>
        </p:nvSpPr>
        <p:spPr>
          <a:xfrm>
            <a:off x="1779118" y="4934776"/>
            <a:ext cx="1203065" cy="437032"/>
          </a:xfrm>
          <a:prstGeom prst="rect">
            <a:avLst/>
          </a:prstGeom>
          <a:solidFill>
            <a:srgbClr val="DCF8EA"/>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en-US" altLang="ja-JP" sz="1200" dirty="0">
                <a:solidFill>
                  <a:schemeClr val="tx1"/>
                </a:solidFill>
                <a:latin typeface="游明朝" panose="02020400000000000000" pitchFamily="18" charset="-128"/>
                <a:ea typeface="游明朝" panose="02020400000000000000" pitchFamily="18" charset="-128"/>
              </a:rPr>
              <a:t>E</a:t>
            </a:r>
            <a:r>
              <a:rPr lang="ja-JP" altLang="en-US" sz="1200" dirty="0">
                <a:solidFill>
                  <a:schemeClr val="tx1"/>
                </a:solidFill>
                <a:latin typeface="游明朝" panose="02020400000000000000" pitchFamily="18" charset="-128"/>
                <a:ea typeface="游明朝" panose="02020400000000000000" pitchFamily="18" charset="-128"/>
              </a:rPr>
              <a:t>社</a:t>
            </a:r>
            <a:endParaRPr lang="en-US" altLang="ja-JP" sz="1200" dirty="0">
              <a:solidFill>
                <a:schemeClr val="tx1"/>
              </a:solidFill>
              <a:latin typeface="游明朝" panose="02020400000000000000" pitchFamily="18" charset="-128"/>
              <a:ea typeface="游明朝"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mn-cs"/>
              </a:rPr>
              <a:t>（本資料では省略）</a:t>
            </a:r>
          </a:p>
        </p:txBody>
      </p:sp>
      <p:sp>
        <p:nvSpPr>
          <p:cNvPr id="45" name="正方形/長方形 44">
            <a:extLst>
              <a:ext uri="{FF2B5EF4-FFF2-40B4-BE49-F238E27FC236}">
                <a16:creationId xmlns:a16="http://schemas.microsoft.com/office/drawing/2014/main" id="{A6511889-C1B9-F216-7B72-C55EC6D301BD}"/>
              </a:ext>
            </a:extLst>
          </p:cNvPr>
          <p:cNvSpPr/>
          <p:nvPr/>
        </p:nvSpPr>
        <p:spPr>
          <a:xfrm>
            <a:off x="1779118" y="5495497"/>
            <a:ext cx="1203065" cy="437032"/>
          </a:xfrm>
          <a:prstGeom prst="rect">
            <a:avLst/>
          </a:prstGeom>
          <a:solidFill>
            <a:srgbClr val="DCF8EA"/>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en-US" altLang="ja-JP" sz="1200" dirty="0">
                <a:solidFill>
                  <a:schemeClr val="tx1"/>
                </a:solidFill>
                <a:latin typeface="游明朝" panose="02020400000000000000" pitchFamily="18" charset="-128"/>
                <a:ea typeface="游明朝" panose="02020400000000000000" pitchFamily="18" charset="-128"/>
              </a:rPr>
              <a:t>F</a:t>
            </a:r>
            <a:r>
              <a:rPr lang="ja-JP" altLang="en-US" sz="1200" dirty="0">
                <a:solidFill>
                  <a:schemeClr val="tx1"/>
                </a:solidFill>
                <a:latin typeface="游明朝" panose="02020400000000000000" pitchFamily="18" charset="-128"/>
                <a:ea typeface="游明朝" panose="02020400000000000000" pitchFamily="18" charset="-128"/>
              </a:rPr>
              <a:t>社</a:t>
            </a:r>
            <a:endParaRPr lang="en-US" altLang="ja-JP" sz="1200" dirty="0">
              <a:solidFill>
                <a:schemeClr val="tx1"/>
              </a:solidFill>
              <a:latin typeface="游明朝" panose="02020400000000000000" pitchFamily="18" charset="-128"/>
              <a:ea typeface="游明朝"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mn-cs"/>
              </a:rPr>
              <a:t>（本資料では省略）</a:t>
            </a:r>
          </a:p>
        </p:txBody>
      </p:sp>
      <p:sp>
        <p:nvSpPr>
          <p:cNvPr id="46" name="正方形/長方形 45">
            <a:extLst>
              <a:ext uri="{FF2B5EF4-FFF2-40B4-BE49-F238E27FC236}">
                <a16:creationId xmlns:a16="http://schemas.microsoft.com/office/drawing/2014/main" id="{5AC08ADB-0A68-F3BD-6E62-48BAE952B768}"/>
              </a:ext>
            </a:extLst>
          </p:cNvPr>
          <p:cNvSpPr/>
          <p:nvPr/>
        </p:nvSpPr>
        <p:spPr>
          <a:xfrm>
            <a:off x="1779118" y="6056216"/>
            <a:ext cx="8571043" cy="437032"/>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lang="ja-JP" altLang="en-US" sz="1200" dirty="0">
                <a:solidFill>
                  <a:schemeClr val="tx1"/>
                </a:solidFill>
                <a:latin typeface="游明朝" panose="02020400000000000000" pitchFamily="18" charset="-128"/>
                <a:ea typeface="游明朝" panose="02020400000000000000" pitchFamily="18" charset="-128"/>
              </a:rPr>
              <a:t>（他多数だが本資料では省略）</a:t>
            </a:r>
          </a:p>
        </p:txBody>
      </p:sp>
      <p:grpSp>
        <p:nvGrpSpPr>
          <p:cNvPr id="50" name="グループ化 49">
            <a:extLst>
              <a:ext uri="{FF2B5EF4-FFF2-40B4-BE49-F238E27FC236}">
                <a16:creationId xmlns:a16="http://schemas.microsoft.com/office/drawing/2014/main" id="{80844278-3785-0905-4732-63E9D3289406}"/>
              </a:ext>
            </a:extLst>
          </p:cNvPr>
          <p:cNvGrpSpPr/>
          <p:nvPr/>
        </p:nvGrpSpPr>
        <p:grpSpPr>
          <a:xfrm>
            <a:off x="4515520" y="1638323"/>
            <a:ext cx="1203197" cy="368544"/>
            <a:chOff x="410918" y="1638323"/>
            <a:chExt cx="2229592" cy="368544"/>
          </a:xfrm>
        </p:grpSpPr>
        <p:sp>
          <p:nvSpPr>
            <p:cNvPr id="59" name="正方形/長方形 58">
              <a:extLst>
                <a:ext uri="{FF2B5EF4-FFF2-40B4-BE49-F238E27FC236}">
                  <a16:creationId xmlns:a16="http://schemas.microsoft.com/office/drawing/2014/main" id="{819118E4-BEB0-3ED7-AC76-A6DE037FE171}"/>
                </a:ext>
              </a:extLst>
            </p:cNvPr>
            <p:cNvSpPr/>
            <p:nvPr/>
          </p:nvSpPr>
          <p:spPr>
            <a:xfrm>
              <a:off x="410918" y="1638323"/>
              <a:ext cx="2229348" cy="27097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lang="ja-JP" altLang="en-US" sz="1400" dirty="0">
                  <a:solidFill>
                    <a:schemeClr val="tx1"/>
                  </a:solidFill>
                  <a:latin typeface="游明朝" panose="02020400000000000000" pitchFamily="18" charset="-128"/>
                  <a:ea typeface="游明朝" panose="02020400000000000000" pitchFamily="18" charset="-128"/>
                </a:rPr>
                <a:t>提供機能</a:t>
              </a:r>
            </a:p>
          </p:txBody>
        </p:sp>
        <p:cxnSp>
          <p:nvCxnSpPr>
            <p:cNvPr id="60" name="直線矢印コネクタ 59">
              <a:extLst>
                <a:ext uri="{FF2B5EF4-FFF2-40B4-BE49-F238E27FC236}">
                  <a16:creationId xmlns:a16="http://schemas.microsoft.com/office/drawing/2014/main" id="{3469723C-9206-822C-F5FA-3F3BE23899B2}"/>
                </a:ext>
              </a:extLst>
            </p:cNvPr>
            <p:cNvCxnSpPr>
              <a:cxnSpLocks/>
            </p:cNvCxnSpPr>
            <p:nvPr/>
          </p:nvCxnSpPr>
          <p:spPr>
            <a:xfrm>
              <a:off x="410918" y="2006867"/>
              <a:ext cx="2229592" cy="0"/>
            </a:xfrm>
            <a:prstGeom prst="straightConnector1">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51" name="正方形/長方形 50">
            <a:extLst>
              <a:ext uri="{FF2B5EF4-FFF2-40B4-BE49-F238E27FC236}">
                <a16:creationId xmlns:a16="http://schemas.microsoft.com/office/drawing/2014/main" id="{4D05D021-41C1-D7FC-E68C-4E8E12F7AC9D}"/>
              </a:ext>
            </a:extLst>
          </p:cNvPr>
          <p:cNvSpPr/>
          <p:nvPr/>
        </p:nvSpPr>
        <p:spPr>
          <a:xfrm>
            <a:off x="4515520" y="2131171"/>
            <a:ext cx="1203065" cy="4370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200" dirty="0">
                <a:solidFill>
                  <a:schemeClr val="tx1"/>
                </a:solidFill>
                <a:latin typeface="游明朝" panose="02020400000000000000" pitchFamily="18" charset="-128"/>
                <a:ea typeface="游明朝" panose="02020400000000000000" pitchFamily="18" charset="-128"/>
              </a:rPr>
              <a:t>資料作成</a:t>
            </a:r>
          </a:p>
        </p:txBody>
      </p:sp>
      <p:sp>
        <p:nvSpPr>
          <p:cNvPr id="52" name="正方形/長方形 51">
            <a:extLst>
              <a:ext uri="{FF2B5EF4-FFF2-40B4-BE49-F238E27FC236}">
                <a16:creationId xmlns:a16="http://schemas.microsoft.com/office/drawing/2014/main" id="{2A8BAB5C-5C15-12A9-45C0-9B15A0C221F0}"/>
              </a:ext>
            </a:extLst>
          </p:cNvPr>
          <p:cNvSpPr/>
          <p:nvPr/>
        </p:nvSpPr>
        <p:spPr>
          <a:xfrm>
            <a:off x="4515520" y="3252613"/>
            <a:ext cx="1203065" cy="4370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200" dirty="0">
                <a:solidFill>
                  <a:schemeClr val="tx1"/>
                </a:solidFill>
                <a:latin typeface="游明朝" panose="02020400000000000000" pitchFamily="18" charset="-128"/>
                <a:ea typeface="游明朝" panose="02020400000000000000" pitchFamily="18" charset="-128"/>
              </a:rPr>
              <a:t>創業計画書</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作成</a:t>
            </a:r>
          </a:p>
        </p:txBody>
      </p:sp>
      <p:sp>
        <p:nvSpPr>
          <p:cNvPr id="53" name="正方形/長方形 52">
            <a:extLst>
              <a:ext uri="{FF2B5EF4-FFF2-40B4-BE49-F238E27FC236}">
                <a16:creationId xmlns:a16="http://schemas.microsoft.com/office/drawing/2014/main" id="{45B910B2-5A3B-4E8D-DFAF-A90C706717E2}"/>
              </a:ext>
            </a:extLst>
          </p:cNvPr>
          <p:cNvSpPr/>
          <p:nvPr/>
        </p:nvSpPr>
        <p:spPr>
          <a:xfrm>
            <a:off x="4515520" y="4374055"/>
            <a:ext cx="1203065" cy="4370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200" dirty="0">
                <a:solidFill>
                  <a:schemeClr val="tx1"/>
                </a:solidFill>
                <a:latin typeface="游明朝" panose="02020400000000000000" pitchFamily="18" charset="-128"/>
                <a:ea typeface="游明朝" panose="02020400000000000000" pitchFamily="18" charset="-128"/>
              </a:rPr>
              <a:t>テーマ問わず</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多様な機能</a:t>
            </a:r>
          </a:p>
        </p:txBody>
      </p:sp>
      <p:sp>
        <p:nvSpPr>
          <p:cNvPr id="54" name="正方形/長方形 53">
            <a:extLst>
              <a:ext uri="{FF2B5EF4-FFF2-40B4-BE49-F238E27FC236}">
                <a16:creationId xmlns:a16="http://schemas.microsoft.com/office/drawing/2014/main" id="{E4882246-C613-6790-6693-3571DD84881C}"/>
              </a:ext>
            </a:extLst>
          </p:cNvPr>
          <p:cNvSpPr/>
          <p:nvPr/>
        </p:nvSpPr>
        <p:spPr>
          <a:xfrm>
            <a:off x="4515520" y="2691892"/>
            <a:ext cx="1203065" cy="4370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en-US" altLang="ja-JP" sz="1200" dirty="0">
                <a:solidFill>
                  <a:schemeClr val="tx1"/>
                </a:solidFill>
                <a:latin typeface="游明朝" panose="02020400000000000000" pitchFamily="18" charset="-128"/>
                <a:ea typeface="游明朝" panose="02020400000000000000" pitchFamily="18" charset="-128"/>
              </a:rPr>
              <a:t>MVV</a:t>
            </a:r>
            <a:r>
              <a:rPr lang="ja-JP" altLang="en-US" sz="1200" dirty="0">
                <a:solidFill>
                  <a:schemeClr val="tx1"/>
                </a:solidFill>
                <a:latin typeface="游明朝" panose="02020400000000000000" pitchFamily="18" charset="-128"/>
                <a:ea typeface="游明朝" panose="02020400000000000000" pitchFamily="18" charset="-128"/>
              </a:rPr>
              <a:t>・</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パーパス策定</a:t>
            </a:r>
          </a:p>
        </p:txBody>
      </p:sp>
      <p:sp>
        <p:nvSpPr>
          <p:cNvPr id="56" name="正方形/長方形 55">
            <a:extLst>
              <a:ext uri="{FF2B5EF4-FFF2-40B4-BE49-F238E27FC236}">
                <a16:creationId xmlns:a16="http://schemas.microsoft.com/office/drawing/2014/main" id="{91B0FDA5-2C87-81C4-8CD6-F09CF95F9FC5}"/>
              </a:ext>
            </a:extLst>
          </p:cNvPr>
          <p:cNvSpPr/>
          <p:nvPr/>
        </p:nvSpPr>
        <p:spPr>
          <a:xfrm>
            <a:off x="4515520" y="4934776"/>
            <a:ext cx="1203065" cy="4370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200" dirty="0">
                <a:solidFill>
                  <a:schemeClr val="tx1"/>
                </a:solidFill>
                <a:latin typeface="游明朝" panose="02020400000000000000" pitchFamily="18" charset="-128"/>
                <a:ea typeface="游明朝" panose="02020400000000000000" pitchFamily="18" charset="-128"/>
              </a:rPr>
              <a:t>テーマ問わず</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多様な機能</a:t>
            </a:r>
          </a:p>
        </p:txBody>
      </p:sp>
      <p:sp>
        <p:nvSpPr>
          <p:cNvPr id="57" name="正方形/長方形 56">
            <a:extLst>
              <a:ext uri="{FF2B5EF4-FFF2-40B4-BE49-F238E27FC236}">
                <a16:creationId xmlns:a16="http://schemas.microsoft.com/office/drawing/2014/main" id="{FDE62877-7127-C231-D3E5-515AFC81636F}"/>
              </a:ext>
            </a:extLst>
          </p:cNvPr>
          <p:cNvSpPr/>
          <p:nvPr/>
        </p:nvSpPr>
        <p:spPr>
          <a:xfrm>
            <a:off x="4515520" y="5495497"/>
            <a:ext cx="1203065" cy="4370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200" dirty="0">
                <a:solidFill>
                  <a:schemeClr val="tx1"/>
                </a:solidFill>
                <a:latin typeface="游明朝" panose="02020400000000000000" pitchFamily="18" charset="-128"/>
                <a:ea typeface="游明朝" panose="02020400000000000000" pitchFamily="18" charset="-128"/>
              </a:rPr>
              <a:t>スタート</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アップ用機能</a:t>
            </a:r>
          </a:p>
        </p:txBody>
      </p:sp>
      <p:grpSp>
        <p:nvGrpSpPr>
          <p:cNvPr id="62" name="グループ化 61">
            <a:extLst>
              <a:ext uri="{FF2B5EF4-FFF2-40B4-BE49-F238E27FC236}">
                <a16:creationId xmlns:a16="http://schemas.microsoft.com/office/drawing/2014/main" id="{28FED77A-8609-41E6-AB20-CA791D644AF3}"/>
              </a:ext>
            </a:extLst>
          </p:cNvPr>
          <p:cNvGrpSpPr/>
          <p:nvPr/>
        </p:nvGrpSpPr>
        <p:grpSpPr>
          <a:xfrm>
            <a:off x="5883721" y="1638323"/>
            <a:ext cx="1203197" cy="368544"/>
            <a:chOff x="410918" y="1638323"/>
            <a:chExt cx="2229592" cy="368544"/>
          </a:xfrm>
        </p:grpSpPr>
        <p:sp>
          <p:nvSpPr>
            <p:cNvPr id="71" name="正方形/長方形 70">
              <a:extLst>
                <a:ext uri="{FF2B5EF4-FFF2-40B4-BE49-F238E27FC236}">
                  <a16:creationId xmlns:a16="http://schemas.microsoft.com/office/drawing/2014/main" id="{F75825B9-F0E6-E683-6315-83C4060E2265}"/>
                </a:ext>
              </a:extLst>
            </p:cNvPr>
            <p:cNvSpPr/>
            <p:nvPr/>
          </p:nvSpPr>
          <p:spPr>
            <a:xfrm>
              <a:off x="410918" y="1638323"/>
              <a:ext cx="2229348" cy="27097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lang="ja-JP" altLang="en-US" sz="1400" dirty="0">
                  <a:solidFill>
                    <a:schemeClr val="tx1"/>
                  </a:solidFill>
                  <a:latin typeface="游明朝" panose="02020400000000000000" pitchFamily="18" charset="-128"/>
                  <a:ea typeface="游明朝" panose="02020400000000000000" pitchFamily="18" charset="-128"/>
                </a:rPr>
                <a:t>対象</a:t>
              </a:r>
            </a:p>
          </p:txBody>
        </p:sp>
        <p:cxnSp>
          <p:nvCxnSpPr>
            <p:cNvPr id="72" name="直線矢印コネクタ 71">
              <a:extLst>
                <a:ext uri="{FF2B5EF4-FFF2-40B4-BE49-F238E27FC236}">
                  <a16:creationId xmlns:a16="http://schemas.microsoft.com/office/drawing/2014/main" id="{974F73E0-7044-100A-7B7A-0154A097085D}"/>
                </a:ext>
              </a:extLst>
            </p:cNvPr>
            <p:cNvCxnSpPr>
              <a:cxnSpLocks/>
            </p:cNvCxnSpPr>
            <p:nvPr/>
          </p:nvCxnSpPr>
          <p:spPr>
            <a:xfrm>
              <a:off x="410918" y="2006867"/>
              <a:ext cx="2229592" cy="0"/>
            </a:xfrm>
            <a:prstGeom prst="straightConnector1">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63" name="正方形/長方形 62">
            <a:extLst>
              <a:ext uri="{FF2B5EF4-FFF2-40B4-BE49-F238E27FC236}">
                <a16:creationId xmlns:a16="http://schemas.microsoft.com/office/drawing/2014/main" id="{C14D6A6F-487F-8ED5-82CB-7C6284D89DFD}"/>
              </a:ext>
            </a:extLst>
          </p:cNvPr>
          <p:cNvSpPr/>
          <p:nvPr/>
        </p:nvSpPr>
        <p:spPr>
          <a:xfrm>
            <a:off x="5883721" y="2131171"/>
            <a:ext cx="1203065" cy="4370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200" dirty="0">
                <a:solidFill>
                  <a:schemeClr val="tx1"/>
                </a:solidFill>
                <a:latin typeface="游明朝" panose="02020400000000000000" pitchFamily="18" charset="-128"/>
                <a:ea typeface="游明朝" panose="02020400000000000000" pitchFamily="18" charset="-128"/>
              </a:rPr>
              <a:t>個人向け</a:t>
            </a:r>
            <a:r>
              <a:rPr lang="en-US" altLang="ja-JP" sz="1200" dirty="0">
                <a:solidFill>
                  <a:schemeClr val="tx1"/>
                </a:solidFill>
                <a:latin typeface="游明朝" panose="02020400000000000000" pitchFamily="18" charset="-128"/>
                <a:ea typeface="游明朝" panose="02020400000000000000" pitchFamily="18" charset="-128"/>
              </a:rPr>
              <a:t>/</a:t>
            </a:r>
          </a:p>
          <a:p>
            <a:r>
              <a:rPr lang="ja-JP" altLang="en-US" sz="1200" dirty="0">
                <a:solidFill>
                  <a:schemeClr val="tx1"/>
                </a:solidFill>
                <a:latin typeface="游明朝" panose="02020400000000000000" pitchFamily="18" charset="-128"/>
                <a:ea typeface="游明朝" panose="02020400000000000000" pitchFamily="18" charset="-128"/>
              </a:rPr>
              <a:t>法人向け</a:t>
            </a:r>
          </a:p>
        </p:txBody>
      </p:sp>
      <p:sp>
        <p:nvSpPr>
          <p:cNvPr id="64" name="正方形/長方形 63">
            <a:extLst>
              <a:ext uri="{FF2B5EF4-FFF2-40B4-BE49-F238E27FC236}">
                <a16:creationId xmlns:a16="http://schemas.microsoft.com/office/drawing/2014/main" id="{8925895B-2DC3-66B8-77AB-638059D5ADC4}"/>
              </a:ext>
            </a:extLst>
          </p:cNvPr>
          <p:cNvSpPr/>
          <p:nvPr/>
        </p:nvSpPr>
        <p:spPr>
          <a:xfrm>
            <a:off x="5883721" y="3252611"/>
            <a:ext cx="1203065" cy="4370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200" dirty="0">
                <a:solidFill>
                  <a:schemeClr val="tx1"/>
                </a:solidFill>
                <a:latin typeface="游明朝" panose="02020400000000000000" pitchFamily="18" charset="-128"/>
                <a:ea typeface="游明朝" panose="02020400000000000000" pitchFamily="18" charset="-128"/>
              </a:rPr>
              <a:t>法人向け</a:t>
            </a:r>
          </a:p>
        </p:txBody>
      </p:sp>
      <p:sp>
        <p:nvSpPr>
          <p:cNvPr id="65" name="正方形/長方形 64">
            <a:extLst>
              <a:ext uri="{FF2B5EF4-FFF2-40B4-BE49-F238E27FC236}">
                <a16:creationId xmlns:a16="http://schemas.microsoft.com/office/drawing/2014/main" id="{7EC13196-EDAD-CE45-DB49-57B275F401C9}"/>
              </a:ext>
            </a:extLst>
          </p:cNvPr>
          <p:cNvSpPr/>
          <p:nvPr/>
        </p:nvSpPr>
        <p:spPr>
          <a:xfrm>
            <a:off x="5883721" y="4374051"/>
            <a:ext cx="1203065" cy="4370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200" dirty="0">
                <a:solidFill>
                  <a:schemeClr val="tx1"/>
                </a:solidFill>
                <a:latin typeface="游明朝" panose="02020400000000000000" pitchFamily="18" charset="-128"/>
                <a:ea typeface="游明朝" panose="02020400000000000000" pitchFamily="18" charset="-128"/>
              </a:rPr>
              <a:t>個人向け</a:t>
            </a:r>
            <a:r>
              <a:rPr lang="en-US" altLang="ja-JP" sz="1200" dirty="0">
                <a:solidFill>
                  <a:schemeClr val="tx1"/>
                </a:solidFill>
                <a:latin typeface="游明朝" panose="02020400000000000000" pitchFamily="18" charset="-128"/>
                <a:ea typeface="游明朝" panose="02020400000000000000" pitchFamily="18" charset="-128"/>
              </a:rPr>
              <a:t>/</a:t>
            </a:r>
          </a:p>
          <a:p>
            <a:r>
              <a:rPr lang="ja-JP" altLang="en-US" sz="1200" dirty="0">
                <a:solidFill>
                  <a:schemeClr val="tx1"/>
                </a:solidFill>
                <a:latin typeface="游明朝" panose="02020400000000000000" pitchFamily="18" charset="-128"/>
                <a:ea typeface="游明朝" panose="02020400000000000000" pitchFamily="18" charset="-128"/>
              </a:rPr>
              <a:t>法人向け</a:t>
            </a:r>
          </a:p>
        </p:txBody>
      </p:sp>
      <p:sp>
        <p:nvSpPr>
          <p:cNvPr id="66" name="正方形/長方形 65">
            <a:extLst>
              <a:ext uri="{FF2B5EF4-FFF2-40B4-BE49-F238E27FC236}">
                <a16:creationId xmlns:a16="http://schemas.microsoft.com/office/drawing/2014/main" id="{A61E1EAA-9522-26DA-A540-E281FBA84060}"/>
              </a:ext>
            </a:extLst>
          </p:cNvPr>
          <p:cNvSpPr/>
          <p:nvPr/>
        </p:nvSpPr>
        <p:spPr>
          <a:xfrm>
            <a:off x="5883721" y="2691891"/>
            <a:ext cx="1203065" cy="4370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200" dirty="0">
                <a:solidFill>
                  <a:schemeClr val="tx1"/>
                </a:solidFill>
                <a:latin typeface="游明朝" panose="02020400000000000000" pitchFamily="18" charset="-128"/>
                <a:ea typeface="游明朝" panose="02020400000000000000" pitchFamily="18" charset="-128"/>
              </a:rPr>
              <a:t>法人向け</a:t>
            </a:r>
          </a:p>
        </p:txBody>
      </p:sp>
      <p:sp>
        <p:nvSpPr>
          <p:cNvPr id="68" name="正方形/長方形 67">
            <a:extLst>
              <a:ext uri="{FF2B5EF4-FFF2-40B4-BE49-F238E27FC236}">
                <a16:creationId xmlns:a16="http://schemas.microsoft.com/office/drawing/2014/main" id="{1F2CE413-BB4D-3184-7C20-F33C8535E860}"/>
              </a:ext>
            </a:extLst>
          </p:cNvPr>
          <p:cNvSpPr/>
          <p:nvPr/>
        </p:nvSpPr>
        <p:spPr>
          <a:xfrm>
            <a:off x="5883721" y="4934771"/>
            <a:ext cx="1203065" cy="4370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200" dirty="0">
                <a:solidFill>
                  <a:schemeClr val="tx1"/>
                </a:solidFill>
                <a:latin typeface="游明朝" panose="02020400000000000000" pitchFamily="18" charset="-128"/>
                <a:ea typeface="游明朝" panose="02020400000000000000" pitchFamily="18" charset="-128"/>
              </a:rPr>
              <a:t>個人向け</a:t>
            </a:r>
            <a:r>
              <a:rPr lang="en-US" altLang="ja-JP" sz="1200" dirty="0">
                <a:solidFill>
                  <a:schemeClr val="tx1"/>
                </a:solidFill>
                <a:latin typeface="游明朝" panose="02020400000000000000" pitchFamily="18" charset="-128"/>
                <a:ea typeface="游明朝" panose="02020400000000000000" pitchFamily="18" charset="-128"/>
              </a:rPr>
              <a:t>/</a:t>
            </a:r>
          </a:p>
          <a:p>
            <a:r>
              <a:rPr lang="ja-JP" altLang="en-US" sz="1200" dirty="0">
                <a:solidFill>
                  <a:schemeClr val="tx1"/>
                </a:solidFill>
                <a:latin typeface="游明朝" panose="02020400000000000000" pitchFamily="18" charset="-128"/>
                <a:ea typeface="游明朝" panose="02020400000000000000" pitchFamily="18" charset="-128"/>
              </a:rPr>
              <a:t>法人向け</a:t>
            </a:r>
          </a:p>
        </p:txBody>
      </p:sp>
      <p:sp>
        <p:nvSpPr>
          <p:cNvPr id="69" name="正方形/長方形 68">
            <a:extLst>
              <a:ext uri="{FF2B5EF4-FFF2-40B4-BE49-F238E27FC236}">
                <a16:creationId xmlns:a16="http://schemas.microsoft.com/office/drawing/2014/main" id="{57A30F4E-5357-23FE-4B6A-E73C97528A9A}"/>
              </a:ext>
            </a:extLst>
          </p:cNvPr>
          <p:cNvSpPr/>
          <p:nvPr/>
        </p:nvSpPr>
        <p:spPr>
          <a:xfrm>
            <a:off x="5883721" y="5495491"/>
            <a:ext cx="1203065" cy="4370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200" dirty="0">
                <a:solidFill>
                  <a:schemeClr val="tx1"/>
                </a:solidFill>
                <a:latin typeface="游明朝" panose="02020400000000000000" pitchFamily="18" charset="-128"/>
                <a:ea typeface="游明朝" panose="02020400000000000000" pitchFamily="18" charset="-128"/>
              </a:rPr>
              <a:t>法人向け</a:t>
            </a:r>
          </a:p>
        </p:txBody>
      </p:sp>
      <p:grpSp>
        <p:nvGrpSpPr>
          <p:cNvPr id="74" name="グループ化 73">
            <a:extLst>
              <a:ext uri="{FF2B5EF4-FFF2-40B4-BE49-F238E27FC236}">
                <a16:creationId xmlns:a16="http://schemas.microsoft.com/office/drawing/2014/main" id="{D0B8EE2E-4C8E-C450-2D7C-ED500DD14E41}"/>
              </a:ext>
            </a:extLst>
          </p:cNvPr>
          <p:cNvGrpSpPr/>
          <p:nvPr/>
        </p:nvGrpSpPr>
        <p:grpSpPr>
          <a:xfrm>
            <a:off x="7251923" y="1638323"/>
            <a:ext cx="3098577" cy="368544"/>
            <a:chOff x="410918" y="1638323"/>
            <a:chExt cx="2229592" cy="368544"/>
          </a:xfrm>
        </p:grpSpPr>
        <p:sp>
          <p:nvSpPr>
            <p:cNvPr id="83" name="正方形/長方形 82">
              <a:extLst>
                <a:ext uri="{FF2B5EF4-FFF2-40B4-BE49-F238E27FC236}">
                  <a16:creationId xmlns:a16="http://schemas.microsoft.com/office/drawing/2014/main" id="{52ADFF3A-126A-927D-1331-0FDAA7C239D0}"/>
                </a:ext>
              </a:extLst>
            </p:cNvPr>
            <p:cNvSpPr/>
            <p:nvPr/>
          </p:nvSpPr>
          <p:spPr>
            <a:xfrm>
              <a:off x="410918" y="1638323"/>
              <a:ext cx="2229348" cy="27097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lang="ja-JP" altLang="en-US" sz="1400" dirty="0">
                  <a:solidFill>
                    <a:schemeClr val="tx1"/>
                  </a:solidFill>
                  <a:latin typeface="游明朝" panose="02020400000000000000" pitchFamily="18" charset="-128"/>
                  <a:ea typeface="游明朝" panose="02020400000000000000" pitchFamily="18" charset="-128"/>
                </a:rPr>
                <a:t>サービス概要</a:t>
              </a:r>
            </a:p>
          </p:txBody>
        </p:sp>
        <p:cxnSp>
          <p:nvCxnSpPr>
            <p:cNvPr id="84" name="直線矢印コネクタ 83">
              <a:extLst>
                <a:ext uri="{FF2B5EF4-FFF2-40B4-BE49-F238E27FC236}">
                  <a16:creationId xmlns:a16="http://schemas.microsoft.com/office/drawing/2014/main" id="{DF56C358-CFA8-3388-C778-F0CDF2D68314}"/>
                </a:ext>
              </a:extLst>
            </p:cNvPr>
            <p:cNvCxnSpPr>
              <a:cxnSpLocks/>
            </p:cNvCxnSpPr>
            <p:nvPr/>
          </p:nvCxnSpPr>
          <p:spPr>
            <a:xfrm>
              <a:off x="410918" y="2006867"/>
              <a:ext cx="2229592" cy="0"/>
            </a:xfrm>
            <a:prstGeom prst="straightConnector1">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75" name="正方形/長方形 74">
            <a:extLst>
              <a:ext uri="{FF2B5EF4-FFF2-40B4-BE49-F238E27FC236}">
                <a16:creationId xmlns:a16="http://schemas.microsoft.com/office/drawing/2014/main" id="{F0D892AC-DAB3-243E-C3A7-681F007D213D}"/>
              </a:ext>
            </a:extLst>
          </p:cNvPr>
          <p:cNvSpPr/>
          <p:nvPr/>
        </p:nvSpPr>
        <p:spPr>
          <a:xfrm>
            <a:off x="7251923" y="2131171"/>
            <a:ext cx="3098238" cy="4370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200" dirty="0">
                <a:solidFill>
                  <a:schemeClr val="tx1"/>
                </a:solidFill>
                <a:latin typeface="游明朝" panose="02020400000000000000" pitchFamily="18" charset="-128"/>
                <a:ea typeface="游明朝" panose="02020400000000000000" pitchFamily="18" charset="-128"/>
              </a:rPr>
              <a:t>資料作成に特化したサービスを提供して</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おり、</a:t>
            </a:r>
            <a:r>
              <a:rPr lang="en-US" altLang="ja-JP" sz="1200" dirty="0">
                <a:solidFill>
                  <a:schemeClr val="tx1"/>
                </a:solidFill>
                <a:latin typeface="游明朝" panose="02020400000000000000" pitchFamily="18" charset="-128"/>
                <a:ea typeface="游明朝" panose="02020400000000000000" pitchFamily="18" charset="-128"/>
              </a:rPr>
              <a:t>1</a:t>
            </a:r>
            <a:r>
              <a:rPr lang="ja-JP" altLang="en-US" sz="1200" dirty="0">
                <a:solidFill>
                  <a:schemeClr val="tx1"/>
                </a:solidFill>
                <a:latin typeface="游明朝" panose="02020400000000000000" pitchFamily="18" charset="-128"/>
                <a:ea typeface="游明朝" panose="02020400000000000000" pitchFamily="18" charset="-128"/>
              </a:rPr>
              <a:t>スライド</a:t>
            </a:r>
            <a:r>
              <a:rPr lang="en-US" altLang="ja-JP" sz="1200" dirty="0">
                <a:solidFill>
                  <a:schemeClr val="tx1"/>
                </a:solidFill>
                <a:latin typeface="游明朝" panose="02020400000000000000" pitchFamily="18" charset="-128"/>
                <a:ea typeface="游明朝" panose="02020400000000000000" pitchFamily="18" charset="-128"/>
              </a:rPr>
              <a:t>5,000</a:t>
            </a:r>
            <a:r>
              <a:rPr lang="ja-JP" altLang="en-US" sz="1200" dirty="0">
                <a:solidFill>
                  <a:schemeClr val="tx1"/>
                </a:solidFill>
                <a:latin typeface="游明朝" panose="02020400000000000000" pitchFamily="18" charset="-128"/>
                <a:ea typeface="游明朝" panose="02020400000000000000" pitchFamily="18" charset="-128"/>
              </a:rPr>
              <a:t>円から作成可能</a:t>
            </a:r>
          </a:p>
        </p:txBody>
      </p:sp>
      <p:sp>
        <p:nvSpPr>
          <p:cNvPr id="76" name="正方形/長方形 75">
            <a:extLst>
              <a:ext uri="{FF2B5EF4-FFF2-40B4-BE49-F238E27FC236}">
                <a16:creationId xmlns:a16="http://schemas.microsoft.com/office/drawing/2014/main" id="{B3434A9B-68EE-98CC-AEDE-B9B438707A17}"/>
              </a:ext>
            </a:extLst>
          </p:cNvPr>
          <p:cNvSpPr/>
          <p:nvPr/>
        </p:nvSpPr>
        <p:spPr>
          <a:xfrm>
            <a:off x="7251923" y="3252613"/>
            <a:ext cx="3098238" cy="4370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200" dirty="0">
                <a:solidFill>
                  <a:schemeClr val="tx1"/>
                </a:solidFill>
                <a:latin typeface="游明朝" panose="02020400000000000000" pitchFamily="18" charset="-128"/>
                <a:ea typeface="游明朝" panose="02020400000000000000" pitchFamily="18" charset="-128"/>
              </a:rPr>
              <a:t>日本政策金融公庫の創業計画書作成を</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支援しており、事業計画書作成にも対応</a:t>
            </a:r>
          </a:p>
        </p:txBody>
      </p:sp>
      <p:sp>
        <p:nvSpPr>
          <p:cNvPr id="77" name="正方形/長方形 76">
            <a:extLst>
              <a:ext uri="{FF2B5EF4-FFF2-40B4-BE49-F238E27FC236}">
                <a16:creationId xmlns:a16="http://schemas.microsoft.com/office/drawing/2014/main" id="{0A4CE1B1-13C3-6095-0B01-7E83FAB36105}"/>
              </a:ext>
            </a:extLst>
          </p:cNvPr>
          <p:cNvSpPr/>
          <p:nvPr/>
        </p:nvSpPr>
        <p:spPr>
          <a:xfrm>
            <a:off x="7251923" y="4374055"/>
            <a:ext cx="3098238" cy="4370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200" dirty="0">
                <a:solidFill>
                  <a:schemeClr val="tx1"/>
                </a:solidFill>
                <a:latin typeface="游明朝" panose="02020400000000000000" pitchFamily="18" charset="-128"/>
                <a:ea typeface="游明朝" panose="02020400000000000000" pitchFamily="18" charset="-128"/>
              </a:rPr>
              <a:t>個人・法人が自由にサービスを出品・購入</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可能（個人向け色が強め）</a:t>
            </a:r>
            <a:endParaRPr lang="en-US" altLang="ja-JP" sz="1200" dirty="0">
              <a:solidFill>
                <a:schemeClr val="tx1"/>
              </a:solidFill>
              <a:latin typeface="游明朝" panose="02020400000000000000" pitchFamily="18" charset="-128"/>
              <a:ea typeface="游明朝" panose="02020400000000000000" pitchFamily="18" charset="-128"/>
            </a:endParaRPr>
          </a:p>
        </p:txBody>
      </p:sp>
      <p:sp>
        <p:nvSpPr>
          <p:cNvPr id="78" name="正方形/長方形 77">
            <a:extLst>
              <a:ext uri="{FF2B5EF4-FFF2-40B4-BE49-F238E27FC236}">
                <a16:creationId xmlns:a16="http://schemas.microsoft.com/office/drawing/2014/main" id="{AF48A1D1-ACE4-0303-013C-D49ABD4C993A}"/>
              </a:ext>
            </a:extLst>
          </p:cNvPr>
          <p:cNvSpPr/>
          <p:nvPr/>
        </p:nvSpPr>
        <p:spPr>
          <a:xfrm>
            <a:off x="7251923" y="2691892"/>
            <a:ext cx="3098238" cy="4370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200" dirty="0">
                <a:solidFill>
                  <a:schemeClr val="tx1"/>
                </a:solidFill>
                <a:latin typeface="游明朝" panose="02020400000000000000" pitchFamily="18" charset="-128"/>
                <a:ea typeface="游明朝" panose="02020400000000000000" pitchFamily="18" charset="-128"/>
              </a:rPr>
              <a:t>ミッション・ビジョン・バリューおよび</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パーパスの策定をゼロベースで支援</a:t>
            </a:r>
          </a:p>
        </p:txBody>
      </p:sp>
      <p:sp>
        <p:nvSpPr>
          <p:cNvPr id="80" name="正方形/長方形 79">
            <a:extLst>
              <a:ext uri="{FF2B5EF4-FFF2-40B4-BE49-F238E27FC236}">
                <a16:creationId xmlns:a16="http://schemas.microsoft.com/office/drawing/2014/main" id="{1BCE5402-04E5-37B5-44BE-44E4A042C1E8}"/>
              </a:ext>
            </a:extLst>
          </p:cNvPr>
          <p:cNvSpPr/>
          <p:nvPr/>
        </p:nvSpPr>
        <p:spPr>
          <a:xfrm>
            <a:off x="7251923" y="4934776"/>
            <a:ext cx="3098238" cy="4370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200" dirty="0">
                <a:solidFill>
                  <a:schemeClr val="tx1"/>
                </a:solidFill>
                <a:latin typeface="游明朝" panose="02020400000000000000" pitchFamily="18" charset="-128"/>
                <a:ea typeface="游明朝" panose="02020400000000000000" pitchFamily="18" charset="-128"/>
              </a:rPr>
              <a:t>個人・法人が自由にサービスを出品・購入</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可能（法人向け色が強め）</a:t>
            </a:r>
            <a:endParaRPr lang="en-US" altLang="ja-JP" sz="1200" dirty="0">
              <a:solidFill>
                <a:schemeClr val="tx1"/>
              </a:solidFill>
              <a:latin typeface="游明朝" panose="02020400000000000000" pitchFamily="18" charset="-128"/>
              <a:ea typeface="游明朝" panose="02020400000000000000" pitchFamily="18" charset="-128"/>
            </a:endParaRPr>
          </a:p>
        </p:txBody>
      </p:sp>
      <p:sp>
        <p:nvSpPr>
          <p:cNvPr id="81" name="正方形/長方形 80">
            <a:extLst>
              <a:ext uri="{FF2B5EF4-FFF2-40B4-BE49-F238E27FC236}">
                <a16:creationId xmlns:a16="http://schemas.microsoft.com/office/drawing/2014/main" id="{E84D6868-5109-D5F3-4823-9AE9F80505E3}"/>
              </a:ext>
            </a:extLst>
          </p:cNvPr>
          <p:cNvSpPr/>
          <p:nvPr/>
        </p:nvSpPr>
        <p:spPr>
          <a:xfrm>
            <a:off x="7251923" y="5495497"/>
            <a:ext cx="3098238" cy="4370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200" dirty="0">
                <a:solidFill>
                  <a:schemeClr val="tx1"/>
                </a:solidFill>
                <a:latin typeface="游明朝" panose="02020400000000000000" pitchFamily="18" charset="-128"/>
                <a:ea typeface="游明朝" panose="02020400000000000000" pitchFamily="18" charset="-128"/>
              </a:rPr>
              <a:t>スタートアップに特化して、創業・事業</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成長に必要な機能を提供</a:t>
            </a:r>
          </a:p>
        </p:txBody>
      </p:sp>
      <p:grpSp>
        <p:nvGrpSpPr>
          <p:cNvPr id="87" name="グループ化 86">
            <a:extLst>
              <a:ext uri="{FF2B5EF4-FFF2-40B4-BE49-F238E27FC236}">
                <a16:creationId xmlns:a16="http://schemas.microsoft.com/office/drawing/2014/main" id="{C9636E81-CC4F-276A-DE39-8C54EAA4F16E}"/>
              </a:ext>
            </a:extLst>
          </p:cNvPr>
          <p:cNvGrpSpPr/>
          <p:nvPr/>
        </p:nvGrpSpPr>
        <p:grpSpPr>
          <a:xfrm>
            <a:off x="3147319" y="1638323"/>
            <a:ext cx="1203197" cy="368544"/>
            <a:chOff x="410918" y="1638323"/>
            <a:chExt cx="2229592" cy="368544"/>
          </a:xfrm>
        </p:grpSpPr>
        <p:sp>
          <p:nvSpPr>
            <p:cNvPr id="96" name="正方形/長方形 95">
              <a:extLst>
                <a:ext uri="{FF2B5EF4-FFF2-40B4-BE49-F238E27FC236}">
                  <a16:creationId xmlns:a16="http://schemas.microsoft.com/office/drawing/2014/main" id="{CD204B46-03CA-FE76-B99A-CF7130B4051B}"/>
                </a:ext>
              </a:extLst>
            </p:cNvPr>
            <p:cNvSpPr/>
            <p:nvPr/>
          </p:nvSpPr>
          <p:spPr>
            <a:xfrm>
              <a:off x="410918" y="1638323"/>
              <a:ext cx="2229348" cy="27097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lang="ja-JP" altLang="en-US" sz="1400" dirty="0">
                  <a:solidFill>
                    <a:schemeClr val="tx1"/>
                  </a:solidFill>
                  <a:latin typeface="游明朝" panose="02020400000000000000" pitchFamily="18" charset="-128"/>
                  <a:ea typeface="游明朝" panose="02020400000000000000" pitchFamily="18" charset="-128"/>
                </a:rPr>
                <a:t>地域</a:t>
              </a:r>
            </a:p>
          </p:txBody>
        </p:sp>
        <p:cxnSp>
          <p:nvCxnSpPr>
            <p:cNvPr id="97" name="直線矢印コネクタ 96">
              <a:extLst>
                <a:ext uri="{FF2B5EF4-FFF2-40B4-BE49-F238E27FC236}">
                  <a16:creationId xmlns:a16="http://schemas.microsoft.com/office/drawing/2014/main" id="{A0D611DC-F89F-0F90-34FB-C374D3EFB2CA}"/>
                </a:ext>
              </a:extLst>
            </p:cNvPr>
            <p:cNvCxnSpPr>
              <a:cxnSpLocks/>
            </p:cNvCxnSpPr>
            <p:nvPr/>
          </p:nvCxnSpPr>
          <p:spPr>
            <a:xfrm>
              <a:off x="410918" y="2006867"/>
              <a:ext cx="2229592" cy="0"/>
            </a:xfrm>
            <a:prstGeom prst="straightConnector1">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88" name="正方形/長方形 87">
            <a:extLst>
              <a:ext uri="{FF2B5EF4-FFF2-40B4-BE49-F238E27FC236}">
                <a16:creationId xmlns:a16="http://schemas.microsoft.com/office/drawing/2014/main" id="{FE72C3A3-5A22-5A47-C12E-CD2B2E3B2307}"/>
              </a:ext>
            </a:extLst>
          </p:cNvPr>
          <p:cNvSpPr/>
          <p:nvPr/>
        </p:nvSpPr>
        <p:spPr>
          <a:xfrm>
            <a:off x="3147319" y="2131171"/>
            <a:ext cx="1203065" cy="4370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200" dirty="0">
                <a:solidFill>
                  <a:schemeClr val="tx1"/>
                </a:solidFill>
                <a:latin typeface="游明朝" panose="02020400000000000000" pitchFamily="18" charset="-128"/>
                <a:ea typeface="游明朝" panose="02020400000000000000" pitchFamily="18" charset="-128"/>
              </a:rPr>
              <a:t>日本</a:t>
            </a:r>
          </a:p>
        </p:txBody>
      </p:sp>
      <p:sp>
        <p:nvSpPr>
          <p:cNvPr id="89" name="正方形/長方形 88">
            <a:extLst>
              <a:ext uri="{FF2B5EF4-FFF2-40B4-BE49-F238E27FC236}">
                <a16:creationId xmlns:a16="http://schemas.microsoft.com/office/drawing/2014/main" id="{3BA4A04B-DEA4-C334-A336-66C55F32D158}"/>
              </a:ext>
            </a:extLst>
          </p:cNvPr>
          <p:cNvSpPr/>
          <p:nvPr/>
        </p:nvSpPr>
        <p:spPr>
          <a:xfrm>
            <a:off x="3147319" y="3252613"/>
            <a:ext cx="1203065" cy="4370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200" dirty="0">
                <a:solidFill>
                  <a:schemeClr val="tx1"/>
                </a:solidFill>
                <a:latin typeface="游明朝" panose="02020400000000000000" pitchFamily="18" charset="-128"/>
                <a:ea typeface="游明朝" panose="02020400000000000000" pitchFamily="18" charset="-128"/>
              </a:rPr>
              <a:t>日本</a:t>
            </a:r>
          </a:p>
        </p:txBody>
      </p:sp>
      <p:sp>
        <p:nvSpPr>
          <p:cNvPr id="90" name="正方形/長方形 89">
            <a:extLst>
              <a:ext uri="{FF2B5EF4-FFF2-40B4-BE49-F238E27FC236}">
                <a16:creationId xmlns:a16="http://schemas.microsoft.com/office/drawing/2014/main" id="{506B96EC-858D-5F74-2715-D027447FD20A}"/>
              </a:ext>
            </a:extLst>
          </p:cNvPr>
          <p:cNvSpPr/>
          <p:nvPr/>
        </p:nvSpPr>
        <p:spPr>
          <a:xfrm>
            <a:off x="3147319" y="4374055"/>
            <a:ext cx="1203065" cy="4370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200" dirty="0">
                <a:solidFill>
                  <a:schemeClr val="tx1"/>
                </a:solidFill>
                <a:latin typeface="游明朝" panose="02020400000000000000" pitchFamily="18" charset="-128"/>
                <a:ea typeface="游明朝" panose="02020400000000000000" pitchFamily="18" charset="-128"/>
              </a:rPr>
              <a:t>日本</a:t>
            </a:r>
          </a:p>
        </p:txBody>
      </p:sp>
      <p:sp>
        <p:nvSpPr>
          <p:cNvPr id="91" name="正方形/長方形 90">
            <a:extLst>
              <a:ext uri="{FF2B5EF4-FFF2-40B4-BE49-F238E27FC236}">
                <a16:creationId xmlns:a16="http://schemas.microsoft.com/office/drawing/2014/main" id="{0BF6A214-855D-5924-9437-1284F96616CE}"/>
              </a:ext>
            </a:extLst>
          </p:cNvPr>
          <p:cNvSpPr/>
          <p:nvPr/>
        </p:nvSpPr>
        <p:spPr>
          <a:xfrm>
            <a:off x="3147319" y="2691892"/>
            <a:ext cx="1203065" cy="4370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200" dirty="0">
                <a:solidFill>
                  <a:schemeClr val="tx1"/>
                </a:solidFill>
                <a:latin typeface="游明朝" panose="02020400000000000000" pitchFamily="18" charset="-128"/>
                <a:ea typeface="游明朝" panose="02020400000000000000" pitchFamily="18" charset="-128"/>
              </a:rPr>
              <a:t>日本</a:t>
            </a:r>
          </a:p>
        </p:txBody>
      </p:sp>
      <p:sp>
        <p:nvSpPr>
          <p:cNvPr id="93" name="正方形/長方形 92">
            <a:extLst>
              <a:ext uri="{FF2B5EF4-FFF2-40B4-BE49-F238E27FC236}">
                <a16:creationId xmlns:a16="http://schemas.microsoft.com/office/drawing/2014/main" id="{6198887D-8569-6685-2D06-A013F02DC075}"/>
              </a:ext>
            </a:extLst>
          </p:cNvPr>
          <p:cNvSpPr/>
          <p:nvPr/>
        </p:nvSpPr>
        <p:spPr>
          <a:xfrm>
            <a:off x="3147319" y="4934776"/>
            <a:ext cx="1203065" cy="4370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200" dirty="0">
                <a:solidFill>
                  <a:schemeClr val="tx1"/>
                </a:solidFill>
                <a:latin typeface="游明朝" panose="02020400000000000000" pitchFamily="18" charset="-128"/>
                <a:ea typeface="游明朝" panose="02020400000000000000" pitchFamily="18" charset="-128"/>
              </a:rPr>
              <a:t>日本</a:t>
            </a:r>
          </a:p>
        </p:txBody>
      </p:sp>
      <p:sp>
        <p:nvSpPr>
          <p:cNvPr id="94" name="正方形/長方形 93">
            <a:extLst>
              <a:ext uri="{FF2B5EF4-FFF2-40B4-BE49-F238E27FC236}">
                <a16:creationId xmlns:a16="http://schemas.microsoft.com/office/drawing/2014/main" id="{707C292A-E312-D1BD-080A-A11A116B3E62}"/>
              </a:ext>
            </a:extLst>
          </p:cNvPr>
          <p:cNvSpPr/>
          <p:nvPr/>
        </p:nvSpPr>
        <p:spPr>
          <a:xfrm>
            <a:off x="3147319" y="5495497"/>
            <a:ext cx="1203065" cy="4370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200" dirty="0">
                <a:solidFill>
                  <a:schemeClr val="tx1"/>
                </a:solidFill>
                <a:latin typeface="游明朝" panose="02020400000000000000" pitchFamily="18" charset="-128"/>
                <a:ea typeface="游明朝" panose="02020400000000000000" pitchFamily="18" charset="-128"/>
              </a:rPr>
              <a:t>アメリカ</a:t>
            </a:r>
          </a:p>
        </p:txBody>
      </p:sp>
      <p:sp>
        <p:nvSpPr>
          <p:cNvPr id="98" name="左中かっこ 97">
            <a:extLst>
              <a:ext uri="{FF2B5EF4-FFF2-40B4-BE49-F238E27FC236}">
                <a16:creationId xmlns:a16="http://schemas.microsoft.com/office/drawing/2014/main" id="{92F3D4D4-D327-4B2F-9701-DD5BF2EC89DA}"/>
              </a:ext>
            </a:extLst>
          </p:cNvPr>
          <p:cNvSpPr/>
          <p:nvPr/>
        </p:nvSpPr>
        <p:spPr>
          <a:xfrm flipH="1">
            <a:off x="10515298" y="2131170"/>
            <a:ext cx="199392" cy="2116580"/>
          </a:xfrm>
          <a:prstGeom prst="leftBrace">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p>
        </p:txBody>
      </p:sp>
      <p:sp>
        <p:nvSpPr>
          <p:cNvPr id="99" name="正方形/長方形 98">
            <a:extLst>
              <a:ext uri="{FF2B5EF4-FFF2-40B4-BE49-F238E27FC236}">
                <a16:creationId xmlns:a16="http://schemas.microsoft.com/office/drawing/2014/main" id="{EB6C6E56-F14E-ABB3-8289-6D775155B72B}"/>
              </a:ext>
            </a:extLst>
          </p:cNvPr>
          <p:cNvSpPr/>
          <p:nvPr/>
        </p:nvSpPr>
        <p:spPr>
          <a:xfrm>
            <a:off x="10834716" y="2131169"/>
            <a:ext cx="946366" cy="2116579"/>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vert="eaVert" wrap="none" rtlCol="0" anchor="ctr"/>
          <a:lstStyle/>
          <a:p>
            <a:pPr algn="ctr"/>
            <a:r>
              <a:rPr lang="ja-JP" altLang="en-US" sz="1200" dirty="0">
                <a:solidFill>
                  <a:schemeClr val="tx1"/>
                </a:solidFill>
                <a:latin typeface="游明朝" panose="02020400000000000000" pitchFamily="18" charset="-128"/>
                <a:ea typeface="游明朝" panose="02020400000000000000" pitchFamily="18" charset="-128"/>
              </a:rPr>
              <a:t>レッドオーシャンであり、</a:t>
            </a:r>
            <a:endParaRPr lang="en-US" altLang="ja-JP" sz="1200" dirty="0">
              <a:solidFill>
                <a:schemeClr val="tx1"/>
              </a:solidFill>
              <a:latin typeface="游明朝" panose="02020400000000000000" pitchFamily="18" charset="-128"/>
              <a:ea typeface="游明朝" panose="02020400000000000000" pitchFamily="18" charset="-128"/>
            </a:endParaRPr>
          </a:p>
          <a:p>
            <a:pPr algn="ctr"/>
            <a:r>
              <a:rPr lang="ja-JP" altLang="en-US" sz="1200" dirty="0">
                <a:solidFill>
                  <a:schemeClr val="tx1"/>
                </a:solidFill>
                <a:latin typeface="游明朝" panose="02020400000000000000" pitchFamily="18" charset="-128"/>
                <a:ea typeface="游明朝" panose="02020400000000000000" pitchFamily="18" charset="-128"/>
              </a:rPr>
              <a:t>大小問わずさまざまな</a:t>
            </a:r>
            <a:endParaRPr lang="en-US" altLang="ja-JP" sz="1200" dirty="0">
              <a:solidFill>
                <a:schemeClr val="tx1"/>
              </a:solidFill>
              <a:latin typeface="游明朝" panose="02020400000000000000" pitchFamily="18" charset="-128"/>
              <a:ea typeface="游明朝" panose="02020400000000000000" pitchFamily="18" charset="-128"/>
            </a:endParaRPr>
          </a:p>
          <a:p>
            <a:pPr algn="ctr"/>
            <a:r>
              <a:rPr lang="ja-JP" altLang="en-US" sz="1200" dirty="0">
                <a:solidFill>
                  <a:schemeClr val="tx1"/>
                </a:solidFill>
                <a:latin typeface="游明朝" panose="02020400000000000000" pitchFamily="18" charset="-128"/>
                <a:ea typeface="游明朝" panose="02020400000000000000" pitchFamily="18" charset="-128"/>
              </a:rPr>
              <a:t>プレイヤーが存在している</a:t>
            </a:r>
          </a:p>
        </p:txBody>
      </p:sp>
      <p:sp>
        <p:nvSpPr>
          <p:cNvPr id="104" name="左中かっこ 103">
            <a:extLst>
              <a:ext uri="{FF2B5EF4-FFF2-40B4-BE49-F238E27FC236}">
                <a16:creationId xmlns:a16="http://schemas.microsoft.com/office/drawing/2014/main" id="{55BBF85C-19B6-3947-7AA2-1CDE3FDCE595}"/>
              </a:ext>
            </a:extLst>
          </p:cNvPr>
          <p:cNvSpPr/>
          <p:nvPr/>
        </p:nvSpPr>
        <p:spPr>
          <a:xfrm flipH="1">
            <a:off x="10515298" y="4374055"/>
            <a:ext cx="199392" cy="2116580"/>
          </a:xfrm>
          <a:prstGeom prst="leftBrace">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p>
        </p:txBody>
      </p:sp>
      <p:sp>
        <p:nvSpPr>
          <p:cNvPr id="105" name="正方形/長方形 104">
            <a:extLst>
              <a:ext uri="{FF2B5EF4-FFF2-40B4-BE49-F238E27FC236}">
                <a16:creationId xmlns:a16="http://schemas.microsoft.com/office/drawing/2014/main" id="{F562853B-B266-4300-1E2C-D22221E0F745}"/>
              </a:ext>
            </a:extLst>
          </p:cNvPr>
          <p:cNvSpPr/>
          <p:nvPr/>
        </p:nvSpPr>
        <p:spPr>
          <a:xfrm>
            <a:off x="10834716" y="4374054"/>
            <a:ext cx="946366" cy="2116579"/>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vert="eaVert" wrap="none" rtlCol="0" anchor="ctr"/>
          <a:lstStyle/>
          <a:p>
            <a:pPr algn="ctr"/>
            <a:r>
              <a:rPr lang="ja-JP" altLang="en-US" sz="1200" dirty="0">
                <a:solidFill>
                  <a:schemeClr val="tx1"/>
                </a:solidFill>
                <a:latin typeface="游明朝" panose="02020400000000000000" pitchFamily="18" charset="-128"/>
                <a:ea typeface="游明朝" panose="02020400000000000000" pitchFamily="18" charset="-128"/>
              </a:rPr>
              <a:t>レッドオーシャンだが、</a:t>
            </a:r>
            <a:endParaRPr lang="en-US" altLang="ja-JP" sz="1200" dirty="0">
              <a:solidFill>
                <a:schemeClr val="tx1"/>
              </a:solidFill>
              <a:latin typeface="游明朝" panose="02020400000000000000" pitchFamily="18" charset="-128"/>
              <a:ea typeface="游明朝" panose="02020400000000000000" pitchFamily="18" charset="-128"/>
            </a:endParaRPr>
          </a:p>
          <a:p>
            <a:pPr algn="ctr"/>
            <a:r>
              <a:rPr lang="ja-JP" altLang="en-US" sz="1200" dirty="0">
                <a:solidFill>
                  <a:schemeClr val="tx1"/>
                </a:solidFill>
                <a:latin typeface="游明朝" panose="02020400000000000000" pitchFamily="18" charset="-128"/>
                <a:ea typeface="游明朝" panose="02020400000000000000" pitchFamily="18" charset="-128"/>
              </a:rPr>
              <a:t>大手が数社しかおらず、</a:t>
            </a:r>
            <a:endParaRPr lang="en-US" altLang="ja-JP" sz="1200" dirty="0">
              <a:solidFill>
                <a:schemeClr val="tx1"/>
              </a:solidFill>
              <a:latin typeface="游明朝" panose="02020400000000000000" pitchFamily="18" charset="-128"/>
              <a:ea typeface="游明朝" panose="02020400000000000000" pitchFamily="18" charset="-128"/>
            </a:endParaRPr>
          </a:p>
          <a:p>
            <a:pPr algn="ctr"/>
            <a:r>
              <a:rPr lang="ja-JP" altLang="en-US" sz="1200" dirty="0">
                <a:solidFill>
                  <a:schemeClr val="tx1"/>
                </a:solidFill>
                <a:latin typeface="游明朝" panose="02020400000000000000" pitchFamily="18" charset="-128"/>
                <a:ea typeface="游明朝" panose="02020400000000000000" pitchFamily="18" charset="-128"/>
              </a:rPr>
              <a:t>創業・事業成長に特化した</a:t>
            </a:r>
            <a:endParaRPr lang="en-US" altLang="ja-JP" sz="1200" dirty="0">
              <a:solidFill>
                <a:schemeClr val="tx1"/>
              </a:solidFill>
              <a:latin typeface="游明朝" panose="02020400000000000000" pitchFamily="18" charset="-128"/>
              <a:ea typeface="游明朝" panose="02020400000000000000" pitchFamily="18" charset="-128"/>
            </a:endParaRPr>
          </a:p>
          <a:p>
            <a:pPr algn="ctr"/>
            <a:r>
              <a:rPr lang="ja-JP" altLang="en-US" sz="1200" dirty="0">
                <a:solidFill>
                  <a:schemeClr val="tx1"/>
                </a:solidFill>
                <a:latin typeface="游明朝" panose="02020400000000000000" pitchFamily="18" charset="-128"/>
                <a:ea typeface="游明朝" panose="02020400000000000000" pitchFamily="18" charset="-128"/>
              </a:rPr>
              <a:t>サービスは国内に存在しない</a:t>
            </a:r>
          </a:p>
        </p:txBody>
      </p:sp>
      <p:cxnSp>
        <p:nvCxnSpPr>
          <p:cNvPr id="106" name="直線矢印コネクタ 105">
            <a:extLst>
              <a:ext uri="{FF2B5EF4-FFF2-40B4-BE49-F238E27FC236}">
                <a16:creationId xmlns:a16="http://schemas.microsoft.com/office/drawing/2014/main" id="{6C5EE85C-FEE5-2730-A216-FDA1443E4599}"/>
              </a:ext>
            </a:extLst>
          </p:cNvPr>
          <p:cNvCxnSpPr>
            <a:cxnSpLocks/>
          </p:cNvCxnSpPr>
          <p:nvPr/>
        </p:nvCxnSpPr>
        <p:spPr>
          <a:xfrm>
            <a:off x="1766286" y="2630047"/>
            <a:ext cx="8583875" cy="0"/>
          </a:xfrm>
          <a:prstGeom prst="straightConnector1">
            <a:avLst/>
          </a:prstGeom>
          <a:ln w="9525">
            <a:solidFill>
              <a:schemeClr val="tx1"/>
            </a:solidFill>
            <a:prstDash val="dash"/>
          </a:ln>
        </p:spPr>
        <p:style>
          <a:lnRef idx="2">
            <a:schemeClr val="accent1"/>
          </a:lnRef>
          <a:fillRef idx="0">
            <a:schemeClr val="accent1"/>
          </a:fillRef>
          <a:effectRef idx="1">
            <a:schemeClr val="accent1"/>
          </a:effectRef>
          <a:fontRef idx="minor">
            <a:schemeClr val="tx1"/>
          </a:fontRef>
        </p:style>
      </p:cxnSp>
      <p:cxnSp>
        <p:nvCxnSpPr>
          <p:cNvPr id="108" name="直線矢印コネクタ 107">
            <a:extLst>
              <a:ext uri="{FF2B5EF4-FFF2-40B4-BE49-F238E27FC236}">
                <a16:creationId xmlns:a16="http://schemas.microsoft.com/office/drawing/2014/main" id="{3428165E-80F5-A350-82EB-5D80D77F2BAC}"/>
              </a:ext>
            </a:extLst>
          </p:cNvPr>
          <p:cNvCxnSpPr>
            <a:cxnSpLocks/>
          </p:cNvCxnSpPr>
          <p:nvPr/>
        </p:nvCxnSpPr>
        <p:spPr>
          <a:xfrm>
            <a:off x="1766286" y="3190767"/>
            <a:ext cx="8583875" cy="0"/>
          </a:xfrm>
          <a:prstGeom prst="straightConnector1">
            <a:avLst/>
          </a:prstGeom>
          <a:ln w="9525">
            <a:solidFill>
              <a:schemeClr val="tx1"/>
            </a:solidFill>
            <a:prstDash val="dash"/>
          </a:ln>
        </p:spPr>
        <p:style>
          <a:lnRef idx="2">
            <a:schemeClr val="accent1"/>
          </a:lnRef>
          <a:fillRef idx="0">
            <a:schemeClr val="accent1"/>
          </a:fillRef>
          <a:effectRef idx="1">
            <a:schemeClr val="accent1"/>
          </a:effectRef>
          <a:fontRef idx="minor">
            <a:schemeClr val="tx1"/>
          </a:fontRef>
        </p:style>
      </p:cxnSp>
      <p:cxnSp>
        <p:nvCxnSpPr>
          <p:cNvPr id="109" name="直線矢印コネクタ 108">
            <a:extLst>
              <a:ext uri="{FF2B5EF4-FFF2-40B4-BE49-F238E27FC236}">
                <a16:creationId xmlns:a16="http://schemas.microsoft.com/office/drawing/2014/main" id="{D4095B3E-D81C-A69B-2FB4-256330F4A17F}"/>
              </a:ext>
            </a:extLst>
          </p:cNvPr>
          <p:cNvCxnSpPr>
            <a:cxnSpLocks/>
          </p:cNvCxnSpPr>
          <p:nvPr/>
        </p:nvCxnSpPr>
        <p:spPr>
          <a:xfrm>
            <a:off x="1766286" y="3751487"/>
            <a:ext cx="8583875" cy="0"/>
          </a:xfrm>
          <a:prstGeom prst="straightConnector1">
            <a:avLst/>
          </a:prstGeom>
          <a:ln w="9525">
            <a:solidFill>
              <a:schemeClr val="tx1"/>
            </a:solidFill>
            <a:prstDash val="dash"/>
          </a:ln>
        </p:spPr>
        <p:style>
          <a:lnRef idx="2">
            <a:schemeClr val="accent1"/>
          </a:lnRef>
          <a:fillRef idx="0">
            <a:schemeClr val="accent1"/>
          </a:fillRef>
          <a:effectRef idx="1">
            <a:schemeClr val="accent1"/>
          </a:effectRef>
          <a:fontRef idx="minor">
            <a:schemeClr val="tx1"/>
          </a:fontRef>
        </p:style>
      </p:cxnSp>
      <p:cxnSp>
        <p:nvCxnSpPr>
          <p:cNvPr id="110" name="直線矢印コネクタ 109">
            <a:extLst>
              <a:ext uri="{FF2B5EF4-FFF2-40B4-BE49-F238E27FC236}">
                <a16:creationId xmlns:a16="http://schemas.microsoft.com/office/drawing/2014/main" id="{D49B8AB1-9D02-E068-24FD-34A796058889}"/>
              </a:ext>
            </a:extLst>
          </p:cNvPr>
          <p:cNvCxnSpPr>
            <a:cxnSpLocks/>
          </p:cNvCxnSpPr>
          <p:nvPr/>
        </p:nvCxnSpPr>
        <p:spPr>
          <a:xfrm>
            <a:off x="1766286" y="4872927"/>
            <a:ext cx="8583875" cy="0"/>
          </a:xfrm>
          <a:prstGeom prst="straightConnector1">
            <a:avLst/>
          </a:prstGeom>
          <a:ln w="9525">
            <a:solidFill>
              <a:schemeClr val="tx1"/>
            </a:solidFill>
            <a:prstDash val="dash"/>
          </a:ln>
        </p:spPr>
        <p:style>
          <a:lnRef idx="2">
            <a:schemeClr val="accent1"/>
          </a:lnRef>
          <a:fillRef idx="0">
            <a:schemeClr val="accent1"/>
          </a:fillRef>
          <a:effectRef idx="1">
            <a:schemeClr val="accent1"/>
          </a:effectRef>
          <a:fontRef idx="minor">
            <a:schemeClr val="tx1"/>
          </a:fontRef>
        </p:style>
      </p:cxnSp>
      <p:cxnSp>
        <p:nvCxnSpPr>
          <p:cNvPr id="111" name="直線矢印コネクタ 110">
            <a:extLst>
              <a:ext uri="{FF2B5EF4-FFF2-40B4-BE49-F238E27FC236}">
                <a16:creationId xmlns:a16="http://schemas.microsoft.com/office/drawing/2014/main" id="{E875AE31-CE66-51D1-FF37-3501658D812A}"/>
              </a:ext>
            </a:extLst>
          </p:cNvPr>
          <p:cNvCxnSpPr>
            <a:cxnSpLocks/>
          </p:cNvCxnSpPr>
          <p:nvPr/>
        </p:nvCxnSpPr>
        <p:spPr>
          <a:xfrm>
            <a:off x="1766286" y="5433647"/>
            <a:ext cx="8583875" cy="0"/>
          </a:xfrm>
          <a:prstGeom prst="straightConnector1">
            <a:avLst/>
          </a:prstGeom>
          <a:ln w="9525">
            <a:solidFill>
              <a:schemeClr val="tx1"/>
            </a:solidFill>
            <a:prstDash val="dash"/>
          </a:ln>
        </p:spPr>
        <p:style>
          <a:lnRef idx="2">
            <a:schemeClr val="accent1"/>
          </a:lnRef>
          <a:fillRef idx="0">
            <a:schemeClr val="accent1"/>
          </a:fillRef>
          <a:effectRef idx="1">
            <a:schemeClr val="accent1"/>
          </a:effectRef>
          <a:fontRef idx="minor">
            <a:schemeClr val="tx1"/>
          </a:fontRef>
        </p:style>
      </p:cxnSp>
      <p:cxnSp>
        <p:nvCxnSpPr>
          <p:cNvPr id="112" name="直線矢印コネクタ 111">
            <a:extLst>
              <a:ext uri="{FF2B5EF4-FFF2-40B4-BE49-F238E27FC236}">
                <a16:creationId xmlns:a16="http://schemas.microsoft.com/office/drawing/2014/main" id="{FA1268DB-6903-1814-BD77-C01B1641BF3B}"/>
              </a:ext>
            </a:extLst>
          </p:cNvPr>
          <p:cNvCxnSpPr>
            <a:cxnSpLocks/>
          </p:cNvCxnSpPr>
          <p:nvPr/>
        </p:nvCxnSpPr>
        <p:spPr>
          <a:xfrm>
            <a:off x="1766286" y="5994367"/>
            <a:ext cx="8583875" cy="0"/>
          </a:xfrm>
          <a:prstGeom prst="straightConnector1">
            <a:avLst/>
          </a:prstGeom>
          <a:ln w="9525">
            <a:solidFill>
              <a:schemeClr val="tx1"/>
            </a:solidFill>
            <a:prstDash val="dash"/>
          </a:ln>
        </p:spPr>
        <p:style>
          <a:lnRef idx="2">
            <a:schemeClr val="accent1"/>
          </a:lnRef>
          <a:fillRef idx="0">
            <a:schemeClr val="accent1"/>
          </a:fillRef>
          <a:effectRef idx="1">
            <a:schemeClr val="accent1"/>
          </a:effectRef>
          <a:fontRef idx="minor">
            <a:schemeClr val="tx1"/>
          </a:fontRef>
        </p:style>
      </p:cxnSp>
      <p:cxnSp>
        <p:nvCxnSpPr>
          <p:cNvPr id="113" name="直線矢印コネクタ 112">
            <a:extLst>
              <a:ext uri="{FF2B5EF4-FFF2-40B4-BE49-F238E27FC236}">
                <a16:creationId xmlns:a16="http://schemas.microsoft.com/office/drawing/2014/main" id="{E843ACE2-92F0-8614-92AB-94911E06C2E2}"/>
              </a:ext>
            </a:extLst>
          </p:cNvPr>
          <p:cNvCxnSpPr>
            <a:cxnSpLocks/>
          </p:cNvCxnSpPr>
          <p:nvPr/>
        </p:nvCxnSpPr>
        <p:spPr>
          <a:xfrm>
            <a:off x="407988" y="4312207"/>
            <a:ext cx="9942173" cy="0"/>
          </a:xfrm>
          <a:prstGeom prst="straightConnector1">
            <a:avLst/>
          </a:prstGeom>
          <a:ln w="9525">
            <a:solidFill>
              <a:schemeClr val="tx1"/>
            </a:solidFill>
            <a:prstDash val="dash"/>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6305032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37E207-4D21-866C-4996-84D9871ED2DB}"/>
            </a:ext>
          </a:extLst>
        </p:cNvPr>
        <p:cNvGrpSpPr/>
        <p:nvPr/>
      </p:nvGrpSpPr>
      <p:grpSpPr>
        <a:xfrm>
          <a:off x="0" y="0"/>
          <a:ext cx="0" cy="0"/>
          <a:chOff x="0" y="0"/>
          <a:chExt cx="0" cy="0"/>
        </a:xfrm>
      </p:grpSpPr>
      <p:sp>
        <p:nvSpPr>
          <p:cNvPr id="2" name="正方形/長方形 1">
            <a:extLst>
              <a:ext uri="{FF2B5EF4-FFF2-40B4-BE49-F238E27FC236}">
                <a16:creationId xmlns:a16="http://schemas.microsoft.com/office/drawing/2014/main" id="{BED17E2E-70E2-FA00-5324-3F5C7A204FA0}"/>
              </a:ext>
            </a:extLst>
          </p:cNvPr>
          <p:cNvSpPr/>
          <p:nvPr/>
        </p:nvSpPr>
        <p:spPr>
          <a:xfrm>
            <a:off x="410918" y="296441"/>
            <a:ext cx="11370164" cy="46891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Bef>
                <a:spcPts val="600"/>
              </a:spcBef>
            </a:pPr>
            <a:r>
              <a:rPr lang="ja-JP" altLang="en-US" b="1" dirty="0">
                <a:solidFill>
                  <a:srgbClr val="145D3A"/>
                </a:solidFill>
                <a:latin typeface="游明朝" panose="02020400000000000000" pitchFamily="18" charset="-128"/>
                <a:ea typeface="游明朝" panose="02020400000000000000" pitchFamily="18" charset="-128"/>
              </a:rPr>
              <a:t>競合分析（</a:t>
            </a:r>
            <a:r>
              <a:rPr lang="en-US" altLang="ja-JP" b="1" dirty="0">
                <a:solidFill>
                  <a:srgbClr val="145D3A"/>
                </a:solidFill>
                <a:latin typeface="游明朝" panose="02020400000000000000" pitchFamily="18" charset="-128"/>
                <a:ea typeface="游明朝" panose="02020400000000000000" pitchFamily="18" charset="-128"/>
              </a:rPr>
              <a:t>2/2</a:t>
            </a:r>
            <a:r>
              <a:rPr lang="ja-JP" altLang="en-US" b="1" dirty="0">
                <a:solidFill>
                  <a:srgbClr val="145D3A"/>
                </a:solidFill>
                <a:latin typeface="游明朝" panose="02020400000000000000" pitchFamily="18" charset="-128"/>
                <a:ea typeface="游明朝" panose="02020400000000000000" pitchFamily="18" charset="-128"/>
              </a:rPr>
              <a:t>）：競合のポジショニング</a:t>
            </a:r>
          </a:p>
        </p:txBody>
      </p:sp>
      <p:sp>
        <p:nvSpPr>
          <p:cNvPr id="4" name="スライド番号プレースホルダー 5">
            <a:extLst>
              <a:ext uri="{FF2B5EF4-FFF2-40B4-BE49-F238E27FC236}">
                <a16:creationId xmlns:a16="http://schemas.microsoft.com/office/drawing/2014/main" id="{D0C77489-5897-538E-8B97-1833437454C6}"/>
              </a:ext>
            </a:extLst>
          </p:cNvPr>
          <p:cNvSpPr>
            <a:spLocks noGrp="1"/>
          </p:cNvSpPr>
          <p:nvPr>
            <p:ph type="sldNum" sz="quarter" idx="12"/>
          </p:nvPr>
        </p:nvSpPr>
        <p:spPr>
          <a:xfrm>
            <a:off x="11792326" y="6587975"/>
            <a:ext cx="278505" cy="219600"/>
          </a:xfrm>
        </p:spPr>
        <p:txBody>
          <a:bodyPr wrap="none"/>
          <a:lstStyle/>
          <a:p>
            <a:pPr algn="ctr"/>
            <a:fld id="{3FFBA4C0-9B7D-4866-9F37-F8186F53D425}" type="slidenum">
              <a:rPr kumimoji="1" lang="ja-JP" altLang="en-US" smtClean="0">
                <a:solidFill>
                  <a:schemeClr val="tx1"/>
                </a:solidFill>
                <a:latin typeface="游明朝" panose="02020400000000000000" pitchFamily="18" charset="-128"/>
                <a:ea typeface="游明朝" panose="02020400000000000000" pitchFamily="18" charset="-128"/>
              </a:rPr>
              <a:pPr algn="ctr"/>
              <a:t>8</a:t>
            </a:fld>
            <a:endParaRPr kumimoji="1" lang="ja-JP" altLang="en-US" dirty="0">
              <a:solidFill>
                <a:schemeClr val="tx1"/>
              </a:solidFill>
              <a:latin typeface="游明朝" panose="02020400000000000000" pitchFamily="18" charset="-128"/>
              <a:ea typeface="游明朝" panose="02020400000000000000" pitchFamily="18" charset="-128"/>
            </a:endParaRPr>
          </a:p>
        </p:txBody>
      </p:sp>
      <p:grpSp>
        <p:nvGrpSpPr>
          <p:cNvPr id="5" name="グループ化 4">
            <a:extLst>
              <a:ext uri="{FF2B5EF4-FFF2-40B4-BE49-F238E27FC236}">
                <a16:creationId xmlns:a16="http://schemas.microsoft.com/office/drawing/2014/main" id="{28DB7528-5CA3-C2F4-E412-DD9AEBC3A519}"/>
              </a:ext>
            </a:extLst>
          </p:cNvPr>
          <p:cNvGrpSpPr/>
          <p:nvPr/>
        </p:nvGrpSpPr>
        <p:grpSpPr>
          <a:xfrm>
            <a:off x="6321449" y="381089"/>
            <a:ext cx="5462564" cy="291159"/>
            <a:chOff x="5352149" y="381089"/>
            <a:chExt cx="5462564" cy="291159"/>
          </a:xfrm>
        </p:grpSpPr>
        <p:sp>
          <p:nvSpPr>
            <p:cNvPr id="6" name="正方形/長方形 5">
              <a:extLst>
                <a:ext uri="{FF2B5EF4-FFF2-40B4-BE49-F238E27FC236}">
                  <a16:creationId xmlns:a16="http://schemas.microsoft.com/office/drawing/2014/main" id="{306FA5A1-6E66-4248-A95D-F116030AB753}"/>
                </a:ext>
              </a:extLst>
            </p:cNvPr>
            <p:cNvSpPr/>
            <p:nvPr/>
          </p:nvSpPr>
          <p:spPr>
            <a:xfrm>
              <a:off x="10097945" y="381089"/>
              <a:ext cx="716768" cy="291159"/>
            </a:xfrm>
            <a:prstGeom prst="rect">
              <a:avLst/>
            </a:prstGeom>
            <a:no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lang="ja-JP" altLang="en-US" sz="1050" dirty="0">
                  <a:solidFill>
                    <a:schemeClr val="tx1"/>
                  </a:solidFill>
                  <a:latin typeface="游明朝" panose="02020400000000000000" pitchFamily="18" charset="-128"/>
                  <a:ea typeface="游明朝" panose="02020400000000000000" pitchFamily="18" charset="-128"/>
                </a:rPr>
                <a:t>財務</a:t>
              </a:r>
              <a:r>
                <a:rPr kumimoji="1" lang="ja-JP" altLang="en-US" sz="1050" dirty="0">
                  <a:solidFill>
                    <a:schemeClr val="tx1"/>
                  </a:solidFill>
                  <a:latin typeface="游明朝" panose="02020400000000000000" pitchFamily="18" charset="-128"/>
                  <a:ea typeface="游明朝" panose="02020400000000000000" pitchFamily="18" charset="-128"/>
                </a:rPr>
                <a:t>計画</a:t>
              </a:r>
            </a:p>
          </p:txBody>
        </p:sp>
        <p:grpSp>
          <p:nvGrpSpPr>
            <p:cNvPr id="7" name="グループ化 6">
              <a:extLst>
                <a:ext uri="{FF2B5EF4-FFF2-40B4-BE49-F238E27FC236}">
                  <a16:creationId xmlns:a16="http://schemas.microsoft.com/office/drawing/2014/main" id="{F2DC92CC-5867-A401-00F0-ADC463132D6F}"/>
                </a:ext>
              </a:extLst>
            </p:cNvPr>
            <p:cNvGrpSpPr/>
            <p:nvPr/>
          </p:nvGrpSpPr>
          <p:grpSpPr>
            <a:xfrm>
              <a:off x="5352149" y="381089"/>
              <a:ext cx="870461" cy="291159"/>
              <a:chOff x="5021740" y="381089"/>
              <a:chExt cx="870461" cy="291159"/>
            </a:xfrm>
          </p:grpSpPr>
          <p:sp>
            <p:nvSpPr>
              <p:cNvPr id="20" name="正方形/長方形 19">
                <a:extLst>
                  <a:ext uri="{FF2B5EF4-FFF2-40B4-BE49-F238E27FC236}">
                    <a16:creationId xmlns:a16="http://schemas.microsoft.com/office/drawing/2014/main" id="{23660F1C-8444-E1E8-8956-CB1AE8A835E9}"/>
                  </a:ext>
                </a:extLst>
              </p:cNvPr>
              <p:cNvSpPr/>
              <p:nvPr/>
            </p:nvSpPr>
            <p:spPr>
              <a:xfrm>
                <a:off x="5021740" y="381089"/>
                <a:ext cx="716768" cy="291159"/>
              </a:xfrm>
              <a:prstGeom prst="rect">
                <a:avLst/>
              </a:prstGeom>
              <a:no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kumimoji="1" lang="ja-JP" altLang="en-US" sz="1050" dirty="0">
                    <a:solidFill>
                      <a:schemeClr val="tx1"/>
                    </a:solidFill>
                    <a:latin typeface="游明朝" panose="02020400000000000000" pitchFamily="18" charset="-128"/>
                    <a:ea typeface="游明朝" panose="02020400000000000000" pitchFamily="18" charset="-128"/>
                  </a:rPr>
                  <a:t>目指す姿</a:t>
                </a:r>
              </a:p>
            </p:txBody>
          </p:sp>
          <p:sp>
            <p:nvSpPr>
              <p:cNvPr id="21" name="矢印: 右 20">
                <a:extLst>
                  <a:ext uri="{FF2B5EF4-FFF2-40B4-BE49-F238E27FC236}">
                    <a16:creationId xmlns:a16="http://schemas.microsoft.com/office/drawing/2014/main" id="{9F588076-5ABB-2128-CD3E-9DDAF8D21598}"/>
                  </a:ext>
                </a:extLst>
              </p:cNvPr>
              <p:cNvSpPr/>
              <p:nvPr/>
            </p:nvSpPr>
            <p:spPr>
              <a:xfrm>
                <a:off x="5738508" y="458755"/>
                <a:ext cx="153693" cy="135827"/>
              </a:xfrm>
              <a:prstGeom prst="rightArrow">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nvGrpSpPr>
            <p:cNvPr id="8" name="グループ化 7">
              <a:extLst>
                <a:ext uri="{FF2B5EF4-FFF2-40B4-BE49-F238E27FC236}">
                  <a16:creationId xmlns:a16="http://schemas.microsoft.com/office/drawing/2014/main" id="{15BC4A2D-7D4F-99AC-B6B8-590913F9AC40}"/>
                </a:ext>
              </a:extLst>
            </p:cNvPr>
            <p:cNvGrpSpPr/>
            <p:nvPr/>
          </p:nvGrpSpPr>
          <p:grpSpPr>
            <a:xfrm>
              <a:off x="6301308" y="381089"/>
              <a:ext cx="870461" cy="291159"/>
              <a:chOff x="6036981" y="381089"/>
              <a:chExt cx="870461" cy="291159"/>
            </a:xfrm>
          </p:grpSpPr>
          <p:sp>
            <p:nvSpPr>
              <p:cNvPr id="18" name="正方形/長方形 17">
                <a:extLst>
                  <a:ext uri="{FF2B5EF4-FFF2-40B4-BE49-F238E27FC236}">
                    <a16:creationId xmlns:a16="http://schemas.microsoft.com/office/drawing/2014/main" id="{AABACAC4-30E8-E938-32A1-868AEA05D589}"/>
                  </a:ext>
                </a:extLst>
              </p:cNvPr>
              <p:cNvSpPr/>
              <p:nvPr/>
            </p:nvSpPr>
            <p:spPr>
              <a:xfrm>
                <a:off x="6036981" y="381089"/>
                <a:ext cx="716768" cy="291159"/>
              </a:xfrm>
              <a:prstGeom prst="rect">
                <a:avLst/>
              </a:prstGeom>
              <a:no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lang="ja-JP" altLang="en-US" sz="1050" dirty="0">
                    <a:solidFill>
                      <a:schemeClr val="tx1"/>
                    </a:solidFill>
                    <a:latin typeface="游明朝" panose="02020400000000000000" pitchFamily="18" charset="-128"/>
                    <a:ea typeface="游明朝" panose="02020400000000000000" pitchFamily="18" charset="-128"/>
                  </a:rPr>
                  <a:t>市場分析</a:t>
                </a:r>
                <a:endParaRPr kumimoji="1" lang="ja-JP" altLang="en-US" sz="1050" dirty="0">
                  <a:solidFill>
                    <a:schemeClr val="tx1"/>
                  </a:solidFill>
                  <a:latin typeface="游明朝" panose="02020400000000000000" pitchFamily="18" charset="-128"/>
                  <a:ea typeface="游明朝" panose="02020400000000000000" pitchFamily="18" charset="-128"/>
                </a:endParaRPr>
              </a:p>
            </p:txBody>
          </p:sp>
          <p:sp>
            <p:nvSpPr>
              <p:cNvPr id="19" name="矢印: 右 18">
                <a:extLst>
                  <a:ext uri="{FF2B5EF4-FFF2-40B4-BE49-F238E27FC236}">
                    <a16:creationId xmlns:a16="http://schemas.microsoft.com/office/drawing/2014/main" id="{F120F60D-AC68-924F-1CF7-46F24617F0FB}"/>
                  </a:ext>
                </a:extLst>
              </p:cNvPr>
              <p:cNvSpPr/>
              <p:nvPr/>
            </p:nvSpPr>
            <p:spPr>
              <a:xfrm>
                <a:off x="6753749" y="458755"/>
                <a:ext cx="153693" cy="135827"/>
              </a:xfrm>
              <a:prstGeom prst="rightArrow">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nvGrpSpPr>
            <p:cNvPr id="9" name="グループ化 8">
              <a:extLst>
                <a:ext uri="{FF2B5EF4-FFF2-40B4-BE49-F238E27FC236}">
                  <a16:creationId xmlns:a16="http://schemas.microsoft.com/office/drawing/2014/main" id="{B55F5D3B-717D-EB2D-9533-619ADFBD7777}"/>
                </a:ext>
              </a:extLst>
            </p:cNvPr>
            <p:cNvGrpSpPr/>
            <p:nvPr/>
          </p:nvGrpSpPr>
          <p:grpSpPr>
            <a:xfrm>
              <a:off x="7250467" y="381089"/>
              <a:ext cx="870461" cy="291159"/>
              <a:chOff x="7052222" y="381089"/>
              <a:chExt cx="870461" cy="291159"/>
            </a:xfrm>
          </p:grpSpPr>
          <p:sp>
            <p:nvSpPr>
              <p:cNvPr id="16" name="正方形/長方形 15">
                <a:extLst>
                  <a:ext uri="{FF2B5EF4-FFF2-40B4-BE49-F238E27FC236}">
                    <a16:creationId xmlns:a16="http://schemas.microsoft.com/office/drawing/2014/main" id="{8A067CA2-B62F-C632-CEEB-BA6FD50DE0CE}"/>
                  </a:ext>
                </a:extLst>
              </p:cNvPr>
              <p:cNvSpPr/>
              <p:nvPr/>
            </p:nvSpPr>
            <p:spPr>
              <a:xfrm>
                <a:off x="7052222" y="381089"/>
                <a:ext cx="716768" cy="291159"/>
              </a:xfrm>
              <a:prstGeom prst="rect">
                <a:avLst/>
              </a:prstGeom>
              <a:solidFill>
                <a:srgbClr val="145D3A"/>
              </a:solidFill>
              <a:ln w="9525">
                <a:solidFill>
                  <a:schemeClr val="tx1"/>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lang="ja-JP" altLang="en-US" sz="1050" dirty="0">
                    <a:solidFill>
                      <a:schemeClr val="bg1"/>
                    </a:solidFill>
                    <a:latin typeface="游明朝" panose="02020400000000000000" pitchFamily="18" charset="-128"/>
                    <a:ea typeface="游明朝" panose="02020400000000000000" pitchFamily="18" charset="-128"/>
                  </a:rPr>
                  <a:t>競合分析</a:t>
                </a:r>
              </a:p>
            </p:txBody>
          </p:sp>
          <p:sp>
            <p:nvSpPr>
              <p:cNvPr id="17" name="矢印: 右 16">
                <a:extLst>
                  <a:ext uri="{FF2B5EF4-FFF2-40B4-BE49-F238E27FC236}">
                    <a16:creationId xmlns:a16="http://schemas.microsoft.com/office/drawing/2014/main" id="{CE13E62D-75DB-6CA5-FEBF-197BE3922F37}"/>
                  </a:ext>
                </a:extLst>
              </p:cNvPr>
              <p:cNvSpPr/>
              <p:nvPr/>
            </p:nvSpPr>
            <p:spPr>
              <a:xfrm>
                <a:off x="7768990" y="458755"/>
                <a:ext cx="153693" cy="135827"/>
              </a:xfrm>
              <a:prstGeom prst="rightArrow">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nvGrpSpPr>
            <p:cNvPr id="10" name="グループ化 9">
              <a:extLst>
                <a:ext uri="{FF2B5EF4-FFF2-40B4-BE49-F238E27FC236}">
                  <a16:creationId xmlns:a16="http://schemas.microsoft.com/office/drawing/2014/main" id="{B340BCB8-A721-C9DD-6BA0-3A8EA6927C50}"/>
                </a:ext>
              </a:extLst>
            </p:cNvPr>
            <p:cNvGrpSpPr/>
            <p:nvPr/>
          </p:nvGrpSpPr>
          <p:grpSpPr>
            <a:xfrm>
              <a:off x="8199626" y="381089"/>
              <a:ext cx="870461" cy="291159"/>
              <a:chOff x="8067463" y="381089"/>
              <a:chExt cx="870461" cy="291159"/>
            </a:xfrm>
          </p:grpSpPr>
          <p:sp>
            <p:nvSpPr>
              <p:cNvPr id="14" name="正方形/長方形 13">
                <a:extLst>
                  <a:ext uri="{FF2B5EF4-FFF2-40B4-BE49-F238E27FC236}">
                    <a16:creationId xmlns:a16="http://schemas.microsoft.com/office/drawing/2014/main" id="{DED89CBE-4497-0C3F-229A-E2D3382AA97B}"/>
                  </a:ext>
                </a:extLst>
              </p:cNvPr>
              <p:cNvSpPr/>
              <p:nvPr/>
            </p:nvSpPr>
            <p:spPr>
              <a:xfrm>
                <a:off x="8067463" y="381089"/>
                <a:ext cx="716768" cy="291159"/>
              </a:xfrm>
              <a:prstGeom prst="rect">
                <a:avLst/>
              </a:prstGeom>
              <a:no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kumimoji="1" lang="ja-JP" altLang="en-US" sz="1050" dirty="0">
                    <a:solidFill>
                      <a:schemeClr val="tx1"/>
                    </a:solidFill>
                    <a:latin typeface="游明朝" panose="02020400000000000000" pitchFamily="18" charset="-128"/>
                    <a:ea typeface="游明朝" panose="02020400000000000000" pitchFamily="18" charset="-128"/>
                  </a:rPr>
                  <a:t>自社戦略</a:t>
                </a:r>
              </a:p>
            </p:txBody>
          </p:sp>
          <p:sp>
            <p:nvSpPr>
              <p:cNvPr id="15" name="矢印: 右 14">
                <a:extLst>
                  <a:ext uri="{FF2B5EF4-FFF2-40B4-BE49-F238E27FC236}">
                    <a16:creationId xmlns:a16="http://schemas.microsoft.com/office/drawing/2014/main" id="{C6B157A6-D937-0095-B0E7-58C96ECE8653}"/>
                  </a:ext>
                </a:extLst>
              </p:cNvPr>
              <p:cNvSpPr/>
              <p:nvPr/>
            </p:nvSpPr>
            <p:spPr>
              <a:xfrm>
                <a:off x="8784231" y="458755"/>
                <a:ext cx="153693" cy="135827"/>
              </a:xfrm>
              <a:prstGeom prst="rightArrow">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nvGrpSpPr>
            <p:cNvPr id="11" name="グループ化 10">
              <a:extLst>
                <a:ext uri="{FF2B5EF4-FFF2-40B4-BE49-F238E27FC236}">
                  <a16:creationId xmlns:a16="http://schemas.microsoft.com/office/drawing/2014/main" id="{D2BAD946-CB81-4448-CA6D-A68EBA37A206}"/>
                </a:ext>
              </a:extLst>
            </p:cNvPr>
            <p:cNvGrpSpPr/>
            <p:nvPr/>
          </p:nvGrpSpPr>
          <p:grpSpPr>
            <a:xfrm>
              <a:off x="9148785" y="381089"/>
              <a:ext cx="870461" cy="291159"/>
              <a:chOff x="9082704" y="381089"/>
              <a:chExt cx="870461" cy="291159"/>
            </a:xfrm>
          </p:grpSpPr>
          <p:sp>
            <p:nvSpPr>
              <p:cNvPr id="12" name="正方形/長方形 11">
                <a:extLst>
                  <a:ext uri="{FF2B5EF4-FFF2-40B4-BE49-F238E27FC236}">
                    <a16:creationId xmlns:a16="http://schemas.microsoft.com/office/drawing/2014/main" id="{05598768-CBEC-9F4A-AF76-3EB95CA3BEB6}"/>
                  </a:ext>
                </a:extLst>
              </p:cNvPr>
              <p:cNvSpPr/>
              <p:nvPr/>
            </p:nvSpPr>
            <p:spPr>
              <a:xfrm>
                <a:off x="9082704" y="381089"/>
                <a:ext cx="716768" cy="291159"/>
              </a:xfrm>
              <a:prstGeom prst="rect">
                <a:avLst/>
              </a:prstGeom>
              <a:no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kumimoji="1" lang="ja-JP" altLang="en-US" sz="1050" dirty="0">
                    <a:solidFill>
                      <a:schemeClr val="tx1"/>
                    </a:solidFill>
                    <a:latin typeface="游明朝" panose="02020400000000000000" pitchFamily="18" charset="-128"/>
                    <a:ea typeface="游明朝" panose="02020400000000000000" pitchFamily="18" charset="-128"/>
                  </a:rPr>
                  <a:t>活動計画</a:t>
                </a:r>
              </a:p>
            </p:txBody>
          </p:sp>
          <p:sp>
            <p:nvSpPr>
              <p:cNvPr id="13" name="矢印: 右 12">
                <a:extLst>
                  <a:ext uri="{FF2B5EF4-FFF2-40B4-BE49-F238E27FC236}">
                    <a16:creationId xmlns:a16="http://schemas.microsoft.com/office/drawing/2014/main" id="{3C1ED216-97F0-A38F-38A8-C2E94356BA16}"/>
                  </a:ext>
                </a:extLst>
              </p:cNvPr>
              <p:cNvSpPr/>
              <p:nvPr/>
            </p:nvSpPr>
            <p:spPr>
              <a:xfrm>
                <a:off x="9799472" y="458755"/>
                <a:ext cx="153693" cy="135827"/>
              </a:xfrm>
              <a:prstGeom prst="rightArrow">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sp>
        <p:nvSpPr>
          <p:cNvPr id="23" name="正方形/長方形 22">
            <a:extLst>
              <a:ext uri="{FF2B5EF4-FFF2-40B4-BE49-F238E27FC236}">
                <a16:creationId xmlns:a16="http://schemas.microsoft.com/office/drawing/2014/main" id="{80AB9B77-F470-C6CB-BC47-A09AFBE1BBC5}"/>
              </a:ext>
            </a:extLst>
          </p:cNvPr>
          <p:cNvSpPr/>
          <p:nvPr/>
        </p:nvSpPr>
        <p:spPr>
          <a:xfrm>
            <a:off x="410918" y="851981"/>
            <a:ext cx="11370164" cy="46891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spcBef>
                <a:spcPts val="600"/>
              </a:spcBef>
            </a:pPr>
            <a:r>
              <a:rPr kumimoji="1" lang="ja-JP" altLang="en-US" dirty="0">
                <a:solidFill>
                  <a:schemeClr val="tx1"/>
                </a:solidFill>
                <a:latin typeface="游明朝" panose="02020400000000000000" pitchFamily="18" charset="-128"/>
                <a:ea typeface="游明朝" panose="02020400000000000000" pitchFamily="18" charset="-128"/>
              </a:rPr>
              <a:t>プラットフォーム型の競合のうち、</a:t>
            </a:r>
            <a:r>
              <a:rPr lang="ja-JP" altLang="en-US" dirty="0">
                <a:solidFill>
                  <a:schemeClr val="tx1"/>
                </a:solidFill>
                <a:latin typeface="游明朝" panose="02020400000000000000" pitchFamily="18" charset="-128"/>
                <a:ea typeface="游明朝" panose="02020400000000000000" pitchFamily="18" charset="-128"/>
              </a:rPr>
              <a:t>スタートアップに</a:t>
            </a:r>
            <a:r>
              <a:rPr kumimoji="1" lang="ja-JP" altLang="en-US" dirty="0">
                <a:solidFill>
                  <a:schemeClr val="tx1"/>
                </a:solidFill>
                <a:latin typeface="游明朝" panose="02020400000000000000" pitchFamily="18" charset="-128"/>
                <a:ea typeface="游明朝" panose="02020400000000000000" pitchFamily="18" charset="-128"/>
              </a:rPr>
              <a:t>特化して</a:t>
            </a:r>
            <a:r>
              <a:rPr lang="ja-JP" altLang="en-US" dirty="0">
                <a:solidFill>
                  <a:schemeClr val="tx1"/>
                </a:solidFill>
                <a:latin typeface="游明朝" panose="02020400000000000000" pitchFamily="18" charset="-128"/>
                <a:ea typeface="游明朝" panose="02020400000000000000" pitchFamily="18" charset="-128"/>
              </a:rPr>
              <a:t>サービス提供</a:t>
            </a:r>
            <a:r>
              <a:rPr kumimoji="1" lang="ja-JP" altLang="en-US" dirty="0">
                <a:solidFill>
                  <a:schemeClr val="tx1"/>
                </a:solidFill>
                <a:latin typeface="游明朝" panose="02020400000000000000" pitchFamily="18" charset="-128"/>
                <a:ea typeface="游明朝" panose="02020400000000000000" pitchFamily="18" charset="-128"/>
              </a:rPr>
              <a:t>する競合は国内に存在しない。</a:t>
            </a:r>
          </a:p>
        </p:txBody>
      </p:sp>
      <p:sp>
        <p:nvSpPr>
          <p:cNvPr id="24" name="正方形/長方形 23">
            <a:extLst>
              <a:ext uri="{FF2B5EF4-FFF2-40B4-BE49-F238E27FC236}">
                <a16:creationId xmlns:a16="http://schemas.microsoft.com/office/drawing/2014/main" id="{2D802809-25B9-BF03-B9C5-91E111272C21}"/>
              </a:ext>
            </a:extLst>
          </p:cNvPr>
          <p:cNvSpPr/>
          <p:nvPr/>
        </p:nvSpPr>
        <p:spPr>
          <a:xfrm>
            <a:off x="5127225" y="1628775"/>
            <a:ext cx="1937549" cy="520819"/>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en-US" altLang="ja-JP" sz="1400" dirty="0">
                <a:solidFill>
                  <a:srgbClr val="145D3A"/>
                </a:solidFill>
                <a:latin typeface="游明朝" panose="02020400000000000000" pitchFamily="18" charset="-128"/>
                <a:ea typeface="游明朝" panose="02020400000000000000" pitchFamily="18" charset="-128"/>
              </a:rPr>
              <a:t>[</a:t>
            </a:r>
            <a:r>
              <a:rPr lang="ja-JP" altLang="en-US" sz="1400" dirty="0">
                <a:solidFill>
                  <a:srgbClr val="145D3A"/>
                </a:solidFill>
                <a:latin typeface="游明朝" panose="02020400000000000000" pitchFamily="18" charset="-128"/>
                <a:ea typeface="游明朝" panose="02020400000000000000" pitchFamily="18" charset="-128"/>
              </a:rPr>
              <a:t>提供機能</a:t>
            </a:r>
            <a:r>
              <a:rPr lang="en-US" altLang="ja-JP" sz="1400" dirty="0">
                <a:solidFill>
                  <a:srgbClr val="145D3A"/>
                </a:solidFill>
                <a:latin typeface="游明朝" panose="02020400000000000000" pitchFamily="18" charset="-128"/>
                <a:ea typeface="游明朝" panose="02020400000000000000" pitchFamily="18" charset="-128"/>
              </a:rPr>
              <a:t>]</a:t>
            </a:r>
          </a:p>
          <a:p>
            <a:pPr algn="ctr"/>
            <a:r>
              <a:rPr lang="ja-JP" altLang="en-US" sz="1400" dirty="0">
                <a:solidFill>
                  <a:schemeClr val="tx1"/>
                </a:solidFill>
                <a:latin typeface="游明朝" panose="02020400000000000000" pitchFamily="18" charset="-128"/>
                <a:ea typeface="游明朝" panose="02020400000000000000" pitchFamily="18" charset="-128"/>
              </a:rPr>
              <a:t>スタートアップ特化あり</a:t>
            </a:r>
          </a:p>
        </p:txBody>
      </p:sp>
      <p:grpSp>
        <p:nvGrpSpPr>
          <p:cNvPr id="28" name="グループ化 27">
            <a:extLst>
              <a:ext uri="{FF2B5EF4-FFF2-40B4-BE49-F238E27FC236}">
                <a16:creationId xmlns:a16="http://schemas.microsoft.com/office/drawing/2014/main" id="{86C1194B-6AC9-12CF-4F5A-26CEC6E70FB0}"/>
              </a:ext>
            </a:extLst>
          </p:cNvPr>
          <p:cNvGrpSpPr/>
          <p:nvPr/>
        </p:nvGrpSpPr>
        <p:grpSpPr>
          <a:xfrm>
            <a:off x="1062492" y="2219006"/>
            <a:ext cx="10067017" cy="2900563"/>
            <a:chOff x="767836" y="2032511"/>
            <a:chExt cx="10067017" cy="4108475"/>
          </a:xfrm>
        </p:grpSpPr>
        <p:cxnSp>
          <p:nvCxnSpPr>
            <p:cNvPr id="25" name="直線矢印コネクタ 24">
              <a:extLst>
                <a:ext uri="{FF2B5EF4-FFF2-40B4-BE49-F238E27FC236}">
                  <a16:creationId xmlns:a16="http://schemas.microsoft.com/office/drawing/2014/main" id="{1D26BC39-81A1-55A9-C38E-595221E22E5B}"/>
                </a:ext>
              </a:extLst>
            </p:cNvPr>
            <p:cNvCxnSpPr>
              <a:cxnSpLocks/>
            </p:cNvCxnSpPr>
            <p:nvPr/>
          </p:nvCxnSpPr>
          <p:spPr>
            <a:xfrm>
              <a:off x="767836" y="4086749"/>
              <a:ext cx="10067017" cy="0"/>
            </a:xfrm>
            <a:prstGeom prst="straightConnector1">
              <a:avLst/>
            </a:prstGeom>
            <a:ln w="9525">
              <a:solidFill>
                <a:schemeClr val="tx1"/>
              </a:solidFill>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27" name="直線矢印コネクタ 26">
              <a:extLst>
                <a:ext uri="{FF2B5EF4-FFF2-40B4-BE49-F238E27FC236}">
                  <a16:creationId xmlns:a16="http://schemas.microsoft.com/office/drawing/2014/main" id="{A66EBB36-DD0A-D26A-60FE-26D58C7DC37C}"/>
                </a:ext>
              </a:extLst>
            </p:cNvPr>
            <p:cNvCxnSpPr>
              <a:cxnSpLocks/>
            </p:cNvCxnSpPr>
            <p:nvPr/>
          </p:nvCxnSpPr>
          <p:spPr>
            <a:xfrm rot="16200000">
              <a:off x="3747107" y="4086749"/>
              <a:ext cx="4108475" cy="0"/>
            </a:xfrm>
            <a:prstGeom prst="straightConnector1">
              <a:avLst/>
            </a:prstGeom>
            <a:ln w="9525">
              <a:solidFill>
                <a:schemeClr val="tx1"/>
              </a:solidFill>
              <a:headEnd type="triangle"/>
              <a:tailEnd type="triangle"/>
            </a:ln>
          </p:spPr>
          <p:style>
            <a:lnRef idx="2">
              <a:schemeClr val="accent1"/>
            </a:lnRef>
            <a:fillRef idx="0">
              <a:schemeClr val="accent1"/>
            </a:fillRef>
            <a:effectRef idx="1">
              <a:schemeClr val="accent1"/>
            </a:effectRef>
            <a:fontRef idx="minor">
              <a:schemeClr val="tx1"/>
            </a:fontRef>
          </p:style>
        </p:cxnSp>
      </p:grpSp>
      <p:sp>
        <p:nvSpPr>
          <p:cNvPr id="29" name="正方形/長方形 28">
            <a:extLst>
              <a:ext uri="{FF2B5EF4-FFF2-40B4-BE49-F238E27FC236}">
                <a16:creationId xmlns:a16="http://schemas.microsoft.com/office/drawing/2014/main" id="{8821ED0F-FCE4-4E99-41C8-633ED0EBD1C8}"/>
              </a:ext>
            </a:extLst>
          </p:cNvPr>
          <p:cNvSpPr/>
          <p:nvPr/>
        </p:nvSpPr>
        <p:spPr>
          <a:xfrm>
            <a:off x="5127225" y="5235086"/>
            <a:ext cx="1937549" cy="520819"/>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en-US" altLang="ja-JP" sz="1400" dirty="0">
                <a:solidFill>
                  <a:srgbClr val="145D3A"/>
                </a:solidFill>
                <a:latin typeface="游明朝" panose="02020400000000000000" pitchFamily="18" charset="-128"/>
                <a:ea typeface="游明朝" panose="02020400000000000000" pitchFamily="18" charset="-128"/>
              </a:rPr>
              <a:t>[</a:t>
            </a:r>
            <a:r>
              <a:rPr lang="ja-JP" altLang="en-US" sz="1400" dirty="0">
                <a:solidFill>
                  <a:srgbClr val="145D3A"/>
                </a:solidFill>
                <a:latin typeface="游明朝" panose="02020400000000000000" pitchFamily="18" charset="-128"/>
                <a:ea typeface="游明朝" panose="02020400000000000000" pitchFamily="18" charset="-128"/>
              </a:rPr>
              <a:t>提供機能</a:t>
            </a:r>
            <a:r>
              <a:rPr lang="en-US" altLang="ja-JP" sz="1400" dirty="0">
                <a:solidFill>
                  <a:srgbClr val="145D3A"/>
                </a:solidFill>
                <a:latin typeface="游明朝" panose="02020400000000000000" pitchFamily="18" charset="-128"/>
                <a:ea typeface="游明朝" panose="02020400000000000000" pitchFamily="18" charset="-128"/>
              </a:rPr>
              <a:t>]</a:t>
            </a:r>
          </a:p>
          <a:p>
            <a:pPr algn="ctr"/>
            <a:r>
              <a:rPr lang="ja-JP" altLang="en-US" sz="1400" dirty="0">
                <a:solidFill>
                  <a:schemeClr val="tx1"/>
                </a:solidFill>
                <a:latin typeface="游明朝" panose="02020400000000000000" pitchFamily="18" charset="-128"/>
                <a:ea typeface="游明朝" panose="02020400000000000000" pitchFamily="18" charset="-128"/>
              </a:rPr>
              <a:t>スタートアップ特化なし</a:t>
            </a:r>
          </a:p>
        </p:txBody>
      </p:sp>
      <p:sp>
        <p:nvSpPr>
          <p:cNvPr id="30" name="正方形/長方形 29">
            <a:extLst>
              <a:ext uri="{FF2B5EF4-FFF2-40B4-BE49-F238E27FC236}">
                <a16:creationId xmlns:a16="http://schemas.microsoft.com/office/drawing/2014/main" id="{4C0EED52-5DF4-D22D-DF4D-52E7D812FEA9}"/>
              </a:ext>
            </a:extLst>
          </p:cNvPr>
          <p:cNvSpPr/>
          <p:nvPr/>
        </p:nvSpPr>
        <p:spPr>
          <a:xfrm>
            <a:off x="420688" y="2895137"/>
            <a:ext cx="316805" cy="162810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vert="eaVert" wrap="none" rtlCol="0" anchor="ctr"/>
          <a:lstStyle/>
          <a:p>
            <a:pPr algn="ctr"/>
            <a:r>
              <a:rPr lang="en-US" altLang="ja-JP" sz="1400" dirty="0">
                <a:solidFill>
                  <a:srgbClr val="145D3A"/>
                </a:solidFill>
                <a:latin typeface="游明朝" panose="02020400000000000000" pitchFamily="18" charset="-128"/>
                <a:ea typeface="游明朝" panose="02020400000000000000" pitchFamily="18" charset="-128"/>
              </a:rPr>
              <a:t>[</a:t>
            </a:r>
            <a:r>
              <a:rPr lang="ja-JP" altLang="en-US" sz="1400" dirty="0">
                <a:solidFill>
                  <a:srgbClr val="145D3A"/>
                </a:solidFill>
                <a:latin typeface="游明朝" panose="02020400000000000000" pitchFamily="18" charset="-128"/>
                <a:ea typeface="游明朝" panose="02020400000000000000" pitchFamily="18" charset="-128"/>
              </a:rPr>
              <a:t>提供方法</a:t>
            </a:r>
            <a:r>
              <a:rPr lang="en-US" altLang="ja-JP" sz="1400" dirty="0">
                <a:solidFill>
                  <a:srgbClr val="145D3A"/>
                </a:solidFill>
                <a:latin typeface="游明朝" panose="02020400000000000000" pitchFamily="18" charset="-128"/>
                <a:ea typeface="游明朝" panose="02020400000000000000" pitchFamily="18" charset="-128"/>
              </a:rPr>
              <a:t>]</a:t>
            </a:r>
          </a:p>
          <a:p>
            <a:pPr algn="ctr"/>
            <a:r>
              <a:rPr lang="ja-JP" altLang="en-US" sz="1400" dirty="0">
                <a:solidFill>
                  <a:schemeClr val="tx1"/>
                </a:solidFill>
                <a:latin typeface="游明朝" panose="02020400000000000000" pitchFamily="18" charset="-128"/>
                <a:ea typeface="游明朝" panose="02020400000000000000" pitchFamily="18" charset="-128"/>
              </a:rPr>
              <a:t>個別サービス提供型</a:t>
            </a:r>
          </a:p>
        </p:txBody>
      </p:sp>
      <p:sp>
        <p:nvSpPr>
          <p:cNvPr id="32" name="正方形/長方形 31">
            <a:extLst>
              <a:ext uri="{FF2B5EF4-FFF2-40B4-BE49-F238E27FC236}">
                <a16:creationId xmlns:a16="http://schemas.microsoft.com/office/drawing/2014/main" id="{BC5345F7-568B-2C90-AF1E-ED38C9F5265E}"/>
              </a:ext>
            </a:extLst>
          </p:cNvPr>
          <p:cNvSpPr/>
          <p:nvPr/>
        </p:nvSpPr>
        <p:spPr>
          <a:xfrm>
            <a:off x="11463729" y="2895137"/>
            <a:ext cx="316805" cy="162810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vert="eaVert" wrap="none" rtlCol="0" anchor="ctr"/>
          <a:lstStyle/>
          <a:p>
            <a:pPr algn="ctr"/>
            <a:r>
              <a:rPr lang="en-US" altLang="ja-JP" sz="1400" dirty="0">
                <a:solidFill>
                  <a:srgbClr val="145D3A"/>
                </a:solidFill>
                <a:latin typeface="游明朝" panose="02020400000000000000" pitchFamily="18" charset="-128"/>
                <a:ea typeface="游明朝" panose="02020400000000000000" pitchFamily="18" charset="-128"/>
              </a:rPr>
              <a:t>[</a:t>
            </a:r>
            <a:r>
              <a:rPr lang="ja-JP" altLang="en-US" sz="1400" dirty="0">
                <a:solidFill>
                  <a:srgbClr val="145D3A"/>
                </a:solidFill>
                <a:latin typeface="游明朝" panose="02020400000000000000" pitchFamily="18" charset="-128"/>
                <a:ea typeface="游明朝" panose="02020400000000000000" pitchFamily="18" charset="-128"/>
              </a:rPr>
              <a:t>提供方法</a:t>
            </a:r>
            <a:r>
              <a:rPr lang="en-US" altLang="ja-JP" sz="1400" dirty="0">
                <a:solidFill>
                  <a:srgbClr val="145D3A"/>
                </a:solidFill>
                <a:latin typeface="游明朝" panose="02020400000000000000" pitchFamily="18" charset="-128"/>
                <a:ea typeface="游明朝" panose="02020400000000000000" pitchFamily="18" charset="-128"/>
              </a:rPr>
              <a:t>]</a:t>
            </a:r>
          </a:p>
          <a:p>
            <a:pPr algn="ctr"/>
            <a:r>
              <a:rPr lang="ja-JP" altLang="en-US" sz="1400" dirty="0">
                <a:solidFill>
                  <a:schemeClr val="tx1"/>
                </a:solidFill>
                <a:latin typeface="游明朝" panose="02020400000000000000" pitchFamily="18" charset="-128"/>
                <a:ea typeface="游明朝" panose="02020400000000000000" pitchFamily="18" charset="-128"/>
              </a:rPr>
              <a:t>プラットフォーム型</a:t>
            </a:r>
          </a:p>
        </p:txBody>
      </p:sp>
      <p:sp>
        <p:nvSpPr>
          <p:cNvPr id="33" name="正方形/長方形 32">
            <a:extLst>
              <a:ext uri="{FF2B5EF4-FFF2-40B4-BE49-F238E27FC236}">
                <a16:creationId xmlns:a16="http://schemas.microsoft.com/office/drawing/2014/main" id="{A5FF6941-7A5C-1A8C-3EF4-5DB8BDF1EB97}"/>
              </a:ext>
            </a:extLst>
          </p:cNvPr>
          <p:cNvSpPr/>
          <p:nvPr/>
        </p:nvSpPr>
        <p:spPr>
          <a:xfrm>
            <a:off x="1378302" y="2279319"/>
            <a:ext cx="4391189" cy="2779916"/>
          </a:xfrm>
          <a:prstGeom prst="rect">
            <a:avLst/>
          </a:prstGeom>
          <a:solidFill>
            <a:srgbClr val="DCF8EA"/>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600"/>
              </a:spcBef>
            </a:pPr>
            <a:r>
              <a:rPr lang="en-US" altLang="ja-JP" sz="1200" dirty="0">
                <a:solidFill>
                  <a:schemeClr val="tx1"/>
                </a:solidFill>
                <a:latin typeface="游明朝" panose="02020400000000000000" pitchFamily="18" charset="-128"/>
                <a:ea typeface="游明朝" panose="02020400000000000000" pitchFamily="18" charset="-128"/>
              </a:rPr>
              <a:t>A</a:t>
            </a:r>
            <a:r>
              <a:rPr lang="ja-JP" altLang="en-US" sz="1200" dirty="0">
                <a:solidFill>
                  <a:schemeClr val="tx1"/>
                </a:solidFill>
                <a:latin typeface="游明朝" panose="02020400000000000000" pitchFamily="18" charset="-128"/>
                <a:ea typeface="游明朝" panose="02020400000000000000" pitchFamily="18" charset="-128"/>
              </a:rPr>
              <a:t>社　＋　</a:t>
            </a:r>
            <a:r>
              <a:rPr lang="en-US" altLang="ja-JP" sz="1200" dirty="0">
                <a:solidFill>
                  <a:schemeClr val="tx1"/>
                </a:solidFill>
                <a:latin typeface="游明朝" panose="02020400000000000000" pitchFamily="18" charset="-128"/>
                <a:ea typeface="游明朝" panose="02020400000000000000" pitchFamily="18" charset="-128"/>
              </a:rPr>
              <a:t> B</a:t>
            </a:r>
            <a:r>
              <a:rPr lang="ja-JP" altLang="en-US" sz="1200" dirty="0">
                <a:solidFill>
                  <a:schemeClr val="tx1"/>
                </a:solidFill>
                <a:latin typeface="游明朝" panose="02020400000000000000" pitchFamily="18" charset="-128"/>
                <a:ea typeface="游明朝" panose="02020400000000000000" pitchFamily="18" charset="-128"/>
              </a:rPr>
              <a:t>社　＋　</a:t>
            </a:r>
            <a:r>
              <a:rPr lang="en-US" altLang="ja-JP" sz="1200" dirty="0">
                <a:solidFill>
                  <a:schemeClr val="tx1"/>
                </a:solidFill>
                <a:latin typeface="游明朝" panose="02020400000000000000" pitchFamily="18" charset="-128"/>
                <a:ea typeface="游明朝" panose="02020400000000000000" pitchFamily="18" charset="-128"/>
              </a:rPr>
              <a:t>C</a:t>
            </a:r>
            <a:r>
              <a:rPr lang="ja-JP" altLang="en-US" sz="1200" dirty="0">
                <a:solidFill>
                  <a:schemeClr val="tx1"/>
                </a:solidFill>
                <a:latin typeface="游明朝" panose="02020400000000000000" pitchFamily="18" charset="-128"/>
                <a:ea typeface="游明朝" panose="02020400000000000000" pitchFamily="18" charset="-128"/>
              </a:rPr>
              <a:t>社　＋ 　・・・（他多数）</a:t>
            </a:r>
            <a:endParaRPr lang="en-US" altLang="ja-JP" sz="1200" dirty="0">
              <a:solidFill>
                <a:schemeClr val="tx1"/>
              </a:solidFill>
              <a:latin typeface="游明朝" panose="02020400000000000000" pitchFamily="18" charset="-128"/>
              <a:ea typeface="游明朝" panose="02020400000000000000" pitchFamily="18" charset="-128"/>
            </a:endParaRPr>
          </a:p>
          <a:p>
            <a:pPr algn="ctr">
              <a:spcBef>
                <a:spcPts val="600"/>
              </a:spcBef>
            </a:pPr>
            <a:r>
              <a:rPr lang="ja-JP" altLang="en-US" sz="1200" dirty="0">
                <a:solidFill>
                  <a:schemeClr val="tx1"/>
                </a:solidFill>
                <a:latin typeface="游明朝" panose="02020400000000000000" pitchFamily="18" charset="-128"/>
                <a:ea typeface="游明朝" panose="02020400000000000000" pitchFamily="18" charset="-128"/>
              </a:rPr>
              <a:t>↓</a:t>
            </a:r>
            <a:endParaRPr lang="en-US" altLang="ja-JP" sz="1200" dirty="0">
              <a:solidFill>
                <a:schemeClr val="tx1"/>
              </a:solidFill>
              <a:latin typeface="游明朝" panose="02020400000000000000" pitchFamily="18" charset="-128"/>
              <a:ea typeface="游明朝" panose="02020400000000000000" pitchFamily="18" charset="-128"/>
            </a:endParaRPr>
          </a:p>
          <a:p>
            <a:pPr algn="ctr">
              <a:spcBef>
                <a:spcPts val="600"/>
              </a:spcBef>
            </a:pPr>
            <a:r>
              <a:rPr lang="ja-JP" altLang="en-US" sz="1200" dirty="0">
                <a:solidFill>
                  <a:schemeClr val="tx1"/>
                </a:solidFill>
                <a:latin typeface="游明朝" panose="02020400000000000000" pitchFamily="18" charset="-128"/>
                <a:ea typeface="游明朝" panose="02020400000000000000" pitchFamily="18" charset="-128"/>
              </a:rPr>
              <a:t>大小問わず</a:t>
            </a:r>
            <a:br>
              <a:rPr lang="en-US" altLang="ja-JP" sz="1200" dirty="0">
                <a:solidFill>
                  <a:schemeClr val="tx1"/>
                </a:solidFill>
                <a:latin typeface="游明朝" panose="02020400000000000000" pitchFamily="18" charset="-128"/>
                <a:ea typeface="游明朝" panose="02020400000000000000" pitchFamily="18" charset="-128"/>
              </a:rPr>
            </a:br>
            <a:r>
              <a:rPr lang="ja-JP" altLang="en-US" sz="1200" dirty="0">
                <a:solidFill>
                  <a:schemeClr val="tx1"/>
                </a:solidFill>
                <a:latin typeface="游明朝" panose="02020400000000000000" pitchFamily="18" charset="-128"/>
                <a:ea typeface="游明朝" panose="02020400000000000000" pitchFamily="18" charset="-128"/>
              </a:rPr>
              <a:t>多数の競合が存在する</a:t>
            </a:r>
            <a:r>
              <a:rPr lang="ja-JP" altLang="en-US" sz="1200" b="1" u="sng" dirty="0">
                <a:solidFill>
                  <a:schemeClr val="tx1"/>
                </a:solidFill>
                <a:latin typeface="游明朝" panose="02020400000000000000" pitchFamily="18" charset="-128"/>
                <a:ea typeface="游明朝" panose="02020400000000000000" pitchFamily="18" charset="-128"/>
              </a:rPr>
              <a:t>レッドオーシャン</a:t>
            </a:r>
          </a:p>
        </p:txBody>
      </p:sp>
      <p:sp>
        <p:nvSpPr>
          <p:cNvPr id="35" name="正方形/長方形 34">
            <a:extLst>
              <a:ext uri="{FF2B5EF4-FFF2-40B4-BE49-F238E27FC236}">
                <a16:creationId xmlns:a16="http://schemas.microsoft.com/office/drawing/2014/main" id="{97023BFC-3F9E-E9B0-A81A-54D773D5D605}"/>
              </a:ext>
            </a:extLst>
          </p:cNvPr>
          <p:cNvSpPr/>
          <p:nvPr/>
        </p:nvSpPr>
        <p:spPr>
          <a:xfrm>
            <a:off x="6422509" y="2279319"/>
            <a:ext cx="4391189" cy="1206273"/>
          </a:xfrm>
          <a:prstGeom prst="rect">
            <a:avLst/>
          </a:prstGeom>
          <a:solidFill>
            <a:schemeClr val="bg1"/>
          </a:solid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600"/>
              </a:spcBef>
            </a:pPr>
            <a:r>
              <a:rPr lang="ja-JP" altLang="en-US" sz="1200" b="1" u="sng" dirty="0">
                <a:solidFill>
                  <a:schemeClr val="tx1"/>
                </a:solidFill>
                <a:latin typeface="游明朝" panose="02020400000000000000" pitchFamily="18" charset="-128"/>
                <a:ea typeface="游明朝" panose="02020400000000000000" pitchFamily="18" charset="-128"/>
              </a:rPr>
              <a:t>アメリカでは</a:t>
            </a:r>
            <a:r>
              <a:rPr lang="en-US" altLang="ja-JP" sz="1200" b="1" u="sng" dirty="0">
                <a:solidFill>
                  <a:schemeClr val="tx1"/>
                </a:solidFill>
                <a:latin typeface="游明朝" panose="02020400000000000000" pitchFamily="18" charset="-128"/>
                <a:ea typeface="游明朝" panose="02020400000000000000" pitchFamily="18" charset="-128"/>
              </a:rPr>
              <a:t>F</a:t>
            </a:r>
            <a:r>
              <a:rPr lang="ja-JP" altLang="en-US" sz="1200" b="1" u="sng" dirty="0">
                <a:solidFill>
                  <a:schemeClr val="tx1"/>
                </a:solidFill>
                <a:latin typeface="游明朝" panose="02020400000000000000" pitchFamily="18" charset="-128"/>
                <a:ea typeface="游明朝" panose="02020400000000000000" pitchFamily="18" charset="-128"/>
              </a:rPr>
              <a:t>社が存在しているものの、</a:t>
            </a:r>
            <a:br>
              <a:rPr lang="en-US" altLang="ja-JP" sz="1200" b="1" u="sng" dirty="0">
                <a:solidFill>
                  <a:schemeClr val="tx1"/>
                </a:solidFill>
                <a:latin typeface="游明朝" panose="02020400000000000000" pitchFamily="18" charset="-128"/>
                <a:ea typeface="游明朝" panose="02020400000000000000" pitchFamily="18" charset="-128"/>
              </a:rPr>
            </a:br>
            <a:r>
              <a:rPr lang="ja-JP" altLang="en-US" sz="1200" b="1" u="sng" dirty="0">
                <a:solidFill>
                  <a:schemeClr val="tx1"/>
                </a:solidFill>
                <a:latin typeface="游明朝" panose="02020400000000000000" pitchFamily="18" charset="-128"/>
                <a:ea typeface="游明朝" panose="02020400000000000000" pitchFamily="18" charset="-128"/>
              </a:rPr>
              <a:t>日本国内においては「プラットフォーム型</a:t>
            </a:r>
            <a:r>
              <a:rPr lang="en-US" altLang="ja-JP" sz="1200" b="1" u="sng" dirty="0">
                <a:solidFill>
                  <a:schemeClr val="tx1"/>
                </a:solidFill>
                <a:latin typeface="游明朝" panose="02020400000000000000" pitchFamily="18" charset="-128"/>
                <a:ea typeface="游明朝" panose="02020400000000000000" pitchFamily="18" charset="-128"/>
              </a:rPr>
              <a:t>×</a:t>
            </a:r>
            <a:br>
              <a:rPr lang="en-US" altLang="ja-JP" sz="1200" b="1" u="sng" dirty="0">
                <a:solidFill>
                  <a:schemeClr val="tx1"/>
                </a:solidFill>
                <a:latin typeface="游明朝" panose="02020400000000000000" pitchFamily="18" charset="-128"/>
                <a:ea typeface="游明朝" panose="02020400000000000000" pitchFamily="18" charset="-128"/>
              </a:rPr>
            </a:br>
            <a:r>
              <a:rPr lang="ja-JP" altLang="en-US" sz="1200" b="1" u="sng" dirty="0">
                <a:solidFill>
                  <a:schemeClr val="tx1"/>
                </a:solidFill>
                <a:latin typeface="游明朝" panose="02020400000000000000" pitchFamily="18" charset="-128"/>
                <a:ea typeface="游明朝" panose="02020400000000000000" pitchFamily="18" charset="-128"/>
              </a:rPr>
              <a:t>スタートアップ特化の機能全般」の市場は空白地帯である。</a:t>
            </a:r>
          </a:p>
        </p:txBody>
      </p:sp>
      <p:sp>
        <p:nvSpPr>
          <p:cNvPr id="36" name="正方形/長方形 35">
            <a:extLst>
              <a:ext uri="{FF2B5EF4-FFF2-40B4-BE49-F238E27FC236}">
                <a16:creationId xmlns:a16="http://schemas.microsoft.com/office/drawing/2014/main" id="{F7B2D1F2-307B-C3D4-DF21-72E76BA8D6A2}"/>
              </a:ext>
            </a:extLst>
          </p:cNvPr>
          <p:cNvSpPr/>
          <p:nvPr/>
        </p:nvSpPr>
        <p:spPr>
          <a:xfrm>
            <a:off x="6422509" y="3852964"/>
            <a:ext cx="4391189" cy="1206273"/>
          </a:xfrm>
          <a:prstGeom prst="rect">
            <a:avLst/>
          </a:prstGeom>
          <a:solidFill>
            <a:srgbClr val="DCF8EA"/>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600"/>
              </a:spcBef>
            </a:pPr>
            <a:r>
              <a:rPr lang="en-US" altLang="ja-JP" sz="1200" dirty="0">
                <a:solidFill>
                  <a:schemeClr val="tx1"/>
                </a:solidFill>
                <a:latin typeface="游明朝" panose="02020400000000000000" pitchFamily="18" charset="-128"/>
                <a:ea typeface="游明朝" panose="02020400000000000000" pitchFamily="18" charset="-128"/>
              </a:rPr>
              <a:t>D</a:t>
            </a:r>
            <a:r>
              <a:rPr lang="ja-JP" altLang="en-US" sz="1200" dirty="0">
                <a:solidFill>
                  <a:schemeClr val="tx1"/>
                </a:solidFill>
                <a:latin typeface="游明朝" panose="02020400000000000000" pitchFamily="18" charset="-128"/>
                <a:ea typeface="游明朝" panose="02020400000000000000" pitchFamily="18" charset="-128"/>
              </a:rPr>
              <a:t>社　＋　</a:t>
            </a:r>
            <a:r>
              <a:rPr lang="en-US" altLang="ja-JP" sz="1200" dirty="0">
                <a:solidFill>
                  <a:schemeClr val="tx1"/>
                </a:solidFill>
                <a:latin typeface="游明朝" panose="02020400000000000000" pitchFamily="18" charset="-128"/>
                <a:ea typeface="游明朝" panose="02020400000000000000" pitchFamily="18" charset="-128"/>
              </a:rPr>
              <a:t>E</a:t>
            </a:r>
            <a:r>
              <a:rPr lang="ja-JP" altLang="en-US" sz="1200" dirty="0">
                <a:solidFill>
                  <a:schemeClr val="tx1"/>
                </a:solidFill>
                <a:latin typeface="游明朝" panose="02020400000000000000" pitchFamily="18" charset="-128"/>
                <a:ea typeface="游明朝" panose="02020400000000000000" pitchFamily="18" charset="-128"/>
              </a:rPr>
              <a:t>社　＋　・・・（他多数）</a:t>
            </a:r>
            <a:endParaRPr lang="en-US" altLang="ja-JP" sz="1200" dirty="0">
              <a:solidFill>
                <a:schemeClr val="tx1"/>
              </a:solidFill>
              <a:latin typeface="游明朝" panose="02020400000000000000" pitchFamily="18" charset="-128"/>
              <a:ea typeface="游明朝" panose="02020400000000000000" pitchFamily="18" charset="-128"/>
            </a:endParaRPr>
          </a:p>
          <a:p>
            <a:pPr algn="ctr">
              <a:spcBef>
                <a:spcPts val="600"/>
              </a:spcBef>
            </a:pPr>
            <a:r>
              <a:rPr lang="ja-JP" altLang="en-US" sz="1200" dirty="0">
                <a:solidFill>
                  <a:schemeClr val="tx1"/>
                </a:solidFill>
                <a:latin typeface="游明朝" panose="02020400000000000000" pitchFamily="18" charset="-128"/>
                <a:ea typeface="游明朝" panose="02020400000000000000" pitchFamily="18" charset="-128"/>
              </a:rPr>
              <a:t>↓</a:t>
            </a:r>
            <a:endParaRPr lang="en-US" altLang="ja-JP" sz="1200" dirty="0">
              <a:solidFill>
                <a:schemeClr val="tx1"/>
              </a:solidFill>
              <a:latin typeface="游明朝" panose="02020400000000000000" pitchFamily="18" charset="-128"/>
              <a:ea typeface="游明朝" panose="02020400000000000000" pitchFamily="18" charset="-128"/>
            </a:endParaRPr>
          </a:p>
          <a:p>
            <a:pPr algn="ctr">
              <a:spcBef>
                <a:spcPts val="600"/>
              </a:spcBef>
            </a:pPr>
            <a:r>
              <a:rPr lang="ja-JP" altLang="en-US" sz="1200" dirty="0">
                <a:solidFill>
                  <a:schemeClr val="tx1"/>
                </a:solidFill>
                <a:latin typeface="游明朝" panose="02020400000000000000" pitchFamily="18" charset="-128"/>
                <a:ea typeface="游明朝" panose="02020400000000000000" pitchFamily="18" charset="-128"/>
              </a:rPr>
              <a:t>少数ではあるが</a:t>
            </a:r>
            <a:br>
              <a:rPr lang="en-US" altLang="ja-JP" sz="1200" dirty="0">
                <a:solidFill>
                  <a:schemeClr val="tx1"/>
                </a:solidFill>
                <a:latin typeface="游明朝" panose="02020400000000000000" pitchFamily="18" charset="-128"/>
                <a:ea typeface="游明朝" panose="02020400000000000000" pitchFamily="18" charset="-128"/>
              </a:rPr>
            </a:br>
            <a:r>
              <a:rPr lang="ja-JP" altLang="en-US" sz="1200" dirty="0">
                <a:solidFill>
                  <a:schemeClr val="tx1"/>
                </a:solidFill>
                <a:latin typeface="游明朝" panose="02020400000000000000" pitchFamily="18" charset="-128"/>
                <a:ea typeface="游明朝" panose="02020400000000000000" pitchFamily="18" charset="-128"/>
              </a:rPr>
              <a:t>大規模な競合が存在する</a:t>
            </a:r>
            <a:r>
              <a:rPr lang="ja-JP" altLang="en-US" sz="1200" b="1" u="sng" dirty="0">
                <a:solidFill>
                  <a:schemeClr val="tx1"/>
                </a:solidFill>
                <a:latin typeface="游明朝" panose="02020400000000000000" pitchFamily="18" charset="-128"/>
                <a:ea typeface="游明朝" panose="02020400000000000000" pitchFamily="18" charset="-128"/>
              </a:rPr>
              <a:t>レッドオーシャン</a:t>
            </a:r>
          </a:p>
        </p:txBody>
      </p:sp>
      <p:sp>
        <p:nvSpPr>
          <p:cNvPr id="40" name="正方形/長方形 39">
            <a:extLst>
              <a:ext uri="{FF2B5EF4-FFF2-40B4-BE49-F238E27FC236}">
                <a16:creationId xmlns:a16="http://schemas.microsoft.com/office/drawing/2014/main" id="{F73C9F29-F9B2-5BFB-47E5-EBB146429E82}"/>
              </a:ext>
            </a:extLst>
          </p:cNvPr>
          <p:cNvSpPr/>
          <p:nvPr/>
        </p:nvSpPr>
        <p:spPr>
          <a:xfrm>
            <a:off x="407988" y="5953494"/>
            <a:ext cx="11376025" cy="536143"/>
          </a:xfrm>
          <a:prstGeom prst="rect">
            <a:avLst/>
          </a:prstGeom>
          <a:solidFill>
            <a:srgbClr val="145D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sz="1400" dirty="0">
                <a:solidFill>
                  <a:schemeClr val="bg1"/>
                </a:solidFill>
                <a:latin typeface="游明朝" panose="02020400000000000000" pitchFamily="18" charset="-128"/>
                <a:ea typeface="游明朝" panose="02020400000000000000" pitchFamily="18" charset="-128"/>
              </a:rPr>
              <a:t>Business Jungle</a:t>
            </a:r>
            <a:r>
              <a:rPr lang="ja-JP" altLang="en-US" sz="1400" dirty="0">
                <a:solidFill>
                  <a:schemeClr val="bg1"/>
                </a:solidFill>
                <a:latin typeface="游明朝" panose="02020400000000000000" pitchFamily="18" charset="-128"/>
                <a:ea typeface="游明朝" panose="02020400000000000000" pitchFamily="18" charset="-128"/>
              </a:rPr>
              <a:t>は空白地帯の獲得を目指し、スタートアップの創業・事業成長に必要なあらゆる機能を、</a:t>
            </a:r>
            <a:endParaRPr lang="en-US" altLang="ja-JP" sz="1400" dirty="0">
              <a:solidFill>
                <a:schemeClr val="bg1"/>
              </a:solidFill>
              <a:latin typeface="游明朝" panose="02020400000000000000" pitchFamily="18" charset="-128"/>
              <a:ea typeface="游明朝" panose="02020400000000000000" pitchFamily="18" charset="-128"/>
            </a:endParaRPr>
          </a:p>
          <a:p>
            <a:pPr algn="ctr"/>
            <a:r>
              <a:rPr lang="ja-JP" altLang="en-US" sz="1400" dirty="0">
                <a:solidFill>
                  <a:schemeClr val="bg1"/>
                </a:solidFill>
                <a:latin typeface="游明朝" panose="02020400000000000000" pitchFamily="18" charset="-128"/>
                <a:ea typeface="游明朝" panose="02020400000000000000" pitchFamily="18" charset="-128"/>
              </a:rPr>
              <a:t>オールインワンかつ高品質・低価格で提供するためのプラットフォームを整備する。</a:t>
            </a:r>
          </a:p>
        </p:txBody>
      </p:sp>
      <p:sp>
        <p:nvSpPr>
          <p:cNvPr id="41" name="四角形: 角を丸くする 40">
            <a:extLst>
              <a:ext uri="{FF2B5EF4-FFF2-40B4-BE49-F238E27FC236}">
                <a16:creationId xmlns:a16="http://schemas.microsoft.com/office/drawing/2014/main" id="{21519A2E-F938-1C90-8452-DC03B1B63C4B}"/>
              </a:ext>
            </a:extLst>
          </p:cNvPr>
          <p:cNvSpPr/>
          <p:nvPr/>
        </p:nvSpPr>
        <p:spPr>
          <a:xfrm rot="900000">
            <a:off x="10287582" y="2134932"/>
            <a:ext cx="1051216" cy="288772"/>
          </a:xfrm>
          <a:prstGeom prst="roundRect">
            <a:avLst>
              <a:gd name="adj" fmla="val 50000"/>
            </a:avLst>
          </a:prstGeom>
          <a:solidFill>
            <a:srgbClr val="145D3A"/>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lang="ja-JP" altLang="en-US" sz="1200" dirty="0">
                <a:solidFill>
                  <a:schemeClr val="bg1"/>
                </a:solidFill>
                <a:latin typeface="游明朝" panose="02020400000000000000" pitchFamily="18" charset="-128"/>
                <a:ea typeface="游明朝" panose="02020400000000000000" pitchFamily="18" charset="-128"/>
              </a:rPr>
              <a:t>空白地帯</a:t>
            </a:r>
          </a:p>
        </p:txBody>
      </p:sp>
    </p:spTree>
    <p:extLst>
      <p:ext uri="{BB962C8B-B14F-4D97-AF65-F5344CB8AC3E}">
        <p14:creationId xmlns:p14="http://schemas.microsoft.com/office/powerpoint/2010/main" val="22482614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D78E08-ED33-9E55-7EE3-079FAD8B1097}"/>
            </a:ext>
          </a:extLst>
        </p:cNvPr>
        <p:cNvGrpSpPr/>
        <p:nvPr/>
      </p:nvGrpSpPr>
      <p:grpSpPr>
        <a:xfrm>
          <a:off x="0" y="0"/>
          <a:ext cx="0" cy="0"/>
          <a:chOff x="0" y="0"/>
          <a:chExt cx="0" cy="0"/>
        </a:xfrm>
      </p:grpSpPr>
      <p:sp>
        <p:nvSpPr>
          <p:cNvPr id="2" name="正方形/長方形 1">
            <a:extLst>
              <a:ext uri="{FF2B5EF4-FFF2-40B4-BE49-F238E27FC236}">
                <a16:creationId xmlns:a16="http://schemas.microsoft.com/office/drawing/2014/main" id="{1D223B26-7924-35A8-4452-72684B85459B}"/>
              </a:ext>
            </a:extLst>
          </p:cNvPr>
          <p:cNvSpPr/>
          <p:nvPr/>
        </p:nvSpPr>
        <p:spPr>
          <a:xfrm>
            <a:off x="410918" y="296441"/>
            <a:ext cx="11370164" cy="46891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Bef>
                <a:spcPts val="600"/>
              </a:spcBef>
            </a:pPr>
            <a:r>
              <a:rPr lang="ja-JP" altLang="en-US" b="1" dirty="0">
                <a:solidFill>
                  <a:srgbClr val="145D3A"/>
                </a:solidFill>
                <a:latin typeface="游明朝" panose="02020400000000000000" pitchFamily="18" charset="-128"/>
                <a:ea typeface="游明朝" panose="02020400000000000000" pitchFamily="18" charset="-128"/>
              </a:rPr>
              <a:t>自社戦略（</a:t>
            </a:r>
            <a:r>
              <a:rPr lang="en-US" altLang="ja-JP" b="1" dirty="0">
                <a:solidFill>
                  <a:srgbClr val="145D3A"/>
                </a:solidFill>
                <a:latin typeface="游明朝" panose="02020400000000000000" pitchFamily="18" charset="-128"/>
                <a:ea typeface="游明朝" panose="02020400000000000000" pitchFamily="18" charset="-128"/>
              </a:rPr>
              <a:t>1/4</a:t>
            </a:r>
            <a:r>
              <a:rPr lang="ja-JP" altLang="en-US" b="1" dirty="0">
                <a:solidFill>
                  <a:srgbClr val="145D3A"/>
                </a:solidFill>
                <a:latin typeface="游明朝" panose="02020400000000000000" pitchFamily="18" charset="-128"/>
                <a:ea typeface="游明朝" panose="02020400000000000000" pitchFamily="18" charset="-128"/>
              </a:rPr>
              <a:t>）：</a:t>
            </a:r>
            <a:r>
              <a:rPr lang="en-US" altLang="ja-JP" b="1" dirty="0">
                <a:solidFill>
                  <a:srgbClr val="145D3A"/>
                </a:solidFill>
                <a:latin typeface="游明朝" panose="02020400000000000000" pitchFamily="18" charset="-128"/>
                <a:ea typeface="游明朝" panose="02020400000000000000" pitchFamily="18" charset="-128"/>
              </a:rPr>
              <a:t>Product</a:t>
            </a:r>
            <a:r>
              <a:rPr lang="ja-JP" altLang="en-US" b="1" dirty="0">
                <a:solidFill>
                  <a:srgbClr val="145D3A"/>
                </a:solidFill>
                <a:latin typeface="游明朝" panose="02020400000000000000" pitchFamily="18" charset="-128"/>
                <a:ea typeface="游明朝" panose="02020400000000000000" pitchFamily="18" charset="-128"/>
              </a:rPr>
              <a:t>（商品・サービス）</a:t>
            </a:r>
          </a:p>
        </p:txBody>
      </p:sp>
      <p:sp>
        <p:nvSpPr>
          <p:cNvPr id="4" name="スライド番号プレースホルダー 5">
            <a:extLst>
              <a:ext uri="{FF2B5EF4-FFF2-40B4-BE49-F238E27FC236}">
                <a16:creationId xmlns:a16="http://schemas.microsoft.com/office/drawing/2014/main" id="{1338FD94-AFF2-66BD-A5D9-D386FC547C7A}"/>
              </a:ext>
            </a:extLst>
          </p:cNvPr>
          <p:cNvSpPr>
            <a:spLocks noGrp="1"/>
          </p:cNvSpPr>
          <p:nvPr>
            <p:ph type="sldNum" sz="quarter" idx="12"/>
          </p:nvPr>
        </p:nvSpPr>
        <p:spPr>
          <a:xfrm>
            <a:off x="11792326" y="6587975"/>
            <a:ext cx="278505" cy="219600"/>
          </a:xfrm>
        </p:spPr>
        <p:txBody>
          <a:bodyPr wrap="none"/>
          <a:lstStyle/>
          <a:p>
            <a:pPr algn="ctr"/>
            <a:fld id="{3FFBA4C0-9B7D-4866-9F37-F8186F53D425}" type="slidenum">
              <a:rPr kumimoji="1" lang="ja-JP" altLang="en-US" smtClean="0">
                <a:solidFill>
                  <a:schemeClr val="tx1"/>
                </a:solidFill>
                <a:latin typeface="游明朝" panose="02020400000000000000" pitchFamily="18" charset="-128"/>
                <a:ea typeface="游明朝" panose="02020400000000000000" pitchFamily="18" charset="-128"/>
              </a:rPr>
              <a:pPr algn="ctr"/>
              <a:t>9</a:t>
            </a:fld>
            <a:endParaRPr kumimoji="1" lang="ja-JP" altLang="en-US" dirty="0">
              <a:solidFill>
                <a:schemeClr val="tx1"/>
              </a:solidFill>
              <a:latin typeface="游明朝" panose="02020400000000000000" pitchFamily="18" charset="-128"/>
              <a:ea typeface="游明朝" panose="02020400000000000000" pitchFamily="18" charset="-128"/>
            </a:endParaRPr>
          </a:p>
        </p:txBody>
      </p:sp>
      <p:grpSp>
        <p:nvGrpSpPr>
          <p:cNvPr id="5" name="グループ化 4">
            <a:extLst>
              <a:ext uri="{FF2B5EF4-FFF2-40B4-BE49-F238E27FC236}">
                <a16:creationId xmlns:a16="http://schemas.microsoft.com/office/drawing/2014/main" id="{25B2CCAE-2B8C-AFA9-5625-69F743235130}"/>
              </a:ext>
            </a:extLst>
          </p:cNvPr>
          <p:cNvGrpSpPr/>
          <p:nvPr/>
        </p:nvGrpSpPr>
        <p:grpSpPr>
          <a:xfrm>
            <a:off x="6321449" y="381089"/>
            <a:ext cx="5462564" cy="291159"/>
            <a:chOff x="5352149" y="381089"/>
            <a:chExt cx="5462564" cy="291159"/>
          </a:xfrm>
        </p:grpSpPr>
        <p:sp>
          <p:nvSpPr>
            <p:cNvPr id="6" name="正方形/長方形 5">
              <a:extLst>
                <a:ext uri="{FF2B5EF4-FFF2-40B4-BE49-F238E27FC236}">
                  <a16:creationId xmlns:a16="http://schemas.microsoft.com/office/drawing/2014/main" id="{EC18BCB5-D9CA-5A2F-3D90-D6DB72188A2D}"/>
                </a:ext>
              </a:extLst>
            </p:cNvPr>
            <p:cNvSpPr/>
            <p:nvPr/>
          </p:nvSpPr>
          <p:spPr>
            <a:xfrm>
              <a:off x="10097945" y="381089"/>
              <a:ext cx="716768" cy="291159"/>
            </a:xfrm>
            <a:prstGeom prst="rect">
              <a:avLst/>
            </a:prstGeom>
            <a:no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lang="ja-JP" altLang="en-US" sz="1050" dirty="0">
                  <a:solidFill>
                    <a:schemeClr val="tx1"/>
                  </a:solidFill>
                  <a:latin typeface="游明朝" panose="02020400000000000000" pitchFamily="18" charset="-128"/>
                  <a:ea typeface="游明朝" panose="02020400000000000000" pitchFamily="18" charset="-128"/>
                </a:rPr>
                <a:t>財務</a:t>
              </a:r>
              <a:r>
                <a:rPr kumimoji="1" lang="ja-JP" altLang="en-US" sz="1050" dirty="0">
                  <a:solidFill>
                    <a:schemeClr val="tx1"/>
                  </a:solidFill>
                  <a:latin typeface="游明朝" panose="02020400000000000000" pitchFamily="18" charset="-128"/>
                  <a:ea typeface="游明朝" panose="02020400000000000000" pitchFamily="18" charset="-128"/>
                </a:rPr>
                <a:t>計画</a:t>
              </a:r>
            </a:p>
          </p:txBody>
        </p:sp>
        <p:grpSp>
          <p:nvGrpSpPr>
            <p:cNvPr id="7" name="グループ化 6">
              <a:extLst>
                <a:ext uri="{FF2B5EF4-FFF2-40B4-BE49-F238E27FC236}">
                  <a16:creationId xmlns:a16="http://schemas.microsoft.com/office/drawing/2014/main" id="{1D506E16-11B3-B19A-FC16-6D8083A33C04}"/>
                </a:ext>
              </a:extLst>
            </p:cNvPr>
            <p:cNvGrpSpPr/>
            <p:nvPr/>
          </p:nvGrpSpPr>
          <p:grpSpPr>
            <a:xfrm>
              <a:off x="5352149" y="381089"/>
              <a:ext cx="870461" cy="291159"/>
              <a:chOff x="5021740" y="381089"/>
              <a:chExt cx="870461" cy="291159"/>
            </a:xfrm>
          </p:grpSpPr>
          <p:sp>
            <p:nvSpPr>
              <p:cNvPr id="20" name="正方形/長方形 19">
                <a:extLst>
                  <a:ext uri="{FF2B5EF4-FFF2-40B4-BE49-F238E27FC236}">
                    <a16:creationId xmlns:a16="http://schemas.microsoft.com/office/drawing/2014/main" id="{915A2415-FD65-269D-2DCB-62A845813169}"/>
                  </a:ext>
                </a:extLst>
              </p:cNvPr>
              <p:cNvSpPr/>
              <p:nvPr/>
            </p:nvSpPr>
            <p:spPr>
              <a:xfrm>
                <a:off x="5021740" y="381089"/>
                <a:ext cx="716768" cy="291159"/>
              </a:xfrm>
              <a:prstGeom prst="rect">
                <a:avLst/>
              </a:prstGeom>
              <a:no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kumimoji="1" lang="ja-JP" altLang="en-US" sz="1050" dirty="0">
                    <a:solidFill>
                      <a:schemeClr val="tx1"/>
                    </a:solidFill>
                    <a:latin typeface="游明朝" panose="02020400000000000000" pitchFamily="18" charset="-128"/>
                    <a:ea typeface="游明朝" panose="02020400000000000000" pitchFamily="18" charset="-128"/>
                  </a:rPr>
                  <a:t>目指す姿</a:t>
                </a:r>
              </a:p>
            </p:txBody>
          </p:sp>
          <p:sp>
            <p:nvSpPr>
              <p:cNvPr id="21" name="矢印: 右 20">
                <a:extLst>
                  <a:ext uri="{FF2B5EF4-FFF2-40B4-BE49-F238E27FC236}">
                    <a16:creationId xmlns:a16="http://schemas.microsoft.com/office/drawing/2014/main" id="{D578EA74-6C7A-0CD4-3124-CF1D4D417AE2}"/>
                  </a:ext>
                </a:extLst>
              </p:cNvPr>
              <p:cNvSpPr/>
              <p:nvPr/>
            </p:nvSpPr>
            <p:spPr>
              <a:xfrm>
                <a:off x="5738508" y="458755"/>
                <a:ext cx="153693" cy="135827"/>
              </a:xfrm>
              <a:prstGeom prst="rightArrow">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nvGrpSpPr>
            <p:cNvPr id="8" name="グループ化 7">
              <a:extLst>
                <a:ext uri="{FF2B5EF4-FFF2-40B4-BE49-F238E27FC236}">
                  <a16:creationId xmlns:a16="http://schemas.microsoft.com/office/drawing/2014/main" id="{833F2D00-2279-0043-F7DE-0F6B54E1AA93}"/>
                </a:ext>
              </a:extLst>
            </p:cNvPr>
            <p:cNvGrpSpPr/>
            <p:nvPr/>
          </p:nvGrpSpPr>
          <p:grpSpPr>
            <a:xfrm>
              <a:off x="6301308" y="381089"/>
              <a:ext cx="870461" cy="291159"/>
              <a:chOff x="6036981" y="381089"/>
              <a:chExt cx="870461" cy="291159"/>
            </a:xfrm>
          </p:grpSpPr>
          <p:sp>
            <p:nvSpPr>
              <p:cNvPr id="18" name="正方形/長方形 17">
                <a:extLst>
                  <a:ext uri="{FF2B5EF4-FFF2-40B4-BE49-F238E27FC236}">
                    <a16:creationId xmlns:a16="http://schemas.microsoft.com/office/drawing/2014/main" id="{85B6DAA6-CB30-D3DD-B239-6E3F363E2AD0}"/>
                  </a:ext>
                </a:extLst>
              </p:cNvPr>
              <p:cNvSpPr/>
              <p:nvPr/>
            </p:nvSpPr>
            <p:spPr>
              <a:xfrm>
                <a:off x="6036981" y="381089"/>
                <a:ext cx="716768" cy="291159"/>
              </a:xfrm>
              <a:prstGeom prst="rect">
                <a:avLst/>
              </a:prstGeom>
              <a:no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lang="ja-JP" altLang="en-US" sz="1050" dirty="0">
                    <a:solidFill>
                      <a:schemeClr val="tx1"/>
                    </a:solidFill>
                    <a:latin typeface="游明朝" panose="02020400000000000000" pitchFamily="18" charset="-128"/>
                    <a:ea typeface="游明朝" panose="02020400000000000000" pitchFamily="18" charset="-128"/>
                  </a:rPr>
                  <a:t>市場分析</a:t>
                </a:r>
                <a:endParaRPr kumimoji="1" lang="ja-JP" altLang="en-US" sz="1050" dirty="0">
                  <a:solidFill>
                    <a:schemeClr val="tx1"/>
                  </a:solidFill>
                  <a:latin typeface="游明朝" panose="02020400000000000000" pitchFamily="18" charset="-128"/>
                  <a:ea typeface="游明朝" panose="02020400000000000000" pitchFamily="18" charset="-128"/>
                </a:endParaRPr>
              </a:p>
            </p:txBody>
          </p:sp>
          <p:sp>
            <p:nvSpPr>
              <p:cNvPr id="19" name="矢印: 右 18">
                <a:extLst>
                  <a:ext uri="{FF2B5EF4-FFF2-40B4-BE49-F238E27FC236}">
                    <a16:creationId xmlns:a16="http://schemas.microsoft.com/office/drawing/2014/main" id="{7A1AE527-CA55-179F-69AA-F528FF32609F}"/>
                  </a:ext>
                </a:extLst>
              </p:cNvPr>
              <p:cNvSpPr/>
              <p:nvPr/>
            </p:nvSpPr>
            <p:spPr>
              <a:xfrm>
                <a:off x="6753749" y="458755"/>
                <a:ext cx="153693" cy="135827"/>
              </a:xfrm>
              <a:prstGeom prst="rightArrow">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nvGrpSpPr>
            <p:cNvPr id="9" name="グループ化 8">
              <a:extLst>
                <a:ext uri="{FF2B5EF4-FFF2-40B4-BE49-F238E27FC236}">
                  <a16:creationId xmlns:a16="http://schemas.microsoft.com/office/drawing/2014/main" id="{A1848595-A87B-8E33-F4D7-367D064B6911}"/>
                </a:ext>
              </a:extLst>
            </p:cNvPr>
            <p:cNvGrpSpPr/>
            <p:nvPr/>
          </p:nvGrpSpPr>
          <p:grpSpPr>
            <a:xfrm>
              <a:off x="7250467" y="381089"/>
              <a:ext cx="870461" cy="291159"/>
              <a:chOff x="7052222" y="381089"/>
              <a:chExt cx="870461" cy="291159"/>
            </a:xfrm>
          </p:grpSpPr>
          <p:sp>
            <p:nvSpPr>
              <p:cNvPr id="16" name="正方形/長方形 15">
                <a:extLst>
                  <a:ext uri="{FF2B5EF4-FFF2-40B4-BE49-F238E27FC236}">
                    <a16:creationId xmlns:a16="http://schemas.microsoft.com/office/drawing/2014/main" id="{7600BDA8-DF6B-7910-7718-D23CD992E2B5}"/>
                  </a:ext>
                </a:extLst>
              </p:cNvPr>
              <p:cNvSpPr/>
              <p:nvPr/>
            </p:nvSpPr>
            <p:spPr>
              <a:xfrm>
                <a:off x="7052222" y="381089"/>
                <a:ext cx="716768" cy="291159"/>
              </a:xfrm>
              <a:prstGeom prst="rect">
                <a:avLst/>
              </a:prstGeom>
              <a:no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lang="ja-JP" altLang="en-US" sz="1050" dirty="0">
                    <a:solidFill>
                      <a:schemeClr val="tx1"/>
                    </a:solidFill>
                    <a:latin typeface="游明朝" panose="02020400000000000000" pitchFamily="18" charset="-128"/>
                    <a:ea typeface="游明朝" panose="02020400000000000000" pitchFamily="18" charset="-128"/>
                  </a:rPr>
                  <a:t>競合分析</a:t>
                </a:r>
                <a:endParaRPr kumimoji="1" lang="ja-JP" altLang="en-US" sz="1050" dirty="0">
                  <a:solidFill>
                    <a:schemeClr val="tx1"/>
                  </a:solidFill>
                  <a:latin typeface="游明朝" panose="02020400000000000000" pitchFamily="18" charset="-128"/>
                  <a:ea typeface="游明朝" panose="02020400000000000000" pitchFamily="18" charset="-128"/>
                </a:endParaRPr>
              </a:p>
            </p:txBody>
          </p:sp>
          <p:sp>
            <p:nvSpPr>
              <p:cNvPr id="17" name="矢印: 右 16">
                <a:extLst>
                  <a:ext uri="{FF2B5EF4-FFF2-40B4-BE49-F238E27FC236}">
                    <a16:creationId xmlns:a16="http://schemas.microsoft.com/office/drawing/2014/main" id="{2BC0F96D-3CA2-D27F-3655-C694410163CD}"/>
                  </a:ext>
                </a:extLst>
              </p:cNvPr>
              <p:cNvSpPr/>
              <p:nvPr/>
            </p:nvSpPr>
            <p:spPr>
              <a:xfrm>
                <a:off x="7768990" y="458755"/>
                <a:ext cx="153693" cy="135827"/>
              </a:xfrm>
              <a:prstGeom prst="rightArrow">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nvGrpSpPr>
            <p:cNvPr id="10" name="グループ化 9">
              <a:extLst>
                <a:ext uri="{FF2B5EF4-FFF2-40B4-BE49-F238E27FC236}">
                  <a16:creationId xmlns:a16="http://schemas.microsoft.com/office/drawing/2014/main" id="{06EF14CA-AD2A-E145-C998-EFE17429A75D}"/>
                </a:ext>
              </a:extLst>
            </p:cNvPr>
            <p:cNvGrpSpPr/>
            <p:nvPr/>
          </p:nvGrpSpPr>
          <p:grpSpPr>
            <a:xfrm>
              <a:off x="8199626" y="381089"/>
              <a:ext cx="870461" cy="291159"/>
              <a:chOff x="8067463" y="381089"/>
              <a:chExt cx="870461" cy="291159"/>
            </a:xfrm>
          </p:grpSpPr>
          <p:sp>
            <p:nvSpPr>
              <p:cNvPr id="14" name="正方形/長方形 13">
                <a:extLst>
                  <a:ext uri="{FF2B5EF4-FFF2-40B4-BE49-F238E27FC236}">
                    <a16:creationId xmlns:a16="http://schemas.microsoft.com/office/drawing/2014/main" id="{020C5492-E706-A977-64AF-C2B0B655DB67}"/>
                  </a:ext>
                </a:extLst>
              </p:cNvPr>
              <p:cNvSpPr/>
              <p:nvPr/>
            </p:nvSpPr>
            <p:spPr>
              <a:xfrm>
                <a:off x="8067463" y="381089"/>
                <a:ext cx="716768" cy="291159"/>
              </a:xfrm>
              <a:prstGeom prst="rect">
                <a:avLst/>
              </a:prstGeom>
              <a:solidFill>
                <a:srgbClr val="145D3A"/>
              </a:solidFill>
              <a:ln w="9525">
                <a:solidFill>
                  <a:schemeClr val="tx1"/>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lang="ja-JP" altLang="en-US" sz="1050" dirty="0">
                    <a:solidFill>
                      <a:schemeClr val="bg1"/>
                    </a:solidFill>
                    <a:latin typeface="游明朝" panose="02020400000000000000" pitchFamily="18" charset="-128"/>
                    <a:ea typeface="游明朝" panose="02020400000000000000" pitchFamily="18" charset="-128"/>
                  </a:rPr>
                  <a:t>自社戦略</a:t>
                </a:r>
              </a:p>
            </p:txBody>
          </p:sp>
          <p:sp>
            <p:nvSpPr>
              <p:cNvPr id="15" name="矢印: 右 14">
                <a:extLst>
                  <a:ext uri="{FF2B5EF4-FFF2-40B4-BE49-F238E27FC236}">
                    <a16:creationId xmlns:a16="http://schemas.microsoft.com/office/drawing/2014/main" id="{A0804EEE-3440-066A-2871-3AF036594B68}"/>
                  </a:ext>
                </a:extLst>
              </p:cNvPr>
              <p:cNvSpPr/>
              <p:nvPr/>
            </p:nvSpPr>
            <p:spPr>
              <a:xfrm>
                <a:off x="8784231" y="458755"/>
                <a:ext cx="153693" cy="135827"/>
              </a:xfrm>
              <a:prstGeom prst="rightArrow">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nvGrpSpPr>
            <p:cNvPr id="11" name="グループ化 10">
              <a:extLst>
                <a:ext uri="{FF2B5EF4-FFF2-40B4-BE49-F238E27FC236}">
                  <a16:creationId xmlns:a16="http://schemas.microsoft.com/office/drawing/2014/main" id="{4E2220F9-437C-DCAA-195F-C44817EC51CA}"/>
                </a:ext>
              </a:extLst>
            </p:cNvPr>
            <p:cNvGrpSpPr/>
            <p:nvPr/>
          </p:nvGrpSpPr>
          <p:grpSpPr>
            <a:xfrm>
              <a:off x="9148785" y="381089"/>
              <a:ext cx="870461" cy="291159"/>
              <a:chOff x="9082704" y="381089"/>
              <a:chExt cx="870461" cy="291159"/>
            </a:xfrm>
          </p:grpSpPr>
          <p:sp>
            <p:nvSpPr>
              <p:cNvPr id="12" name="正方形/長方形 11">
                <a:extLst>
                  <a:ext uri="{FF2B5EF4-FFF2-40B4-BE49-F238E27FC236}">
                    <a16:creationId xmlns:a16="http://schemas.microsoft.com/office/drawing/2014/main" id="{232B644A-6641-A09B-97FF-11796C7CAA35}"/>
                  </a:ext>
                </a:extLst>
              </p:cNvPr>
              <p:cNvSpPr/>
              <p:nvPr/>
            </p:nvSpPr>
            <p:spPr>
              <a:xfrm>
                <a:off x="9082704" y="381089"/>
                <a:ext cx="716768" cy="291159"/>
              </a:xfrm>
              <a:prstGeom prst="rect">
                <a:avLst/>
              </a:prstGeom>
              <a:noFill/>
              <a:ln w="952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kumimoji="1" lang="ja-JP" altLang="en-US" sz="1050" dirty="0">
                    <a:solidFill>
                      <a:schemeClr val="tx1"/>
                    </a:solidFill>
                    <a:latin typeface="游明朝" panose="02020400000000000000" pitchFamily="18" charset="-128"/>
                    <a:ea typeface="游明朝" panose="02020400000000000000" pitchFamily="18" charset="-128"/>
                  </a:rPr>
                  <a:t>活動計画</a:t>
                </a:r>
              </a:p>
            </p:txBody>
          </p:sp>
          <p:sp>
            <p:nvSpPr>
              <p:cNvPr id="13" name="矢印: 右 12">
                <a:extLst>
                  <a:ext uri="{FF2B5EF4-FFF2-40B4-BE49-F238E27FC236}">
                    <a16:creationId xmlns:a16="http://schemas.microsoft.com/office/drawing/2014/main" id="{0485DC8E-B351-20C2-8E6B-665C62F2A6B4}"/>
                  </a:ext>
                </a:extLst>
              </p:cNvPr>
              <p:cNvSpPr/>
              <p:nvPr/>
            </p:nvSpPr>
            <p:spPr>
              <a:xfrm>
                <a:off x="9799472" y="458755"/>
                <a:ext cx="153693" cy="135827"/>
              </a:xfrm>
              <a:prstGeom prst="rightArrow">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endParaRPr kumimoji="1" lang="ja-JP" altLang="en-US" sz="1050" dirty="0">
                  <a:solidFill>
                    <a:schemeClr val="tx1"/>
                  </a:solidFill>
                  <a:latin typeface="游明朝" panose="02020400000000000000" pitchFamily="18" charset="-128"/>
                  <a:ea typeface="游明朝" panose="02020400000000000000" pitchFamily="18" charset="-128"/>
                </a:endParaRPr>
              </a:p>
            </p:txBody>
          </p:sp>
        </p:grpSp>
      </p:grpSp>
      <p:sp>
        <p:nvSpPr>
          <p:cNvPr id="23" name="正方形/長方形 22">
            <a:extLst>
              <a:ext uri="{FF2B5EF4-FFF2-40B4-BE49-F238E27FC236}">
                <a16:creationId xmlns:a16="http://schemas.microsoft.com/office/drawing/2014/main" id="{4BE5347B-30C8-1F70-ACC6-1D5A56E3D5B1}"/>
              </a:ext>
            </a:extLst>
          </p:cNvPr>
          <p:cNvSpPr/>
          <p:nvPr/>
        </p:nvSpPr>
        <p:spPr>
          <a:xfrm>
            <a:off x="410918" y="851981"/>
            <a:ext cx="11370164" cy="46891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spcBef>
                <a:spcPts val="600"/>
              </a:spcBef>
            </a:pPr>
            <a:r>
              <a:rPr kumimoji="1" lang="ja-JP" altLang="en-US" dirty="0">
                <a:solidFill>
                  <a:schemeClr val="tx1"/>
                </a:solidFill>
                <a:latin typeface="游明朝" panose="02020400000000000000" pitchFamily="18" charset="-128"/>
                <a:ea typeface="游明朝" panose="02020400000000000000" pitchFamily="18" charset="-128"/>
              </a:rPr>
              <a:t>市場・競合分析を踏まえ、スタートアップの創業・事業成長に必要な機能をオールインワンで提供する。</a:t>
            </a:r>
          </a:p>
        </p:txBody>
      </p:sp>
      <p:sp>
        <p:nvSpPr>
          <p:cNvPr id="3" name="正方形/長方形 2">
            <a:extLst>
              <a:ext uri="{FF2B5EF4-FFF2-40B4-BE49-F238E27FC236}">
                <a16:creationId xmlns:a16="http://schemas.microsoft.com/office/drawing/2014/main" id="{4A80667C-E87A-3808-A247-52857A8C9ECC}"/>
              </a:ext>
            </a:extLst>
          </p:cNvPr>
          <p:cNvSpPr/>
          <p:nvPr/>
        </p:nvSpPr>
        <p:spPr>
          <a:xfrm>
            <a:off x="407988" y="2506063"/>
            <a:ext cx="3587142" cy="497249"/>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828000" rtlCol="0" anchor="ctr"/>
          <a:lstStyle/>
          <a:p>
            <a:pPr>
              <a:spcBef>
                <a:spcPts val="600"/>
              </a:spcBef>
            </a:pPr>
            <a:r>
              <a:rPr kumimoji="1" lang="ja-JP" altLang="en-US" sz="1200" dirty="0">
                <a:solidFill>
                  <a:schemeClr val="tx1"/>
                </a:solidFill>
                <a:latin typeface="游明朝" panose="02020400000000000000" pitchFamily="18" charset="-128"/>
                <a:ea typeface="游明朝" panose="02020400000000000000" pitchFamily="18" charset="-128"/>
              </a:rPr>
              <a:t>資料作成</a:t>
            </a:r>
          </a:p>
        </p:txBody>
      </p:sp>
      <p:sp>
        <p:nvSpPr>
          <p:cNvPr id="24" name="正方形/長方形 23">
            <a:extLst>
              <a:ext uri="{FF2B5EF4-FFF2-40B4-BE49-F238E27FC236}">
                <a16:creationId xmlns:a16="http://schemas.microsoft.com/office/drawing/2014/main" id="{A653EF44-22A2-1B1F-1820-7144A89FF5C7}"/>
              </a:ext>
            </a:extLst>
          </p:cNvPr>
          <p:cNvSpPr/>
          <p:nvPr/>
        </p:nvSpPr>
        <p:spPr>
          <a:xfrm>
            <a:off x="407988" y="3156585"/>
            <a:ext cx="3587142" cy="497249"/>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828000" rtlCol="0" anchor="ctr"/>
          <a:lstStyle/>
          <a:p>
            <a:pPr>
              <a:spcBef>
                <a:spcPts val="600"/>
              </a:spcBef>
            </a:pPr>
            <a:r>
              <a:rPr kumimoji="1" lang="en-US" altLang="ja-JP" sz="1200" dirty="0">
                <a:solidFill>
                  <a:schemeClr val="tx1"/>
                </a:solidFill>
                <a:latin typeface="游明朝" panose="02020400000000000000" pitchFamily="18" charset="-128"/>
                <a:ea typeface="游明朝" panose="02020400000000000000" pitchFamily="18" charset="-128"/>
              </a:rPr>
              <a:t>MVV</a:t>
            </a:r>
            <a:r>
              <a:rPr kumimoji="1" lang="ja-JP" altLang="en-US" sz="1200" dirty="0">
                <a:solidFill>
                  <a:schemeClr val="tx1"/>
                </a:solidFill>
                <a:latin typeface="游明朝" panose="02020400000000000000" pitchFamily="18" charset="-128"/>
                <a:ea typeface="游明朝" panose="02020400000000000000" pitchFamily="18" charset="-128"/>
              </a:rPr>
              <a:t>・パーパス策定</a:t>
            </a:r>
          </a:p>
        </p:txBody>
      </p:sp>
      <p:sp>
        <p:nvSpPr>
          <p:cNvPr id="25" name="正方形/長方形 24">
            <a:extLst>
              <a:ext uri="{FF2B5EF4-FFF2-40B4-BE49-F238E27FC236}">
                <a16:creationId xmlns:a16="http://schemas.microsoft.com/office/drawing/2014/main" id="{C27F91F3-FB32-2EEB-0C51-BC1AC7126219}"/>
              </a:ext>
            </a:extLst>
          </p:cNvPr>
          <p:cNvSpPr/>
          <p:nvPr/>
        </p:nvSpPr>
        <p:spPr>
          <a:xfrm>
            <a:off x="407988" y="3833658"/>
            <a:ext cx="3587142" cy="497249"/>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828000" rtlCol="0" anchor="ctr"/>
          <a:lstStyle/>
          <a:p>
            <a:pPr>
              <a:spcBef>
                <a:spcPts val="600"/>
              </a:spcBef>
            </a:pPr>
            <a:r>
              <a:rPr kumimoji="1" lang="ja-JP" altLang="en-US" sz="1200" dirty="0">
                <a:solidFill>
                  <a:schemeClr val="tx1"/>
                </a:solidFill>
                <a:latin typeface="游明朝" panose="02020400000000000000" pitchFamily="18" charset="-128"/>
                <a:ea typeface="游明朝" panose="02020400000000000000" pitchFamily="18" charset="-128"/>
              </a:rPr>
              <a:t>創業計画書作成</a:t>
            </a:r>
          </a:p>
        </p:txBody>
      </p:sp>
      <p:sp>
        <p:nvSpPr>
          <p:cNvPr id="26" name="正方形/長方形 25">
            <a:extLst>
              <a:ext uri="{FF2B5EF4-FFF2-40B4-BE49-F238E27FC236}">
                <a16:creationId xmlns:a16="http://schemas.microsoft.com/office/drawing/2014/main" id="{EF782968-C0F0-8628-FA4D-810191EEB1A1}"/>
              </a:ext>
            </a:extLst>
          </p:cNvPr>
          <p:cNvSpPr/>
          <p:nvPr/>
        </p:nvSpPr>
        <p:spPr>
          <a:xfrm>
            <a:off x="407988" y="4524007"/>
            <a:ext cx="3587142" cy="497249"/>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828000" rtlCol="0" anchor="ctr"/>
          <a:lstStyle/>
          <a:p>
            <a:pPr>
              <a:spcBef>
                <a:spcPts val="600"/>
              </a:spcBef>
            </a:pPr>
            <a:r>
              <a:rPr lang="ja-JP" altLang="en-US" sz="1200" dirty="0">
                <a:solidFill>
                  <a:schemeClr val="tx1"/>
                </a:solidFill>
                <a:latin typeface="游明朝" panose="02020400000000000000" pitchFamily="18" charset="-128"/>
                <a:ea typeface="游明朝" panose="02020400000000000000" pitchFamily="18" charset="-128"/>
              </a:rPr>
              <a:t>事業計画書作成</a:t>
            </a:r>
          </a:p>
        </p:txBody>
      </p:sp>
      <p:sp>
        <p:nvSpPr>
          <p:cNvPr id="27" name="正方形/長方形 26">
            <a:extLst>
              <a:ext uri="{FF2B5EF4-FFF2-40B4-BE49-F238E27FC236}">
                <a16:creationId xmlns:a16="http://schemas.microsoft.com/office/drawing/2014/main" id="{21D47311-470C-3786-86FD-A800D0985368}"/>
              </a:ext>
            </a:extLst>
          </p:cNvPr>
          <p:cNvSpPr/>
          <p:nvPr/>
        </p:nvSpPr>
        <p:spPr>
          <a:xfrm>
            <a:off x="407988" y="5180565"/>
            <a:ext cx="3587142" cy="497249"/>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828000" rtlCol="0" anchor="ctr"/>
          <a:lstStyle/>
          <a:p>
            <a:pPr>
              <a:spcBef>
                <a:spcPts val="600"/>
              </a:spcBef>
            </a:pPr>
            <a:r>
              <a:rPr lang="ja-JP" altLang="en-US" sz="1200" dirty="0">
                <a:solidFill>
                  <a:schemeClr val="tx1"/>
                </a:solidFill>
                <a:latin typeface="游明朝" panose="02020400000000000000" pitchFamily="18" charset="-128"/>
                <a:ea typeface="游明朝" panose="02020400000000000000" pitchFamily="18" charset="-128"/>
              </a:rPr>
              <a:t>コンサルティング</a:t>
            </a:r>
          </a:p>
        </p:txBody>
      </p:sp>
      <p:sp>
        <p:nvSpPr>
          <p:cNvPr id="28" name="正方形/長方形 27">
            <a:extLst>
              <a:ext uri="{FF2B5EF4-FFF2-40B4-BE49-F238E27FC236}">
                <a16:creationId xmlns:a16="http://schemas.microsoft.com/office/drawing/2014/main" id="{A7E72389-C436-D853-97FA-E276CDC3AB03}"/>
              </a:ext>
            </a:extLst>
          </p:cNvPr>
          <p:cNvSpPr/>
          <p:nvPr/>
        </p:nvSpPr>
        <p:spPr>
          <a:xfrm>
            <a:off x="4296769" y="2506063"/>
            <a:ext cx="3587142" cy="497249"/>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828000" rtlCol="0" anchor="ctr"/>
          <a:lstStyle/>
          <a:p>
            <a:pPr>
              <a:spcBef>
                <a:spcPts val="600"/>
              </a:spcBef>
            </a:pPr>
            <a:r>
              <a:rPr kumimoji="1" lang="en-US" altLang="ja-JP" sz="1200" dirty="0">
                <a:solidFill>
                  <a:schemeClr val="tx1"/>
                </a:solidFill>
                <a:latin typeface="游明朝" panose="02020400000000000000" pitchFamily="18" charset="-128"/>
                <a:ea typeface="游明朝" panose="02020400000000000000" pitchFamily="18" charset="-128"/>
              </a:rPr>
              <a:t>HP</a:t>
            </a:r>
            <a:r>
              <a:rPr kumimoji="1" lang="ja-JP" altLang="en-US" sz="1200" dirty="0">
                <a:solidFill>
                  <a:schemeClr val="tx1"/>
                </a:solidFill>
                <a:latin typeface="游明朝" panose="02020400000000000000" pitchFamily="18" charset="-128"/>
                <a:ea typeface="游明朝" panose="02020400000000000000" pitchFamily="18" charset="-128"/>
              </a:rPr>
              <a:t>作成</a:t>
            </a:r>
          </a:p>
        </p:txBody>
      </p:sp>
      <p:sp>
        <p:nvSpPr>
          <p:cNvPr id="29" name="正方形/長方形 28">
            <a:extLst>
              <a:ext uri="{FF2B5EF4-FFF2-40B4-BE49-F238E27FC236}">
                <a16:creationId xmlns:a16="http://schemas.microsoft.com/office/drawing/2014/main" id="{1DB91C34-1637-A42E-2D13-6811D965D209}"/>
              </a:ext>
            </a:extLst>
          </p:cNvPr>
          <p:cNvSpPr/>
          <p:nvPr/>
        </p:nvSpPr>
        <p:spPr>
          <a:xfrm>
            <a:off x="4302229" y="3156585"/>
            <a:ext cx="3587142" cy="497249"/>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828000" rtlCol="0" anchor="ctr"/>
          <a:lstStyle/>
          <a:p>
            <a:pPr>
              <a:spcBef>
                <a:spcPts val="600"/>
              </a:spcBef>
            </a:pPr>
            <a:r>
              <a:rPr kumimoji="1" lang="ja-JP" altLang="en-US" sz="1200" dirty="0">
                <a:solidFill>
                  <a:schemeClr val="tx1"/>
                </a:solidFill>
                <a:latin typeface="游明朝" panose="02020400000000000000" pitchFamily="18" charset="-128"/>
                <a:ea typeface="游明朝" panose="02020400000000000000" pitchFamily="18" charset="-128"/>
              </a:rPr>
              <a:t>ロゴ作成</a:t>
            </a:r>
          </a:p>
        </p:txBody>
      </p:sp>
      <p:sp>
        <p:nvSpPr>
          <p:cNvPr id="30" name="正方形/長方形 29">
            <a:extLst>
              <a:ext uri="{FF2B5EF4-FFF2-40B4-BE49-F238E27FC236}">
                <a16:creationId xmlns:a16="http://schemas.microsoft.com/office/drawing/2014/main" id="{11638E26-A5EA-93DC-CB43-BFF279213E81}"/>
              </a:ext>
            </a:extLst>
          </p:cNvPr>
          <p:cNvSpPr/>
          <p:nvPr/>
        </p:nvSpPr>
        <p:spPr>
          <a:xfrm>
            <a:off x="4302229" y="3833658"/>
            <a:ext cx="3587142" cy="497249"/>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828000" rtlCol="0" anchor="ctr"/>
          <a:lstStyle/>
          <a:p>
            <a:pPr>
              <a:spcBef>
                <a:spcPts val="600"/>
              </a:spcBef>
            </a:pPr>
            <a:r>
              <a:rPr lang="ja-JP" altLang="en-US" sz="1200" dirty="0">
                <a:solidFill>
                  <a:schemeClr val="tx1"/>
                </a:solidFill>
                <a:latin typeface="游明朝" panose="02020400000000000000" pitchFamily="18" charset="-128"/>
                <a:ea typeface="游明朝" panose="02020400000000000000" pitchFamily="18" charset="-128"/>
              </a:rPr>
              <a:t>名刺作成</a:t>
            </a:r>
          </a:p>
        </p:txBody>
      </p:sp>
      <p:sp>
        <p:nvSpPr>
          <p:cNvPr id="31" name="正方形/長方形 30">
            <a:extLst>
              <a:ext uri="{FF2B5EF4-FFF2-40B4-BE49-F238E27FC236}">
                <a16:creationId xmlns:a16="http://schemas.microsoft.com/office/drawing/2014/main" id="{2DE1F6BB-EA85-3739-7BA8-014FA1689993}"/>
              </a:ext>
            </a:extLst>
          </p:cNvPr>
          <p:cNvSpPr/>
          <p:nvPr/>
        </p:nvSpPr>
        <p:spPr>
          <a:xfrm>
            <a:off x="4302229" y="4524007"/>
            <a:ext cx="3587142" cy="497249"/>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828000" rtlCol="0" anchor="ctr"/>
          <a:lstStyle/>
          <a:p>
            <a:pPr>
              <a:spcBef>
                <a:spcPts val="600"/>
              </a:spcBef>
            </a:pPr>
            <a:r>
              <a:rPr lang="ja-JP" altLang="en-US" sz="1200" dirty="0">
                <a:solidFill>
                  <a:schemeClr val="tx1"/>
                </a:solidFill>
                <a:latin typeface="游明朝" panose="02020400000000000000" pitchFamily="18" charset="-128"/>
                <a:ea typeface="游明朝" panose="02020400000000000000" pitchFamily="18" charset="-128"/>
              </a:rPr>
              <a:t>チラシ・ポスター・パンフレット作成</a:t>
            </a:r>
          </a:p>
        </p:txBody>
      </p:sp>
      <p:sp>
        <p:nvSpPr>
          <p:cNvPr id="34" name="矢印: 五方向 33">
            <a:extLst>
              <a:ext uri="{FF2B5EF4-FFF2-40B4-BE49-F238E27FC236}">
                <a16:creationId xmlns:a16="http://schemas.microsoft.com/office/drawing/2014/main" id="{1CBA8CC1-8DEA-EDAD-A265-6D5A0D8A3136}"/>
              </a:ext>
            </a:extLst>
          </p:cNvPr>
          <p:cNvSpPr/>
          <p:nvPr/>
        </p:nvSpPr>
        <p:spPr>
          <a:xfrm>
            <a:off x="411348" y="2052744"/>
            <a:ext cx="3583389" cy="323984"/>
          </a:xfrm>
          <a:prstGeom prst="homePlate">
            <a:avLst/>
          </a:prstGeom>
          <a:solidFill>
            <a:srgbClr val="DCF8EA"/>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lang="ja-JP" altLang="en-US" sz="1400" dirty="0">
                <a:solidFill>
                  <a:schemeClr val="tx1"/>
                </a:solidFill>
                <a:latin typeface="游明朝" panose="02020400000000000000" pitchFamily="18" charset="-128"/>
                <a:ea typeface="游明朝" panose="02020400000000000000" pitchFamily="18" charset="-128"/>
              </a:rPr>
              <a:t>提供の優先度　高</a:t>
            </a:r>
            <a:r>
              <a:rPr lang="en-US" altLang="ja-JP" sz="1400" dirty="0">
                <a:solidFill>
                  <a:schemeClr val="tx1"/>
                </a:solidFill>
                <a:latin typeface="游明朝" panose="02020400000000000000" pitchFamily="18" charset="-128"/>
                <a:ea typeface="游明朝" panose="02020400000000000000" pitchFamily="18" charset="-128"/>
              </a:rPr>
              <a:t>*</a:t>
            </a:r>
            <a:endParaRPr lang="ja-JP" altLang="en-US" sz="1400" dirty="0">
              <a:solidFill>
                <a:schemeClr val="tx1"/>
              </a:solidFill>
              <a:latin typeface="游明朝" panose="02020400000000000000" pitchFamily="18" charset="-128"/>
              <a:ea typeface="游明朝" panose="02020400000000000000" pitchFamily="18" charset="-128"/>
            </a:endParaRPr>
          </a:p>
        </p:txBody>
      </p:sp>
      <p:sp>
        <p:nvSpPr>
          <p:cNvPr id="37" name="矢印: 五方向 36">
            <a:extLst>
              <a:ext uri="{FF2B5EF4-FFF2-40B4-BE49-F238E27FC236}">
                <a16:creationId xmlns:a16="http://schemas.microsoft.com/office/drawing/2014/main" id="{95AEF0FC-1E91-FE64-706E-627DC511064A}"/>
              </a:ext>
            </a:extLst>
          </p:cNvPr>
          <p:cNvSpPr/>
          <p:nvPr/>
        </p:nvSpPr>
        <p:spPr>
          <a:xfrm>
            <a:off x="4302229" y="2052744"/>
            <a:ext cx="3583389" cy="323984"/>
          </a:xfrm>
          <a:prstGeom prst="homePlate">
            <a:avLst/>
          </a:prstGeom>
          <a:solidFill>
            <a:srgbClr val="DCF8EA"/>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lang="ja-JP" altLang="en-US" sz="1400" dirty="0">
                <a:solidFill>
                  <a:schemeClr val="tx1"/>
                </a:solidFill>
                <a:latin typeface="游明朝" panose="02020400000000000000" pitchFamily="18" charset="-128"/>
                <a:ea typeface="游明朝" panose="02020400000000000000" pitchFamily="18" charset="-128"/>
              </a:rPr>
              <a:t>提供の優先度　中</a:t>
            </a:r>
            <a:r>
              <a:rPr lang="en-US" altLang="ja-JP" sz="1400" dirty="0">
                <a:solidFill>
                  <a:schemeClr val="tx1"/>
                </a:solidFill>
                <a:latin typeface="游明朝" panose="02020400000000000000" pitchFamily="18" charset="-128"/>
                <a:ea typeface="游明朝" panose="02020400000000000000" pitchFamily="18" charset="-128"/>
              </a:rPr>
              <a:t>*</a:t>
            </a:r>
            <a:endParaRPr lang="ja-JP" altLang="en-US" sz="1400" dirty="0">
              <a:solidFill>
                <a:schemeClr val="tx1"/>
              </a:solidFill>
              <a:latin typeface="游明朝" panose="02020400000000000000" pitchFamily="18" charset="-128"/>
              <a:ea typeface="游明朝" panose="02020400000000000000" pitchFamily="18" charset="-128"/>
            </a:endParaRPr>
          </a:p>
        </p:txBody>
      </p:sp>
      <p:sp>
        <p:nvSpPr>
          <p:cNvPr id="40" name="矢印: 五方向 39">
            <a:extLst>
              <a:ext uri="{FF2B5EF4-FFF2-40B4-BE49-F238E27FC236}">
                <a16:creationId xmlns:a16="http://schemas.microsoft.com/office/drawing/2014/main" id="{D494B491-0F89-FA5F-97CE-02870B28E217}"/>
              </a:ext>
            </a:extLst>
          </p:cNvPr>
          <p:cNvSpPr/>
          <p:nvPr/>
        </p:nvSpPr>
        <p:spPr>
          <a:xfrm>
            <a:off x="8192690" y="2052744"/>
            <a:ext cx="3583389" cy="323984"/>
          </a:xfrm>
          <a:prstGeom prst="homePlate">
            <a:avLst/>
          </a:prstGeom>
          <a:solidFill>
            <a:srgbClr val="DCF8EA"/>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lang="ja-JP" altLang="en-US" sz="1400" dirty="0">
                <a:solidFill>
                  <a:schemeClr val="tx1"/>
                </a:solidFill>
                <a:latin typeface="游明朝" panose="02020400000000000000" pitchFamily="18" charset="-128"/>
                <a:ea typeface="游明朝" panose="02020400000000000000" pitchFamily="18" charset="-128"/>
              </a:rPr>
              <a:t>提供の優先度　低</a:t>
            </a:r>
            <a:r>
              <a:rPr lang="en-US" altLang="ja-JP" sz="1400" dirty="0">
                <a:solidFill>
                  <a:schemeClr val="tx1"/>
                </a:solidFill>
                <a:latin typeface="游明朝" panose="02020400000000000000" pitchFamily="18" charset="-128"/>
                <a:ea typeface="游明朝" panose="02020400000000000000" pitchFamily="18" charset="-128"/>
              </a:rPr>
              <a:t>*</a:t>
            </a:r>
            <a:endParaRPr lang="ja-JP" altLang="en-US" sz="1400" dirty="0">
              <a:solidFill>
                <a:schemeClr val="tx1"/>
              </a:solidFill>
              <a:latin typeface="游明朝" panose="02020400000000000000" pitchFamily="18" charset="-128"/>
              <a:ea typeface="游明朝" panose="02020400000000000000" pitchFamily="18" charset="-128"/>
            </a:endParaRPr>
          </a:p>
        </p:txBody>
      </p:sp>
      <p:grpSp>
        <p:nvGrpSpPr>
          <p:cNvPr id="42" name="グループ化 41">
            <a:extLst>
              <a:ext uri="{FF2B5EF4-FFF2-40B4-BE49-F238E27FC236}">
                <a16:creationId xmlns:a16="http://schemas.microsoft.com/office/drawing/2014/main" id="{D25BCFEE-19FA-6E79-61A5-04927368DCB8}"/>
              </a:ext>
            </a:extLst>
          </p:cNvPr>
          <p:cNvGrpSpPr/>
          <p:nvPr/>
        </p:nvGrpSpPr>
        <p:grpSpPr>
          <a:xfrm>
            <a:off x="411347" y="1649804"/>
            <a:ext cx="11364731" cy="273604"/>
            <a:chOff x="410918" y="1638323"/>
            <a:chExt cx="2229592" cy="368544"/>
          </a:xfrm>
        </p:grpSpPr>
        <p:sp>
          <p:nvSpPr>
            <p:cNvPr id="43" name="正方形/長方形 42">
              <a:extLst>
                <a:ext uri="{FF2B5EF4-FFF2-40B4-BE49-F238E27FC236}">
                  <a16:creationId xmlns:a16="http://schemas.microsoft.com/office/drawing/2014/main" id="{6BE6D03C-9EAE-0BE7-75EC-D929F8FD0146}"/>
                </a:ext>
              </a:extLst>
            </p:cNvPr>
            <p:cNvSpPr/>
            <p:nvPr/>
          </p:nvSpPr>
          <p:spPr>
            <a:xfrm>
              <a:off x="410918" y="1638323"/>
              <a:ext cx="2229348" cy="27097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lang="ja-JP" altLang="en-US" sz="1400" dirty="0">
                  <a:solidFill>
                    <a:schemeClr val="tx1"/>
                  </a:solidFill>
                  <a:latin typeface="游明朝" panose="02020400000000000000" pitchFamily="18" charset="-128"/>
                  <a:ea typeface="游明朝" panose="02020400000000000000" pitchFamily="18" charset="-128"/>
                </a:rPr>
                <a:t>スタートアップ向けの創業・事業成長に必要な機能一覧</a:t>
              </a:r>
            </a:p>
          </p:txBody>
        </p:sp>
        <p:cxnSp>
          <p:nvCxnSpPr>
            <p:cNvPr id="44" name="直線矢印コネクタ 43">
              <a:extLst>
                <a:ext uri="{FF2B5EF4-FFF2-40B4-BE49-F238E27FC236}">
                  <a16:creationId xmlns:a16="http://schemas.microsoft.com/office/drawing/2014/main" id="{415D4851-4330-83B1-6520-AD829C186D59}"/>
                </a:ext>
              </a:extLst>
            </p:cNvPr>
            <p:cNvCxnSpPr>
              <a:cxnSpLocks/>
            </p:cNvCxnSpPr>
            <p:nvPr/>
          </p:nvCxnSpPr>
          <p:spPr>
            <a:xfrm>
              <a:off x="410918" y="2006867"/>
              <a:ext cx="2229592" cy="0"/>
            </a:xfrm>
            <a:prstGeom prst="straightConnector1">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57" name="正方形/長方形 56">
            <a:extLst>
              <a:ext uri="{FF2B5EF4-FFF2-40B4-BE49-F238E27FC236}">
                <a16:creationId xmlns:a16="http://schemas.microsoft.com/office/drawing/2014/main" id="{28F8496A-9E91-5D05-47B4-7D45D799B509}"/>
              </a:ext>
            </a:extLst>
          </p:cNvPr>
          <p:cNvSpPr/>
          <p:nvPr/>
        </p:nvSpPr>
        <p:spPr>
          <a:xfrm>
            <a:off x="410918" y="6588823"/>
            <a:ext cx="11370164" cy="21875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Bef>
                <a:spcPts val="600"/>
              </a:spcBef>
            </a:pPr>
            <a:r>
              <a:rPr kumimoji="1" lang="ja-JP" altLang="en-US" sz="1050" dirty="0">
                <a:solidFill>
                  <a:schemeClr val="tx1"/>
                </a:solidFill>
                <a:latin typeface="游明朝" panose="02020400000000000000" pitchFamily="18" charset="-128"/>
                <a:ea typeface="游明朝" panose="02020400000000000000" pitchFamily="18" charset="-128"/>
              </a:rPr>
              <a:t>＊　「需要度」</a:t>
            </a:r>
            <a:r>
              <a:rPr kumimoji="1" lang="en-US" altLang="ja-JP" sz="1050" dirty="0">
                <a:solidFill>
                  <a:schemeClr val="tx1"/>
                </a:solidFill>
                <a:latin typeface="游明朝" panose="02020400000000000000" pitchFamily="18" charset="-128"/>
                <a:ea typeface="游明朝" panose="02020400000000000000" pitchFamily="18" charset="-128"/>
              </a:rPr>
              <a:t>×</a:t>
            </a:r>
            <a:r>
              <a:rPr kumimoji="1" lang="ja-JP" altLang="en-US" sz="1050" dirty="0">
                <a:solidFill>
                  <a:schemeClr val="tx1"/>
                </a:solidFill>
                <a:latin typeface="游明朝" panose="02020400000000000000" pitchFamily="18" charset="-128"/>
                <a:ea typeface="游明朝" panose="02020400000000000000" pitchFamily="18" charset="-128"/>
              </a:rPr>
              <a:t>「自社での提供容易性」から、提供すべき機能の優先順位を</a:t>
            </a:r>
            <a:r>
              <a:rPr kumimoji="1" lang="en-US" altLang="ja-JP" sz="1050" dirty="0">
                <a:solidFill>
                  <a:schemeClr val="tx1"/>
                </a:solidFill>
                <a:latin typeface="游明朝" panose="02020400000000000000" pitchFamily="18" charset="-128"/>
                <a:ea typeface="游明朝" panose="02020400000000000000" pitchFamily="18" charset="-128"/>
              </a:rPr>
              <a:t>3</a:t>
            </a:r>
            <a:r>
              <a:rPr kumimoji="1" lang="ja-JP" altLang="en-US" sz="1050" dirty="0">
                <a:solidFill>
                  <a:schemeClr val="tx1"/>
                </a:solidFill>
                <a:latin typeface="游明朝" panose="02020400000000000000" pitchFamily="18" charset="-128"/>
                <a:ea typeface="游明朝" panose="02020400000000000000" pitchFamily="18" charset="-128"/>
              </a:rPr>
              <a:t>段階（高・中・低）で設定</a:t>
            </a:r>
          </a:p>
        </p:txBody>
      </p:sp>
      <p:sp>
        <p:nvSpPr>
          <p:cNvPr id="59" name="矢印: 左右 58">
            <a:extLst>
              <a:ext uri="{FF2B5EF4-FFF2-40B4-BE49-F238E27FC236}">
                <a16:creationId xmlns:a16="http://schemas.microsoft.com/office/drawing/2014/main" id="{05BD4DF3-597D-890B-D87F-9D82438A5553}"/>
              </a:ext>
            </a:extLst>
          </p:cNvPr>
          <p:cNvSpPr/>
          <p:nvPr/>
        </p:nvSpPr>
        <p:spPr>
          <a:xfrm>
            <a:off x="407988" y="5920792"/>
            <a:ext cx="11376025" cy="568845"/>
          </a:xfrm>
          <a:prstGeom prst="leftRightArrow">
            <a:avLst/>
          </a:prstGeom>
          <a:solidFill>
            <a:srgbClr val="145D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bg1"/>
                </a:solidFill>
                <a:latin typeface="游明朝" panose="02020400000000000000" pitchFamily="18" charset="-128"/>
                <a:ea typeface="游明朝" panose="02020400000000000000" pitchFamily="18" charset="-128"/>
              </a:rPr>
              <a:t>任意のサービスを利用した顧客が他サービスを利用するという好循環を生み出し、</a:t>
            </a:r>
            <a:r>
              <a:rPr lang="en-US" altLang="ja-JP" sz="1400" dirty="0">
                <a:solidFill>
                  <a:schemeClr val="bg1"/>
                </a:solidFill>
                <a:latin typeface="游明朝" panose="02020400000000000000" pitchFamily="18" charset="-128"/>
                <a:ea typeface="游明朝" panose="02020400000000000000" pitchFamily="18" charset="-128"/>
              </a:rPr>
              <a:t>LTV</a:t>
            </a:r>
            <a:r>
              <a:rPr lang="ja-JP" altLang="en-US" sz="1400" dirty="0">
                <a:solidFill>
                  <a:schemeClr val="bg1"/>
                </a:solidFill>
                <a:latin typeface="游明朝" panose="02020400000000000000" pitchFamily="18" charset="-128"/>
                <a:ea typeface="游明朝" panose="02020400000000000000" pitchFamily="18" charset="-128"/>
              </a:rPr>
              <a:t>（顧客生涯価値）を向上させる。</a:t>
            </a:r>
          </a:p>
        </p:txBody>
      </p:sp>
      <p:sp>
        <p:nvSpPr>
          <p:cNvPr id="32" name="正方形/長方形 31">
            <a:extLst>
              <a:ext uri="{FF2B5EF4-FFF2-40B4-BE49-F238E27FC236}">
                <a16:creationId xmlns:a16="http://schemas.microsoft.com/office/drawing/2014/main" id="{064F226D-550E-5A57-39D2-D855EA03A4F7}"/>
              </a:ext>
            </a:extLst>
          </p:cNvPr>
          <p:cNvSpPr/>
          <p:nvPr/>
        </p:nvSpPr>
        <p:spPr>
          <a:xfrm>
            <a:off x="8191010" y="2506064"/>
            <a:ext cx="1728000" cy="265134"/>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kumimoji="1" lang="ja-JP" altLang="en-US" sz="1200" dirty="0">
                <a:solidFill>
                  <a:schemeClr val="tx1"/>
                </a:solidFill>
                <a:latin typeface="游明朝" panose="02020400000000000000" pitchFamily="18" charset="-128"/>
                <a:ea typeface="游明朝" panose="02020400000000000000" pitchFamily="18" charset="-128"/>
              </a:rPr>
              <a:t>動画</a:t>
            </a:r>
          </a:p>
        </p:txBody>
      </p:sp>
      <p:sp>
        <p:nvSpPr>
          <p:cNvPr id="60" name="正方形/長方形 59">
            <a:extLst>
              <a:ext uri="{FF2B5EF4-FFF2-40B4-BE49-F238E27FC236}">
                <a16:creationId xmlns:a16="http://schemas.microsoft.com/office/drawing/2014/main" id="{FAAD4910-696F-9056-DC78-B0BBD696F7FE}"/>
              </a:ext>
            </a:extLst>
          </p:cNvPr>
          <p:cNvSpPr/>
          <p:nvPr/>
        </p:nvSpPr>
        <p:spPr>
          <a:xfrm>
            <a:off x="8191010" y="2882080"/>
            <a:ext cx="1728000" cy="265134"/>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kumimoji="1" lang="ja-JP" altLang="en-US" sz="1200" dirty="0">
                <a:solidFill>
                  <a:schemeClr val="tx1"/>
                </a:solidFill>
                <a:latin typeface="游明朝" panose="02020400000000000000" pitchFamily="18" charset="-128"/>
                <a:ea typeface="游明朝" panose="02020400000000000000" pitchFamily="18" charset="-128"/>
              </a:rPr>
              <a:t>写真</a:t>
            </a:r>
          </a:p>
        </p:txBody>
      </p:sp>
      <p:sp>
        <p:nvSpPr>
          <p:cNvPr id="61" name="正方形/長方形 60">
            <a:extLst>
              <a:ext uri="{FF2B5EF4-FFF2-40B4-BE49-F238E27FC236}">
                <a16:creationId xmlns:a16="http://schemas.microsoft.com/office/drawing/2014/main" id="{E38283B2-F18D-FA9F-5A62-7E3A8AD58EA8}"/>
              </a:ext>
            </a:extLst>
          </p:cNvPr>
          <p:cNvSpPr/>
          <p:nvPr/>
        </p:nvSpPr>
        <p:spPr>
          <a:xfrm>
            <a:off x="8191010" y="3258096"/>
            <a:ext cx="1728000" cy="265134"/>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kumimoji="1" lang="ja-JP" altLang="en-US" sz="1200" dirty="0">
                <a:solidFill>
                  <a:schemeClr val="tx1"/>
                </a:solidFill>
                <a:latin typeface="游明朝" panose="02020400000000000000" pitchFamily="18" charset="-128"/>
                <a:ea typeface="游明朝" panose="02020400000000000000" pitchFamily="18" charset="-128"/>
              </a:rPr>
              <a:t>事業許可の取得</a:t>
            </a:r>
          </a:p>
        </p:txBody>
      </p:sp>
      <p:sp>
        <p:nvSpPr>
          <p:cNvPr id="62" name="正方形/長方形 61">
            <a:extLst>
              <a:ext uri="{FF2B5EF4-FFF2-40B4-BE49-F238E27FC236}">
                <a16:creationId xmlns:a16="http://schemas.microsoft.com/office/drawing/2014/main" id="{61033B59-7E94-C730-0C40-1A1371D13D04}"/>
              </a:ext>
            </a:extLst>
          </p:cNvPr>
          <p:cNvSpPr/>
          <p:nvPr/>
        </p:nvSpPr>
        <p:spPr>
          <a:xfrm>
            <a:off x="8191010" y="3634112"/>
            <a:ext cx="1728000" cy="265134"/>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kumimoji="1" lang="ja-JP" altLang="en-US" sz="1200" dirty="0">
                <a:solidFill>
                  <a:schemeClr val="tx1"/>
                </a:solidFill>
                <a:latin typeface="游明朝" panose="02020400000000000000" pitchFamily="18" charset="-128"/>
                <a:ea typeface="游明朝" panose="02020400000000000000" pitchFamily="18" charset="-128"/>
              </a:rPr>
              <a:t>税理士</a:t>
            </a:r>
          </a:p>
        </p:txBody>
      </p:sp>
      <p:sp>
        <p:nvSpPr>
          <p:cNvPr id="63" name="正方形/長方形 62">
            <a:extLst>
              <a:ext uri="{FF2B5EF4-FFF2-40B4-BE49-F238E27FC236}">
                <a16:creationId xmlns:a16="http://schemas.microsoft.com/office/drawing/2014/main" id="{64B3CE4A-6A07-CFBF-B441-6EC664DBC6AA}"/>
              </a:ext>
            </a:extLst>
          </p:cNvPr>
          <p:cNvSpPr/>
          <p:nvPr/>
        </p:nvSpPr>
        <p:spPr>
          <a:xfrm>
            <a:off x="8191010" y="4010128"/>
            <a:ext cx="1728000" cy="265134"/>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kumimoji="1" lang="ja-JP" altLang="en-US" sz="1200" dirty="0">
                <a:solidFill>
                  <a:schemeClr val="tx1"/>
                </a:solidFill>
                <a:latin typeface="游明朝" panose="02020400000000000000" pitchFamily="18" charset="-128"/>
                <a:ea typeface="游明朝" panose="02020400000000000000" pitchFamily="18" charset="-128"/>
              </a:rPr>
              <a:t>バーチャルオフィス</a:t>
            </a:r>
          </a:p>
        </p:txBody>
      </p:sp>
      <p:sp>
        <p:nvSpPr>
          <p:cNvPr id="64" name="正方形/長方形 63">
            <a:extLst>
              <a:ext uri="{FF2B5EF4-FFF2-40B4-BE49-F238E27FC236}">
                <a16:creationId xmlns:a16="http://schemas.microsoft.com/office/drawing/2014/main" id="{978A193E-F532-D7BB-8906-1C845D6CD128}"/>
              </a:ext>
            </a:extLst>
          </p:cNvPr>
          <p:cNvSpPr/>
          <p:nvPr/>
        </p:nvSpPr>
        <p:spPr>
          <a:xfrm>
            <a:off x="8191010" y="4386144"/>
            <a:ext cx="1728000" cy="265134"/>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kumimoji="1" lang="ja-JP" altLang="en-US" sz="1200" dirty="0">
                <a:solidFill>
                  <a:schemeClr val="tx1"/>
                </a:solidFill>
                <a:latin typeface="游明朝" panose="02020400000000000000" pitchFamily="18" charset="-128"/>
                <a:ea typeface="游明朝" panose="02020400000000000000" pitchFamily="18" charset="-128"/>
              </a:rPr>
              <a:t>ドメイン取得</a:t>
            </a:r>
          </a:p>
        </p:txBody>
      </p:sp>
      <p:sp>
        <p:nvSpPr>
          <p:cNvPr id="65" name="正方形/長方形 64">
            <a:extLst>
              <a:ext uri="{FF2B5EF4-FFF2-40B4-BE49-F238E27FC236}">
                <a16:creationId xmlns:a16="http://schemas.microsoft.com/office/drawing/2014/main" id="{47DBFFA6-EB1E-1C6B-24E9-9678D6F6C6B3}"/>
              </a:ext>
            </a:extLst>
          </p:cNvPr>
          <p:cNvSpPr/>
          <p:nvPr/>
        </p:nvSpPr>
        <p:spPr>
          <a:xfrm>
            <a:off x="8191010" y="4762158"/>
            <a:ext cx="1728000" cy="265134"/>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kumimoji="1" lang="ja-JP" altLang="en-US" sz="1200" dirty="0">
                <a:solidFill>
                  <a:schemeClr val="tx1"/>
                </a:solidFill>
                <a:latin typeface="游明朝" panose="02020400000000000000" pitchFamily="18" charset="-128"/>
                <a:ea typeface="游明朝" panose="02020400000000000000" pitchFamily="18" charset="-128"/>
              </a:rPr>
              <a:t>マーケティング</a:t>
            </a:r>
          </a:p>
        </p:txBody>
      </p:sp>
      <p:sp>
        <p:nvSpPr>
          <p:cNvPr id="67" name="正方形/長方形 66">
            <a:extLst>
              <a:ext uri="{FF2B5EF4-FFF2-40B4-BE49-F238E27FC236}">
                <a16:creationId xmlns:a16="http://schemas.microsoft.com/office/drawing/2014/main" id="{E527388F-12DE-8DF9-725A-27CB9B370FD8}"/>
              </a:ext>
            </a:extLst>
          </p:cNvPr>
          <p:cNvSpPr/>
          <p:nvPr/>
        </p:nvSpPr>
        <p:spPr>
          <a:xfrm>
            <a:off x="9851184" y="5144260"/>
            <a:ext cx="266400" cy="532921"/>
          </a:xfrm>
          <a:prstGeom prst="rect">
            <a:avLst/>
          </a:prstGeom>
          <a:noFill/>
          <a:ln w="952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kumimoji="1" lang="ja-JP" altLang="en-US" sz="1200" dirty="0">
                <a:solidFill>
                  <a:schemeClr val="tx1"/>
                </a:solidFill>
                <a:latin typeface="游明朝" panose="02020400000000000000" pitchFamily="18" charset="-128"/>
                <a:ea typeface="游明朝" panose="02020400000000000000" pitchFamily="18" charset="-128"/>
              </a:rPr>
              <a:t>・・・</a:t>
            </a:r>
          </a:p>
        </p:txBody>
      </p:sp>
      <p:sp>
        <p:nvSpPr>
          <p:cNvPr id="70" name="正方形/長方形 69">
            <a:extLst>
              <a:ext uri="{FF2B5EF4-FFF2-40B4-BE49-F238E27FC236}">
                <a16:creationId xmlns:a16="http://schemas.microsoft.com/office/drawing/2014/main" id="{8F803242-3192-AE2E-03E8-5AEB1DD0F0BC}"/>
              </a:ext>
            </a:extLst>
          </p:cNvPr>
          <p:cNvSpPr/>
          <p:nvPr/>
        </p:nvSpPr>
        <p:spPr>
          <a:xfrm>
            <a:off x="10048471" y="2506064"/>
            <a:ext cx="1728000" cy="265134"/>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kumimoji="1" lang="ja-JP" altLang="en-US" sz="1200" dirty="0">
                <a:solidFill>
                  <a:schemeClr val="tx1"/>
                </a:solidFill>
                <a:latin typeface="游明朝" panose="02020400000000000000" pitchFamily="18" charset="-128"/>
                <a:ea typeface="游明朝" panose="02020400000000000000" pitchFamily="18" charset="-128"/>
              </a:rPr>
              <a:t>会社設立</a:t>
            </a:r>
          </a:p>
        </p:txBody>
      </p:sp>
      <p:sp>
        <p:nvSpPr>
          <p:cNvPr id="71" name="正方形/長方形 70">
            <a:extLst>
              <a:ext uri="{FF2B5EF4-FFF2-40B4-BE49-F238E27FC236}">
                <a16:creationId xmlns:a16="http://schemas.microsoft.com/office/drawing/2014/main" id="{AB63E91A-4ED9-4871-39B4-70A0684D44A2}"/>
              </a:ext>
            </a:extLst>
          </p:cNvPr>
          <p:cNvSpPr/>
          <p:nvPr/>
        </p:nvSpPr>
        <p:spPr>
          <a:xfrm>
            <a:off x="10048471" y="2882080"/>
            <a:ext cx="1728000" cy="265134"/>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kumimoji="1" lang="ja-JP" altLang="en-US" sz="1200" dirty="0">
                <a:solidFill>
                  <a:schemeClr val="tx1"/>
                </a:solidFill>
                <a:latin typeface="游明朝" panose="02020400000000000000" pitchFamily="18" charset="-128"/>
                <a:ea typeface="游明朝" panose="02020400000000000000" pitchFamily="18" charset="-128"/>
              </a:rPr>
              <a:t>書類（契約書など）</a:t>
            </a:r>
          </a:p>
        </p:txBody>
      </p:sp>
      <p:sp>
        <p:nvSpPr>
          <p:cNvPr id="72" name="正方形/長方形 71">
            <a:extLst>
              <a:ext uri="{FF2B5EF4-FFF2-40B4-BE49-F238E27FC236}">
                <a16:creationId xmlns:a16="http://schemas.microsoft.com/office/drawing/2014/main" id="{DCD4FC8C-D411-F9D7-EFB8-F49383BCA3A9}"/>
              </a:ext>
            </a:extLst>
          </p:cNvPr>
          <p:cNvSpPr/>
          <p:nvPr/>
        </p:nvSpPr>
        <p:spPr>
          <a:xfrm>
            <a:off x="10048471" y="3258096"/>
            <a:ext cx="1728000" cy="265134"/>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kumimoji="1" lang="ja-JP" altLang="en-US" sz="1200" dirty="0">
                <a:solidFill>
                  <a:schemeClr val="tx1"/>
                </a:solidFill>
                <a:latin typeface="游明朝" panose="02020400000000000000" pitchFamily="18" charset="-128"/>
                <a:ea typeface="游明朝" panose="02020400000000000000" pitchFamily="18" charset="-128"/>
              </a:rPr>
              <a:t>ノベルティ</a:t>
            </a:r>
          </a:p>
        </p:txBody>
      </p:sp>
      <p:sp>
        <p:nvSpPr>
          <p:cNvPr id="73" name="正方形/長方形 72">
            <a:extLst>
              <a:ext uri="{FF2B5EF4-FFF2-40B4-BE49-F238E27FC236}">
                <a16:creationId xmlns:a16="http://schemas.microsoft.com/office/drawing/2014/main" id="{4E75C0E1-4AB6-3D35-6705-CC352BBA36BC}"/>
              </a:ext>
            </a:extLst>
          </p:cNvPr>
          <p:cNvSpPr/>
          <p:nvPr/>
        </p:nvSpPr>
        <p:spPr>
          <a:xfrm>
            <a:off x="10048471" y="3634112"/>
            <a:ext cx="1728000" cy="265134"/>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kumimoji="1" lang="ja-JP" altLang="en-US" sz="1200" dirty="0">
                <a:solidFill>
                  <a:schemeClr val="tx1"/>
                </a:solidFill>
                <a:latin typeface="游明朝" panose="02020400000000000000" pitchFamily="18" charset="-128"/>
                <a:ea typeface="游明朝" panose="02020400000000000000" pitchFamily="18" charset="-128"/>
              </a:rPr>
              <a:t>ビジネスコーチング</a:t>
            </a:r>
          </a:p>
        </p:txBody>
      </p:sp>
      <p:sp>
        <p:nvSpPr>
          <p:cNvPr id="74" name="正方形/長方形 73">
            <a:extLst>
              <a:ext uri="{FF2B5EF4-FFF2-40B4-BE49-F238E27FC236}">
                <a16:creationId xmlns:a16="http://schemas.microsoft.com/office/drawing/2014/main" id="{D6A8F50F-361A-B0D9-2DCB-C73E4FF25F44}"/>
              </a:ext>
            </a:extLst>
          </p:cNvPr>
          <p:cNvSpPr/>
          <p:nvPr/>
        </p:nvSpPr>
        <p:spPr>
          <a:xfrm>
            <a:off x="10048471" y="4010128"/>
            <a:ext cx="1728000" cy="265134"/>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kumimoji="1" lang="ja-JP" altLang="en-US" sz="1200" dirty="0">
                <a:solidFill>
                  <a:schemeClr val="tx1"/>
                </a:solidFill>
                <a:latin typeface="游明朝" panose="02020400000000000000" pitchFamily="18" charset="-128"/>
                <a:ea typeface="游明朝" panose="02020400000000000000" pitchFamily="18" charset="-128"/>
              </a:rPr>
              <a:t>デジタル名刺</a:t>
            </a:r>
          </a:p>
        </p:txBody>
      </p:sp>
      <p:sp>
        <p:nvSpPr>
          <p:cNvPr id="75" name="正方形/長方形 74">
            <a:extLst>
              <a:ext uri="{FF2B5EF4-FFF2-40B4-BE49-F238E27FC236}">
                <a16:creationId xmlns:a16="http://schemas.microsoft.com/office/drawing/2014/main" id="{C015B095-28D2-95D2-8B8B-53D4E0F3C8E4}"/>
              </a:ext>
            </a:extLst>
          </p:cNvPr>
          <p:cNvSpPr/>
          <p:nvPr/>
        </p:nvSpPr>
        <p:spPr>
          <a:xfrm>
            <a:off x="10048471" y="4386144"/>
            <a:ext cx="1728000" cy="265134"/>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kumimoji="1" lang="ja-JP" altLang="en-US" sz="1200" dirty="0">
                <a:solidFill>
                  <a:schemeClr val="tx1"/>
                </a:solidFill>
                <a:latin typeface="游明朝" panose="02020400000000000000" pitchFamily="18" charset="-128"/>
                <a:ea typeface="游明朝" panose="02020400000000000000" pitchFamily="18" charset="-128"/>
              </a:rPr>
              <a:t>銀行口座開設</a:t>
            </a:r>
          </a:p>
        </p:txBody>
      </p:sp>
      <p:sp>
        <p:nvSpPr>
          <p:cNvPr id="76" name="正方形/長方形 75">
            <a:extLst>
              <a:ext uri="{FF2B5EF4-FFF2-40B4-BE49-F238E27FC236}">
                <a16:creationId xmlns:a16="http://schemas.microsoft.com/office/drawing/2014/main" id="{17D706E0-280B-F84C-CAE6-C5D57496164F}"/>
              </a:ext>
            </a:extLst>
          </p:cNvPr>
          <p:cNvSpPr/>
          <p:nvPr/>
        </p:nvSpPr>
        <p:spPr>
          <a:xfrm>
            <a:off x="10048471" y="4762158"/>
            <a:ext cx="1728000" cy="265134"/>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kumimoji="1" lang="ja-JP" altLang="en-US" sz="1200" dirty="0">
                <a:solidFill>
                  <a:schemeClr val="tx1"/>
                </a:solidFill>
                <a:latin typeface="游明朝" panose="02020400000000000000" pitchFamily="18" charset="-128"/>
                <a:ea typeface="游明朝" panose="02020400000000000000" pitchFamily="18" charset="-128"/>
              </a:rPr>
              <a:t>事業保険</a:t>
            </a:r>
          </a:p>
        </p:txBody>
      </p:sp>
      <p:sp>
        <p:nvSpPr>
          <p:cNvPr id="80" name="正方形/長方形 79">
            <a:extLst>
              <a:ext uri="{FF2B5EF4-FFF2-40B4-BE49-F238E27FC236}">
                <a16:creationId xmlns:a16="http://schemas.microsoft.com/office/drawing/2014/main" id="{B081B7C9-59C4-5DAF-4223-48B4E59FBE7E}"/>
              </a:ext>
            </a:extLst>
          </p:cNvPr>
          <p:cNvSpPr/>
          <p:nvPr/>
        </p:nvSpPr>
        <p:spPr>
          <a:xfrm>
            <a:off x="5957140" y="5144260"/>
            <a:ext cx="266400" cy="532921"/>
          </a:xfrm>
          <a:prstGeom prst="rect">
            <a:avLst/>
          </a:prstGeom>
          <a:noFill/>
          <a:ln w="952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kumimoji="1" lang="ja-JP" altLang="en-US" sz="1200" dirty="0">
                <a:solidFill>
                  <a:schemeClr val="tx1"/>
                </a:solidFill>
                <a:latin typeface="游明朝" panose="02020400000000000000" pitchFamily="18" charset="-128"/>
                <a:ea typeface="游明朝" panose="02020400000000000000" pitchFamily="18" charset="-128"/>
              </a:rPr>
              <a:t>・・・</a:t>
            </a:r>
          </a:p>
        </p:txBody>
      </p:sp>
      <p:sp>
        <p:nvSpPr>
          <p:cNvPr id="22" name="正方形/長方形 21">
            <a:extLst>
              <a:ext uri="{FF2B5EF4-FFF2-40B4-BE49-F238E27FC236}">
                <a16:creationId xmlns:a16="http://schemas.microsoft.com/office/drawing/2014/main" id="{058496DB-7380-61D6-077A-AABFA948E8DA}"/>
              </a:ext>
            </a:extLst>
          </p:cNvPr>
          <p:cNvSpPr/>
          <p:nvPr/>
        </p:nvSpPr>
        <p:spPr>
          <a:xfrm>
            <a:off x="407595" y="2506063"/>
            <a:ext cx="598245" cy="497249"/>
          </a:xfrm>
          <a:prstGeom prst="rect">
            <a:avLst/>
          </a:prstGeom>
          <a:solidFill>
            <a:srgbClr val="FFFF00"/>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46800" rIns="46800" rtlCol="0" anchor="ctr"/>
          <a:lstStyle/>
          <a:p>
            <a:pPr algn="ctr">
              <a:spcBef>
                <a:spcPts val="600"/>
              </a:spcBef>
            </a:pPr>
            <a:r>
              <a:rPr lang="ja-JP" altLang="en-US" sz="1200" dirty="0">
                <a:solidFill>
                  <a:schemeClr val="tx1"/>
                </a:solidFill>
                <a:latin typeface="游明朝" panose="02020400000000000000" pitchFamily="18" charset="-128"/>
                <a:ea typeface="游明朝" panose="02020400000000000000" pitchFamily="18" charset="-128"/>
              </a:rPr>
              <a:t>画像</a:t>
            </a:r>
          </a:p>
        </p:txBody>
      </p:sp>
      <p:sp>
        <p:nvSpPr>
          <p:cNvPr id="33" name="正方形/長方形 32">
            <a:extLst>
              <a:ext uri="{FF2B5EF4-FFF2-40B4-BE49-F238E27FC236}">
                <a16:creationId xmlns:a16="http://schemas.microsoft.com/office/drawing/2014/main" id="{35FF45AE-A8B0-13BA-D8F2-17DE1A220BF1}"/>
              </a:ext>
            </a:extLst>
          </p:cNvPr>
          <p:cNvSpPr/>
          <p:nvPr/>
        </p:nvSpPr>
        <p:spPr>
          <a:xfrm>
            <a:off x="407595" y="3156585"/>
            <a:ext cx="598245" cy="497249"/>
          </a:xfrm>
          <a:prstGeom prst="rect">
            <a:avLst/>
          </a:prstGeom>
          <a:solidFill>
            <a:srgbClr val="FFFF00"/>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46800" rIns="46800" rtlCol="0" anchor="ctr"/>
          <a:lstStyle/>
          <a:p>
            <a:pPr algn="ctr">
              <a:spcBef>
                <a:spcPts val="600"/>
              </a:spcBef>
            </a:pPr>
            <a:r>
              <a:rPr lang="ja-JP" altLang="en-US" sz="1200" dirty="0">
                <a:solidFill>
                  <a:schemeClr val="tx1"/>
                </a:solidFill>
                <a:latin typeface="游明朝" panose="02020400000000000000" pitchFamily="18" charset="-128"/>
                <a:ea typeface="游明朝" panose="02020400000000000000" pitchFamily="18" charset="-128"/>
              </a:rPr>
              <a:t>画像</a:t>
            </a:r>
          </a:p>
        </p:txBody>
      </p:sp>
      <p:sp>
        <p:nvSpPr>
          <p:cNvPr id="35" name="正方形/長方形 34">
            <a:extLst>
              <a:ext uri="{FF2B5EF4-FFF2-40B4-BE49-F238E27FC236}">
                <a16:creationId xmlns:a16="http://schemas.microsoft.com/office/drawing/2014/main" id="{2BDB820D-5E3F-FB20-6557-77C89B56BFFB}"/>
              </a:ext>
            </a:extLst>
          </p:cNvPr>
          <p:cNvSpPr/>
          <p:nvPr/>
        </p:nvSpPr>
        <p:spPr>
          <a:xfrm>
            <a:off x="407595" y="3833658"/>
            <a:ext cx="598245" cy="497249"/>
          </a:xfrm>
          <a:prstGeom prst="rect">
            <a:avLst/>
          </a:prstGeom>
          <a:solidFill>
            <a:srgbClr val="FFFF00"/>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46800" rIns="46800" rtlCol="0" anchor="ctr"/>
          <a:lstStyle/>
          <a:p>
            <a:pPr algn="ctr">
              <a:spcBef>
                <a:spcPts val="600"/>
              </a:spcBef>
            </a:pPr>
            <a:r>
              <a:rPr lang="ja-JP" altLang="en-US" sz="1200" dirty="0">
                <a:solidFill>
                  <a:schemeClr val="tx1"/>
                </a:solidFill>
                <a:latin typeface="游明朝" panose="02020400000000000000" pitchFamily="18" charset="-128"/>
                <a:ea typeface="游明朝" panose="02020400000000000000" pitchFamily="18" charset="-128"/>
              </a:rPr>
              <a:t>画像</a:t>
            </a:r>
          </a:p>
        </p:txBody>
      </p:sp>
      <p:sp>
        <p:nvSpPr>
          <p:cNvPr id="36" name="正方形/長方形 35">
            <a:extLst>
              <a:ext uri="{FF2B5EF4-FFF2-40B4-BE49-F238E27FC236}">
                <a16:creationId xmlns:a16="http://schemas.microsoft.com/office/drawing/2014/main" id="{654D8606-2451-D24A-D2F0-53FF321CDA75}"/>
              </a:ext>
            </a:extLst>
          </p:cNvPr>
          <p:cNvSpPr/>
          <p:nvPr/>
        </p:nvSpPr>
        <p:spPr>
          <a:xfrm>
            <a:off x="407595" y="4524007"/>
            <a:ext cx="598245" cy="497249"/>
          </a:xfrm>
          <a:prstGeom prst="rect">
            <a:avLst/>
          </a:prstGeom>
          <a:solidFill>
            <a:srgbClr val="FFFF00"/>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46800" rIns="46800" rtlCol="0" anchor="ctr"/>
          <a:lstStyle/>
          <a:p>
            <a:pPr algn="ctr">
              <a:spcBef>
                <a:spcPts val="600"/>
              </a:spcBef>
            </a:pPr>
            <a:r>
              <a:rPr lang="ja-JP" altLang="en-US" sz="1200" dirty="0">
                <a:solidFill>
                  <a:schemeClr val="tx1"/>
                </a:solidFill>
                <a:latin typeface="游明朝" panose="02020400000000000000" pitchFamily="18" charset="-128"/>
                <a:ea typeface="游明朝" panose="02020400000000000000" pitchFamily="18" charset="-128"/>
              </a:rPr>
              <a:t>画像</a:t>
            </a:r>
          </a:p>
        </p:txBody>
      </p:sp>
      <p:sp>
        <p:nvSpPr>
          <p:cNvPr id="38" name="正方形/長方形 37">
            <a:extLst>
              <a:ext uri="{FF2B5EF4-FFF2-40B4-BE49-F238E27FC236}">
                <a16:creationId xmlns:a16="http://schemas.microsoft.com/office/drawing/2014/main" id="{E6D78983-2F30-DD52-D696-1D55C21635CC}"/>
              </a:ext>
            </a:extLst>
          </p:cNvPr>
          <p:cNvSpPr/>
          <p:nvPr/>
        </p:nvSpPr>
        <p:spPr>
          <a:xfrm>
            <a:off x="407595" y="5180565"/>
            <a:ext cx="598245" cy="497249"/>
          </a:xfrm>
          <a:prstGeom prst="rect">
            <a:avLst/>
          </a:prstGeom>
          <a:solidFill>
            <a:srgbClr val="FFFF00"/>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46800" rIns="46800" rtlCol="0" anchor="ctr"/>
          <a:lstStyle/>
          <a:p>
            <a:pPr algn="ctr">
              <a:spcBef>
                <a:spcPts val="600"/>
              </a:spcBef>
            </a:pPr>
            <a:r>
              <a:rPr lang="ja-JP" altLang="en-US" sz="1200" dirty="0">
                <a:solidFill>
                  <a:schemeClr val="tx1"/>
                </a:solidFill>
                <a:latin typeface="游明朝" panose="02020400000000000000" pitchFamily="18" charset="-128"/>
                <a:ea typeface="游明朝" panose="02020400000000000000" pitchFamily="18" charset="-128"/>
              </a:rPr>
              <a:t>画像</a:t>
            </a:r>
          </a:p>
        </p:txBody>
      </p:sp>
      <p:sp>
        <p:nvSpPr>
          <p:cNvPr id="39" name="正方形/長方形 38">
            <a:extLst>
              <a:ext uri="{FF2B5EF4-FFF2-40B4-BE49-F238E27FC236}">
                <a16:creationId xmlns:a16="http://schemas.microsoft.com/office/drawing/2014/main" id="{1CD67CA7-C546-B16F-E253-C870914D16C7}"/>
              </a:ext>
            </a:extLst>
          </p:cNvPr>
          <p:cNvSpPr/>
          <p:nvPr/>
        </p:nvSpPr>
        <p:spPr>
          <a:xfrm>
            <a:off x="4296376" y="2506063"/>
            <a:ext cx="598245" cy="497249"/>
          </a:xfrm>
          <a:prstGeom prst="rect">
            <a:avLst/>
          </a:prstGeom>
          <a:solidFill>
            <a:srgbClr val="FFFF00"/>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46800" rIns="46800" rtlCol="0" anchor="ctr"/>
          <a:lstStyle/>
          <a:p>
            <a:pPr algn="ctr">
              <a:spcBef>
                <a:spcPts val="600"/>
              </a:spcBef>
            </a:pPr>
            <a:r>
              <a:rPr kumimoji="1" lang="ja-JP" altLang="en-US" sz="1200" dirty="0">
                <a:solidFill>
                  <a:schemeClr val="tx1"/>
                </a:solidFill>
                <a:latin typeface="游明朝" panose="02020400000000000000" pitchFamily="18" charset="-128"/>
                <a:ea typeface="游明朝" panose="02020400000000000000" pitchFamily="18" charset="-128"/>
              </a:rPr>
              <a:t>画像</a:t>
            </a:r>
          </a:p>
        </p:txBody>
      </p:sp>
      <p:sp>
        <p:nvSpPr>
          <p:cNvPr id="41" name="正方形/長方形 40">
            <a:extLst>
              <a:ext uri="{FF2B5EF4-FFF2-40B4-BE49-F238E27FC236}">
                <a16:creationId xmlns:a16="http://schemas.microsoft.com/office/drawing/2014/main" id="{86051388-F009-396D-AED1-B320A715B406}"/>
              </a:ext>
            </a:extLst>
          </p:cNvPr>
          <p:cNvSpPr/>
          <p:nvPr/>
        </p:nvSpPr>
        <p:spPr>
          <a:xfrm>
            <a:off x="4301836" y="3156585"/>
            <a:ext cx="598245" cy="497249"/>
          </a:xfrm>
          <a:prstGeom prst="rect">
            <a:avLst/>
          </a:prstGeom>
          <a:solidFill>
            <a:srgbClr val="FFFF00"/>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46800" rIns="46800" rtlCol="0" anchor="ctr"/>
          <a:lstStyle/>
          <a:p>
            <a:pPr algn="ctr">
              <a:spcBef>
                <a:spcPts val="600"/>
              </a:spcBef>
            </a:pPr>
            <a:r>
              <a:rPr lang="ja-JP" altLang="en-US" sz="1200" dirty="0">
                <a:solidFill>
                  <a:schemeClr val="tx1"/>
                </a:solidFill>
                <a:latin typeface="游明朝" panose="02020400000000000000" pitchFamily="18" charset="-128"/>
                <a:ea typeface="游明朝" panose="02020400000000000000" pitchFamily="18" charset="-128"/>
              </a:rPr>
              <a:t>画像</a:t>
            </a:r>
          </a:p>
        </p:txBody>
      </p:sp>
      <p:sp>
        <p:nvSpPr>
          <p:cNvPr id="45" name="正方形/長方形 44">
            <a:extLst>
              <a:ext uri="{FF2B5EF4-FFF2-40B4-BE49-F238E27FC236}">
                <a16:creationId xmlns:a16="http://schemas.microsoft.com/office/drawing/2014/main" id="{FE7D4081-91E6-41F8-EEE1-28B10A7BB07E}"/>
              </a:ext>
            </a:extLst>
          </p:cNvPr>
          <p:cNvSpPr/>
          <p:nvPr/>
        </p:nvSpPr>
        <p:spPr>
          <a:xfrm>
            <a:off x="4301836" y="3833658"/>
            <a:ext cx="598245" cy="497249"/>
          </a:xfrm>
          <a:prstGeom prst="rect">
            <a:avLst/>
          </a:prstGeom>
          <a:solidFill>
            <a:srgbClr val="FFFF00"/>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46800" rIns="46800" rtlCol="0" anchor="ctr"/>
          <a:lstStyle/>
          <a:p>
            <a:pPr algn="ctr">
              <a:spcBef>
                <a:spcPts val="600"/>
              </a:spcBef>
            </a:pPr>
            <a:r>
              <a:rPr lang="ja-JP" altLang="en-US" sz="1200" dirty="0">
                <a:solidFill>
                  <a:schemeClr val="tx1"/>
                </a:solidFill>
                <a:latin typeface="游明朝" panose="02020400000000000000" pitchFamily="18" charset="-128"/>
                <a:ea typeface="游明朝" panose="02020400000000000000" pitchFamily="18" charset="-128"/>
              </a:rPr>
              <a:t>画像</a:t>
            </a:r>
          </a:p>
        </p:txBody>
      </p:sp>
      <p:sp>
        <p:nvSpPr>
          <p:cNvPr id="46" name="正方形/長方形 45">
            <a:extLst>
              <a:ext uri="{FF2B5EF4-FFF2-40B4-BE49-F238E27FC236}">
                <a16:creationId xmlns:a16="http://schemas.microsoft.com/office/drawing/2014/main" id="{2F541E0A-211F-6220-CB19-B541955EF076}"/>
              </a:ext>
            </a:extLst>
          </p:cNvPr>
          <p:cNvSpPr/>
          <p:nvPr/>
        </p:nvSpPr>
        <p:spPr>
          <a:xfrm>
            <a:off x="4301836" y="4524007"/>
            <a:ext cx="598245" cy="497249"/>
          </a:xfrm>
          <a:prstGeom prst="rect">
            <a:avLst/>
          </a:prstGeom>
          <a:solidFill>
            <a:srgbClr val="FFFF00"/>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46800" rIns="46800" rtlCol="0" anchor="ctr"/>
          <a:lstStyle/>
          <a:p>
            <a:pPr algn="ctr">
              <a:spcBef>
                <a:spcPts val="600"/>
              </a:spcBef>
            </a:pPr>
            <a:r>
              <a:rPr lang="ja-JP" altLang="en-US" sz="1200" dirty="0">
                <a:solidFill>
                  <a:schemeClr val="tx1"/>
                </a:solidFill>
                <a:latin typeface="游明朝" panose="02020400000000000000" pitchFamily="18" charset="-128"/>
                <a:ea typeface="游明朝" panose="02020400000000000000" pitchFamily="18" charset="-128"/>
              </a:rPr>
              <a:t>画像</a:t>
            </a:r>
          </a:p>
        </p:txBody>
      </p:sp>
    </p:spTree>
    <p:extLst>
      <p:ext uri="{BB962C8B-B14F-4D97-AF65-F5344CB8AC3E}">
        <p14:creationId xmlns:p14="http://schemas.microsoft.com/office/powerpoint/2010/main" val="388330613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ffd60cc4-70c0-4043-81e8-97be71ffa410">
      <Terms xmlns="http://schemas.microsoft.com/office/infopath/2007/PartnerControls"/>
    </lcf76f155ced4ddcb4097134ff3c332f>
    <TaxCatchAll xmlns="1bf6ce71-f2af-4399-804e-8773bbe322f2" xsi:nil="tru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C41C3E266D40784080AE7FC7FC3CF127" ma:contentTypeVersion="14" ma:contentTypeDescription="新しいドキュメントを作成します。" ma:contentTypeScope="" ma:versionID="75c7c3f1ea8c28eb2d2c96c6d94c3823">
  <xsd:schema xmlns:xsd="http://www.w3.org/2001/XMLSchema" xmlns:xs="http://www.w3.org/2001/XMLSchema" xmlns:p="http://schemas.microsoft.com/office/2006/metadata/properties" xmlns:ns2="ffd60cc4-70c0-4043-81e8-97be71ffa410" xmlns:ns3="1bf6ce71-f2af-4399-804e-8773bbe322f2" targetNamespace="http://schemas.microsoft.com/office/2006/metadata/properties" ma:root="true" ma:fieldsID="be19b96d4d9679c16e74a1bc78cf10a1" ns2:_="" ns3:_="">
    <xsd:import namespace="ffd60cc4-70c0-4043-81e8-97be71ffa410"/>
    <xsd:import namespace="1bf6ce71-f2af-4399-804e-8773bbe322f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fd60cc4-70c0-4043-81e8-97be71ffa41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画像タグ" ma:readOnly="false" ma:fieldId="{5cf76f15-5ced-4ddc-b409-7134ff3c332f}" ma:taxonomyMulti="true" ma:sspId="e11d2887-7d44-46f2-be60-af6bd70e5d54"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Location" ma:index="20" nillable="true" ma:displayName="Loca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bf6ce71-f2af-4399-804e-8773bbe322f2"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9ffa11d1-c12e-4afe-8e86-e16f823e0944}" ma:internalName="TaxCatchAll" ma:showField="CatchAllData" ma:web="1bf6ce71-f2af-4399-804e-8773bbe322f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E2236B2-08AB-4DF2-B107-FE54C01F11AE}">
  <ds:schemaRefs>
    <ds:schemaRef ds:uri="http://schemas.microsoft.com/sharepoint/v3/contenttype/forms"/>
  </ds:schemaRefs>
</ds:datastoreItem>
</file>

<file path=customXml/itemProps2.xml><?xml version="1.0" encoding="utf-8"?>
<ds:datastoreItem xmlns:ds="http://schemas.openxmlformats.org/officeDocument/2006/customXml" ds:itemID="{5CAD133F-485A-4DE3-B94F-A31F35E1A9BB}">
  <ds:schemaRefs>
    <ds:schemaRef ds:uri="1bf6ce71-f2af-4399-804e-8773bbe322f2"/>
    <ds:schemaRef ds:uri="http://purl.org/dc/dcmitype/"/>
    <ds:schemaRef ds:uri="http://purl.org/dc/terms/"/>
    <ds:schemaRef ds:uri="http://schemas.microsoft.com/office/infopath/2007/PartnerControls"/>
    <ds:schemaRef ds:uri="http://schemas.openxmlformats.org/package/2006/metadata/core-properties"/>
    <ds:schemaRef ds:uri="http://purl.org/dc/elements/1.1/"/>
    <ds:schemaRef ds:uri="http://schemas.microsoft.com/office/2006/documentManagement/types"/>
    <ds:schemaRef ds:uri="http://schemas.microsoft.com/office/2006/metadata/properties"/>
    <ds:schemaRef ds:uri="ffd60cc4-70c0-4043-81e8-97be71ffa410"/>
    <ds:schemaRef ds:uri="http://www.w3.org/XML/1998/namespace"/>
  </ds:schemaRefs>
</ds:datastoreItem>
</file>

<file path=customXml/itemProps3.xml><?xml version="1.0" encoding="utf-8"?>
<ds:datastoreItem xmlns:ds="http://schemas.openxmlformats.org/officeDocument/2006/customXml" ds:itemID="{50EB0DAA-A0AE-47FC-A5BA-FF91CC7F39A1}"/>
</file>

<file path=docProps/app.xml><?xml version="1.0" encoding="utf-8"?>
<Properties xmlns="http://schemas.openxmlformats.org/officeDocument/2006/extended-properties" xmlns:vt="http://schemas.openxmlformats.org/officeDocument/2006/docPropsVTypes">
  <TotalTime>12127</TotalTime>
  <Words>6647</Words>
  <Application>Microsoft Office PowerPoint</Application>
  <PresentationFormat>ワイド画面</PresentationFormat>
  <Paragraphs>1908</Paragraphs>
  <Slides>18</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18</vt:i4>
      </vt:variant>
    </vt:vector>
  </HeadingPairs>
  <TitlesOfParts>
    <vt:vector size="24" baseType="lpstr">
      <vt:lpstr>游ゴシック</vt:lpstr>
      <vt:lpstr>游ゴシック Light</vt:lpstr>
      <vt:lpstr>游明朝</vt:lpstr>
      <vt:lpstr>Arial</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lastModifiedBy>松浦</cp:lastModifiedBy>
  <cp:revision>2</cp:revision>
  <dcterms:created xsi:type="dcterms:W3CDTF">2025-05-17T05:08:00Z</dcterms:created>
  <dcterms:modified xsi:type="dcterms:W3CDTF">2026-01-14T09:08:30Z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0x010100C41C3E266D40784080AE7FC7FC3CF127</vt:lpwstr>
  </property>
  <property fmtid="{D5CDD505-2E9C-101B-9397-08002B2CF9AE}" pid="3" name="MediaServiceImageTags">
    <vt:lpwstr/>
  </property>
</Properties>
</file>