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6057" r:id="rId5"/>
    <p:sldId id="263"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1924FF"/>
    <a:srgbClr val="77BF3F"/>
    <a:srgbClr val="FAC60A"/>
    <a:srgbClr val="46CBE1"/>
    <a:srgbClr val="00D0A8"/>
    <a:srgbClr val="99FFCC"/>
    <a:srgbClr val="FDF8ED"/>
    <a:srgbClr val="9A0000"/>
    <a:srgbClr val="FFF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9FE2C6-162F-496A-B940-6B98BA6E3029}" v="168" dt="2026-02-20T07:47:19.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60"/>
  </p:normalViewPr>
  <p:slideViewPr>
    <p:cSldViewPr snapToGrid="0">
      <p:cViewPr varScale="1">
        <p:scale>
          <a:sx n="80" d="100"/>
          <a:sy n="80" d="100"/>
        </p:scale>
        <p:origin x="172" y="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浦英宗" userId="9b03fd3a-662f-49ff-9af1-1b93cf7aab22" providerId="ADAL" clId="{56E9DFAE-DDAD-4FCA-8AED-56B2D15DB479}"/>
    <pc:docChg chg="undo redo custSel addSld delSld modSld sldOrd">
      <pc:chgData name="松浦英宗" userId="9b03fd3a-662f-49ff-9af1-1b93cf7aab22" providerId="ADAL" clId="{56E9DFAE-DDAD-4FCA-8AED-56B2D15DB479}" dt="2026-02-20T07:52:07.730" v="21377" actId="47"/>
      <pc:docMkLst>
        <pc:docMk/>
      </pc:docMkLst>
      <pc:sldChg chg="add">
        <pc:chgData name="松浦英宗" userId="9b03fd3a-662f-49ff-9af1-1b93cf7aab22" providerId="ADAL" clId="{56E9DFAE-DDAD-4FCA-8AED-56B2D15DB479}" dt="2026-02-02T12:50:04.162" v="375"/>
        <pc:sldMkLst>
          <pc:docMk/>
          <pc:sldMk cId="1797772947" sldId="263"/>
        </pc:sldMkLst>
      </pc:sldChg>
      <pc:sldChg chg="addSp delSp modSp add mod ord">
        <pc:chgData name="松浦英宗" userId="9b03fd3a-662f-49ff-9af1-1b93cf7aab22" providerId="ADAL" clId="{56E9DFAE-DDAD-4FCA-8AED-56B2D15DB479}" dt="2026-02-20T07:20:33.798" v="21149" actId="20577"/>
        <pc:sldMkLst>
          <pc:docMk/>
          <pc:sldMk cId="2861357872" sldId="6057"/>
        </pc:sldMkLst>
        <pc:spChg chg="add del mod topLvl">
          <ac:chgData name="松浦英宗" userId="9b03fd3a-662f-49ff-9af1-1b93cf7aab22" providerId="ADAL" clId="{56E9DFAE-DDAD-4FCA-8AED-56B2D15DB479}" dt="2026-02-20T06:26:50.736" v="20164" actId="478"/>
          <ac:spMkLst>
            <pc:docMk/>
            <pc:sldMk cId="2861357872" sldId="6057"/>
            <ac:spMk id="2" creationId="{B2BC2440-CAED-002C-573B-17272FAB475C}"/>
          </ac:spMkLst>
        </pc:spChg>
        <pc:spChg chg="del">
          <ac:chgData name="松浦英宗" userId="9b03fd3a-662f-49ff-9af1-1b93cf7aab22" providerId="ADAL" clId="{56E9DFAE-DDAD-4FCA-8AED-56B2D15DB479}" dt="2026-02-20T06:34:28.686" v="20211" actId="478"/>
          <ac:spMkLst>
            <pc:docMk/>
            <pc:sldMk cId="2861357872" sldId="6057"/>
            <ac:spMk id="3" creationId="{D37D8E7E-0C97-AC0A-7622-2AE288949D26}"/>
          </ac:spMkLst>
        </pc:spChg>
        <pc:spChg chg="mod ord">
          <ac:chgData name="松浦英宗" userId="9b03fd3a-662f-49ff-9af1-1b93cf7aab22" providerId="ADAL" clId="{56E9DFAE-DDAD-4FCA-8AED-56B2D15DB479}" dt="2026-02-20T06:37:13.370" v="20228" actId="207"/>
          <ac:spMkLst>
            <pc:docMk/>
            <pc:sldMk cId="2861357872" sldId="6057"/>
            <ac:spMk id="4" creationId="{57ED0917-A941-77FB-8C19-3F3637070021}"/>
          </ac:spMkLst>
        </pc:spChg>
        <pc:spChg chg="del">
          <ac:chgData name="松浦英宗" userId="9b03fd3a-662f-49ff-9af1-1b93cf7aab22" providerId="ADAL" clId="{56E9DFAE-DDAD-4FCA-8AED-56B2D15DB479}" dt="2026-02-20T07:20:10.471" v="21121" actId="478"/>
          <ac:spMkLst>
            <pc:docMk/>
            <pc:sldMk cId="2861357872" sldId="6057"/>
            <ac:spMk id="5" creationId="{1FCAE323-8775-253F-E42A-F8D3FD18504E}"/>
          </ac:spMkLst>
        </pc:spChg>
        <pc:spChg chg="add del mod">
          <ac:chgData name="松浦英宗" userId="9b03fd3a-662f-49ff-9af1-1b93cf7aab22" providerId="ADAL" clId="{56E9DFAE-DDAD-4FCA-8AED-56B2D15DB479}" dt="2026-02-20T06:26:54.604" v="20166" actId="478"/>
          <ac:spMkLst>
            <pc:docMk/>
            <pc:sldMk cId="2861357872" sldId="6057"/>
            <ac:spMk id="6" creationId="{532E01B6-FFD1-3079-3FBD-780A01814880}"/>
          </ac:spMkLst>
        </pc:spChg>
        <pc:spChg chg="mod">
          <ac:chgData name="松浦英宗" userId="9b03fd3a-662f-49ff-9af1-1b93cf7aab22" providerId="ADAL" clId="{56E9DFAE-DDAD-4FCA-8AED-56B2D15DB479}" dt="2026-02-20T06:26:51.264" v="20165"/>
          <ac:spMkLst>
            <pc:docMk/>
            <pc:sldMk cId="2861357872" sldId="6057"/>
            <ac:spMk id="8" creationId="{4764C19C-B339-B3AD-E191-D82B61A34D0C}"/>
          </ac:spMkLst>
        </pc:spChg>
        <pc:spChg chg="mod">
          <ac:chgData name="松浦英宗" userId="9b03fd3a-662f-49ff-9af1-1b93cf7aab22" providerId="ADAL" clId="{56E9DFAE-DDAD-4FCA-8AED-56B2D15DB479}" dt="2026-02-20T06:26:51.264" v="20165"/>
          <ac:spMkLst>
            <pc:docMk/>
            <pc:sldMk cId="2861357872" sldId="6057"/>
            <ac:spMk id="14" creationId="{C93512B7-828C-3F5A-B13E-34666C8342DB}"/>
          </ac:spMkLst>
        </pc:spChg>
        <pc:spChg chg="mod">
          <ac:chgData name="松浦英宗" userId="9b03fd3a-662f-49ff-9af1-1b93cf7aab22" providerId="ADAL" clId="{56E9DFAE-DDAD-4FCA-8AED-56B2D15DB479}" dt="2026-02-20T06:26:51.264" v="20165"/>
          <ac:spMkLst>
            <pc:docMk/>
            <pc:sldMk cId="2861357872" sldId="6057"/>
            <ac:spMk id="15" creationId="{1F82C324-4D8D-A254-0ECD-EDF1741DFD69}"/>
          </ac:spMkLst>
        </pc:spChg>
        <pc:spChg chg="mod">
          <ac:chgData name="松浦英宗" userId="9b03fd3a-662f-49ff-9af1-1b93cf7aab22" providerId="ADAL" clId="{56E9DFAE-DDAD-4FCA-8AED-56B2D15DB479}" dt="2026-02-20T06:26:51.264" v="20165"/>
          <ac:spMkLst>
            <pc:docMk/>
            <pc:sldMk cId="2861357872" sldId="6057"/>
            <ac:spMk id="17" creationId="{E484C68D-9DCA-23BB-03C6-DC7A63992067}"/>
          </ac:spMkLst>
        </pc:spChg>
        <pc:spChg chg="mod">
          <ac:chgData name="松浦英宗" userId="9b03fd3a-662f-49ff-9af1-1b93cf7aab22" providerId="ADAL" clId="{56E9DFAE-DDAD-4FCA-8AED-56B2D15DB479}" dt="2026-02-20T06:26:51.264" v="20165"/>
          <ac:spMkLst>
            <pc:docMk/>
            <pc:sldMk cId="2861357872" sldId="6057"/>
            <ac:spMk id="21" creationId="{F18580FE-97B1-EE94-53E9-D13DAE1E876F}"/>
          </ac:spMkLst>
        </pc:spChg>
        <pc:spChg chg="mod">
          <ac:chgData name="松浦英宗" userId="9b03fd3a-662f-49ff-9af1-1b93cf7aab22" providerId="ADAL" clId="{56E9DFAE-DDAD-4FCA-8AED-56B2D15DB479}" dt="2026-02-20T06:26:51.264" v="20165"/>
          <ac:spMkLst>
            <pc:docMk/>
            <pc:sldMk cId="2861357872" sldId="6057"/>
            <ac:spMk id="22" creationId="{63A16F1E-0EE2-04D0-7B8E-00565781AAAB}"/>
          </ac:spMkLst>
        </pc:spChg>
        <pc:spChg chg="add mod">
          <ac:chgData name="松浦英宗" userId="9b03fd3a-662f-49ff-9af1-1b93cf7aab22" providerId="ADAL" clId="{56E9DFAE-DDAD-4FCA-8AED-56B2D15DB479}" dt="2026-02-20T06:26:51.264" v="20165"/>
          <ac:spMkLst>
            <pc:docMk/>
            <pc:sldMk cId="2861357872" sldId="6057"/>
            <ac:spMk id="24" creationId="{CCAD267F-7C22-92C5-A1FA-CA1D7B1345F5}"/>
          </ac:spMkLst>
        </pc:spChg>
        <pc:spChg chg="mod">
          <ac:chgData name="松浦英宗" userId="9b03fd3a-662f-49ff-9af1-1b93cf7aab22" providerId="ADAL" clId="{56E9DFAE-DDAD-4FCA-8AED-56B2D15DB479}" dt="2026-02-20T06:26:51.264" v="20165"/>
          <ac:spMkLst>
            <pc:docMk/>
            <pc:sldMk cId="2861357872" sldId="6057"/>
            <ac:spMk id="26" creationId="{E944B701-C8BD-5A6A-B148-0F2B80C7EBC1}"/>
          </ac:spMkLst>
        </pc:spChg>
        <pc:spChg chg="mod">
          <ac:chgData name="松浦英宗" userId="9b03fd3a-662f-49ff-9af1-1b93cf7aab22" providerId="ADAL" clId="{56E9DFAE-DDAD-4FCA-8AED-56B2D15DB479}" dt="2026-02-20T07:20:33.798" v="21149" actId="20577"/>
          <ac:spMkLst>
            <pc:docMk/>
            <pc:sldMk cId="2861357872" sldId="6057"/>
            <ac:spMk id="27" creationId="{BCD8E4D5-D3C5-A7FB-AE82-9169E375386C}"/>
          </ac:spMkLst>
        </pc:spChg>
        <pc:grpChg chg="del">
          <ac:chgData name="松浦英宗" userId="9b03fd3a-662f-49ff-9af1-1b93cf7aab22" providerId="ADAL" clId="{56E9DFAE-DDAD-4FCA-8AED-56B2D15DB479}" dt="2026-02-20T06:26:58.997" v="20167" actId="478"/>
          <ac:grpSpMkLst>
            <pc:docMk/>
            <pc:sldMk cId="2861357872" sldId="6057"/>
            <ac:grpSpMk id="7" creationId="{254EF624-88E1-0265-E6E7-FDB3CF49B221}"/>
          </ac:grpSpMkLst>
        </pc:grpChg>
        <pc:picChg chg="add mod ord modCrop">
          <ac:chgData name="松浦英宗" userId="9b03fd3a-662f-49ff-9af1-1b93cf7aab22" providerId="ADAL" clId="{56E9DFAE-DDAD-4FCA-8AED-56B2D15DB479}" dt="2026-02-20T06:36:01.286" v="20220" actId="732"/>
          <ac:picMkLst>
            <pc:docMk/>
            <pc:sldMk cId="2861357872" sldId="6057"/>
            <ac:picMk id="29" creationId="{8FB80558-87F0-71FA-4987-470900FCAF47}"/>
          </ac:picMkLst>
        </pc:picChg>
      </pc:sldChg>
      <pc:sldChg chg="addSp delSp modSp add del mod">
        <pc:chgData name="松浦英宗" userId="9b03fd3a-662f-49ff-9af1-1b93cf7aab22" providerId="ADAL" clId="{56E9DFAE-DDAD-4FCA-8AED-56B2D15DB479}" dt="2026-02-20T07:52:07.730" v="21377" actId="47"/>
        <pc:sldMkLst>
          <pc:docMk/>
          <pc:sldMk cId="3774640988" sldId="6058"/>
        </pc:sldMkLst>
        <pc:spChg chg="del">
          <ac:chgData name="松浦英宗" userId="9b03fd3a-662f-49ff-9af1-1b93cf7aab22" providerId="ADAL" clId="{56E9DFAE-DDAD-4FCA-8AED-56B2D15DB479}" dt="2026-02-20T06:28:16.721" v="20168" actId="478"/>
          <ac:spMkLst>
            <pc:docMk/>
            <pc:sldMk cId="3774640988" sldId="6058"/>
            <ac:spMk id="2" creationId="{12B902C3-637E-E77A-65B1-8C8662CC200B}"/>
          </ac:spMkLst>
        </pc:spChg>
        <pc:spChg chg="add del mod">
          <ac:chgData name="松浦英宗" userId="9b03fd3a-662f-49ff-9af1-1b93cf7aab22" providerId="ADAL" clId="{56E9DFAE-DDAD-4FCA-8AED-56B2D15DB479}" dt="2026-02-20T06:28:34.134" v="20181" actId="478"/>
          <ac:spMkLst>
            <pc:docMk/>
            <pc:sldMk cId="3774640988" sldId="6058"/>
            <ac:spMk id="4" creationId="{FD8B5AB7-C76B-D8C3-06DF-E79022EA6C5E}"/>
          </ac:spMkLst>
        </pc:spChg>
        <pc:spChg chg="add mod">
          <ac:chgData name="松浦英宗" userId="9b03fd3a-662f-49ff-9af1-1b93cf7aab22" providerId="ADAL" clId="{56E9DFAE-DDAD-4FCA-8AED-56B2D15DB479}" dt="2026-02-20T06:48:13.863" v="20265" actId="1076"/>
          <ac:spMkLst>
            <pc:docMk/>
            <pc:sldMk cId="3774640988" sldId="6058"/>
            <ac:spMk id="6" creationId="{94A8382D-3CBA-3E06-88FF-6EFC16902ACE}"/>
          </ac:spMkLst>
        </pc:spChg>
        <pc:spChg chg="add mod">
          <ac:chgData name="松浦英宗" userId="9b03fd3a-662f-49ff-9af1-1b93cf7aab22" providerId="ADAL" clId="{56E9DFAE-DDAD-4FCA-8AED-56B2D15DB479}" dt="2026-02-20T07:20:29.662" v="21138" actId="20577"/>
          <ac:spMkLst>
            <pc:docMk/>
            <pc:sldMk cId="3774640988" sldId="6058"/>
            <ac:spMk id="7" creationId="{F4767BC0-0302-8153-1C3B-6C63A3C1C195}"/>
          </ac:spMkLst>
        </pc:spChg>
        <pc:spChg chg="add del mod">
          <ac:chgData name="松浦英宗" userId="9b03fd3a-662f-49ff-9af1-1b93cf7aab22" providerId="ADAL" clId="{56E9DFAE-DDAD-4FCA-8AED-56B2D15DB479}" dt="2026-02-20T06:28:26.738" v="20179" actId="478"/>
          <ac:spMkLst>
            <pc:docMk/>
            <pc:sldMk cId="3774640988" sldId="6058"/>
            <ac:spMk id="8" creationId="{4098FEB2-3760-BCEE-40EF-5825051F840E}"/>
          </ac:spMkLst>
        </pc:spChg>
        <pc:spChg chg="add del mod">
          <ac:chgData name="松浦英宗" userId="9b03fd3a-662f-49ff-9af1-1b93cf7aab22" providerId="ADAL" clId="{56E9DFAE-DDAD-4FCA-8AED-56B2D15DB479}" dt="2026-02-20T06:28:26.738" v="20179" actId="478"/>
          <ac:spMkLst>
            <pc:docMk/>
            <pc:sldMk cId="3774640988" sldId="6058"/>
            <ac:spMk id="9" creationId="{4CC37249-3AE2-FAC7-F59D-B8C31A24D07E}"/>
          </ac:spMkLst>
        </pc:spChg>
        <pc:spChg chg="add mod">
          <ac:chgData name="松浦英宗" userId="9b03fd3a-662f-49ff-9af1-1b93cf7aab22" providerId="ADAL" clId="{56E9DFAE-DDAD-4FCA-8AED-56B2D15DB479}" dt="2026-02-20T06:48:13.863" v="20265" actId="1076"/>
          <ac:spMkLst>
            <pc:docMk/>
            <pc:sldMk cId="3774640988" sldId="6058"/>
            <ac:spMk id="10" creationId="{90535AAB-4AD7-8E05-7FF4-91F053FADA13}"/>
          </ac:spMkLst>
        </pc:spChg>
        <pc:picChg chg="add del mod">
          <ac:chgData name="松浦英宗" userId="9b03fd3a-662f-49ff-9af1-1b93cf7aab22" providerId="ADAL" clId="{56E9DFAE-DDAD-4FCA-8AED-56B2D15DB479}" dt="2026-02-20T06:28:28.956" v="20180" actId="478"/>
          <ac:picMkLst>
            <pc:docMk/>
            <pc:sldMk cId="3774640988" sldId="6058"/>
            <ac:picMk id="3" creationId="{DF681563-78A8-C589-AD0E-5C1E6C4AB3CC}"/>
          </ac:picMkLst>
        </pc:picChg>
        <pc:picChg chg="add del mod">
          <ac:chgData name="松浦英宗" userId="9b03fd3a-662f-49ff-9af1-1b93cf7aab22" providerId="ADAL" clId="{56E9DFAE-DDAD-4FCA-8AED-56B2D15DB479}" dt="2026-02-20T06:28:19.032" v="20170" actId="478"/>
          <ac:picMkLst>
            <pc:docMk/>
            <pc:sldMk cId="3774640988" sldId="6058"/>
            <ac:picMk id="5" creationId="{EB08A9A8-A4AC-A9CC-C3CC-12848E1A8946}"/>
          </ac:picMkLst>
        </pc:picChg>
        <pc:picChg chg="add mod ord modCrop">
          <ac:chgData name="松浦英宗" userId="9b03fd3a-662f-49ff-9af1-1b93cf7aab22" providerId="ADAL" clId="{56E9DFAE-DDAD-4FCA-8AED-56B2D15DB479}" dt="2026-02-20T06:48:02.838" v="20254" actId="732"/>
          <ac:picMkLst>
            <pc:docMk/>
            <pc:sldMk cId="3774640988" sldId="6058"/>
            <ac:picMk id="12" creationId="{4F40529D-7E0D-9A22-B83F-682E38FF226B}"/>
          </ac:picMkLst>
        </pc:picChg>
      </pc:sldChg>
      <pc:sldChg chg="addSp delSp modSp add del mod ord">
        <pc:chgData name="松浦英宗" userId="9b03fd3a-662f-49ff-9af1-1b93cf7aab22" providerId="ADAL" clId="{56E9DFAE-DDAD-4FCA-8AED-56B2D15DB479}" dt="2026-02-20T07:52:07.730" v="21377" actId="47"/>
        <pc:sldMkLst>
          <pc:docMk/>
          <pc:sldMk cId="2127498467" sldId="6059"/>
        </pc:sldMkLst>
        <pc:spChg chg="del">
          <ac:chgData name="松浦英宗" userId="9b03fd3a-662f-49ff-9af1-1b93cf7aab22" providerId="ADAL" clId="{56E9DFAE-DDAD-4FCA-8AED-56B2D15DB479}" dt="2026-02-20T06:28:55.520" v="20182" actId="478"/>
          <ac:spMkLst>
            <pc:docMk/>
            <pc:sldMk cId="2127498467" sldId="6059"/>
            <ac:spMk id="2" creationId="{4A6E6414-49A9-F1B5-22BF-9D5F25847646}"/>
          </ac:spMkLst>
        </pc:spChg>
        <pc:spChg chg="add mod">
          <ac:chgData name="松浦英宗" userId="9b03fd3a-662f-49ff-9af1-1b93cf7aab22" providerId="ADAL" clId="{56E9DFAE-DDAD-4FCA-8AED-56B2D15DB479}" dt="2026-02-20T06:48:43.657" v="20267" actId="207"/>
          <ac:spMkLst>
            <pc:docMk/>
            <pc:sldMk cId="2127498467" sldId="6059"/>
            <ac:spMk id="3" creationId="{16C9D188-D367-6148-68BF-D5F17402C056}"/>
          </ac:spMkLst>
        </pc:spChg>
        <pc:spChg chg="add del mod">
          <ac:chgData name="松浦英宗" userId="9b03fd3a-662f-49ff-9af1-1b93cf7aab22" providerId="ADAL" clId="{56E9DFAE-DDAD-4FCA-8AED-56B2D15DB479}" dt="2026-02-20T06:28:58.035" v="20184" actId="478"/>
          <ac:spMkLst>
            <pc:docMk/>
            <pc:sldMk cId="2127498467" sldId="6059"/>
            <ac:spMk id="4" creationId="{CB53E337-EE47-9FA6-7C2A-C72A51F9E6CC}"/>
          </ac:spMkLst>
        </pc:spChg>
        <pc:spChg chg="mod">
          <ac:chgData name="松浦英宗" userId="9b03fd3a-662f-49ff-9af1-1b93cf7aab22" providerId="ADAL" clId="{56E9DFAE-DDAD-4FCA-8AED-56B2D15DB479}" dt="2026-02-20T07:20:20.683" v="21130" actId="20577"/>
          <ac:spMkLst>
            <pc:docMk/>
            <pc:sldMk cId="2127498467" sldId="6059"/>
            <ac:spMk id="6" creationId="{F4AC0ABA-D4D6-0219-B56C-CD37349EC1E5}"/>
          </ac:spMkLst>
        </pc:spChg>
        <pc:spChg chg="mod">
          <ac:chgData name="松浦英宗" userId="9b03fd3a-662f-49ff-9af1-1b93cf7aab22" providerId="ADAL" clId="{56E9DFAE-DDAD-4FCA-8AED-56B2D15DB479}" dt="2026-02-20T06:50:16.662" v="20300"/>
          <ac:spMkLst>
            <pc:docMk/>
            <pc:sldMk cId="2127498467" sldId="6059"/>
            <ac:spMk id="8" creationId="{31DF1F92-3B63-4DC3-9610-CF3B08EA08CD}"/>
          </ac:spMkLst>
        </pc:spChg>
        <pc:spChg chg="del mod">
          <ac:chgData name="松浦英宗" userId="9b03fd3a-662f-49ff-9af1-1b93cf7aab22" providerId="ADAL" clId="{56E9DFAE-DDAD-4FCA-8AED-56B2D15DB479}" dt="2026-02-20T06:49:20.252" v="20275" actId="478"/>
          <ac:spMkLst>
            <pc:docMk/>
            <pc:sldMk cId="2127498467" sldId="6059"/>
            <ac:spMk id="9" creationId="{F6B3F377-FFE0-3156-87F2-47E8B058861F}"/>
          </ac:spMkLst>
        </pc:spChg>
        <pc:spChg chg="mod">
          <ac:chgData name="松浦英宗" userId="9b03fd3a-662f-49ff-9af1-1b93cf7aab22" providerId="ADAL" clId="{56E9DFAE-DDAD-4FCA-8AED-56B2D15DB479}" dt="2026-02-20T07:19:12.912" v="21075" actId="11530"/>
          <ac:spMkLst>
            <pc:docMk/>
            <pc:sldMk cId="2127498467" sldId="6059"/>
            <ac:spMk id="11" creationId="{3F8404D3-5298-DEAD-1D49-E58902F70AE9}"/>
          </ac:spMkLst>
        </pc:spChg>
        <pc:spChg chg="mod">
          <ac:chgData name="松浦英宗" userId="9b03fd3a-662f-49ff-9af1-1b93cf7aab22" providerId="ADAL" clId="{56E9DFAE-DDAD-4FCA-8AED-56B2D15DB479}" dt="2026-02-20T07:19:12.912" v="21075" actId="11530"/>
          <ac:spMkLst>
            <pc:docMk/>
            <pc:sldMk cId="2127498467" sldId="6059"/>
            <ac:spMk id="12" creationId="{24D35997-40C0-D6EC-2841-0431AAA01A0D}"/>
          </ac:spMkLst>
        </pc:spChg>
        <pc:spChg chg="mod">
          <ac:chgData name="松浦英宗" userId="9b03fd3a-662f-49ff-9af1-1b93cf7aab22" providerId="ADAL" clId="{56E9DFAE-DDAD-4FCA-8AED-56B2D15DB479}" dt="2026-02-20T07:19:12.912" v="21075" actId="11530"/>
          <ac:spMkLst>
            <pc:docMk/>
            <pc:sldMk cId="2127498467" sldId="6059"/>
            <ac:spMk id="13" creationId="{1A28BD7B-5440-7031-1D77-C4C18D888C9F}"/>
          </ac:spMkLst>
        </pc:spChg>
        <pc:spChg chg="add mod">
          <ac:chgData name="松浦英宗" userId="9b03fd3a-662f-49ff-9af1-1b93cf7aab22" providerId="ADAL" clId="{56E9DFAE-DDAD-4FCA-8AED-56B2D15DB479}" dt="2026-02-20T06:51:22.660" v="20327" actId="20577"/>
          <ac:spMkLst>
            <pc:docMk/>
            <pc:sldMk cId="2127498467" sldId="6059"/>
            <ac:spMk id="14" creationId="{B932106F-4EDB-0AA4-E575-706B0B1BAA46}"/>
          </ac:spMkLst>
        </pc:spChg>
        <pc:grpChg chg="mod">
          <ac:chgData name="松浦英宗" userId="9b03fd3a-662f-49ff-9af1-1b93cf7aab22" providerId="ADAL" clId="{56E9DFAE-DDAD-4FCA-8AED-56B2D15DB479}" dt="2026-02-20T06:51:06.190" v="20323" actId="1037"/>
          <ac:grpSpMkLst>
            <pc:docMk/>
            <pc:sldMk cId="2127498467" sldId="6059"/>
            <ac:grpSpMk id="5" creationId="{6B55B60D-2B1B-7C2C-8140-4172E460C425}"/>
          </ac:grpSpMkLst>
        </pc:grpChg>
        <pc:grpChg chg="del mod">
          <ac:chgData name="松浦英宗" userId="9b03fd3a-662f-49ff-9af1-1b93cf7aab22" providerId="ADAL" clId="{56E9DFAE-DDAD-4FCA-8AED-56B2D15DB479}" dt="2026-02-20T06:49:20.252" v="20275" actId="478"/>
          <ac:grpSpMkLst>
            <pc:docMk/>
            <pc:sldMk cId="2127498467" sldId="6059"/>
            <ac:grpSpMk id="7" creationId="{0A6BD962-5DF6-581E-CAA3-C67114D6AFBE}"/>
          </ac:grpSpMkLst>
        </pc:grpChg>
        <pc:grpChg chg="add mod">
          <ac:chgData name="松浦英宗" userId="9b03fd3a-662f-49ff-9af1-1b93cf7aab22" providerId="ADAL" clId="{56E9DFAE-DDAD-4FCA-8AED-56B2D15DB479}" dt="2026-02-20T07:47:19.674" v="21376" actId="11530"/>
          <ac:grpSpMkLst>
            <pc:docMk/>
            <pc:sldMk cId="2127498467" sldId="6059"/>
            <ac:grpSpMk id="10" creationId="{D249C537-C790-31DD-53D0-034709FDB562}"/>
          </ac:grpSpMkLst>
        </pc:grpChg>
      </pc:sldChg>
      <pc:sldChg chg="addSp delSp modSp add del mod">
        <pc:chgData name="松浦英宗" userId="9b03fd3a-662f-49ff-9af1-1b93cf7aab22" providerId="ADAL" clId="{56E9DFAE-DDAD-4FCA-8AED-56B2D15DB479}" dt="2026-02-20T07:09:34.277" v="20940" actId="47"/>
        <pc:sldMkLst>
          <pc:docMk/>
          <pc:sldMk cId="3947061564" sldId="6060"/>
        </pc:sldMkLst>
        <pc:spChg chg="del">
          <ac:chgData name="松浦英宗" userId="9b03fd3a-662f-49ff-9af1-1b93cf7aab22" providerId="ADAL" clId="{56E9DFAE-DDAD-4FCA-8AED-56B2D15DB479}" dt="2026-02-20T06:30:35.723" v="20190" actId="478"/>
          <ac:spMkLst>
            <pc:docMk/>
            <pc:sldMk cId="3947061564" sldId="6060"/>
            <ac:spMk id="2" creationId="{1BE9C6D6-273D-4326-2685-732F5C681D76}"/>
          </ac:spMkLst>
        </pc:spChg>
        <pc:spChg chg="add del mod">
          <ac:chgData name="松浦英宗" userId="9b03fd3a-662f-49ff-9af1-1b93cf7aab22" providerId="ADAL" clId="{56E9DFAE-DDAD-4FCA-8AED-56B2D15DB479}" dt="2026-02-20T06:30:39.441" v="20192" actId="478"/>
          <ac:spMkLst>
            <pc:docMk/>
            <pc:sldMk cId="3947061564" sldId="6060"/>
            <ac:spMk id="4" creationId="{4278AB02-571B-3088-2501-1BF034C29A36}"/>
          </ac:spMkLst>
        </pc:spChg>
        <pc:spChg chg="mod">
          <ac:chgData name="松浦英宗" userId="9b03fd3a-662f-49ff-9af1-1b93cf7aab22" providerId="ADAL" clId="{56E9DFAE-DDAD-4FCA-8AED-56B2D15DB479}" dt="2026-02-20T06:30:36.051" v="20191"/>
          <ac:spMkLst>
            <pc:docMk/>
            <pc:sldMk cId="3947061564" sldId="6060"/>
            <ac:spMk id="6" creationId="{0A28CCDF-8262-8578-3D9A-C3944351690F}"/>
          </ac:spMkLst>
        </pc:spChg>
        <pc:spChg chg="mod">
          <ac:chgData name="松浦英宗" userId="9b03fd3a-662f-49ff-9af1-1b93cf7aab22" providerId="ADAL" clId="{56E9DFAE-DDAD-4FCA-8AED-56B2D15DB479}" dt="2026-02-20T06:30:36.051" v="20191"/>
          <ac:spMkLst>
            <pc:docMk/>
            <pc:sldMk cId="3947061564" sldId="6060"/>
            <ac:spMk id="7" creationId="{6B075FAF-4296-E9F9-153B-49B2411A9433}"/>
          </ac:spMkLst>
        </pc:spChg>
        <pc:spChg chg="mod">
          <ac:chgData name="松浦英宗" userId="9b03fd3a-662f-49ff-9af1-1b93cf7aab22" providerId="ADAL" clId="{56E9DFAE-DDAD-4FCA-8AED-56B2D15DB479}" dt="2026-02-20T06:30:36.051" v="20191"/>
          <ac:spMkLst>
            <pc:docMk/>
            <pc:sldMk cId="3947061564" sldId="6060"/>
            <ac:spMk id="9" creationId="{749A1393-9DA9-31D3-7306-94B006C13C4E}"/>
          </ac:spMkLst>
        </pc:spChg>
        <pc:spChg chg="mod">
          <ac:chgData name="松浦英宗" userId="9b03fd3a-662f-49ff-9af1-1b93cf7aab22" providerId="ADAL" clId="{56E9DFAE-DDAD-4FCA-8AED-56B2D15DB479}" dt="2026-02-20T06:30:36.051" v="20191"/>
          <ac:spMkLst>
            <pc:docMk/>
            <pc:sldMk cId="3947061564" sldId="6060"/>
            <ac:spMk id="10" creationId="{27B18168-40CD-CC8B-7CE0-092C97539423}"/>
          </ac:spMkLst>
        </pc:spChg>
        <pc:spChg chg="mod">
          <ac:chgData name="松浦英宗" userId="9b03fd3a-662f-49ff-9af1-1b93cf7aab22" providerId="ADAL" clId="{56E9DFAE-DDAD-4FCA-8AED-56B2D15DB479}" dt="2026-02-20T06:30:36.051" v="20191"/>
          <ac:spMkLst>
            <pc:docMk/>
            <pc:sldMk cId="3947061564" sldId="6060"/>
            <ac:spMk id="12" creationId="{0FDC20E9-4D0B-FAFD-5EDB-492C31353D08}"/>
          </ac:spMkLst>
        </pc:spChg>
        <pc:spChg chg="mod">
          <ac:chgData name="松浦英宗" userId="9b03fd3a-662f-49ff-9af1-1b93cf7aab22" providerId="ADAL" clId="{56E9DFAE-DDAD-4FCA-8AED-56B2D15DB479}" dt="2026-02-20T07:05:37.080" v="20706" actId="20577"/>
          <ac:spMkLst>
            <pc:docMk/>
            <pc:sldMk cId="3947061564" sldId="6060"/>
            <ac:spMk id="15" creationId="{ECEB57A3-925E-56C8-C8CD-5419C503F252}"/>
          </ac:spMkLst>
        </pc:spChg>
        <pc:spChg chg="mod">
          <ac:chgData name="松浦英宗" userId="9b03fd3a-662f-49ff-9af1-1b93cf7aab22" providerId="ADAL" clId="{56E9DFAE-DDAD-4FCA-8AED-56B2D15DB479}" dt="2026-02-20T06:30:36.051" v="20191"/>
          <ac:spMkLst>
            <pc:docMk/>
            <pc:sldMk cId="3947061564" sldId="6060"/>
            <ac:spMk id="16" creationId="{2D610B59-43E1-5163-339D-3FEFD503C04D}"/>
          </ac:spMkLst>
        </pc:spChg>
        <pc:spChg chg="mod">
          <ac:chgData name="松浦英宗" userId="9b03fd3a-662f-49ff-9af1-1b93cf7aab22" providerId="ADAL" clId="{56E9DFAE-DDAD-4FCA-8AED-56B2D15DB479}" dt="2026-02-20T07:06:46.635" v="20714" actId="14100"/>
          <ac:spMkLst>
            <pc:docMk/>
            <pc:sldMk cId="3947061564" sldId="6060"/>
            <ac:spMk id="17" creationId="{F36E295D-06EE-EB1C-680E-EDB6D455AF82}"/>
          </ac:spMkLst>
        </pc:spChg>
        <pc:spChg chg="mod">
          <ac:chgData name="松浦英宗" userId="9b03fd3a-662f-49ff-9af1-1b93cf7aab22" providerId="ADAL" clId="{56E9DFAE-DDAD-4FCA-8AED-56B2D15DB479}" dt="2026-02-20T06:30:36.051" v="20191"/>
          <ac:spMkLst>
            <pc:docMk/>
            <pc:sldMk cId="3947061564" sldId="6060"/>
            <ac:spMk id="18" creationId="{FA608EE0-B071-1969-6F92-E08974B3AACE}"/>
          </ac:spMkLst>
        </pc:spChg>
        <pc:spChg chg="mod">
          <ac:chgData name="松浦英宗" userId="9b03fd3a-662f-49ff-9af1-1b93cf7aab22" providerId="ADAL" clId="{56E9DFAE-DDAD-4FCA-8AED-56B2D15DB479}" dt="2026-02-20T07:05:30.230" v="20699" actId="207"/>
          <ac:spMkLst>
            <pc:docMk/>
            <pc:sldMk cId="3947061564" sldId="6060"/>
            <ac:spMk id="22" creationId="{E582A56B-2031-52AD-BBDD-5BC2F9B9C1E9}"/>
          </ac:spMkLst>
        </pc:spChg>
        <pc:spChg chg="mod">
          <ac:chgData name="松浦英宗" userId="9b03fd3a-662f-49ff-9af1-1b93cf7aab22" providerId="ADAL" clId="{56E9DFAE-DDAD-4FCA-8AED-56B2D15DB479}" dt="2026-02-20T07:05:30.230" v="20699" actId="207"/>
          <ac:spMkLst>
            <pc:docMk/>
            <pc:sldMk cId="3947061564" sldId="6060"/>
            <ac:spMk id="23" creationId="{D7B71995-4955-B7DD-6CF3-F8EB6E9139BD}"/>
          </ac:spMkLst>
        </pc:spChg>
        <pc:spChg chg="mod">
          <ac:chgData name="松浦英宗" userId="9b03fd3a-662f-49ff-9af1-1b93cf7aab22" providerId="ADAL" clId="{56E9DFAE-DDAD-4FCA-8AED-56B2D15DB479}" dt="2026-02-20T07:05:30.230" v="20699" actId="207"/>
          <ac:spMkLst>
            <pc:docMk/>
            <pc:sldMk cId="3947061564" sldId="6060"/>
            <ac:spMk id="24" creationId="{475D1DC4-EBEB-953D-D776-E4C0C784E257}"/>
          </ac:spMkLst>
        </pc:spChg>
        <pc:spChg chg="add del">
          <ac:chgData name="松浦英宗" userId="9b03fd3a-662f-49ff-9af1-1b93cf7aab22" providerId="ADAL" clId="{56E9DFAE-DDAD-4FCA-8AED-56B2D15DB479}" dt="2026-02-20T07:06:28.338" v="20712" actId="478"/>
          <ac:spMkLst>
            <pc:docMk/>
            <pc:sldMk cId="3947061564" sldId="6060"/>
            <ac:spMk id="25" creationId="{8DC05B07-1926-A3D2-8E27-0E65140333E6}"/>
          </ac:spMkLst>
        </pc:spChg>
        <pc:spChg chg="add mod">
          <ac:chgData name="松浦英宗" userId="9b03fd3a-662f-49ff-9af1-1b93cf7aab22" providerId="ADAL" clId="{56E9DFAE-DDAD-4FCA-8AED-56B2D15DB479}" dt="2026-02-20T07:09:10.584" v="20916" actId="12789"/>
          <ac:spMkLst>
            <pc:docMk/>
            <pc:sldMk cId="3947061564" sldId="6060"/>
            <ac:spMk id="26" creationId="{E5FF1567-7B65-A64F-7BDE-C327F3EE5C86}"/>
          </ac:spMkLst>
        </pc:spChg>
        <pc:spChg chg="add mod">
          <ac:chgData name="松浦英宗" userId="9b03fd3a-662f-49ff-9af1-1b93cf7aab22" providerId="ADAL" clId="{56E9DFAE-DDAD-4FCA-8AED-56B2D15DB479}" dt="2026-02-20T07:09:10.584" v="20916" actId="12789"/>
          <ac:spMkLst>
            <pc:docMk/>
            <pc:sldMk cId="3947061564" sldId="6060"/>
            <ac:spMk id="27" creationId="{FA1BDED3-44C0-2F46-D585-B75918C04205}"/>
          </ac:spMkLst>
        </pc:spChg>
        <pc:spChg chg="add mod">
          <ac:chgData name="松浦英宗" userId="9b03fd3a-662f-49ff-9af1-1b93cf7aab22" providerId="ADAL" clId="{56E9DFAE-DDAD-4FCA-8AED-56B2D15DB479}" dt="2026-02-20T07:09:10.584" v="20916" actId="12789"/>
          <ac:spMkLst>
            <pc:docMk/>
            <pc:sldMk cId="3947061564" sldId="6060"/>
            <ac:spMk id="28" creationId="{43D72DA4-5F07-6B7E-1C51-3F6C99070273}"/>
          </ac:spMkLst>
        </pc:spChg>
        <pc:spChg chg="add mod">
          <ac:chgData name="松浦英宗" userId="9b03fd3a-662f-49ff-9af1-1b93cf7aab22" providerId="ADAL" clId="{56E9DFAE-DDAD-4FCA-8AED-56B2D15DB479}" dt="2026-02-20T07:09:10.584" v="20916" actId="12789"/>
          <ac:spMkLst>
            <pc:docMk/>
            <pc:sldMk cId="3947061564" sldId="6060"/>
            <ac:spMk id="29" creationId="{3DE5D83F-FBBE-0EC6-2AAA-2199CB3FB5D6}"/>
          </ac:spMkLst>
        </pc:spChg>
        <pc:spChg chg="add mod">
          <ac:chgData name="松浦英宗" userId="9b03fd3a-662f-49ff-9af1-1b93cf7aab22" providerId="ADAL" clId="{56E9DFAE-DDAD-4FCA-8AED-56B2D15DB479}" dt="2026-02-20T07:09:10.584" v="20916" actId="12789"/>
          <ac:spMkLst>
            <pc:docMk/>
            <pc:sldMk cId="3947061564" sldId="6060"/>
            <ac:spMk id="30" creationId="{80747918-89C8-1532-BE0D-ECD655F87607}"/>
          </ac:spMkLst>
        </pc:spChg>
        <pc:grpChg chg="del">
          <ac:chgData name="松浦英宗" userId="9b03fd3a-662f-49ff-9af1-1b93cf7aab22" providerId="ADAL" clId="{56E9DFAE-DDAD-4FCA-8AED-56B2D15DB479}" dt="2026-02-20T07:04:50.334" v="20687" actId="478"/>
          <ac:grpSpMkLst>
            <pc:docMk/>
            <pc:sldMk cId="3947061564" sldId="6060"/>
            <ac:grpSpMk id="5" creationId="{62658F06-D556-D391-4893-A3E6E5BE8A7C}"/>
          </ac:grpSpMkLst>
        </pc:grpChg>
        <pc:grpChg chg="del mod">
          <ac:chgData name="松浦英宗" userId="9b03fd3a-662f-49ff-9af1-1b93cf7aab22" providerId="ADAL" clId="{56E9DFAE-DDAD-4FCA-8AED-56B2D15DB479}" dt="2026-02-20T07:06:48.498" v="20715" actId="478"/>
          <ac:grpSpMkLst>
            <pc:docMk/>
            <pc:sldMk cId="3947061564" sldId="6060"/>
            <ac:grpSpMk id="11" creationId="{AA1A2C41-74D4-91CD-FB29-45D5854CF7DD}"/>
          </ac:grpSpMkLst>
        </pc:grpChg>
        <pc:grpChg chg="add mod">
          <ac:chgData name="松浦英宗" userId="9b03fd3a-662f-49ff-9af1-1b93cf7aab22" providerId="ADAL" clId="{56E9DFAE-DDAD-4FCA-8AED-56B2D15DB479}" dt="2026-02-20T07:05:30.230" v="20699" actId="207"/>
          <ac:grpSpMkLst>
            <pc:docMk/>
            <pc:sldMk cId="3947061564" sldId="6060"/>
            <ac:grpSpMk id="21" creationId="{88B66AA3-566C-C090-9821-0067C7272AF2}"/>
          </ac:grpSpMkLst>
        </pc:grpChg>
        <pc:grpChg chg="add mod">
          <ac:chgData name="松浦英宗" userId="9b03fd3a-662f-49ff-9af1-1b93cf7aab22" providerId="ADAL" clId="{56E9DFAE-DDAD-4FCA-8AED-56B2D15DB479}" dt="2026-02-20T07:09:17.176" v="20939" actId="1035"/>
          <ac:grpSpMkLst>
            <pc:docMk/>
            <pc:sldMk cId="3947061564" sldId="6060"/>
            <ac:grpSpMk id="31" creationId="{51724414-D503-5A7A-364C-DD7D0DD4A371}"/>
          </ac:grpSpMkLst>
        </pc:grpChg>
        <pc:picChg chg="del">
          <ac:chgData name="松浦英宗" userId="9b03fd3a-662f-49ff-9af1-1b93cf7aab22" providerId="ADAL" clId="{56E9DFAE-DDAD-4FCA-8AED-56B2D15DB479}" dt="2026-02-20T06:30:40.554" v="20193" actId="478"/>
          <ac:picMkLst>
            <pc:docMk/>
            <pc:sldMk cId="3947061564" sldId="6060"/>
            <ac:picMk id="3" creationId="{C2B3124A-F3F1-4FDD-312C-D6ABDC52B9CC}"/>
          </ac:picMkLst>
        </pc:picChg>
        <pc:picChg chg="add del mod">
          <ac:chgData name="松浦英宗" userId="9b03fd3a-662f-49ff-9af1-1b93cf7aab22" providerId="ADAL" clId="{56E9DFAE-DDAD-4FCA-8AED-56B2D15DB479}" dt="2026-02-20T07:07:57.049" v="20813" actId="478"/>
          <ac:picMkLst>
            <pc:docMk/>
            <pc:sldMk cId="3947061564" sldId="6060"/>
            <ac:picMk id="20" creationId="{17076CDA-1A54-E8CD-BD40-CB863E665236}"/>
          </ac:picMkLst>
        </pc:picChg>
      </pc:sldChg>
      <pc:sldChg chg="addSp delSp modSp add del mod ord">
        <pc:chgData name="松浦英宗" userId="9b03fd3a-662f-49ff-9af1-1b93cf7aab22" providerId="ADAL" clId="{56E9DFAE-DDAD-4FCA-8AED-56B2D15DB479}" dt="2026-02-20T07:52:07.730" v="21377" actId="47"/>
        <pc:sldMkLst>
          <pc:docMk/>
          <pc:sldMk cId="3664584613" sldId="6061"/>
        </pc:sldMkLst>
        <pc:spChg chg="del">
          <ac:chgData name="松浦英宗" userId="9b03fd3a-662f-49ff-9af1-1b93cf7aab22" providerId="ADAL" clId="{56E9DFAE-DDAD-4FCA-8AED-56B2D15DB479}" dt="2026-02-20T06:31:18.333" v="20194" actId="478"/>
          <ac:spMkLst>
            <pc:docMk/>
            <pc:sldMk cId="3664584613" sldId="6061"/>
            <ac:spMk id="2" creationId="{E4E1F99B-4B5C-A995-9E37-BB9B1E29FA83}"/>
          </ac:spMkLst>
        </pc:spChg>
        <pc:spChg chg="add mod">
          <ac:chgData name="松浦英宗" userId="9b03fd3a-662f-49ff-9af1-1b93cf7aab22" providerId="ADAL" clId="{56E9DFAE-DDAD-4FCA-8AED-56B2D15DB479}" dt="2026-02-20T06:31:18.658" v="20195"/>
          <ac:spMkLst>
            <pc:docMk/>
            <pc:sldMk cId="3664584613" sldId="6061"/>
            <ac:spMk id="3" creationId="{8A19EEFA-C97E-E274-4467-A5D6BE8D43AF}"/>
          </ac:spMkLst>
        </pc:spChg>
        <pc:spChg chg="mod">
          <ac:chgData name="松浦英宗" userId="9b03fd3a-662f-49ff-9af1-1b93cf7aab22" providerId="ADAL" clId="{56E9DFAE-DDAD-4FCA-8AED-56B2D15DB479}" dt="2026-02-20T06:31:18.658" v="20195"/>
          <ac:spMkLst>
            <pc:docMk/>
            <pc:sldMk cId="3664584613" sldId="6061"/>
            <ac:spMk id="6" creationId="{1F62BEC8-E56C-A15C-6C90-ECEDF42BE708}"/>
          </ac:spMkLst>
        </pc:spChg>
        <pc:spChg chg="mod">
          <ac:chgData name="松浦英宗" userId="9b03fd3a-662f-49ff-9af1-1b93cf7aab22" providerId="ADAL" clId="{56E9DFAE-DDAD-4FCA-8AED-56B2D15DB479}" dt="2026-02-20T06:31:18.658" v="20195"/>
          <ac:spMkLst>
            <pc:docMk/>
            <pc:sldMk cId="3664584613" sldId="6061"/>
            <ac:spMk id="7" creationId="{61961F93-9C73-BECC-B3CD-9CEB8323D61B}"/>
          </ac:spMkLst>
        </pc:spChg>
        <pc:spChg chg="add mod">
          <ac:chgData name="松浦英宗" userId="9b03fd3a-662f-49ff-9af1-1b93cf7aab22" providerId="ADAL" clId="{56E9DFAE-DDAD-4FCA-8AED-56B2D15DB479}" dt="2026-02-20T06:31:18.658" v="20195"/>
          <ac:spMkLst>
            <pc:docMk/>
            <pc:sldMk cId="3664584613" sldId="6061"/>
            <ac:spMk id="8" creationId="{0CFE1FA4-AC97-6283-F74F-87C70FBA531A}"/>
          </ac:spMkLst>
        </pc:spChg>
        <pc:spChg chg="mod">
          <ac:chgData name="松浦英宗" userId="9b03fd3a-662f-49ff-9af1-1b93cf7aab22" providerId="ADAL" clId="{56E9DFAE-DDAD-4FCA-8AED-56B2D15DB479}" dt="2026-02-20T06:31:18.658" v="20195"/>
          <ac:spMkLst>
            <pc:docMk/>
            <pc:sldMk cId="3664584613" sldId="6061"/>
            <ac:spMk id="13" creationId="{7B0234BE-3695-501A-8421-571ED1412C8C}"/>
          </ac:spMkLst>
        </pc:spChg>
        <pc:spChg chg="mod">
          <ac:chgData name="松浦英宗" userId="9b03fd3a-662f-49ff-9af1-1b93cf7aab22" providerId="ADAL" clId="{56E9DFAE-DDAD-4FCA-8AED-56B2D15DB479}" dt="2026-02-20T06:31:18.658" v="20195"/>
          <ac:spMkLst>
            <pc:docMk/>
            <pc:sldMk cId="3664584613" sldId="6061"/>
            <ac:spMk id="14" creationId="{770E40AB-AFD8-81A4-BAE0-B238B1ABA227}"/>
          </ac:spMkLst>
        </pc:spChg>
        <pc:spChg chg="mod">
          <ac:chgData name="松浦英宗" userId="9b03fd3a-662f-49ff-9af1-1b93cf7aab22" providerId="ADAL" clId="{56E9DFAE-DDAD-4FCA-8AED-56B2D15DB479}" dt="2026-02-20T06:31:18.658" v="20195"/>
          <ac:spMkLst>
            <pc:docMk/>
            <pc:sldMk cId="3664584613" sldId="6061"/>
            <ac:spMk id="15" creationId="{E5D7D0CE-7156-C2D8-946D-101876617372}"/>
          </ac:spMkLst>
        </pc:spChg>
        <pc:spChg chg="mod">
          <ac:chgData name="松浦英宗" userId="9b03fd3a-662f-49ff-9af1-1b93cf7aab22" providerId="ADAL" clId="{56E9DFAE-DDAD-4FCA-8AED-56B2D15DB479}" dt="2026-02-20T06:31:18.658" v="20195"/>
          <ac:spMkLst>
            <pc:docMk/>
            <pc:sldMk cId="3664584613" sldId="6061"/>
            <ac:spMk id="16" creationId="{373B3CBC-83B0-DF52-3D30-CD252E4059E6}"/>
          </ac:spMkLst>
        </pc:spChg>
        <pc:spChg chg="mod">
          <ac:chgData name="松浦英宗" userId="9b03fd3a-662f-49ff-9af1-1b93cf7aab22" providerId="ADAL" clId="{56E9DFAE-DDAD-4FCA-8AED-56B2D15DB479}" dt="2026-02-20T06:31:18.658" v="20195"/>
          <ac:spMkLst>
            <pc:docMk/>
            <pc:sldMk cId="3664584613" sldId="6061"/>
            <ac:spMk id="17" creationId="{41E2D684-5B58-3E3B-0EBB-F16579759BB7}"/>
          </ac:spMkLst>
        </pc:spChg>
        <pc:spChg chg="mod">
          <ac:chgData name="松浦英宗" userId="9b03fd3a-662f-49ff-9af1-1b93cf7aab22" providerId="ADAL" clId="{56E9DFAE-DDAD-4FCA-8AED-56B2D15DB479}" dt="2026-02-20T06:31:18.658" v="20195"/>
          <ac:spMkLst>
            <pc:docMk/>
            <pc:sldMk cId="3664584613" sldId="6061"/>
            <ac:spMk id="18" creationId="{5F2265D4-CF00-5A72-57AE-5B60D5225A75}"/>
          </ac:spMkLst>
        </pc:spChg>
        <pc:spChg chg="add del mod">
          <ac:chgData name="松浦英宗" userId="9b03fd3a-662f-49ff-9af1-1b93cf7aab22" providerId="ADAL" clId="{56E9DFAE-DDAD-4FCA-8AED-56B2D15DB479}" dt="2026-02-20T06:31:23.998" v="20197" actId="478"/>
          <ac:spMkLst>
            <pc:docMk/>
            <pc:sldMk cId="3664584613" sldId="6061"/>
            <ac:spMk id="19" creationId="{359EEC04-0852-B594-E4A1-FE47B0E0ABB6}"/>
          </ac:spMkLst>
        </pc:spChg>
        <pc:spChg chg="del">
          <ac:chgData name="松浦英宗" userId="9b03fd3a-662f-49ff-9af1-1b93cf7aab22" providerId="ADAL" clId="{56E9DFAE-DDAD-4FCA-8AED-56B2D15DB479}" dt="2026-02-20T06:31:23.998" v="20197" actId="478"/>
          <ac:spMkLst>
            <pc:docMk/>
            <pc:sldMk cId="3664584613" sldId="6061"/>
            <ac:spMk id="20" creationId="{41AC49DE-F191-73A1-5AB4-6C9B1BA26EEB}"/>
          </ac:spMkLst>
        </pc:spChg>
        <pc:spChg chg="mod">
          <ac:chgData name="松浦英宗" userId="9b03fd3a-662f-49ff-9af1-1b93cf7aab22" providerId="ADAL" clId="{56E9DFAE-DDAD-4FCA-8AED-56B2D15DB479}" dt="2026-02-20T06:31:20.759" v="20196"/>
          <ac:spMkLst>
            <pc:docMk/>
            <pc:sldMk cId="3664584613" sldId="6061"/>
            <ac:spMk id="22" creationId="{9D2C4974-C79A-65CF-3DAD-60C548FD88AE}"/>
          </ac:spMkLst>
        </pc:spChg>
        <pc:spChg chg="mod">
          <ac:chgData name="松浦英宗" userId="9b03fd3a-662f-49ff-9af1-1b93cf7aab22" providerId="ADAL" clId="{56E9DFAE-DDAD-4FCA-8AED-56B2D15DB479}" dt="2026-02-20T06:31:20.759" v="20196"/>
          <ac:spMkLst>
            <pc:docMk/>
            <pc:sldMk cId="3664584613" sldId="6061"/>
            <ac:spMk id="23" creationId="{B4FCCF3B-759C-8D94-32F0-9ACE055E3E46}"/>
          </ac:spMkLst>
        </pc:spChg>
        <pc:spChg chg="add del mod">
          <ac:chgData name="松浦英宗" userId="9b03fd3a-662f-49ff-9af1-1b93cf7aab22" providerId="ADAL" clId="{56E9DFAE-DDAD-4FCA-8AED-56B2D15DB479}" dt="2026-02-20T06:31:23.998" v="20197" actId="478"/>
          <ac:spMkLst>
            <pc:docMk/>
            <pc:sldMk cId="3664584613" sldId="6061"/>
            <ac:spMk id="24" creationId="{EDB6E098-29B6-D97A-DAC1-43A011BCBABE}"/>
          </ac:spMkLst>
        </pc:spChg>
        <pc:spChg chg="mod">
          <ac:chgData name="松浦英宗" userId="9b03fd3a-662f-49ff-9af1-1b93cf7aab22" providerId="ADAL" clId="{56E9DFAE-DDAD-4FCA-8AED-56B2D15DB479}" dt="2026-02-20T06:31:20.759" v="20196"/>
          <ac:spMkLst>
            <pc:docMk/>
            <pc:sldMk cId="3664584613" sldId="6061"/>
            <ac:spMk id="29" creationId="{A5E7FEBB-AF0D-2DA0-96C0-4B0ECBB9AA01}"/>
          </ac:spMkLst>
        </pc:spChg>
        <pc:spChg chg="mod">
          <ac:chgData name="松浦英宗" userId="9b03fd3a-662f-49ff-9af1-1b93cf7aab22" providerId="ADAL" clId="{56E9DFAE-DDAD-4FCA-8AED-56B2D15DB479}" dt="2026-02-20T06:31:20.759" v="20196"/>
          <ac:spMkLst>
            <pc:docMk/>
            <pc:sldMk cId="3664584613" sldId="6061"/>
            <ac:spMk id="30" creationId="{36D81911-7957-DF69-4A29-E7C33E730D67}"/>
          </ac:spMkLst>
        </pc:spChg>
        <pc:spChg chg="mod">
          <ac:chgData name="松浦英宗" userId="9b03fd3a-662f-49ff-9af1-1b93cf7aab22" providerId="ADAL" clId="{56E9DFAE-DDAD-4FCA-8AED-56B2D15DB479}" dt="2026-02-20T06:31:20.759" v="20196"/>
          <ac:spMkLst>
            <pc:docMk/>
            <pc:sldMk cId="3664584613" sldId="6061"/>
            <ac:spMk id="31" creationId="{C92A3D34-CB7F-E794-2551-D05C570FE089}"/>
          </ac:spMkLst>
        </pc:spChg>
        <pc:spChg chg="mod">
          <ac:chgData name="松浦英宗" userId="9b03fd3a-662f-49ff-9af1-1b93cf7aab22" providerId="ADAL" clId="{56E9DFAE-DDAD-4FCA-8AED-56B2D15DB479}" dt="2026-02-20T06:31:20.759" v="20196"/>
          <ac:spMkLst>
            <pc:docMk/>
            <pc:sldMk cId="3664584613" sldId="6061"/>
            <ac:spMk id="32" creationId="{6D13515B-F794-8DE7-AF5B-EF9865DFCE7E}"/>
          </ac:spMkLst>
        </pc:spChg>
        <pc:spChg chg="mod">
          <ac:chgData name="松浦英宗" userId="9b03fd3a-662f-49ff-9af1-1b93cf7aab22" providerId="ADAL" clId="{56E9DFAE-DDAD-4FCA-8AED-56B2D15DB479}" dt="2026-02-20T06:31:20.759" v="20196"/>
          <ac:spMkLst>
            <pc:docMk/>
            <pc:sldMk cId="3664584613" sldId="6061"/>
            <ac:spMk id="33" creationId="{188117AF-AD2C-ACC3-E861-C839E64F20DC}"/>
          </ac:spMkLst>
        </pc:spChg>
        <pc:spChg chg="mod">
          <ac:chgData name="松浦英宗" userId="9b03fd3a-662f-49ff-9af1-1b93cf7aab22" providerId="ADAL" clId="{56E9DFAE-DDAD-4FCA-8AED-56B2D15DB479}" dt="2026-02-20T06:31:20.759" v="20196"/>
          <ac:spMkLst>
            <pc:docMk/>
            <pc:sldMk cId="3664584613" sldId="6061"/>
            <ac:spMk id="34" creationId="{6E5E1072-A396-E459-323B-07B0FE9CD8CA}"/>
          </ac:spMkLst>
        </pc:spChg>
        <pc:spChg chg="add del mod">
          <ac:chgData name="松浦英宗" userId="9b03fd3a-662f-49ff-9af1-1b93cf7aab22" providerId="ADAL" clId="{56E9DFAE-DDAD-4FCA-8AED-56B2D15DB479}" dt="2026-02-20T06:31:36.940" v="20201" actId="478"/>
          <ac:spMkLst>
            <pc:docMk/>
            <pc:sldMk cId="3664584613" sldId="6061"/>
            <ac:spMk id="35" creationId="{007CBE1A-041D-6003-29C9-08CD24680409}"/>
          </ac:spMkLst>
        </pc:spChg>
        <pc:spChg chg="del mod">
          <ac:chgData name="松浦英宗" userId="9b03fd3a-662f-49ff-9af1-1b93cf7aab22" providerId="ADAL" clId="{56E9DFAE-DDAD-4FCA-8AED-56B2D15DB479}" dt="2026-02-20T06:31:36.940" v="20201" actId="478"/>
          <ac:spMkLst>
            <pc:docMk/>
            <pc:sldMk cId="3664584613" sldId="6061"/>
            <ac:spMk id="36" creationId="{E98614B1-16DD-CCE0-07B2-D01EB207F867}"/>
          </ac:spMkLst>
        </pc:spChg>
        <pc:spChg chg="del mod topLvl">
          <ac:chgData name="松浦英宗" userId="9b03fd3a-662f-49ff-9af1-1b93cf7aab22" providerId="ADAL" clId="{56E9DFAE-DDAD-4FCA-8AED-56B2D15DB479}" dt="2026-02-20T06:54:24.508" v="20423" actId="478"/>
          <ac:spMkLst>
            <pc:docMk/>
            <pc:sldMk cId="3664584613" sldId="6061"/>
            <ac:spMk id="38" creationId="{C22A8CC4-C423-6903-4E9A-EDE85D2C1138}"/>
          </ac:spMkLst>
        </pc:spChg>
        <pc:spChg chg="del mod topLvl">
          <ac:chgData name="松浦英宗" userId="9b03fd3a-662f-49ff-9af1-1b93cf7aab22" providerId="ADAL" clId="{56E9DFAE-DDAD-4FCA-8AED-56B2D15DB479}" dt="2026-02-20T06:54:21.518" v="20422" actId="478"/>
          <ac:spMkLst>
            <pc:docMk/>
            <pc:sldMk cId="3664584613" sldId="6061"/>
            <ac:spMk id="39" creationId="{4716CA06-F6E0-9267-D577-8C891E6BF9CE}"/>
          </ac:spMkLst>
        </pc:spChg>
        <pc:spChg chg="add mod topLvl">
          <ac:chgData name="松浦英宗" userId="9b03fd3a-662f-49ff-9af1-1b93cf7aab22" providerId="ADAL" clId="{56E9DFAE-DDAD-4FCA-8AED-56B2D15DB479}" dt="2026-02-20T07:03:57.983" v="20680" actId="1037"/>
          <ac:spMkLst>
            <pc:docMk/>
            <pc:sldMk cId="3664584613" sldId="6061"/>
            <ac:spMk id="40" creationId="{5938E534-F852-134C-F9D8-9A75555766ED}"/>
          </ac:spMkLst>
        </pc:spChg>
        <pc:spChg chg="mod">
          <ac:chgData name="松浦英宗" userId="9b03fd3a-662f-49ff-9af1-1b93cf7aab22" providerId="ADAL" clId="{56E9DFAE-DDAD-4FCA-8AED-56B2D15DB479}" dt="2026-02-20T06:53:04.560" v="20379" actId="20577"/>
          <ac:spMkLst>
            <pc:docMk/>
            <pc:sldMk cId="3664584613" sldId="6061"/>
            <ac:spMk id="45" creationId="{6D35EB61-95D0-A3E8-0D2E-1BE9D58C6952}"/>
          </ac:spMkLst>
        </pc:spChg>
        <pc:spChg chg="mod">
          <ac:chgData name="松浦英宗" userId="9b03fd3a-662f-49ff-9af1-1b93cf7aab22" providerId="ADAL" clId="{56E9DFAE-DDAD-4FCA-8AED-56B2D15DB479}" dt="2026-02-20T06:52:52.202" v="20349" actId="20577"/>
          <ac:spMkLst>
            <pc:docMk/>
            <pc:sldMk cId="3664584613" sldId="6061"/>
            <ac:spMk id="46" creationId="{6452D079-9C03-B909-68D8-EB8C2D2A2512}"/>
          </ac:spMkLst>
        </pc:spChg>
        <pc:spChg chg="add del mod topLvl">
          <ac:chgData name="松浦英宗" userId="9b03fd3a-662f-49ff-9af1-1b93cf7aab22" providerId="ADAL" clId="{56E9DFAE-DDAD-4FCA-8AED-56B2D15DB479}" dt="2026-02-20T07:04:03.139" v="20681" actId="404"/>
          <ac:spMkLst>
            <pc:docMk/>
            <pc:sldMk cId="3664584613" sldId="6061"/>
            <ac:spMk id="47" creationId="{68C60F84-0F0D-4357-9A91-7E51135562E5}"/>
          </ac:spMkLst>
        </pc:spChg>
        <pc:spChg chg="mod topLvl">
          <ac:chgData name="松浦英宗" userId="9b03fd3a-662f-49ff-9af1-1b93cf7aab22" providerId="ADAL" clId="{56E9DFAE-DDAD-4FCA-8AED-56B2D15DB479}" dt="2026-02-20T07:04:03.139" v="20681" actId="404"/>
          <ac:spMkLst>
            <pc:docMk/>
            <pc:sldMk cId="3664584613" sldId="6061"/>
            <ac:spMk id="48" creationId="{BA4EC3DF-3858-5F10-CFC4-55E0CF2A1B3B}"/>
          </ac:spMkLst>
        </pc:spChg>
        <pc:spChg chg="mod">
          <ac:chgData name="松浦英宗" userId="9b03fd3a-662f-49ff-9af1-1b93cf7aab22" providerId="ADAL" clId="{56E9DFAE-DDAD-4FCA-8AED-56B2D15DB479}" dt="2026-02-20T06:52:39.679" v="20345" actId="165"/>
          <ac:spMkLst>
            <pc:docMk/>
            <pc:sldMk cId="3664584613" sldId="6061"/>
            <ac:spMk id="49" creationId="{089FEC66-7CAD-6323-215D-F4347437607D}"/>
          </ac:spMkLst>
        </pc:spChg>
        <pc:spChg chg="mod">
          <ac:chgData name="松浦英宗" userId="9b03fd3a-662f-49ff-9af1-1b93cf7aab22" providerId="ADAL" clId="{56E9DFAE-DDAD-4FCA-8AED-56B2D15DB479}" dt="2026-02-20T06:52:54.503" v="20352" actId="20577"/>
          <ac:spMkLst>
            <pc:docMk/>
            <pc:sldMk cId="3664584613" sldId="6061"/>
            <ac:spMk id="50" creationId="{54E51AF0-A820-5286-655D-79F787297260}"/>
          </ac:spMkLst>
        </pc:spChg>
        <pc:spChg chg="add mod ord">
          <ac:chgData name="松浦英宗" userId="9b03fd3a-662f-49ff-9af1-1b93cf7aab22" providerId="ADAL" clId="{56E9DFAE-DDAD-4FCA-8AED-56B2D15DB479}" dt="2026-02-20T06:55:46.900" v="20466" actId="1076"/>
          <ac:spMkLst>
            <pc:docMk/>
            <pc:sldMk cId="3664584613" sldId="6061"/>
            <ac:spMk id="52" creationId="{9235201F-199C-4AF0-8E1B-B213E9CB32D3}"/>
          </ac:spMkLst>
        </pc:spChg>
        <pc:spChg chg="add mod">
          <ac:chgData name="松浦英宗" userId="9b03fd3a-662f-49ff-9af1-1b93cf7aab22" providerId="ADAL" clId="{56E9DFAE-DDAD-4FCA-8AED-56B2D15DB479}" dt="2026-02-20T06:53:39.037" v="20400" actId="571"/>
          <ac:spMkLst>
            <pc:docMk/>
            <pc:sldMk cId="3664584613" sldId="6061"/>
            <ac:spMk id="53" creationId="{0992C7E4-71F3-03D4-93CA-1AD4A0197AD9}"/>
          </ac:spMkLst>
        </pc:spChg>
        <pc:spChg chg="mod">
          <ac:chgData name="松浦英宗" userId="9b03fd3a-662f-49ff-9af1-1b93cf7aab22" providerId="ADAL" clId="{56E9DFAE-DDAD-4FCA-8AED-56B2D15DB479}" dt="2026-02-20T06:53:39.037" v="20400" actId="571"/>
          <ac:spMkLst>
            <pc:docMk/>
            <pc:sldMk cId="3664584613" sldId="6061"/>
            <ac:spMk id="55" creationId="{D5C0D41E-5DF1-51C4-404B-41784DB7A209}"/>
          </ac:spMkLst>
        </pc:spChg>
        <pc:spChg chg="mod">
          <ac:chgData name="松浦英宗" userId="9b03fd3a-662f-49ff-9af1-1b93cf7aab22" providerId="ADAL" clId="{56E9DFAE-DDAD-4FCA-8AED-56B2D15DB479}" dt="2026-02-20T06:53:39.037" v="20400" actId="571"/>
          <ac:spMkLst>
            <pc:docMk/>
            <pc:sldMk cId="3664584613" sldId="6061"/>
            <ac:spMk id="56" creationId="{2123F317-0C52-52BF-F20A-89A2B168D2B5}"/>
          </ac:spMkLst>
        </pc:spChg>
        <pc:spChg chg="mod">
          <ac:chgData name="松浦英宗" userId="9b03fd3a-662f-49ff-9af1-1b93cf7aab22" providerId="ADAL" clId="{56E9DFAE-DDAD-4FCA-8AED-56B2D15DB479}" dt="2026-02-20T07:04:03.139" v="20681" actId="404"/>
          <ac:spMkLst>
            <pc:docMk/>
            <pc:sldMk cId="3664584613" sldId="6061"/>
            <ac:spMk id="58" creationId="{284478E7-6418-5DFC-A7FE-E44FC894F97C}"/>
          </ac:spMkLst>
        </pc:spChg>
        <pc:spChg chg="mod">
          <ac:chgData name="松浦英宗" userId="9b03fd3a-662f-49ff-9af1-1b93cf7aab22" providerId="ADAL" clId="{56E9DFAE-DDAD-4FCA-8AED-56B2D15DB479}" dt="2026-02-20T07:04:03.139" v="20681" actId="404"/>
          <ac:spMkLst>
            <pc:docMk/>
            <pc:sldMk cId="3664584613" sldId="6061"/>
            <ac:spMk id="59" creationId="{89CA18ED-AE6C-B222-8157-075131A21AED}"/>
          </ac:spMkLst>
        </pc:spChg>
        <pc:spChg chg="mod">
          <ac:chgData name="松浦英宗" userId="9b03fd3a-662f-49ff-9af1-1b93cf7aab22" providerId="ADAL" clId="{56E9DFAE-DDAD-4FCA-8AED-56B2D15DB479}" dt="2026-02-20T07:04:03.139" v="20681" actId="404"/>
          <ac:spMkLst>
            <pc:docMk/>
            <pc:sldMk cId="3664584613" sldId="6061"/>
            <ac:spMk id="61" creationId="{0BAFE05B-5953-9724-3B6B-DEE76C41364E}"/>
          </ac:spMkLst>
        </pc:spChg>
        <pc:spChg chg="mod">
          <ac:chgData name="松浦英宗" userId="9b03fd3a-662f-49ff-9af1-1b93cf7aab22" providerId="ADAL" clId="{56E9DFAE-DDAD-4FCA-8AED-56B2D15DB479}" dt="2026-02-20T07:04:03.139" v="20681" actId="404"/>
          <ac:spMkLst>
            <pc:docMk/>
            <pc:sldMk cId="3664584613" sldId="6061"/>
            <ac:spMk id="62" creationId="{EDEFF63E-0800-53C8-F070-F511AF24C472}"/>
          </ac:spMkLst>
        </pc:spChg>
        <pc:spChg chg="mod">
          <ac:chgData name="松浦英宗" userId="9b03fd3a-662f-49ff-9af1-1b93cf7aab22" providerId="ADAL" clId="{56E9DFAE-DDAD-4FCA-8AED-56B2D15DB479}" dt="2026-02-20T07:04:03.139" v="20681" actId="404"/>
          <ac:spMkLst>
            <pc:docMk/>
            <pc:sldMk cId="3664584613" sldId="6061"/>
            <ac:spMk id="64" creationId="{C0A87A5E-8B5B-32A5-E3B6-1C2990FD4904}"/>
          </ac:spMkLst>
        </pc:spChg>
        <pc:spChg chg="mod">
          <ac:chgData name="松浦英宗" userId="9b03fd3a-662f-49ff-9af1-1b93cf7aab22" providerId="ADAL" clId="{56E9DFAE-DDAD-4FCA-8AED-56B2D15DB479}" dt="2026-02-20T07:04:03.139" v="20681" actId="404"/>
          <ac:spMkLst>
            <pc:docMk/>
            <pc:sldMk cId="3664584613" sldId="6061"/>
            <ac:spMk id="65" creationId="{F918ABA3-1AD1-D274-F93C-FBE38AD72CF8}"/>
          </ac:spMkLst>
        </pc:spChg>
        <pc:spChg chg="mod">
          <ac:chgData name="松浦英宗" userId="9b03fd3a-662f-49ff-9af1-1b93cf7aab22" providerId="ADAL" clId="{56E9DFAE-DDAD-4FCA-8AED-56B2D15DB479}" dt="2026-02-20T07:04:03.139" v="20681" actId="404"/>
          <ac:spMkLst>
            <pc:docMk/>
            <pc:sldMk cId="3664584613" sldId="6061"/>
            <ac:spMk id="67" creationId="{945D3519-E1AC-D533-B666-C81AB8D16E30}"/>
          </ac:spMkLst>
        </pc:spChg>
        <pc:spChg chg="mod">
          <ac:chgData name="松浦英宗" userId="9b03fd3a-662f-49ff-9af1-1b93cf7aab22" providerId="ADAL" clId="{56E9DFAE-DDAD-4FCA-8AED-56B2D15DB479}" dt="2026-02-20T07:04:03.139" v="20681" actId="404"/>
          <ac:spMkLst>
            <pc:docMk/>
            <pc:sldMk cId="3664584613" sldId="6061"/>
            <ac:spMk id="68" creationId="{FA4BCEBD-FE37-8138-F16F-B687B8056621}"/>
          </ac:spMkLst>
        </pc:spChg>
        <pc:grpChg chg="del">
          <ac:chgData name="松浦英宗" userId="9b03fd3a-662f-49ff-9af1-1b93cf7aab22" providerId="ADAL" clId="{56E9DFAE-DDAD-4FCA-8AED-56B2D15DB479}" dt="2026-02-20T06:31:23.998" v="20197" actId="478"/>
          <ac:grpSpMkLst>
            <pc:docMk/>
            <pc:sldMk cId="3664584613" sldId="6061"/>
            <ac:grpSpMk id="21" creationId="{233B7AAE-FE29-4835-5CA9-55F0B564BAB7}"/>
          </ac:grpSpMkLst>
        </pc:grpChg>
        <pc:grpChg chg="del">
          <ac:chgData name="松浦英宗" userId="9b03fd3a-662f-49ff-9af1-1b93cf7aab22" providerId="ADAL" clId="{56E9DFAE-DDAD-4FCA-8AED-56B2D15DB479}" dt="2026-02-20T06:31:23.998" v="20197" actId="478"/>
          <ac:grpSpMkLst>
            <pc:docMk/>
            <pc:sldMk cId="3664584613" sldId="6061"/>
            <ac:grpSpMk id="25" creationId="{6226DBA6-76D6-C0F2-7851-D81BC5BB458D}"/>
          </ac:grpSpMkLst>
        </pc:grpChg>
        <pc:grpChg chg="del mod">
          <ac:chgData name="松浦英宗" userId="9b03fd3a-662f-49ff-9af1-1b93cf7aab22" providerId="ADAL" clId="{56E9DFAE-DDAD-4FCA-8AED-56B2D15DB479}" dt="2026-02-20T06:52:39.679" v="20345" actId="165"/>
          <ac:grpSpMkLst>
            <pc:docMk/>
            <pc:sldMk cId="3664584613" sldId="6061"/>
            <ac:grpSpMk id="37" creationId="{FDF1CE6C-4BF0-6265-EEA4-2863C3BF5B78}"/>
          </ac:grpSpMkLst>
        </pc:grpChg>
        <pc:grpChg chg="mod">
          <ac:chgData name="松浦英宗" userId="9b03fd3a-662f-49ff-9af1-1b93cf7aab22" providerId="ADAL" clId="{56E9DFAE-DDAD-4FCA-8AED-56B2D15DB479}" dt="2026-02-20T06:31:40.129" v="20202" actId="164"/>
          <ac:grpSpMkLst>
            <pc:docMk/>
            <pc:sldMk cId="3664584613" sldId="6061"/>
            <ac:grpSpMk id="41" creationId="{FFB4A474-5E4E-5546-62E5-10A3741AA0DE}"/>
          </ac:grpSpMkLst>
        </pc:grpChg>
        <pc:grpChg chg="del">
          <ac:chgData name="松浦英宗" userId="9b03fd3a-662f-49ff-9af1-1b93cf7aab22" providerId="ADAL" clId="{56E9DFAE-DDAD-4FCA-8AED-56B2D15DB479}" dt="2026-02-20T06:53:13.319" v="20380" actId="478"/>
          <ac:grpSpMkLst>
            <pc:docMk/>
            <pc:sldMk cId="3664584613" sldId="6061"/>
            <ac:grpSpMk id="42" creationId="{1ADA02B9-B59C-C6C8-3E90-5B2825B940A6}"/>
          </ac:grpSpMkLst>
        </pc:grpChg>
        <pc:grpChg chg="add del mod topLvl">
          <ac:chgData name="松浦英宗" userId="9b03fd3a-662f-49ff-9af1-1b93cf7aab22" providerId="ADAL" clId="{56E9DFAE-DDAD-4FCA-8AED-56B2D15DB479}" dt="2026-02-20T06:53:55.632" v="20409" actId="164"/>
          <ac:grpSpMkLst>
            <pc:docMk/>
            <pc:sldMk cId="3664584613" sldId="6061"/>
            <ac:grpSpMk id="43" creationId="{099E4FE7-EA6B-FF81-DE44-C27CA649E138}"/>
          </ac:grpSpMkLst>
        </pc:grpChg>
        <pc:grpChg chg="del">
          <ac:chgData name="松浦英宗" userId="9b03fd3a-662f-49ff-9af1-1b93cf7aab22" providerId="ADAL" clId="{56E9DFAE-DDAD-4FCA-8AED-56B2D15DB479}" dt="2026-02-20T06:53:13.319" v="20380" actId="478"/>
          <ac:grpSpMkLst>
            <pc:docMk/>
            <pc:sldMk cId="3664584613" sldId="6061"/>
            <ac:grpSpMk id="44" creationId="{302DE4D4-E020-F381-77C4-1A8083EA885D}"/>
          </ac:grpSpMkLst>
        </pc:grpChg>
        <pc:grpChg chg="add mod">
          <ac:chgData name="松浦英宗" userId="9b03fd3a-662f-49ff-9af1-1b93cf7aab22" providerId="ADAL" clId="{56E9DFAE-DDAD-4FCA-8AED-56B2D15DB479}" dt="2026-02-20T06:52:31.500" v="20338" actId="14100"/>
          <ac:grpSpMkLst>
            <pc:docMk/>
            <pc:sldMk cId="3664584613" sldId="6061"/>
            <ac:grpSpMk id="51" creationId="{3D4CB265-7B12-9F46-FFD8-C91E87C9D0B3}"/>
          </ac:grpSpMkLst>
        </pc:grpChg>
        <pc:grpChg chg="add mod">
          <ac:chgData name="松浦英宗" userId="9b03fd3a-662f-49ff-9af1-1b93cf7aab22" providerId="ADAL" clId="{56E9DFAE-DDAD-4FCA-8AED-56B2D15DB479}" dt="2026-02-20T06:53:39.037" v="20400" actId="571"/>
          <ac:grpSpMkLst>
            <pc:docMk/>
            <pc:sldMk cId="3664584613" sldId="6061"/>
            <ac:grpSpMk id="54" creationId="{9DA7739C-918E-1B16-B7AC-A6724BC641B2}"/>
          </ac:grpSpMkLst>
        </pc:grpChg>
        <pc:grpChg chg="add mod">
          <ac:chgData name="松浦英宗" userId="9b03fd3a-662f-49ff-9af1-1b93cf7aab22" providerId="ADAL" clId="{56E9DFAE-DDAD-4FCA-8AED-56B2D15DB479}" dt="2026-02-20T06:53:55.632" v="20409" actId="164"/>
          <ac:grpSpMkLst>
            <pc:docMk/>
            <pc:sldMk cId="3664584613" sldId="6061"/>
            <ac:grpSpMk id="57" creationId="{A0B082DF-A5C7-3771-F23D-27BEDC976513}"/>
          </ac:grpSpMkLst>
        </pc:grpChg>
        <pc:grpChg chg="add mod">
          <ac:chgData name="松浦英宗" userId="9b03fd3a-662f-49ff-9af1-1b93cf7aab22" providerId="ADAL" clId="{56E9DFAE-DDAD-4FCA-8AED-56B2D15DB479}" dt="2026-02-20T06:53:55.632" v="20409" actId="164"/>
          <ac:grpSpMkLst>
            <pc:docMk/>
            <pc:sldMk cId="3664584613" sldId="6061"/>
            <ac:grpSpMk id="60" creationId="{997052D6-549E-3CF0-4D85-97A8F02DA7D2}"/>
          </ac:grpSpMkLst>
        </pc:grpChg>
        <pc:grpChg chg="add mod">
          <ac:chgData name="松浦英宗" userId="9b03fd3a-662f-49ff-9af1-1b93cf7aab22" providerId="ADAL" clId="{56E9DFAE-DDAD-4FCA-8AED-56B2D15DB479}" dt="2026-02-20T06:53:55.632" v="20409" actId="164"/>
          <ac:grpSpMkLst>
            <pc:docMk/>
            <pc:sldMk cId="3664584613" sldId="6061"/>
            <ac:grpSpMk id="63" creationId="{75F8932A-D47B-1469-EDBE-6B4900782D44}"/>
          </ac:grpSpMkLst>
        </pc:grpChg>
        <pc:grpChg chg="add mod">
          <ac:chgData name="松浦英宗" userId="9b03fd3a-662f-49ff-9af1-1b93cf7aab22" providerId="ADAL" clId="{56E9DFAE-DDAD-4FCA-8AED-56B2D15DB479}" dt="2026-02-20T06:53:55.632" v="20409" actId="164"/>
          <ac:grpSpMkLst>
            <pc:docMk/>
            <pc:sldMk cId="3664584613" sldId="6061"/>
            <ac:grpSpMk id="66" creationId="{337D10AC-C7CC-7550-41AD-175168DD134C}"/>
          </ac:grpSpMkLst>
        </pc:grpChg>
        <pc:grpChg chg="add mod">
          <ac:chgData name="松浦英宗" userId="9b03fd3a-662f-49ff-9af1-1b93cf7aab22" providerId="ADAL" clId="{56E9DFAE-DDAD-4FCA-8AED-56B2D15DB479}" dt="2026-02-20T07:04:03.604" v="20682" actId="14100"/>
          <ac:grpSpMkLst>
            <pc:docMk/>
            <pc:sldMk cId="3664584613" sldId="6061"/>
            <ac:grpSpMk id="69" creationId="{21809702-313C-DB92-CC95-DAF30252CFD2}"/>
          </ac:grpSpMkLst>
        </pc:grpChg>
      </pc:sldChg>
      <pc:sldChg chg="addSp delSp modSp add del mod">
        <pc:chgData name="松浦英宗" userId="9b03fd3a-662f-49ff-9af1-1b93cf7aab22" providerId="ADAL" clId="{56E9DFAE-DDAD-4FCA-8AED-56B2D15DB479}" dt="2026-02-20T07:52:07.730" v="21377" actId="47"/>
        <pc:sldMkLst>
          <pc:docMk/>
          <pc:sldMk cId="526734364" sldId="6062"/>
        </pc:sldMkLst>
        <pc:spChg chg="del">
          <ac:chgData name="松浦英宗" userId="9b03fd3a-662f-49ff-9af1-1b93cf7aab22" providerId="ADAL" clId="{56E9DFAE-DDAD-4FCA-8AED-56B2D15DB479}" dt="2026-02-20T06:32:14.651" v="20208" actId="478"/>
          <ac:spMkLst>
            <pc:docMk/>
            <pc:sldMk cId="526734364" sldId="6062"/>
            <ac:spMk id="2" creationId="{3D046F79-AC4C-6289-E9AB-7DA3E717AE40}"/>
          </ac:spMkLst>
        </pc:spChg>
        <pc:spChg chg="add del mod">
          <ac:chgData name="松浦英宗" userId="9b03fd3a-662f-49ff-9af1-1b93cf7aab22" providerId="ADAL" clId="{56E9DFAE-DDAD-4FCA-8AED-56B2D15DB479}" dt="2026-02-20T07:17:28.577" v="21030" actId="2711"/>
          <ac:spMkLst>
            <pc:docMk/>
            <pc:sldMk cId="526734364" sldId="6062"/>
            <ac:spMk id="3" creationId="{86C3C79E-AD7E-2AE8-4896-4681E63351FE}"/>
          </ac:spMkLst>
        </pc:spChg>
        <pc:spChg chg="del">
          <ac:chgData name="松浦英宗" userId="9b03fd3a-662f-49ff-9af1-1b93cf7aab22" providerId="ADAL" clId="{56E9DFAE-DDAD-4FCA-8AED-56B2D15DB479}" dt="2026-02-20T07:09:52.819" v="20944" actId="478"/>
          <ac:spMkLst>
            <pc:docMk/>
            <pc:sldMk cId="526734364" sldId="6062"/>
            <ac:spMk id="4" creationId="{AD45AFF9-ABE4-190D-05B2-1967D4EDEA5B}"/>
          </ac:spMkLst>
        </pc:spChg>
        <pc:spChg chg="add mod">
          <ac:chgData name="松浦英宗" userId="9b03fd3a-662f-49ff-9af1-1b93cf7aab22" providerId="ADAL" clId="{56E9DFAE-DDAD-4FCA-8AED-56B2D15DB479}" dt="2026-02-20T07:18:44.378" v="21072" actId="948"/>
          <ac:spMkLst>
            <pc:docMk/>
            <pc:sldMk cId="526734364" sldId="6062"/>
            <ac:spMk id="5" creationId="{1F87CA00-C0A8-0A47-66F3-878DB36362D1}"/>
          </ac:spMkLst>
        </pc:spChg>
        <pc:spChg chg="add mod">
          <ac:chgData name="松浦英宗" userId="9b03fd3a-662f-49ff-9af1-1b93cf7aab22" providerId="ADAL" clId="{56E9DFAE-DDAD-4FCA-8AED-56B2D15DB479}" dt="2026-02-20T07:17:41.182" v="21036" actId="1037"/>
          <ac:spMkLst>
            <pc:docMk/>
            <pc:sldMk cId="526734364" sldId="6062"/>
            <ac:spMk id="6" creationId="{DF13505C-EA9A-5C5C-D0FE-BE53A0C23AA1}"/>
          </ac:spMkLst>
        </pc:spChg>
        <pc:spChg chg="del">
          <ac:chgData name="松浦英宗" userId="9b03fd3a-662f-49ff-9af1-1b93cf7aab22" providerId="ADAL" clId="{56E9DFAE-DDAD-4FCA-8AED-56B2D15DB479}" dt="2026-02-20T07:09:52.819" v="20944" actId="478"/>
          <ac:spMkLst>
            <pc:docMk/>
            <pc:sldMk cId="526734364" sldId="6062"/>
            <ac:spMk id="7" creationId="{CCC5D7F7-90CD-8E89-B9C8-1231253A754E}"/>
          </ac:spMkLst>
        </pc:spChg>
        <pc:spChg chg="del mod">
          <ac:chgData name="松浦英宗" userId="9b03fd3a-662f-49ff-9af1-1b93cf7aab22" providerId="ADAL" clId="{56E9DFAE-DDAD-4FCA-8AED-56B2D15DB479}" dt="2026-02-20T07:09:52.819" v="20944" actId="478"/>
          <ac:spMkLst>
            <pc:docMk/>
            <pc:sldMk cId="526734364" sldId="6062"/>
            <ac:spMk id="8" creationId="{BE7822F4-99E7-DC26-64F5-5E0140DA19D0}"/>
          </ac:spMkLst>
        </pc:spChg>
        <pc:spChg chg="add del mod">
          <ac:chgData name="松浦英宗" userId="9b03fd3a-662f-49ff-9af1-1b93cf7aab22" providerId="ADAL" clId="{56E9DFAE-DDAD-4FCA-8AED-56B2D15DB479}" dt="2026-02-20T07:09:52.819" v="20944" actId="478"/>
          <ac:spMkLst>
            <pc:docMk/>
            <pc:sldMk cId="526734364" sldId="6062"/>
            <ac:spMk id="9" creationId="{28F43774-0F08-128B-D494-2D328CD8940F}"/>
          </ac:spMkLst>
        </pc:spChg>
        <pc:spChg chg="del mod">
          <ac:chgData name="松浦英宗" userId="9b03fd3a-662f-49ff-9af1-1b93cf7aab22" providerId="ADAL" clId="{56E9DFAE-DDAD-4FCA-8AED-56B2D15DB479}" dt="2026-02-20T07:09:52.819" v="20944" actId="478"/>
          <ac:spMkLst>
            <pc:docMk/>
            <pc:sldMk cId="526734364" sldId="6062"/>
            <ac:spMk id="10" creationId="{BC7701C0-83C1-2C40-86A2-3FB914A4F2F8}"/>
          </ac:spMkLst>
        </pc:spChg>
        <pc:spChg chg="mod">
          <ac:chgData name="松浦英宗" userId="9b03fd3a-662f-49ff-9af1-1b93cf7aab22" providerId="ADAL" clId="{56E9DFAE-DDAD-4FCA-8AED-56B2D15DB479}" dt="2026-02-20T06:32:14.951" v="20209"/>
          <ac:spMkLst>
            <pc:docMk/>
            <pc:sldMk cId="526734364" sldId="6062"/>
            <ac:spMk id="14" creationId="{4DAC9BA0-9BED-BBD5-9811-71FA5236A400}"/>
          </ac:spMkLst>
        </pc:spChg>
        <pc:spChg chg="mod">
          <ac:chgData name="松浦英宗" userId="9b03fd3a-662f-49ff-9af1-1b93cf7aab22" providerId="ADAL" clId="{56E9DFAE-DDAD-4FCA-8AED-56B2D15DB479}" dt="2026-02-20T06:32:14.951" v="20209"/>
          <ac:spMkLst>
            <pc:docMk/>
            <pc:sldMk cId="526734364" sldId="6062"/>
            <ac:spMk id="15" creationId="{7FC50FC2-E6F7-42D9-4F02-B1ECA0B8E6F4}"/>
          </ac:spMkLst>
        </pc:spChg>
        <pc:spChg chg="mod">
          <ac:chgData name="松浦英宗" userId="9b03fd3a-662f-49ff-9af1-1b93cf7aab22" providerId="ADAL" clId="{56E9DFAE-DDAD-4FCA-8AED-56B2D15DB479}" dt="2026-02-20T06:32:14.951" v="20209"/>
          <ac:spMkLst>
            <pc:docMk/>
            <pc:sldMk cId="526734364" sldId="6062"/>
            <ac:spMk id="16" creationId="{E0AF7062-77DF-2E83-1DB3-B2E1A47D775E}"/>
          </ac:spMkLst>
        </pc:spChg>
        <pc:spChg chg="mod">
          <ac:chgData name="松浦英宗" userId="9b03fd3a-662f-49ff-9af1-1b93cf7aab22" providerId="ADAL" clId="{56E9DFAE-DDAD-4FCA-8AED-56B2D15DB479}" dt="2026-02-20T06:32:14.951" v="20209"/>
          <ac:spMkLst>
            <pc:docMk/>
            <pc:sldMk cId="526734364" sldId="6062"/>
            <ac:spMk id="20" creationId="{A9D9A1D8-FF9E-7B6B-3FF8-8350C6B42C47}"/>
          </ac:spMkLst>
        </pc:spChg>
        <pc:spChg chg="add del mod">
          <ac:chgData name="松浦英宗" userId="9b03fd3a-662f-49ff-9af1-1b93cf7aab22" providerId="ADAL" clId="{56E9DFAE-DDAD-4FCA-8AED-56B2D15DB479}" dt="2026-02-20T07:11:34.694" v="20953" actId="478"/>
          <ac:spMkLst>
            <pc:docMk/>
            <pc:sldMk cId="526734364" sldId="6062"/>
            <ac:spMk id="24" creationId="{8FA6BEAF-DCAF-E8C4-D291-A4F1460FE6F2}"/>
          </ac:spMkLst>
        </pc:spChg>
        <pc:spChg chg="add del mod">
          <ac:chgData name="松浦英宗" userId="9b03fd3a-662f-49ff-9af1-1b93cf7aab22" providerId="ADAL" clId="{56E9DFAE-DDAD-4FCA-8AED-56B2D15DB479}" dt="2026-02-20T07:11:31.628" v="20952" actId="478"/>
          <ac:spMkLst>
            <pc:docMk/>
            <pc:sldMk cId="526734364" sldId="6062"/>
            <ac:spMk id="25" creationId="{A2A12ACE-652B-3F2C-D1B5-C18C69AE0EF9}"/>
          </ac:spMkLst>
        </pc:spChg>
        <pc:spChg chg="mod">
          <ac:chgData name="松浦英宗" userId="9b03fd3a-662f-49ff-9af1-1b93cf7aab22" providerId="ADAL" clId="{56E9DFAE-DDAD-4FCA-8AED-56B2D15DB479}" dt="2026-02-20T07:18:44.378" v="21072" actId="948"/>
          <ac:spMkLst>
            <pc:docMk/>
            <pc:sldMk cId="526734364" sldId="6062"/>
            <ac:spMk id="28" creationId="{D8A66DDB-3B84-994C-0D68-292A54AFF080}"/>
          </ac:spMkLst>
        </pc:spChg>
        <pc:spChg chg="mod">
          <ac:chgData name="松浦英宗" userId="9b03fd3a-662f-49ff-9af1-1b93cf7aab22" providerId="ADAL" clId="{56E9DFAE-DDAD-4FCA-8AED-56B2D15DB479}" dt="2026-02-20T07:17:41.182" v="21036" actId="1037"/>
          <ac:spMkLst>
            <pc:docMk/>
            <pc:sldMk cId="526734364" sldId="6062"/>
            <ac:spMk id="29" creationId="{9A2603AA-1F64-9639-FC4D-B2D54C1A6C2C}"/>
          </ac:spMkLst>
        </pc:spChg>
        <pc:spChg chg="mod">
          <ac:chgData name="松浦英宗" userId="9b03fd3a-662f-49ff-9af1-1b93cf7aab22" providerId="ADAL" clId="{56E9DFAE-DDAD-4FCA-8AED-56B2D15DB479}" dt="2026-02-20T07:18:44.378" v="21072" actId="948"/>
          <ac:spMkLst>
            <pc:docMk/>
            <pc:sldMk cId="526734364" sldId="6062"/>
            <ac:spMk id="31" creationId="{26F2F4C0-DE92-9AC9-C4E1-1D34A8A863DB}"/>
          </ac:spMkLst>
        </pc:spChg>
        <pc:spChg chg="mod">
          <ac:chgData name="松浦英宗" userId="9b03fd3a-662f-49ff-9af1-1b93cf7aab22" providerId="ADAL" clId="{56E9DFAE-DDAD-4FCA-8AED-56B2D15DB479}" dt="2026-02-20T07:17:41.182" v="21036" actId="1037"/>
          <ac:spMkLst>
            <pc:docMk/>
            <pc:sldMk cId="526734364" sldId="6062"/>
            <ac:spMk id="32" creationId="{76E540C0-3940-665E-A6C3-BF779362CB75}"/>
          </ac:spMkLst>
        </pc:spChg>
        <pc:grpChg chg="del">
          <ac:chgData name="松浦英宗" userId="9b03fd3a-662f-49ff-9af1-1b93cf7aab22" providerId="ADAL" clId="{56E9DFAE-DDAD-4FCA-8AED-56B2D15DB479}" dt="2026-02-20T07:09:52.819" v="20944" actId="478"/>
          <ac:grpSpMkLst>
            <pc:docMk/>
            <pc:sldMk cId="526734364" sldId="6062"/>
            <ac:grpSpMk id="13" creationId="{AD825E4B-DA8F-70D4-D3DD-937D9A609311}"/>
          </ac:grpSpMkLst>
        </pc:grpChg>
        <pc:grpChg chg="add mod">
          <ac:chgData name="松浦英宗" userId="9b03fd3a-662f-49ff-9af1-1b93cf7aab22" providerId="ADAL" clId="{56E9DFAE-DDAD-4FCA-8AED-56B2D15DB479}" dt="2026-02-20T07:11:45.206" v="20962" actId="164"/>
          <ac:grpSpMkLst>
            <pc:docMk/>
            <pc:sldMk cId="526734364" sldId="6062"/>
            <ac:grpSpMk id="26" creationId="{0119D113-C11D-D4F8-EC19-83FA764D1F30}"/>
          </ac:grpSpMkLst>
        </pc:grpChg>
        <pc:grpChg chg="add mod">
          <ac:chgData name="松浦英宗" userId="9b03fd3a-662f-49ff-9af1-1b93cf7aab22" providerId="ADAL" clId="{56E9DFAE-DDAD-4FCA-8AED-56B2D15DB479}" dt="2026-02-20T07:11:45.206" v="20962" actId="164"/>
          <ac:grpSpMkLst>
            <pc:docMk/>
            <pc:sldMk cId="526734364" sldId="6062"/>
            <ac:grpSpMk id="27" creationId="{7C3F3DCE-F210-57E8-5E58-B9163BE33076}"/>
          </ac:grpSpMkLst>
        </pc:grpChg>
        <pc:grpChg chg="add mod">
          <ac:chgData name="松浦英宗" userId="9b03fd3a-662f-49ff-9af1-1b93cf7aab22" providerId="ADAL" clId="{56E9DFAE-DDAD-4FCA-8AED-56B2D15DB479}" dt="2026-02-20T07:11:45.206" v="20962" actId="164"/>
          <ac:grpSpMkLst>
            <pc:docMk/>
            <pc:sldMk cId="526734364" sldId="6062"/>
            <ac:grpSpMk id="30" creationId="{F1616B59-39F7-5B78-6225-CC4DC346C63B}"/>
          </ac:grpSpMkLst>
        </pc:grpChg>
        <pc:grpChg chg="add mod">
          <ac:chgData name="松浦英宗" userId="9b03fd3a-662f-49ff-9af1-1b93cf7aab22" providerId="ADAL" clId="{56E9DFAE-DDAD-4FCA-8AED-56B2D15DB479}" dt="2026-02-20T07:17:43.910" v="21037" actId="12788"/>
          <ac:grpSpMkLst>
            <pc:docMk/>
            <pc:sldMk cId="526734364" sldId="6062"/>
            <ac:grpSpMk id="33" creationId="{F49A15C4-9B5E-EDC5-7B9C-37E9B7A3D512}"/>
          </ac:grpSpMkLst>
        </pc:grpChg>
        <pc:cxnChg chg="del">
          <ac:chgData name="松浦英宗" userId="9b03fd3a-662f-49ff-9af1-1b93cf7aab22" providerId="ADAL" clId="{56E9DFAE-DDAD-4FCA-8AED-56B2D15DB479}" dt="2026-02-20T07:09:52.819" v="20944" actId="478"/>
          <ac:cxnSpMkLst>
            <pc:docMk/>
            <pc:sldMk cId="526734364" sldId="6062"/>
            <ac:cxnSpMk id="11" creationId="{0CE6BCDB-C3B8-0D8D-F8AB-EF7CAB65DC2E}"/>
          </ac:cxnSpMkLst>
        </pc:cxnChg>
        <pc:cxnChg chg="del">
          <ac:chgData name="松浦英宗" userId="9b03fd3a-662f-49ff-9af1-1b93cf7aab22" providerId="ADAL" clId="{56E9DFAE-DDAD-4FCA-8AED-56B2D15DB479}" dt="2026-02-20T07:09:52.819" v="20944" actId="478"/>
          <ac:cxnSpMkLst>
            <pc:docMk/>
            <pc:sldMk cId="526734364" sldId="6062"/>
            <ac:cxnSpMk id="12" creationId="{8BE6441B-7DB5-8483-23D3-38CC8C044E08}"/>
          </ac:cxnSpMkLst>
        </pc:cxnChg>
      </pc:sldChg>
      <pc:sldChg chg="addSp delSp modSp add del mod ord">
        <pc:chgData name="松浦英宗" userId="9b03fd3a-662f-49ff-9af1-1b93cf7aab22" providerId="ADAL" clId="{56E9DFAE-DDAD-4FCA-8AED-56B2D15DB479}" dt="2026-02-20T07:52:07.730" v="21377" actId="47"/>
        <pc:sldMkLst>
          <pc:docMk/>
          <pc:sldMk cId="1429410212" sldId="6063"/>
        </pc:sldMkLst>
        <pc:spChg chg="add mod">
          <ac:chgData name="松浦英宗" userId="9b03fd3a-662f-49ff-9af1-1b93cf7aab22" providerId="ADAL" clId="{56E9DFAE-DDAD-4FCA-8AED-56B2D15DB479}" dt="2026-02-20T07:46:44.534" v="21372" actId="14100"/>
          <ac:spMkLst>
            <pc:docMk/>
            <pc:sldMk cId="1429410212" sldId="6063"/>
            <ac:spMk id="2" creationId="{7B91FA43-E5BB-8FB4-087E-3FC582FD5A85}"/>
          </ac:spMkLst>
        </pc:spChg>
        <pc:spChg chg="del">
          <ac:chgData name="松浦英宗" userId="9b03fd3a-662f-49ff-9af1-1b93cf7aab22" providerId="ADAL" clId="{56E9DFAE-DDAD-4FCA-8AED-56B2D15DB479}" dt="2026-02-20T07:19:23.772" v="21078" actId="478"/>
          <ac:spMkLst>
            <pc:docMk/>
            <pc:sldMk cId="1429410212" sldId="6063"/>
            <ac:spMk id="3" creationId="{249A9DEE-5EC3-72E7-1154-D471F965654F}"/>
          </ac:spMkLst>
        </pc:spChg>
        <pc:spChg chg="add mod">
          <ac:chgData name="松浦英宗" userId="9b03fd3a-662f-49ff-9af1-1b93cf7aab22" providerId="ADAL" clId="{56E9DFAE-DDAD-4FCA-8AED-56B2D15DB479}" dt="2026-02-20T07:46:42.274" v="21371" actId="14100"/>
          <ac:spMkLst>
            <pc:docMk/>
            <pc:sldMk cId="1429410212" sldId="6063"/>
            <ac:spMk id="4" creationId="{FCF02FDB-26A0-36CA-E341-1445C3B54A48}"/>
          </ac:spMkLst>
        </pc:spChg>
        <pc:spChg chg="mod topLvl">
          <ac:chgData name="松浦英宗" userId="9b03fd3a-662f-49ff-9af1-1b93cf7aab22" providerId="ADAL" clId="{56E9DFAE-DDAD-4FCA-8AED-56B2D15DB479}" dt="2026-02-20T07:27:15.288" v="21322" actId="1035"/>
          <ac:spMkLst>
            <pc:docMk/>
            <pc:sldMk cId="1429410212" sldId="6063"/>
            <ac:spMk id="6" creationId="{28AA574A-9E47-471B-5592-1D6ADF4BF3E8}"/>
          </ac:spMkLst>
        </pc:spChg>
        <pc:spChg chg="add mod">
          <ac:chgData name="松浦英宗" userId="9b03fd3a-662f-49ff-9af1-1b93cf7aab22" providerId="ADAL" clId="{56E9DFAE-DDAD-4FCA-8AED-56B2D15DB479}" dt="2026-02-20T07:46:47.412" v="21373" actId="14100"/>
          <ac:spMkLst>
            <pc:docMk/>
            <pc:sldMk cId="1429410212" sldId="6063"/>
            <ac:spMk id="7" creationId="{40833944-A1BA-1660-A507-9A07E4BB1238}"/>
          </ac:spMkLst>
        </pc:spChg>
        <pc:spChg chg="mod topLvl">
          <ac:chgData name="松浦英宗" userId="9b03fd3a-662f-49ff-9af1-1b93cf7aab22" providerId="ADAL" clId="{56E9DFAE-DDAD-4FCA-8AED-56B2D15DB479}" dt="2026-02-20T07:46:42.274" v="21371" actId="14100"/>
          <ac:spMkLst>
            <pc:docMk/>
            <pc:sldMk cId="1429410212" sldId="6063"/>
            <ac:spMk id="8" creationId="{B07C96C7-303E-AFAC-894B-F0473B6F752B}"/>
          </ac:spMkLst>
        </pc:spChg>
        <pc:spChg chg="add mod">
          <ac:chgData name="松浦英宗" userId="9b03fd3a-662f-49ff-9af1-1b93cf7aab22" providerId="ADAL" clId="{56E9DFAE-DDAD-4FCA-8AED-56B2D15DB479}" dt="2026-02-20T07:46:49.996" v="21374" actId="14100"/>
          <ac:spMkLst>
            <pc:docMk/>
            <pc:sldMk cId="1429410212" sldId="6063"/>
            <ac:spMk id="9" creationId="{EA8C9BF0-0D44-2AEF-5EF5-CB602448C5A4}"/>
          </ac:spMkLst>
        </pc:spChg>
        <pc:spChg chg="del mod">
          <ac:chgData name="松浦英宗" userId="9b03fd3a-662f-49ff-9af1-1b93cf7aab22" providerId="ADAL" clId="{56E9DFAE-DDAD-4FCA-8AED-56B2D15DB479}" dt="2026-02-20T07:20:53.383" v="21161" actId="478"/>
          <ac:spMkLst>
            <pc:docMk/>
            <pc:sldMk cId="1429410212" sldId="6063"/>
            <ac:spMk id="14" creationId="{3F0AC9E9-6DE3-0050-E925-E70D61EFAAC7}"/>
          </ac:spMkLst>
        </pc:spChg>
        <pc:spChg chg="add mod">
          <ac:chgData name="松浦英宗" userId="9b03fd3a-662f-49ff-9af1-1b93cf7aab22" providerId="ADAL" clId="{56E9DFAE-DDAD-4FCA-8AED-56B2D15DB479}" dt="2026-02-20T07:26:08.692" v="21237" actId="207"/>
          <ac:spMkLst>
            <pc:docMk/>
            <pc:sldMk cId="1429410212" sldId="6063"/>
            <ac:spMk id="15" creationId="{D066F7B5-3D21-0442-EF6F-32616BD3845A}"/>
          </ac:spMkLst>
        </pc:spChg>
        <pc:grpChg chg="del">
          <ac:chgData name="松浦英宗" userId="9b03fd3a-662f-49ff-9af1-1b93cf7aab22" providerId="ADAL" clId="{56E9DFAE-DDAD-4FCA-8AED-56B2D15DB479}" dt="2026-02-20T07:24:46.735" v="21186" actId="165"/>
          <ac:grpSpMkLst>
            <pc:docMk/>
            <pc:sldMk cId="1429410212" sldId="6063"/>
            <ac:grpSpMk id="5" creationId="{5AB7A91A-59C7-A56C-50EC-6E1E24DD135F}"/>
          </ac:grpSpMkLst>
        </pc:grpChg>
        <pc:grpChg chg="del">
          <ac:chgData name="松浦英宗" userId="9b03fd3a-662f-49ff-9af1-1b93cf7aab22" providerId="ADAL" clId="{56E9DFAE-DDAD-4FCA-8AED-56B2D15DB479}" dt="2026-02-20T07:19:22.443" v="21077" actId="478"/>
          <ac:grpSpMkLst>
            <pc:docMk/>
            <pc:sldMk cId="1429410212" sldId="6063"/>
            <ac:grpSpMk id="10" creationId="{39D8472F-9E3E-37DC-F9B9-70DECE53D3BE}"/>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CDACB-0E19-E085-84D2-551AC3323A2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AC6311-2AD9-71EB-FCC3-F1E64C6B8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35CFEE-595D-EAF1-0EF4-F60339B45152}"/>
              </a:ext>
            </a:extLst>
          </p:cNvPr>
          <p:cNvSpPr>
            <a:spLocks noGrp="1"/>
          </p:cNvSpPr>
          <p:nvPr>
            <p:ph type="dt" sz="half" idx="10"/>
          </p:nvPr>
        </p:nvSpPr>
        <p:spPr/>
        <p:txBody>
          <a:bodyPr/>
          <a:lstStyle/>
          <a:p>
            <a:fld id="{460DD940-17F3-4077-8D5C-AC70DACB15DC}" type="datetimeFigureOut">
              <a:rPr kumimoji="1" lang="ja-JP" altLang="en-US" smtClean="0"/>
              <a:t>2026/2/20</a:t>
            </a:fld>
            <a:endParaRPr kumimoji="1" lang="ja-JP" altLang="en-US"/>
          </a:p>
        </p:txBody>
      </p:sp>
      <p:sp>
        <p:nvSpPr>
          <p:cNvPr id="5" name="フッター プレースホルダー 4">
            <a:extLst>
              <a:ext uri="{FF2B5EF4-FFF2-40B4-BE49-F238E27FC236}">
                <a16:creationId xmlns:a16="http://schemas.microsoft.com/office/drawing/2014/main" id="{FAF99101-9A33-CBEB-D19A-772A2A135D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975934-EFA2-30FF-F98F-C1ED46B9342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127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DED932-160C-DBE9-5650-A54C834A17A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27B253-A3FA-3535-6E15-EE41E78B8D3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CCE3BC-F4F1-57E8-90B7-486227F9EB97}"/>
              </a:ext>
            </a:extLst>
          </p:cNvPr>
          <p:cNvSpPr>
            <a:spLocks noGrp="1"/>
          </p:cNvSpPr>
          <p:nvPr>
            <p:ph type="dt" sz="half" idx="10"/>
          </p:nvPr>
        </p:nvSpPr>
        <p:spPr/>
        <p:txBody>
          <a:bodyPr/>
          <a:lstStyle/>
          <a:p>
            <a:fld id="{460DD940-17F3-4077-8D5C-AC70DACB15DC}" type="datetimeFigureOut">
              <a:rPr kumimoji="1" lang="ja-JP" altLang="en-US" smtClean="0"/>
              <a:t>2026/2/20</a:t>
            </a:fld>
            <a:endParaRPr kumimoji="1" lang="ja-JP" altLang="en-US"/>
          </a:p>
        </p:txBody>
      </p:sp>
      <p:sp>
        <p:nvSpPr>
          <p:cNvPr id="5" name="フッター プレースホルダー 4">
            <a:extLst>
              <a:ext uri="{FF2B5EF4-FFF2-40B4-BE49-F238E27FC236}">
                <a16:creationId xmlns:a16="http://schemas.microsoft.com/office/drawing/2014/main" id="{C22A9BF3-E52C-1E09-C7B3-15EBAAC5FE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60E686-E303-2185-AB9B-92CBA47FF4DC}"/>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07578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5053BE-CC51-5B3F-3E96-526EDC62D24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D3F5C2-F3A0-0DBC-0F84-4FB9E39EF99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F1E5D3-F2E2-DC67-4449-65E7FBFD1B8A}"/>
              </a:ext>
            </a:extLst>
          </p:cNvPr>
          <p:cNvSpPr>
            <a:spLocks noGrp="1"/>
          </p:cNvSpPr>
          <p:nvPr>
            <p:ph type="dt" sz="half" idx="10"/>
          </p:nvPr>
        </p:nvSpPr>
        <p:spPr/>
        <p:txBody>
          <a:bodyPr/>
          <a:lstStyle/>
          <a:p>
            <a:fld id="{460DD940-17F3-4077-8D5C-AC70DACB15DC}" type="datetimeFigureOut">
              <a:rPr kumimoji="1" lang="ja-JP" altLang="en-US" smtClean="0"/>
              <a:t>2026/2/20</a:t>
            </a:fld>
            <a:endParaRPr kumimoji="1" lang="ja-JP" altLang="en-US"/>
          </a:p>
        </p:txBody>
      </p:sp>
      <p:sp>
        <p:nvSpPr>
          <p:cNvPr id="5" name="フッター プレースホルダー 4">
            <a:extLst>
              <a:ext uri="{FF2B5EF4-FFF2-40B4-BE49-F238E27FC236}">
                <a16:creationId xmlns:a16="http://schemas.microsoft.com/office/drawing/2014/main" id="{254A530F-7251-8312-FCB5-5BA51CEFE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1340AA-84BD-66E5-C256-9146F88428B2}"/>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56961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9280F-1206-9779-2823-B86B4CEE17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4ACD43-94C4-E33F-9A3A-6C5FF4C25D3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A72E75-7CA2-64A3-293C-69AC5D3B6AB2}"/>
              </a:ext>
            </a:extLst>
          </p:cNvPr>
          <p:cNvSpPr>
            <a:spLocks noGrp="1"/>
          </p:cNvSpPr>
          <p:nvPr>
            <p:ph type="dt" sz="half" idx="10"/>
          </p:nvPr>
        </p:nvSpPr>
        <p:spPr/>
        <p:txBody>
          <a:bodyPr/>
          <a:lstStyle/>
          <a:p>
            <a:fld id="{460DD940-17F3-4077-8D5C-AC70DACB15DC}" type="datetimeFigureOut">
              <a:rPr kumimoji="1" lang="ja-JP" altLang="en-US" smtClean="0"/>
              <a:t>2026/2/20</a:t>
            </a:fld>
            <a:endParaRPr kumimoji="1" lang="ja-JP" altLang="en-US"/>
          </a:p>
        </p:txBody>
      </p:sp>
      <p:sp>
        <p:nvSpPr>
          <p:cNvPr id="5" name="フッター プレースホルダー 4">
            <a:extLst>
              <a:ext uri="{FF2B5EF4-FFF2-40B4-BE49-F238E27FC236}">
                <a16:creationId xmlns:a16="http://schemas.microsoft.com/office/drawing/2014/main" id="{43D6A641-B2CC-3958-DBF5-CF02773DF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2B78DA-E9BD-57F8-4891-D8E11720965A}"/>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43507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67648-02C1-C041-7DCD-017A1F2C38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7B6435-70B3-553C-3610-E776BEFCF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3066244-5FD6-DB51-5330-E7917AA962CD}"/>
              </a:ext>
            </a:extLst>
          </p:cNvPr>
          <p:cNvSpPr>
            <a:spLocks noGrp="1"/>
          </p:cNvSpPr>
          <p:nvPr>
            <p:ph type="dt" sz="half" idx="10"/>
          </p:nvPr>
        </p:nvSpPr>
        <p:spPr/>
        <p:txBody>
          <a:bodyPr/>
          <a:lstStyle/>
          <a:p>
            <a:fld id="{460DD940-17F3-4077-8D5C-AC70DACB15DC}" type="datetimeFigureOut">
              <a:rPr kumimoji="1" lang="ja-JP" altLang="en-US" smtClean="0"/>
              <a:t>2026/2/20</a:t>
            </a:fld>
            <a:endParaRPr kumimoji="1" lang="ja-JP" altLang="en-US"/>
          </a:p>
        </p:txBody>
      </p:sp>
      <p:sp>
        <p:nvSpPr>
          <p:cNvPr id="5" name="フッター プレースホルダー 4">
            <a:extLst>
              <a:ext uri="{FF2B5EF4-FFF2-40B4-BE49-F238E27FC236}">
                <a16:creationId xmlns:a16="http://schemas.microsoft.com/office/drawing/2014/main" id="{86296F3C-8A19-27EB-FF25-66F3C1FBEC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12A261-2B82-C9FA-F00D-96C24536FD2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59688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55001-5487-099A-5F6C-9E35EF6BCF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2BF4FA-678F-D00B-3954-686BD135DB3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915258-4582-1E05-6040-C88482193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E9CEB00-AF03-C4DA-2F1C-74C11150A9BB}"/>
              </a:ext>
            </a:extLst>
          </p:cNvPr>
          <p:cNvSpPr>
            <a:spLocks noGrp="1"/>
          </p:cNvSpPr>
          <p:nvPr>
            <p:ph type="dt" sz="half" idx="10"/>
          </p:nvPr>
        </p:nvSpPr>
        <p:spPr/>
        <p:txBody>
          <a:bodyPr/>
          <a:lstStyle/>
          <a:p>
            <a:fld id="{460DD940-17F3-4077-8D5C-AC70DACB15DC}" type="datetimeFigureOut">
              <a:rPr kumimoji="1" lang="ja-JP" altLang="en-US" smtClean="0"/>
              <a:t>2026/2/20</a:t>
            </a:fld>
            <a:endParaRPr kumimoji="1" lang="ja-JP" altLang="en-US"/>
          </a:p>
        </p:txBody>
      </p:sp>
      <p:sp>
        <p:nvSpPr>
          <p:cNvPr id="6" name="フッター プレースホルダー 5">
            <a:extLst>
              <a:ext uri="{FF2B5EF4-FFF2-40B4-BE49-F238E27FC236}">
                <a16:creationId xmlns:a16="http://schemas.microsoft.com/office/drawing/2014/main" id="{B471CADB-CC99-C22B-E57F-E68E573FF3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66BD22-C180-0578-D6B3-1BC874E26BD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50676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026FF-FDDF-A7E8-029A-596E86BE82E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3FA10A-4943-58D3-C307-6B9FB2B87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2A3D48-DF30-FC79-BBDA-D2D97875953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B57807-DB5D-4713-625E-3E1A19823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8FA46BB-9E25-64C6-5D38-58A20B7A2BA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17A621A-A88D-761F-1930-1C9D4CC644B1}"/>
              </a:ext>
            </a:extLst>
          </p:cNvPr>
          <p:cNvSpPr>
            <a:spLocks noGrp="1"/>
          </p:cNvSpPr>
          <p:nvPr>
            <p:ph type="dt" sz="half" idx="10"/>
          </p:nvPr>
        </p:nvSpPr>
        <p:spPr/>
        <p:txBody>
          <a:bodyPr/>
          <a:lstStyle/>
          <a:p>
            <a:fld id="{460DD940-17F3-4077-8D5C-AC70DACB15DC}" type="datetimeFigureOut">
              <a:rPr kumimoji="1" lang="ja-JP" altLang="en-US" smtClean="0"/>
              <a:t>2026/2/20</a:t>
            </a:fld>
            <a:endParaRPr kumimoji="1" lang="ja-JP" altLang="en-US"/>
          </a:p>
        </p:txBody>
      </p:sp>
      <p:sp>
        <p:nvSpPr>
          <p:cNvPr id="8" name="フッター プレースホルダー 7">
            <a:extLst>
              <a:ext uri="{FF2B5EF4-FFF2-40B4-BE49-F238E27FC236}">
                <a16:creationId xmlns:a16="http://schemas.microsoft.com/office/drawing/2014/main" id="{58D89654-62BF-1FA1-6698-50B5AC1B8E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F601F4-673C-4DA7-80F1-92B9A6A5BC55}"/>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31865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E751-E97D-77B0-10A8-422EA12BCF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B62CA5-B320-8433-2239-33DFA3BAC470}"/>
              </a:ext>
            </a:extLst>
          </p:cNvPr>
          <p:cNvSpPr>
            <a:spLocks noGrp="1"/>
          </p:cNvSpPr>
          <p:nvPr>
            <p:ph type="dt" sz="half" idx="10"/>
          </p:nvPr>
        </p:nvSpPr>
        <p:spPr/>
        <p:txBody>
          <a:bodyPr/>
          <a:lstStyle/>
          <a:p>
            <a:fld id="{460DD940-17F3-4077-8D5C-AC70DACB15DC}" type="datetimeFigureOut">
              <a:rPr kumimoji="1" lang="ja-JP" altLang="en-US" smtClean="0"/>
              <a:t>2026/2/20</a:t>
            </a:fld>
            <a:endParaRPr kumimoji="1" lang="ja-JP" altLang="en-US"/>
          </a:p>
        </p:txBody>
      </p:sp>
      <p:sp>
        <p:nvSpPr>
          <p:cNvPr id="4" name="フッター プレースホルダー 3">
            <a:extLst>
              <a:ext uri="{FF2B5EF4-FFF2-40B4-BE49-F238E27FC236}">
                <a16:creationId xmlns:a16="http://schemas.microsoft.com/office/drawing/2014/main" id="{003FACAE-40CC-4BC5-8826-3EE54067670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FF7C75B-C95B-A14E-6020-D405EF25485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37687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8C1130-907E-3CB4-6567-2B19B635B589}"/>
              </a:ext>
            </a:extLst>
          </p:cNvPr>
          <p:cNvSpPr>
            <a:spLocks noGrp="1"/>
          </p:cNvSpPr>
          <p:nvPr>
            <p:ph type="dt" sz="half" idx="10"/>
          </p:nvPr>
        </p:nvSpPr>
        <p:spPr/>
        <p:txBody>
          <a:bodyPr/>
          <a:lstStyle/>
          <a:p>
            <a:fld id="{460DD940-17F3-4077-8D5C-AC70DACB15DC}" type="datetimeFigureOut">
              <a:rPr kumimoji="1" lang="ja-JP" altLang="en-US" smtClean="0"/>
              <a:t>2026/2/20</a:t>
            </a:fld>
            <a:endParaRPr kumimoji="1" lang="ja-JP" altLang="en-US"/>
          </a:p>
        </p:txBody>
      </p:sp>
      <p:sp>
        <p:nvSpPr>
          <p:cNvPr id="3" name="フッター プレースホルダー 2">
            <a:extLst>
              <a:ext uri="{FF2B5EF4-FFF2-40B4-BE49-F238E27FC236}">
                <a16:creationId xmlns:a16="http://schemas.microsoft.com/office/drawing/2014/main" id="{90C5C501-DD79-1527-ABB9-D9E2A51581C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857F2B3-3658-E656-2F70-66D28D50D7B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47078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F44B3-52FC-D611-CA21-2B01CE3464A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54589D-0031-75A0-A015-CA9FC0743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E417D3A-1DB7-8D63-6655-27F45A6E5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55E17F-028B-4446-D592-3B01752AE6BB}"/>
              </a:ext>
            </a:extLst>
          </p:cNvPr>
          <p:cNvSpPr>
            <a:spLocks noGrp="1"/>
          </p:cNvSpPr>
          <p:nvPr>
            <p:ph type="dt" sz="half" idx="10"/>
          </p:nvPr>
        </p:nvSpPr>
        <p:spPr/>
        <p:txBody>
          <a:bodyPr/>
          <a:lstStyle/>
          <a:p>
            <a:fld id="{460DD940-17F3-4077-8D5C-AC70DACB15DC}" type="datetimeFigureOut">
              <a:rPr kumimoji="1" lang="ja-JP" altLang="en-US" smtClean="0"/>
              <a:t>2026/2/20</a:t>
            </a:fld>
            <a:endParaRPr kumimoji="1" lang="ja-JP" altLang="en-US"/>
          </a:p>
        </p:txBody>
      </p:sp>
      <p:sp>
        <p:nvSpPr>
          <p:cNvPr id="6" name="フッター プレースホルダー 5">
            <a:extLst>
              <a:ext uri="{FF2B5EF4-FFF2-40B4-BE49-F238E27FC236}">
                <a16:creationId xmlns:a16="http://schemas.microsoft.com/office/drawing/2014/main" id="{34A205B7-B394-8FB4-19D8-11B080D4EB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D4B0E1-F0FE-6F66-497E-FF6DB57C2507}"/>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58122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1EC23-766D-4D8D-1BB2-45795DA51E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DFDE0A9-0CF1-57D5-957A-FCAC2AA5A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E0EF76-882E-8DBB-75B9-A2699BA8F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5A8676-96CD-BA0C-3AAE-D781A9B1BD3B}"/>
              </a:ext>
            </a:extLst>
          </p:cNvPr>
          <p:cNvSpPr>
            <a:spLocks noGrp="1"/>
          </p:cNvSpPr>
          <p:nvPr>
            <p:ph type="dt" sz="half" idx="10"/>
          </p:nvPr>
        </p:nvSpPr>
        <p:spPr/>
        <p:txBody>
          <a:bodyPr/>
          <a:lstStyle/>
          <a:p>
            <a:fld id="{460DD940-17F3-4077-8D5C-AC70DACB15DC}" type="datetimeFigureOut">
              <a:rPr kumimoji="1" lang="ja-JP" altLang="en-US" smtClean="0"/>
              <a:t>2026/2/20</a:t>
            </a:fld>
            <a:endParaRPr kumimoji="1" lang="ja-JP" altLang="en-US"/>
          </a:p>
        </p:txBody>
      </p:sp>
      <p:sp>
        <p:nvSpPr>
          <p:cNvPr id="6" name="フッター プレースホルダー 5">
            <a:extLst>
              <a:ext uri="{FF2B5EF4-FFF2-40B4-BE49-F238E27FC236}">
                <a16:creationId xmlns:a16="http://schemas.microsoft.com/office/drawing/2014/main" id="{98E501F5-A800-7544-5712-1CFEEF4E76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FA97C1-56C6-081F-9873-1D8D051F89F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65720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5185A1-FF76-3A04-62C6-11CCCFB5F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7796B0-FACD-FE71-EB7B-A91FA6C2E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2A0635-39BC-BA95-A8EA-460446F42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DD940-17F3-4077-8D5C-AC70DACB15DC}" type="datetimeFigureOut">
              <a:rPr kumimoji="1" lang="ja-JP" altLang="en-US" smtClean="0"/>
              <a:t>2026/2/20</a:t>
            </a:fld>
            <a:endParaRPr kumimoji="1" lang="ja-JP" altLang="en-US"/>
          </a:p>
        </p:txBody>
      </p:sp>
      <p:sp>
        <p:nvSpPr>
          <p:cNvPr id="5" name="フッター プレースホルダー 4">
            <a:extLst>
              <a:ext uri="{FF2B5EF4-FFF2-40B4-BE49-F238E27FC236}">
                <a16:creationId xmlns:a16="http://schemas.microsoft.com/office/drawing/2014/main" id="{1A201CFE-F6C7-70D1-2FFE-A99ED9E8A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5B9E108-FE19-A6C3-2CE8-9E1AF5694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97561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hyperlink" Target="https://business-jungle.com/material/sample-material/"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7.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hyperlink" Target="https://business-jungle.com/material/download-material/" TargetMode="External"/><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BBFF5-C2B1-A5FD-3885-FB613BF82A35}"/>
            </a:ext>
          </a:extLst>
        </p:cNvPr>
        <p:cNvGrpSpPr/>
        <p:nvPr/>
      </p:nvGrpSpPr>
      <p:grpSpPr>
        <a:xfrm>
          <a:off x="0" y="0"/>
          <a:ext cx="0" cy="0"/>
          <a:chOff x="0" y="0"/>
          <a:chExt cx="0" cy="0"/>
        </a:xfrm>
      </p:grpSpPr>
      <p:pic>
        <p:nvPicPr>
          <p:cNvPr id="29" name="図 28" descr="レストランのテーブルに座っている人たち&#10;&#10;AI 生成コンテンツは誤りを含む可能性があります。">
            <a:extLst>
              <a:ext uri="{FF2B5EF4-FFF2-40B4-BE49-F238E27FC236}">
                <a16:creationId xmlns:a16="http://schemas.microsoft.com/office/drawing/2014/main" id="{8FB80558-87F0-71FA-4987-470900FCAF47}"/>
              </a:ext>
            </a:extLst>
          </p:cNvPr>
          <p:cNvPicPr>
            <a:picLocks noChangeAspect="1"/>
          </p:cNvPicPr>
          <p:nvPr/>
        </p:nvPicPr>
        <p:blipFill>
          <a:blip r:embed="rId2">
            <a:extLst>
              <a:ext uri="{28A0092B-C50C-407E-A947-70E740481C1C}">
                <a14:useLocalDpi xmlns:a14="http://schemas.microsoft.com/office/drawing/2010/main" val="0"/>
              </a:ext>
            </a:extLst>
          </a:blip>
          <a:srcRect b="15592"/>
          <a:stretch>
            <a:fillRect/>
          </a:stretch>
        </p:blipFill>
        <p:spPr>
          <a:xfrm>
            <a:off x="0" y="0"/>
            <a:ext cx="12192000" cy="6858000"/>
          </a:xfrm>
          <a:prstGeom prst="rect">
            <a:avLst/>
          </a:prstGeom>
        </p:spPr>
      </p:pic>
      <p:sp>
        <p:nvSpPr>
          <p:cNvPr id="4" name="正方形/長方形 3">
            <a:extLst>
              <a:ext uri="{FF2B5EF4-FFF2-40B4-BE49-F238E27FC236}">
                <a16:creationId xmlns:a16="http://schemas.microsoft.com/office/drawing/2014/main" id="{57ED0917-A941-77FB-8C19-3F3637070021}"/>
              </a:ext>
            </a:extLst>
          </p:cNvPr>
          <p:cNvSpPr/>
          <p:nvPr/>
        </p:nvSpPr>
        <p:spPr>
          <a:xfrm>
            <a:off x="0" y="0"/>
            <a:ext cx="12192000" cy="6858000"/>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endParaRPr lang="ja-JP" altLang="en-US" sz="1200" dirty="0">
              <a:solidFill>
                <a:schemeClr val="bg1"/>
              </a:solidFill>
              <a:latin typeface="游明朝" panose="02020400000000000000" pitchFamily="18" charset="-128"/>
              <a:ea typeface="游明朝" panose="02020400000000000000" pitchFamily="18" charset="-128"/>
            </a:endParaRPr>
          </a:p>
        </p:txBody>
      </p:sp>
      <p:sp>
        <p:nvSpPr>
          <p:cNvPr id="24" name="正方形/長方形 23">
            <a:extLst>
              <a:ext uri="{FF2B5EF4-FFF2-40B4-BE49-F238E27FC236}">
                <a16:creationId xmlns:a16="http://schemas.microsoft.com/office/drawing/2014/main" id="{CCAD267F-7C22-92C5-A1FA-CA1D7B1345F5}"/>
              </a:ext>
            </a:extLst>
          </p:cNvPr>
          <p:cNvSpPr/>
          <p:nvPr/>
        </p:nvSpPr>
        <p:spPr>
          <a:xfrm>
            <a:off x="410918" y="3580598"/>
            <a:ext cx="11370164" cy="29148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Bef>
                <a:spcPts val="1200"/>
              </a:spcBef>
            </a:pPr>
            <a:r>
              <a:rPr kumimoji="1" lang="ja-JP" altLang="en-US" sz="1400" dirty="0">
                <a:solidFill>
                  <a:schemeClr val="bg1"/>
                </a:solidFill>
                <a:latin typeface="游明朝" panose="02020400000000000000" pitchFamily="18" charset="-128"/>
                <a:ea typeface="游明朝" panose="02020400000000000000" pitchFamily="18" charset="-128"/>
              </a:rPr>
              <a:t>スタートアップの創業や参画が簡単になった時代。</a:t>
            </a:r>
            <a:endParaRPr kumimoji="1" lang="en-US" altLang="ja-JP" sz="1400" dirty="0">
              <a:solidFill>
                <a:schemeClr val="bg1"/>
              </a:solidFill>
              <a:latin typeface="游明朝" panose="02020400000000000000" pitchFamily="18" charset="-128"/>
              <a:ea typeface="游明朝" panose="02020400000000000000" pitchFamily="18" charset="-128"/>
            </a:endParaRPr>
          </a:p>
          <a:p>
            <a:pPr>
              <a:lnSpc>
                <a:spcPct val="120000"/>
              </a:lnSpc>
              <a:spcBef>
                <a:spcPts val="1200"/>
              </a:spcBef>
            </a:pPr>
            <a:r>
              <a:rPr kumimoji="1" lang="ja-JP" altLang="en-US" sz="1400" dirty="0">
                <a:solidFill>
                  <a:schemeClr val="bg1"/>
                </a:solidFill>
                <a:latin typeface="游明朝" panose="02020400000000000000" pitchFamily="18" charset="-128"/>
                <a:ea typeface="游明朝" panose="02020400000000000000" pitchFamily="18" charset="-128"/>
              </a:rPr>
              <a:t>しかし、「失敗したらどうしよう」という不安が付きまとうことは、どんな時代でも変わりません。</a:t>
            </a:r>
            <a:br>
              <a:rPr kumimoji="1" lang="ja-JP" altLang="en-US" sz="1400" dirty="0">
                <a:solidFill>
                  <a:schemeClr val="bg1"/>
                </a:solidFill>
                <a:latin typeface="游明朝" panose="02020400000000000000" pitchFamily="18" charset="-128"/>
                <a:ea typeface="游明朝" panose="02020400000000000000" pitchFamily="18" charset="-128"/>
              </a:rPr>
            </a:br>
            <a:r>
              <a:rPr kumimoji="1" lang="ja-JP" altLang="en-US" sz="1400" dirty="0">
                <a:solidFill>
                  <a:schemeClr val="bg1"/>
                </a:solidFill>
                <a:latin typeface="游明朝" panose="02020400000000000000" pitchFamily="18" charset="-128"/>
                <a:ea typeface="游明朝" panose="02020400000000000000" pitchFamily="18" charset="-128"/>
              </a:rPr>
              <a:t>そのような不安のなかでも勇気を出して挑戦した人が報われてほしいと思うことは、人間として当たり前の気持ちだと思います。</a:t>
            </a:r>
            <a:endParaRPr kumimoji="1" lang="en-US" altLang="ja-JP" sz="1400" dirty="0">
              <a:solidFill>
                <a:schemeClr val="bg1"/>
              </a:solidFill>
              <a:latin typeface="游明朝" panose="02020400000000000000" pitchFamily="18" charset="-128"/>
              <a:ea typeface="游明朝" panose="02020400000000000000" pitchFamily="18" charset="-128"/>
            </a:endParaRPr>
          </a:p>
          <a:p>
            <a:pPr>
              <a:lnSpc>
                <a:spcPct val="120000"/>
              </a:lnSpc>
              <a:spcBef>
                <a:spcPts val="1200"/>
              </a:spcBef>
            </a:pPr>
            <a:r>
              <a:rPr kumimoji="1" lang="ja-JP" altLang="en-US" sz="1400" dirty="0">
                <a:solidFill>
                  <a:schemeClr val="bg1"/>
                </a:solidFill>
                <a:latin typeface="游明朝" panose="02020400000000000000" pitchFamily="18" charset="-128"/>
                <a:ea typeface="游明朝" panose="02020400000000000000" pitchFamily="18" charset="-128"/>
              </a:rPr>
              <a:t>でも、実際に挑戦してみると、「分からない」「つらい」「苦しい」「本当はこうしたいのに」という理想と異なる現実に</a:t>
            </a:r>
            <a:br>
              <a:rPr kumimoji="1" lang="en-US" altLang="ja-JP" sz="1400" dirty="0">
                <a:solidFill>
                  <a:schemeClr val="bg1"/>
                </a:solidFill>
                <a:latin typeface="游明朝" panose="02020400000000000000" pitchFamily="18" charset="-128"/>
                <a:ea typeface="游明朝" panose="02020400000000000000" pitchFamily="18" charset="-128"/>
              </a:rPr>
            </a:br>
            <a:r>
              <a:rPr kumimoji="1" lang="ja-JP" altLang="en-US" sz="1400" dirty="0">
                <a:solidFill>
                  <a:schemeClr val="bg1"/>
                </a:solidFill>
                <a:latin typeface="游明朝" panose="02020400000000000000" pitchFamily="18" charset="-128"/>
                <a:ea typeface="游明朝" panose="02020400000000000000" pitchFamily="18" charset="-128"/>
              </a:rPr>
              <a:t>直面してしまう人は、決して少なくありません。</a:t>
            </a:r>
            <a:endParaRPr kumimoji="1" lang="en-US" altLang="ja-JP" sz="1400" dirty="0">
              <a:solidFill>
                <a:schemeClr val="bg1"/>
              </a:solidFill>
              <a:latin typeface="游明朝" panose="02020400000000000000" pitchFamily="18" charset="-128"/>
              <a:ea typeface="游明朝" panose="02020400000000000000" pitchFamily="18" charset="-128"/>
            </a:endParaRPr>
          </a:p>
          <a:p>
            <a:pPr>
              <a:lnSpc>
                <a:spcPct val="120000"/>
              </a:lnSpc>
              <a:spcBef>
                <a:spcPts val="1200"/>
              </a:spcBef>
            </a:pPr>
            <a:r>
              <a:rPr kumimoji="1" lang="ja-JP" altLang="en-US" sz="1400" dirty="0">
                <a:solidFill>
                  <a:schemeClr val="bg1"/>
                </a:solidFill>
                <a:latin typeface="游明朝" panose="02020400000000000000" pitchFamily="18" charset="-128"/>
                <a:ea typeface="游明朝" panose="02020400000000000000" pitchFamily="18" charset="-128"/>
              </a:rPr>
              <a:t>世の中には、こうした現実から脱却するためにさまざまなサービスが用意されていますが、各事業者が個別にサービスを提供しており、</a:t>
            </a:r>
            <a:br>
              <a:rPr kumimoji="1" lang="en-US" altLang="ja-JP" sz="1400" dirty="0">
                <a:solidFill>
                  <a:schemeClr val="bg1"/>
                </a:solidFill>
                <a:latin typeface="游明朝" panose="02020400000000000000" pitchFamily="18" charset="-128"/>
                <a:ea typeface="游明朝" panose="02020400000000000000" pitchFamily="18" charset="-128"/>
              </a:rPr>
            </a:br>
            <a:r>
              <a:rPr kumimoji="1" lang="ja-JP" altLang="en-US" sz="1400" dirty="0">
                <a:solidFill>
                  <a:schemeClr val="bg1"/>
                </a:solidFill>
                <a:latin typeface="游明朝" panose="02020400000000000000" pitchFamily="18" charset="-128"/>
                <a:ea typeface="游明朝" panose="02020400000000000000" pitchFamily="18" charset="-128"/>
              </a:rPr>
              <a:t>品質・価格も担保されていません。</a:t>
            </a:r>
            <a:endParaRPr kumimoji="1" lang="en-US" altLang="ja-JP" sz="1400" dirty="0">
              <a:solidFill>
                <a:schemeClr val="bg1"/>
              </a:solidFill>
              <a:latin typeface="游明朝" panose="02020400000000000000" pitchFamily="18" charset="-128"/>
              <a:ea typeface="游明朝" panose="02020400000000000000" pitchFamily="18" charset="-128"/>
            </a:endParaRPr>
          </a:p>
          <a:p>
            <a:pPr>
              <a:lnSpc>
                <a:spcPct val="120000"/>
              </a:lnSpc>
              <a:spcBef>
                <a:spcPts val="1200"/>
              </a:spcBef>
            </a:pPr>
            <a:r>
              <a:rPr kumimoji="1" lang="ja-JP" altLang="en-US" sz="1400" dirty="0">
                <a:solidFill>
                  <a:schemeClr val="bg1"/>
                </a:solidFill>
                <a:latin typeface="游明朝" panose="02020400000000000000" pitchFamily="18" charset="-128"/>
                <a:ea typeface="游明朝" panose="02020400000000000000" pitchFamily="18" charset="-128"/>
              </a:rPr>
              <a:t>わたしたちは、頑張っている人が少しでも報われるようにするため、スタートアップの創業・事業成長に必要なあらゆる機能を、</a:t>
            </a:r>
            <a:br>
              <a:rPr kumimoji="1" lang="en-US" altLang="ja-JP" sz="1400" dirty="0">
                <a:solidFill>
                  <a:schemeClr val="bg1"/>
                </a:solidFill>
                <a:latin typeface="游明朝" panose="02020400000000000000" pitchFamily="18" charset="-128"/>
                <a:ea typeface="游明朝" panose="02020400000000000000" pitchFamily="18" charset="-128"/>
              </a:rPr>
            </a:br>
            <a:r>
              <a:rPr kumimoji="1" lang="ja-JP" altLang="en-US" sz="1400" dirty="0">
                <a:solidFill>
                  <a:schemeClr val="bg1"/>
                </a:solidFill>
                <a:latin typeface="游明朝" panose="02020400000000000000" pitchFamily="18" charset="-128"/>
                <a:ea typeface="游明朝" panose="02020400000000000000" pitchFamily="18" charset="-128"/>
              </a:rPr>
              <a:t>オールインワンかつ高品質・低価格で提供するためのプラットフォームを整備することにしました。</a:t>
            </a:r>
          </a:p>
        </p:txBody>
      </p:sp>
      <p:grpSp>
        <p:nvGrpSpPr>
          <p:cNvPr id="25" name="グループ化 24">
            <a:extLst>
              <a:ext uri="{FF2B5EF4-FFF2-40B4-BE49-F238E27FC236}">
                <a16:creationId xmlns:a16="http://schemas.microsoft.com/office/drawing/2014/main" id="{FDE2B63E-83CA-BB17-E078-885230FC0436}"/>
              </a:ext>
            </a:extLst>
          </p:cNvPr>
          <p:cNvGrpSpPr/>
          <p:nvPr/>
        </p:nvGrpSpPr>
        <p:grpSpPr>
          <a:xfrm>
            <a:off x="410918" y="1129815"/>
            <a:ext cx="11370164" cy="1709636"/>
            <a:chOff x="410918" y="1408949"/>
            <a:chExt cx="11370164" cy="1709636"/>
          </a:xfrm>
        </p:grpSpPr>
        <p:sp>
          <p:nvSpPr>
            <p:cNvPr id="26" name="正方形/長方形 25">
              <a:extLst>
                <a:ext uri="{FF2B5EF4-FFF2-40B4-BE49-F238E27FC236}">
                  <a16:creationId xmlns:a16="http://schemas.microsoft.com/office/drawing/2014/main" id="{E944B701-C8BD-5A6A-B148-0F2B80C7EBC1}"/>
                </a:ext>
              </a:extLst>
            </p:cNvPr>
            <p:cNvSpPr/>
            <p:nvPr/>
          </p:nvSpPr>
          <p:spPr>
            <a:xfrm>
              <a:off x="410918" y="1916677"/>
              <a:ext cx="11370164" cy="12019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3600" b="1" dirty="0">
                  <a:solidFill>
                    <a:schemeClr val="bg1"/>
                  </a:solidFill>
                  <a:latin typeface="游明朝" panose="02020400000000000000" pitchFamily="18" charset="-128"/>
                  <a:ea typeface="游明朝" panose="02020400000000000000" pitchFamily="18" charset="-128"/>
                </a:rPr>
                <a:t>すべてのスタートアップの</a:t>
              </a:r>
              <a:endParaRPr kumimoji="1" lang="en-US" altLang="ja-JP" sz="3600" b="1" dirty="0">
                <a:solidFill>
                  <a:schemeClr val="bg1"/>
                </a:solidFill>
                <a:latin typeface="游明朝" panose="02020400000000000000" pitchFamily="18" charset="-128"/>
                <a:ea typeface="游明朝" panose="02020400000000000000" pitchFamily="18" charset="-128"/>
              </a:endParaRPr>
            </a:p>
            <a:p>
              <a:pPr>
                <a:spcBef>
                  <a:spcPts val="600"/>
                </a:spcBef>
              </a:pPr>
              <a:r>
                <a:rPr kumimoji="1" lang="ja-JP" altLang="en-US" sz="3600" b="1" dirty="0">
                  <a:solidFill>
                    <a:schemeClr val="bg1"/>
                  </a:solidFill>
                  <a:latin typeface="游明朝" panose="02020400000000000000" pitchFamily="18" charset="-128"/>
                  <a:ea typeface="游明朝" panose="02020400000000000000" pitchFamily="18" charset="-128"/>
                </a:rPr>
                <a:t>「やってみよう」を「やってよかった」に変える</a:t>
              </a:r>
              <a:endParaRPr kumimoji="1" lang="en-US" altLang="ja-JP" sz="3600" b="1" dirty="0">
                <a:solidFill>
                  <a:schemeClr val="bg1"/>
                </a:solidFill>
                <a:latin typeface="游明朝" panose="02020400000000000000" pitchFamily="18" charset="-128"/>
                <a:ea typeface="游明朝" panose="02020400000000000000" pitchFamily="18" charset="-128"/>
              </a:endParaRPr>
            </a:p>
          </p:txBody>
        </p:sp>
        <p:sp>
          <p:nvSpPr>
            <p:cNvPr id="27" name="正方形/長方形 26">
              <a:extLst>
                <a:ext uri="{FF2B5EF4-FFF2-40B4-BE49-F238E27FC236}">
                  <a16:creationId xmlns:a16="http://schemas.microsoft.com/office/drawing/2014/main" id="{BCD8E4D5-D3C5-A7FB-AE82-9169E375386C}"/>
                </a:ext>
              </a:extLst>
            </p:cNvPr>
            <p:cNvSpPr/>
            <p:nvPr/>
          </p:nvSpPr>
          <p:spPr>
            <a:xfrm>
              <a:off x="410918" y="1408949"/>
              <a:ext cx="11370164" cy="3938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Bef>
                  <a:spcPts val="1200"/>
                </a:spcBef>
              </a:pPr>
              <a:r>
                <a:rPr kumimoji="1" lang="ja-JP" altLang="en-US" sz="1400" dirty="0">
                  <a:solidFill>
                    <a:schemeClr val="bg1"/>
                  </a:solidFill>
                  <a:latin typeface="游明朝" panose="02020400000000000000" pitchFamily="18" charset="-128"/>
                  <a:ea typeface="游明朝" panose="02020400000000000000" pitchFamily="18" charset="-128"/>
                </a:rPr>
                <a:t>ミッション</a:t>
              </a:r>
            </a:p>
          </p:txBody>
        </p:sp>
      </p:grpSp>
    </p:spTree>
    <p:extLst>
      <p:ext uri="{BB962C8B-B14F-4D97-AF65-F5344CB8AC3E}">
        <p14:creationId xmlns:p14="http://schemas.microsoft.com/office/powerpoint/2010/main" val="286135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4F34-89AB-5B37-2E42-53116E9033C0}"/>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A24D783B-E095-43E4-C28E-3055D403DAF0}"/>
              </a:ext>
            </a:extLst>
          </p:cNvPr>
          <p:cNvGrpSpPr/>
          <p:nvPr/>
        </p:nvGrpSpPr>
        <p:grpSpPr>
          <a:xfrm>
            <a:off x="0" y="-2"/>
            <a:ext cx="12192000" cy="6858002"/>
            <a:chOff x="0" y="-2"/>
            <a:chExt cx="12192000" cy="6858002"/>
          </a:xfrm>
        </p:grpSpPr>
        <p:pic>
          <p:nvPicPr>
            <p:cNvPr id="7" name="図 6" descr="食品 が含まれている画像&#10;&#10;AI 生成コンテンツは誤りを含む可能性があります。">
              <a:extLst>
                <a:ext uri="{FF2B5EF4-FFF2-40B4-BE49-F238E27FC236}">
                  <a16:creationId xmlns:a16="http://schemas.microsoft.com/office/drawing/2014/main" id="{1B4108FE-FC85-65FA-51AE-F883FB6D5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 cy="1371602"/>
            </a:xfrm>
            <a:prstGeom prst="rect">
              <a:avLst/>
            </a:prstGeom>
          </p:spPr>
        </p:pic>
        <p:pic>
          <p:nvPicPr>
            <p:cNvPr id="9" name="図 8" descr="タイムライン&#10;&#10;AI 生成コンテンツは誤りを含む可能性があります。">
              <a:extLst>
                <a:ext uri="{FF2B5EF4-FFF2-40B4-BE49-F238E27FC236}">
                  <a16:creationId xmlns:a16="http://schemas.microsoft.com/office/drawing/2014/main" id="{DC808580-3D12-F680-994F-3283B0423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
              <a:ext cx="2438400" cy="1371602"/>
            </a:xfrm>
            <a:prstGeom prst="rect">
              <a:avLst/>
            </a:prstGeom>
          </p:spPr>
        </p:pic>
        <p:pic>
          <p:nvPicPr>
            <p:cNvPr id="11" name="図 10" descr="人, 男, 写真, 女性 が含まれている画像&#10;&#10;AI 生成コンテンツは誤りを含む可能性があります。">
              <a:extLst>
                <a:ext uri="{FF2B5EF4-FFF2-40B4-BE49-F238E27FC236}">
                  <a16:creationId xmlns:a16="http://schemas.microsoft.com/office/drawing/2014/main" id="{60C11B02-FDE4-C764-37F5-3BAC6E9E6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
              <a:ext cx="2438400" cy="1371602"/>
            </a:xfrm>
            <a:prstGeom prst="rect">
              <a:avLst/>
            </a:prstGeom>
          </p:spPr>
        </p:pic>
        <p:pic>
          <p:nvPicPr>
            <p:cNvPr id="13" name="図 12" descr="グラフィカル ユーザー インターフェイス, テキスト&#10;&#10;AI 生成コンテンツは誤りを含む可能性があります。">
              <a:extLst>
                <a:ext uri="{FF2B5EF4-FFF2-40B4-BE49-F238E27FC236}">
                  <a16:creationId xmlns:a16="http://schemas.microsoft.com/office/drawing/2014/main" id="{8392EC66-253B-2C21-546A-B91536301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0"/>
              <a:ext cx="2438400" cy="1371602"/>
            </a:xfrm>
            <a:prstGeom prst="rect">
              <a:avLst/>
            </a:prstGeom>
          </p:spPr>
        </p:pic>
        <p:pic>
          <p:nvPicPr>
            <p:cNvPr id="15" name="図 14" descr="グラフィカル ユーザー インターフェイス, テキスト&#10;&#10;AI 生成コンテンツは誤りを含む可能性があります。">
              <a:extLst>
                <a:ext uri="{FF2B5EF4-FFF2-40B4-BE49-F238E27FC236}">
                  <a16:creationId xmlns:a16="http://schemas.microsoft.com/office/drawing/2014/main" id="{0FEA3D38-004C-7376-E9B8-F63CCAB1C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0"/>
              <a:ext cx="2438400" cy="1371602"/>
            </a:xfrm>
            <a:prstGeom prst="rect">
              <a:avLst/>
            </a:prstGeom>
          </p:spPr>
        </p:pic>
        <p:pic>
          <p:nvPicPr>
            <p:cNvPr id="17" name="図 16" descr="ダイアグラム&#10;&#10;AI 生成コンテンツは誤りを含む可能性があります。">
              <a:extLst>
                <a:ext uri="{FF2B5EF4-FFF2-40B4-BE49-F238E27FC236}">
                  <a16:creationId xmlns:a16="http://schemas.microsoft.com/office/drawing/2014/main" id="{50B46F08-CF99-DA36-8120-2234A70C5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71600"/>
              <a:ext cx="2438400" cy="1371602"/>
            </a:xfrm>
            <a:prstGeom prst="rect">
              <a:avLst/>
            </a:prstGeom>
          </p:spPr>
        </p:pic>
        <p:pic>
          <p:nvPicPr>
            <p:cNvPr id="19" name="図 18" descr="人, 持つ, 小さい, 座る が含まれている画像&#10;&#10;AI 生成コンテンツは誤りを含む可能性があります。">
              <a:extLst>
                <a:ext uri="{FF2B5EF4-FFF2-40B4-BE49-F238E27FC236}">
                  <a16:creationId xmlns:a16="http://schemas.microsoft.com/office/drawing/2014/main" id="{B3EB6E78-D555-5A02-88E8-B6B94A5615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2743202"/>
              <a:ext cx="2438400" cy="1371602"/>
            </a:xfrm>
            <a:prstGeom prst="rect">
              <a:avLst/>
            </a:prstGeom>
          </p:spPr>
        </p:pic>
        <p:pic>
          <p:nvPicPr>
            <p:cNvPr id="21" name="図 20" descr="グラフ&#10;&#10;AI 生成コンテンツは誤りを含む可能性があります。">
              <a:extLst>
                <a:ext uri="{FF2B5EF4-FFF2-40B4-BE49-F238E27FC236}">
                  <a16:creationId xmlns:a16="http://schemas.microsoft.com/office/drawing/2014/main" id="{47328D9F-0FCB-795D-4716-EF69E5DF41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2743202"/>
              <a:ext cx="2438400" cy="1371602"/>
            </a:xfrm>
            <a:prstGeom prst="rect">
              <a:avLst/>
            </a:prstGeom>
          </p:spPr>
        </p:pic>
        <p:pic>
          <p:nvPicPr>
            <p:cNvPr id="23" name="図 22" descr="山の中の道路&#10;&#10;AI 生成コンテンツは誤りを含む可能性があります。">
              <a:extLst>
                <a:ext uri="{FF2B5EF4-FFF2-40B4-BE49-F238E27FC236}">
                  <a16:creationId xmlns:a16="http://schemas.microsoft.com/office/drawing/2014/main" id="{CC661F88-B7EC-3264-C72B-C963183AE2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5200" y="2743201"/>
              <a:ext cx="2438400" cy="1371602"/>
            </a:xfrm>
            <a:prstGeom prst="rect">
              <a:avLst/>
            </a:prstGeom>
          </p:spPr>
        </p:pic>
        <p:pic>
          <p:nvPicPr>
            <p:cNvPr id="25" name="図 24" descr="ダイアグラム が含まれている画像&#10;&#10;AI 生成コンテンツは誤りを含む可能性があります。">
              <a:extLst>
                <a:ext uri="{FF2B5EF4-FFF2-40B4-BE49-F238E27FC236}">
                  <a16:creationId xmlns:a16="http://schemas.microsoft.com/office/drawing/2014/main" id="{102A1416-760D-6A85-F0DC-6397426F12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3600" y="2743201"/>
              <a:ext cx="2438400" cy="1371602"/>
            </a:xfrm>
            <a:prstGeom prst="rect">
              <a:avLst/>
            </a:prstGeom>
          </p:spPr>
        </p:pic>
        <p:pic>
          <p:nvPicPr>
            <p:cNvPr id="27" name="図 26" descr="文字と写真のスクリーンショット&#10;&#10;AI 生成コンテンツは誤りを含む可能性があります。">
              <a:extLst>
                <a:ext uri="{FF2B5EF4-FFF2-40B4-BE49-F238E27FC236}">
                  <a16:creationId xmlns:a16="http://schemas.microsoft.com/office/drawing/2014/main" id="{D435D696-8F14-6806-3816-A496B19952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114801"/>
              <a:ext cx="2438400" cy="1371602"/>
            </a:xfrm>
            <a:prstGeom prst="rect">
              <a:avLst/>
            </a:prstGeom>
          </p:spPr>
        </p:pic>
        <p:pic>
          <p:nvPicPr>
            <p:cNvPr id="30" name="図 29" descr="テキスト&#10;&#10;AI 生成コンテンツは誤りを含む可能性があります。">
              <a:extLst>
                <a:ext uri="{FF2B5EF4-FFF2-40B4-BE49-F238E27FC236}">
                  <a16:creationId xmlns:a16="http://schemas.microsoft.com/office/drawing/2014/main" id="{48C5DB55-C225-3A6B-B72B-C35ECF426A7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8400" y="4114799"/>
              <a:ext cx="2438400" cy="1371602"/>
            </a:xfrm>
            <a:prstGeom prst="rect">
              <a:avLst/>
            </a:prstGeom>
          </p:spPr>
        </p:pic>
        <p:pic>
          <p:nvPicPr>
            <p:cNvPr id="33" name="図 32" descr="グラフィカル ユーザー インターフェイス, アプリケーション&#10;&#10;AI 生成コンテンツは誤りを含む可能性があります。">
              <a:extLst>
                <a:ext uri="{FF2B5EF4-FFF2-40B4-BE49-F238E27FC236}">
                  <a16:creationId xmlns:a16="http://schemas.microsoft.com/office/drawing/2014/main" id="{FD570E2A-AE94-067D-410E-D716FD184E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76800" y="4114798"/>
              <a:ext cx="2438400" cy="1371602"/>
            </a:xfrm>
            <a:prstGeom prst="rect">
              <a:avLst/>
            </a:prstGeom>
          </p:spPr>
        </p:pic>
        <p:pic>
          <p:nvPicPr>
            <p:cNvPr id="36" name="図 35"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E5519E2-677B-8C89-C4B7-653B5816F1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15200" y="4114797"/>
              <a:ext cx="2438400" cy="1371602"/>
            </a:xfrm>
            <a:prstGeom prst="rect">
              <a:avLst/>
            </a:prstGeom>
          </p:spPr>
        </p:pic>
        <p:pic>
          <p:nvPicPr>
            <p:cNvPr id="40" name="図 39" descr="テーブル, バス, 大きい, 水 が含まれている画像&#10;&#10;AI 生成コンテンツは誤りを含む可能性があります。">
              <a:extLst>
                <a:ext uri="{FF2B5EF4-FFF2-40B4-BE49-F238E27FC236}">
                  <a16:creationId xmlns:a16="http://schemas.microsoft.com/office/drawing/2014/main" id="{4E824AA0-883C-4D17-3836-5D0A60C06B7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53600" y="4114796"/>
              <a:ext cx="2438400" cy="1371602"/>
            </a:xfrm>
            <a:prstGeom prst="rect">
              <a:avLst/>
            </a:prstGeom>
          </p:spPr>
        </p:pic>
        <p:pic>
          <p:nvPicPr>
            <p:cNvPr id="44" name="図 43" descr="グラフィカル ユーザー インターフェイス&#10;&#10;AI 生成コンテンツは誤りを含む可能性があります。">
              <a:extLst>
                <a:ext uri="{FF2B5EF4-FFF2-40B4-BE49-F238E27FC236}">
                  <a16:creationId xmlns:a16="http://schemas.microsoft.com/office/drawing/2014/main" id="{3351C23D-908D-9F12-3106-BCF2F2BC3AB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486398"/>
              <a:ext cx="2438400" cy="1371602"/>
            </a:xfrm>
            <a:prstGeom prst="rect">
              <a:avLst/>
            </a:prstGeom>
          </p:spPr>
        </p:pic>
        <p:pic>
          <p:nvPicPr>
            <p:cNvPr id="46" name="図 45" descr="人, 男, テーブル, 若い が含まれている画像&#10;&#10;AI 生成コンテンツは誤りを含む可能性があります。">
              <a:extLst>
                <a:ext uri="{FF2B5EF4-FFF2-40B4-BE49-F238E27FC236}">
                  <a16:creationId xmlns:a16="http://schemas.microsoft.com/office/drawing/2014/main" id="{DA5A5BD1-28A8-5581-267F-88D96AD96FC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38400" y="5486393"/>
              <a:ext cx="2438400" cy="1371602"/>
            </a:xfrm>
            <a:prstGeom prst="rect">
              <a:avLst/>
            </a:prstGeom>
          </p:spPr>
        </p:pic>
        <p:pic>
          <p:nvPicPr>
            <p:cNvPr id="48" name="図 47" descr="アイコン&#10;&#10;AI 生成コンテンツは誤りを含む可能性があります。">
              <a:extLst>
                <a:ext uri="{FF2B5EF4-FFF2-40B4-BE49-F238E27FC236}">
                  <a16:creationId xmlns:a16="http://schemas.microsoft.com/office/drawing/2014/main" id="{6F46A2F9-3854-3079-B798-F9AD378409E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6800" y="5486387"/>
              <a:ext cx="2438400" cy="1371602"/>
            </a:xfrm>
            <a:prstGeom prst="rect">
              <a:avLst/>
            </a:prstGeom>
          </p:spPr>
        </p:pic>
        <p:pic>
          <p:nvPicPr>
            <p:cNvPr id="52" name="図 51" descr="グラフィカル ユーザー インターフェイス&#10;&#10;AI 生成コンテンツは誤りを含む可能性があります。">
              <a:extLst>
                <a:ext uri="{FF2B5EF4-FFF2-40B4-BE49-F238E27FC236}">
                  <a16:creationId xmlns:a16="http://schemas.microsoft.com/office/drawing/2014/main" id="{388654BD-B55F-C5FF-FB87-87DD8A276B2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15200" y="5486386"/>
              <a:ext cx="2438400" cy="1371602"/>
            </a:xfrm>
            <a:prstGeom prst="rect">
              <a:avLst/>
            </a:prstGeom>
          </p:spPr>
        </p:pic>
        <p:pic>
          <p:nvPicPr>
            <p:cNvPr id="56" name="図 5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53C18D6-9324-4722-9D16-2C28F56FFDA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53600" y="5486386"/>
              <a:ext cx="2438400" cy="1371602"/>
            </a:xfrm>
            <a:prstGeom prst="rect">
              <a:avLst/>
            </a:prstGeom>
          </p:spPr>
        </p:pic>
        <p:pic>
          <p:nvPicPr>
            <p:cNvPr id="58" name="図 57" descr="テキスト&#10;&#10;AI 生成コンテンツは誤りを含む可能性があります。">
              <a:extLst>
                <a:ext uri="{FF2B5EF4-FFF2-40B4-BE49-F238E27FC236}">
                  <a16:creationId xmlns:a16="http://schemas.microsoft.com/office/drawing/2014/main" id="{861E775D-E286-C874-28CC-DE0452C02EA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38400" y="1371597"/>
              <a:ext cx="2438400" cy="1371602"/>
            </a:xfrm>
            <a:prstGeom prst="rect">
              <a:avLst/>
            </a:prstGeom>
          </p:spPr>
        </p:pic>
        <p:pic>
          <p:nvPicPr>
            <p:cNvPr id="62" name="図 61" descr="人, 立つ, 屋内, ポーズ が含まれている画像&#10;&#10;AI 生成コンテンツは誤りを含む可能性があります。">
              <a:extLst>
                <a:ext uri="{FF2B5EF4-FFF2-40B4-BE49-F238E27FC236}">
                  <a16:creationId xmlns:a16="http://schemas.microsoft.com/office/drawing/2014/main" id="{9950C013-8A78-683A-DFBD-D424DA2E62F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76800" y="1371596"/>
              <a:ext cx="2438400" cy="1371602"/>
            </a:xfrm>
            <a:prstGeom prst="rect">
              <a:avLst/>
            </a:prstGeom>
          </p:spPr>
        </p:pic>
        <p:pic>
          <p:nvPicPr>
            <p:cNvPr id="66" name="図 65" descr="テキスト, ホワイトボード&#10;&#10;AI 生成コンテンツは誤りを含む可能性があります。">
              <a:extLst>
                <a:ext uri="{FF2B5EF4-FFF2-40B4-BE49-F238E27FC236}">
                  <a16:creationId xmlns:a16="http://schemas.microsoft.com/office/drawing/2014/main" id="{CE6A119D-B830-1EC3-EDCB-AECC7D4D852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315200" y="1371580"/>
              <a:ext cx="2438400" cy="1371602"/>
            </a:xfrm>
            <a:prstGeom prst="rect">
              <a:avLst/>
            </a:prstGeom>
          </p:spPr>
        </p:pic>
        <p:pic>
          <p:nvPicPr>
            <p:cNvPr id="69" name="図 68" descr="背景パターン&#10;&#10;AI 生成コンテンツは誤りを含む可能性があります。">
              <a:extLst>
                <a:ext uri="{FF2B5EF4-FFF2-40B4-BE49-F238E27FC236}">
                  <a16:creationId xmlns:a16="http://schemas.microsoft.com/office/drawing/2014/main" id="{17A48FD0-EDB4-2093-1DF3-8FBF7716EFD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53600" y="1371580"/>
              <a:ext cx="2438400" cy="1371602"/>
            </a:xfrm>
            <a:prstGeom prst="rect">
              <a:avLst/>
            </a:prstGeom>
          </p:spPr>
        </p:pic>
        <p:pic>
          <p:nvPicPr>
            <p:cNvPr id="72" name="図 71" descr="グラフ, ウォーターフォール図&#10;&#10;AI 生成コンテンツは誤りを含む可能性があります。">
              <a:extLst>
                <a:ext uri="{FF2B5EF4-FFF2-40B4-BE49-F238E27FC236}">
                  <a16:creationId xmlns:a16="http://schemas.microsoft.com/office/drawing/2014/main" id="{533D39EC-406F-5F20-B4C5-9DAC71E8670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2743194"/>
              <a:ext cx="2438400" cy="1371602"/>
            </a:xfrm>
            <a:prstGeom prst="rect">
              <a:avLst/>
            </a:prstGeom>
          </p:spPr>
        </p:pic>
        <p:sp>
          <p:nvSpPr>
            <p:cNvPr id="87" name="正方形/長方形 86">
              <a:extLst>
                <a:ext uri="{FF2B5EF4-FFF2-40B4-BE49-F238E27FC236}">
                  <a16:creationId xmlns:a16="http://schemas.microsoft.com/office/drawing/2014/main" id="{F0FF465F-97D4-5D9E-73AB-2FD7EFEBC074}"/>
                </a:ext>
              </a:extLst>
            </p:cNvPr>
            <p:cNvSpPr/>
            <p:nvPr/>
          </p:nvSpPr>
          <p:spPr>
            <a:xfrm>
              <a:off x="0" y="0"/>
              <a:ext cx="12192000" cy="6858000"/>
            </a:xfrm>
            <a:prstGeom prst="rect">
              <a:avLst/>
            </a:prstGeom>
            <a:gradFill flip="none" rotWithShape="1">
              <a:gsLst>
                <a:gs pos="0">
                  <a:srgbClr val="1F915B">
                    <a:lumMod val="70000"/>
                    <a:alpha val="80000"/>
                  </a:srgbClr>
                </a:gs>
                <a:gs pos="100000">
                  <a:schemeClr val="tx1">
                    <a:alpha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kumimoji="1" lang="ja-JP" altLang="en-US" dirty="0">
                <a:solidFill>
                  <a:schemeClr val="bg1"/>
                </a:solidFill>
                <a:latin typeface="+mn-ea"/>
              </a:endParaRPr>
            </a:p>
          </p:txBody>
        </p:sp>
        <p:sp>
          <p:nvSpPr>
            <p:cNvPr id="95" name="正方形/長方形 94">
              <a:extLst>
                <a:ext uri="{FF2B5EF4-FFF2-40B4-BE49-F238E27FC236}">
                  <a16:creationId xmlns:a16="http://schemas.microsoft.com/office/drawing/2014/main" id="{D7C1DBEB-DC33-54A5-F030-952866F57816}"/>
                </a:ext>
              </a:extLst>
            </p:cNvPr>
            <p:cNvSpPr/>
            <p:nvPr/>
          </p:nvSpPr>
          <p:spPr>
            <a:xfrm>
              <a:off x="647007" y="519162"/>
              <a:ext cx="10897986" cy="516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800" b="1" dirty="0">
                  <a:solidFill>
                    <a:schemeClr val="bg1"/>
                  </a:solidFill>
                  <a:latin typeface="+mn-ea"/>
                </a:rPr>
                <a:t>テンプレートをダウンロードいただき、ありがとうございました！</a:t>
              </a:r>
            </a:p>
          </p:txBody>
        </p:sp>
        <p:sp>
          <p:nvSpPr>
            <p:cNvPr id="99" name="四角形: 角を丸くする 98">
              <a:extLst>
                <a:ext uri="{FF2B5EF4-FFF2-40B4-BE49-F238E27FC236}">
                  <a16:creationId xmlns:a16="http://schemas.microsoft.com/office/drawing/2014/main" id="{6B182326-7CD2-5DD5-CA51-CE902D46E056}"/>
                </a:ext>
              </a:extLst>
            </p:cNvPr>
            <p:cNvSpPr/>
            <p:nvPr/>
          </p:nvSpPr>
          <p:spPr>
            <a:xfrm>
              <a:off x="1491916" y="1540440"/>
              <a:ext cx="6802125" cy="5401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rgbClr val="145D3A"/>
                  </a:solidFill>
                  <a:latin typeface="+mn-ea"/>
                </a:rPr>
                <a:t>自分一人で資料を作る</a:t>
              </a:r>
              <a:r>
                <a:rPr lang="ja-JP" altLang="en-US" sz="2400" b="1" dirty="0">
                  <a:solidFill>
                    <a:srgbClr val="145D3A"/>
                  </a:solidFill>
                  <a:latin typeface="+mn-ea"/>
                </a:rPr>
                <a:t>のはムズカシイ（汗）</a:t>
              </a:r>
              <a:endParaRPr kumimoji="1" lang="ja-JP" altLang="en-US" sz="2400" b="1" dirty="0">
                <a:solidFill>
                  <a:srgbClr val="145D3A"/>
                </a:solidFill>
                <a:latin typeface="+mn-ea"/>
              </a:endParaRPr>
            </a:p>
          </p:txBody>
        </p:sp>
        <p:sp>
          <p:nvSpPr>
            <p:cNvPr id="100" name="正方形/長方形 99">
              <a:extLst>
                <a:ext uri="{FF2B5EF4-FFF2-40B4-BE49-F238E27FC236}">
                  <a16:creationId xmlns:a16="http://schemas.microsoft.com/office/drawing/2014/main" id="{31BFEFE4-48D7-DCB5-F4CF-AC75CB6A13AC}"/>
                </a:ext>
              </a:extLst>
            </p:cNvPr>
            <p:cNvSpPr/>
            <p:nvPr/>
          </p:nvSpPr>
          <p:spPr>
            <a:xfrm>
              <a:off x="8415016" y="1540440"/>
              <a:ext cx="1770611"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と思ったら</a:t>
              </a:r>
            </a:p>
          </p:txBody>
        </p:sp>
        <p:sp>
          <p:nvSpPr>
            <p:cNvPr id="101" name="正方形/長方形 100">
              <a:extLst>
                <a:ext uri="{FF2B5EF4-FFF2-40B4-BE49-F238E27FC236}">
                  <a16:creationId xmlns:a16="http://schemas.microsoft.com/office/drawing/2014/main" id="{22E3F6B5-6A76-6D71-5A01-0042A7AF8E98}"/>
                </a:ext>
              </a:extLst>
            </p:cNvPr>
            <p:cNvSpPr/>
            <p:nvPr/>
          </p:nvSpPr>
          <p:spPr>
            <a:xfrm>
              <a:off x="5732515" y="2305523"/>
              <a:ext cx="5664864"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と一緒に作りましょう</a:t>
              </a:r>
              <a:r>
                <a:rPr kumimoji="1" lang="ja-JP" altLang="en-US" b="1" dirty="0">
                  <a:solidFill>
                    <a:schemeClr val="bg1"/>
                  </a:solidFill>
                  <a:latin typeface="+mn-ea"/>
                </a:rPr>
                <a:t>（</a:t>
              </a:r>
              <a:r>
                <a:rPr kumimoji="1" lang="en-US" altLang="ja-JP" b="1" dirty="0">
                  <a:solidFill>
                    <a:schemeClr val="bg1"/>
                  </a:solidFill>
                  <a:latin typeface="+mn-ea"/>
                </a:rPr>
                <a:t>1</a:t>
              </a:r>
              <a:r>
                <a:rPr kumimoji="1" lang="ja-JP" altLang="en-US" b="1" dirty="0">
                  <a:solidFill>
                    <a:schemeClr val="bg1"/>
                  </a:solidFill>
                  <a:latin typeface="+mn-ea"/>
                </a:rPr>
                <a:t>スライド</a:t>
              </a:r>
              <a:r>
                <a:rPr kumimoji="1" lang="en-US" altLang="ja-JP" b="1" dirty="0">
                  <a:solidFill>
                    <a:schemeClr val="bg1"/>
                  </a:solidFill>
                  <a:latin typeface="+mn-ea"/>
                </a:rPr>
                <a:t>3,000</a:t>
              </a:r>
              <a:r>
                <a:rPr kumimoji="1" lang="ja-JP" altLang="en-US" b="1" dirty="0">
                  <a:solidFill>
                    <a:schemeClr val="bg1"/>
                  </a:solidFill>
                  <a:latin typeface="+mn-ea"/>
                </a:rPr>
                <a:t>円～）</a:t>
              </a:r>
            </a:p>
          </p:txBody>
        </p:sp>
        <p:sp>
          <p:nvSpPr>
            <p:cNvPr id="102" name="正方形/長方形 101">
              <a:extLst>
                <a:ext uri="{FF2B5EF4-FFF2-40B4-BE49-F238E27FC236}">
                  <a16:creationId xmlns:a16="http://schemas.microsoft.com/office/drawing/2014/main" id="{B34D0F0F-44BD-4087-3E8B-8454991DE442}"/>
                </a:ext>
              </a:extLst>
            </p:cNvPr>
            <p:cNvSpPr/>
            <p:nvPr/>
          </p:nvSpPr>
          <p:spPr>
            <a:xfrm>
              <a:off x="794621" y="2305523"/>
              <a:ext cx="4737380" cy="54017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en-US" altLang="ja-JP" sz="2400" b="1" dirty="0">
                  <a:solidFill>
                    <a:schemeClr val="bg1"/>
                  </a:solidFill>
                  <a:latin typeface="+mn-ea"/>
                </a:rPr>
                <a:t>Business Jungle </a:t>
              </a:r>
              <a:r>
                <a:rPr lang="ja-JP" altLang="en-US" sz="2400" b="1" dirty="0">
                  <a:solidFill>
                    <a:schemeClr val="bg1"/>
                  </a:solidFill>
                  <a:latin typeface="+mn-ea"/>
                </a:rPr>
                <a:t>資料作成　　</a:t>
              </a:r>
            </a:p>
          </p:txBody>
        </p:sp>
        <p:sp>
          <p:nvSpPr>
            <p:cNvPr id="116" name="楕円 115">
              <a:extLst>
                <a:ext uri="{FF2B5EF4-FFF2-40B4-BE49-F238E27FC236}">
                  <a16:creationId xmlns:a16="http://schemas.microsoft.com/office/drawing/2014/main" id="{CFB4B6C4-E9F0-05AC-A13C-E9EAAD0162AB}"/>
                </a:ext>
              </a:extLst>
            </p:cNvPr>
            <p:cNvSpPr/>
            <p:nvPr/>
          </p:nvSpPr>
          <p:spPr>
            <a:xfrm>
              <a:off x="5022217" y="2448579"/>
              <a:ext cx="216378" cy="21637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lang="ja-JP" altLang="en-US" sz="2400" b="1" dirty="0">
                <a:solidFill>
                  <a:schemeClr val="bg1"/>
                </a:solidFill>
                <a:latin typeface="+mn-ea"/>
              </a:endParaRPr>
            </a:p>
          </p:txBody>
        </p:sp>
        <p:cxnSp>
          <p:nvCxnSpPr>
            <p:cNvPr id="117" name="直線矢印コネクタ 116">
              <a:extLst>
                <a:ext uri="{FF2B5EF4-FFF2-40B4-BE49-F238E27FC236}">
                  <a16:creationId xmlns:a16="http://schemas.microsoft.com/office/drawing/2014/main" id="{21D2FC49-0123-B8F1-DB2A-A13244D6D901}"/>
                </a:ext>
              </a:extLst>
            </p:cNvPr>
            <p:cNvCxnSpPr>
              <a:cxnSpLocks/>
              <a:stCxn id="116" idx="5"/>
            </p:cNvCxnSpPr>
            <p:nvPr/>
          </p:nvCxnSpPr>
          <p:spPr>
            <a:xfrm>
              <a:off x="5206907" y="2633269"/>
              <a:ext cx="64154" cy="69374"/>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 name="グループ化 5">
              <a:extLst>
                <a:ext uri="{FF2B5EF4-FFF2-40B4-BE49-F238E27FC236}">
                  <a16:creationId xmlns:a16="http://schemas.microsoft.com/office/drawing/2014/main" id="{42C68696-0DF6-AC04-BEA6-EDA3433F8ED7}"/>
                </a:ext>
              </a:extLst>
            </p:cNvPr>
            <p:cNvGrpSpPr/>
            <p:nvPr/>
          </p:nvGrpSpPr>
          <p:grpSpPr>
            <a:xfrm>
              <a:off x="1595808" y="3705691"/>
              <a:ext cx="9000384" cy="2725122"/>
              <a:chOff x="1841306" y="3705691"/>
              <a:chExt cx="9000384" cy="2725122"/>
            </a:xfrm>
          </p:grpSpPr>
          <p:grpSp>
            <p:nvGrpSpPr>
              <p:cNvPr id="4" name="グループ化 3">
                <a:extLst>
                  <a:ext uri="{FF2B5EF4-FFF2-40B4-BE49-F238E27FC236}">
                    <a16:creationId xmlns:a16="http://schemas.microsoft.com/office/drawing/2014/main" id="{E843FD5F-3E0D-8B2B-EB83-723386C50CA5}"/>
                  </a:ext>
                </a:extLst>
              </p:cNvPr>
              <p:cNvGrpSpPr/>
              <p:nvPr/>
            </p:nvGrpSpPr>
            <p:grpSpPr>
              <a:xfrm>
                <a:off x="1841306" y="3705691"/>
                <a:ext cx="4201645" cy="2725122"/>
                <a:chOff x="2032290" y="3829560"/>
                <a:chExt cx="3819677" cy="2477384"/>
              </a:xfrm>
            </p:grpSpPr>
            <p:sp>
              <p:nvSpPr>
                <p:cNvPr id="145" name="正方形/長方形 144">
                  <a:extLst>
                    <a:ext uri="{FF2B5EF4-FFF2-40B4-BE49-F238E27FC236}">
                      <a16:creationId xmlns:a16="http://schemas.microsoft.com/office/drawing/2014/main" id="{799D05BF-B7AF-CD6A-9AC3-83EC52E7788F}"/>
                    </a:ext>
                  </a:extLst>
                </p:cNvPr>
                <p:cNvSpPr/>
                <p:nvPr/>
              </p:nvSpPr>
              <p:spPr>
                <a:xfrm>
                  <a:off x="2205911"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サービス紹介資料をダウンロードする</a:t>
                  </a:r>
                </a:p>
              </p:txBody>
            </p:sp>
            <p:sp>
              <p:nvSpPr>
                <p:cNvPr id="146" name="正方形/長方形 145">
                  <a:extLst>
                    <a:ext uri="{FF2B5EF4-FFF2-40B4-BE49-F238E27FC236}">
                      <a16:creationId xmlns:a16="http://schemas.microsoft.com/office/drawing/2014/main" id="{B3477912-2AC5-E746-09B8-F16D9ADDB2AE}"/>
                    </a:ext>
                  </a:extLst>
                </p:cNvPr>
                <p:cNvSpPr/>
                <p:nvPr/>
              </p:nvSpPr>
              <p:spPr>
                <a:xfrm>
                  <a:off x="2032290"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7">
                        <a:extLst>
                          <a:ext uri="{A12FA001-AC4F-418D-AE19-62706E023703}">
                            <ahyp:hlinkClr xmlns:ahyp="http://schemas.microsoft.com/office/drawing/2018/hyperlinkcolor" val="tx"/>
                          </a:ext>
                        </a:extLst>
                      </a:hlinkClick>
                    </a:rPr>
                    <a:t>https://business-jungle.com/material/download-material/</a:t>
                  </a:r>
                  <a:endParaRPr lang="en-US" altLang="ja-JP" sz="1600" dirty="0">
                    <a:solidFill>
                      <a:schemeClr val="bg1"/>
                    </a:solidFill>
                    <a:latin typeface="+mn-ea"/>
                  </a:endParaRPr>
                </a:p>
              </p:txBody>
            </p:sp>
            <p:sp>
              <p:nvSpPr>
                <p:cNvPr id="148" name="正方形/長方形 147">
                  <a:extLst>
                    <a:ext uri="{FF2B5EF4-FFF2-40B4-BE49-F238E27FC236}">
                      <a16:creationId xmlns:a16="http://schemas.microsoft.com/office/drawing/2014/main" id="{09F4A81C-7627-7118-B398-3F5EA712B884}"/>
                    </a:ext>
                  </a:extLst>
                </p:cNvPr>
                <p:cNvSpPr/>
                <p:nvPr/>
              </p:nvSpPr>
              <p:spPr>
                <a:xfrm>
                  <a:off x="2205911"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1600" dirty="0">
                      <a:solidFill>
                        <a:schemeClr val="bg1"/>
                      </a:solidFill>
                      <a:latin typeface="+mn-ea"/>
                    </a:rPr>
                    <a:t>そもそも</a:t>
                  </a:r>
                  <a:r>
                    <a:rPr lang="en-US" altLang="ja-JP" sz="1600" dirty="0">
                      <a:solidFill>
                        <a:schemeClr val="bg1"/>
                      </a:solidFill>
                      <a:latin typeface="+mn-ea"/>
                    </a:rPr>
                    <a:t>Business</a:t>
                  </a:r>
                  <a:r>
                    <a:rPr lang="ja-JP" altLang="en-US" sz="1600" dirty="0">
                      <a:solidFill>
                        <a:schemeClr val="bg1"/>
                      </a:solidFill>
                      <a:latin typeface="+mn-ea"/>
                    </a:rPr>
                    <a:t> </a:t>
                  </a:r>
                  <a:r>
                    <a:rPr lang="en-US" altLang="ja-JP" sz="1600" dirty="0">
                      <a:solidFill>
                        <a:schemeClr val="bg1"/>
                      </a:solidFill>
                      <a:latin typeface="+mn-ea"/>
                    </a:rPr>
                    <a:t>Jungle</a:t>
                  </a:r>
                  <a:r>
                    <a:rPr lang="ja-JP" altLang="en-US" sz="1600" dirty="0">
                      <a:solidFill>
                        <a:schemeClr val="bg1"/>
                      </a:solidFill>
                      <a:latin typeface="+mn-ea"/>
                    </a:rPr>
                    <a:t>って何者！？</a:t>
                  </a:r>
                </a:p>
              </p:txBody>
            </p:sp>
            <p:pic>
              <p:nvPicPr>
                <p:cNvPr id="159" name="図 158" descr="QR コード&#10;&#10;AI 生成コンテンツは誤りを含む可能性があります。">
                  <a:extLst>
                    <a:ext uri="{FF2B5EF4-FFF2-40B4-BE49-F238E27FC236}">
                      <a16:creationId xmlns:a16="http://schemas.microsoft.com/office/drawing/2014/main" id="{F87DBD82-2057-8CBA-8437-833F63BB608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78766" y="4695534"/>
                  <a:ext cx="926725" cy="926725"/>
                </a:xfrm>
                <a:prstGeom prst="rect">
                  <a:avLst/>
                </a:prstGeom>
              </p:spPr>
            </p:pic>
          </p:grpSp>
          <p:grpSp>
            <p:nvGrpSpPr>
              <p:cNvPr id="5" name="グループ化 4">
                <a:extLst>
                  <a:ext uri="{FF2B5EF4-FFF2-40B4-BE49-F238E27FC236}">
                    <a16:creationId xmlns:a16="http://schemas.microsoft.com/office/drawing/2014/main" id="{56991C44-E270-610B-A21E-B8967A2944F9}"/>
                  </a:ext>
                </a:extLst>
              </p:cNvPr>
              <p:cNvGrpSpPr/>
              <p:nvPr/>
            </p:nvGrpSpPr>
            <p:grpSpPr>
              <a:xfrm>
                <a:off x="6640045" y="3705691"/>
                <a:ext cx="4201645" cy="2725122"/>
                <a:chOff x="6340033" y="3829560"/>
                <a:chExt cx="3819677" cy="2477384"/>
              </a:xfrm>
            </p:grpSpPr>
            <p:sp>
              <p:nvSpPr>
                <p:cNvPr id="140" name="正方形/長方形 139">
                  <a:extLst>
                    <a:ext uri="{FF2B5EF4-FFF2-40B4-BE49-F238E27FC236}">
                      <a16:creationId xmlns:a16="http://schemas.microsoft.com/office/drawing/2014/main" id="{23FF4B30-7963-19D1-FB88-7F7DC8CF553C}"/>
                    </a:ext>
                  </a:extLst>
                </p:cNvPr>
                <p:cNvSpPr/>
                <p:nvPr/>
              </p:nvSpPr>
              <p:spPr>
                <a:xfrm>
                  <a:off x="6513654"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お見積もり</a:t>
                  </a:r>
                  <a:r>
                    <a:rPr kumimoji="1" lang="en-US" altLang="ja-JP" sz="1600" b="1" dirty="0">
                      <a:solidFill>
                        <a:schemeClr val="bg1"/>
                      </a:solidFill>
                      <a:latin typeface="+mn-ea"/>
                    </a:rPr>
                    <a:t>/</a:t>
                  </a:r>
                  <a:r>
                    <a:rPr kumimoji="1" lang="ja-JP" altLang="en-US" sz="1600" b="1" dirty="0">
                      <a:solidFill>
                        <a:schemeClr val="bg1"/>
                      </a:solidFill>
                      <a:latin typeface="+mn-ea"/>
                    </a:rPr>
                    <a:t>サンプル作成を依頼する</a:t>
                  </a:r>
                </a:p>
              </p:txBody>
            </p:sp>
            <p:sp>
              <p:nvSpPr>
                <p:cNvPr id="141" name="正方形/長方形 140">
                  <a:extLst>
                    <a:ext uri="{FF2B5EF4-FFF2-40B4-BE49-F238E27FC236}">
                      <a16:creationId xmlns:a16="http://schemas.microsoft.com/office/drawing/2014/main" id="{B3CC0CE7-C408-0391-C899-FEA766621294}"/>
                    </a:ext>
                  </a:extLst>
                </p:cNvPr>
                <p:cNvSpPr/>
                <p:nvPr/>
              </p:nvSpPr>
              <p:spPr>
                <a:xfrm>
                  <a:off x="6340033"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9">
                        <a:extLst>
                          <a:ext uri="{A12FA001-AC4F-418D-AE19-62706E023703}">
                            <ahyp:hlinkClr xmlns:ahyp="http://schemas.microsoft.com/office/drawing/2018/hyperlinkcolor" val="tx"/>
                          </a:ext>
                        </a:extLst>
                      </a:hlinkClick>
                    </a:rPr>
                    <a:t>https://business-jungle.com/material/sample-material/</a:t>
                  </a:r>
                  <a:endParaRPr kumimoji="1" lang="ja-JP" altLang="en-US" sz="1600" dirty="0">
                    <a:solidFill>
                      <a:schemeClr val="bg1"/>
                    </a:solidFill>
                    <a:latin typeface="+mn-ea"/>
                  </a:endParaRPr>
                </a:p>
              </p:txBody>
            </p:sp>
            <p:sp>
              <p:nvSpPr>
                <p:cNvPr id="143" name="正方形/長方形 142">
                  <a:extLst>
                    <a:ext uri="{FF2B5EF4-FFF2-40B4-BE49-F238E27FC236}">
                      <a16:creationId xmlns:a16="http://schemas.microsoft.com/office/drawing/2014/main" id="{22372699-2132-0236-3DE2-EF49FC8BAE7D}"/>
                    </a:ext>
                  </a:extLst>
                </p:cNvPr>
                <p:cNvSpPr/>
                <p:nvPr/>
              </p:nvSpPr>
              <p:spPr>
                <a:xfrm>
                  <a:off x="6513654"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dirty="0">
                      <a:solidFill>
                        <a:schemeClr val="bg1"/>
                      </a:solidFill>
                      <a:latin typeface="+mn-ea"/>
                    </a:rPr>
                    <a:t>さて、価格と品質はどんな感じだい？</a:t>
                  </a:r>
                </a:p>
              </p:txBody>
            </p:sp>
            <p:pic>
              <p:nvPicPr>
                <p:cNvPr id="161" name="図 160" descr="QR コード&#10;&#10;AI 生成コンテンツは誤りを含む可能性があります。">
                  <a:extLst>
                    <a:ext uri="{FF2B5EF4-FFF2-40B4-BE49-F238E27FC236}">
                      <a16:creationId xmlns:a16="http://schemas.microsoft.com/office/drawing/2014/main" id="{60478842-1932-A701-EDAC-595D99B74ED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86509" y="4693527"/>
                  <a:ext cx="926725" cy="926725"/>
                </a:xfrm>
                <a:prstGeom prst="rect">
                  <a:avLst/>
                </a:prstGeom>
              </p:spPr>
            </p:pic>
          </p:grpSp>
        </p:grpSp>
        <p:grpSp>
          <p:nvGrpSpPr>
            <p:cNvPr id="14" name="グループ化 13">
              <a:extLst>
                <a:ext uri="{FF2B5EF4-FFF2-40B4-BE49-F238E27FC236}">
                  <a16:creationId xmlns:a16="http://schemas.microsoft.com/office/drawing/2014/main" id="{C7767A64-5A6E-8ED5-5608-D87BD9F5AAAA}"/>
                </a:ext>
              </a:extLst>
            </p:cNvPr>
            <p:cNvGrpSpPr/>
            <p:nvPr/>
          </p:nvGrpSpPr>
          <p:grpSpPr>
            <a:xfrm>
              <a:off x="8178350" y="1173904"/>
              <a:ext cx="356050" cy="321002"/>
              <a:chOff x="8122417" y="1154643"/>
              <a:chExt cx="356050" cy="321002"/>
            </a:xfrm>
          </p:grpSpPr>
          <p:sp>
            <p:nvSpPr>
              <p:cNvPr id="10" name="涙形 9">
                <a:extLst>
                  <a:ext uri="{FF2B5EF4-FFF2-40B4-BE49-F238E27FC236}">
                    <a16:creationId xmlns:a16="http://schemas.microsoft.com/office/drawing/2014/main" id="{253AA95E-865E-11B3-DD22-BE39ADB11821}"/>
                  </a:ext>
                </a:extLst>
              </p:cNvPr>
              <p:cNvSpPr/>
              <p:nvPr/>
            </p:nvSpPr>
            <p:spPr>
              <a:xfrm rot="9900000">
                <a:off x="8122417" y="1154643"/>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涙形 11">
                <a:extLst>
                  <a:ext uri="{FF2B5EF4-FFF2-40B4-BE49-F238E27FC236}">
                    <a16:creationId xmlns:a16="http://schemas.microsoft.com/office/drawing/2014/main" id="{6BD6186C-CB0B-41CA-9821-56E7A3FEB289}"/>
                  </a:ext>
                </a:extLst>
              </p:cNvPr>
              <p:cNvSpPr/>
              <p:nvPr/>
            </p:nvSpPr>
            <p:spPr>
              <a:xfrm rot="11700000">
                <a:off x="8314004" y="1311182"/>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7977729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75c7c3f1ea8c28eb2d2c96c6d94c3823">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be19b96d4d9679c16e74a1bc78cf10a1"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Props1.xml><?xml version="1.0" encoding="utf-8"?>
<ds:datastoreItem xmlns:ds="http://schemas.openxmlformats.org/officeDocument/2006/customXml" ds:itemID="{A3DA9FB9-6363-47BF-9C3B-90ACB0E8D22F}">
  <ds:schemaRefs>
    <ds:schemaRef ds:uri="http://schemas.microsoft.com/sharepoint/v3/contenttype/forms"/>
  </ds:schemaRefs>
</ds:datastoreItem>
</file>

<file path=customXml/itemProps2.xml><?xml version="1.0" encoding="utf-8"?>
<ds:datastoreItem xmlns:ds="http://schemas.openxmlformats.org/officeDocument/2006/customXml" ds:itemID="{6C6AE323-8390-4798-BEA5-4B6468D51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60cc4-70c0-4043-81e8-97be71ffa410"/>
    <ds:schemaRef ds:uri="1bf6ce71-f2af-4399-804e-8773bbe32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8FE269-A7A8-4206-9C41-5DE4916A6645}">
  <ds:schemaRefs>
    <ds:schemaRef ds:uri="http://schemas.microsoft.com/office/2006/metadata/properties"/>
    <ds:schemaRef ds:uri="http://schemas.microsoft.com/office/infopath/2007/PartnerControls"/>
    <ds:schemaRef ds:uri="ffd60cc4-70c0-4043-81e8-97be71ffa410"/>
    <ds:schemaRef ds:uri="1bf6ce71-f2af-4399-804e-8773bbe322f2"/>
  </ds:schemaRefs>
</ds:datastoreItem>
</file>

<file path=docProps/app.xml><?xml version="1.0" encoding="utf-8"?>
<Properties xmlns="http://schemas.openxmlformats.org/officeDocument/2006/extended-properties" xmlns:vt="http://schemas.openxmlformats.org/officeDocument/2006/docPropsVTypes">
  <TotalTime>1987</TotalTime>
  <Words>298</Words>
  <Application>Microsoft Office PowerPoint</Application>
  <PresentationFormat>ワイド画面</PresentationFormat>
  <Paragraphs>19</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游ゴシック</vt:lpstr>
      <vt:lpstr>游ゴシック Light</vt:lpstr>
      <vt:lpstr>游明朝</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松浦</dc:creator>
  <cp:lastModifiedBy>松浦</cp:lastModifiedBy>
  <cp:revision>15</cp:revision>
  <dcterms:created xsi:type="dcterms:W3CDTF">2026-02-02T01:58:36Z</dcterms:created>
  <dcterms:modified xsi:type="dcterms:W3CDTF">2026-02-20T07:52:08Z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