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59"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F9F9"/>
    <a:srgbClr val="1924FF"/>
    <a:srgbClr val="77BF3F"/>
    <a:srgbClr val="FAC60A"/>
    <a:srgbClr val="46CBE1"/>
    <a:srgbClr val="00D0A8"/>
    <a:srgbClr val="99FFCC"/>
    <a:srgbClr val="FDF8ED"/>
    <a:srgbClr val="9A0000"/>
    <a:srgbClr val="FFFF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9FE2C6-162F-496A-B940-6B98BA6E3029}" v="168" dt="2026-02-20T07:47:19.6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20T07:52:32.269" v="21378" actId="47"/>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20T07:52:30.700" v="21377" actId="47"/>
        <pc:sldMkLst>
          <pc:docMk/>
          <pc:sldMk cId="2861357872" sldId="6057"/>
        </pc:sldMkLst>
        <pc:spChg chg="add del mod topLvl">
          <ac:chgData name="松浦英宗" userId="9b03fd3a-662f-49ff-9af1-1b93cf7aab22" providerId="ADAL" clId="{56E9DFAE-DDAD-4FCA-8AED-56B2D15DB479}" dt="2026-02-20T06:26:50.736" v="20164" actId="478"/>
          <ac:spMkLst>
            <pc:docMk/>
            <pc:sldMk cId="2861357872" sldId="6057"/>
            <ac:spMk id="2" creationId="{B2BC2440-CAED-002C-573B-17272FAB475C}"/>
          </ac:spMkLst>
        </pc:spChg>
        <pc:spChg chg="del">
          <ac:chgData name="松浦英宗" userId="9b03fd3a-662f-49ff-9af1-1b93cf7aab22" providerId="ADAL" clId="{56E9DFAE-DDAD-4FCA-8AED-56B2D15DB479}" dt="2026-02-20T06:34:28.686" v="20211" actId="478"/>
          <ac:spMkLst>
            <pc:docMk/>
            <pc:sldMk cId="2861357872" sldId="6057"/>
            <ac:spMk id="3" creationId="{D37D8E7E-0C97-AC0A-7622-2AE288949D26}"/>
          </ac:spMkLst>
        </pc:spChg>
        <pc:spChg chg="mod ord">
          <ac:chgData name="松浦英宗" userId="9b03fd3a-662f-49ff-9af1-1b93cf7aab22" providerId="ADAL" clId="{56E9DFAE-DDAD-4FCA-8AED-56B2D15DB479}" dt="2026-02-20T06:37:13.370" v="20228" actId="207"/>
          <ac:spMkLst>
            <pc:docMk/>
            <pc:sldMk cId="2861357872" sldId="6057"/>
            <ac:spMk id="4" creationId="{57ED0917-A941-77FB-8C19-3F3637070021}"/>
          </ac:spMkLst>
        </pc:spChg>
        <pc:spChg chg="del">
          <ac:chgData name="松浦英宗" userId="9b03fd3a-662f-49ff-9af1-1b93cf7aab22" providerId="ADAL" clId="{56E9DFAE-DDAD-4FCA-8AED-56B2D15DB479}" dt="2026-02-20T07:20:10.471" v="21121" actId="478"/>
          <ac:spMkLst>
            <pc:docMk/>
            <pc:sldMk cId="2861357872" sldId="6057"/>
            <ac:spMk id="5" creationId="{1FCAE323-8775-253F-E42A-F8D3FD18504E}"/>
          </ac:spMkLst>
        </pc:spChg>
        <pc:spChg chg="add del mod">
          <ac:chgData name="松浦英宗" userId="9b03fd3a-662f-49ff-9af1-1b93cf7aab22" providerId="ADAL" clId="{56E9DFAE-DDAD-4FCA-8AED-56B2D15DB479}" dt="2026-02-20T06:26:54.604" v="20166" actId="478"/>
          <ac:spMkLst>
            <pc:docMk/>
            <pc:sldMk cId="2861357872" sldId="6057"/>
            <ac:spMk id="6" creationId="{532E01B6-FFD1-3079-3FBD-780A01814880}"/>
          </ac:spMkLst>
        </pc:spChg>
        <pc:spChg chg="mod">
          <ac:chgData name="松浦英宗" userId="9b03fd3a-662f-49ff-9af1-1b93cf7aab22" providerId="ADAL" clId="{56E9DFAE-DDAD-4FCA-8AED-56B2D15DB479}" dt="2026-02-20T06:26:51.264" v="20165"/>
          <ac:spMkLst>
            <pc:docMk/>
            <pc:sldMk cId="2861357872" sldId="6057"/>
            <ac:spMk id="8" creationId="{4764C19C-B339-B3AD-E191-D82B61A34D0C}"/>
          </ac:spMkLst>
        </pc:spChg>
        <pc:spChg chg="mod">
          <ac:chgData name="松浦英宗" userId="9b03fd3a-662f-49ff-9af1-1b93cf7aab22" providerId="ADAL" clId="{56E9DFAE-DDAD-4FCA-8AED-56B2D15DB479}" dt="2026-02-20T06:26:51.264" v="20165"/>
          <ac:spMkLst>
            <pc:docMk/>
            <pc:sldMk cId="2861357872" sldId="6057"/>
            <ac:spMk id="14" creationId="{C93512B7-828C-3F5A-B13E-34666C8342DB}"/>
          </ac:spMkLst>
        </pc:spChg>
        <pc:spChg chg="mod">
          <ac:chgData name="松浦英宗" userId="9b03fd3a-662f-49ff-9af1-1b93cf7aab22" providerId="ADAL" clId="{56E9DFAE-DDAD-4FCA-8AED-56B2D15DB479}" dt="2026-02-20T06:26:51.264" v="20165"/>
          <ac:spMkLst>
            <pc:docMk/>
            <pc:sldMk cId="2861357872" sldId="6057"/>
            <ac:spMk id="15" creationId="{1F82C324-4D8D-A254-0ECD-EDF1741DFD69}"/>
          </ac:spMkLst>
        </pc:spChg>
        <pc:spChg chg="mod">
          <ac:chgData name="松浦英宗" userId="9b03fd3a-662f-49ff-9af1-1b93cf7aab22" providerId="ADAL" clId="{56E9DFAE-DDAD-4FCA-8AED-56B2D15DB479}" dt="2026-02-20T06:26:51.264" v="20165"/>
          <ac:spMkLst>
            <pc:docMk/>
            <pc:sldMk cId="2861357872" sldId="6057"/>
            <ac:spMk id="17" creationId="{E484C68D-9DCA-23BB-03C6-DC7A63992067}"/>
          </ac:spMkLst>
        </pc:spChg>
        <pc:spChg chg="mod">
          <ac:chgData name="松浦英宗" userId="9b03fd3a-662f-49ff-9af1-1b93cf7aab22" providerId="ADAL" clId="{56E9DFAE-DDAD-4FCA-8AED-56B2D15DB479}" dt="2026-02-20T06:26:51.264" v="20165"/>
          <ac:spMkLst>
            <pc:docMk/>
            <pc:sldMk cId="2861357872" sldId="6057"/>
            <ac:spMk id="21" creationId="{F18580FE-97B1-EE94-53E9-D13DAE1E876F}"/>
          </ac:spMkLst>
        </pc:spChg>
        <pc:spChg chg="mod">
          <ac:chgData name="松浦英宗" userId="9b03fd3a-662f-49ff-9af1-1b93cf7aab22" providerId="ADAL" clId="{56E9DFAE-DDAD-4FCA-8AED-56B2D15DB479}" dt="2026-02-20T06:26:51.264" v="20165"/>
          <ac:spMkLst>
            <pc:docMk/>
            <pc:sldMk cId="2861357872" sldId="6057"/>
            <ac:spMk id="22" creationId="{63A16F1E-0EE2-04D0-7B8E-00565781AAAB}"/>
          </ac:spMkLst>
        </pc:spChg>
        <pc:spChg chg="add mod">
          <ac:chgData name="松浦英宗" userId="9b03fd3a-662f-49ff-9af1-1b93cf7aab22" providerId="ADAL" clId="{56E9DFAE-DDAD-4FCA-8AED-56B2D15DB479}" dt="2026-02-20T06:26:51.264" v="20165"/>
          <ac:spMkLst>
            <pc:docMk/>
            <pc:sldMk cId="2861357872" sldId="6057"/>
            <ac:spMk id="24" creationId="{CCAD267F-7C22-92C5-A1FA-CA1D7B1345F5}"/>
          </ac:spMkLst>
        </pc:spChg>
        <pc:spChg chg="mod">
          <ac:chgData name="松浦英宗" userId="9b03fd3a-662f-49ff-9af1-1b93cf7aab22" providerId="ADAL" clId="{56E9DFAE-DDAD-4FCA-8AED-56B2D15DB479}" dt="2026-02-20T06:26:51.264" v="20165"/>
          <ac:spMkLst>
            <pc:docMk/>
            <pc:sldMk cId="2861357872" sldId="6057"/>
            <ac:spMk id="26" creationId="{E944B701-C8BD-5A6A-B148-0F2B80C7EBC1}"/>
          </ac:spMkLst>
        </pc:spChg>
        <pc:spChg chg="mod">
          <ac:chgData name="松浦英宗" userId="9b03fd3a-662f-49ff-9af1-1b93cf7aab22" providerId="ADAL" clId="{56E9DFAE-DDAD-4FCA-8AED-56B2D15DB479}" dt="2026-02-20T07:20:33.798" v="21149" actId="20577"/>
          <ac:spMkLst>
            <pc:docMk/>
            <pc:sldMk cId="2861357872" sldId="6057"/>
            <ac:spMk id="27" creationId="{BCD8E4D5-D3C5-A7FB-AE82-9169E375386C}"/>
          </ac:spMkLst>
        </pc:spChg>
        <pc:grpChg chg="del">
          <ac:chgData name="松浦英宗" userId="9b03fd3a-662f-49ff-9af1-1b93cf7aab22" providerId="ADAL" clId="{56E9DFAE-DDAD-4FCA-8AED-56B2D15DB479}" dt="2026-02-20T06:26:58.997" v="20167" actId="478"/>
          <ac:grpSpMkLst>
            <pc:docMk/>
            <pc:sldMk cId="2861357872" sldId="6057"/>
            <ac:grpSpMk id="7" creationId="{254EF624-88E1-0265-E6E7-FDB3CF49B221}"/>
          </ac:grpSpMkLst>
        </pc:grpChg>
        <pc:picChg chg="add mod ord modCrop">
          <ac:chgData name="松浦英宗" userId="9b03fd3a-662f-49ff-9af1-1b93cf7aab22" providerId="ADAL" clId="{56E9DFAE-DDAD-4FCA-8AED-56B2D15DB479}" dt="2026-02-20T06:36:01.286" v="20220" actId="732"/>
          <ac:picMkLst>
            <pc:docMk/>
            <pc:sldMk cId="2861357872" sldId="6057"/>
            <ac:picMk id="29" creationId="{8FB80558-87F0-71FA-4987-470900FCAF47}"/>
          </ac:picMkLst>
        </pc:picChg>
      </pc:sldChg>
      <pc:sldChg chg="addSp delSp modSp add del mod">
        <pc:chgData name="松浦英宗" userId="9b03fd3a-662f-49ff-9af1-1b93cf7aab22" providerId="ADAL" clId="{56E9DFAE-DDAD-4FCA-8AED-56B2D15DB479}" dt="2026-02-20T07:52:30.700" v="21377" actId="47"/>
        <pc:sldMkLst>
          <pc:docMk/>
          <pc:sldMk cId="3774640988" sldId="6058"/>
        </pc:sldMkLst>
        <pc:spChg chg="del">
          <ac:chgData name="松浦英宗" userId="9b03fd3a-662f-49ff-9af1-1b93cf7aab22" providerId="ADAL" clId="{56E9DFAE-DDAD-4FCA-8AED-56B2D15DB479}" dt="2026-02-20T06:28:16.721" v="20168" actId="478"/>
          <ac:spMkLst>
            <pc:docMk/>
            <pc:sldMk cId="3774640988" sldId="6058"/>
            <ac:spMk id="2" creationId="{12B902C3-637E-E77A-65B1-8C8662CC200B}"/>
          </ac:spMkLst>
        </pc:spChg>
        <pc:spChg chg="add del mod">
          <ac:chgData name="松浦英宗" userId="9b03fd3a-662f-49ff-9af1-1b93cf7aab22" providerId="ADAL" clId="{56E9DFAE-DDAD-4FCA-8AED-56B2D15DB479}" dt="2026-02-20T06:28:34.134" v="20181" actId="478"/>
          <ac:spMkLst>
            <pc:docMk/>
            <pc:sldMk cId="3774640988" sldId="6058"/>
            <ac:spMk id="4" creationId="{FD8B5AB7-C76B-D8C3-06DF-E79022EA6C5E}"/>
          </ac:spMkLst>
        </pc:spChg>
        <pc:spChg chg="add mod">
          <ac:chgData name="松浦英宗" userId="9b03fd3a-662f-49ff-9af1-1b93cf7aab22" providerId="ADAL" clId="{56E9DFAE-DDAD-4FCA-8AED-56B2D15DB479}" dt="2026-02-20T06:48:13.863" v="20265" actId="1076"/>
          <ac:spMkLst>
            <pc:docMk/>
            <pc:sldMk cId="3774640988" sldId="6058"/>
            <ac:spMk id="6" creationId="{94A8382D-3CBA-3E06-88FF-6EFC16902ACE}"/>
          </ac:spMkLst>
        </pc:spChg>
        <pc:spChg chg="add mod">
          <ac:chgData name="松浦英宗" userId="9b03fd3a-662f-49ff-9af1-1b93cf7aab22" providerId="ADAL" clId="{56E9DFAE-DDAD-4FCA-8AED-56B2D15DB479}" dt="2026-02-20T07:20:29.662" v="21138" actId="20577"/>
          <ac:spMkLst>
            <pc:docMk/>
            <pc:sldMk cId="3774640988" sldId="6058"/>
            <ac:spMk id="7" creationId="{F4767BC0-0302-8153-1C3B-6C63A3C1C195}"/>
          </ac:spMkLst>
        </pc:spChg>
        <pc:spChg chg="add del mod">
          <ac:chgData name="松浦英宗" userId="9b03fd3a-662f-49ff-9af1-1b93cf7aab22" providerId="ADAL" clId="{56E9DFAE-DDAD-4FCA-8AED-56B2D15DB479}" dt="2026-02-20T06:28:26.738" v="20179" actId="478"/>
          <ac:spMkLst>
            <pc:docMk/>
            <pc:sldMk cId="3774640988" sldId="6058"/>
            <ac:spMk id="8" creationId="{4098FEB2-3760-BCEE-40EF-5825051F840E}"/>
          </ac:spMkLst>
        </pc:spChg>
        <pc:spChg chg="add del mod">
          <ac:chgData name="松浦英宗" userId="9b03fd3a-662f-49ff-9af1-1b93cf7aab22" providerId="ADAL" clId="{56E9DFAE-DDAD-4FCA-8AED-56B2D15DB479}" dt="2026-02-20T06:28:26.738" v="20179" actId="478"/>
          <ac:spMkLst>
            <pc:docMk/>
            <pc:sldMk cId="3774640988" sldId="6058"/>
            <ac:spMk id="9" creationId="{4CC37249-3AE2-FAC7-F59D-B8C31A24D07E}"/>
          </ac:spMkLst>
        </pc:spChg>
        <pc:spChg chg="add mod">
          <ac:chgData name="松浦英宗" userId="9b03fd3a-662f-49ff-9af1-1b93cf7aab22" providerId="ADAL" clId="{56E9DFAE-DDAD-4FCA-8AED-56B2D15DB479}" dt="2026-02-20T06:48:13.863" v="20265" actId="1076"/>
          <ac:spMkLst>
            <pc:docMk/>
            <pc:sldMk cId="3774640988" sldId="6058"/>
            <ac:spMk id="10" creationId="{90535AAB-4AD7-8E05-7FF4-91F053FADA13}"/>
          </ac:spMkLst>
        </pc:spChg>
        <pc:picChg chg="add del mod">
          <ac:chgData name="松浦英宗" userId="9b03fd3a-662f-49ff-9af1-1b93cf7aab22" providerId="ADAL" clId="{56E9DFAE-DDAD-4FCA-8AED-56B2D15DB479}" dt="2026-02-20T06:28:28.956" v="20180" actId="478"/>
          <ac:picMkLst>
            <pc:docMk/>
            <pc:sldMk cId="3774640988" sldId="6058"/>
            <ac:picMk id="3" creationId="{DF681563-78A8-C589-AD0E-5C1E6C4AB3CC}"/>
          </ac:picMkLst>
        </pc:picChg>
        <pc:picChg chg="add del mod">
          <ac:chgData name="松浦英宗" userId="9b03fd3a-662f-49ff-9af1-1b93cf7aab22" providerId="ADAL" clId="{56E9DFAE-DDAD-4FCA-8AED-56B2D15DB479}" dt="2026-02-20T06:28:19.032" v="20170" actId="478"/>
          <ac:picMkLst>
            <pc:docMk/>
            <pc:sldMk cId="3774640988" sldId="6058"/>
            <ac:picMk id="5" creationId="{EB08A9A8-A4AC-A9CC-C3CC-12848E1A8946}"/>
          </ac:picMkLst>
        </pc:picChg>
        <pc:picChg chg="add mod ord modCrop">
          <ac:chgData name="松浦英宗" userId="9b03fd3a-662f-49ff-9af1-1b93cf7aab22" providerId="ADAL" clId="{56E9DFAE-DDAD-4FCA-8AED-56B2D15DB479}" dt="2026-02-20T06:48:02.838" v="20254" actId="732"/>
          <ac:picMkLst>
            <pc:docMk/>
            <pc:sldMk cId="3774640988" sldId="6058"/>
            <ac:picMk id="12" creationId="{4F40529D-7E0D-9A22-B83F-682E38FF226B}"/>
          </ac:picMkLst>
        </pc:picChg>
      </pc:sldChg>
      <pc:sldChg chg="addSp delSp modSp add mod ord">
        <pc:chgData name="松浦英宗" userId="9b03fd3a-662f-49ff-9af1-1b93cf7aab22" providerId="ADAL" clId="{56E9DFAE-DDAD-4FCA-8AED-56B2D15DB479}" dt="2026-02-20T07:47:19.674" v="21376" actId="11530"/>
        <pc:sldMkLst>
          <pc:docMk/>
          <pc:sldMk cId="2127498467" sldId="6059"/>
        </pc:sldMkLst>
        <pc:spChg chg="del">
          <ac:chgData name="松浦英宗" userId="9b03fd3a-662f-49ff-9af1-1b93cf7aab22" providerId="ADAL" clId="{56E9DFAE-DDAD-4FCA-8AED-56B2D15DB479}" dt="2026-02-20T06:28:55.520" v="20182" actId="478"/>
          <ac:spMkLst>
            <pc:docMk/>
            <pc:sldMk cId="2127498467" sldId="6059"/>
            <ac:spMk id="2" creationId="{4A6E6414-49A9-F1B5-22BF-9D5F25847646}"/>
          </ac:spMkLst>
        </pc:spChg>
        <pc:spChg chg="add mod">
          <ac:chgData name="松浦英宗" userId="9b03fd3a-662f-49ff-9af1-1b93cf7aab22" providerId="ADAL" clId="{56E9DFAE-DDAD-4FCA-8AED-56B2D15DB479}" dt="2026-02-20T06:48:43.657" v="20267" actId="207"/>
          <ac:spMkLst>
            <pc:docMk/>
            <pc:sldMk cId="2127498467" sldId="6059"/>
            <ac:spMk id="3" creationId="{16C9D188-D367-6148-68BF-D5F17402C056}"/>
          </ac:spMkLst>
        </pc:spChg>
        <pc:spChg chg="add del mod">
          <ac:chgData name="松浦英宗" userId="9b03fd3a-662f-49ff-9af1-1b93cf7aab22" providerId="ADAL" clId="{56E9DFAE-DDAD-4FCA-8AED-56B2D15DB479}" dt="2026-02-20T06:28:58.035" v="20184" actId="478"/>
          <ac:spMkLst>
            <pc:docMk/>
            <pc:sldMk cId="2127498467" sldId="6059"/>
            <ac:spMk id="4" creationId="{CB53E337-EE47-9FA6-7C2A-C72A51F9E6CC}"/>
          </ac:spMkLst>
        </pc:spChg>
        <pc:spChg chg="mod">
          <ac:chgData name="松浦英宗" userId="9b03fd3a-662f-49ff-9af1-1b93cf7aab22" providerId="ADAL" clId="{56E9DFAE-DDAD-4FCA-8AED-56B2D15DB479}" dt="2026-02-20T07:20:20.683" v="21130" actId="20577"/>
          <ac:spMkLst>
            <pc:docMk/>
            <pc:sldMk cId="2127498467" sldId="6059"/>
            <ac:spMk id="6" creationId="{F4AC0ABA-D4D6-0219-B56C-CD37349EC1E5}"/>
          </ac:spMkLst>
        </pc:spChg>
        <pc:spChg chg="mod">
          <ac:chgData name="松浦英宗" userId="9b03fd3a-662f-49ff-9af1-1b93cf7aab22" providerId="ADAL" clId="{56E9DFAE-DDAD-4FCA-8AED-56B2D15DB479}" dt="2026-02-20T06:50:16.662" v="20300"/>
          <ac:spMkLst>
            <pc:docMk/>
            <pc:sldMk cId="2127498467" sldId="6059"/>
            <ac:spMk id="8" creationId="{31DF1F92-3B63-4DC3-9610-CF3B08EA08CD}"/>
          </ac:spMkLst>
        </pc:spChg>
        <pc:spChg chg="del mod">
          <ac:chgData name="松浦英宗" userId="9b03fd3a-662f-49ff-9af1-1b93cf7aab22" providerId="ADAL" clId="{56E9DFAE-DDAD-4FCA-8AED-56B2D15DB479}" dt="2026-02-20T06:49:20.252" v="20275" actId="478"/>
          <ac:spMkLst>
            <pc:docMk/>
            <pc:sldMk cId="2127498467" sldId="6059"/>
            <ac:spMk id="9" creationId="{F6B3F377-FFE0-3156-87F2-47E8B058861F}"/>
          </ac:spMkLst>
        </pc:spChg>
        <pc:spChg chg="mod">
          <ac:chgData name="松浦英宗" userId="9b03fd3a-662f-49ff-9af1-1b93cf7aab22" providerId="ADAL" clId="{56E9DFAE-DDAD-4FCA-8AED-56B2D15DB479}" dt="2026-02-20T07:19:12.912" v="21075" actId="11530"/>
          <ac:spMkLst>
            <pc:docMk/>
            <pc:sldMk cId="2127498467" sldId="6059"/>
            <ac:spMk id="11" creationId="{3F8404D3-5298-DEAD-1D49-E58902F70AE9}"/>
          </ac:spMkLst>
        </pc:spChg>
        <pc:spChg chg="mod">
          <ac:chgData name="松浦英宗" userId="9b03fd3a-662f-49ff-9af1-1b93cf7aab22" providerId="ADAL" clId="{56E9DFAE-DDAD-4FCA-8AED-56B2D15DB479}" dt="2026-02-20T07:19:12.912" v="21075" actId="11530"/>
          <ac:spMkLst>
            <pc:docMk/>
            <pc:sldMk cId="2127498467" sldId="6059"/>
            <ac:spMk id="12" creationId="{24D35997-40C0-D6EC-2841-0431AAA01A0D}"/>
          </ac:spMkLst>
        </pc:spChg>
        <pc:spChg chg="mod">
          <ac:chgData name="松浦英宗" userId="9b03fd3a-662f-49ff-9af1-1b93cf7aab22" providerId="ADAL" clId="{56E9DFAE-DDAD-4FCA-8AED-56B2D15DB479}" dt="2026-02-20T07:19:12.912" v="21075" actId="11530"/>
          <ac:spMkLst>
            <pc:docMk/>
            <pc:sldMk cId="2127498467" sldId="6059"/>
            <ac:spMk id="13" creationId="{1A28BD7B-5440-7031-1D77-C4C18D888C9F}"/>
          </ac:spMkLst>
        </pc:spChg>
        <pc:spChg chg="add mod">
          <ac:chgData name="松浦英宗" userId="9b03fd3a-662f-49ff-9af1-1b93cf7aab22" providerId="ADAL" clId="{56E9DFAE-DDAD-4FCA-8AED-56B2D15DB479}" dt="2026-02-20T06:51:22.660" v="20327" actId="20577"/>
          <ac:spMkLst>
            <pc:docMk/>
            <pc:sldMk cId="2127498467" sldId="6059"/>
            <ac:spMk id="14" creationId="{B932106F-4EDB-0AA4-E575-706B0B1BAA46}"/>
          </ac:spMkLst>
        </pc:spChg>
        <pc:grpChg chg="mod">
          <ac:chgData name="松浦英宗" userId="9b03fd3a-662f-49ff-9af1-1b93cf7aab22" providerId="ADAL" clId="{56E9DFAE-DDAD-4FCA-8AED-56B2D15DB479}" dt="2026-02-20T06:51:06.190" v="20323" actId="1037"/>
          <ac:grpSpMkLst>
            <pc:docMk/>
            <pc:sldMk cId="2127498467" sldId="6059"/>
            <ac:grpSpMk id="5" creationId="{6B55B60D-2B1B-7C2C-8140-4172E460C425}"/>
          </ac:grpSpMkLst>
        </pc:grpChg>
        <pc:grpChg chg="del mod">
          <ac:chgData name="松浦英宗" userId="9b03fd3a-662f-49ff-9af1-1b93cf7aab22" providerId="ADAL" clId="{56E9DFAE-DDAD-4FCA-8AED-56B2D15DB479}" dt="2026-02-20T06:49:20.252" v="20275" actId="478"/>
          <ac:grpSpMkLst>
            <pc:docMk/>
            <pc:sldMk cId="2127498467" sldId="6059"/>
            <ac:grpSpMk id="7" creationId="{0A6BD962-5DF6-581E-CAA3-C67114D6AFBE}"/>
          </ac:grpSpMkLst>
        </pc:grpChg>
        <pc:grpChg chg="add mod">
          <ac:chgData name="松浦英宗" userId="9b03fd3a-662f-49ff-9af1-1b93cf7aab22" providerId="ADAL" clId="{56E9DFAE-DDAD-4FCA-8AED-56B2D15DB479}" dt="2026-02-20T07:47:19.674" v="21376" actId="11530"/>
          <ac:grpSpMkLst>
            <pc:docMk/>
            <pc:sldMk cId="2127498467" sldId="6059"/>
            <ac:grpSpMk id="10" creationId="{D249C537-C790-31DD-53D0-034709FDB562}"/>
          </ac:grpSpMkLst>
        </pc:grpChg>
      </pc:sldChg>
      <pc:sldChg chg="addSp delSp modSp add del mod">
        <pc:chgData name="松浦英宗" userId="9b03fd3a-662f-49ff-9af1-1b93cf7aab22" providerId="ADAL" clId="{56E9DFAE-DDAD-4FCA-8AED-56B2D15DB479}" dt="2026-02-20T07:09:34.277" v="20940" actId="47"/>
        <pc:sldMkLst>
          <pc:docMk/>
          <pc:sldMk cId="3947061564" sldId="6060"/>
        </pc:sldMkLst>
        <pc:spChg chg="del">
          <ac:chgData name="松浦英宗" userId="9b03fd3a-662f-49ff-9af1-1b93cf7aab22" providerId="ADAL" clId="{56E9DFAE-DDAD-4FCA-8AED-56B2D15DB479}" dt="2026-02-20T06:30:35.723" v="20190" actId="478"/>
          <ac:spMkLst>
            <pc:docMk/>
            <pc:sldMk cId="3947061564" sldId="6060"/>
            <ac:spMk id="2" creationId="{1BE9C6D6-273D-4326-2685-732F5C681D76}"/>
          </ac:spMkLst>
        </pc:spChg>
        <pc:spChg chg="add del mod">
          <ac:chgData name="松浦英宗" userId="9b03fd3a-662f-49ff-9af1-1b93cf7aab22" providerId="ADAL" clId="{56E9DFAE-DDAD-4FCA-8AED-56B2D15DB479}" dt="2026-02-20T06:30:39.441" v="20192" actId="478"/>
          <ac:spMkLst>
            <pc:docMk/>
            <pc:sldMk cId="3947061564" sldId="6060"/>
            <ac:spMk id="4" creationId="{4278AB02-571B-3088-2501-1BF034C29A36}"/>
          </ac:spMkLst>
        </pc:spChg>
        <pc:spChg chg="mod">
          <ac:chgData name="松浦英宗" userId="9b03fd3a-662f-49ff-9af1-1b93cf7aab22" providerId="ADAL" clId="{56E9DFAE-DDAD-4FCA-8AED-56B2D15DB479}" dt="2026-02-20T06:30:36.051" v="20191"/>
          <ac:spMkLst>
            <pc:docMk/>
            <pc:sldMk cId="3947061564" sldId="6060"/>
            <ac:spMk id="6" creationId="{0A28CCDF-8262-8578-3D9A-C3944351690F}"/>
          </ac:spMkLst>
        </pc:spChg>
        <pc:spChg chg="mod">
          <ac:chgData name="松浦英宗" userId="9b03fd3a-662f-49ff-9af1-1b93cf7aab22" providerId="ADAL" clId="{56E9DFAE-DDAD-4FCA-8AED-56B2D15DB479}" dt="2026-02-20T06:30:36.051" v="20191"/>
          <ac:spMkLst>
            <pc:docMk/>
            <pc:sldMk cId="3947061564" sldId="6060"/>
            <ac:spMk id="7" creationId="{6B075FAF-4296-E9F9-153B-49B2411A9433}"/>
          </ac:spMkLst>
        </pc:spChg>
        <pc:spChg chg="mod">
          <ac:chgData name="松浦英宗" userId="9b03fd3a-662f-49ff-9af1-1b93cf7aab22" providerId="ADAL" clId="{56E9DFAE-DDAD-4FCA-8AED-56B2D15DB479}" dt="2026-02-20T06:30:36.051" v="20191"/>
          <ac:spMkLst>
            <pc:docMk/>
            <pc:sldMk cId="3947061564" sldId="6060"/>
            <ac:spMk id="9" creationId="{749A1393-9DA9-31D3-7306-94B006C13C4E}"/>
          </ac:spMkLst>
        </pc:spChg>
        <pc:spChg chg="mod">
          <ac:chgData name="松浦英宗" userId="9b03fd3a-662f-49ff-9af1-1b93cf7aab22" providerId="ADAL" clId="{56E9DFAE-DDAD-4FCA-8AED-56B2D15DB479}" dt="2026-02-20T06:30:36.051" v="20191"/>
          <ac:spMkLst>
            <pc:docMk/>
            <pc:sldMk cId="3947061564" sldId="6060"/>
            <ac:spMk id="10" creationId="{27B18168-40CD-CC8B-7CE0-092C97539423}"/>
          </ac:spMkLst>
        </pc:spChg>
        <pc:spChg chg="mod">
          <ac:chgData name="松浦英宗" userId="9b03fd3a-662f-49ff-9af1-1b93cf7aab22" providerId="ADAL" clId="{56E9DFAE-DDAD-4FCA-8AED-56B2D15DB479}" dt="2026-02-20T06:30:36.051" v="20191"/>
          <ac:spMkLst>
            <pc:docMk/>
            <pc:sldMk cId="3947061564" sldId="6060"/>
            <ac:spMk id="12" creationId="{0FDC20E9-4D0B-FAFD-5EDB-492C31353D08}"/>
          </ac:spMkLst>
        </pc:spChg>
        <pc:spChg chg="mod">
          <ac:chgData name="松浦英宗" userId="9b03fd3a-662f-49ff-9af1-1b93cf7aab22" providerId="ADAL" clId="{56E9DFAE-DDAD-4FCA-8AED-56B2D15DB479}" dt="2026-02-20T07:05:37.080" v="20706" actId="20577"/>
          <ac:spMkLst>
            <pc:docMk/>
            <pc:sldMk cId="3947061564" sldId="6060"/>
            <ac:spMk id="15" creationId="{ECEB57A3-925E-56C8-C8CD-5419C503F252}"/>
          </ac:spMkLst>
        </pc:spChg>
        <pc:spChg chg="mod">
          <ac:chgData name="松浦英宗" userId="9b03fd3a-662f-49ff-9af1-1b93cf7aab22" providerId="ADAL" clId="{56E9DFAE-DDAD-4FCA-8AED-56B2D15DB479}" dt="2026-02-20T06:30:36.051" v="20191"/>
          <ac:spMkLst>
            <pc:docMk/>
            <pc:sldMk cId="3947061564" sldId="6060"/>
            <ac:spMk id="16" creationId="{2D610B59-43E1-5163-339D-3FEFD503C04D}"/>
          </ac:spMkLst>
        </pc:spChg>
        <pc:spChg chg="mod">
          <ac:chgData name="松浦英宗" userId="9b03fd3a-662f-49ff-9af1-1b93cf7aab22" providerId="ADAL" clId="{56E9DFAE-DDAD-4FCA-8AED-56B2D15DB479}" dt="2026-02-20T07:06:46.635" v="20714" actId="14100"/>
          <ac:spMkLst>
            <pc:docMk/>
            <pc:sldMk cId="3947061564" sldId="6060"/>
            <ac:spMk id="17" creationId="{F36E295D-06EE-EB1C-680E-EDB6D455AF82}"/>
          </ac:spMkLst>
        </pc:spChg>
        <pc:spChg chg="mod">
          <ac:chgData name="松浦英宗" userId="9b03fd3a-662f-49ff-9af1-1b93cf7aab22" providerId="ADAL" clId="{56E9DFAE-DDAD-4FCA-8AED-56B2D15DB479}" dt="2026-02-20T06:30:36.051" v="20191"/>
          <ac:spMkLst>
            <pc:docMk/>
            <pc:sldMk cId="3947061564" sldId="6060"/>
            <ac:spMk id="18" creationId="{FA608EE0-B071-1969-6F92-E08974B3AACE}"/>
          </ac:spMkLst>
        </pc:spChg>
        <pc:spChg chg="mod">
          <ac:chgData name="松浦英宗" userId="9b03fd3a-662f-49ff-9af1-1b93cf7aab22" providerId="ADAL" clId="{56E9DFAE-DDAD-4FCA-8AED-56B2D15DB479}" dt="2026-02-20T07:05:30.230" v="20699" actId="207"/>
          <ac:spMkLst>
            <pc:docMk/>
            <pc:sldMk cId="3947061564" sldId="6060"/>
            <ac:spMk id="22" creationId="{E582A56B-2031-52AD-BBDD-5BC2F9B9C1E9}"/>
          </ac:spMkLst>
        </pc:spChg>
        <pc:spChg chg="mod">
          <ac:chgData name="松浦英宗" userId="9b03fd3a-662f-49ff-9af1-1b93cf7aab22" providerId="ADAL" clId="{56E9DFAE-DDAD-4FCA-8AED-56B2D15DB479}" dt="2026-02-20T07:05:30.230" v="20699" actId="207"/>
          <ac:spMkLst>
            <pc:docMk/>
            <pc:sldMk cId="3947061564" sldId="6060"/>
            <ac:spMk id="23" creationId="{D7B71995-4955-B7DD-6CF3-F8EB6E9139BD}"/>
          </ac:spMkLst>
        </pc:spChg>
        <pc:spChg chg="mod">
          <ac:chgData name="松浦英宗" userId="9b03fd3a-662f-49ff-9af1-1b93cf7aab22" providerId="ADAL" clId="{56E9DFAE-DDAD-4FCA-8AED-56B2D15DB479}" dt="2026-02-20T07:05:30.230" v="20699" actId="207"/>
          <ac:spMkLst>
            <pc:docMk/>
            <pc:sldMk cId="3947061564" sldId="6060"/>
            <ac:spMk id="24" creationId="{475D1DC4-EBEB-953D-D776-E4C0C784E257}"/>
          </ac:spMkLst>
        </pc:spChg>
        <pc:spChg chg="add del">
          <ac:chgData name="松浦英宗" userId="9b03fd3a-662f-49ff-9af1-1b93cf7aab22" providerId="ADAL" clId="{56E9DFAE-DDAD-4FCA-8AED-56B2D15DB479}" dt="2026-02-20T07:06:28.338" v="20712" actId="478"/>
          <ac:spMkLst>
            <pc:docMk/>
            <pc:sldMk cId="3947061564" sldId="6060"/>
            <ac:spMk id="25" creationId="{8DC05B07-1926-A3D2-8E27-0E65140333E6}"/>
          </ac:spMkLst>
        </pc:spChg>
        <pc:spChg chg="add mod">
          <ac:chgData name="松浦英宗" userId="9b03fd3a-662f-49ff-9af1-1b93cf7aab22" providerId="ADAL" clId="{56E9DFAE-DDAD-4FCA-8AED-56B2D15DB479}" dt="2026-02-20T07:09:10.584" v="20916" actId="12789"/>
          <ac:spMkLst>
            <pc:docMk/>
            <pc:sldMk cId="3947061564" sldId="6060"/>
            <ac:spMk id="26" creationId="{E5FF1567-7B65-A64F-7BDE-C327F3EE5C86}"/>
          </ac:spMkLst>
        </pc:spChg>
        <pc:spChg chg="add mod">
          <ac:chgData name="松浦英宗" userId="9b03fd3a-662f-49ff-9af1-1b93cf7aab22" providerId="ADAL" clId="{56E9DFAE-DDAD-4FCA-8AED-56B2D15DB479}" dt="2026-02-20T07:09:10.584" v="20916" actId="12789"/>
          <ac:spMkLst>
            <pc:docMk/>
            <pc:sldMk cId="3947061564" sldId="6060"/>
            <ac:spMk id="27" creationId="{FA1BDED3-44C0-2F46-D585-B75918C04205}"/>
          </ac:spMkLst>
        </pc:spChg>
        <pc:spChg chg="add mod">
          <ac:chgData name="松浦英宗" userId="9b03fd3a-662f-49ff-9af1-1b93cf7aab22" providerId="ADAL" clId="{56E9DFAE-DDAD-4FCA-8AED-56B2D15DB479}" dt="2026-02-20T07:09:10.584" v="20916" actId="12789"/>
          <ac:spMkLst>
            <pc:docMk/>
            <pc:sldMk cId="3947061564" sldId="6060"/>
            <ac:spMk id="28" creationId="{43D72DA4-5F07-6B7E-1C51-3F6C99070273}"/>
          </ac:spMkLst>
        </pc:spChg>
        <pc:spChg chg="add mod">
          <ac:chgData name="松浦英宗" userId="9b03fd3a-662f-49ff-9af1-1b93cf7aab22" providerId="ADAL" clId="{56E9DFAE-DDAD-4FCA-8AED-56B2D15DB479}" dt="2026-02-20T07:09:10.584" v="20916" actId="12789"/>
          <ac:spMkLst>
            <pc:docMk/>
            <pc:sldMk cId="3947061564" sldId="6060"/>
            <ac:spMk id="29" creationId="{3DE5D83F-FBBE-0EC6-2AAA-2199CB3FB5D6}"/>
          </ac:spMkLst>
        </pc:spChg>
        <pc:spChg chg="add mod">
          <ac:chgData name="松浦英宗" userId="9b03fd3a-662f-49ff-9af1-1b93cf7aab22" providerId="ADAL" clId="{56E9DFAE-DDAD-4FCA-8AED-56B2D15DB479}" dt="2026-02-20T07:09:10.584" v="20916" actId="12789"/>
          <ac:spMkLst>
            <pc:docMk/>
            <pc:sldMk cId="3947061564" sldId="6060"/>
            <ac:spMk id="30" creationId="{80747918-89C8-1532-BE0D-ECD655F87607}"/>
          </ac:spMkLst>
        </pc:spChg>
        <pc:grpChg chg="del">
          <ac:chgData name="松浦英宗" userId="9b03fd3a-662f-49ff-9af1-1b93cf7aab22" providerId="ADAL" clId="{56E9DFAE-DDAD-4FCA-8AED-56B2D15DB479}" dt="2026-02-20T07:04:50.334" v="20687" actId="478"/>
          <ac:grpSpMkLst>
            <pc:docMk/>
            <pc:sldMk cId="3947061564" sldId="6060"/>
            <ac:grpSpMk id="5" creationId="{62658F06-D556-D391-4893-A3E6E5BE8A7C}"/>
          </ac:grpSpMkLst>
        </pc:grpChg>
        <pc:grpChg chg="del mod">
          <ac:chgData name="松浦英宗" userId="9b03fd3a-662f-49ff-9af1-1b93cf7aab22" providerId="ADAL" clId="{56E9DFAE-DDAD-4FCA-8AED-56B2D15DB479}" dt="2026-02-20T07:06:48.498" v="20715" actId="478"/>
          <ac:grpSpMkLst>
            <pc:docMk/>
            <pc:sldMk cId="3947061564" sldId="6060"/>
            <ac:grpSpMk id="11" creationId="{AA1A2C41-74D4-91CD-FB29-45D5854CF7DD}"/>
          </ac:grpSpMkLst>
        </pc:grpChg>
        <pc:grpChg chg="add mod">
          <ac:chgData name="松浦英宗" userId="9b03fd3a-662f-49ff-9af1-1b93cf7aab22" providerId="ADAL" clId="{56E9DFAE-DDAD-4FCA-8AED-56B2D15DB479}" dt="2026-02-20T07:05:30.230" v="20699" actId="207"/>
          <ac:grpSpMkLst>
            <pc:docMk/>
            <pc:sldMk cId="3947061564" sldId="6060"/>
            <ac:grpSpMk id="21" creationId="{88B66AA3-566C-C090-9821-0067C7272AF2}"/>
          </ac:grpSpMkLst>
        </pc:grpChg>
        <pc:grpChg chg="add mod">
          <ac:chgData name="松浦英宗" userId="9b03fd3a-662f-49ff-9af1-1b93cf7aab22" providerId="ADAL" clId="{56E9DFAE-DDAD-4FCA-8AED-56B2D15DB479}" dt="2026-02-20T07:09:17.176" v="20939" actId="1035"/>
          <ac:grpSpMkLst>
            <pc:docMk/>
            <pc:sldMk cId="3947061564" sldId="6060"/>
            <ac:grpSpMk id="31" creationId="{51724414-D503-5A7A-364C-DD7D0DD4A371}"/>
          </ac:grpSpMkLst>
        </pc:grpChg>
        <pc:picChg chg="del">
          <ac:chgData name="松浦英宗" userId="9b03fd3a-662f-49ff-9af1-1b93cf7aab22" providerId="ADAL" clId="{56E9DFAE-DDAD-4FCA-8AED-56B2D15DB479}" dt="2026-02-20T06:30:40.554" v="20193" actId="478"/>
          <ac:picMkLst>
            <pc:docMk/>
            <pc:sldMk cId="3947061564" sldId="6060"/>
            <ac:picMk id="3" creationId="{C2B3124A-F3F1-4FDD-312C-D6ABDC52B9CC}"/>
          </ac:picMkLst>
        </pc:picChg>
        <pc:picChg chg="add del mod">
          <ac:chgData name="松浦英宗" userId="9b03fd3a-662f-49ff-9af1-1b93cf7aab22" providerId="ADAL" clId="{56E9DFAE-DDAD-4FCA-8AED-56B2D15DB479}" dt="2026-02-20T07:07:57.049" v="20813" actId="478"/>
          <ac:picMkLst>
            <pc:docMk/>
            <pc:sldMk cId="3947061564" sldId="6060"/>
            <ac:picMk id="20" creationId="{17076CDA-1A54-E8CD-BD40-CB863E665236}"/>
          </ac:picMkLst>
        </pc:picChg>
      </pc:sldChg>
      <pc:sldChg chg="addSp delSp modSp add del mod ord">
        <pc:chgData name="松浦英宗" userId="9b03fd3a-662f-49ff-9af1-1b93cf7aab22" providerId="ADAL" clId="{56E9DFAE-DDAD-4FCA-8AED-56B2D15DB479}" dt="2026-02-20T07:52:32.269" v="21378" actId="47"/>
        <pc:sldMkLst>
          <pc:docMk/>
          <pc:sldMk cId="3664584613" sldId="6061"/>
        </pc:sldMkLst>
        <pc:spChg chg="del">
          <ac:chgData name="松浦英宗" userId="9b03fd3a-662f-49ff-9af1-1b93cf7aab22" providerId="ADAL" clId="{56E9DFAE-DDAD-4FCA-8AED-56B2D15DB479}" dt="2026-02-20T06:31:18.333" v="20194" actId="478"/>
          <ac:spMkLst>
            <pc:docMk/>
            <pc:sldMk cId="3664584613" sldId="6061"/>
            <ac:spMk id="2" creationId="{E4E1F99B-4B5C-A995-9E37-BB9B1E29FA83}"/>
          </ac:spMkLst>
        </pc:spChg>
        <pc:spChg chg="add mod">
          <ac:chgData name="松浦英宗" userId="9b03fd3a-662f-49ff-9af1-1b93cf7aab22" providerId="ADAL" clId="{56E9DFAE-DDAD-4FCA-8AED-56B2D15DB479}" dt="2026-02-20T06:31:18.658" v="20195"/>
          <ac:spMkLst>
            <pc:docMk/>
            <pc:sldMk cId="3664584613" sldId="6061"/>
            <ac:spMk id="3" creationId="{8A19EEFA-C97E-E274-4467-A5D6BE8D43AF}"/>
          </ac:spMkLst>
        </pc:spChg>
        <pc:spChg chg="mod">
          <ac:chgData name="松浦英宗" userId="9b03fd3a-662f-49ff-9af1-1b93cf7aab22" providerId="ADAL" clId="{56E9DFAE-DDAD-4FCA-8AED-56B2D15DB479}" dt="2026-02-20T06:31:18.658" v="20195"/>
          <ac:spMkLst>
            <pc:docMk/>
            <pc:sldMk cId="3664584613" sldId="6061"/>
            <ac:spMk id="6" creationId="{1F62BEC8-E56C-A15C-6C90-ECEDF42BE708}"/>
          </ac:spMkLst>
        </pc:spChg>
        <pc:spChg chg="mod">
          <ac:chgData name="松浦英宗" userId="9b03fd3a-662f-49ff-9af1-1b93cf7aab22" providerId="ADAL" clId="{56E9DFAE-DDAD-4FCA-8AED-56B2D15DB479}" dt="2026-02-20T06:31:18.658" v="20195"/>
          <ac:spMkLst>
            <pc:docMk/>
            <pc:sldMk cId="3664584613" sldId="6061"/>
            <ac:spMk id="7" creationId="{61961F93-9C73-BECC-B3CD-9CEB8323D61B}"/>
          </ac:spMkLst>
        </pc:spChg>
        <pc:spChg chg="add mod">
          <ac:chgData name="松浦英宗" userId="9b03fd3a-662f-49ff-9af1-1b93cf7aab22" providerId="ADAL" clId="{56E9DFAE-DDAD-4FCA-8AED-56B2D15DB479}" dt="2026-02-20T06:31:18.658" v="20195"/>
          <ac:spMkLst>
            <pc:docMk/>
            <pc:sldMk cId="3664584613" sldId="6061"/>
            <ac:spMk id="8" creationId="{0CFE1FA4-AC97-6283-F74F-87C70FBA531A}"/>
          </ac:spMkLst>
        </pc:spChg>
        <pc:spChg chg="mod">
          <ac:chgData name="松浦英宗" userId="9b03fd3a-662f-49ff-9af1-1b93cf7aab22" providerId="ADAL" clId="{56E9DFAE-DDAD-4FCA-8AED-56B2D15DB479}" dt="2026-02-20T06:31:18.658" v="20195"/>
          <ac:spMkLst>
            <pc:docMk/>
            <pc:sldMk cId="3664584613" sldId="6061"/>
            <ac:spMk id="13" creationId="{7B0234BE-3695-501A-8421-571ED1412C8C}"/>
          </ac:spMkLst>
        </pc:spChg>
        <pc:spChg chg="mod">
          <ac:chgData name="松浦英宗" userId="9b03fd3a-662f-49ff-9af1-1b93cf7aab22" providerId="ADAL" clId="{56E9DFAE-DDAD-4FCA-8AED-56B2D15DB479}" dt="2026-02-20T06:31:18.658" v="20195"/>
          <ac:spMkLst>
            <pc:docMk/>
            <pc:sldMk cId="3664584613" sldId="6061"/>
            <ac:spMk id="14" creationId="{770E40AB-AFD8-81A4-BAE0-B238B1ABA227}"/>
          </ac:spMkLst>
        </pc:spChg>
        <pc:spChg chg="mod">
          <ac:chgData name="松浦英宗" userId="9b03fd3a-662f-49ff-9af1-1b93cf7aab22" providerId="ADAL" clId="{56E9DFAE-DDAD-4FCA-8AED-56B2D15DB479}" dt="2026-02-20T06:31:18.658" v="20195"/>
          <ac:spMkLst>
            <pc:docMk/>
            <pc:sldMk cId="3664584613" sldId="6061"/>
            <ac:spMk id="15" creationId="{E5D7D0CE-7156-C2D8-946D-101876617372}"/>
          </ac:spMkLst>
        </pc:spChg>
        <pc:spChg chg="mod">
          <ac:chgData name="松浦英宗" userId="9b03fd3a-662f-49ff-9af1-1b93cf7aab22" providerId="ADAL" clId="{56E9DFAE-DDAD-4FCA-8AED-56B2D15DB479}" dt="2026-02-20T06:31:18.658" v="20195"/>
          <ac:spMkLst>
            <pc:docMk/>
            <pc:sldMk cId="3664584613" sldId="6061"/>
            <ac:spMk id="16" creationId="{373B3CBC-83B0-DF52-3D30-CD252E4059E6}"/>
          </ac:spMkLst>
        </pc:spChg>
        <pc:spChg chg="mod">
          <ac:chgData name="松浦英宗" userId="9b03fd3a-662f-49ff-9af1-1b93cf7aab22" providerId="ADAL" clId="{56E9DFAE-DDAD-4FCA-8AED-56B2D15DB479}" dt="2026-02-20T06:31:18.658" v="20195"/>
          <ac:spMkLst>
            <pc:docMk/>
            <pc:sldMk cId="3664584613" sldId="6061"/>
            <ac:spMk id="17" creationId="{41E2D684-5B58-3E3B-0EBB-F16579759BB7}"/>
          </ac:spMkLst>
        </pc:spChg>
        <pc:spChg chg="mod">
          <ac:chgData name="松浦英宗" userId="9b03fd3a-662f-49ff-9af1-1b93cf7aab22" providerId="ADAL" clId="{56E9DFAE-DDAD-4FCA-8AED-56B2D15DB479}" dt="2026-02-20T06:31:18.658" v="20195"/>
          <ac:spMkLst>
            <pc:docMk/>
            <pc:sldMk cId="3664584613" sldId="6061"/>
            <ac:spMk id="18" creationId="{5F2265D4-CF00-5A72-57AE-5B60D5225A75}"/>
          </ac:spMkLst>
        </pc:spChg>
        <pc:spChg chg="add del mod">
          <ac:chgData name="松浦英宗" userId="9b03fd3a-662f-49ff-9af1-1b93cf7aab22" providerId="ADAL" clId="{56E9DFAE-DDAD-4FCA-8AED-56B2D15DB479}" dt="2026-02-20T06:31:23.998" v="20197" actId="478"/>
          <ac:spMkLst>
            <pc:docMk/>
            <pc:sldMk cId="3664584613" sldId="6061"/>
            <ac:spMk id="19" creationId="{359EEC04-0852-B594-E4A1-FE47B0E0ABB6}"/>
          </ac:spMkLst>
        </pc:spChg>
        <pc:spChg chg="del">
          <ac:chgData name="松浦英宗" userId="9b03fd3a-662f-49ff-9af1-1b93cf7aab22" providerId="ADAL" clId="{56E9DFAE-DDAD-4FCA-8AED-56B2D15DB479}" dt="2026-02-20T06:31:23.998" v="20197" actId="478"/>
          <ac:spMkLst>
            <pc:docMk/>
            <pc:sldMk cId="3664584613" sldId="6061"/>
            <ac:spMk id="20" creationId="{41AC49DE-F191-73A1-5AB4-6C9B1BA26EEB}"/>
          </ac:spMkLst>
        </pc:spChg>
        <pc:spChg chg="mod">
          <ac:chgData name="松浦英宗" userId="9b03fd3a-662f-49ff-9af1-1b93cf7aab22" providerId="ADAL" clId="{56E9DFAE-DDAD-4FCA-8AED-56B2D15DB479}" dt="2026-02-20T06:31:20.759" v="20196"/>
          <ac:spMkLst>
            <pc:docMk/>
            <pc:sldMk cId="3664584613" sldId="6061"/>
            <ac:spMk id="22" creationId="{9D2C4974-C79A-65CF-3DAD-60C548FD88AE}"/>
          </ac:spMkLst>
        </pc:spChg>
        <pc:spChg chg="mod">
          <ac:chgData name="松浦英宗" userId="9b03fd3a-662f-49ff-9af1-1b93cf7aab22" providerId="ADAL" clId="{56E9DFAE-DDAD-4FCA-8AED-56B2D15DB479}" dt="2026-02-20T06:31:20.759" v="20196"/>
          <ac:spMkLst>
            <pc:docMk/>
            <pc:sldMk cId="3664584613" sldId="6061"/>
            <ac:spMk id="23" creationId="{B4FCCF3B-759C-8D94-32F0-9ACE055E3E46}"/>
          </ac:spMkLst>
        </pc:spChg>
        <pc:spChg chg="add del mod">
          <ac:chgData name="松浦英宗" userId="9b03fd3a-662f-49ff-9af1-1b93cf7aab22" providerId="ADAL" clId="{56E9DFAE-DDAD-4FCA-8AED-56B2D15DB479}" dt="2026-02-20T06:31:23.998" v="20197" actId="478"/>
          <ac:spMkLst>
            <pc:docMk/>
            <pc:sldMk cId="3664584613" sldId="6061"/>
            <ac:spMk id="24" creationId="{EDB6E098-29B6-D97A-DAC1-43A011BCBABE}"/>
          </ac:spMkLst>
        </pc:spChg>
        <pc:spChg chg="mod">
          <ac:chgData name="松浦英宗" userId="9b03fd3a-662f-49ff-9af1-1b93cf7aab22" providerId="ADAL" clId="{56E9DFAE-DDAD-4FCA-8AED-56B2D15DB479}" dt="2026-02-20T06:31:20.759" v="20196"/>
          <ac:spMkLst>
            <pc:docMk/>
            <pc:sldMk cId="3664584613" sldId="6061"/>
            <ac:spMk id="29" creationId="{A5E7FEBB-AF0D-2DA0-96C0-4B0ECBB9AA01}"/>
          </ac:spMkLst>
        </pc:spChg>
        <pc:spChg chg="mod">
          <ac:chgData name="松浦英宗" userId="9b03fd3a-662f-49ff-9af1-1b93cf7aab22" providerId="ADAL" clId="{56E9DFAE-DDAD-4FCA-8AED-56B2D15DB479}" dt="2026-02-20T06:31:20.759" v="20196"/>
          <ac:spMkLst>
            <pc:docMk/>
            <pc:sldMk cId="3664584613" sldId="6061"/>
            <ac:spMk id="30" creationId="{36D81911-7957-DF69-4A29-E7C33E730D67}"/>
          </ac:spMkLst>
        </pc:spChg>
        <pc:spChg chg="mod">
          <ac:chgData name="松浦英宗" userId="9b03fd3a-662f-49ff-9af1-1b93cf7aab22" providerId="ADAL" clId="{56E9DFAE-DDAD-4FCA-8AED-56B2D15DB479}" dt="2026-02-20T06:31:20.759" v="20196"/>
          <ac:spMkLst>
            <pc:docMk/>
            <pc:sldMk cId="3664584613" sldId="6061"/>
            <ac:spMk id="31" creationId="{C92A3D34-CB7F-E794-2551-D05C570FE089}"/>
          </ac:spMkLst>
        </pc:spChg>
        <pc:spChg chg="mod">
          <ac:chgData name="松浦英宗" userId="9b03fd3a-662f-49ff-9af1-1b93cf7aab22" providerId="ADAL" clId="{56E9DFAE-DDAD-4FCA-8AED-56B2D15DB479}" dt="2026-02-20T06:31:20.759" v="20196"/>
          <ac:spMkLst>
            <pc:docMk/>
            <pc:sldMk cId="3664584613" sldId="6061"/>
            <ac:spMk id="32" creationId="{6D13515B-F794-8DE7-AF5B-EF9865DFCE7E}"/>
          </ac:spMkLst>
        </pc:spChg>
        <pc:spChg chg="mod">
          <ac:chgData name="松浦英宗" userId="9b03fd3a-662f-49ff-9af1-1b93cf7aab22" providerId="ADAL" clId="{56E9DFAE-DDAD-4FCA-8AED-56B2D15DB479}" dt="2026-02-20T06:31:20.759" v="20196"/>
          <ac:spMkLst>
            <pc:docMk/>
            <pc:sldMk cId="3664584613" sldId="6061"/>
            <ac:spMk id="33" creationId="{188117AF-AD2C-ACC3-E861-C839E64F20DC}"/>
          </ac:spMkLst>
        </pc:spChg>
        <pc:spChg chg="mod">
          <ac:chgData name="松浦英宗" userId="9b03fd3a-662f-49ff-9af1-1b93cf7aab22" providerId="ADAL" clId="{56E9DFAE-DDAD-4FCA-8AED-56B2D15DB479}" dt="2026-02-20T06:31:20.759" v="20196"/>
          <ac:spMkLst>
            <pc:docMk/>
            <pc:sldMk cId="3664584613" sldId="6061"/>
            <ac:spMk id="34" creationId="{6E5E1072-A396-E459-323B-07B0FE9CD8CA}"/>
          </ac:spMkLst>
        </pc:spChg>
        <pc:spChg chg="add del mod">
          <ac:chgData name="松浦英宗" userId="9b03fd3a-662f-49ff-9af1-1b93cf7aab22" providerId="ADAL" clId="{56E9DFAE-DDAD-4FCA-8AED-56B2D15DB479}" dt="2026-02-20T06:31:36.940" v="20201" actId="478"/>
          <ac:spMkLst>
            <pc:docMk/>
            <pc:sldMk cId="3664584613" sldId="6061"/>
            <ac:spMk id="35" creationId="{007CBE1A-041D-6003-29C9-08CD24680409}"/>
          </ac:spMkLst>
        </pc:spChg>
        <pc:spChg chg="del mod">
          <ac:chgData name="松浦英宗" userId="9b03fd3a-662f-49ff-9af1-1b93cf7aab22" providerId="ADAL" clId="{56E9DFAE-DDAD-4FCA-8AED-56B2D15DB479}" dt="2026-02-20T06:31:36.940" v="20201" actId="478"/>
          <ac:spMkLst>
            <pc:docMk/>
            <pc:sldMk cId="3664584613" sldId="6061"/>
            <ac:spMk id="36" creationId="{E98614B1-16DD-CCE0-07B2-D01EB207F867}"/>
          </ac:spMkLst>
        </pc:spChg>
        <pc:spChg chg="del mod topLvl">
          <ac:chgData name="松浦英宗" userId="9b03fd3a-662f-49ff-9af1-1b93cf7aab22" providerId="ADAL" clId="{56E9DFAE-DDAD-4FCA-8AED-56B2D15DB479}" dt="2026-02-20T06:54:24.508" v="20423" actId="478"/>
          <ac:spMkLst>
            <pc:docMk/>
            <pc:sldMk cId="3664584613" sldId="6061"/>
            <ac:spMk id="38" creationId="{C22A8CC4-C423-6903-4E9A-EDE85D2C1138}"/>
          </ac:spMkLst>
        </pc:spChg>
        <pc:spChg chg="del mod topLvl">
          <ac:chgData name="松浦英宗" userId="9b03fd3a-662f-49ff-9af1-1b93cf7aab22" providerId="ADAL" clId="{56E9DFAE-DDAD-4FCA-8AED-56B2D15DB479}" dt="2026-02-20T06:54:21.518" v="20422" actId="478"/>
          <ac:spMkLst>
            <pc:docMk/>
            <pc:sldMk cId="3664584613" sldId="6061"/>
            <ac:spMk id="39" creationId="{4716CA06-F6E0-9267-D577-8C891E6BF9CE}"/>
          </ac:spMkLst>
        </pc:spChg>
        <pc:spChg chg="add mod topLvl">
          <ac:chgData name="松浦英宗" userId="9b03fd3a-662f-49ff-9af1-1b93cf7aab22" providerId="ADAL" clId="{56E9DFAE-DDAD-4FCA-8AED-56B2D15DB479}" dt="2026-02-20T07:03:57.983" v="20680" actId="1037"/>
          <ac:spMkLst>
            <pc:docMk/>
            <pc:sldMk cId="3664584613" sldId="6061"/>
            <ac:spMk id="40" creationId="{5938E534-F852-134C-F9D8-9A75555766ED}"/>
          </ac:spMkLst>
        </pc:spChg>
        <pc:spChg chg="mod">
          <ac:chgData name="松浦英宗" userId="9b03fd3a-662f-49ff-9af1-1b93cf7aab22" providerId="ADAL" clId="{56E9DFAE-DDAD-4FCA-8AED-56B2D15DB479}" dt="2026-02-20T06:53:04.560" v="20379" actId="20577"/>
          <ac:spMkLst>
            <pc:docMk/>
            <pc:sldMk cId="3664584613" sldId="6061"/>
            <ac:spMk id="45" creationId="{6D35EB61-95D0-A3E8-0D2E-1BE9D58C6952}"/>
          </ac:spMkLst>
        </pc:spChg>
        <pc:spChg chg="mod">
          <ac:chgData name="松浦英宗" userId="9b03fd3a-662f-49ff-9af1-1b93cf7aab22" providerId="ADAL" clId="{56E9DFAE-DDAD-4FCA-8AED-56B2D15DB479}" dt="2026-02-20T06:52:52.202" v="20349" actId="20577"/>
          <ac:spMkLst>
            <pc:docMk/>
            <pc:sldMk cId="3664584613" sldId="6061"/>
            <ac:spMk id="46" creationId="{6452D079-9C03-B909-68D8-EB8C2D2A2512}"/>
          </ac:spMkLst>
        </pc:spChg>
        <pc:spChg chg="add del mod topLvl">
          <ac:chgData name="松浦英宗" userId="9b03fd3a-662f-49ff-9af1-1b93cf7aab22" providerId="ADAL" clId="{56E9DFAE-DDAD-4FCA-8AED-56B2D15DB479}" dt="2026-02-20T07:04:03.139" v="20681" actId="404"/>
          <ac:spMkLst>
            <pc:docMk/>
            <pc:sldMk cId="3664584613" sldId="6061"/>
            <ac:spMk id="47" creationId="{68C60F84-0F0D-4357-9A91-7E51135562E5}"/>
          </ac:spMkLst>
        </pc:spChg>
        <pc:spChg chg="mod topLvl">
          <ac:chgData name="松浦英宗" userId="9b03fd3a-662f-49ff-9af1-1b93cf7aab22" providerId="ADAL" clId="{56E9DFAE-DDAD-4FCA-8AED-56B2D15DB479}" dt="2026-02-20T07:04:03.139" v="20681" actId="404"/>
          <ac:spMkLst>
            <pc:docMk/>
            <pc:sldMk cId="3664584613" sldId="6061"/>
            <ac:spMk id="48" creationId="{BA4EC3DF-3858-5F10-CFC4-55E0CF2A1B3B}"/>
          </ac:spMkLst>
        </pc:spChg>
        <pc:spChg chg="mod">
          <ac:chgData name="松浦英宗" userId="9b03fd3a-662f-49ff-9af1-1b93cf7aab22" providerId="ADAL" clId="{56E9DFAE-DDAD-4FCA-8AED-56B2D15DB479}" dt="2026-02-20T06:52:39.679" v="20345" actId="165"/>
          <ac:spMkLst>
            <pc:docMk/>
            <pc:sldMk cId="3664584613" sldId="6061"/>
            <ac:spMk id="49" creationId="{089FEC66-7CAD-6323-215D-F4347437607D}"/>
          </ac:spMkLst>
        </pc:spChg>
        <pc:spChg chg="mod">
          <ac:chgData name="松浦英宗" userId="9b03fd3a-662f-49ff-9af1-1b93cf7aab22" providerId="ADAL" clId="{56E9DFAE-DDAD-4FCA-8AED-56B2D15DB479}" dt="2026-02-20T06:52:54.503" v="20352" actId="20577"/>
          <ac:spMkLst>
            <pc:docMk/>
            <pc:sldMk cId="3664584613" sldId="6061"/>
            <ac:spMk id="50" creationId="{54E51AF0-A820-5286-655D-79F787297260}"/>
          </ac:spMkLst>
        </pc:spChg>
        <pc:spChg chg="add mod ord">
          <ac:chgData name="松浦英宗" userId="9b03fd3a-662f-49ff-9af1-1b93cf7aab22" providerId="ADAL" clId="{56E9DFAE-DDAD-4FCA-8AED-56B2D15DB479}" dt="2026-02-20T06:55:46.900" v="20466" actId="1076"/>
          <ac:spMkLst>
            <pc:docMk/>
            <pc:sldMk cId="3664584613" sldId="6061"/>
            <ac:spMk id="52" creationId="{9235201F-199C-4AF0-8E1B-B213E9CB32D3}"/>
          </ac:spMkLst>
        </pc:spChg>
        <pc:spChg chg="add mod">
          <ac:chgData name="松浦英宗" userId="9b03fd3a-662f-49ff-9af1-1b93cf7aab22" providerId="ADAL" clId="{56E9DFAE-DDAD-4FCA-8AED-56B2D15DB479}" dt="2026-02-20T06:53:39.037" v="20400" actId="571"/>
          <ac:spMkLst>
            <pc:docMk/>
            <pc:sldMk cId="3664584613" sldId="6061"/>
            <ac:spMk id="53" creationId="{0992C7E4-71F3-03D4-93CA-1AD4A0197AD9}"/>
          </ac:spMkLst>
        </pc:spChg>
        <pc:spChg chg="mod">
          <ac:chgData name="松浦英宗" userId="9b03fd3a-662f-49ff-9af1-1b93cf7aab22" providerId="ADAL" clId="{56E9DFAE-DDAD-4FCA-8AED-56B2D15DB479}" dt="2026-02-20T06:53:39.037" v="20400" actId="571"/>
          <ac:spMkLst>
            <pc:docMk/>
            <pc:sldMk cId="3664584613" sldId="6061"/>
            <ac:spMk id="55" creationId="{D5C0D41E-5DF1-51C4-404B-41784DB7A209}"/>
          </ac:spMkLst>
        </pc:spChg>
        <pc:spChg chg="mod">
          <ac:chgData name="松浦英宗" userId="9b03fd3a-662f-49ff-9af1-1b93cf7aab22" providerId="ADAL" clId="{56E9DFAE-DDAD-4FCA-8AED-56B2D15DB479}" dt="2026-02-20T06:53:39.037" v="20400" actId="571"/>
          <ac:spMkLst>
            <pc:docMk/>
            <pc:sldMk cId="3664584613" sldId="6061"/>
            <ac:spMk id="56" creationId="{2123F317-0C52-52BF-F20A-89A2B168D2B5}"/>
          </ac:spMkLst>
        </pc:spChg>
        <pc:spChg chg="mod">
          <ac:chgData name="松浦英宗" userId="9b03fd3a-662f-49ff-9af1-1b93cf7aab22" providerId="ADAL" clId="{56E9DFAE-DDAD-4FCA-8AED-56B2D15DB479}" dt="2026-02-20T07:04:03.139" v="20681" actId="404"/>
          <ac:spMkLst>
            <pc:docMk/>
            <pc:sldMk cId="3664584613" sldId="6061"/>
            <ac:spMk id="58" creationId="{284478E7-6418-5DFC-A7FE-E44FC894F97C}"/>
          </ac:spMkLst>
        </pc:spChg>
        <pc:spChg chg="mod">
          <ac:chgData name="松浦英宗" userId="9b03fd3a-662f-49ff-9af1-1b93cf7aab22" providerId="ADAL" clId="{56E9DFAE-DDAD-4FCA-8AED-56B2D15DB479}" dt="2026-02-20T07:04:03.139" v="20681" actId="404"/>
          <ac:spMkLst>
            <pc:docMk/>
            <pc:sldMk cId="3664584613" sldId="6061"/>
            <ac:spMk id="59" creationId="{89CA18ED-AE6C-B222-8157-075131A21AED}"/>
          </ac:spMkLst>
        </pc:spChg>
        <pc:spChg chg="mod">
          <ac:chgData name="松浦英宗" userId="9b03fd3a-662f-49ff-9af1-1b93cf7aab22" providerId="ADAL" clId="{56E9DFAE-DDAD-4FCA-8AED-56B2D15DB479}" dt="2026-02-20T07:04:03.139" v="20681" actId="404"/>
          <ac:spMkLst>
            <pc:docMk/>
            <pc:sldMk cId="3664584613" sldId="6061"/>
            <ac:spMk id="61" creationId="{0BAFE05B-5953-9724-3B6B-DEE76C41364E}"/>
          </ac:spMkLst>
        </pc:spChg>
        <pc:spChg chg="mod">
          <ac:chgData name="松浦英宗" userId="9b03fd3a-662f-49ff-9af1-1b93cf7aab22" providerId="ADAL" clId="{56E9DFAE-DDAD-4FCA-8AED-56B2D15DB479}" dt="2026-02-20T07:04:03.139" v="20681" actId="404"/>
          <ac:spMkLst>
            <pc:docMk/>
            <pc:sldMk cId="3664584613" sldId="6061"/>
            <ac:spMk id="62" creationId="{EDEFF63E-0800-53C8-F070-F511AF24C472}"/>
          </ac:spMkLst>
        </pc:spChg>
        <pc:spChg chg="mod">
          <ac:chgData name="松浦英宗" userId="9b03fd3a-662f-49ff-9af1-1b93cf7aab22" providerId="ADAL" clId="{56E9DFAE-DDAD-4FCA-8AED-56B2D15DB479}" dt="2026-02-20T07:04:03.139" v="20681" actId="404"/>
          <ac:spMkLst>
            <pc:docMk/>
            <pc:sldMk cId="3664584613" sldId="6061"/>
            <ac:spMk id="64" creationId="{C0A87A5E-8B5B-32A5-E3B6-1C2990FD4904}"/>
          </ac:spMkLst>
        </pc:spChg>
        <pc:spChg chg="mod">
          <ac:chgData name="松浦英宗" userId="9b03fd3a-662f-49ff-9af1-1b93cf7aab22" providerId="ADAL" clId="{56E9DFAE-DDAD-4FCA-8AED-56B2D15DB479}" dt="2026-02-20T07:04:03.139" v="20681" actId="404"/>
          <ac:spMkLst>
            <pc:docMk/>
            <pc:sldMk cId="3664584613" sldId="6061"/>
            <ac:spMk id="65" creationId="{F918ABA3-1AD1-D274-F93C-FBE38AD72CF8}"/>
          </ac:spMkLst>
        </pc:spChg>
        <pc:spChg chg="mod">
          <ac:chgData name="松浦英宗" userId="9b03fd3a-662f-49ff-9af1-1b93cf7aab22" providerId="ADAL" clId="{56E9DFAE-DDAD-4FCA-8AED-56B2D15DB479}" dt="2026-02-20T07:04:03.139" v="20681" actId="404"/>
          <ac:spMkLst>
            <pc:docMk/>
            <pc:sldMk cId="3664584613" sldId="6061"/>
            <ac:spMk id="67" creationId="{945D3519-E1AC-D533-B666-C81AB8D16E30}"/>
          </ac:spMkLst>
        </pc:spChg>
        <pc:spChg chg="mod">
          <ac:chgData name="松浦英宗" userId="9b03fd3a-662f-49ff-9af1-1b93cf7aab22" providerId="ADAL" clId="{56E9DFAE-DDAD-4FCA-8AED-56B2D15DB479}" dt="2026-02-20T07:04:03.139" v="20681" actId="404"/>
          <ac:spMkLst>
            <pc:docMk/>
            <pc:sldMk cId="3664584613" sldId="6061"/>
            <ac:spMk id="68" creationId="{FA4BCEBD-FE37-8138-F16F-B687B8056621}"/>
          </ac:spMkLst>
        </pc:spChg>
        <pc:grpChg chg="del">
          <ac:chgData name="松浦英宗" userId="9b03fd3a-662f-49ff-9af1-1b93cf7aab22" providerId="ADAL" clId="{56E9DFAE-DDAD-4FCA-8AED-56B2D15DB479}" dt="2026-02-20T06:31:23.998" v="20197" actId="478"/>
          <ac:grpSpMkLst>
            <pc:docMk/>
            <pc:sldMk cId="3664584613" sldId="6061"/>
            <ac:grpSpMk id="21" creationId="{233B7AAE-FE29-4835-5CA9-55F0B564BAB7}"/>
          </ac:grpSpMkLst>
        </pc:grpChg>
        <pc:grpChg chg="del">
          <ac:chgData name="松浦英宗" userId="9b03fd3a-662f-49ff-9af1-1b93cf7aab22" providerId="ADAL" clId="{56E9DFAE-DDAD-4FCA-8AED-56B2D15DB479}" dt="2026-02-20T06:31:23.998" v="20197" actId="478"/>
          <ac:grpSpMkLst>
            <pc:docMk/>
            <pc:sldMk cId="3664584613" sldId="6061"/>
            <ac:grpSpMk id="25" creationId="{6226DBA6-76D6-C0F2-7851-D81BC5BB458D}"/>
          </ac:grpSpMkLst>
        </pc:grpChg>
        <pc:grpChg chg="del mod">
          <ac:chgData name="松浦英宗" userId="9b03fd3a-662f-49ff-9af1-1b93cf7aab22" providerId="ADAL" clId="{56E9DFAE-DDAD-4FCA-8AED-56B2D15DB479}" dt="2026-02-20T06:52:39.679" v="20345" actId="165"/>
          <ac:grpSpMkLst>
            <pc:docMk/>
            <pc:sldMk cId="3664584613" sldId="6061"/>
            <ac:grpSpMk id="37" creationId="{FDF1CE6C-4BF0-6265-EEA4-2863C3BF5B78}"/>
          </ac:grpSpMkLst>
        </pc:grpChg>
        <pc:grpChg chg="mod">
          <ac:chgData name="松浦英宗" userId="9b03fd3a-662f-49ff-9af1-1b93cf7aab22" providerId="ADAL" clId="{56E9DFAE-DDAD-4FCA-8AED-56B2D15DB479}" dt="2026-02-20T06:31:40.129" v="20202" actId="164"/>
          <ac:grpSpMkLst>
            <pc:docMk/>
            <pc:sldMk cId="3664584613" sldId="6061"/>
            <ac:grpSpMk id="41" creationId="{FFB4A474-5E4E-5546-62E5-10A3741AA0DE}"/>
          </ac:grpSpMkLst>
        </pc:grpChg>
        <pc:grpChg chg="del">
          <ac:chgData name="松浦英宗" userId="9b03fd3a-662f-49ff-9af1-1b93cf7aab22" providerId="ADAL" clId="{56E9DFAE-DDAD-4FCA-8AED-56B2D15DB479}" dt="2026-02-20T06:53:13.319" v="20380" actId="478"/>
          <ac:grpSpMkLst>
            <pc:docMk/>
            <pc:sldMk cId="3664584613" sldId="6061"/>
            <ac:grpSpMk id="42" creationId="{1ADA02B9-B59C-C6C8-3E90-5B2825B940A6}"/>
          </ac:grpSpMkLst>
        </pc:grpChg>
        <pc:grpChg chg="add del mod topLvl">
          <ac:chgData name="松浦英宗" userId="9b03fd3a-662f-49ff-9af1-1b93cf7aab22" providerId="ADAL" clId="{56E9DFAE-DDAD-4FCA-8AED-56B2D15DB479}" dt="2026-02-20T06:53:55.632" v="20409" actId="164"/>
          <ac:grpSpMkLst>
            <pc:docMk/>
            <pc:sldMk cId="3664584613" sldId="6061"/>
            <ac:grpSpMk id="43" creationId="{099E4FE7-EA6B-FF81-DE44-C27CA649E138}"/>
          </ac:grpSpMkLst>
        </pc:grpChg>
        <pc:grpChg chg="del">
          <ac:chgData name="松浦英宗" userId="9b03fd3a-662f-49ff-9af1-1b93cf7aab22" providerId="ADAL" clId="{56E9DFAE-DDAD-4FCA-8AED-56B2D15DB479}" dt="2026-02-20T06:53:13.319" v="20380" actId="478"/>
          <ac:grpSpMkLst>
            <pc:docMk/>
            <pc:sldMk cId="3664584613" sldId="6061"/>
            <ac:grpSpMk id="44" creationId="{302DE4D4-E020-F381-77C4-1A8083EA885D}"/>
          </ac:grpSpMkLst>
        </pc:grpChg>
        <pc:grpChg chg="add mod">
          <ac:chgData name="松浦英宗" userId="9b03fd3a-662f-49ff-9af1-1b93cf7aab22" providerId="ADAL" clId="{56E9DFAE-DDAD-4FCA-8AED-56B2D15DB479}" dt="2026-02-20T06:52:31.500" v="20338" actId="14100"/>
          <ac:grpSpMkLst>
            <pc:docMk/>
            <pc:sldMk cId="3664584613" sldId="6061"/>
            <ac:grpSpMk id="51" creationId="{3D4CB265-7B12-9F46-FFD8-C91E87C9D0B3}"/>
          </ac:grpSpMkLst>
        </pc:grpChg>
        <pc:grpChg chg="add mod">
          <ac:chgData name="松浦英宗" userId="9b03fd3a-662f-49ff-9af1-1b93cf7aab22" providerId="ADAL" clId="{56E9DFAE-DDAD-4FCA-8AED-56B2D15DB479}" dt="2026-02-20T06:53:39.037" v="20400" actId="571"/>
          <ac:grpSpMkLst>
            <pc:docMk/>
            <pc:sldMk cId="3664584613" sldId="6061"/>
            <ac:grpSpMk id="54" creationId="{9DA7739C-918E-1B16-B7AC-A6724BC641B2}"/>
          </ac:grpSpMkLst>
        </pc:grpChg>
        <pc:grpChg chg="add mod">
          <ac:chgData name="松浦英宗" userId="9b03fd3a-662f-49ff-9af1-1b93cf7aab22" providerId="ADAL" clId="{56E9DFAE-DDAD-4FCA-8AED-56B2D15DB479}" dt="2026-02-20T06:53:55.632" v="20409" actId="164"/>
          <ac:grpSpMkLst>
            <pc:docMk/>
            <pc:sldMk cId="3664584613" sldId="6061"/>
            <ac:grpSpMk id="57" creationId="{A0B082DF-A5C7-3771-F23D-27BEDC976513}"/>
          </ac:grpSpMkLst>
        </pc:grpChg>
        <pc:grpChg chg="add mod">
          <ac:chgData name="松浦英宗" userId="9b03fd3a-662f-49ff-9af1-1b93cf7aab22" providerId="ADAL" clId="{56E9DFAE-DDAD-4FCA-8AED-56B2D15DB479}" dt="2026-02-20T06:53:55.632" v="20409" actId="164"/>
          <ac:grpSpMkLst>
            <pc:docMk/>
            <pc:sldMk cId="3664584613" sldId="6061"/>
            <ac:grpSpMk id="60" creationId="{997052D6-549E-3CF0-4D85-97A8F02DA7D2}"/>
          </ac:grpSpMkLst>
        </pc:grpChg>
        <pc:grpChg chg="add mod">
          <ac:chgData name="松浦英宗" userId="9b03fd3a-662f-49ff-9af1-1b93cf7aab22" providerId="ADAL" clId="{56E9DFAE-DDAD-4FCA-8AED-56B2D15DB479}" dt="2026-02-20T06:53:55.632" v="20409" actId="164"/>
          <ac:grpSpMkLst>
            <pc:docMk/>
            <pc:sldMk cId="3664584613" sldId="6061"/>
            <ac:grpSpMk id="63" creationId="{75F8932A-D47B-1469-EDBE-6B4900782D44}"/>
          </ac:grpSpMkLst>
        </pc:grpChg>
        <pc:grpChg chg="add mod">
          <ac:chgData name="松浦英宗" userId="9b03fd3a-662f-49ff-9af1-1b93cf7aab22" providerId="ADAL" clId="{56E9DFAE-DDAD-4FCA-8AED-56B2D15DB479}" dt="2026-02-20T06:53:55.632" v="20409" actId="164"/>
          <ac:grpSpMkLst>
            <pc:docMk/>
            <pc:sldMk cId="3664584613" sldId="6061"/>
            <ac:grpSpMk id="66" creationId="{337D10AC-C7CC-7550-41AD-175168DD134C}"/>
          </ac:grpSpMkLst>
        </pc:grpChg>
        <pc:grpChg chg="add mod">
          <ac:chgData name="松浦英宗" userId="9b03fd3a-662f-49ff-9af1-1b93cf7aab22" providerId="ADAL" clId="{56E9DFAE-DDAD-4FCA-8AED-56B2D15DB479}" dt="2026-02-20T07:04:03.604" v="20682" actId="14100"/>
          <ac:grpSpMkLst>
            <pc:docMk/>
            <pc:sldMk cId="3664584613" sldId="6061"/>
            <ac:grpSpMk id="69" creationId="{21809702-313C-DB92-CC95-DAF30252CFD2}"/>
          </ac:grpSpMkLst>
        </pc:grpChg>
      </pc:sldChg>
      <pc:sldChg chg="addSp delSp modSp add del mod">
        <pc:chgData name="松浦英宗" userId="9b03fd3a-662f-49ff-9af1-1b93cf7aab22" providerId="ADAL" clId="{56E9DFAE-DDAD-4FCA-8AED-56B2D15DB479}" dt="2026-02-20T07:52:30.700" v="21377" actId="47"/>
        <pc:sldMkLst>
          <pc:docMk/>
          <pc:sldMk cId="526734364" sldId="6062"/>
        </pc:sldMkLst>
        <pc:spChg chg="del">
          <ac:chgData name="松浦英宗" userId="9b03fd3a-662f-49ff-9af1-1b93cf7aab22" providerId="ADAL" clId="{56E9DFAE-DDAD-4FCA-8AED-56B2D15DB479}" dt="2026-02-20T06:32:14.651" v="20208" actId="478"/>
          <ac:spMkLst>
            <pc:docMk/>
            <pc:sldMk cId="526734364" sldId="6062"/>
            <ac:spMk id="2" creationId="{3D046F79-AC4C-6289-E9AB-7DA3E717AE40}"/>
          </ac:spMkLst>
        </pc:spChg>
        <pc:spChg chg="add del mod">
          <ac:chgData name="松浦英宗" userId="9b03fd3a-662f-49ff-9af1-1b93cf7aab22" providerId="ADAL" clId="{56E9DFAE-DDAD-4FCA-8AED-56B2D15DB479}" dt="2026-02-20T07:17:28.577" v="21030" actId="2711"/>
          <ac:spMkLst>
            <pc:docMk/>
            <pc:sldMk cId="526734364" sldId="6062"/>
            <ac:spMk id="3" creationId="{86C3C79E-AD7E-2AE8-4896-4681E63351FE}"/>
          </ac:spMkLst>
        </pc:spChg>
        <pc:spChg chg="del">
          <ac:chgData name="松浦英宗" userId="9b03fd3a-662f-49ff-9af1-1b93cf7aab22" providerId="ADAL" clId="{56E9DFAE-DDAD-4FCA-8AED-56B2D15DB479}" dt="2026-02-20T07:09:52.819" v="20944" actId="478"/>
          <ac:spMkLst>
            <pc:docMk/>
            <pc:sldMk cId="526734364" sldId="6062"/>
            <ac:spMk id="4" creationId="{AD45AFF9-ABE4-190D-05B2-1967D4EDEA5B}"/>
          </ac:spMkLst>
        </pc:spChg>
        <pc:spChg chg="add mod">
          <ac:chgData name="松浦英宗" userId="9b03fd3a-662f-49ff-9af1-1b93cf7aab22" providerId="ADAL" clId="{56E9DFAE-DDAD-4FCA-8AED-56B2D15DB479}" dt="2026-02-20T07:18:44.378" v="21072" actId="948"/>
          <ac:spMkLst>
            <pc:docMk/>
            <pc:sldMk cId="526734364" sldId="6062"/>
            <ac:spMk id="5" creationId="{1F87CA00-C0A8-0A47-66F3-878DB36362D1}"/>
          </ac:spMkLst>
        </pc:spChg>
        <pc:spChg chg="add mod">
          <ac:chgData name="松浦英宗" userId="9b03fd3a-662f-49ff-9af1-1b93cf7aab22" providerId="ADAL" clId="{56E9DFAE-DDAD-4FCA-8AED-56B2D15DB479}" dt="2026-02-20T07:17:41.182" v="21036" actId="1037"/>
          <ac:spMkLst>
            <pc:docMk/>
            <pc:sldMk cId="526734364" sldId="6062"/>
            <ac:spMk id="6" creationId="{DF13505C-EA9A-5C5C-D0FE-BE53A0C23AA1}"/>
          </ac:spMkLst>
        </pc:spChg>
        <pc:spChg chg="del">
          <ac:chgData name="松浦英宗" userId="9b03fd3a-662f-49ff-9af1-1b93cf7aab22" providerId="ADAL" clId="{56E9DFAE-DDAD-4FCA-8AED-56B2D15DB479}" dt="2026-02-20T07:09:52.819" v="20944" actId="478"/>
          <ac:spMkLst>
            <pc:docMk/>
            <pc:sldMk cId="526734364" sldId="6062"/>
            <ac:spMk id="7" creationId="{CCC5D7F7-90CD-8E89-B9C8-1231253A754E}"/>
          </ac:spMkLst>
        </pc:spChg>
        <pc:spChg chg="del mod">
          <ac:chgData name="松浦英宗" userId="9b03fd3a-662f-49ff-9af1-1b93cf7aab22" providerId="ADAL" clId="{56E9DFAE-DDAD-4FCA-8AED-56B2D15DB479}" dt="2026-02-20T07:09:52.819" v="20944" actId="478"/>
          <ac:spMkLst>
            <pc:docMk/>
            <pc:sldMk cId="526734364" sldId="6062"/>
            <ac:spMk id="8" creationId="{BE7822F4-99E7-DC26-64F5-5E0140DA19D0}"/>
          </ac:spMkLst>
        </pc:spChg>
        <pc:spChg chg="add del mod">
          <ac:chgData name="松浦英宗" userId="9b03fd3a-662f-49ff-9af1-1b93cf7aab22" providerId="ADAL" clId="{56E9DFAE-DDAD-4FCA-8AED-56B2D15DB479}" dt="2026-02-20T07:09:52.819" v="20944" actId="478"/>
          <ac:spMkLst>
            <pc:docMk/>
            <pc:sldMk cId="526734364" sldId="6062"/>
            <ac:spMk id="9" creationId="{28F43774-0F08-128B-D494-2D328CD8940F}"/>
          </ac:spMkLst>
        </pc:spChg>
        <pc:spChg chg="del mod">
          <ac:chgData name="松浦英宗" userId="9b03fd3a-662f-49ff-9af1-1b93cf7aab22" providerId="ADAL" clId="{56E9DFAE-DDAD-4FCA-8AED-56B2D15DB479}" dt="2026-02-20T07:09:52.819" v="20944" actId="478"/>
          <ac:spMkLst>
            <pc:docMk/>
            <pc:sldMk cId="526734364" sldId="6062"/>
            <ac:spMk id="10" creationId="{BC7701C0-83C1-2C40-86A2-3FB914A4F2F8}"/>
          </ac:spMkLst>
        </pc:spChg>
        <pc:spChg chg="mod">
          <ac:chgData name="松浦英宗" userId="9b03fd3a-662f-49ff-9af1-1b93cf7aab22" providerId="ADAL" clId="{56E9DFAE-DDAD-4FCA-8AED-56B2D15DB479}" dt="2026-02-20T06:32:14.951" v="20209"/>
          <ac:spMkLst>
            <pc:docMk/>
            <pc:sldMk cId="526734364" sldId="6062"/>
            <ac:spMk id="14" creationId="{4DAC9BA0-9BED-BBD5-9811-71FA5236A400}"/>
          </ac:spMkLst>
        </pc:spChg>
        <pc:spChg chg="mod">
          <ac:chgData name="松浦英宗" userId="9b03fd3a-662f-49ff-9af1-1b93cf7aab22" providerId="ADAL" clId="{56E9DFAE-DDAD-4FCA-8AED-56B2D15DB479}" dt="2026-02-20T06:32:14.951" v="20209"/>
          <ac:spMkLst>
            <pc:docMk/>
            <pc:sldMk cId="526734364" sldId="6062"/>
            <ac:spMk id="15" creationId="{7FC50FC2-E6F7-42D9-4F02-B1ECA0B8E6F4}"/>
          </ac:spMkLst>
        </pc:spChg>
        <pc:spChg chg="mod">
          <ac:chgData name="松浦英宗" userId="9b03fd3a-662f-49ff-9af1-1b93cf7aab22" providerId="ADAL" clId="{56E9DFAE-DDAD-4FCA-8AED-56B2D15DB479}" dt="2026-02-20T06:32:14.951" v="20209"/>
          <ac:spMkLst>
            <pc:docMk/>
            <pc:sldMk cId="526734364" sldId="6062"/>
            <ac:spMk id="16" creationId="{E0AF7062-77DF-2E83-1DB3-B2E1A47D775E}"/>
          </ac:spMkLst>
        </pc:spChg>
        <pc:spChg chg="mod">
          <ac:chgData name="松浦英宗" userId="9b03fd3a-662f-49ff-9af1-1b93cf7aab22" providerId="ADAL" clId="{56E9DFAE-DDAD-4FCA-8AED-56B2D15DB479}" dt="2026-02-20T06:32:14.951" v="20209"/>
          <ac:spMkLst>
            <pc:docMk/>
            <pc:sldMk cId="526734364" sldId="6062"/>
            <ac:spMk id="20" creationId="{A9D9A1D8-FF9E-7B6B-3FF8-8350C6B42C47}"/>
          </ac:spMkLst>
        </pc:spChg>
        <pc:spChg chg="add del mod">
          <ac:chgData name="松浦英宗" userId="9b03fd3a-662f-49ff-9af1-1b93cf7aab22" providerId="ADAL" clId="{56E9DFAE-DDAD-4FCA-8AED-56B2D15DB479}" dt="2026-02-20T07:11:34.694" v="20953" actId="478"/>
          <ac:spMkLst>
            <pc:docMk/>
            <pc:sldMk cId="526734364" sldId="6062"/>
            <ac:spMk id="24" creationId="{8FA6BEAF-DCAF-E8C4-D291-A4F1460FE6F2}"/>
          </ac:spMkLst>
        </pc:spChg>
        <pc:spChg chg="add del mod">
          <ac:chgData name="松浦英宗" userId="9b03fd3a-662f-49ff-9af1-1b93cf7aab22" providerId="ADAL" clId="{56E9DFAE-DDAD-4FCA-8AED-56B2D15DB479}" dt="2026-02-20T07:11:31.628" v="20952" actId="478"/>
          <ac:spMkLst>
            <pc:docMk/>
            <pc:sldMk cId="526734364" sldId="6062"/>
            <ac:spMk id="25" creationId="{A2A12ACE-652B-3F2C-D1B5-C18C69AE0EF9}"/>
          </ac:spMkLst>
        </pc:spChg>
        <pc:spChg chg="mod">
          <ac:chgData name="松浦英宗" userId="9b03fd3a-662f-49ff-9af1-1b93cf7aab22" providerId="ADAL" clId="{56E9DFAE-DDAD-4FCA-8AED-56B2D15DB479}" dt="2026-02-20T07:18:44.378" v="21072" actId="948"/>
          <ac:spMkLst>
            <pc:docMk/>
            <pc:sldMk cId="526734364" sldId="6062"/>
            <ac:spMk id="28" creationId="{D8A66DDB-3B84-994C-0D68-292A54AFF080}"/>
          </ac:spMkLst>
        </pc:spChg>
        <pc:spChg chg="mod">
          <ac:chgData name="松浦英宗" userId="9b03fd3a-662f-49ff-9af1-1b93cf7aab22" providerId="ADAL" clId="{56E9DFAE-DDAD-4FCA-8AED-56B2D15DB479}" dt="2026-02-20T07:17:41.182" v="21036" actId="1037"/>
          <ac:spMkLst>
            <pc:docMk/>
            <pc:sldMk cId="526734364" sldId="6062"/>
            <ac:spMk id="29" creationId="{9A2603AA-1F64-9639-FC4D-B2D54C1A6C2C}"/>
          </ac:spMkLst>
        </pc:spChg>
        <pc:spChg chg="mod">
          <ac:chgData name="松浦英宗" userId="9b03fd3a-662f-49ff-9af1-1b93cf7aab22" providerId="ADAL" clId="{56E9DFAE-DDAD-4FCA-8AED-56B2D15DB479}" dt="2026-02-20T07:18:44.378" v="21072" actId="948"/>
          <ac:spMkLst>
            <pc:docMk/>
            <pc:sldMk cId="526734364" sldId="6062"/>
            <ac:spMk id="31" creationId="{26F2F4C0-DE92-9AC9-C4E1-1D34A8A863DB}"/>
          </ac:spMkLst>
        </pc:spChg>
        <pc:spChg chg="mod">
          <ac:chgData name="松浦英宗" userId="9b03fd3a-662f-49ff-9af1-1b93cf7aab22" providerId="ADAL" clId="{56E9DFAE-DDAD-4FCA-8AED-56B2D15DB479}" dt="2026-02-20T07:17:41.182" v="21036" actId="1037"/>
          <ac:spMkLst>
            <pc:docMk/>
            <pc:sldMk cId="526734364" sldId="6062"/>
            <ac:spMk id="32" creationId="{76E540C0-3940-665E-A6C3-BF779362CB75}"/>
          </ac:spMkLst>
        </pc:spChg>
        <pc:grpChg chg="del">
          <ac:chgData name="松浦英宗" userId="9b03fd3a-662f-49ff-9af1-1b93cf7aab22" providerId="ADAL" clId="{56E9DFAE-DDAD-4FCA-8AED-56B2D15DB479}" dt="2026-02-20T07:09:52.819" v="20944" actId="478"/>
          <ac:grpSpMkLst>
            <pc:docMk/>
            <pc:sldMk cId="526734364" sldId="6062"/>
            <ac:grpSpMk id="13" creationId="{AD825E4B-DA8F-70D4-D3DD-937D9A609311}"/>
          </ac:grpSpMkLst>
        </pc:grpChg>
        <pc:grpChg chg="add mod">
          <ac:chgData name="松浦英宗" userId="9b03fd3a-662f-49ff-9af1-1b93cf7aab22" providerId="ADAL" clId="{56E9DFAE-DDAD-4FCA-8AED-56B2D15DB479}" dt="2026-02-20T07:11:45.206" v="20962" actId="164"/>
          <ac:grpSpMkLst>
            <pc:docMk/>
            <pc:sldMk cId="526734364" sldId="6062"/>
            <ac:grpSpMk id="26" creationId="{0119D113-C11D-D4F8-EC19-83FA764D1F30}"/>
          </ac:grpSpMkLst>
        </pc:grpChg>
        <pc:grpChg chg="add mod">
          <ac:chgData name="松浦英宗" userId="9b03fd3a-662f-49ff-9af1-1b93cf7aab22" providerId="ADAL" clId="{56E9DFAE-DDAD-4FCA-8AED-56B2D15DB479}" dt="2026-02-20T07:11:45.206" v="20962" actId="164"/>
          <ac:grpSpMkLst>
            <pc:docMk/>
            <pc:sldMk cId="526734364" sldId="6062"/>
            <ac:grpSpMk id="27" creationId="{7C3F3DCE-F210-57E8-5E58-B9163BE33076}"/>
          </ac:grpSpMkLst>
        </pc:grpChg>
        <pc:grpChg chg="add mod">
          <ac:chgData name="松浦英宗" userId="9b03fd3a-662f-49ff-9af1-1b93cf7aab22" providerId="ADAL" clId="{56E9DFAE-DDAD-4FCA-8AED-56B2D15DB479}" dt="2026-02-20T07:11:45.206" v="20962" actId="164"/>
          <ac:grpSpMkLst>
            <pc:docMk/>
            <pc:sldMk cId="526734364" sldId="6062"/>
            <ac:grpSpMk id="30" creationId="{F1616B59-39F7-5B78-6225-CC4DC346C63B}"/>
          </ac:grpSpMkLst>
        </pc:grpChg>
        <pc:grpChg chg="add mod">
          <ac:chgData name="松浦英宗" userId="9b03fd3a-662f-49ff-9af1-1b93cf7aab22" providerId="ADAL" clId="{56E9DFAE-DDAD-4FCA-8AED-56B2D15DB479}" dt="2026-02-20T07:17:43.910" v="21037" actId="12788"/>
          <ac:grpSpMkLst>
            <pc:docMk/>
            <pc:sldMk cId="526734364" sldId="6062"/>
            <ac:grpSpMk id="33" creationId="{F49A15C4-9B5E-EDC5-7B9C-37E9B7A3D512}"/>
          </ac:grpSpMkLst>
        </pc:grpChg>
        <pc:cxnChg chg="del">
          <ac:chgData name="松浦英宗" userId="9b03fd3a-662f-49ff-9af1-1b93cf7aab22" providerId="ADAL" clId="{56E9DFAE-DDAD-4FCA-8AED-56B2D15DB479}" dt="2026-02-20T07:09:52.819" v="20944" actId="478"/>
          <ac:cxnSpMkLst>
            <pc:docMk/>
            <pc:sldMk cId="526734364" sldId="6062"/>
            <ac:cxnSpMk id="11" creationId="{0CE6BCDB-C3B8-0D8D-F8AB-EF7CAB65DC2E}"/>
          </ac:cxnSpMkLst>
        </pc:cxnChg>
        <pc:cxnChg chg="del">
          <ac:chgData name="松浦英宗" userId="9b03fd3a-662f-49ff-9af1-1b93cf7aab22" providerId="ADAL" clId="{56E9DFAE-DDAD-4FCA-8AED-56B2D15DB479}" dt="2026-02-20T07:09:52.819" v="20944" actId="478"/>
          <ac:cxnSpMkLst>
            <pc:docMk/>
            <pc:sldMk cId="526734364" sldId="6062"/>
            <ac:cxnSpMk id="12" creationId="{8BE6441B-7DB5-8483-23D3-38CC8C044E08}"/>
          </ac:cxnSpMkLst>
        </pc:cxnChg>
      </pc:sldChg>
      <pc:sldChg chg="addSp delSp modSp add del mod ord">
        <pc:chgData name="松浦英宗" userId="9b03fd3a-662f-49ff-9af1-1b93cf7aab22" providerId="ADAL" clId="{56E9DFAE-DDAD-4FCA-8AED-56B2D15DB479}" dt="2026-02-20T07:52:32.269" v="21378" actId="47"/>
        <pc:sldMkLst>
          <pc:docMk/>
          <pc:sldMk cId="1429410212" sldId="6063"/>
        </pc:sldMkLst>
        <pc:spChg chg="add mod">
          <ac:chgData name="松浦英宗" userId="9b03fd3a-662f-49ff-9af1-1b93cf7aab22" providerId="ADAL" clId="{56E9DFAE-DDAD-4FCA-8AED-56B2D15DB479}" dt="2026-02-20T07:46:44.534" v="21372" actId="14100"/>
          <ac:spMkLst>
            <pc:docMk/>
            <pc:sldMk cId="1429410212" sldId="6063"/>
            <ac:spMk id="2" creationId="{7B91FA43-E5BB-8FB4-087E-3FC582FD5A85}"/>
          </ac:spMkLst>
        </pc:spChg>
        <pc:spChg chg="del">
          <ac:chgData name="松浦英宗" userId="9b03fd3a-662f-49ff-9af1-1b93cf7aab22" providerId="ADAL" clId="{56E9DFAE-DDAD-4FCA-8AED-56B2D15DB479}" dt="2026-02-20T07:19:23.772" v="21078" actId="478"/>
          <ac:spMkLst>
            <pc:docMk/>
            <pc:sldMk cId="1429410212" sldId="6063"/>
            <ac:spMk id="3" creationId="{249A9DEE-5EC3-72E7-1154-D471F965654F}"/>
          </ac:spMkLst>
        </pc:spChg>
        <pc:spChg chg="add mod">
          <ac:chgData name="松浦英宗" userId="9b03fd3a-662f-49ff-9af1-1b93cf7aab22" providerId="ADAL" clId="{56E9DFAE-DDAD-4FCA-8AED-56B2D15DB479}" dt="2026-02-20T07:46:42.274" v="21371" actId="14100"/>
          <ac:spMkLst>
            <pc:docMk/>
            <pc:sldMk cId="1429410212" sldId="6063"/>
            <ac:spMk id="4" creationId="{FCF02FDB-26A0-36CA-E341-1445C3B54A48}"/>
          </ac:spMkLst>
        </pc:spChg>
        <pc:spChg chg="mod topLvl">
          <ac:chgData name="松浦英宗" userId="9b03fd3a-662f-49ff-9af1-1b93cf7aab22" providerId="ADAL" clId="{56E9DFAE-DDAD-4FCA-8AED-56B2D15DB479}" dt="2026-02-20T07:27:15.288" v="21322" actId="1035"/>
          <ac:spMkLst>
            <pc:docMk/>
            <pc:sldMk cId="1429410212" sldId="6063"/>
            <ac:spMk id="6" creationId="{28AA574A-9E47-471B-5592-1D6ADF4BF3E8}"/>
          </ac:spMkLst>
        </pc:spChg>
        <pc:spChg chg="add mod">
          <ac:chgData name="松浦英宗" userId="9b03fd3a-662f-49ff-9af1-1b93cf7aab22" providerId="ADAL" clId="{56E9DFAE-DDAD-4FCA-8AED-56B2D15DB479}" dt="2026-02-20T07:46:47.412" v="21373" actId="14100"/>
          <ac:spMkLst>
            <pc:docMk/>
            <pc:sldMk cId="1429410212" sldId="6063"/>
            <ac:spMk id="7" creationId="{40833944-A1BA-1660-A507-9A07E4BB1238}"/>
          </ac:spMkLst>
        </pc:spChg>
        <pc:spChg chg="mod topLvl">
          <ac:chgData name="松浦英宗" userId="9b03fd3a-662f-49ff-9af1-1b93cf7aab22" providerId="ADAL" clId="{56E9DFAE-DDAD-4FCA-8AED-56B2D15DB479}" dt="2026-02-20T07:46:42.274" v="21371" actId="14100"/>
          <ac:spMkLst>
            <pc:docMk/>
            <pc:sldMk cId="1429410212" sldId="6063"/>
            <ac:spMk id="8" creationId="{B07C96C7-303E-AFAC-894B-F0473B6F752B}"/>
          </ac:spMkLst>
        </pc:spChg>
        <pc:spChg chg="add mod">
          <ac:chgData name="松浦英宗" userId="9b03fd3a-662f-49ff-9af1-1b93cf7aab22" providerId="ADAL" clId="{56E9DFAE-DDAD-4FCA-8AED-56B2D15DB479}" dt="2026-02-20T07:46:49.996" v="21374" actId="14100"/>
          <ac:spMkLst>
            <pc:docMk/>
            <pc:sldMk cId="1429410212" sldId="6063"/>
            <ac:spMk id="9" creationId="{EA8C9BF0-0D44-2AEF-5EF5-CB602448C5A4}"/>
          </ac:spMkLst>
        </pc:spChg>
        <pc:spChg chg="del mod">
          <ac:chgData name="松浦英宗" userId="9b03fd3a-662f-49ff-9af1-1b93cf7aab22" providerId="ADAL" clId="{56E9DFAE-DDAD-4FCA-8AED-56B2D15DB479}" dt="2026-02-20T07:20:53.383" v="21161" actId="478"/>
          <ac:spMkLst>
            <pc:docMk/>
            <pc:sldMk cId="1429410212" sldId="6063"/>
            <ac:spMk id="14" creationId="{3F0AC9E9-6DE3-0050-E925-E70D61EFAAC7}"/>
          </ac:spMkLst>
        </pc:spChg>
        <pc:spChg chg="add mod">
          <ac:chgData name="松浦英宗" userId="9b03fd3a-662f-49ff-9af1-1b93cf7aab22" providerId="ADAL" clId="{56E9DFAE-DDAD-4FCA-8AED-56B2D15DB479}" dt="2026-02-20T07:26:08.692" v="21237" actId="207"/>
          <ac:spMkLst>
            <pc:docMk/>
            <pc:sldMk cId="1429410212" sldId="6063"/>
            <ac:spMk id="15" creationId="{D066F7B5-3D21-0442-EF6F-32616BD3845A}"/>
          </ac:spMkLst>
        </pc:spChg>
        <pc:grpChg chg="del">
          <ac:chgData name="松浦英宗" userId="9b03fd3a-662f-49ff-9af1-1b93cf7aab22" providerId="ADAL" clId="{56E9DFAE-DDAD-4FCA-8AED-56B2D15DB479}" dt="2026-02-20T07:24:46.735" v="21186" actId="165"/>
          <ac:grpSpMkLst>
            <pc:docMk/>
            <pc:sldMk cId="1429410212" sldId="6063"/>
            <ac:grpSpMk id="5" creationId="{5AB7A91A-59C7-A56C-50EC-6E1E24DD135F}"/>
          </ac:grpSpMkLst>
        </pc:grpChg>
        <pc:grpChg chg="del">
          <ac:chgData name="松浦英宗" userId="9b03fd3a-662f-49ff-9af1-1b93cf7aab22" providerId="ADAL" clId="{56E9DFAE-DDAD-4FCA-8AED-56B2D15DB479}" dt="2026-02-20T07:19:22.443" v="21077" actId="478"/>
          <ac:grpSpMkLst>
            <pc:docMk/>
            <pc:sldMk cId="1429410212" sldId="6063"/>
            <ac:grpSpMk id="10" creationId="{39D8472F-9E3E-37DC-F9B9-70DECE53D3BE}"/>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2026/2/20</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3E58D-D692-F180-43C4-07E1D6B3AD03}"/>
            </a:ext>
          </a:extLst>
        </p:cNvPr>
        <p:cNvGrpSpPr/>
        <p:nvPr/>
      </p:nvGrpSpPr>
      <p:grpSpPr>
        <a:xfrm>
          <a:off x="0" y="0"/>
          <a:ext cx="0" cy="0"/>
          <a:chOff x="0" y="0"/>
          <a:chExt cx="0" cy="0"/>
        </a:xfrm>
      </p:grpSpPr>
      <p:sp>
        <p:nvSpPr>
          <p:cNvPr id="3" name="正方形/長方形 2">
            <a:extLst>
              <a:ext uri="{FF2B5EF4-FFF2-40B4-BE49-F238E27FC236}">
                <a16:creationId xmlns:a16="http://schemas.microsoft.com/office/drawing/2014/main" id="{16C9D188-D367-6148-68BF-D5F17402C056}"/>
              </a:ext>
            </a:extLst>
          </p:cNvPr>
          <p:cNvSpPr/>
          <p:nvPr/>
        </p:nvSpPr>
        <p:spPr>
          <a:xfrm>
            <a:off x="0" y="0"/>
            <a:ext cx="12192000" cy="6858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endParaRPr lang="en-US" altLang="ja-JP" sz="2400" dirty="0">
              <a:solidFill>
                <a:schemeClr val="bg1"/>
              </a:solidFill>
              <a:latin typeface="Meiryo UI" panose="020B0604030504040204" pitchFamily="50" charset="-128"/>
              <a:ea typeface="Meiryo UI" panose="020B0604030504040204" pitchFamily="50" charset="-128"/>
            </a:endParaRPr>
          </a:p>
        </p:txBody>
      </p:sp>
      <p:grpSp>
        <p:nvGrpSpPr>
          <p:cNvPr id="5" name="グループ化 4">
            <a:extLst>
              <a:ext uri="{FF2B5EF4-FFF2-40B4-BE49-F238E27FC236}">
                <a16:creationId xmlns:a16="http://schemas.microsoft.com/office/drawing/2014/main" id="{6B55B60D-2B1B-7C2C-8140-4172E460C425}"/>
              </a:ext>
            </a:extLst>
          </p:cNvPr>
          <p:cNvGrpSpPr/>
          <p:nvPr/>
        </p:nvGrpSpPr>
        <p:grpSpPr>
          <a:xfrm>
            <a:off x="498663" y="1029947"/>
            <a:ext cx="7846439" cy="4292824"/>
            <a:chOff x="650280" y="1082886"/>
            <a:chExt cx="6508321" cy="3902567"/>
          </a:xfrm>
        </p:grpSpPr>
        <p:sp>
          <p:nvSpPr>
            <p:cNvPr id="6" name="四角形: 角を丸くする 5">
              <a:extLst>
                <a:ext uri="{FF2B5EF4-FFF2-40B4-BE49-F238E27FC236}">
                  <a16:creationId xmlns:a16="http://schemas.microsoft.com/office/drawing/2014/main" id="{F4AC0ABA-D4D6-0219-B56C-CD37349EC1E5}"/>
                </a:ext>
              </a:extLst>
            </p:cNvPr>
            <p:cNvSpPr/>
            <p:nvPr/>
          </p:nvSpPr>
          <p:spPr>
            <a:xfrm>
              <a:off x="650280" y="1082886"/>
              <a:ext cx="1210141" cy="348643"/>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b="1" dirty="0">
                  <a:solidFill>
                    <a:schemeClr val="accent3"/>
                  </a:solidFill>
                  <a:latin typeface="Meiryo UI" panose="020B0604030504040204" pitchFamily="50" charset="-128"/>
                  <a:ea typeface="Meiryo UI" panose="020B0604030504040204" pitchFamily="50" charset="-128"/>
                </a:rPr>
                <a:t>ビジョン</a:t>
              </a:r>
              <a:endParaRPr kumimoji="1" lang="en-US" altLang="ja-JP" b="1" dirty="0">
                <a:solidFill>
                  <a:schemeClr val="accent3"/>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31DF1F92-3B63-4DC3-9610-CF3B08EA08CD}"/>
                </a:ext>
              </a:extLst>
            </p:cNvPr>
            <p:cNvSpPr/>
            <p:nvPr/>
          </p:nvSpPr>
          <p:spPr>
            <a:xfrm>
              <a:off x="650284" y="1578154"/>
              <a:ext cx="6157017" cy="676266"/>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wrap="none" lIns="90000" rtlCol="0" anchor="ctr"/>
            <a:lstStyle/>
            <a:p>
              <a:r>
                <a:rPr lang="ja-JP" altLang="en-US" sz="3600" b="1" dirty="0">
                  <a:solidFill>
                    <a:schemeClr val="bg1"/>
                  </a:solidFill>
                  <a:latin typeface="Meiryo UI" panose="020B0604030504040204" pitchFamily="50" charset="-128"/>
                  <a:ea typeface="Meiryo UI" panose="020B0604030504040204" pitchFamily="50" charset="-128"/>
                </a:rPr>
                <a:t>誰もが挑戦できる社会へ</a:t>
              </a:r>
              <a:endParaRPr lang="ja-JP" altLang="ja-JP" sz="3600" b="1" dirty="0">
                <a:solidFill>
                  <a:schemeClr val="bg1"/>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B932106F-4EDB-0AA4-E575-706B0B1BAA46}"/>
                </a:ext>
              </a:extLst>
            </p:cNvPr>
            <p:cNvSpPr/>
            <p:nvPr/>
          </p:nvSpPr>
          <p:spPr>
            <a:xfrm>
              <a:off x="650284" y="2507849"/>
              <a:ext cx="6508317" cy="2477604"/>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lIns="90000" rtlCol="0" anchor="t"/>
            <a:lstStyle/>
            <a:p>
              <a:pPr>
                <a:lnSpc>
                  <a:spcPct val="150000"/>
                </a:lnSpc>
                <a:spcBef>
                  <a:spcPts val="1200"/>
                </a:spcBef>
              </a:pPr>
              <a:r>
                <a:rPr lang="ja-JP" altLang="en-US" sz="1600" dirty="0">
                  <a:solidFill>
                    <a:schemeClr val="bg1"/>
                  </a:solidFill>
                  <a:latin typeface="Meiryo UI" panose="020B0604030504040204" pitchFamily="50" charset="-128"/>
                  <a:ea typeface="Meiryo UI" panose="020B0604030504040204" pitchFamily="50" charset="-128"/>
                </a:rPr>
                <a:t>年齢や立場、地域に関わらず、</a:t>
              </a:r>
              <a:br>
                <a:rPr lang="en-US" altLang="ja-JP" sz="1600" dirty="0">
                  <a:solidFill>
                    <a:schemeClr val="bg1"/>
                  </a:solidFill>
                  <a:latin typeface="Meiryo UI" panose="020B0604030504040204" pitchFamily="50" charset="-128"/>
                  <a:ea typeface="Meiryo UI" panose="020B0604030504040204" pitchFamily="50" charset="-128"/>
                </a:rPr>
              </a:br>
              <a:r>
                <a:rPr lang="ja-JP" altLang="en-US" sz="1600" dirty="0">
                  <a:solidFill>
                    <a:schemeClr val="bg1"/>
                  </a:solidFill>
                  <a:latin typeface="Meiryo UI" panose="020B0604030504040204" pitchFamily="50" charset="-128"/>
                  <a:ea typeface="Meiryo UI" panose="020B0604030504040204" pitchFamily="50" charset="-128"/>
                </a:rPr>
                <a:t>挑戦したいと願うすべての人が一歩を踏み出せる環境を整えることを目指します。</a:t>
              </a:r>
              <a:endParaRPr lang="en-US" altLang="ja-JP" sz="1600" dirty="0">
                <a:solidFill>
                  <a:schemeClr val="bg1"/>
                </a:solidFill>
                <a:latin typeface="Meiryo UI" panose="020B0604030504040204" pitchFamily="50" charset="-128"/>
                <a:ea typeface="Meiryo UI" panose="020B0604030504040204" pitchFamily="50" charset="-128"/>
              </a:endParaRPr>
            </a:p>
            <a:p>
              <a:pPr>
                <a:lnSpc>
                  <a:spcPct val="150000"/>
                </a:lnSpc>
                <a:spcBef>
                  <a:spcPts val="1200"/>
                </a:spcBef>
              </a:pPr>
              <a:r>
                <a:rPr lang="ja-JP" altLang="en-US" sz="1600" dirty="0">
                  <a:solidFill>
                    <a:schemeClr val="bg1"/>
                  </a:solidFill>
                  <a:latin typeface="Meiryo UI" panose="020B0604030504040204" pitchFamily="50" charset="-128"/>
                  <a:ea typeface="Meiryo UI" panose="020B0604030504040204" pitchFamily="50" charset="-128"/>
                </a:rPr>
                <a:t>資金や情報、人脈といった機会の格差を縮小し、挑戦のハードルを下げる仕組みを構築します。</a:t>
              </a:r>
              <a:endParaRPr lang="en-US" altLang="ja-JP" sz="1600" dirty="0">
                <a:solidFill>
                  <a:schemeClr val="bg1"/>
                </a:solidFill>
                <a:latin typeface="Meiryo UI" panose="020B0604030504040204" pitchFamily="50" charset="-128"/>
                <a:ea typeface="Meiryo UI" panose="020B0604030504040204" pitchFamily="50" charset="-128"/>
              </a:endParaRPr>
            </a:p>
            <a:p>
              <a:pPr>
                <a:lnSpc>
                  <a:spcPct val="150000"/>
                </a:lnSpc>
                <a:spcBef>
                  <a:spcPts val="1200"/>
                </a:spcBef>
              </a:pPr>
              <a:r>
                <a:rPr lang="ja-JP" altLang="en-US" sz="1600" dirty="0">
                  <a:solidFill>
                    <a:schemeClr val="bg1"/>
                  </a:solidFill>
                  <a:latin typeface="Meiryo UI" panose="020B0604030504040204" pitchFamily="50" charset="-128"/>
                  <a:ea typeface="Meiryo UI" panose="020B0604030504040204" pitchFamily="50" charset="-128"/>
                </a:rPr>
                <a:t>失敗を許容し再挑戦を後押しする文化を広げることで、</a:t>
              </a:r>
              <a:br>
                <a:rPr lang="en-US" altLang="ja-JP" sz="1600" dirty="0">
                  <a:solidFill>
                    <a:schemeClr val="bg1"/>
                  </a:solidFill>
                  <a:latin typeface="Meiryo UI" panose="020B0604030504040204" pitchFamily="50" charset="-128"/>
                  <a:ea typeface="Meiryo UI" panose="020B0604030504040204" pitchFamily="50" charset="-128"/>
                </a:rPr>
              </a:br>
              <a:r>
                <a:rPr lang="ja-JP" altLang="en-US" sz="1600" dirty="0">
                  <a:solidFill>
                    <a:schemeClr val="bg1"/>
                  </a:solidFill>
                  <a:latin typeface="Meiryo UI" panose="020B0604030504040204" pitchFamily="50" charset="-128"/>
                  <a:ea typeface="Meiryo UI" panose="020B0604030504040204" pitchFamily="50" charset="-128"/>
                </a:rPr>
                <a:t>多様な挑戦が連鎖し、新たな価値や産業が生まれ続ける社会の実現に貢献します。</a:t>
              </a:r>
              <a:endParaRPr lang="ja-JP" altLang="ja-JP" sz="1600" dirty="0">
                <a:solidFill>
                  <a:schemeClr val="bg1"/>
                </a:solidFill>
                <a:latin typeface="Meiryo UI" panose="020B0604030504040204" pitchFamily="50" charset="-128"/>
                <a:ea typeface="Meiryo UI" panose="020B0604030504040204" pitchFamily="50" charset="-128"/>
              </a:endParaRPr>
            </a:p>
          </p:txBody>
        </p:sp>
      </p:grpSp>
      <p:grpSp>
        <p:nvGrpSpPr>
          <p:cNvPr id="10" name="グループ化 9">
            <a:extLst>
              <a:ext uri="{FF2B5EF4-FFF2-40B4-BE49-F238E27FC236}">
                <a16:creationId xmlns:a16="http://schemas.microsoft.com/office/drawing/2014/main" id="{D249C537-C790-31DD-53D0-034709FDB562}"/>
              </a:ext>
            </a:extLst>
          </p:cNvPr>
          <p:cNvGrpSpPr/>
          <p:nvPr/>
        </p:nvGrpSpPr>
        <p:grpSpPr>
          <a:xfrm>
            <a:off x="9292932" y="-221237"/>
            <a:ext cx="2220730" cy="7300475"/>
            <a:chOff x="9023424" y="-442475"/>
            <a:chExt cx="2220730" cy="7300475"/>
          </a:xfrm>
        </p:grpSpPr>
        <p:sp>
          <p:nvSpPr>
            <p:cNvPr id="11" name="ひし形 10">
              <a:extLst>
                <a:ext uri="{FF2B5EF4-FFF2-40B4-BE49-F238E27FC236}">
                  <a16:creationId xmlns:a16="http://schemas.microsoft.com/office/drawing/2014/main" id="{3F8404D3-5298-DEAD-1D49-E58902F70AE9}"/>
                </a:ext>
              </a:extLst>
            </p:cNvPr>
            <p:cNvSpPr/>
            <p:nvPr/>
          </p:nvSpPr>
          <p:spPr>
            <a:xfrm>
              <a:off x="9023424" y="-442475"/>
              <a:ext cx="2220730" cy="222073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endParaRPr kumimoji="1" lang="ja-JP" altLang="en-US" sz="2800" b="1" dirty="0">
                <a:solidFill>
                  <a:schemeClr val="tx1"/>
                </a:solidFill>
                <a:latin typeface="Meiryo UI" panose="020B0604030504040204" pitchFamily="50" charset="-128"/>
                <a:ea typeface="Meiryo UI" panose="020B0604030504040204" pitchFamily="50" charset="-128"/>
              </a:endParaRPr>
            </a:p>
          </p:txBody>
        </p:sp>
        <p:sp>
          <p:nvSpPr>
            <p:cNvPr id="12" name="ひし形 11">
              <a:extLst>
                <a:ext uri="{FF2B5EF4-FFF2-40B4-BE49-F238E27FC236}">
                  <a16:creationId xmlns:a16="http://schemas.microsoft.com/office/drawing/2014/main" id="{24D35997-40C0-D6EC-2841-0431AAA01A0D}"/>
                </a:ext>
              </a:extLst>
            </p:cNvPr>
            <p:cNvSpPr/>
            <p:nvPr/>
          </p:nvSpPr>
          <p:spPr>
            <a:xfrm>
              <a:off x="9023424" y="2097397"/>
              <a:ext cx="2220730" cy="2220730"/>
            </a:xfrm>
            <a:prstGeom prst="ellipse">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endParaRPr kumimoji="1" lang="ja-JP" altLang="en-US" sz="2800" b="1" dirty="0">
                <a:solidFill>
                  <a:schemeClr val="tx1"/>
                </a:solidFill>
                <a:latin typeface="Meiryo UI" panose="020B0604030504040204" pitchFamily="50" charset="-128"/>
                <a:ea typeface="Meiryo UI" panose="020B0604030504040204" pitchFamily="50" charset="-128"/>
              </a:endParaRPr>
            </a:p>
          </p:txBody>
        </p:sp>
        <p:sp>
          <p:nvSpPr>
            <p:cNvPr id="13" name="ひし形 12">
              <a:extLst>
                <a:ext uri="{FF2B5EF4-FFF2-40B4-BE49-F238E27FC236}">
                  <a16:creationId xmlns:a16="http://schemas.microsoft.com/office/drawing/2014/main" id="{1A28BD7B-5440-7031-1D77-C4C18D888C9F}"/>
                </a:ext>
              </a:extLst>
            </p:cNvPr>
            <p:cNvSpPr/>
            <p:nvPr/>
          </p:nvSpPr>
          <p:spPr>
            <a:xfrm>
              <a:off x="9023424" y="4637270"/>
              <a:ext cx="2220730" cy="222073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endParaRPr kumimoji="1" lang="ja-JP" altLang="en-US" sz="2800" b="1" dirty="0">
                <a:solidFill>
                  <a:schemeClr val="tx1"/>
                </a:solidFill>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2127498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Props1.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2.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docProps/app.xml><?xml version="1.0" encoding="utf-8"?>
<Properties xmlns="http://schemas.openxmlformats.org/officeDocument/2006/extended-properties" xmlns:vt="http://schemas.openxmlformats.org/officeDocument/2006/docPropsVTypes">
  <TotalTime>1987</TotalTime>
  <Words>182</Words>
  <Application>Microsoft Office PowerPoint</Application>
  <PresentationFormat>ワイド画面</PresentationFormat>
  <Paragraphs>16</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2026-02-20T07:52:32Z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