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1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1924FF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9FE2C6-162F-496A-B940-6B98BA6E3029}" v="168" dt="2026-02-20T07:47:19.6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0T07:52:46.736" v="21377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0T07:52:46.736" v="21377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20T06:26:50.736" v="20164" actId="478"/>
          <ac:spMkLst>
            <pc:docMk/>
            <pc:sldMk cId="2861357872" sldId="6057"/>
            <ac:spMk id="2" creationId="{B2BC2440-CAED-002C-573B-17272FAB475C}"/>
          </ac:spMkLst>
        </pc:spChg>
        <pc:spChg chg="del">
          <ac:chgData name="松浦英宗" userId="9b03fd3a-662f-49ff-9af1-1b93cf7aab22" providerId="ADAL" clId="{56E9DFAE-DDAD-4FCA-8AED-56B2D15DB479}" dt="2026-02-20T06:34:28.686" v="20211" actId="478"/>
          <ac:spMkLst>
            <pc:docMk/>
            <pc:sldMk cId="2861357872" sldId="6057"/>
            <ac:spMk id="3" creationId="{D37D8E7E-0C97-AC0A-7622-2AE288949D26}"/>
          </ac:spMkLst>
        </pc:spChg>
        <pc:spChg chg="mod ord">
          <ac:chgData name="松浦英宗" userId="9b03fd3a-662f-49ff-9af1-1b93cf7aab22" providerId="ADAL" clId="{56E9DFAE-DDAD-4FCA-8AED-56B2D15DB479}" dt="2026-02-20T06:37:13.370" v="20228" actId="207"/>
          <ac:spMkLst>
            <pc:docMk/>
            <pc:sldMk cId="2861357872" sldId="6057"/>
            <ac:spMk id="4" creationId="{57ED0917-A941-77FB-8C19-3F3637070021}"/>
          </ac:spMkLst>
        </pc:spChg>
        <pc:spChg chg="del">
          <ac:chgData name="松浦英宗" userId="9b03fd3a-662f-49ff-9af1-1b93cf7aab22" providerId="ADAL" clId="{56E9DFAE-DDAD-4FCA-8AED-56B2D15DB479}" dt="2026-02-20T07:20:10.471" v="21121" actId="478"/>
          <ac:spMkLst>
            <pc:docMk/>
            <pc:sldMk cId="2861357872" sldId="6057"/>
            <ac:spMk id="5" creationId="{1FCAE323-8775-253F-E42A-F8D3FD18504E}"/>
          </ac:spMkLst>
        </pc:spChg>
        <pc:spChg chg="add del mod">
          <ac:chgData name="松浦英宗" userId="9b03fd3a-662f-49ff-9af1-1b93cf7aab22" providerId="ADAL" clId="{56E9DFAE-DDAD-4FCA-8AED-56B2D15DB479}" dt="2026-02-20T06:26:54.604" v="20166" actId="478"/>
          <ac:spMkLst>
            <pc:docMk/>
            <pc:sldMk cId="2861357872" sldId="6057"/>
            <ac:spMk id="6" creationId="{532E01B6-FFD1-3079-3FBD-780A01814880}"/>
          </ac:spMkLst>
        </pc:spChg>
        <pc:spChg chg="mod">
          <ac:chgData name="松浦英宗" userId="9b03fd3a-662f-49ff-9af1-1b93cf7aab22" providerId="ADAL" clId="{56E9DFAE-DDAD-4FCA-8AED-56B2D15DB479}" dt="2026-02-20T06:26:51.264" v="20165"/>
          <ac:spMkLst>
            <pc:docMk/>
            <pc:sldMk cId="2861357872" sldId="6057"/>
            <ac:spMk id="8" creationId="{4764C19C-B339-B3AD-E191-D82B61A34D0C}"/>
          </ac:spMkLst>
        </pc:spChg>
        <pc:spChg chg="mod">
          <ac:chgData name="松浦英宗" userId="9b03fd3a-662f-49ff-9af1-1b93cf7aab22" providerId="ADAL" clId="{56E9DFAE-DDAD-4FCA-8AED-56B2D15DB479}" dt="2026-02-20T06:26:51.264" v="20165"/>
          <ac:spMkLst>
            <pc:docMk/>
            <pc:sldMk cId="2861357872" sldId="6057"/>
            <ac:spMk id="14" creationId="{C93512B7-828C-3F5A-B13E-34666C8342DB}"/>
          </ac:spMkLst>
        </pc:spChg>
        <pc:spChg chg="mod">
          <ac:chgData name="松浦英宗" userId="9b03fd3a-662f-49ff-9af1-1b93cf7aab22" providerId="ADAL" clId="{56E9DFAE-DDAD-4FCA-8AED-56B2D15DB479}" dt="2026-02-20T06:26:51.264" v="20165"/>
          <ac:spMkLst>
            <pc:docMk/>
            <pc:sldMk cId="2861357872" sldId="6057"/>
            <ac:spMk id="15" creationId="{1F82C324-4D8D-A254-0ECD-EDF1741DFD69}"/>
          </ac:spMkLst>
        </pc:spChg>
        <pc:spChg chg="mod">
          <ac:chgData name="松浦英宗" userId="9b03fd3a-662f-49ff-9af1-1b93cf7aab22" providerId="ADAL" clId="{56E9DFAE-DDAD-4FCA-8AED-56B2D15DB479}" dt="2026-02-20T06:26:51.264" v="20165"/>
          <ac:spMkLst>
            <pc:docMk/>
            <pc:sldMk cId="2861357872" sldId="6057"/>
            <ac:spMk id="17" creationId="{E484C68D-9DCA-23BB-03C6-DC7A63992067}"/>
          </ac:spMkLst>
        </pc:spChg>
        <pc:spChg chg="mod">
          <ac:chgData name="松浦英宗" userId="9b03fd3a-662f-49ff-9af1-1b93cf7aab22" providerId="ADAL" clId="{56E9DFAE-DDAD-4FCA-8AED-56B2D15DB479}" dt="2026-02-20T06:26:51.264" v="20165"/>
          <ac:spMkLst>
            <pc:docMk/>
            <pc:sldMk cId="2861357872" sldId="6057"/>
            <ac:spMk id="21" creationId="{F18580FE-97B1-EE94-53E9-D13DAE1E876F}"/>
          </ac:spMkLst>
        </pc:spChg>
        <pc:spChg chg="mod">
          <ac:chgData name="松浦英宗" userId="9b03fd3a-662f-49ff-9af1-1b93cf7aab22" providerId="ADAL" clId="{56E9DFAE-DDAD-4FCA-8AED-56B2D15DB479}" dt="2026-02-20T06:26:51.264" v="20165"/>
          <ac:spMkLst>
            <pc:docMk/>
            <pc:sldMk cId="2861357872" sldId="6057"/>
            <ac:spMk id="22" creationId="{63A16F1E-0EE2-04D0-7B8E-00565781AAAB}"/>
          </ac:spMkLst>
        </pc:spChg>
        <pc:spChg chg="add mod">
          <ac:chgData name="松浦英宗" userId="9b03fd3a-662f-49ff-9af1-1b93cf7aab22" providerId="ADAL" clId="{56E9DFAE-DDAD-4FCA-8AED-56B2D15DB479}" dt="2026-02-20T06:26:51.264" v="20165"/>
          <ac:spMkLst>
            <pc:docMk/>
            <pc:sldMk cId="2861357872" sldId="6057"/>
            <ac:spMk id="24" creationId="{CCAD267F-7C22-92C5-A1FA-CA1D7B1345F5}"/>
          </ac:spMkLst>
        </pc:spChg>
        <pc:spChg chg="mod">
          <ac:chgData name="松浦英宗" userId="9b03fd3a-662f-49ff-9af1-1b93cf7aab22" providerId="ADAL" clId="{56E9DFAE-DDAD-4FCA-8AED-56B2D15DB479}" dt="2026-02-20T06:26:51.264" v="20165"/>
          <ac:spMkLst>
            <pc:docMk/>
            <pc:sldMk cId="2861357872" sldId="6057"/>
            <ac:spMk id="26" creationId="{E944B701-C8BD-5A6A-B148-0F2B80C7EBC1}"/>
          </ac:spMkLst>
        </pc:spChg>
        <pc:spChg chg="mod">
          <ac:chgData name="松浦英宗" userId="9b03fd3a-662f-49ff-9af1-1b93cf7aab22" providerId="ADAL" clId="{56E9DFAE-DDAD-4FCA-8AED-56B2D15DB479}" dt="2026-02-20T07:20:33.798" v="21149" actId="20577"/>
          <ac:spMkLst>
            <pc:docMk/>
            <pc:sldMk cId="2861357872" sldId="6057"/>
            <ac:spMk id="27" creationId="{BCD8E4D5-D3C5-A7FB-AE82-9169E375386C}"/>
          </ac:spMkLst>
        </pc:spChg>
        <pc:grpChg chg="del">
          <ac:chgData name="松浦英宗" userId="9b03fd3a-662f-49ff-9af1-1b93cf7aab22" providerId="ADAL" clId="{56E9DFAE-DDAD-4FCA-8AED-56B2D15DB479}" dt="2026-02-20T06:26:58.997" v="20167" actId="478"/>
          <ac:grpSpMkLst>
            <pc:docMk/>
            <pc:sldMk cId="2861357872" sldId="6057"/>
            <ac:grpSpMk id="7" creationId="{254EF624-88E1-0265-E6E7-FDB3CF49B221}"/>
          </ac:grpSpMkLst>
        </pc:grpChg>
        <pc:picChg chg="add mod ord modCrop">
          <ac:chgData name="松浦英宗" userId="9b03fd3a-662f-49ff-9af1-1b93cf7aab22" providerId="ADAL" clId="{56E9DFAE-DDAD-4FCA-8AED-56B2D15DB479}" dt="2026-02-20T06:36:01.286" v="20220" actId="732"/>
          <ac:picMkLst>
            <pc:docMk/>
            <pc:sldMk cId="2861357872" sldId="6057"/>
            <ac:picMk id="29" creationId="{8FB80558-87F0-71FA-4987-470900FCAF4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0T07:52:46.736" v="21377" actId="47"/>
        <pc:sldMkLst>
          <pc:docMk/>
          <pc:sldMk cId="3774640988" sldId="6058"/>
        </pc:sldMkLst>
        <pc:spChg chg="del">
          <ac:chgData name="松浦英宗" userId="9b03fd3a-662f-49ff-9af1-1b93cf7aab22" providerId="ADAL" clId="{56E9DFAE-DDAD-4FCA-8AED-56B2D15DB479}" dt="2026-02-20T06:28:16.721" v="20168" actId="478"/>
          <ac:spMkLst>
            <pc:docMk/>
            <pc:sldMk cId="3774640988" sldId="6058"/>
            <ac:spMk id="2" creationId="{12B902C3-637E-E77A-65B1-8C8662CC200B}"/>
          </ac:spMkLst>
        </pc:spChg>
        <pc:spChg chg="add del mod">
          <ac:chgData name="松浦英宗" userId="9b03fd3a-662f-49ff-9af1-1b93cf7aab22" providerId="ADAL" clId="{56E9DFAE-DDAD-4FCA-8AED-56B2D15DB479}" dt="2026-02-20T06:28:34.134" v="20181" actId="478"/>
          <ac:spMkLst>
            <pc:docMk/>
            <pc:sldMk cId="3774640988" sldId="6058"/>
            <ac:spMk id="4" creationId="{FD8B5AB7-C76B-D8C3-06DF-E79022EA6C5E}"/>
          </ac:spMkLst>
        </pc:spChg>
        <pc:spChg chg="add mod">
          <ac:chgData name="松浦英宗" userId="9b03fd3a-662f-49ff-9af1-1b93cf7aab22" providerId="ADAL" clId="{56E9DFAE-DDAD-4FCA-8AED-56B2D15DB479}" dt="2026-02-20T06:48:13.863" v="20265" actId="1076"/>
          <ac:spMkLst>
            <pc:docMk/>
            <pc:sldMk cId="3774640988" sldId="6058"/>
            <ac:spMk id="6" creationId="{94A8382D-3CBA-3E06-88FF-6EFC16902ACE}"/>
          </ac:spMkLst>
        </pc:spChg>
        <pc:spChg chg="add mod">
          <ac:chgData name="松浦英宗" userId="9b03fd3a-662f-49ff-9af1-1b93cf7aab22" providerId="ADAL" clId="{56E9DFAE-DDAD-4FCA-8AED-56B2D15DB479}" dt="2026-02-20T07:20:29.662" v="21138" actId="20577"/>
          <ac:spMkLst>
            <pc:docMk/>
            <pc:sldMk cId="3774640988" sldId="6058"/>
            <ac:spMk id="7" creationId="{F4767BC0-0302-8153-1C3B-6C63A3C1C195}"/>
          </ac:spMkLst>
        </pc:spChg>
        <pc:spChg chg="add del mod">
          <ac:chgData name="松浦英宗" userId="9b03fd3a-662f-49ff-9af1-1b93cf7aab22" providerId="ADAL" clId="{56E9DFAE-DDAD-4FCA-8AED-56B2D15DB479}" dt="2026-02-20T06:28:26.738" v="20179" actId="478"/>
          <ac:spMkLst>
            <pc:docMk/>
            <pc:sldMk cId="3774640988" sldId="6058"/>
            <ac:spMk id="8" creationId="{4098FEB2-3760-BCEE-40EF-5825051F840E}"/>
          </ac:spMkLst>
        </pc:spChg>
        <pc:spChg chg="add del mod">
          <ac:chgData name="松浦英宗" userId="9b03fd3a-662f-49ff-9af1-1b93cf7aab22" providerId="ADAL" clId="{56E9DFAE-DDAD-4FCA-8AED-56B2D15DB479}" dt="2026-02-20T06:28:26.738" v="20179" actId="478"/>
          <ac:spMkLst>
            <pc:docMk/>
            <pc:sldMk cId="3774640988" sldId="6058"/>
            <ac:spMk id="9" creationId="{4CC37249-3AE2-FAC7-F59D-B8C31A24D07E}"/>
          </ac:spMkLst>
        </pc:spChg>
        <pc:spChg chg="add mod">
          <ac:chgData name="松浦英宗" userId="9b03fd3a-662f-49ff-9af1-1b93cf7aab22" providerId="ADAL" clId="{56E9DFAE-DDAD-4FCA-8AED-56B2D15DB479}" dt="2026-02-20T06:48:13.863" v="20265" actId="1076"/>
          <ac:spMkLst>
            <pc:docMk/>
            <pc:sldMk cId="3774640988" sldId="6058"/>
            <ac:spMk id="10" creationId="{90535AAB-4AD7-8E05-7FF4-91F053FADA13}"/>
          </ac:spMkLst>
        </pc:spChg>
        <pc:picChg chg="add del mod">
          <ac:chgData name="松浦英宗" userId="9b03fd3a-662f-49ff-9af1-1b93cf7aab22" providerId="ADAL" clId="{56E9DFAE-DDAD-4FCA-8AED-56B2D15DB479}" dt="2026-02-20T06:28:28.956" v="20180" actId="478"/>
          <ac:picMkLst>
            <pc:docMk/>
            <pc:sldMk cId="3774640988" sldId="6058"/>
            <ac:picMk id="3" creationId="{DF681563-78A8-C589-AD0E-5C1E6C4AB3CC}"/>
          </ac:picMkLst>
        </pc:picChg>
        <pc:picChg chg="add del mod">
          <ac:chgData name="松浦英宗" userId="9b03fd3a-662f-49ff-9af1-1b93cf7aab22" providerId="ADAL" clId="{56E9DFAE-DDAD-4FCA-8AED-56B2D15DB479}" dt="2026-02-20T06:28:19.032" v="20170" actId="478"/>
          <ac:picMkLst>
            <pc:docMk/>
            <pc:sldMk cId="3774640988" sldId="6058"/>
            <ac:picMk id="5" creationId="{EB08A9A8-A4AC-A9CC-C3CC-12848E1A8946}"/>
          </ac:picMkLst>
        </pc:picChg>
        <pc:picChg chg="add mod ord modCrop">
          <ac:chgData name="松浦英宗" userId="9b03fd3a-662f-49ff-9af1-1b93cf7aab22" providerId="ADAL" clId="{56E9DFAE-DDAD-4FCA-8AED-56B2D15DB479}" dt="2026-02-20T06:48:02.838" v="20254" actId="732"/>
          <ac:picMkLst>
            <pc:docMk/>
            <pc:sldMk cId="3774640988" sldId="6058"/>
            <ac:picMk id="12" creationId="{4F40529D-7E0D-9A22-B83F-682E38FF226B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20T07:52:46.736" v="21377" actId="47"/>
        <pc:sldMkLst>
          <pc:docMk/>
          <pc:sldMk cId="2127498467" sldId="6059"/>
        </pc:sldMkLst>
        <pc:spChg chg="del">
          <ac:chgData name="松浦英宗" userId="9b03fd3a-662f-49ff-9af1-1b93cf7aab22" providerId="ADAL" clId="{56E9DFAE-DDAD-4FCA-8AED-56B2D15DB479}" dt="2026-02-20T06:28:55.520" v="20182" actId="478"/>
          <ac:spMkLst>
            <pc:docMk/>
            <pc:sldMk cId="2127498467" sldId="6059"/>
            <ac:spMk id="2" creationId="{4A6E6414-49A9-F1B5-22BF-9D5F25847646}"/>
          </ac:spMkLst>
        </pc:spChg>
        <pc:spChg chg="add mod">
          <ac:chgData name="松浦英宗" userId="9b03fd3a-662f-49ff-9af1-1b93cf7aab22" providerId="ADAL" clId="{56E9DFAE-DDAD-4FCA-8AED-56B2D15DB479}" dt="2026-02-20T06:48:43.657" v="20267" actId="207"/>
          <ac:spMkLst>
            <pc:docMk/>
            <pc:sldMk cId="2127498467" sldId="6059"/>
            <ac:spMk id="3" creationId="{16C9D188-D367-6148-68BF-D5F17402C056}"/>
          </ac:spMkLst>
        </pc:spChg>
        <pc:spChg chg="add del mod">
          <ac:chgData name="松浦英宗" userId="9b03fd3a-662f-49ff-9af1-1b93cf7aab22" providerId="ADAL" clId="{56E9DFAE-DDAD-4FCA-8AED-56B2D15DB479}" dt="2026-02-20T06:28:58.035" v="20184" actId="478"/>
          <ac:spMkLst>
            <pc:docMk/>
            <pc:sldMk cId="2127498467" sldId="6059"/>
            <ac:spMk id="4" creationId="{CB53E337-EE47-9FA6-7C2A-C72A51F9E6CC}"/>
          </ac:spMkLst>
        </pc:spChg>
        <pc:spChg chg="mod">
          <ac:chgData name="松浦英宗" userId="9b03fd3a-662f-49ff-9af1-1b93cf7aab22" providerId="ADAL" clId="{56E9DFAE-DDAD-4FCA-8AED-56B2D15DB479}" dt="2026-02-20T07:20:20.683" v="21130" actId="20577"/>
          <ac:spMkLst>
            <pc:docMk/>
            <pc:sldMk cId="2127498467" sldId="6059"/>
            <ac:spMk id="6" creationId="{F4AC0ABA-D4D6-0219-B56C-CD37349EC1E5}"/>
          </ac:spMkLst>
        </pc:spChg>
        <pc:spChg chg="mod">
          <ac:chgData name="松浦英宗" userId="9b03fd3a-662f-49ff-9af1-1b93cf7aab22" providerId="ADAL" clId="{56E9DFAE-DDAD-4FCA-8AED-56B2D15DB479}" dt="2026-02-20T06:50:16.662" v="20300"/>
          <ac:spMkLst>
            <pc:docMk/>
            <pc:sldMk cId="2127498467" sldId="6059"/>
            <ac:spMk id="8" creationId="{31DF1F92-3B63-4DC3-9610-CF3B08EA08CD}"/>
          </ac:spMkLst>
        </pc:spChg>
        <pc:spChg chg="del mod">
          <ac:chgData name="松浦英宗" userId="9b03fd3a-662f-49ff-9af1-1b93cf7aab22" providerId="ADAL" clId="{56E9DFAE-DDAD-4FCA-8AED-56B2D15DB479}" dt="2026-02-20T06:49:20.252" v="20275" actId="478"/>
          <ac:spMkLst>
            <pc:docMk/>
            <pc:sldMk cId="2127498467" sldId="6059"/>
            <ac:spMk id="9" creationId="{F6B3F377-FFE0-3156-87F2-47E8B058861F}"/>
          </ac:spMkLst>
        </pc:spChg>
        <pc:spChg chg="mod">
          <ac:chgData name="松浦英宗" userId="9b03fd3a-662f-49ff-9af1-1b93cf7aab22" providerId="ADAL" clId="{56E9DFAE-DDAD-4FCA-8AED-56B2D15DB479}" dt="2026-02-20T07:19:12.912" v="21075" actId="11530"/>
          <ac:spMkLst>
            <pc:docMk/>
            <pc:sldMk cId="2127498467" sldId="6059"/>
            <ac:spMk id="11" creationId="{3F8404D3-5298-DEAD-1D49-E58902F70AE9}"/>
          </ac:spMkLst>
        </pc:spChg>
        <pc:spChg chg="mod">
          <ac:chgData name="松浦英宗" userId="9b03fd3a-662f-49ff-9af1-1b93cf7aab22" providerId="ADAL" clId="{56E9DFAE-DDAD-4FCA-8AED-56B2D15DB479}" dt="2026-02-20T07:19:12.912" v="21075" actId="11530"/>
          <ac:spMkLst>
            <pc:docMk/>
            <pc:sldMk cId="2127498467" sldId="6059"/>
            <ac:spMk id="12" creationId="{24D35997-40C0-D6EC-2841-0431AAA01A0D}"/>
          </ac:spMkLst>
        </pc:spChg>
        <pc:spChg chg="mod">
          <ac:chgData name="松浦英宗" userId="9b03fd3a-662f-49ff-9af1-1b93cf7aab22" providerId="ADAL" clId="{56E9DFAE-DDAD-4FCA-8AED-56B2D15DB479}" dt="2026-02-20T07:19:12.912" v="21075" actId="11530"/>
          <ac:spMkLst>
            <pc:docMk/>
            <pc:sldMk cId="2127498467" sldId="6059"/>
            <ac:spMk id="13" creationId="{1A28BD7B-5440-7031-1D77-C4C18D888C9F}"/>
          </ac:spMkLst>
        </pc:spChg>
        <pc:spChg chg="add mod">
          <ac:chgData name="松浦英宗" userId="9b03fd3a-662f-49ff-9af1-1b93cf7aab22" providerId="ADAL" clId="{56E9DFAE-DDAD-4FCA-8AED-56B2D15DB479}" dt="2026-02-20T06:51:22.660" v="20327" actId="20577"/>
          <ac:spMkLst>
            <pc:docMk/>
            <pc:sldMk cId="2127498467" sldId="6059"/>
            <ac:spMk id="14" creationId="{B932106F-4EDB-0AA4-E575-706B0B1BAA46}"/>
          </ac:spMkLst>
        </pc:spChg>
        <pc:grpChg chg="mod">
          <ac:chgData name="松浦英宗" userId="9b03fd3a-662f-49ff-9af1-1b93cf7aab22" providerId="ADAL" clId="{56E9DFAE-DDAD-4FCA-8AED-56B2D15DB479}" dt="2026-02-20T06:51:06.190" v="20323" actId="1037"/>
          <ac:grpSpMkLst>
            <pc:docMk/>
            <pc:sldMk cId="2127498467" sldId="6059"/>
            <ac:grpSpMk id="5" creationId="{6B55B60D-2B1B-7C2C-8140-4172E460C425}"/>
          </ac:grpSpMkLst>
        </pc:grpChg>
        <pc:grpChg chg="del mod">
          <ac:chgData name="松浦英宗" userId="9b03fd3a-662f-49ff-9af1-1b93cf7aab22" providerId="ADAL" clId="{56E9DFAE-DDAD-4FCA-8AED-56B2D15DB479}" dt="2026-02-20T06:49:20.252" v="20275" actId="478"/>
          <ac:grpSpMkLst>
            <pc:docMk/>
            <pc:sldMk cId="2127498467" sldId="6059"/>
            <ac:grpSpMk id="7" creationId="{0A6BD962-5DF6-581E-CAA3-C67114D6AFBE}"/>
          </ac:grpSpMkLst>
        </pc:grpChg>
        <pc:grpChg chg="add mod">
          <ac:chgData name="松浦英宗" userId="9b03fd3a-662f-49ff-9af1-1b93cf7aab22" providerId="ADAL" clId="{56E9DFAE-DDAD-4FCA-8AED-56B2D15DB479}" dt="2026-02-20T07:47:19.674" v="21376" actId="11530"/>
          <ac:grpSpMkLst>
            <pc:docMk/>
            <pc:sldMk cId="2127498467" sldId="6059"/>
            <ac:grpSpMk id="10" creationId="{D249C537-C790-31DD-53D0-034709FDB56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0T07:09:34.277" v="20940" actId="47"/>
        <pc:sldMkLst>
          <pc:docMk/>
          <pc:sldMk cId="3947061564" sldId="6060"/>
        </pc:sldMkLst>
        <pc:spChg chg="del">
          <ac:chgData name="松浦英宗" userId="9b03fd3a-662f-49ff-9af1-1b93cf7aab22" providerId="ADAL" clId="{56E9DFAE-DDAD-4FCA-8AED-56B2D15DB479}" dt="2026-02-20T06:30:35.723" v="20190" actId="478"/>
          <ac:spMkLst>
            <pc:docMk/>
            <pc:sldMk cId="3947061564" sldId="6060"/>
            <ac:spMk id="2" creationId="{1BE9C6D6-273D-4326-2685-732F5C681D76}"/>
          </ac:spMkLst>
        </pc:spChg>
        <pc:spChg chg="add del mod">
          <ac:chgData name="松浦英宗" userId="9b03fd3a-662f-49ff-9af1-1b93cf7aab22" providerId="ADAL" clId="{56E9DFAE-DDAD-4FCA-8AED-56B2D15DB479}" dt="2026-02-20T06:30:39.441" v="20192" actId="478"/>
          <ac:spMkLst>
            <pc:docMk/>
            <pc:sldMk cId="3947061564" sldId="6060"/>
            <ac:spMk id="4" creationId="{4278AB02-571B-3088-2501-1BF034C29A36}"/>
          </ac:spMkLst>
        </pc:spChg>
        <pc:spChg chg="mod">
          <ac:chgData name="松浦英宗" userId="9b03fd3a-662f-49ff-9af1-1b93cf7aab22" providerId="ADAL" clId="{56E9DFAE-DDAD-4FCA-8AED-56B2D15DB479}" dt="2026-02-20T06:30:36.051" v="20191"/>
          <ac:spMkLst>
            <pc:docMk/>
            <pc:sldMk cId="3947061564" sldId="6060"/>
            <ac:spMk id="6" creationId="{0A28CCDF-8262-8578-3D9A-C3944351690F}"/>
          </ac:spMkLst>
        </pc:spChg>
        <pc:spChg chg="mod">
          <ac:chgData name="松浦英宗" userId="9b03fd3a-662f-49ff-9af1-1b93cf7aab22" providerId="ADAL" clId="{56E9DFAE-DDAD-4FCA-8AED-56B2D15DB479}" dt="2026-02-20T06:30:36.051" v="20191"/>
          <ac:spMkLst>
            <pc:docMk/>
            <pc:sldMk cId="3947061564" sldId="6060"/>
            <ac:spMk id="7" creationId="{6B075FAF-4296-E9F9-153B-49B2411A9433}"/>
          </ac:spMkLst>
        </pc:spChg>
        <pc:spChg chg="mod">
          <ac:chgData name="松浦英宗" userId="9b03fd3a-662f-49ff-9af1-1b93cf7aab22" providerId="ADAL" clId="{56E9DFAE-DDAD-4FCA-8AED-56B2D15DB479}" dt="2026-02-20T06:30:36.051" v="20191"/>
          <ac:spMkLst>
            <pc:docMk/>
            <pc:sldMk cId="3947061564" sldId="6060"/>
            <ac:spMk id="9" creationId="{749A1393-9DA9-31D3-7306-94B006C13C4E}"/>
          </ac:spMkLst>
        </pc:spChg>
        <pc:spChg chg="mod">
          <ac:chgData name="松浦英宗" userId="9b03fd3a-662f-49ff-9af1-1b93cf7aab22" providerId="ADAL" clId="{56E9DFAE-DDAD-4FCA-8AED-56B2D15DB479}" dt="2026-02-20T06:30:36.051" v="20191"/>
          <ac:spMkLst>
            <pc:docMk/>
            <pc:sldMk cId="3947061564" sldId="6060"/>
            <ac:spMk id="10" creationId="{27B18168-40CD-CC8B-7CE0-092C97539423}"/>
          </ac:spMkLst>
        </pc:spChg>
        <pc:spChg chg="mod">
          <ac:chgData name="松浦英宗" userId="9b03fd3a-662f-49ff-9af1-1b93cf7aab22" providerId="ADAL" clId="{56E9DFAE-DDAD-4FCA-8AED-56B2D15DB479}" dt="2026-02-20T06:30:36.051" v="20191"/>
          <ac:spMkLst>
            <pc:docMk/>
            <pc:sldMk cId="3947061564" sldId="6060"/>
            <ac:spMk id="12" creationId="{0FDC20E9-4D0B-FAFD-5EDB-492C31353D08}"/>
          </ac:spMkLst>
        </pc:spChg>
        <pc:spChg chg="mod">
          <ac:chgData name="松浦英宗" userId="9b03fd3a-662f-49ff-9af1-1b93cf7aab22" providerId="ADAL" clId="{56E9DFAE-DDAD-4FCA-8AED-56B2D15DB479}" dt="2026-02-20T07:05:37.080" v="20706" actId="20577"/>
          <ac:spMkLst>
            <pc:docMk/>
            <pc:sldMk cId="3947061564" sldId="6060"/>
            <ac:spMk id="15" creationId="{ECEB57A3-925E-56C8-C8CD-5419C503F252}"/>
          </ac:spMkLst>
        </pc:spChg>
        <pc:spChg chg="mod">
          <ac:chgData name="松浦英宗" userId="9b03fd3a-662f-49ff-9af1-1b93cf7aab22" providerId="ADAL" clId="{56E9DFAE-DDAD-4FCA-8AED-56B2D15DB479}" dt="2026-02-20T06:30:36.051" v="20191"/>
          <ac:spMkLst>
            <pc:docMk/>
            <pc:sldMk cId="3947061564" sldId="6060"/>
            <ac:spMk id="16" creationId="{2D610B59-43E1-5163-339D-3FEFD503C04D}"/>
          </ac:spMkLst>
        </pc:spChg>
        <pc:spChg chg="mod">
          <ac:chgData name="松浦英宗" userId="9b03fd3a-662f-49ff-9af1-1b93cf7aab22" providerId="ADAL" clId="{56E9DFAE-DDAD-4FCA-8AED-56B2D15DB479}" dt="2026-02-20T07:06:46.635" v="20714" actId="14100"/>
          <ac:spMkLst>
            <pc:docMk/>
            <pc:sldMk cId="3947061564" sldId="6060"/>
            <ac:spMk id="17" creationId="{F36E295D-06EE-EB1C-680E-EDB6D455AF82}"/>
          </ac:spMkLst>
        </pc:spChg>
        <pc:spChg chg="mod">
          <ac:chgData name="松浦英宗" userId="9b03fd3a-662f-49ff-9af1-1b93cf7aab22" providerId="ADAL" clId="{56E9DFAE-DDAD-4FCA-8AED-56B2D15DB479}" dt="2026-02-20T06:30:36.051" v="20191"/>
          <ac:spMkLst>
            <pc:docMk/>
            <pc:sldMk cId="3947061564" sldId="6060"/>
            <ac:spMk id="18" creationId="{FA608EE0-B071-1969-6F92-E08974B3AACE}"/>
          </ac:spMkLst>
        </pc:spChg>
        <pc:spChg chg="mod">
          <ac:chgData name="松浦英宗" userId="9b03fd3a-662f-49ff-9af1-1b93cf7aab22" providerId="ADAL" clId="{56E9DFAE-DDAD-4FCA-8AED-56B2D15DB479}" dt="2026-02-20T07:05:30.230" v="20699" actId="207"/>
          <ac:spMkLst>
            <pc:docMk/>
            <pc:sldMk cId="3947061564" sldId="6060"/>
            <ac:spMk id="22" creationId="{E582A56B-2031-52AD-BBDD-5BC2F9B9C1E9}"/>
          </ac:spMkLst>
        </pc:spChg>
        <pc:spChg chg="mod">
          <ac:chgData name="松浦英宗" userId="9b03fd3a-662f-49ff-9af1-1b93cf7aab22" providerId="ADAL" clId="{56E9DFAE-DDAD-4FCA-8AED-56B2D15DB479}" dt="2026-02-20T07:05:30.230" v="20699" actId="207"/>
          <ac:spMkLst>
            <pc:docMk/>
            <pc:sldMk cId="3947061564" sldId="6060"/>
            <ac:spMk id="23" creationId="{D7B71995-4955-B7DD-6CF3-F8EB6E9139BD}"/>
          </ac:spMkLst>
        </pc:spChg>
        <pc:spChg chg="mod">
          <ac:chgData name="松浦英宗" userId="9b03fd3a-662f-49ff-9af1-1b93cf7aab22" providerId="ADAL" clId="{56E9DFAE-DDAD-4FCA-8AED-56B2D15DB479}" dt="2026-02-20T07:05:30.230" v="20699" actId="207"/>
          <ac:spMkLst>
            <pc:docMk/>
            <pc:sldMk cId="3947061564" sldId="6060"/>
            <ac:spMk id="24" creationId="{475D1DC4-EBEB-953D-D776-E4C0C784E257}"/>
          </ac:spMkLst>
        </pc:spChg>
        <pc:spChg chg="add del">
          <ac:chgData name="松浦英宗" userId="9b03fd3a-662f-49ff-9af1-1b93cf7aab22" providerId="ADAL" clId="{56E9DFAE-DDAD-4FCA-8AED-56B2D15DB479}" dt="2026-02-20T07:06:28.338" v="20712" actId="478"/>
          <ac:spMkLst>
            <pc:docMk/>
            <pc:sldMk cId="3947061564" sldId="6060"/>
            <ac:spMk id="25" creationId="{8DC05B07-1926-A3D2-8E27-0E65140333E6}"/>
          </ac:spMkLst>
        </pc:spChg>
        <pc:spChg chg="add mod">
          <ac:chgData name="松浦英宗" userId="9b03fd3a-662f-49ff-9af1-1b93cf7aab22" providerId="ADAL" clId="{56E9DFAE-DDAD-4FCA-8AED-56B2D15DB479}" dt="2026-02-20T07:09:10.584" v="20916" actId="12789"/>
          <ac:spMkLst>
            <pc:docMk/>
            <pc:sldMk cId="3947061564" sldId="6060"/>
            <ac:spMk id="26" creationId="{E5FF1567-7B65-A64F-7BDE-C327F3EE5C86}"/>
          </ac:spMkLst>
        </pc:spChg>
        <pc:spChg chg="add mod">
          <ac:chgData name="松浦英宗" userId="9b03fd3a-662f-49ff-9af1-1b93cf7aab22" providerId="ADAL" clId="{56E9DFAE-DDAD-4FCA-8AED-56B2D15DB479}" dt="2026-02-20T07:09:10.584" v="20916" actId="12789"/>
          <ac:spMkLst>
            <pc:docMk/>
            <pc:sldMk cId="3947061564" sldId="6060"/>
            <ac:spMk id="27" creationId="{FA1BDED3-44C0-2F46-D585-B75918C04205}"/>
          </ac:spMkLst>
        </pc:spChg>
        <pc:spChg chg="add mod">
          <ac:chgData name="松浦英宗" userId="9b03fd3a-662f-49ff-9af1-1b93cf7aab22" providerId="ADAL" clId="{56E9DFAE-DDAD-4FCA-8AED-56B2D15DB479}" dt="2026-02-20T07:09:10.584" v="20916" actId="12789"/>
          <ac:spMkLst>
            <pc:docMk/>
            <pc:sldMk cId="3947061564" sldId="6060"/>
            <ac:spMk id="28" creationId="{43D72DA4-5F07-6B7E-1C51-3F6C99070273}"/>
          </ac:spMkLst>
        </pc:spChg>
        <pc:spChg chg="add mod">
          <ac:chgData name="松浦英宗" userId="9b03fd3a-662f-49ff-9af1-1b93cf7aab22" providerId="ADAL" clId="{56E9DFAE-DDAD-4FCA-8AED-56B2D15DB479}" dt="2026-02-20T07:09:10.584" v="20916" actId="12789"/>
          <ac:spMkLst>
            <pc:docMk/>
            <pc:sldMk cId="3947061564" sldId="6060"/>
            <ac:spMk id="29" creationId="{3DE5D83F-FBBE-0EC6-2AAA-2199CB3FB5D6}"/>
          </ac:spMkLst>
        </pc:spChg>
        <pc:spChg chg="add mod">
          <ac:chgData name="松浦英宗" userId="9b03fd3a-662f-49ff-9af1-1b93cf7aab22" providerId="ADAL" clId="{56E9DFAE-DDAD-4FCA-8AED-56B2D15DB479}" dt="2026-02-20T07:09:10.584" v="20916" actId="12789"/>
          <ac:spMkLst>
            <pc:docMk/>
            <pc:sldMk cId="3947061564" sldId="6060"/>
            <ac:spMk id="30" creationId="{80747918-89C8-1532-BE0D-ECD655F87607}"/>
          </ac:spMkLst>
        </pc:spChg>
        <pc:grpChg chg="del">
          <ac:chgData name="松浦英宗" userId="9b03fd3a-662f-49ff-9af1-1b93cf7aab22" providerId="ADAL" clId="{56E9DFAE-DDAD-4FCA-8AED-56B2D15DB479}" dt="2026-02-20T07:04:50.334" v="20687" actId="478"/>
          <ac:grpSpMkLst>
            <pc:docMk/>
            <pc:sldMk cId="3947061564" sldId="6060"/>
            <ac:grpSpMk id="5" creationId="{62658F06-D556-D391-4893-A3E6E5BE8A7C}"/>
          </ac:grpSpMkLst>
        </pc:grpChg>
        <pc:grpChg chg="del mod">
          <ac:chgData name="松浦英宗" userId="9b03fd3a-662f-49ff-9af1-1b93cf7aab22" providerId="ADAL" clId="{56E9DFAE-DDAD-4FCA-8AED-56B2D15DB479}" dt="2026-02-20T07:06:48.498" v="20715" actId="478"/>
          <ac:grpSpMkLst>
            <pc:docMk/>
            <pc:sldMk cId="3947061564" sldId="6060"/>
            <ac:grpSpMk id="11" creationId="{AA1A2C41-74D4-91CD-FB29-45D5854CF7DD}"/>
          </ac:grpSpMkLst>
        </pc:grpChg>
        <pc:grpChg chg="add mod">
          <ac:chgData name="松浦英宗" userId="9b03fd3a-662f-49ff-9af1-1b93cf7aab22" providerId="ADAL" clId="{56E9DFAE-DDAD-4FCA-8AED-56B2D15DB479}" dt="2026-02-20T07:05:30.230" v="20699" actId="207"/>
          <ac:grpSpMkLst>
            <pc:docMk/>
            <pc:sldMk cId="3947061564" sldId="6060"/>
            <ac:grpSpMk id="21" creationId="{88B66AA3-566C-C090-9821-0067C7272AF2}"/>
          </ac:grpSpMkLst>
        </pc:grpChg>
        <pc:grpChg chg="add mod">
          <ac:chgData name="松浦英宗" userId="9b03fd3a-662f-49ff-9af1-1b93cf7aab22" providerId="ADAL" clId="{56E9DFAE-DDAD-4FCA-8AED-56B2D15DB479}" dt="2026-02-20T07:09:17.176" v="20939" actId="1035"/>
          <ac:grpSpMkLst>
            <pc:docMk/>
            <pc:sldMk cId="3947061564" sldId="6060"/>
            <ac:grpSpMk id="31" creationId="{51724414-D503-5A7A-364C-DD7D0DD4A371}"/>
          </ac:grpSpMkLst>
        </pc:grpChg>
        <pc:picChg chg="del">
          <ac:chgData name="松浦英宗" userId="9b03fd3a-662f-49ff-9af1-1b93cf7aab22" providerId="ADAL" clId="{56E9DFAE-DDAD-4FCA-8AED-56B2D15DB479}" dt="2026-02-20T06:30:40.554" v="20193" actId="478"/>
          <ac:picMkLst>
            <pc:docMk/>
            <pc:sldMk cId="3947061564" sldId="6060"/>
            <ac:picMk id="3" creationId="{C2B3124A-F3F1-4FDD-312C-D6ABDC52B9CC}"/>
          </ac:picMkLst>
        </pc:picChg>
        <pc:picChg chg="add del mod">
          <ac:chgData name="松浦英宗" userId="9b03fd3a-662f-49ff-9af1-1b93cf7aab22" providerId="ADAL" clId="{56E9DFAE-DDAD-4FCA-8AED-56B2D15DB479}" dt="2026-02-20T07:07:57.049" v="20813" actId="478"/>
          <ac:picMkLst>
            <pc:docMk/>
            <pc:sldMk cId="3947061564" sldId="6060"/>
            <ac:picMk id="20" creationId="{17076CDA-1A54-E8CD-BD40-CB863E665236}"/>
          </ac:picMkLst>
        </pc:picChg>
      </pc:sldChg>
      <pc:sldChg chg="addSp delSp modSp add mod ord">
        <pc:chgData name="松浦英宗" userId="9b03fd3a-662f-49ff-9af1-1b93cf7aab22" providerId="ADAL" clId="{56E9DFAE-DDAD-4FCA-8AED-56B2D15DB479}" dt="2026-02-20T07:20:40.821" v="21150"/>
        <pc:sldMkLst>
          <pc:docMk/>
          <pc:sldMk cId="3664584613" sldId="6061"/>
        </pc:sldMkLst>
        <pc:spChg chg="del">
          <ac:chgData name="松浦英宗" userId="9b03fd3a-662f-49ff-9af1-1b93cf7aab22" providerId="ADAL" clId="{56E9DFAE-DDAD-4FCA-8AED-56B2D15DB479}" dt="2026-02-20T06:31:18.333" v="20194" actId="478"/>
          <ac:spMkLst>
            <pc:docMk/>
            <pc:sldMk cId="3664584613" sldId="6061"/>
            <ac:spMk id="2" creationId="{E4E1F99B-4B5C-A995-9E37-BB9B1E29FA83}"/>
          </ac:spMkLst>
        </pc:spChg>
        <pc:spChg chg="add mod">
          <ac:chgData name="松浦英宗" userId="9b03fd3a-662f-49ff-9af1-1b93cf7aab22" providerId="ADAL" clId="{56E9DFAE-DDAD-4FCA-8AED-56B2D15DB479}" dt="2026-02-20T06:31:18.658" v="20195"/>
          <ac:spMkLst>
            <pc:docMk/>
            <pc:sldMk cId="3664584613" sldId="6061"/>
            <ac:spMk id="3" creationId="{8A19EEFA-C97E-E274-4467-A5D6BE8D43AF}"/>
          </ac:spMkLst>
        </pc:spChg>
        <pc:spChg chg="mod">
          <ac:chgData name="松浦英宗" userId="9b03fd3a-662f-49ff-9af1-1b93cf7aab22" providerId="ADAL" clId="{56E9DFAE-DDAD-4FCA-8AED-56B2D15DB479}" dt="2026-02-20T06:31:18.658" v="20195"/>
          <ac:spMkLst>
            <pc:docMk/>
            <pc:sldMk cId="3664584613" sldId="6061"/>
            <ac:spMk id="6" creationId="{1F62BEC8-E56C-A15C-6C90-ECEDF42BE708}"/>
          </ac:spMkLst>
        </pc:spChg>
        <pc:spChg chg="mod">
          <ac:chgData name="松浦英宗" userId="9b03fd3a-662f-49ff-9af1-1b93cf7aab22" providerId="ADAL" clId="{56E9DFAE-DDAD-4FCA-8AED-56B2D15DB479}" dt="2026-02-20T06:31:18.658" v="20195"/>
          <ac:spMkLst>
            <pc:docMk/>
            <pc:sldMk cId="3664584613" sldId="6061"/>
            <ac:spMk id="7" creationId="{61961F93-9C73-BECC-B3CD-9CEB8323D61B}"/>
          </ac:spMkLst>
        </pc:spChg>
        <pc:spChg chg="add mod">
          <ac:chgData name="松浦英宗" userId="9b03fd3a-662f-49ff-9af1-1b93cf7aab22" providerId="ADAL" clId="{56E9DFAE-DDAD-4FCA-8AED-56B2D15DB479}" dt="2026-02-20T06:31:18.658" v="20195"/>
          <ac:spMkLst>
            <pc:docMk/>
            <pc:sldMk cId="3664584613" sldId="6061"/>
            <ac:spMk id="8" creationId="{0CFE1FA4-AC97-6283-F74F-87C70FBA531A}"/>
          </ac:spMkLst>
        </pc:spChg>
        <pc:spChg chg="mod">
          <ac:chgData name="松浦英宗" userId="9b03fd3a-662f-49ff-9af1-1b93cf7aab22" providerId="ADAL" clId="{56E9DFAE-DDAD-4FCA-8AED-56B2D15DB479}" dt="2026-02-20T06:31:18.658" v="20195"/>
          <ac:spMkLst>
            <pc:docMk/>
            <pc:sldMk cId="3664584613" sldId="6061"/>
            <ac:spMk id="13" creationId="{7B0234BE-3695-501A-8421-571ED1412C8C}"/>
          </ac:spMkLst>
        </pc:spChg>
        <pc:spChg chg="mod">
          <ac:chgData name="松浦英宗" userId="9b03fd3a-662f-49ff-9af1-1b93cf7aab22" providerId="ADAL" clId="{56E9DFAE-DDAD-4FCA-8AED-56B2D15DB479}" dt="2026-02-20T06:31:18.658" v="20195"/>
          <ac:spMkLst>
            <pc:docMk/>
            <pc:sldMk cId="3664584613" sldId="6061"/>
            <ac:spMk id="14" creationId="{770E40AB-AFD8-81A4-BAE0-B238B1ABA227}"/>
          </ac:spMkLst>
        </pc:spChg>
        <pc:spChg chg="mod">
          <ac:chgData name="松浦英宗" userId="9b03fd3a-662f-49ff-9af1-1b93cf7aab22" providerId="ADAL" clId="{56E9DFAE-DDAD-4FCA-8AED-56B2D15DB479}" dt="2026-02-20T06:31:18.658" v="20195"/>
          <ac:spMkLst>
            <pc:docMk/>
            <pc:sldMk cId="3664584613" sldId="6061"/>
            <ac:spMk id="15" creationId="{E5D7D0CE-7156-C2D8-946D-101876617372}"/>
          </ac:spMkLst>
        </pc:spChg>
        <pc:spChg chg="mod">
          <ac:chgData name="松浦英宗" userId="9b03fd3a-662f-49ff-9af1-1b93cf7aab22" providerId="ADAL" clId="{56E9DFAE-DDAD-4FCA-8AED-56B2D15DB479}" dt="2026-02-20T06:31:18.658" v="20195"/>
          <ac:spMkLst>
            <pc:docMk/>
            <pc:sldMk cId="3664584613" sldId="6061"/>
            <ac:spMk id="16" creationId="{373B3CBC-83B0-DF52-3D30-CD252E4059E6}"/>
          </ac:spMkLst>
        </pc:spChg>
        <pc:spChg chg="mod">
          <ac:chgData name="松浦英宗" userId="9b03fd3a-662f-49ff-9af1-1b93cf7aab22" providerId="ADAL" clId="{56E9DFAE-DDAD-4FCA-8AED-56B2D15DB479}" dt="2026-02-20T06:31:18.658" v="20195"/>
          <ac:spMkLst>
            <pc:docMk/>
            <pc:sldMk cId="3664584613" sldId="6061"/>
            <ac:spMk id="17" creationId="{41E2D684-5B58-3E3B-0EBB-F16579759BB7}"/>
          </ac:spMkLst>
        </pc:spChg>
        <pc:spChg chg="mod">
          <ac:chgData name="松浦英宗" userId="9b03fd3a-662f-49ff-9af1-1b93cf7aab22" providerId="ADAL" clId="{56E9DFAE-DDAD-4FCA-8AED-56B2D15DB479}" dt="2026-02-20T06:31:18.658" v="20195"/>
          <ac:spMkLst>
            <pc:docMk/>
            <pc:sldMk cId="3664584613" sldId="6061"/>
            <ac:spMk id="18" creationId="{5F2265D4-CF00-5A72-57AE-5B60D5225A75}"/>
          </ac:spMkLst>
        </pc:spChg>
        <pc:spChg chg="add del mod">
          <ac:chgData name="松浦英宗" userId="9b03fd3a-662f-49ff-9af1-1b93cf7aab22" providerId="ADAL" clId="{56E9DFAE-DDAD-4FCA-8AED-56B2D15DB479}" dt="2026-02-20T06:31:23.998" v="20197" actId="478"/>
          <ac:spMkLst>
            <pc:docMk/>
            <pc:sldMk cId="3664584613" sldId="6061"/>
            <ac:spMk id="19" creationId="{359EEC04-0852-B594-E4A1-FE47B0E0ABB6}"/>
          </ac:spMkLst>
        </pc:spChg>
        <pc:spChg chg="del">
          <ac:chgData name="松浦英宗" userId="9b03fd3a-662f-49ff-9af1-1b93cf7aab22" providerId="ADAL" clId="{56E9DFAE-DDAD-4FCA-8AED-56B2D15DB479}" dt="2026-02-20T06:31:23.998" v="20197" actId="478"/>
          <ac:spMkLst>
            <pc:docMk/>
            <pc:sldMk cId="3664584613" sldId="6061"/>
            <ac:spMk id="20" creationId="{41AC49DE-F191-73A1-5AB4-6C9B1BA26EEB}"/>
          </ac:spMkLst>
        </pc:spChg>
        <pc:spChg chg="mod">
          <ac:chgData name="松浦英宗" userId="9b03fd3a-662f-49ff-9af1-1b93cf7aab22" providerId="ADAL" clId="{56E9DFAE-DDAD-4FCA-8AED-56B2D15DB479}" dt="2026-02-20T06:31:20.759" v="20196"/>
          <ac:spMkLst>
            <pc:docMk/>
            <pc:sldMk cId="3664584613" sldId="6061"/>
            <ac:spMk id="22" creationId="{9D2C4974-C79A-65CF-3DAD-60C548FD88AE}"/>
          </ac:spMkLst>
        </pc:spChg>
        <pc:spChg chg="mod">
          <ac:chgData name="松浦英宗" userId="9b03fd3a-662f-49ff-9af1-1b93cf7aab22" providerId="ADAL" clId="{56E9DFAE-DDAD-4FCA-8AED-56B2D15DB479}" dt="2026-02-20T06:31:20.759" v="20196"/>
          <ac:spMkLst>
            <pc:docMk/>
            <pc:sldMk cId="3664584613" sldId="6061"/>
            <ac:spMk id="23" creationId="{B4FCCF3B-759C-8D94-32F0-9ACE055E3E46}"/>
          </ac:spMkLst>
        </pc:spChg>
        <pc:spChg chg="add del mod">
          <ac:chgData name="松浦英宗" userId="9b03fd3a-662f-49ff-9af1-1b93cf7aab22" providerId="ADAL" clId="{56E9DFAE-DDAD-4FCA-8AED-56B2D15DB479}" dt="2026-02-20T06:31:23.998" v="20197" actId="478"/>
          <ac:spMkLst>
            <pc:docMk/>
            <pc:sldMk cId="3664584613" sldId="6061"/>
            <ac:spMk id="24" creationId="{EDB6E098-29B6-D97A-DAC1-43A011BCBABE}"/>
          </ac:spMkLst>
        </pc:spChg>
        <pc:spChg chg="mod">
          <ac:chgData name="松浦英宗" userId="9b03fd3a-662f-49ff-9af1-1b93cf7aab22" providerId="ADAL" clId="{56E9DFAE-DDAD-4FCA-8AED-56B2D15DB479}" dt="2026-02-20T06:31:20.759" v="20196"/>
          <ac:spMkLst>
            <pc:docMk/>
            <pc:sldMk cId="3664584613" sldId="6061"/>
            <ac:spMk id="29" creationId="{A5E7FEBB-AF0D-2DA0-96C0-4B0ECBB9AA01}"/>
          </ac:spMkLst>
        </pc:spChg>
        <pc:spChg chg="mod">
          <ac:chgData name="松浦英宗" userId="9b03fd3a-662f-49ff-9af1-1b93cf7aab22" providerId="ADAL" clId="{56E9DFAE-DDAD-4FCA-8AED-56B2D15DB479}" dt="2026-02-20T06:31:20.759" v="20196"/>
          <ac:spMkLst>
            <pc:docMk/>
            <pc:sldMk cId="3664584613" sldId="6061"/>
            <ac:spMk id="30" creationId="{36D81911-7957-DF69-4A29-E7C33E730D67}"/>
          </ac:spMkLst>
        </pc:spChg>
        <pc:spChg chg="mod">
          <ac:chgData name="松浦英宗" userId="9b03fd3a-662f-49ff-9af1-1b93cf7aab22" providerId="ADAL" clId="{56E9DFAE-DDAD-4FCA-8AED-56B2D15DB479}" dt="2026-02-20T06:31:20.759" v="20196"/>
          <ac:spMkLst>
            <pc:docMk/>
            <pc:sldMk cId="3664584613" sldId="6061"/>
            <ac:spMk id="31" creationId="{C92A3D34-CB7F-E794-2551-D05C570FE089}"/>
          </ac:spMkLst>
        </pc:spChg>
        <pc:spChg chg="mod">
          <ac:chgData name="松浦英宗" userId="9b03fd3a-662f-49ff-9af1-1b93cf7aab22" providerId="ADAL" clId="{56E9DFAE-DDAD-4FCA-8AED-56B2D15DB479}" dt="2026-02-20T06:31:20.759" v="20196"/>
          <ac:spMkLst>
            <pc:docMk/>
            <pc:sldMk cId="3664584613" sldId="6061"/>
            <ac:spMk id="32" creationId="{6D13515B-F794-8DE7-AF5B-EF9865DFCE7E}"/>
          </ac:spMkLst>
        </pc:spChg>
        <pc:spChg chg="mod">
          <ac:chgData name="松浦英宗" userId="9b03fd3a-662f-49ff-9af1-1b93cf7aab22" providerId="ADAL" clId="{56E9DFAE-DDAD-4FCA-8AED-56B2D15DB479}" dt="2026-02-20T06:31:20.759" v="20196"/>
          <ac:spMkLst>
            <pc:docMk/>
            <pc:sldMk cId="3664584613" sldId="6061"/>
            <ac:spMk id="33" creationId="{188117AF-AD2C-ACC3-E861-C839E64F20DC}"/>
          </ac:spMkLst>
        </pc:spChg>
        <pc:spChg chg="mod">
          <ac:chgData name="松浦英宗" userId="9b03fd3a-662f-49ff-9af1-1b93cf7aab22" providerId="ADAL" clId="{56E9DFAE-DDAD-4FCA-8AED-56B2D15DB479}" dt="2026-02-20T06:31:20.759" v="20196"/>
          <ac:spMkLst>
            <pc:docMk/>
            <pc:sldMk cId="3664584613" sldId="6061"/>
            <ac:spMk id="34" creationId="{6E5E1072-A396-E459-323B-07B0FE9CD8CA}"/>
          </ac:spMkLst>
        </pc:spChg>
        <pc:spChg chg="add del mod">
          <ac:chgData name="松浦英宗" userId="9b03fd3a-662f-49ff-9af1-1b93cf7aab22" providerId="ADAL" clId="{56E9DFAE-DDAD-4FCA-8AED-56B2D15DB479}" dt="2026-02-20T06:31:36.940" v="20201" actId="478"/>
          <ac:spMkLst>
            <pc:docMk/>
            <pc:sldMk cId="3664584613" sldId="6061"/>
            <ac:spMk id="35" creationId="{007CBE1A-041D-6003-29C9-08CD24680409}"/>
          </ac:spMkLst>
        </pc:spChg>
        <pc:spChg chg="del mod">
          <ac:chgData name="松浦英宗" userId="9b03fd3a-662f-49ff-9af1-1b93cf7aab22" providerId="ADAL" clId="{56E9DFAE-DDAD-4FCA-8AED-56B2D15DB479}" dt="2026-02-20T06:31:36.940" v="20201" actId="478"/>
          <ac:spMkLst>
            <pc:docMk/>
            <pc:sldMk cId="3664584613" sldId="6061"/>
            <ac:spMk id="36" creationId="{E98614B1-16DD-CCE0-07B2-D01EB207F867}"/>
          </ac:spMkLst>
        </pc:spChg>
        <pc:spChg chg="del mod topLvl">
          <ac:chgData name="松浦英宗" userId="9b03fd3a-662f-49ff-9af1-1b93cf7aab22" providerId="ADAL" clId="{56E9DFAE-DDAD-4FCA-8AED-56B2D15DB479}" dt="2026-02-20T06:54:24.508" v="20423" actId="478"/>
          <ac:spMkLst>
            <pc:docMk/>
            <pc:sldMk cId="3664584613" sldId="6061"/>
            <ac:spMk id="38" creationId="{C22A8CC4-C423-6903-4E9A-EDE85D2C1138}"/>
          </ac:spMkLst>
        </pc:spChg>
        <pc:spChg chg="del mod topLvl">
          <ac:chgData name="松浦英宗" userId="9b03fd3a-662f-49ff-9af1-1b93cf7aab22" providerId="ADAL" clId="{56E9DFAE-DDAD-4FCA-8AED-56B2D15DB479}" dt="2026-02-20T06:54:21.518" v="20422" actId="478"/>
          <ac:spMkLst>
            <pc:docMk/>
            <pc:sldMk cId="3664584613" sldId="6061"/>
            <ac:spMk id="39" creationId="{4716CA06-F6E0-9267-D577-8C891E6BF9CE}"/>
          </ac:spMkLst>
        </pc:spChg>
        <pc:spChg chg="add mod topLvl">
          <ac:chgData name="松浦英宗" userId="9b03fd3a-662f-49ff-9af1-1b93cf7aab22" providerId="ADAL" clId="{56E9DFAE-DDAD-4FCA-8AED-56B2D15DB479}" dt="2026-02-20T07:03:57.983" v="20680" actId="1037"/>
          <ac:spMkLst>
            <pc:docMk/>
            <pc:sldMk cId="3664584613" sldId="6061"/>
            <ac:spMk id="40" creationId="{5938E534-F852-134C-F9D8-9A75555766ED}"/>
          </ac:spMkLst>
        </pc:spChg>
        <pc:spChg chg="mod">
          <ac:chgData name="松浦英宗" userId="9b03fd3a-662f-49ff-9af1-1b93cf7aab22" providerId="ADAL" clId="{56E9DFAE-DDAD-4FCA-8AED-56B2D15DB479}" dt="2026-02-20T06:53:04.560" v="20379" actId="20577"/>
          <ac:spMkLst>
            <pc:docMk/>
            <pc:sldMk cId="3664584613" sldId="6061"/>
            <ac:spMk id="45" creationId="{6D35EB61-95D0-A3E8-0D2E-1BE9D58C6952}"/>
          </ac:spMkLst>
        </pc:spChg>
        <pc:spChg chg="mod">
          <ac:chgData name="松浦英宗" userId="9b03fd3a-662f-49ff-9af1-1b93cf7aab22" providerId="ADAL" clId="{56E9DFAE-DDAD-4FCA-8AED-56B2D15DB479}" dt="2026-02-20T06:52:52.202" v="20349" actId="20577"/>
          <ac:spMkLst>
            <pc:docMk/>
            <pc:sldMk cId="3664584613" sldId="6061"/>
            <ac:spMk id="46" creationId="{6452D079-9C03-B909-68D8-EB8C2D2A2512}"/>
          </ac:spMkLst>
        </pc:spChg>
        <pc:spChg chg="add del mod topLvl">
          <ac:chgData name="松浦英宗" userId="9b03fd3a-662f-49ff-9af1-1b93cf7aab22" providerId="ADAL" clId="{56E9DFAE-DDAD-4FCA-8AED-56B2D15DB479}" dt="2026-02-20T07:04:03.139" v="20681" actId="404"/>
          <ac:spMkLst>
            <pc:docMk/>
            <pc:sldMk cId="3664584613" sldId="6061"/>
            <ac:spMk id="47" creationId="{68C60F84-0F0D-4357-9A91-7E51135562E5}"/>
          </ac:spMkLst>
        </pc:spChg>
        <pc:spChg chg="mod topLvl">
          <ac:chgData name="松浦英宗" userId="9b03fd3a-662f-49ff-9af1-1b93cf7aab22" providerId="ADAL" clId="{56E9DFAE-DDAD-4FCA-8AED-56B2D15DB479}" dt="2026-02-20T07:04:03.139" v="20681" actId="404"/>
          <ac:spMkLst>
            <pc:docMk/>
            <pc:sldMk cId="3664584613" sldId="6061"/>
            <ac:spMk id="48" creationId="{BA4EC3DF-3858-5F10-CFC4-55E0CF2A1B3B}"/>
          </ac:spMkLst>
        </pc:spChg>
        <pc:spChg chg="mod">
          <ac:chgData name="松浦英宗" userId="9b03fd3a-662f-49ff-9af1-1b93cf7aab22" providerId="ADAL" clId="{56E9DFAE-DDAD-4FCA-8AED-56B2D15DB479}" dt="2026-02-20T06:52:39.679" v="20345" actId="165"/>
          <ac:spMkLst>
            <pc:docMk/>
            <pc:sldMk cId="3664584613" sldId="6061"/>
            <ac:spMk id="49" creationId="{089FEC66-7CAD-6323-215D-F4347437607D}"/>
          </ac:spMkLst>
        </pc:spChg>
        <pc:spChg chg="mod">
          <ac:chgData name="松浦英宗" userId="9b03fd3a-662f-49ff-9af1-1b93cf7aab22" providerId="ADAL" clId="{56E9DFAE-DDAD-4FCA-8AED-56B2D15DB479}" dt="2026-02-20T06:52:54.503" v="20352" actId="20577"/>
          <ac:spMkLst>
            <pc:docMk/>
            <pc:sldMk cId="3664584613" sldId="6061"/>
            <ac:spMk id="50" creationId="{54E51AF0-A820-5286-655D-79F787297260}"/>
          </ac:spMkLst>
        </pc:spChg>
        <pc:spChg chg="add mod ord">
          <ac:chgData name="松浦英宗" userId="9b03fd3a-662f-49ff-9af1-1b93cf7aab22" providerId="ADAL" clId="{56E9DFAE-DDAD-4FCA-8AED-56B2D15DB479}" dt="2026-02-20T06:55:46.900" v="20466" actId="1076"/>
          <ac:spMkLst>
            <pc:docMk/>
            <pc:sldMk cId="3664584613" sldId="6061"/>
            <ac:spMk id="52" creationId="{9235201F-199C-4AF0-8E1B-B213E9CB32D3}"/>
          </ac:spMkLst>
        </pc:spChg>
        <pc:spChg chg="add mod">
          <ac:chgData name="松浦英宗" userId="9b03fd3a-662f-49ff-9af1-1b93cf7aab22" providerId="ADAL" clId="{56E9DFAE-DDAD-4FCA-8AED-56B2D15DB479}" dt="2026-02-20T06:53:39.037" v="20400" actId="571"/>
          <ac:spMkLst>
            <pc:docMk/>
            <pc:sldMk cId="3664584613" sldId="6061"/>
            <ac:spMk id="53" creationId="{0992C7E4-71F3-03D4-93CA-1AD4A0197AD9}"/>
          </ac:spMkLst>
        </pc:spChg>
        <pc:spChg chg="mod">
          <ac:chgData name="松浦英宗" userId="9b03fd3a-662f-49ff-9af1-1b93cf7aab22" providerId="ADAL" clId="{56E9DFAE-DDAD-4FCA-8AED-56B2D15DB479}" dt="2026-02-20T06:53:39.037" v="20400" actId="571"/>
          <ac:spMkLst>
            <pc:docMk/>
            <pc:sldMk cId="3664584613" sldId="6061"/>
            <ac:spMk id="55" creationId="{D5C0D41E-5DF1-51C4-404B-41784DB7A209}"/>
          </ac:spMkLst>
        </pc:spChg>
        <pc:spChg chg="mod">
          <ac:chgData name="松浦英宗" userId="9b03fd3a-662f-49ff-9af1-1b93cf7aab22" providerId="ADAL" clId="{56E9DFAE-DDAD-4FCA-8AED-56B2D15DB479}" dt="2026-02-20T06:53:39.037" v="20400" actId="571"/>
          <ac:spMkLst>
            <pc:docMk/>
            <pc:sldMk cId="3664584613" sldId="6061"/>
            <ac:spMk id="56" creationId="{2123F317-0C52-52BF-F20A-89A2B168D2B5}"/>
          </ac:spMkLst>
        </pc:spChg>
        <pc:spChg chg="mod">
          <ac:chgData name="松浦英宗" userId="9b03fd3a-662f-49ff-9af1-1b93cf7aab22" providerId="ADAL" clId="{56E9DFAE-DDAD-4FCA-8AED-56B2D15DB479}" dt="2026-02-20T07:04:03.139" v="20681" actId="404"/>
          <ac:spMkLst>
            <pc:docMk/>
            <pc:sldMk cId="3664584613" sldId="6061"/>
            <ac:spMk id="58" creationId="{284478E7-6418-5DFC-A7FE-E44FC894F97C}"/>
          </ac:spMkLst>
        </pc:spChg>
        <pc:spChg chg="mod">
          <ac:chgData name="松浦英宗" userId="9b03fd3a-662f-49ff-9af1-1b93cf7aab22" providerId="ADAL" clId="{56E9DFAE-DDAD-4FCA-8AED-56B2D15DB479}" dt="2026-02-20T07:04:03.139" v="20681" actId="404"/>
          <ac:spMkLst>
            <pc:docMk/>
            <pc:sldMk cId="3664584613" sldId="6061"/>
            <ac:spMk id="59" creationId="{89CA18ED-AE6C-B222-8157-075131A21AED}"/>
          </ac:spMkLst>
        </pc:spChg>
        <pc:spChg chg="mod">
          <ac:chgData name="松浦英宗" userId="9b03fd3a-662f-49ff-9af1-1b93cf7aab22" providerId="ADAL" clId="{56E9DFAE-DDAD-4FCA-8AED-56B2D15DB479}" dt="2026-02-20T07:04:03.139" v="20681" actId="404"/>
          <ac:spMkLst>
            <pc:docMk/>
            <pc:sldMk cId="3664584613" sldId="6061"/>
            <ac:spMk id="61" creationId="{0BAFE05B-5953-9724-3B6B-DEE76C41364E}"/>
          </ac:spMkLst>
        </pc:spChg>
        <pc:spChg chg="mod">
          <ac:chgData name="松浦英宗" userId="9b03fd3a-662f-49ff-9af1-1b93cf7aab22" providerId="ADAL" clId="{56E9DFAE-DDAD-4FCA-8AED-56B2D15DB479}" dt="2026-02-20T07:04:03.139" v="20681" actId="404"/>
          <ac:spMkLst>
            <pc:docMk/>
            <pc:sldMk cId="3664584613" sldId="6061"/>
            <ac:spMk id="62" creationId="{EDEFF63E-0800-53C8-F070-F511AF24C472}"/>
          </ac:spMkLst>
        </pc:spChg>
        <pc:spChg chg="mod">
          <ac:chgData name="松浦英宗" userId="9b03fd3a-662f-49ff-9af1-1b93cf7aab22" providerId="ADAL" clId="{56E9DFAE-DDAD-4FCA-8AED-56B2D15DB479}" dt="2026-02-20T07:04:03.139" v="20681" actId="404"/>
          <ac:spMkLst>
            <pc:docMk/>
            <pc:sldMk cId="3664584613" sldId="6061"/>
            <ac:spMk id="64" creationId="{C0A87A5E-8B5B-32A5-E3B6-1C2990FD4904}"/>
          </ac:spMkLst>
        </pc:spChg>
        <pc:spChg chg="mod">
          <ac:chgData name="松浦英宗" userId="9b03fd3a-662f-49ff-9af1-1b93cf7aab22" providerId="ADAL" clId="{56E9DFAE-DDAD-4FCA-8AED-56B2D15DB479}" dt="2026-02-20T07:04:03.139" v="20681" actId="404"/>
          <ac:spMkLst>
            <pc:docMk/>
            <pc:sldMk cId="3664584613" sldId="6061"/>
            <ac:spMk id="65" creationId="{F918ABA3-1AD1-D274-F93C-FBE38AD72CF8}"/>
          </ac:spMkLst>
        </pc:spChg>
        <pc:spChg chg="mod">
          <ac:chgData name="松浦英宗" userId="9b03fd3a-662f-49ff-9af1-1b93cf7aab22" providerId="ADAL" clId="{56E9DFAE-DDAD-4FCA-8AED-56B2D15DB479}" dt="2026-02-20T07:04:03.139" v="20681" actId="404"/>
          <ac:spMkLst>
            <pc:docMk/>
            <pc:sldMk cId="3664584613" sldId="6061"/>
            <ac:spMk id="67" creationId="{945D3519-E1AC-D533-B666-C81AB8D16E30}"/>
          </ac:spMkLst>
        </pc:spChg>
        <pc:spChg chg="mod">
          <ac:chgData name="松浦英宗" userId="9b03fd3a-662f-49ff-9af1-1b93cf7aab22" providerId="ADAL" clId="{56E9DFAE-DDAD-4FCA-8AED-56B2D15DB479}" dt="2026-02-20T07:04:03.139" v="20681" actId="404"/>
          <ac:spMkLst>
            <pc:docMk/>
            <pc:sldMk cId="3664584613" sldId="6061"/>
            <ac:spMk id="68" creationId="{FA4BCEBD-FE37-8138-F16F-B687B8056621}"/>
          </ac:spMkLst>
        </pc:spChg>
        <pc:grpChg chg="del">
          <ac:chgData name="松浦英宗" userId="9b03fd3a-662f-49ff-9af1-1b93cf7aab22" providerId="ADAL" clId="{56E9DFAE-DDAD-4FCA-8AED-56B2D15DB479}" dt="2026-02-20T06:31:23.998" v="20197" actId="478"/>
          <ac:grpSpMkLst>
            <pc:docMk/>
            <pc:sldMk cId="3664584613" sldId="6061"/>
            <ac:grpSpMk id="21" creationId="{233B7AAE-FE29-4835-5CA9-55F0B564BAB7}"/>
          </ac:grpSpMkLst>
        </pc:grpChg>
        <pc:grpChg chg="del">
          <ac:chgData name="松浦英宗" userId="9b03fd3a-662f-49ff-9af1-1b93cf7aab22" providerId="ADAL" clId="{56E9DFAE-DDAD-4FCA-8AED-56B2D15DB479}" dt="2026-02-20T06:31:23.998" v="20197" actId="478"/>
          <ac:grpSpMkLst>
            <pc:docMk/>
            <pc:sldMk cId="3664584613" sldId="6061"/>
            <ac:grpSpMk id="25" creationId="{6226DBA6-76D6-C0F2-7851-D81BC5BB458D}"/>
          </ac:grpSpMkLst>
        </pc:grpChg>
        <pc:grpChg chg="del mod">
          <ac:chgData name="松浦英宗" userId="9b03fd3a-662f-49ff-9af1-1b93cf7aab22" providerId="ADAL" clId="{56E9DFAE-DDAD-4FCA-8AED-56B2D15DB479}" dt="2026-02-20T06:52:39.679" v="20345" actId="165"/>
          <ac:grpSpMkLst>
            <pc:docMk/>
            <pc:sldMk cId="3664584613" sldId="6061"/>
            <ac:grpSpMk id="37" creationId="{FDF1CE6C-4BF0-6265-EEA4-2863C3BF5B78}"/>
          </ac:grpSpMkLst>
        </pc:grpChg>
        <pc:grpChg chg="mod">
          <ac:chgData name="松浦英宗" userId="9b03fd3a-662f-49ff-9af1-1b93cf7aab22" providerId="ADAL" clId="{56E9DFAE-DDAD-4FCA-8AED-56B2D15DB479}" dt="2026-02-20T06:31:40.129" v="20202" actId="164"/>
          <ac:grpSpMkLst>
            <pc:docMk/>
            <pc:sldMk cId="3664584613" sldId="6061"/>
            <ac:grpSpMk id="41" creationId="{FFB4A474-5E4E-5546-62E5-10A3741AA0DE}"/>
          </ac:grpSpMkLst>
        </pc:grpChg>
        <pc:grpChg chg="del">
          <ac:chgData name="松浦英宗" userId="9b03fd3a-662f-49ff-9af1-1b93cf7aab22" providerId="ADAL" clId="{56E9DFAE-DDAD-4FCA-8AED-56B2D15DB479}" dt="2026-02-20T06:53:13.319" v="20380" actId="478"/>
          <ac:grpSpMkLst>
            <pc:docMk/>
            <pc:sldMk cId="3664584613" sldId="6061"/>
            <ac:grpSpMk id="42" creationId="{1ADA02B9-B59C-C6C8-3E90-5B2825B940A6}"/>
          </ac:grpSpMkLst>
        </pc:grpChg>
        <pc:grpChg chg="add del mod topLvl">
          <ac:chgData name="松浦英宗" userId="9b03fd3a-662f-49ff-9af1-1b93cf7aab22" providerId="ADAL" clId="{56E9DFAE-DDAD-4FCA-8AED-56B2D15DB479}" dt="2026-02-20T06:53:55.632" v="20409" actId="164"/>
          <ac:grpSpMkLst>
            <pc:docMk/>
            <pc:sldMk cId="3664584613" sldId="6061"/>
            <ac:grpSpMk id="43" creationId="{099E4FE7-EA6B-FF81-DE44-C27CA649E138}"/>
          </ac:grpSpMkLst>
        </pc:grpChg>
        <pc:grpChg chg="del">
          <ac:chgData name="松浦英宗" userId="9b03fd3a-662f-49ff-9af1-1b93cf7aab22" providerId="ADAL" clId="{56E9DFAE-DDAD-4FCA-8AED-56B2D15DB479}" dt="2026-02-20T06:53:13.319" v="20380" actId="478"/>
          <ac:grpSpMkLst>
            <pc:docMk/>
            <pc:sldMk cId="3664584613" sldId="6061"/>
            <ac:grpSpMk id="44" creationId="{302DE4D4-E020-F381-77C4-1A8083EA885D}"/>
          </ac:grpSpMkLst>
        </pc:grpChg>
        <pc:grpChg chg="add mod">
          <ac:chgData name="松浦英宗" userId="9b03fd3a-662f-49ff-9af1-1b93cf7aab22" providerId="ADAL" clId="{56E9DFAE-DDAD-4FCA-8AED-56B2D15DB479}" dt="2026-02-20T06:52:31.500" v="20338" actId="14100"/>
          <ac:grpSpMkLst>
            <pc:docMk/>
            <pc:sldMk cId="3664584613" sldId="6061"/>
            <ac:grpSpMk id="51" creationId="{3D4CB265-7B12-9F46-FFD8-C91E87C9D0B3}"/>
          </ac:grpSpMkLst>
        </pc:grpChg>
        <pc:grpChg chg="add mod">
          <ac:chgData name="松浦英宗" userId="9b03fd3a-662f-49ff-9af1-1b93cf7aab22" providerId="ADAL" clId="{56E9DFAE-DDAD-4FCA-8AED-56B2D15DB479}" dt="2026-02-20T06:53:39.037" v="20400" actId="571"/>
          <ac:grpSpMkLst>
            <pc:docMk/>
            <pc:sldMk cId="3664584613" sldId="6061"/>
            <ac:grpSpMk id="54" creationId="{9DA7739C-918E-1B16-B7AC-A6724BC641B2}"/>
          </ac:grpSpMkLst>
        </pc:grpChg>
        <pc:grpChg chg="add mod">
          <ac:chgData name="松浦英宗" userId="9b03fd3a-662f-49ff-9af1-1b93cf7aab22" providerId="ADAL" clId="{56E9DFAE-DDAD-4FCA-8AED-56B2D15DB479}" dt="2026-02-20T06:53:55.632" v="20409" actId="164"/>
          <ac:grpSpMkLst>
            <pc:docMk/>
            <pc:sldMk cId="3664584613" sldId="6061"/>
            <ac:grpSpMk id="57" creationId="{A0B082DF-A5C7-3771-F23D-27BEDC976513}"/>
          </ac:grpSpMkLst>
        </pc:grpChg>
        <pc:grpChg chg="add mod">
          <ac:chgData name="松浦英宗" userId="9b03fd3a-662f-49ff-9af1-1b93cf7aab22" providerId="ADAL" clId="{56E9DFAE-DDAD-4FCA-8AED-56B2D15DB479}" dt="2026-02-20T06:53:55.632" v="20409" actId="164"/>
          <ac:grpSpMkLst>
            <pc:docMk/>
            <pc:sldMk cId="3664584613" sldId="6061"/>
            <ac:grpSpMk id="60" creationId="{997052D6-549E-3CF0-4D85-97A8F02DA7D2}"/>
          </ac:grpSpMkLst>
        </pc:grpChg>
        <pc:grpChg chg="add mod">
          <ac:chgData name="松浦英宗" userId="9b03fd3a-662f-49ff-9af1-1b93cf7aab22" providerId="ADAL" clId="{56E9DFAE-DDAD-4FCA-8AED-56B2D15DB479}" dt="2026-02-20T06:53:55.632" v="20409" actId="164"/>
          <ac:grpSpMkLst>
            <pc:docMk/>
            <pc:sldMk cId="3664584613" sldId="6061"/>
            <ac:grpSpMk id="63" creationId="{75F8932A-D47B-1469-EDBE-6B4900782D44}"/>
          </ac:grpSpMkLst>
        </pc:grpChg>
        <pc:grpChg chg="add mod">
          <ac:chgData name="松浦英宗" userId="9b03fd3a-662f-49ff-9af1-1b93cf7aab22" providerId="ADAL" clId="{56E9DFAE-DDAD-4FCA-8AED-56B2D15DB479}" dt="2026-02-20T06:53:55.632" v="20409" actId="164"/>
          <ac:grpSpMkLst>
            <pc:docMk/>
            <pc:sldMk cId="3664584613" sldId="6061"/>
            <ac:grpSpMk id="66" creationId="{337D10AC-C7CC-7550-41AD-175168DD134C}"/>
          </ac:grpSpMkLst>
        </pc:grpChg>
        <pc:grpChg chg="add mod">
          <ac:chgData name="松浦英宗" userId="9b03fd3a-662f-49ff-9af1-1b93cf7aab22" providerId="ADAL" clId="{56E9DFAE-DDAD-4FCA-8AED-56B2D15DB479}" dt="2026-02-20T07:04:03.604" v="20682" actId="14100"/>
          <ac:grpSpMkLst>
            <pc:docMk/>
            <pc:sldMk cId="3664584613" sldId="6061"/>
            <ac:grpSpMk id="69" creationId="{21809702-313C-DB92-CC95-DAF30252CFD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0T07:52:46.736" v="21377" actId="47"/>
        <pc:sldMkLst>
          <pc:docMk/>
          <pc:sldMk cId="526734364" sldId="6062"/>
        </pc:sldMkLst>
        <pc:spChg chg="del">
          <ac:chgData name="松浦英宗" userId="9b03fd3a-662f-49ff-9af1-1b93cf7aab22" providerId="ADAL" clId="{56E9DFAE-DDAD-4FCA-8AED-56B2D15DB479}" dt="2026-02-20T06:32:14.651" v="20208" actId="478"/>
          <ac:spMkLst>
            <pc:docMk/>
            <pc:sldMk cId="526734364" sldId="6062"/>
            <ac:spMk id="2" creationId="{3D046F79-AC4C-6289-E9AB-7DA3E717AE40}"/>
          </ac:spMkLst>
        </pc:spChg>
        <pc:spChg chg="add del mod">
          <ac:chgData name="松浦英宗" userId="9b03fd3a-662f-49ff-9af1-1b93cf7aab22" providerId="ADAL" clId="{56E9DFAE-DDAD-4FCA-8AED-56B2D15DB479}" dt="2026-02-20T07:17:28.577" v="21030" actId="2711"/>
          <ac:spMkLst>
            <pc:docMk/>
            <pc:sldMk cId="526734364" sldId="6062"/>
            <ac:spMk id="3" creationId="{86C3C79E-AD7E-2AE8-4896-4681E63351FE}"/>
          </ac:spMkLst>
        </pc:spChg>
        <pc:spChg chg="del">
          <ac:chgData name="松浦英宗" userId="9b03fd3a-662f-49ff-9af1-1b93cf7aab22" providerId="ADAL" clId="{56E9DFAE-DDAD-4FCA-8AED-56B2D15DB479}" dt="2026-02-20T07:09:52.819" v="20944" actId="478"/>
          <ac:spMkLst>
            <pc:docMk/>
            <pc:sldMk cId="526734364" sldId="6062"/>
            <ac:spMk id="4" creationId="{AD45AFF9-ABE4-190D-05B2-1967D4EDEA5B}"/>
          </ac:spMkLst>
        </pc:spChg>
        <pc:spChg chg="add mod">
          <ac:chgData name="松浦英宗" userId="9b03fd3a-662f-49ff-9af1-1b93cf7aab22" providerId="ADAL" clId="{56E9DFAE-DDAD-4FCA-8AED-56B2D15DB479}" dt="2026-02-20T07:18:44.378" v="21072" actId="948"/>
          <ac:spMkLst>
            <pc:docMk/>
            <pc:sldMk cId="526734364" sldId="6062"/>
            <ac:spMk id="5" creationId="{1F87CA00-C0A8-0A47-66F3-878DB36362D1}"/>
          </ac:spMkLst>
        </pc:spChg>
        <pc:spChg chg="add mod">
          <ac:chgData name="松浦英宗" userId="9b03fd3a-662f-49ff-9af1-1b93cf7aab22" providerId="ADAL" clId="{56E9DFAE-DDAD-4FCA-8AED-56B2D15DB479}" dt="2026-02-20T07:17:41.182" v="21036" actId="1037"/>
          <ac:spMkLst>
            <pc:docMk/>
            <pc:sldMk cId="526734364" sldId="6062"/>
            <ac:spMk id="6" creationId="{DF13505C-EA9A-5C5C-D0FE-BE53A0C23AA1}"/>
          </ac:spMkLst>
        </pc:spChg>
        <pc:spChg chg="del">
          <ac:chgData name="松浦英宗" userId="9b03fd3a-662f-49ff-9af1-1b93cf7aab22" providerId="ADAL" clId="{56E9DFAE-DDAD-4FCA-8AED-56B2D15DB479}" dt="2026-02-20T07:09:52.819" v="20944" actId="478"/>
          <ac:spMkLst>
            <pc:docMk/>
            <pc:sldMk cId="526734364" sldId="6062"/>
            <ac:spMk id="7" creationId="{CCC5D7F7-90CD-8E89-B9C8-1231253A754E}"/>
          </ac:spMkLst>
        </pc:spChg>
        <pc:spChg chg="del mod">
          <ac:chgData name="松浦英宗" userId="9b03fd3a-662f-49ff-9af1-1b93cf7aab22" providerId="ADAL" clId="{56E9DFAE-DDAD-4FCA-8AED-56B2D15DB479}" dt="2026-02-20T07:09:52.819" v="20944" actId="478"/>
          <ac:spMkLst>
            <pc:docMk/>
            <pc:sldMk cId="526734364" sldId="6062"/>
            <ac:spMk id="8" creationId="{BE7822F4-99E7-DC26-64F5-5E0140DA19D0}"/>
          </ac:spMkLst>
        </pc:spChg>
        <pc:spChg chg="add del mod">
          <ac:chgData name="松浦英宗" userId="9b03fd3a-662f-49ff-9af1-1b93cf7aab22" providerId="ADAL" clId="{56E9DFAE-DDAD-4FCA-8AED-56B2D15DB479}" dt="2026-02-20T07:09:52.819" v="20944" actId="478"/>
          <ac:spMkLst>
            <pc:docMk/>
            <pc:sldMk cId="526734364" sldId="6062"/>
            <ac:spMk id="9" creationId="{28F43774-0F08-128B-D494-2D328CD8940F}"/>
          </ac:spMkLst>
        </pc:spChg>
        <pc:spChg chg="del mod">
          <ac:chgData name="松浦英宗" userId="9b03fd3a-662f-49ff-9af1-1b93cf7aab22" providerId="ADAL" clId="{56E9DFAE-DDAD-4FCA-8AED-56B2D15DB479}" dt="2026-02-20T07:09:52.819" v="20944" actId="478"/>
          <ac:spMkLst>
            <pc:docMk/>
            <pc:sldMk cId="526734364" sldId="6062"/>
            <ac:spMk id="10" creationId="{BC7701C0-83C1-2C40-86A2-3FB914A4F2F8}"/>
          </ac:spMkLst>
        </pc:spChg>
        <pc:spChg chg="mod">
          <ac:chgData name="松浦英宗" userId="9b03fd3a-662f-49ff-9af1-1b93cf7aab22" providerId="ADAL" clId="{56E9DFAE-DDAD-4FCA-8AED-56B2D15DB479}" dt="2026-02-20T06:32:14.951" v="20209"/>
          <ac:spMkLst>
            <pc:docMk/>
            <pc:sldMk cId="526734364" sldId="6062"/>
            <ac:spMk id="14" creationId="{4DAC9BA0-9BED-BBD5-9811-71FA5236A400}"/>
          </ac:spMkLst>
        </pc:spChg>
        <pc:spChg chg="mod">
          <ac:chgData name="松浦英宗" userId="9b03fd3a-662f-49ff-9af1-1b93cf7aab22" providerId="ADAL" clId="{56E9DFAE-DDAD-4FCA-8AED-56B2D15DB479}" dt="2026-02-20T06:32:14.951" v="20209"/>
          <ac:spMkLst>
            <pc:docMk/>
            <pc:sldMk cId="526734364" sldId="6062"/>
            <ac:spMk id="15" creationId="{7FC50FC2-E6F7-42D9-4F02-B1ECA0B8E6F4}"/>
          </ac:spMkLst>
        </pc:spChg>
        <pc:spChg chg="mod">
          <ac:chgData name="松浦英宗" userId="9b03fd3a-662f-49ff-9af1-1b93cf7aab22" providerId="ADAL" clId="{56E9DFAE-DDAD-4FCA-8AED-56B2D15DB479}" dt="2026-02-20T06:32:14.951" v="20209"/>
          <ac:spMkLst>
            <pc:docMk/>
            <pc:sldMk cId="526734364" sldId="6062"/>
            <ac:spMk id="16" creationId="{E0AF7062-77DF-2E83-1DB3-B2E1A47D775E}"/>
          </ac:spMkLst>
        </pc:spChg>
        <pc:spChg chg="mod">
          <ac:chgData name="松浦英宗" userId="9b03fd3a-662f-49ff-9af1-1b93cf7aab22" providerId="ADAL" clId="{56E9DFAE-DDAD-4FCA-8AED-56B2D15DB479}" dt="2026-02-20T06:32:14.951" v="20209"/>
          <ac:spMkLst>
            <pc:docMk/>
            <pc:sldMk cId="526734364" sldId="6062"/>
            <ac:spMk id="20" creationId="{A9D9A1D8-FF9E-7B6B-3FF8-8350C6B42C47}"/>
          </ac:spMkLst>
        </pc:spChg>
        <pc:spChg chg="add del mod">
          <ac:chgData name="松浦英宗" userId="9b03fd3a-662f-49ff-9af1-1b93cf7aab22" providerId="ADAL" clId="{56E9DFAE-DDAD-4FCA-8AED-56B2D15DB479}" dt="2026-02-20T07:11:34.694" v="20953" actId="478"/>
          <ac:spMkLst>
            <pc:docMk/>
            <pc:sldMk cId="526734364" sldId="6062"/>
            <ac:spMk id="24" creationId="{8FA6BEAF-DCAF-E8C4-D291-A4F1460FE6F2}"/>
          </ac:spMkLst>
        </pc:spChg>
        <pc:spChg chg="add del mod">
          <ac:chgData name="松浦英宗" userId="9b03fd3a-662f-49ff-9af1-1b93cf7aab22" providerId="ADAL" clId="{56E9DFAE-DDAD-4FCA-8AED-56B2D15DB479}" dt="2026-02-20T07:11:31.628" v="20952" actId="478"/>
          <ac:spMkLst>
            <pc:docMk/>
            <pc:sldMk cId="526734364" sldId="6062"/>
            <ac:spMk id="25" creationId="{A2A12ACE-652B-3F2C-D1B5-C18C69AE0EF9}"/>
          </ac:spMkLst>
        </pc:spChg>
        <pc:spChg chg="mod">
          <ac:chgData name="松浦英宗" userId="9b03fd3a-662f-49ff-9af1-1b93cf7aab22" providerId="ADAL" clId="{56E9DFAE-DDAD-4FCA-8AED-56B2D15DB479}" dt="2026-02-20T07:18:44.378" v="21072" actId="948"/>
          <ac:spMkLst>
            <pc:docMk/>
            <pc:sldMk cId="526734364" sldId="6062"/>
            <ac:spMk id="28" creationId="{D8A66DDB-3B84-994C-0D68-292A54AFF080}"/>
          </ac:spMkLst>
        </pc:spChg>
        <pc:spChg chg="mod">
          <ac:chgData name="松浦英宗" userId="9b03fd3a-662f-49ff-9af1-1b93cf7aab22" providerId="ADAL" clId="{56E9DFAE-DDAD-4FCA-8AED-56B2D15DB479}" dt="2026-02-20T07:17:41.182" v="21036" actId="1037"/>
          <ac:spMkLst>
            <pc:docMk/>
            <pc:sldMk cId="526734364" sldId="6062"/>
            <ac:spMk id="29" creationId="{9A2603AA-1F64-9639-FC4D-B2D54C1A6C2C}"/>
          </ac:spMkLst>
        </pc:spChg>
        <pc:spChg chg="mod">
          <ac:chgData name="松浦英宗" userId="9b03fd3a-662f-49ff-9af1-1b93cf7aab22" providerId="ADAL" clId="{56E9DFAE-DDAD-4FCA-8AED-56B2D15DB479}" dt="2026-02-20T07:18:44.378" v="21072" actId="948"/>
          <ac:spMkLst>
            <pc:docMk/>
            <pc:sldMk cId="526734364" sldId="6062"/>
            <ac:spMk id="31" creationId="{26F2F4C0-DE92-9AC9-C4E1-1D34A8A863DB}"/>
          </ac:spMkLst>
        </pc:spChg>
        <pc:spChg chg="mod">
          <ac:chgData name="松浦英宗" userId="9b03fd3a-662f-49ff-9af1-1b93cf7aab22" providerId="ADAL" clId="{56E9DFAE-DDAD-4FCA-8AED-56B2D15DB479}" dt="2026-02-20T07:17:41.182" v="21036" actId="1037"/>
          <ac:spMkLst>
            <pc:docMk/>
            <pc:sldMk cId="526734364" sldId="6062"/>
            <ac:spMk id="32" creationId="{76E540C0-3940-665E-A6C3-BF779362CB75}"/>
          </ac:spMkLst>
        </pc:spChg>
        <pc:grpChg chg="del">
          <ac:chgData name="松浦英宗" userId="9b03fd3a-662f-49ff-9af1-1b93cf7aab22" providerId="ADAL" clId="{56E9DFAE-DDAD-4FCA-8AED-56B2D15DB479}" dt="2026-02-20T07:09:52.819" v="20944" actId="478"/>
          <ac:grpSpMkLst>
            <pc:docMk/>
            <pc:sldMk cId="526734364" sldId="6062"/>
            <ac:grpSpMk id="13" creationId="{AD825E4B-DA8F-70D4-D3DD-937D9A609311}"/>
          </ac:grpSpMkLst>
        </pc:grpChg>
        <pc:grpChg chg="add mod">
          <ac:chgData name="松浦英宗" userId="9b03fd3a-662f-49ff-9af1-1b93cf7aab22" providerId="ADAL" clId="{56E9DFAE-DDAD-4FCA-8AED-56B2D15DB479}" dt="2026-02-20T07:11:45.206" v="20962" actId="164"/>
          <ac:grpSpMkLst>
            <pc:docMk/>
            <pc:sldMk cId="526734364" sldId="6062"/>
            <ac:grpSpMk id="26" creationId="{0119D113-C11D-D4F8-EC19-83FA764D1F30}"/>
          </ac:grpSpMkLst>
        </pc:grpChg>
        <pc:grpChg chg="add mod">
          <ac:chgData name="松浦英宗" userId="9b03fd3a-662f-49ff-9af1-1b93cf7aab22" providerId="ADAL" clId="{56E9DFAE-DDAD-4FCA-8AED-56B2D15DB479}" dt="2026-02-20T07:11:45.206" v="20962" actId="164"/>
          <ac:grpSpMkLst>
            <pc:docMk/>
            <pc:sldMk cId="526734364" sldId="6062"/>
            <ac:grpSpMk id="27" creationId="{7C3F3DCE-F210-57E8-5E58-B9163BE33076}"/>
          </ac:grpSpMkLst>
        </pc:grpChg>
        <pc:grpChg chg="add mod">
          <ac:chgData name="松浦英宗" userId="9b03fd3a-662f-49ff-9af1-1b93cf7aab22" providerId="ADAL" clId="{56E9DFAE-DDAD-4FCA-8AED-56B2D15DB479}" dt="2026-02-20T07:11:45.206" v="20962" actId="164"/>
          <ac:grpSpMkLst>
            <pc:docMk/>
            <pc:sldMk cId="526734364" sldId="6062"/>
            <ac:grpSpMk id="30" creationId="{F1616B59-39F7-5B78-6225-CC4DC346C63B}"/>
          </ac:grpSpMkLst>
        </pc:grpChg>
        <pc:grpChg chg="add mod">
          <ac:chgData name="松浦英宗" userId="9b03fd3a-662f-49ff-9af1-1b93cf7aab22" providerId="ADAL" clId="{56E9DFAE-DDAD-4FCA-8AED-56B2D15DB479}" dt="2026-02-20T07:17:43.910" v="21037" actId="12788"/>
          <ac:grpSpMkLst>
            <pc:docMk/>
            <pc:sldMk cId="526734364" sldId="6062"/>
            <ac:grpSpMk id="33" creationId="{F49A15C4-9B5E-EDC5-7B9C-37E9B7A3D512}"/>
          </ac:grpSpMkLst>
        </pc:grpChg>
        <pc:cxnChg chg="del">
          <ac:chgData name="松浦英宗" userId="9b03fd3a-662f-49ff-9af1-1b93cf7aab22" providerId="ADAL" clId="{56E9DFAE-DDAD-4FCA-8AED-56B2D15DB479}" dt="2026-02-20T07:09:52.819" v="20944" actId="478"/>
          <ac:cxnSpMkLst>
            <pc:docMk/>
            <pc:sldMk cId="526734364" sldId="6062"/>
            <ac:cxnSpMk id="11" creationId="{0CE6BCDB-C3B8-0D8D-F8AB-EF7CAB65DC2E}"/>
          </ac:cxnSpMkLst>
        </pc:cxnChg>
        <pc:cxnChg chg="del">
          <ac:chgData name="松浦英宗" userId="9b03fd3a-662f-49ff-9af1-1b93cf7aab22" providerId="ADAL" clId="{56E9DFAE-DDAD-4FCA-8AED-56B2D15DB479}" dt="2026-02-20T07:09:52.819" v="20944" actId="478"/>
          <ac:cxnSpMkLst>
            <pc:docMk/>
            <pc:sldMk cId="526734364" sldId="6062"/>
            <ac:cxnSpMk id="12" creationId="{8BE6441B-7DB5-8483-23D3-38CC8C044E08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07:52:46.736" v="21377" actId="47"/>
        <pc:sldMkLst>
          <pc:docMk/>
          <pc:sldMk cId="1429410212" sldId="6063"/>
        </pc:sldMkLst>
        <pc:spChg chg="add mod">
          <ac:chgData name="松浦英宗" userId="9b03fd3a-662f-49ff-9af1-1b93cf7aab22" providerId="ADAL" clId="{56E9DFAE-DDAD-4FCA-8AED-56B2D15DB479}" dt="2026-02-20T07:46:44.534" v="21372" actId="14100"/>
          <ac:spMkLst>
            <pc:docMk/>
            <pc:sldMk cId="1429410212" sldId="6063"/>
            <ac:spMk id="2" creationId="{7B91FA43-E5BB-8FB4-087E-3FC582FD5A85}"/>
          </ac:spMkLst>
        </pc:spChg>
        <pc:spChg chg="del">
          <ac:chgData name="松浦英宗" userId="9b03fd3a-662f-49ff-9af1-1b93cf7aab22" providerId="ADAL" clId="{56E9DFAE-DDAD-4FCA-8AED-56B2D15DB479}" dt="2026-02-20T07:19:23.772" v="21078" actId="478"/>
          <ac:spMkLst>
            <pc:docMk/>
            <pc:sldMk cId="1429410212" sldId="6063"/>
            <ac:spMk id="3" creationId="{249A9DEE-5EC3-72E7-1154-D471F965654F}"/>
          </ac:spMkLst>
        </pc:spChg>
        <pc:spChg chg="add mod">
          <ac:chgData name="松浦英宗" userId="9b03fd3a-662f-49ff-9af1-1b93cf7aab22" providerId="ADAL" clId="{56E9DFAE-DDAD-4FCA-8AED-56B2D15DB479}" dt="2026-02-20T07:46:42.274" v="21371" actId="14100"/>
          <ac:spMkLst>
            <pc:docMk/>
            <pc:sldMk cId="1429410212" sldId="6063"/>
            <ac:spMk id="4" creationId="{FCF02FDB-26A0-36CA-E341-1445C3B54A48}"/>
          </ac:spMkLst>
        </pc:spChg>
        <pc:spChg chg="mod topLvl">
          <ac:chgData name="松浦英宗" userId="9b03fd3a-662f-49ff-9af1-1b93cf7aab22" providerId="ADAL" clId="{56E9DFAE-DDAD-4FCA-8AED-56B2D15DB479}" dt="2026-02-20T07:27:15.288" v="21322" actId="1035"/>
          <ac:spMkLst>
            <pc:docMk/>
            <pc:sldMk cId="1429410212" sldId="6063"/>
            <ac:spMk id="6" creationId="{28AA574A-9E47-471B-5592-1D6ADF4BF3E8}"/>
          </ac:spMkLst>
        </pc:spChg>
        <pc:spChg chg="add mod">
          <ac:chgData name="松浦英宗" userId="9b03fd3a-662f-49ff-9af1-1b93cf7aab22" providerId="ADAL" clId="{56E9DFAE-DDAD-4FCA-8AED-56B2D15DB479}" dt="2026-02-20T07:46:47.412" v="21373" actId="14100"/>
          <ac:spMkLst>
            <pc:docMk/>
            <pc:sldMk cId="1429410212" sldId="6063"/>
            <ac:spMk id="7" creationId="{40833944-A1BA-1660-A507-9A07E4BB1238}"/>
          </ac:spMkLst>
        </pc:spChg>
        <pc:spChg chg="mod topLvl">
          <ac:chgData name="松浦英宗" userId="9b03fd3a-662f-49ff-9af1-1b93cf7aab22" providerId="ADAL" clId="{56E9DFAE-DDAD-4FCA-8AED-56B2D15DB479}" dt="2026-02-20T07:46:42.274" v="21371" actId="14100"/>
          <ac:spMkLst>
            <pc:docMk/>
            <pc:sldMk cId="1429410212" sldId="6063"/>
            <ac:spMk id="8" creationId="{B07C96C7-303E-AFAC-894B-F0473B6F752B}"/>
          </ac:spMkLst>
        </pc:spChg>
        <pc:spChg chg="add mod">
          <ac:chgData name="松浦英宗" userId="9b03fd3a-662f-49ff-9af1-1b93cf7aab22" providerId="ADAL" clId="{56E9DFAE-DDAD-4FCA-8AED-56B2D15DB479}" dt="2026-02-20T07:46:49.996" v="21374" actId="14100"/>
          <ac:spMkLst>
            <pc:docMk/>
            <pc:sldMk cId="1429410212" sldId="6063"/>
            <ac:spMk id="9" creationId="{EA8C9BF0-0D44-2AEF-5EF5-CB602448C5A4}"/>
          </ac:spMkLst>
        </pc:spChg>
        <pc:spChg chg="del mod">
          <ac:chgData name="松浦英宗" userId="9b03fd3a-662f-49ff-9af1-1b93cf7aab22" providerId="ADAL" clId="{56E9DFAE-DDAD-4FCA-8AED-56B2D15DB479}" dt="2026-02-20T07:20:53.383" v="21161" actId="478"/>
          <ac:spMkLst>
            <pc:docMk/>
            <pc:sldMk cId="1429410212" sldId="6063"/>
            <ac:spMk id="14" creationId="{3F0AC9E9-6DE3-0050-E925-E70D61EFAAC7}"/>
          </ac:spMkLst>
        </pc:spChg>
        <pc:spChg chg="add mod">
          <ac:chgData name="松浦英宗" userId="9b03fd3a-662f-49ff-9af1-1b93cf7aab22" providerId="ADAL" clId="{56E9DFAE-DDAD-4FCA-8AED-56B2D15DB479}" dt="2026-02-20T07:26:08.692" v="21237" actId="207"/>
          <ac:spMkLst>
            <pc:docMk/>
            <pc:sldMk cId="1429410212" sldId="6063"/>
            <ac:spMk id="15" creationId="{D066F7B5-3D21-0442-EF6F-32616BD3845A}"/>
          </ac:spMkLst>
        </pc:spChg>
        <pc:grpChg chg="del">
          <ac:chgData name="松浦英宗" userId="9b03fd3a-662f-49ff-9af1-1b93cf7aab22" providerId="ADAL" clId="{56E9DFAE-DDAD-4FCA-8AED-56B2D15DB479}" dt="2026-02-20T07:24:46.735" v="21186" actId="165"/>
          <ac:grpSpMkLst>
            <pc:docMk/>
            <pc:sldMk cId="1429410212" sldId="6063"/>
            <ac:grpSpMk id="5" creationId="{5AB7A91A-59C7-A56C-50EC-6E1E24DD135F}"/>
          </ac:grpSpMkLst>
        </pc:grpChg>
        <pc:grpChg chg="del">
          <ac:chgData name="松浦英宗" userId="9b03fd3a-662f-49ff-9af1-1b93cf7aab22" providerId="ADAL" clId="{56E9DFAE-DDAD-4FCA-8AED-56B2D15DB479}" dt="2026-02-20T07:19:22.443" v="21077" actId="478"/>
          <ac:grpSpMkLst>
            <pc:docMk/>
            <pc:sldMk cId="1429410212" sldId="6063"/>
            <ac:grpSpMk id="10" creationId="{39D8472F-9E3E-37DC-F9B9-70DECE53D3BE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80852-9D33-4E2C-C258-8C3900E25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9235201F-199C-4AF0-8E1B-B213E9CB32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altLang="ja-JP" sz="24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0" name="Google Shape;142;p44">
            <a:extLst>
              <a:ext uri="{FF2B5EF4-FFF2-40B4-BE49-F238E27FC236}">
                <a16:creationId xmlns:a16="http://schemas.microsoft.com/office/drawing/2014/main" id="{5938E534-F852-134C-F9D8-9A75555766ED}"/>
              </a:ext>
            </a:extLst>
          </p:cNvPr>
          <p:cNvSpPr txBox="1"/>
          <p:nvPr/>
        </p:nvSpPr>
        <p:spPr>
          <a:xfrm>
            <a:off x="686047" y="2965638"/>
            <a:ext cx="5060234" cy="9267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non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2"/>
              <a:buFont typeface="Arial"/>
              <a:buNone/>
            </a:pPr>
            <a:r>
              <a:rPr lang="ja-JP" altLang="en-US" sz="7200" b="1" dirty="0">
                <a:gradFill>
                  <a:gsLst>
                    <a:gs pos="0">
                      <a:schemeClr val="accent3">
                        <a:lumMod val="60000"/>
                        <a:lumOff val="40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+mn-ea"/>
              </a:rPr>
              <a:t>ＶＡＬＵＥ</a:t>
            </a:r>
            <a:endParaRPr sz="7200" b="1" dirty="0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+mn-ea"/>
            </a:endParaRPr>
          </a:p>
        </p:txBody>
      </p:sp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21809702-313C-DB92-CC95-DAF30252CFD2}"/>
              </a:ext>
            </a:extLst>
          </p:cNvPr>
          <p:cNvGrpSpPr/>
          <p:nvPr/>
        </p:nvGrpSpPr>
        <p:grpSpPr>
          <a:xfrm>
            <a:off x="6925498" y="711661"/>
            <a:ext cx="4729294" cy="5434679"/>
            <a:chOff x="5459406" y="719625"/>
            <a:chExt cx="6294689" cy="5434679"/>
          </a:xfrm>
        </p:grpSpPr>
        <p:grpSp>
          <p:nvGrpSpPr>
            <p:cNvPr id="43" name="Google Shape;147;p44">
              <a:extLst>
                <a:ext uri="{FF2B5EF4-FFF2-40B4-BE49-F238E27FC236}">
                  <a16:creationId xmlns:a16="http://schemas.microsoft.com/office/drawing/2014/main" id="{099E4FE7-EA6B-FF81-DE44-C27CA649E138}"/>
                </a:ext>
              </a:extLst>
            </p:cNvPr>
            <p:cNvGrpSpPr/>
            <p:nvPr/>
          </p:nvGrpSpPr>
          <p:grpSpPr>
            <a:xfrm>
              <a:off x="5459406" y="719625"/>
              <a:ext cx="6294689" cy="826220"/>
              <a:chOff x="3784600" y="395580"/>
              <a:chExt cx="4750229" cy="751109"/>
            </a:xfrm>
          </p:grpSpPr>
          <p:sp>
            <p:nvSpPr>
              <p:cNvPr id="47" name="Google Shape;148;p44">
                <a:extLst>
                  <a:ext uri="{FF2B5EF4-FFF2-40B4-BE49-F238E27FC236}">
                    <a16:creationId xmlns:a16="http://schemas.microsoft.com/office/drawing/2014/main" id="{68C60F84-0F0D-4357-9A91-7E51135562E5}"/>
                  </a:ext>
                </a:extLst>
              </p:cNvPr>
              <p:cNvSpPr txBox="1"/>
              <p:nvPr/>
            </p:nvSpPr>
            <p:spPr>
              <a:xfrm>
                <a:off x="3784600" y="395580"/>
                <a:ext cx="4750229" cy="31356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720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FFFFFF"/>
                  </a:buClr>
                  <a:buSzPts val="2495"/>
                  <a:buFont typeface="Arial"/>
                  <a:buNone/>
                </a:pPr>
                <a:r>
                  <a:rPr lang="ja-JP" altLang="en-US" sz="1400" b="1" i="0" u="none" strike="noStrike" cap="none" dirty="0">
                    <a:gradFill>
                      <a:gsLst>
                        <a:gs pos="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  <a:latin typeface="+mn-ea"/>
                    <a:cs typeface="Arial"/>
                    <a:sym typeface="Arial"/>
                  </a:rPr>
                  <a:t>バリュー</a:t>
                </a:r>
                <a:r>
                  <a:rPr lang="en-US" altLang="ja-JP" sz="1400" b="1" i="0" u="none" strike="noStrike" cap="none" dirty="0">
                    <a:gradFill>
                      <a:gsLst>
                        <a:gs pos="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  <a:latin typeface="+mn-ea"/>
                    <a:cs typeface="Arial"/>
                    <a:sym typeface="Arial"/>
                  </a:rPr>
                  <a:t>1</a:t>
                </a:r>
                <a:endParaRPr sz="1400" b="1" i="0" u="none" strike="noStrike" cap="none" dirty="0">
                  <a:gradFill>
                    <a:gsLst>
                      <a:gs pos="0">
                        <a:schemeClr val="accent3">
                          <a:lumMod val="60000"/>
                          <a:lumOff val="40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  <a:latin typeface="+mn-ea"/>
                  <a:cs typeface="Arial"/>
                  <a:sym typeface="Arial"/>
                </a:endParaRPr>
              </a:p>
            </p:txBody>
          </p:sp>
          <p:sp>
            <p:nvSpPr>
              <p:cNvPr id="48" name="Google Shape;149;p44">
                <a:extLst>
                  <a:ext uri="{FF2B5EF4-FFF2-40B4-BE49-F238E27FC236}">
                    <a16:creationId xmlns:a16="http://schemas.microsoft.com/office/drawing/2014/main" id="{BA4EC3DF-3858-5F10-CFC4-55E0CF2A1B3B}"/>
                  </a:ext>
                </a:extLst>
              </p:cNvPr>
              <p:cNvSpPr txBox="1"/>
              <p:nvPr/>
            </p:nvSpPr>
            <p:spPr>
              <a:xfrm>
                <a:off x="3784600" y="685184"/>
                <a:ext cx="4750229" cy="46150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720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None/>
                </a:pPr>
                <a:r>
                  <a:rPr lang="ja-JP" altLang="en-US" sz="2400" b="0" i="0" u="none" strike="noStrike" cap="none" dirty="0">
                    <a:solidFill>
                      <a:srgbClr val="FFFFFF"/>
                    </a:solidFill>
                    <a:latin typeface="+mn-ea"/>
                    <a:cs typeface="Arial"/>
                    <a:sym typeface="Arial"/>
                  </a:rPr>
                  <a:t>本質を問い続ける</a:t>
                </a:r>
                <a:endParaRPr lang="en-US" sz="2400" b="0" i="0" u="none" strike="noStrike" cap="none" dirty="0">
                  <a:solidFill>
                    <a:srgbClr val="FFFFFF"/>
                  </a:solidFill>
                  <a:latin typeface="+mn-ea"/>
                  <a:cs typeface="Arial"/>
                  <a:sym typeface="Arial"/>
                </a:endParaRPr>
              </a:p>
            </p:txBody>
          </p:sp>
        </p:grpSp>
        <p:grpSp>
          <p:nvGrpSpPr>
            <p:cNvPr id="57" name="Google Shape;147;p44">
              <a:extLst>
                <a:ext uri="{FF2B5EF4-FFF2-40B4-BE49-F238E27FC236}">
                  <a16:creationId xmlns:a16="http://schemas.microsoft.com/office/drawing/2014/main" id="{A0B082DF-A5C7-3771-F23D-27BEDC976513}"/>
                </a:ext>
              </a:extLst>
            </p:cNvPr>
            <p:cNvGrpSpPr/>
            <p:nvPr/>
          </p:nvGrpSpPr>
          <p:grpSpPr>
            <a:xfrm>
              <a:off x="5459406" y="1871740"/>
              <a:ext cx="6294689" cy="826220"/>
              <a:chOff x="3784600" y="395580"/>
              <a:chExt cx="4750229" cy="751109"/>
            </a:xfrm>
          </p:grpSpPr>
          <p:sp>
            <p:nvSpPr>
              <p:cNvPr id="58" name="Google Shape;148;p44">
                <a:extLst>
                  <a:ext uri="{FF2B5EF4-FFF2-40B4-BE49-F238E27FC236}">
                    <a16:creationId xmlns:a16="http://schemas.microsoft.com/office/drawing/2014/main" id="{284478E7-6418-5DFC-A7FE-E44FC894F97C}"/>
                  </a:ext>
                </a:extLst>
              </p:cNvPr>
              <p:cNvSpPr txBox="1"/>
              <p:nvPr/>
            </p:nvSpPr>
            <p:spPr>
              <a:xfrm>
                <a:off x="3784600" y="395580"/>
                <a:ext cx="4750229" cy="31356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720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FFFFFF"/>
                  </a:buClr>
                  <a:buSzPts val="2495"/>
                  <a:buFont typeface="Arial"/>
                  <a:buNone/>
                </a:pPr>
                <a:r>
                  <a:rPr lang="ja-JP" altLang="en-US" sz="1400" b="1" i="0" u="none" strike="noStrike" cap="none" dirty="0">
                    <a:gradFill>
                      <a:gsLst>
                        <a:gs pos="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  <a:latin typeface="+mn-ea"/>
                    <a:cs typeface="Arial"/>
                    <a:sym typeface="Arial"/>
                  </a:rPr>
                  <a:t>バリュー</a:t>
                </a:r>
                <a:r>
                  <a:rPr lang="en-US" altLang="ja-JP" sz="1400" b="1" dirty="0">
                    <a:gradFill>
                      <a:gsLst>
                        <a:gs pos="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  <a:latin typeface="+mn-ea"/>
                    <a:cs typeface="Arial"/>
                    <a:sym typeface="Arial"/>
                  </a:rPr>
                  <a:t>2</a:t>
                </a:r>
                <a:endParaRPr sz="1400" b="1" i="0" u="none" strike="noStrike" cap="none" dirty="0">
                  <a:gradFill>
                    <a:gsLst>
                      <a:gs pos="0">
                        <a:schemeClr val="accent3">
                          <a:lumMod val="60000"/>
                          <a:lumOff val="40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  <a:latin typeface="+mn-ea"/>
                  <a:cs typeface="Arial"/>
                  <a:sym typeface="Arial"/>
                </a:endParaRPr>
              </a:p>
            </p:txBody>
          </p:sp>
          <p:sp>
            <p:nvSpPr>
              <p:cNvPr id="59" name="Google Shape;149;p44">
                <a:extLst>
                  <a:ext uri="{FF2B5EF4-FFF2-40B4-BE49-F238E27FC236}">
                    <a16:creationId xmlns:a16="http://schemas.microsoft.com/office/drawing/2014/main" id="{89CA18ED-AE6C-B222-8157-075131A21AED}"/>
                  </a:ext>
                </a:extLst>
              </p:cNvPr>
              <p:cNvSpPr txBox="1"/>
              <p:nvPr/>
            </p:nvSpPr>
            <p:spPr>
              <a:xfrm>
                <a:off x="3784600" y="685184"/>
                <a:ext cx="4750229" cy="46150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720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None/>
                </a:pPr>
                <a:r>
                  <a:rPr lang="ja-JP" altLang="en-US" sz="2400" b="0" i="0" u="none" strike="noStrike" cap="none" dirty="0">
                    <a:solidFill>
                      <a:srgbClr val="FFFFFF"/>
                    </a:solidFill>
                    <a:latin typeface="+mn-ea"/>
                    <a:cs typeface="Arial"/>
                    <a:sym typeface="Arial"/>
                  </a:rPr>
                  <a:t>変化を恐れず挑戦する</a:t>
                </a:r>
                <a:endParaRPr lang="en-US" sz="2400" b="0" i="0" u="none" strike="noStrike" cap="none" dirty="0">
                  <a:solidFill>
                    <a:srgbClr val="FFFFFF"/>
                  </a:solidFill>
                  <a:latin typeface="+mn-ea"/>
                  <a:cs typeface="Arial"/>
                  <a:sym typeface="Arial"/>
                </a:endParaRPr>
              </a:p>
            </p:txBody>
          </p:sp>
        </p:grpSp>
        <p:grpSp>
          <p:nvGrpSpPr>
            <p:cNvPr id="60" name="Google Shape;147;p44">
              <a:extLst>
                <a:ext uri="{FF2B5EF4-FFF2-40B4-BE49-F238E27FC236}">
                  <a16:creationId xmlns:a16="http://schemas.microsoft.com/office/drawing/2014/main" id="{997052D6-549E-3CF0-4D85-97A8F02DA7D2}"/>
                </a:ext>
              </a:extLst>
            </p:cNvPr>
            <p:cNvGrpSpPr/>
            <p:nvPr/>
          </p:nvGrpSpPr>
          <p:grpSpPr>
            <a:xfrm>
              <a:off x="5459406" y="3023855"/>
              <a:ext cx="6294689" cy="826220"/>
              <a:chOff x="3784600" y="395580"/>
              <a:chExt cx="4750229" cy="751109"/>
            </a:xfrm>
          </p:grpSpPr>
          <p:sp>
            <p:nvSpPr>
              <p:cNvPr id="61" name="Google Shape;148;p44">
                <a:extLst>
                  <a:ext uri="{FF2B5EF4-FFF2-40B4-BE49-F238E27FC236}">
                    <a16:creationId xmlns:a16="http://schemas.microsoft.com/office/drawing/2014/main" id="{0BAFE05B-5953-9724-3B6B-DEE76C41364E}"/>
                  </a:ext>
                </a:extLst>
              </p:cNvPr>
              <p:cNvSpPr txBox="1"/>
              <p:nvPr/>
            </p:nvSpPr>
            <p:spPr>
              <a:xfrm>
                <a:off x="3784600" y="395580"/>
                <a:ext cx="4750229" cy="31356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720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FFFFFF"/>
                  </a:buClr>
                  <a:buSzPts val="2495"/>
                  <a:buFont typeface="Arial"/>
                  <a:buNone/>
                </a:pPr>
                <a:r>
                  <a:rPr lang="ja-JP" altLang="en-US" sz="1400" b="1" i="0" u="none" strike="noStrike" cap="none" dirty="0">
                    <a:gradFill>
                      <a:gsLst>
                        <a:gs pos="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  <a:latin typeface="+mn-ea"/>
                    <a:cs typeface="Arial"/>
                    <a:sym typeface="Arial"/>
                  </a:rPr>
                  <a:t>バリュー</a:t>
                </a:r>
                <a:r>
                  <a:rPr lang="en-US" altLang="ja-JP" sz="1400" b="1" dirty="0">
                    <a:gradFill>
                      <a:gsLst>
                        <a:gs pos="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  <a:latin typeface="+mn-ea"/>
                    <a:cs typeface="Arial"/>
                    <a:sym typeface="Arial"/>
                  </a:rPr>
                  <a:t>3</a:t>
                </a:r>
                <a:endParaRPr sz="1400" b="1" i="0" u="none" strike="noStrike" cap="none" dirty="0">
                  <a:gradFill>
                    <a:gsLst>
                      <a:gs pos="0">
                        <a:schemeClr val="accent3">
                          <a:lumMod val="60000"/>
                          <a:lumOff val="40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  <a:latin typeface="+mn-ea"/>
                  <a:cs typeface="Arial"/>
                  <a:sym typeface="Arial"/>
                </a:endParaRPr>
              </a:p>
            </p:txBody>
          </p:sp>
          <p:sp>
            <p:nvSpPr>
              <p:cNvPr id="62" name="Google Shape;149;p44">
                <a:extLst>
                  <a:ext uri="{FF2B5EF4-FFF2-40B4-BE49-F238E27FC236}">
                    <a16:creationId xmlns:a16="http://schemas.microsoft.com/office/drawing/2014/main" id="{EDEFF63E-0800-53C8-F070-F511AF24C472}"/>
                  </a:ext>
                </a:extLst>
              </p:cNvPr>
              <p:cNvSpPr txBox="1"/>
              <p:nvPr/>
            </p:nvSpPr>
            <p:spPr>
              <a:xfrm>
                <a:off x="3784600" y="685184"/>
                <a:ext cx="4750229" cy="46150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720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None/>
                </a:pPr>
                <a:r>
                  <a:rPr lang="ja-JP" altLang="en-US" sz="2400" b="0" i="0" u="none" strike="noStrike" cap="none" dirty="0">
                    <a:solidFill>
                      <a:srgbClr val="FFFFFF"/>
                    </a:solidFill>
                    <a:latin typeface="+mn-ea"/>
                    <a:cs typeface="Arial"/>
                    <a:sym typeface="Arial"/>
                  </a:rPr>
                  <a:t>誠実さを何より重んじる</a:t>
                </a:r>
                <a:endParaRPr lang="en-US" sz="2400" b="0" i="0" u="none" strike="noStrike" cap="none" dirty="0">
                  <a:solidFill>
                    <a:srgbClr val="FFFFFF"/>
                  </a:solidFill>
                  <a:latin typeface="+mn-ea"/>
                  <a:cs typeface="Arial"/>
                  <a:sym typeface="Arial"/>
                </a:endParaRPr>
              </a:p>
            </p:txBody>
          </p:sp>
        </p:grpSp>
        <p:grpSp>
          <p:nvGrpSpPr>
            <p:cNvPr id="63" name="Google Shape;147;p44">
              <a:extLst>
                <a:ext uri="{FF2B5EF4-FFF2-40B4-BE49-F238E27FC236}">
                  <a16:creationId xmlns:a16="http://schemas.microsoft.com/office/drawing/2014/main" id="{75F8932A-D47B-1469-EDBE-6B4900782D44}"/>
                </a:ext>
              </a:extLst>
            </p:cNvPr>
            <p:cNvGrpSpPr/>
            <p:nvPr/>
          </p:nvGrpSpPr>
          <p:grpSpPr>
            <a:xfrm>
              <a:off x="5459406" y="4175970"/>
              <a:ext cx="6294689" cy="826220"/>
              <a:chOff x="3784600" y="395580"/>
              <a:chExt cx="4750229" cy="751109"/>
            </a:xfrm>
          </p:grpSpPr>
          <p:sp>
            <p:nvSpPr>
              <p:cNvPr id="64" name="Google Shape;148;p44">
                <a:extLst>
                  <a:ext uri="{FF2B5EF4-FFF2-40B4-BE49-F238E27FC236}">
                    <a16:creationId xmlns:a16="http://schemas.microsoft.com/office/drawing/2014/main" id="{C0A87A5E-8B5B-32A5-E3B6-1C2990FD4904}"/>
                  </a:ext>
                </a:extLst>
              </p:cNvPr>
              <p:cNvSpPr txBox="1"/>
              <p:nvPr/>
            </p:nvSpPr>
            <p:spPr>
              <a:xfrm>
                <a:off x="3784600" y="395580"/>
                <a:ext cx="4750229" cy="31356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720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FFFFFF"/>
                  </a:buClr>
                  <a:buSzPts val="2495"/>
                  <a:buFont typeface="Arial"/>
                  <a:buNone/>
                </a:pPr>
                <a:r>
                  <a:rPr lang="ja-JP" altLang="en-US" sz="1400" b="1" i="0" u="none" strike="noStrike" cap="none" dirty="0">
                    <a:gradFill>
                      <a:gsLst>
                        <a:gs pos="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  <a:latin typeface="+mn-ea"/>
                    <a:cs typeface="Arial"/>
                    <a:sym typeface="Arial"/>
                  </a:rPr>
                  <a:t>バリュー</a:t>
                </a:r>
                <a:r>
                  <a:rPr lang="en-US" altLang="ja-JP" sz="1400" b="1" dirty="0">
                    <a:gradFill>
                      <a:gsLst>
                        <a:gs pos="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  <a:latin typeface="+mn-ea"/>
                    <a:cs typeface="Arial"/>
                    <a:sym typeface="Arial"/>
                  </a:rPr>
                  <a:t>4</a:t>
                </a:r>
                <a:endParaRPr sz="1400" b="1" i="0" u="none" strike="noStrike" cap="none" dirty="0">
                  <a:gradFill>
                    <a:gsLst>
                      <a:gs pos="0">
                        <a:schemeClr val="accent3">
                          <a:lumMod val="60000"/>
                          <a:lumOff val="40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  <a:latin typeface="+mn-ea"/>
                  <a:cs typeface="Arial"/>
                  <a:sym typeface="Arial"/>
                </a:endParaRPr>
              </a:p>
            </p:txBody>
          </p:sp>
          <p:sp>
            <p:nvSpPr>
              <p:cNvPr id="65" name="Google Shape;149;p44">
                <a:extLst>
                  <a:ext uri="{FF2B5EF4-FFF2-40B4-BE49-F238E27FC236}">
                    <a16:creationId xmlns:a16="http://schemas.microsoft.com/office/drawing/2014/main" id="{F918ABA3-1AD1-D274-F93C-FBE38AD72CF8}"/>
                  </a:ext>
                </a:extLst>
              </p:cNvPr>
              <p:cNvSpPr txBox="1"/>
              <p:nvPr/>
            </p:nvSpPr>
            <p:spPr>
              <a:xfrm>
                <a:off x="3784600" y="685184"/>
                <a:ext cx="4750229" cy="46150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720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None/>
                </a:pPr>
                <a:r>
                  <a:rPr lang="ja-JP" altLang="en-US" sz="2400" b="0" i="0" u="none" strike="noStrike" cap="none" dirty="0">
                    <a:solidFill>
                      <a:srgbClr val="FFFFFF"/>
                    </a:solidFill>
                    <a:latin typeface="+mn-ea"/>
                    <a:cs typeface="Arial"/>
                    <a:sym typeface="Arial"/>
                  </a:rPr>
                  <a:t>仲間と成果を分かち合う</a:t>
                </a:r>
                <a:endParaRPr lang="en-US" sz="2400" b="0" i="0" u="none" strike="noStrike" cap="none" dirty="0">
                  <a:solidFill>
                    <a:srgbClr val="FFFFFF"/>
                  </a:solidFill>
                  <a:latin typeface="+mn-ea"/>
                  <a:cs typeface="Arial"/>
                  <a:sym typeface="Arial"/>
                </a:endParaRPr>
              </a:p>
            </p:txBody>
          </p:sp>
        </p:grpSp>
        <p:grpSp>
          <p:nvGrpSpPr>
            <p:cNvPr id="66" name="Google Shape;147;p44">
              <a:extLst>
                <a:ext uri="{FF2B5EF4-FFF2-40B4-BE49-F238E27FC236}">
                  <a16:creationId xmlns:a16="http://schemas.microsoft.com/office/drawing/2014/main" id="{337D10AC-C7CC-7550-41AD-175168DD134C}"/>
                </a:ext>
              </a:extLst>
            </p:cNvPr>
            <p:cNvGrpSpPr/>
            <p:nvPr/>
          </p:nvGrpSpPr>
          <p:grpSpPr>
            <a:xfrm>
              <a:off x="5459406" y="5328084"/>
              <a:ext cx="6294689" cy="826220"/>
              <a:chOff x="3784600" y="395580"/>
              <a:chExt cx="4750229" cy="751109"/>
            </a:xfrm>
          </p:grpSpPr>
          <p:sp>
            <p:nvSpPr>
              <p:cNvPr id="67" name="Google Shape;148;p44">
                <a:extLst>
                  <a:ext uri="{FF2B5EF4-FFF2-40B4-BE49-F238E27FC236}">
                    <a16:creationId xmlns:a16="http://schemas.microsoft.com/office/drawing/2014/main" id="{945D3519-E1AC-D533-B666-C81AB8D16E30}"/>
                  </a:ext>
                </a:extLst>
              </p:cNvPr>
              <p:cNvSpPr txBox="1"/>
              <p:nvPr/>
            </p:nvSpPr>
            <p:spPr>
              <a:xfrm>
                <a:off x="3784600" y="395580"/>
                <a:ext cx="4750229" cy="31356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720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FFFFFF"/>
                  </a:buClr>
                  <a:buSzPts val="2495"/>
                  <a:buFont typeface="Arial"/>
                  <a:buNone/>
                </a:pPr>
                <a:r>
                  <a:rPr lang="ja-JP" altLang="en-US" sz="1400" b="1" i="0" u="none" strike="noStrike" cap="none" dirty="0">
                    <a:gradFill>
                      <a:gsLst>
                        <a:gs pos="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  <a:latin typeface="+mn-ea"/>
                    <a:cs typeface="Arial"/>
                    <a:sym typeface="Arial"/>
                  </a:rPr>
                  <a:t>バリュー</a:t>
                </a:r>
                <a:r>
                  <a:rPr lang="en-US" altLang="ja-JP" sz="1400" b="1" dirty="0">
                    <a:gradFill>
                      <a:gsLst>
                        <a:gs pos="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  <a:latin typeface="+mn-ea"/>
                    <a:cs typeface="Arial"/>
                    <a:sym typeface="Arial"/>
                  </a:rPr>
                  <a:t>5</a:t>
                </a:r>
                <a:endParaRPr sz="1400" b="1" i="0" u="none" strike="noStrike" cap="none" dirty="0">
                  <a:gradFill>
                    <a:gsLst>
                      <a:gs pos="0">
                        <a:schemeClr val="accent3">
                          <a:lumMod val="60000"/>
                          <a:lumOff val="40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  <a:latin typeface="+mn-ea"/>
                  <a:cs typeface="Arial"/>
                  <a:sym typeface="Arial"/>
                </a:endParaRPr>
              </a:p>
            </p:txBody>
          </p:sp>
          <p:sp>
            <p:nvSpPr>
              <p:cNvPr id="68" name="Google Shape;149;p44">
                <a:extLst>
                  <a:ext uri="{FF2B5EF4-FFF2-40B4-BE49-F238E27FC236}">
                    <a16:creationId xmlns:a16="http://schemas.microsoft.com/office/drawing/2014/main" id="{FA4BCEBD-FE37-8138-F16F-B687B8056621}"/>
                  </a:ext>
                </a:extLst>
              </p:cNvPr>
              <p:cNvSpPr txBox="1"/>
              <p:nvPr/>
            </p:nvSpPr>
            <p:spPr>
              <a:xfrm>
                <a:off x="3784600" y="685184"/>
                <a:ext cx="4750229" cy="46150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720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None/>
                </a:pPr>
                <a:r>
                  <a:rPr lang="ja-JP" altLang="en-US" sz="2400" b="0" i="0" u="none" strike="noStrike" cap="none" dirty="0">
                    <a:solidFill>
                      <a:srgbClr val="FFFFFF"/>
                    </a:solidFill>
                    <a:latin typeface="+mn-ea"/>
                    <a:cs typeface="Arial"/>
                    <a:sym typeface="Arial"/>
                  </a:rPr>
                  <a:t>学びを止めず成長する</a:t>
                </a:r>
                <a:endParaRPr lang="en-US" sz="2400" b="0" i="0" u="none" strike="noStrike" cap="none" dirty="0">
                  <a:solidFill>
                    <a:srgbClr val="FFFFFF"/>
                  </a:solidFill>
                  <a:latin typeface="+mn-ea"/>
                  <a:cs typeface="Arial"/>
                  <a:sym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64584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1987</TotalTime>
  <Words>120</Words>
  <Application>Microsoft Office PowerPoint</Application>
  <PresentationFormat>ワイド画面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2026-02-20T07:52:47Z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