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0"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1924FF"/>
    <a:srgbClr val="F9EDF9"/>
    <a:srgbClr val="FDF9FD"/>
    <a:srgbClr val="F9F9F9"/>
    <a:srgbClr val="77BF3F"/>
    <a:srgbClr val="FAC60A"/>
    <a:srgbClr val="46CBE1"/>
    <a:srgbClr val="00D0A8"/>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73A49B-DF2F-4744-BECD-38F0DE9F67A7}" v="1" dt="2026-02-25T09:49:02.410"/>
    <p1510:client id="{C832A563-5640-4E14-82FC-FE9BBA850F39}" v="702" dt="2026-02-25T09:24:46.2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25T09:49:02.407" v="22857"/>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25T09:45:44.808" v="22856" actId="47"/>
        <pc:sldMkLst>
          <pc:docMk/>
          <pc:sldMk cId="2861357872" sldId="6057"/>
        </pc:sldMkLst>
        <pc:spChg chg="add mod topLvl">
          <ac:chgData name="松浦英宗" userId="9b03fd3a-662f-49ff-9af1-1b93cf7aab22" providerId="ADAL" clId="{56E9DFAE-DDAD-4FCA-8AED-56B2D15DB479}" dt="2026-02-25T00:44:14.916" v="20195" actId="1036"/>
          <ac:spMkLst>
            <pc:docMk/>
            <pc:sldMk cId="2861357872" sldId="6057"/>
            <ac:spMk id="2" creationId="{B2BC2440-CAED-002C-573B-17272FAB475C}"/>
          </ac:spMkLst>
        </pc:spChg>
        <pc:spChg chg="add mod ord">
          <ac:chgData name="松浦英宗" userId="9b03fd3a-662f-49ff-9af1-1b93cf7aab22" providerId="ADAL" clId="{56E9DFAE-DDAD-4FCA-8AED-56B2D15DB479}" dt="2026-02-25T00:48:37.487" v="20244" actId="12788"/>
          <ac:spMkLst>
            <pc:docMk/>
            <pc:sldMk cId="2861357872" sldId="6057"/>
            <ac:spMk id="3" creationId="{BB9DB342-464B-A824-3227-2EE6681E08F0}"/>
          </ac:spMkLst>
        </pc:spChg>
        <pc:spChg chg="add mod">
          <ac:chgData name="松浦英宗" userId="9b03fd3a-662f-49ff-9af1-1b93cf7aab22" providerId="ADAL" clId="{56E9DFAE-DDAD-4FCA-8AED-56B2D15DB479}" dt="2026-02-25T00:52:21.851" v="20383" actId="12788"/>
          <ac:spMkLst>
            <pc:docMk/>
            <pc:sldMk cId="2861357872" sldId="6057"/>
            <ac:spMk id="4" creationId="{ED3CC8B1-FBB5-A4D5-845F-715F96427E8F}"/>
          </ac:spMkLst>
        </pc:spChg>
        <pc:spChg chg="add mod">
          <ac:chgData name="松浦英宗" userId="9b03fd3a-662f-49ff-9af1-1b93cf7aab22" providerId="ADAL" clId="{56E9DFAE-DDAD-4FCA-8AED-56B2D15DB479}" dt="2026-02-25T00:52:30.229" v="20385"/>
          <ac:spMkLst>
            <pc:docMk/>
            <pc:sldMk cId="2861357872" sldId="6057"/>
            <ac:spMk id="5" creationId="{112DC1C5-8185-B811-C95F-552C1913B2FD}"/>
          </ac:spMkLst>
        </pc:spChg>
        <pc:spChg chg="add del mod">
          <ac:chgData name="松浦英宗" userId="9b03fd3a-662f-49ff-9af1-1b93cf7aab22" providerId="ADAL" clId="{56E9DFAE-DDAD-4FCA-8AED-56B2D15DB479}" dt="2026-02-25T00:49:12.870" v="20266" actId="478"/>
          <ac:spMkLst>
            <pc:docMk/>
            <pc:sldMk cId="2861357872" sldId="6057"/>
            <ac:spMk id="6" creationId="{881824CF-F0F9-E3CE-68BF-DF13DAEE69DD}"/>
          </ac:spMkLst>
        </pc:spChg>
        <pc:spChg chg="add mod">
          <ac:chgData name="松浦英宗" userId="9b03fd3a-662f-49ff-9af1-1b93cf7aab22" providerId="ADAL" clId="{56E9DFAE-DDAD-4FCA-8AED-56B2D15DB479}" dt="2026-02-25T00:54:52.455" v="20415" actId="14100"/>
          <ac:spMkLst>
            <pc:docMk/>
            <pc:sldMk cId="2861357872" sldId="6057"/>
            <ac:spMk id="7" creationId="{46DDC1AD-1D53-08CC-D192-9050D295FE3B}"/>
          </ac:spMkLst>
        </pc:spChg>
        <pc:spChg chg="add mod">
          <ac:chgData name="松浦英宗" userId="9b03fd3a-662f-49ff-9af1-1b93cf7aab22" providerId="ADAL" clId="{56E9DFAE-DDAD-4FCA-8AED-56B2D15DB479}" dt="2026-02-25T00:54:05.717" v="20410" actId="404"/>
          <ac:spMkLst>
            <pc:docMk/>
            <pc:sldMk cId="2861357872" sldId="6057"/>
            <ac:spMk id="8" creationId="{EB000FE7-6807-9F92-D39F-95BF4A720BBE}"/>
          </ac:spMkLst>
        </pc:spChg>
        <pc:spChg chg="add mod">
          <ac:chgData name="松浦英宗" userId="9b03fd3a-662f-49ff-9af1-1b93cf7aab22" providerId="ADAL" clId="{56E9DFAE-DDAD-4FCA-8AED-56B2D15DB479}" dt="2026-02-25T00:54:52.455" v="20415" actId="14100"/>
          <ac:spMkLst>
            <pc:docMk/>
            <pc:sldMk cId="2861357872" sldId="6057"/>
            <ac:spMk id="9" creationId="{39CD46B7-9905-66C6-729D-0B31C9B3CCC2}"/>
          </ac:spMkLst>
        </pc:spChg>
        <pc:spChg chg="mod">
          <ac:chgData name="松浦英宗" userId="9b03fd3a-662f-49ff-9af1-1b93cf7aab22" providerId="ADAL" clId="{56E9DFAE-DDAD-4FCA-8AED-56B2D15DB479}" dt="2026-02-25T00:53:02.288" v="20393"/>
          <ac:spMkLst>
            <pc:docMk/>
            <pc:sldMk cId="2861357872" sldId="6057"/>
            <ac:spMk id="12" creationId="{B675D9AC-D481-9CE9-7B81-4A2C36C343DC}"/>
          </ac:spMkLst>
        </pc:spChg>
        <pc:spChg chg="mod">
          <ac:chgData name="松浦英宗" userId="9b03fd3a-662f-49ff-9af1-1b93cf7aab22" providerId="ADAL" clId="{56E9DFAE-DDAD-4FCA-8AED-56B2D15DB479}" dt="2026-02-25T00:54:52.455" v="20415" actId="14100"/>
          <ac:spMkLst>
            <pc:docMk/>
            <pc:sldMk cId="2861357872" sldId="6057"/>
            <ac:spMk id="13" creationId="{3F2F8829-6B95-7EFE-7A09-8805914F4E8A}"/>
          </ac:spMkLst>
        </pc:spChg>
        <pc:spChg chg="mod">
          <ac:chgData name="松浦英宗" userId="9b03fd3a-662f-49ff-9af1-1b93cf7aab22" providerId="ADAL" clId="{56E9DFAE-DDAD-4FCA-8AED-56B2D15DB479}" dt="2026-02-25T00:54:05.717" v="20410" actId="404"/>
          <ac:spMkLst>
            <pc:docMk/>
            <pc:sldMk cId="2861357872" sldId="6057"/>
            <ac:spMk id="14" creationId="{3AD173D6-6F9E-B589-5292-3C6562E33D31}"/>
          </ac:spMkLst>
        </pc:spChg>
        <pc:spChg chg="mod">
          <ac:chgData name="松浦英宗" userId="9b03fd3a-662f-49ff-9af1-1b93cf7aab22" providerId="ADAL" clId="{56E9DFAE-DDAD-4FCA-8AED-56B2D15DB479}" dt="2026-02-25T00:54:52.455" v="20415" actId="14100"/>
          <ac:spMkLst>
            <pc:docMk/>
            <pc:sldMk cId="2861357872" sldId="6057"/>
            <ac:spMk id="15" creationId="{1B2D136B-B203-BA22-9388-D0054C664C5A}"/>
          </ac:spMkLst>
        </pc:spChg>
        <pc:spChg chg="mod">
          <ac:chgData name="松浦英宗" userId="9b03fd3a-662f-49ff-9af1-1b93cf7aab22" providerId="ADAL" clId="{56E9DFAE-DDAD-4FCA-8AED-56B2D15DB479}" dt="2026-02-25T00:53:29.380" v="20401"/>
          <ac:spMkLst>
            <pc:docMk/>
            <pc:sldMk cId="2861357872" sldId="6057"/>
            <ac:spMk id="17" creationId="{3CA90217-8CD3-158E-1BCE-D1E450B17E47}"/>
          </ac:spMkLst>
        </pc:spChg>
        <pc:spChg chg="mod">
          <ac:chgData name="松浦英宗" userId="9b03fd3a-662f-49ff-9af1-1b93cf7aab22" providerId="ADAL" clId="{56E9DFAE-DDAD-4FCA-8AED-56B2D15DB479}" dt="2026-02-25T00:54:52.455" v="20415" actId="14100"/>
          <ac:spMkLst>
            <pc:docMk/>
            <pc:sldMk cId="2861357872" sldId="6057"/>
            <ac:spMk id="18" creationId="{090F735B-3331-487A-23AF-DC6F8E8869E9}"/>
          </ac:spMkLst>
        </pc:spChg>
        <pc:spChg chg="mod">
          <ac:chgData name="松浦英宗" userId="9b03fd3a-662f-49ff-9af1-1b93cf7aab22" providerId="ADAL" clId="{56E9DFAE-DDAD-4FCA-8AED-56B2D15DB479}" dt="2026-02-25T00:54:05.717" v="20410" actId="404"/>
          <ac:spMkLst>
            <pc:docMk/>
            <pc:sldMk cId="2861357872" sldId="6057"/>
            <ac:spMk id="19" creationId="{3DF30D82-8840-09CA-9B7B-F9EB57F517E1}"/>
          </ac:spMkLst>
        </pc:spChg>
        <pc:spChg chg="mod">
          <ac:chgData name="松浦英宗" userId="9b03fd3a-662f-49ff-9af1-1b93cf7aab22" providerId="ADAL" clId="{56E9DFAE-DDAD-4FCA-8AED-56B2D15DB479}" dt="2026-02-25T00:54:52.455" v="20415" actId="14100"/>
          <ac:spMkLst>
            <pc:docMk/>
            <pc:sldMk cId="2861357872" sldId="6057"/>
            <ac:spMk id="20" creationId="{0787C750-4D74-9892-A248-C55483AD1DDF}"/>
          </ac:spMkLst>
        </pc:spChg>
        <pc:spChg chg="mod">
          <ac:chgData name="松浦英宗" userId="9b03fd3a-662f-49ff-9af1-1b93cf7aab22" providerId="ADAL" clId="{56E9DFAE-DDAD-4FCA-8AED-56B2D15DB479}" dt="2026-02-25T00:53:39.940" v="20405"/>
          <ac:spMkLst>
            <pc:docMk/>
            <pc:sldMk cId="2861357872" sldId="6057"/>
            <ac:spMk id="26" creationId="{D595C1BD-6989-6B11-4069-5927BB1C504C}"/>
          </ac:spMkLst>
        </pc:spChg>
        <pc:spChg chg="mod">
          <ac:chgData name="松浦英宗" userId="9b03fd3a-662f-49ff-9af1-1b93cf7aab22" providerId="ADAL" clId="{56E9DFAE-DDAD-4FCA-8AED-56B2D15DB479}" dt="2026-02-25T00:52:17.818" v="20381" actId="571"/>
          <ac:spMkLst>
            <pc:docMk/>
            <pc:sldMk cId="2861357872" sldId="6057"/>
            <ac:spMk id="27" creationId="{558BEA6B-2767-1285-C8BB-76D576E5FE7B}"/>
          </ac:spMkLst>
        </pc:spChg>
        <pc:spChg chg="mod">
          <ac:chgData name="松浦英宗" userId="9b03fd3a-662f-49ff-9af1-1b93cf7aab22" providerId="ADAL" clId="{56E9DFAE-DDAD-4FCA-8AED-56B2D15DB479}" dt="2026-02-25T00:54:05.717" v="20410" actId="404"/>
          <ac:spMkLst>
            <pc:docMk/>
            <pc:sldMk cId="2861357872" sldId="6057"/>
            <ac:spMk id="28" creationId="{4777AE9B-105B-0BA7-A57E-42119B8E4517}"/>
          </ac:spMkLst>
        </pc:spChg>
        <pc:spChg chg="mod">
          <ac:chgData name="松浦英宗" userId="9b03fd3a-662f-49ff-9af1-1b93cf7aab22" providerId="ADAL" clId="{56E9DFAE-DDAD-4FCA-8AED-56B2D15DB479}" dt="2026-02-25T00:54:52.455" v="20415" actId="14100"/>
          <ac:spMkLst>
            <pc:docMk/>
            <pc:sldMk cId="2861357872" sldId="6057"/>
            <ac:spMk id="29" creationId="{1A4DCC88-94B3-5E3B-BD63-DBBE8BE87EBE}"/>
          </ac:spMkLst>
        </pc:spChg>
        <pc:spChg chg="mod">
          <ac:chgData name="松浦英宗" userId="9b03fd3a-662f-49ff-9af1-1b93cf7aab22" providerId="ADAL" clId="{56E9DFAE-DDAD-4FCA-8AED-56B2D15DB479}" dt="2026-02-25T00:53:16.783" v="20397"/>
          <ac:spMkLst>
            <pc:docMk/>
            <pc:sldMk cId="2861357872" sldId="6057"/>
            <ac:spMk id="30" creationId="{3EC81C27-B22B-F762-4A18-C9DEE7CD25FD}"/>
          </ac:spMkLst>
        </pc:spChg>
        <pc:spChg chg="mod">
          <ac:chgData name="松浦英宗" userId="9b03fd3a-662f-49ff-9af1-1b93cf7aab22" providerId="ADAL" clId="{56E9DFAE-DDAD-4FCA-8AED-56B2D15DB479}" dt="2026-02-25T00:54:52.455" v="20415" actId="14100"/>
          <ac:spMkLst>
            <pc:docMk/>
            <pc:sldMk cId="2861357872" sldId="6057"/>
            <ac:spMk id="31" creationId="{E57B8E24-7753-15D5-A721-5D0ADC4451E0}"/>
          </ac:spMkLst>
        </pc:spChg>
        <pc:spChg chg="mod">
          <ac:chgData name="松浦英宗" userId="9b03fd3a-662f-49ff-9af1-1b93cf7aab22" providerId="ADAL" clId="{56E9DFAE-DDAD-4FCA-8AED-56B2D15DB479}" dt="2026-02-25T00:54:05.717" v="20410" actId="404"/>
          <ac:spMkLst>
            <pc:docMk/>
            <pc:sldMk cId="2861357872" sldId="6057"/>
            <ac:spMk id="32" creationId="{B21A446E-F201-39EB-7072-D432A482B3E1}"/>
          </ac:spMkLst>
        </pc:spChg>
        <pc:spChg chg="mod">
          <ac:chgData name="松浦英宗" userId="9b03fd3a-662f-49ff-9af1-1b93cf7aab22" providerId="ADAL" clId="{56E9DFAE-DDAD-4FCA-8AED-56B2D15DB479}" dt="2026-02-25T00:52:17.818" v="20381" actId="571"/>
          <ac:spMkLst>
            <pc:docMk/>
            <pc:sldMk cId="2861357872" sldId="6057"/>
            <ac:spMk id="33" creationId="{8E496375-641F-0604-13AB-E428FE951FDC}"/>
          </ac:spMkLst>
        </pc:spChg>
        <pc:spChg chg="mod">
          <ac:chgData name="松浦英宗" userId="9b03fd3a-662f-49ff-9af1-1b93cf7aab22" providerId="ADAL" clId="{56E9DFAE-DDAD-4FCA-8AED-56B2D15DB479}" dt="2026-02-25T00:52:44.583" v="20389"/>
          <ac:spMkLst>
            <pc:docMk/>
            <pc:sldMk cId="2861357872" sldId="6057"/>
            <ac:spMk id="34" creationId="{669002BF-D6CB-40AF-025B-8129D8E44950}"/>
          </ac:spMkLst>
        </pc:spChg>
        <pc:spChg chg="mod">
          <ac:chgData name="松浦英宗" userId="9b03fd3a-662f-49ff-9af1-1b93cf7aab22" providerId="ADAL" clId="{56E9DFAE-DDAD-4FCA-8AED-56B2D15DB479}" dt="2026-02-25T00:54:52.455" v="20415" actId="14100"/>
          <ac:spMkLst>
            <pc:docMk/>
            <pc:sldMk cId="2861357872" sldId="6057"/>
            <ac:spMk id="35" creationId="{937E91A0-71EA-81A4-AD68-EE5DE45FB654}"/>
          </ac:spMkLst>
        </pc:spChg>
        <pc:spChg chg="mod">
          <ac:chgData name="松浦英宗" userId="9b03fd3a-662f-49ff-9af1-1b93cf7aab22" providerId="ADAL" clId="{56E9DFAE-DDAD-4FCA-8AED-56B2D15DB479}" dt="2026-02-25T00:54:05.717" v="20410" actId="404"/>
          <ac:spMkLst>
            <pc:docMk/>
            <pc:sldMk cId="2861357872" sldId="6057"/>
            <ac:spMk id="36" creationId="{F6B21246-1173-6AF4-36FE-B1419ABFF390}"/>
          </ac:spMkLst>
        </pc:spChg>
        <pc:spChg chg="mod">
          <ac:chgData name="松浦英宗" userId="9b03fd3a-662f-49ff-9af1-1b93cf7aab22" providerId="ADAL" clId="{56E9DFAE-DDAD-4FCA-8AED-56B2D15DB479}" dt="2026-02-25T00:54:52.455" v="20415" actId="14100"/>
          <ac:spMkLst>
            <pc:docMk/>
            <pc:sldMk cId="2861357872" sldId="6057"/>
            <ac:spMk id="37" creationId="{BAE1DCB0-2540-9BC4-8FB4-05FD528BF830}"/>
          </ac:spMkLst>
        </pc:spChg>
        <pc:grpChg chg="add mod">
          <ac:chgData name="松浦英宗" userId="9b03fd3a-662f-49ff-9af1-1b93cf7aab22" providerId="ADAL" clId="{56E9DFAE-DDAD-4FCA-8AED-56B2D15DB479}" dt="2026-02-25T00:52:09.057" v="20379" actId="164"/>
          <ac:grpSpMkLst>
            <pc:docMk/>
            <pc:sldMk cId="2861357872" sldId="6057"/>
            <ac:grpSpMk id="10" creationId="{81867EF1-CD16-DE6B-84D7-1D7DA9AF5A5C}"/>
          </ac:grpSpMkLst>
        </pc:grpChg>
        <pc:grpChg chg="add mod">
          <ac:chgData name="松浦英宗" userId="9b03fd3a-662f-49ff-9af1-1b93cf7aab22" providerId="ADAL" clId="{56E9DFAE-DDAD-4FCA-8AED-56B2D15DB479}" dt="2026-02-25T00:52:09.057" v="20379" actId="164"/>
          <ac:grpSpMkLst>
            <pc:docMk/>
            <pc:sldMk cId="2861357872" sldId="6057"/>
            <ac:grpSpMk id="11" creationId="{49299BE1-12DF-D759-0E78-DD7C938060CE}"/>
          </ac:grpSpMkLst>
        </pc:grpChg>
        <pc:grpChg chg="add mod">
          <ac:chgData name="松浦英宗" userId="9b03fd3a-662f-49ff-9af1-1b93cf7aab22" providerId="ADAL" clId="{56E9DFAE-DDAD-4FCA-8AED-56B2D15DB479}" dt="2026-02-25T00:52:09.057" v="20379" actId="164"/>
          <ac:grpSpMkLst>
            <pc:docMk/>
            <pc:sldMk cId="2861357872" sldId="6057"/>
            <ac:grpSpMk id="16" creationId="{CEF3D98C-7AB6-24A1-E29C-F0EC1C7D1FFA}"/>
          </ac:grpSpMkLst>
        </pc:grpChg>
        <pc:grpChg chg="add mod">
          <ac:chgData name="松浦英宗" userId="9b03fd3a-662f-49ff-9af1-1b93cf7aab22" providerId="ADAL" clId="{56E9DFAE-DDAD-4FCA-8AED-56B2D15DB479}" dt="2026-02-25T00:52:19.548" v="20382" actId="164"/>
          <ac:grpSpMkLst>
            <pc:docMk/>
            <pc:sldMk cId="2861357872" sldId="6057"/>
            <ac:grpSpMk id="21" creationId="{A3BC1067-862A-FE74-DE61-8E12DA835A41}"/>
          </ac:grpSpMkLst>
        </pc:grpChg>
        <pc:grpChg chg="mod">
          <ac:chgData name="松浦英宗" userId="9b03fd3a-662f-49ff-9af1-1b93cf7aab22" providerId="ADAL" clId="{56E9DFAE-DDAD-4FCA-8AED-56B2D15DB479}" dt="2026-02-25T00:52:19.548" v="20382" actId="164"/>
          <ac:grpSpMkLst>
            <pc:docMk/>
            <pc:sldMk cId="2861357872" sldId="6057"/>
            <ac:grpSpMk id="22" creationId="{642F67BA-C8A4-1D3B-80A1-6586B846F916}"/>
          </ac:grpSpMkLst>
        </pc:grpChg>
        <pc:grpChg chg="add mod">
          <ac:chgData name="松浦英宗" userId="9b03fd3a-662f-49ff-9af1-1b93cf7aab22" providerId="ADAL" clId="{56E9DFAE-DDAD-4FCA-8AED-56B2D15DB479}" dt="2026-02-25T00:53:47.520" v="20408" actId="14100"/>
          <ac:grpSpMkLst>
            <pc:docMk/>
            <pc:sldMk cId="2861357872" sldId="6057"/>
            <ac:grpSpMk id="38" creationId="{88CFAE8C-0A49-8F1D-576D-61FC743F500A}"/>
          </ac:grpSpMkLst>
        </pc:grpChg>
      </pc:sldChg>
      <pc:sldChg chg="addSp delSp modSp add del mod ord">
        <pc:chgData name="松浦英宗" userId="9b03fd3a-662f-49ff-9af1-1b93cf7aab22" providerId="ADAL" clId="{56E9DFAE-DDAD-4FCA-8AED-56B2D15DB479}" dt="2026-02-25T09:45:44.808" v="22856" actId="47"/>
        <pc:sldMkLst>
          <pc:docMk/>
          <pc:sldMk cId="2902585753" sldId="6058"/>
        </pc:sldMkLst>
        <pc:spChg chg="mod">
          <ac:chgData name="松浦英宗" userId="9b03fd3a-662f-49ff-9af1-1b93cf7aab22" providerId="ADAL" clId="{56E9DFAE-DDAD-4FCA-8AED-56B2D15DB479}" dt="2026-02-25T08:51:01.250" v="22372" actId="207"/>
          <ac:spMkLst>
            <pc:docMk/>
            <pc:sldMk cId="2902585753" sldId="6058"/>
            <ac:spMk id="2" creationId="{E31D58ED-4DEF-E457-3834-0242B89E45AB}"/>
          </ac:spMkLst>
        </pc:spChg>
        <pc:spChg chg="add del mod">
          <ac:chgData name="松浦英宗" userId="9b03fd3a-662f-49ff-9af1-1b93cf7aab22" providerId="ADAL" clId="{56E9DFAE-DDAD-4FCA-8AED-56B2D15DB479}" dt="2026-02-25T01:07:05.359" v="20425" actId="478"/>
          <ac:spMkLst>
            <pc:docMk/>
            <pc:sldMk cId="2902585753" sldId="6058"/>
            <ac:spMk id="3" creationId="{B36BF04E-A814-7ACD-E681-DFBD62DC9DF9}"/>
          </ac:spMkLst>
        </pc:spChg>
        <pc:spChg chg="add del mod">
          <ac:chgData name="松浦英宗" userId="9b03fd3a-662f-49ff-9af1-1b93cf7aab22" providerId="ADAL" clId="{56E9DFAE-DDAD-4FCA-8AED-56B2D15DB479}" dt="2026-02-25T01:07:05.359" v="20425" actId="478"/>
          <ac:spMkLst>
            <pc:docMk/>
            <pc:sldMk cId="2902585753" sldId="6058"/>
            <ac:spMk id="4" creationId="{D6285E63-9BFD-60A8-BECE-7AC7A73E5677}"/>
          </ac:spMkLst>
        </pc:spChg>
        <pc:spChg chg="add mod">
          <ac:chgData name="松浦英宗" userId="9b03fd3a-662f-49ff-9af1-1b93cf7aab22" providerId="ADAL" clId="{56E9DFAE-DDAD-4FCA-8AED-56B2D15DB479}" dt="2026-02-25T01:11:26.275" v="20558" actId="1035"/>
          <ac:spMkLst>
            <pc:docMk/>
            <pc:sldMk cId="2902585753" sldId="6058"/>
            <ac:spMk id="5" creationId="{AC3F1735-2078-36CA-2605-0DD9F99B2073}"/>
          </ac:spMkLst>
        </pc:spChg>
        <pc:spChg chg="add mod">
          <ac:chgData name="松浦英宗" userId="9b03fd3a-662f-49ff-9af1-1b93cf7aab22" providerId="ADAL" clId="{56E9DFAE-DDAD-4FCA-8AED-56B2D15DB479}" dt="2026-02-25T08:36:37.609" v="22001" actId="207"/>
          <ac:spMkLst>
            <pc:docMk/>
            <pc:sldMk cId="2902585753" sldId="6058"/>
            <ac:spMk id="6" creationId="{69C47757-B23F-EFEA-C189-7DBD87390C6B}"/>
          </ac:spMkLst>
        </pc:spChg>
        <pc:spChg chg="mod">
          <ac:chgData name="松浦英宗" userId="9b03fd3a-662f-49ff-9af1-1b93cf7aab22" providerId="ADAL" clId="{56E9DFAE-DDAD-4FCA-8AED-56B2D15DB479}" dt="2026-02-25T08:50:55.365" v="22371" actId="207"/>
          <ac:spMkLst>
            <pc:docMk/>
            <pc:sldMk cId="2902585753" sldId="6058"/>
            <ac:spMk id="9" creationId="{97957239-6E89-A46A-DFB2-B24B8B6140A7}"/>
          </ac:spMkLst>
        </pc:spChg>
        <pc:spChg chg="mod">
          <ac:chgData name="松浦英宗" userId="9b03fd3a-662f-49ff-9af1-1b93cf7aab22" providerId="ADAL" clId="{56E9DFAE-DDAD-4FCA-8AED-56B2D15DB479}" dt="2026-02-25T08:50:55.365" v="22371" actId="207"/>
          <ac:spMkLst>
            <pc:docMk/>
            <pc:sldMk cId="2902585753" sldId="6058"/>
            <ac:spMk id="10" creationId="{22068EE8-719B-2A6C-C4E0-959F008B2B0F}"/>
          </ac:spMkLst>
        </pc:spChg>
        <pc:spChg chg="mod">
          <ac:chgData name="松浦英宗" userId="9b03fd3a-662f-49ff-9af1-1b93cf7aab22" providerId="ADAL" clId="{56E9DFAE-DDAD-4FCA-8AED-56B2D15DB479}" dt="2026-02-25T08:50:55.365" v="22371" actId="207"/>
          <ac:spMkLst>
            <pc:docMk/>
            <pc:sldMk cId="2902585753" sldId="6058"/>
            <ac:spMk id="18" creationId="{0D471803-0168-6A7A-3DD8-CE76C3A6E5F9}"/>
          </ac:spMkLst>
        </pc:spChg>
        <pc:spChg chg="mod">
          <ac:chgData name="松浦英宗" userId="9b03fd3a-662f-49ff-9af1-1b93cf7aab22" providerId="ADAL" clId="{56E9DFAE-DDAD-4FCA-8AED-56B2D15DB479}" dt="2026-02-25T08:50:55.365" v="22371" actId="207"/>
          <ac:spMkLst>
            <pc:docMk/>
            <pc:sldMk cId="2902585753" sldId="6058"/>
            <ac:spMk id="19" creationId="{CA5FC218-0A98-281A-177A-A51480CCC126}"/>
          </ac:spMkLst>
        </pc:spChg>
        <pc:spChg chg="mod">
          <ac:chgData name="松浦英宗" userId="9b03fd3a-662f-49ff-9af1-1b93cf7aab22" providerId="ADAL" clId="{56E9DFAE-DDAD-4FCA-8AED-56B2D15DB479}" dt="2026-02-25T01:11:26.275" v="20558" actId="1035"/>
          <ac:spMkLst>
            <pc:docMk/>
            <pc:sldMk cId="2902585753" sldId="6058"/>
            <ac:spMk id="20" creationId="{CF55751C-1D48-5583-042A-1F1AAA092BD8}"/>
          </ac:spMkLst>
        </pc:spChg>
        <pc:spChg chg="mod">
          <ac:chgData name="松浦英宗" userId="9b03fd3a-662f-49ff-9af1-1b93cf7aab22" providerId="ADAL" clId="{56E9DFAE-DDAD-4FCA-8AED-56B2D15DB479}" dt="2026-02-25T08:36:37.609" v="22001" actId="207"/>
          <ac:spMkLst>
            <pc:docMk/>
            <pc:sldMk cId="2902585753" sldId="6058"/>
            <ac:spMk id="21" creationId="{8D58341C-C86D-547E-DAA0-28E9D7845F7D}"/>
          </ac:spMkLst>
        </pc:spChg>
        <pc:grpChg chg="add mod">
          <ac:chgData name="松浦英宗" userId="9b03fd3a-662f-49ff-9af1-1b93cf7aab22" providerId="ADAL" clId="{56E9DFAE-DDAD-4FCA-8AED-56B2D15DB479}" dt="2026-02-25T01:09:03.592" v="20495" actId="164"/>
          <ac:grpSpMkLst>
            <pc:docMk/>
            <pc:sldMk cId="2902585753" sldId="6058"/>
            <ac:grpSpMk id="7" creationId="{51C5A20C-5FAB-9E99-E250-C3D69D2573D4}"/>
          </ac:grpSpMkLst>
        </pc:grpChg>
        <pc:grpChg chg="add mod">
          <ac:chgData name="松浦英宗" userId="9b03fd3a-662f-49ff-9af1-1b93cf7aab22" providerId="ADAL" clId="{56E9DFAE-DDAD-4FCA-8AED-56B2D15DB479}" dt="2026-02-25T01:09:03.592" v="20495" actId="164"/>
          <ac:grpSpMkLst>
            <pc:docMk/>
            <pc:sldMk cId="2902585753" sldId="6058"/>
            <ac:grpSpMk id="8" creationId="{10517AD9-2935-3700-6F04-49656DC3EC78}"/>
          </ac:grpSpMkLst>
        </pc:grpChg>
        <pc:grpChg chg="add mod">
          <ac:chgData name="松浦英宗" userId="9b03fd3a-662f-49ff-9af1-1b93cf7aab22" providerId="ADAL" clId="{56E9DFAE-DDAD-4FCA-8AED-56B2D15DB479}" dt="2026-02-25T01:09:15.600" v="20505" actId="164"/>
          <ac:grpSpMkLst>
            <pc:docMk/>
            <pc:sldMk cId="2902585753" sldId="6058"/>
            <ac:grpSpMk id="13" creationId="{6BB1C196-0561-FC00-CFE4-20372F80E130}"/>
          </ac:grpSpMkLst>
        </pc:grpChg>
        <pc:grpChg chg="add mod">
          <ac:chgData name="松浦英宗" userId="9b03fd3a-662f-49ff-9af1-1b93cf7aab22" providerId="ADAL" clId="{56E9DFAE-DDAD-4FCA-8AED-56B2D15DB479}" dt="2026-02-25T01:09:15.600" v="20505" actId="164"/>
          <ac:grpSpMkLst>
            <pc:docMk/>
            <pc:sldMk cId="2902585753" sldId="6058"/>
            <ac:grpSpMk id="14" creationId="{5624D28A-5B10-EE12-B91E-2FCE97AA2901}"/>
          </ac:grpSpMkLst>
        </pc:grpChg>
        <pc:grpChg chg="mod">
          <ac:chgData name="松浦英宗" userId="9b03fd3a-662f-49ff-9af1-1b93cf7aab22" providerId="ADAL" clId="{56E9DFAE-DDAD-4FCA-8AED-56B2D15DB479}" dt="2026-02-25T01:09:07.632" v="20496" actId="571"/>
          <ac:grpSpMkLst>
            <pc:docMk/>
            <pc:sldMk cId="2902585753" sldId="6058"/>
            <ac:grpSpMk id="15" creationId="{8AF5CF77-1B14-C1D9-C58D-39B70F0F39B1}"/>
          </ac:grpSpMkLst>
        </pc:grpChg>
        <pc:grpChg chg="mod">
          <ac:chgData name="松浦英宗" userId="9b03fd3a-662f-49ff-9af1-1b93cf7aab22" providerId="ADAL" clId="{56E9DFAE-DDAD-4FCA-8AED-56B2D15DB479}" dt="2026-02-25T01:09:07.632" v="20496" actId="571"/>
          <ac:grpSpMkLst>
            <pc:docMk/>
            <pc:sldMk cId="2902585753" sldId="6058"/>
            <ac:grpSpMk id="16" creationId="{DB5554F1-C9E1-6968-AD68-C8314FA72977}"/>
          </ac:grpSpMkLst>
        </pc:grpChg>
        <pc:grpChg chg="add mod">
          <ac:chgData name="松浦英宗" userId="9b03fd3a-662f-49ff-9af1-1b93cf7aab22" providerId="ADAL" clId="{56E9DFAE-DDAD-4FCA-8AED-56B2D15DB479}" dt="2026-02-25T01:11:32.718" v="20577" actId="1035"/>
          <ac:grpSpMkLst>
            <pc:docMk/>
            <pc:sldMk cId="2902585753" sldId="6058"/>
            <ac:grpSpMk id="22" creationId="{1128828C-0988-6C71-4549-1BCC52775C4B}"/>
          </ac:grpSpMkLst>
        </pc:grpChg>
        <pc:cxnChg chg="add mod">
          <ac:chgData name="松浦英宗" userId="9b03fd3a-662f-49ff-9af1-1b93cf7aab22" providerId="ADAL" clId="{56E9DFAE-DDAD-4FCA-8AED-56B2D15DB479}" dt="2026-02-25T01:11:26.275" v="20558" actId="1035"/>
          <ac:cxnSpMkLst>
            <pc:docMk/>
            <pc:sldMk cId="2902585753" sldId="6058"/>
            <ac:cxnSpMk id="11" creationId="{6AE9D288-00B0-7FD9-572A-9901FF51369E}"/>
          </ac:cxnSpMkLst>
        </pc:cxnChg>
        <pc:cxnChg chg="mod">
          <ac:chgData name="松浦英宗" userId="9b03fd3a-662f-49ff-9af1-1b93cf7aab22" providerId="ADAL" clId="{56E9DFAE-DDAD-4FCA-8AED-56B2D15DB479}" dt="2026-02-25T01:11:26.275" v="20558" actId="1035"/>
          <ac:cxnSpMkLst>
            <pc:docMk/>
            <pc:sldMk cId="2902585753" sldId="6058"/>
            <ac:cxnSpMk id="17" creationId="{F53553FE-3C1D-ABB7-6BA5-04D1242B6747}"/>
          </ac:cxnSpMkLst>
        </pc:cxnChg>
      </pc:sldChg>
      <pc:sldChg chg="addSp delSp modSp add del mod">
        <pc:chgData name="松浦英宗" userId="9b03fd3a-662f-49ff-9af1-1b93cf7aab22" providerId="ADAL" clId="{56E9DFAE-DDAD-4FCA-8AED-56B2D15DB479}" dt="2026-02-25T09:45:44.808" v="22856" actId="47"/>
        <pc:sldMkLst>
          <pc:docMk/>
          <pc:sldMk cId="1766447129" sldId="6059"/>
        </pc:sldMkLst>
        <pc:spChg chg="add mod">
          <ac:chgData name="松浦英宗" userId="9b03fd3a-662f-49ff-9af1-1b93cf7aab22" providerId="ADAL" clId="{56E9DFAE-DDAD-4FCA-8AED-56B2D15DB479}" dt="2026-02-25T08:30:16.313" v="21976" actId="207"/>
          <ac:spMkLst>
            <pc:docMk/>
            <pc:sldMk cId="1766447129" sldId="6059"/>
            <ac:spMk id="3" creationId="{99A9E9AA-250B-5915-245F-983FC66A4D50}"/>
          </ac:spMkLst>
        </pc:spChg>
        <pc:spChg chg="add mod">
          <ac:chgData name="松浦英宗" userId="9b03fd3a-662f-49ff-9af1-1b93cf7aab22" providerId="ADAL" clId="{56E9DFAE-DDAD-4FCA-8AED-56B2D15DB479}" dt="2026-02-25T08:30:16.313" v="21976" actId="207"/>
          <ac:spMkLst>
            <pc:docMk/>
            <pc:sldMk cId="1766447129" sldId="6059"/>
            <ac:spMk id="4" creationId="{8E2CA9DE-58CF-ED61-C668-83EAB542B527}"/>
          </ac:spMkLst>
        </pc:spChg>
        <pc:spChg chg="mod">
          <ac:chgData name="松浦英宗" userId="9b03fd3a-662f-49ff-9af1-1b93cf7aab22" providerId="ADAL" clId="{56E9DFAE-DDAD-4FCA-8AED-56B2D15DB479}" dt="2026-02-25T01:14:16.622" v="20589" actId="571"/>
          <ac:spMkLst>
            <pc:docMk/>
            <pc:sldMk cId="1766447129" sldId="6059"/>
            <ac:spMk id="7" creationId="{94EFA032-8FEE-C99F-1DE7-27470E465A8F}"/>
          </ac:spMkLst>
        </pc:spChg>
        <pc:spChg chg="mod">
          <ac:chgData name="松浦英宗" userId="9b03fd3a-662f-49ff-9af1-1b93cf7aab22" providerId="ADAL" clId="{56E9DFAE-DDAD-4FCA-8AED-56B2D15DB479}" dt="2026-02-25T01:14:16.622" v="20589" actId="571"/>
          <ac:spMkLst>
            <pc:docMk/>
            <pc:sldMk cId="1766447129" sldId="6059"/>
            <ac:spMk id="8" creationId="{B0250FB1-D8EB-BE61-9703-DD1D5674CA50}"/>
          </ac:spMkLst>
        </pc:spChg>
        <pc:spChg chg="mod">
          <ac:chgData name="松浦英宗" userId="9b03fd3a-662f-49ff-9af1-1b93cf7aab22" providerId="ADAL" clId="{56E9DFAE-DDAD-4FCA-8AED-56B2D15DB479}" dt="2026-02-25T08:30:45.186" v="21980" actId="207"/>
          <ac:spMkLst>
            <pc:docMk/>
            <pc:sldMk cId="1766447129" sldId="6059"/>
            <ac:spMk id="10" creationId="{A1C74CE4-32BC-E49B-112A-72ED33545893}"/>
          </ac:spMkLst>
        </pc:spChg>
        <pc:spChg chg="mod">
          <ac:chgData name="松浦英宗" userId="9b03fd3a-662f-49ff-9af1-1b93cf7aab22" providerId="ADAL" clId="{56E9DFAE-DDAD-4FCA-8AED-56B2D15DB479}" dt="2026-02-25T08:30:45.186" v="21980" actId="207"/>
          <ac:spMkLst>
            <pc:docMk/>
            <pc:sldMk cId="1766447129" sldId="6059"/>
            <ac:spMk id="11" creationId="{27F76C3A-0133-D3DC-F38D-D4A10A459B36}"/>
          </ac:spMkLst>
        </pc:spChg>
        <pc:spChg chg="mod">
          <ac:chgData name="松浦英宗" userId="9b03fd3a-662f-49ff-9af1-1b93cf7aab22" providerId="ADAL" clId="{56E9DFAE-DDAD-4FCA-8AED-56B2D15DB479}" dt="2026-02-25T08:30:45.186" v="21980" actId="207"/>
          <ac:spMkLst>
            <pc:docMk/>
            <pc:sldMk cId="1766447129" sldId="6059"/>
            <ac:spMk id="13" creationId="{98904469-1C48-0ADA-03C4-0303C1410467}"/>
          </ac:spMkLst>
        </pc:spChg>
        <pc:spChg chg="mod">
          <ac:chgData name="松浦英宗" userId="9b03fd3a-662f-49ff-9af1-1b93cf7aab22" providerId="ADAL" clId="{56E9DFAE-DDAD-4FCA-8AED-56B2D15DB479}" dt="2026-02-25T08:30:45.186" v="21980" actId="207"/>
          <ac:spMkLst>
            <pc:docMk/>
            <pc:sldMk cId="1766447129" sldId="6059"/>
            <ac:spMk id="14" creationId="{0EB77460-D39D-C769-454B-77C239B858A1}"/>
          </ac:spMkLst>
        </pc:spChg>
        <pc:spChg chg="mod">
          <ac:chgData name="松浦英宗" userId="9b03fd3a-662f-49ff-9af1-1b93cf7aab22" providerId="ADAL" clId="{56E9DFAE-DDAD-4FCA-8AED-56B2D15DB479}" dt="2026-02-25T08:30:45.186" v="21980" actId="207"/>
          <ac:spMkLst>
            <pc:docMk/>
            <pc:sldMk cId="1766447129" sldId="6059"/>
            <ac:spMk id="16" creationId="{CED1F9C0-D91A-4725-CE0F-35D13EDD6E3E}"/>
          </ac:spMkLst>
        </pc:spChg>
        <pc:spChg chg="mod">
          <ac:chgData name="松浦英宗" userId="9b03fd3a-662f-49ff-9af1-1b93cf7aab22" providerId="ADAL" clId="{56E9DFAE-DDAD-4FCA-8AED-56B2D15DB479}" dt="2026-02-25T08:30:45.186" v="21980" actId="207"/>
          <ac:spMkLst>
            <pc:docMk/>
            <pc:sldMk cId="1766447129" sldId="6059"/>
            <ac:spMk id="17" creationId="{24485E9C-8818-66AC-F5D8-296E8E3AA440}"/>
          </ac:spMkLst>
        </pc:spChg>
        <pc:spChg chg="mod">
          <ac:chgData name="松浦英宗" userId="9b03fd3a-662f-49ff-9af1-1b93cf7aab22" providerId="ADAL" clId="{56E9DFAE-DDAD-4FCA-8AED-56B2D15DB479}" dt="2026-02-25T08:30:45.186" v="21980" actId="207"/>
          <ac:spMkLst>
            <pc:docMk/>
            <pc:sldMk cId="1766447129" sldId="6059"/>
            <ac:spMk id="19" creationId="{9E942C78-4493-3339-74AF-D53D75136E68}"/>
          </ac:spMkLst>
        </pc:spChg>
        <pc:spChg chg="mod">
          <ac:chgData name="松浦英宗" userId="9b03fd3a-662f-49ff-9af1-1b93cf7aab22" providerId="ADAL" clId="{56E9DFAE-DDAD-4FCA-8AED-56B2D15DB479}" dt="2026-02-25T08:30:45.186" v="21980" actId="207"/>
          <ac:spMkLst>
            <pc:docMk/>
            <pc:sldMk cId="1766447129" sldId="6059"/>
            <ac:spMk id="20" creationId="{C4BCFBA2-DCCB-198D-7E7A-B72B75863BC8}"/>
          </ac:spMkLst>
        </pc:spChg>
        <pc:grpChg chg="add mod">
          <ac:chgData name="松浦英宗" userId="9b03fd3a-662f-49ff-9af1-1b93cf7aab22" providerId="ADAL" clId="{56E9DFAE-DDAD-4FCA-8AED-56B2D15DB479}" dt="2026-02-25T01:14:49.888" v="20603" actId="164"/>
          <ac:grpSpMkLst>
            <pc:docMk/>
            <pc:sldMk cId="1766447129" sldId="6059"/>
            <ac:grpSpMk id="5" creationId="{16CE6F11-2194-D7C9-B80A-4A630FB6FE00}"/>
          </ac:grpSpMkLst>
        </pc:grpChg>
        <pc:grpChg chg="add del mod">
          <ac:chgData name="松浦英宗" userId="9b03fd3a-662f-49ff-9af1-1b93cf7aab22" providerId="ADAL" clId="{56E9DFAE-DDAD-4FCA-8AED-56B2D15DB479}" dt="2026-02-25T01:14:17.046" v="20590" actId="478"/>
          <ac:grpSpMkLst>
            <pc:docMk/>
            <pc:sldMk cId="1766447129" sldId="6059"/>
            <ac:grpSpMk id="6" creationId="{D96525F9-4214-2FDC-A4DB-CAB9B1D41DC9}"/>
          </ac:grpSpMkLst>
        </pc:grpChg>
        <pc:grpChg chg="add mod">
          <ac:chgData name="松浦英宗" userId="9b03fd3a-662f-49ff-9af1-1b93cf7aab22" providerId="ADAL" clId="{56E9DFAE-DDAD-4FCA-8AED-56B2D15DB479}" dt="2026-02-25T01:14:49.888" v="20603" actId="164"/>
          <ac:grpSpMkLst>
            <pc:docMk/>
            <pc:sldMk cId="1766447129" sldId="6059"/>
            <ac:grpSpMk id="9" creationId="{1D923E08-F621-0FF2-5ACA-74C1DADECDB5}"/>
          </ac:grpSpMkLst>
        </pc:grpChg>
        <pc:grpChg chg="add mod">
          <ac:chgData name="松浦英宗" userId="9b03fd3a-662f-49ff-9af1-1b93cf7aab22" providerId="ADAL" clId="{56E9DFAE-DDAD-4FCA-8AED-56B2D15DB479}" dt="2026-02-25T01:14:49.888" v="20603" actId="164"/>
          <ac:grpSpMkLst>
            <pc:docMk/>
            <pc:sldMk cId="1766447129" sldId="6059"/>
            <ac:grpSpMk id="12" creationId="{5505F6A8-269F-1F95-0A26-47E842BADBC3}"/>
          </ac:grpSpMkLst>
        </pc:grpChg>
        <pc:grpChg chg="add mod">
          <ac:chgData name="松浦英宗" userId="9b03fd3a-662f-49ff-9af1-1b93cf7aab22" providerId="ADAL" clId="{56E9DFAE-DDAD-4FCA-8AED-56B2D15DB479}" dt="2026-02-25T01:14:49.888" v="20603" actId="164"/>
          <ac:grpSpMkLst>
            <pc:docMk/>
            <pc:sldMk cId="1766447129" sldId="6059"/>
            <ac:grpSpMk id="15" creationId="{DFEC758A-DA5E-84BB-0470-1B6ACF65A9F4}"/>
          </ac:grpSpMkLst>
        </pc:grpChg>
        <pc:grpChg chg="add mod">
          <ac:chgData name="松浦英宗" userId="9b03fd3a-662f-49ff-9af1-1b93cf7aab22" providerId="ADAL" clId="{56E9DFAE-DDAD-4FCA-8AED-56B2D15DB479}" dt="2026-02-25T01:14:49.888" v="20603" actId="164"/>
          <ac:grpSpMkLst>
            <pc:docMk/>
            <pc:sldMk cId="1766447129" sldId="6059"/>
            <ac:grpSpMk id="18" creationId="{26E47684-EEFC-3168-79E3-9C36B3D94AD5}"/>
          </ac:grpSpMkLst>
        </pc:grpChg>
        <pc:grpChg chg="add mod">
          <ac:chgData name="松浦英宗" userId="9b03fd3a-662f-49ff-9af1-1b93cf7aab22" providerId="ADAL" clId="{56E9DFAE-DDAD-4FCA-8AED-56B2D15DB479}" dt="2026-02-25T01:14:54.219" v="20604" actId="14100"/>
          <ac:grpSpMkLst>
            <pc:docMk/>
            <pc:sldMk cId="1766447129" sldId="6059"/>
            <ac:grpSpMk id="21" creationId="{FE1CBEDA-B501-CDFA-8D13-215CFC5A99E7}"/>
          </ac:grpSpMkLst>
        </pc:grpChg>
      </pc:sldChg>
      <pc:sldChg chg="addSp delSp modSp add del mod ord">
        <pc:chgData name="松浦英宗" userId="9b03fd3a-662f-49ff-9af1-1b93cf7aab22" providerId="ADAL" clId="{56E9DFAE-DDAD-4FCA-8AED-56B2D15DB479}" dt="2026-02-25T09:49:02.407" v="22857"/>
        <pc:sldMkLst>
          <pc:docMk/>
          <pc:sldMk cId="160059889" sldId="6060"/>
        </pc:sldMkLst>
        <pc:spChg chg="add del mod ord">
          <ac:chgData name="松浦英宗" userId="9b03fd3a-662f-49ff-9af1-1b93cf7aab22" providerId="ADAL" clId="{56E9DFAE-DDAD-4FCA-8AED-56B2D15DB479}" dt="2026-02-25T07:25:46.437" v="20676" actId="478"/>
          <ac:spMkLst>
            <pc:docMk/>
            <pc:sldMk cId="160059889" sldId="6060"/>
            <ac:spMk id="3" creationId="{0D52E721-AC34-D741-26F0-18CCCCF31AF7}"/>
          </ac:spMkLst>
        </pc:spChg>
        <pc:spChg chg="add mod">
          <ac:chgData name="松浦英宗" userId="9b03fd3a-662f-49ff-9af1-1b93cf7aab22" providerId="ADAL" clId="{56E9DFAE-DDAD-4FCA-8AED-56B2D15DB479}" dt="2026-02-25T07:31:09.808" v="20827" actId="1035"/>
          <ac:spMkLst>
            <pc:docMk/>
            <pc:sldMk cId="160059889" sldId="6060"/>
            <ac:spMk id="4" creationId="{AB182085-A407-3B1C-4F69-E200E26283AD}"/>
          </ac:spMkLst>
        </pc:spChg>
        <pc:spChg chg="add mod">
          <ac:chgData name="松浦英宗" userId="9b03fd3a-662f-49ff-9af1-1b93cf7aab22" providerId="ADAL" clId="{56E9DFAE-DDAD-4FCA-8AED-56B2D15DB479}" dt="2026-02-25T07:31:09.808" v="20827" actId="1035"/>
          <ac:spMkLst>
            <pc:docMk/>
            <pc:sldMk cId="160059889" sldId="6060"/>
            <ac:spMk id="5" creationId="{688E2F4B-2014-8779-DCB6-D9103FE2ABE7}"/>
          </ac:spMkLst>
        </pc:spChg>
        <pc:spChg chg="add mod">
          <ac:chgData name="松浦英宗" userId="9b03fd3a-662f-49ff-9af1-1b93cf7aab22" providerId="ADAL" clId="{56E9DFAE-DDAD-4FCA-8AED-56B2D15DB479}" dt="2026-02-25T07:31:09.808" v="20827" actId="1035"/>
          <ac:spMkLst>
            <pc:docMk/>
            <pc:sldMk cId="160059889" sldId="6060"/>
            <ac:spMk id="6" creationId="{3D7A3DF7-B645-BB77-E1C2-BE24B6A620E2}"/>
          </ac:spMkLst>
        </pc:spChg>
        <pc:spChg chg="mod">
          <ac:chgData name="松浦英宗" userId="9b03fd3a-662f-49ff-9af1-1b93cf7aab22" providerId="ADAL" clId="{56E9DFAE-DDAD-4FCA-8AED-56B2D15DB479}" dt="2026-02-25T07:31:09.808" v="20827" actId="1035"/>
          <ac:spMkLst>
            <pc:docMk/>
            <pc:sldMk cId="160059889" sldId="6060"/>
            <ac:spMk id="9" creationId="{8EE99517-2303-260D-945F-FF8B2607B680}"/>
          </ac:spMkLst>
        </pc:spChg>
        <pc:spChg chg="mod">
          <ac:chgData name="松浦英宗" userId="9b03fd3a-662f-49ff-9af1-1b93cf7aab22" providerId="ADAL" clId="{56E9DFAE-DDAD-4FCA-8AED-56B2D15DB479}" dt="2026-02-25T07:31:09.808" v="20827" actId="1035"/>
          <ac:spMkLst>
            <pc:docMk/>
            <pc:sldMk cId="160059889" sldId="6060"/>
            <ac:spMk id="10" creationId="{B9115906-D660-D07C-6C11-557EF7190E9D}"/>
          </ac:spMkLst>
        </pc:spChg>
        <pc:spChg chg="mod">
          <ac:chgData name="松浦英宗" userId="9b03fd3a-662f-49ff-9af1-1b93cf7aab22" providerId="ADAL" clId="{56E9DFAE-DDAD-4FCA-8AED-56B2D15DB479}" dt="2026-02-25T07:31:09.808" v="20827" actId="1035"/>
          <ac:spMkLst>
            <pc:docMk/>
            <pc:sldMk cId="160059889" sldId="6060"/>
            <ac:spMk id="11" creationId="{054407CA-05B2-6789-7579-49B832C0F87D}"/>
          </ac:spMkLst>
        </pc:spChg>
        <pc:spChg chg="mod">
          <ac:chgData name="松浦英宗" userId="9b03fd3a-662f-49ff-9af1-1b93cf7aab22" providerId="ADAL" clId="{56E9DFAE-DDAD-4FCA-8AED-56B2D15DB479}" dt="2026-02-25T07:30:47.785" v="20802" actId="403"/>
          <ac:spMkLst>
            <pc:docMk/>
            <pc:sldMk cId="160059889" sldId="6060"/>
            <ac:spMk id="16" creationId="{DFDF20CC-CDCB-1EB8-4F3A-D7F1C10D3C92}"/>
          </ac:spMkLst>
        </pc:spChg>
        <pc:spChg chg="mod">
          <ac:chgData name="松浦英宗" userId="9b03fd3a-662f-49ff-9af1-1b93cf7aab22" providerId="ADAL" clId="{56E9DFAE-DDAD-4FCA-8AED-56B2D15DB479}" dt="2026-02-25T07:30:58.282" v="20803" actId="14100"/>
          <ac:spMkLst>
            <pc:docMk/>
            <pc:sldMk cId="160059889" sldId="6060"/>
            <ac:spMk id="17" creationId="{0A14BC67-74D5-78F1-2981-D7A6A4BAE492}"/>
          </ac:spMkLst>
        </pc:spChg>
        <pc:spChg chg="mod">
          <ac:chgData name="松浦英宗" userId="9b03fd3a-662f-49ff-9af1-1b93cf7aab22" providerId="ADAL" clId="{56E9DFAE-DDAD-4FCA-8AED-56B2D15DB479}" dt="2026-02-25T07:30:18.488" v="20794" actId="20577"/>
          <ac:spMkLst>
            <pc:docMk/>
            <pc:sldMk cId="160059889" sldId="6060"/>
            <ac:spMk id="18" creationId="{C8B83C38-BF9C-98BD-84EB-85B0F4E29A10}"/>
          </ac:spMkLst>
        </pc:spChg>
        <pc:spChg chg="mod">
          <ac:chgData name="松浦英宗" userId="9b03fd3a-662f-49ff-9af1-1b93cf7aab22" providerId="ADAL" clId="{56E9DFAE-DDAD-4FCA-8AED-56B2D15DB479}" dt="2026-02-25T07:30:47.785" v="20802" actId="403"/>
          <ac:spMkLst>
            <pc:docMk/>
            <pc:sldMk cId="160059889" sldId="6060"/>
            <ac:spMk id="19" creationId="{C199577C-B395-F36D-E652-335C71997AD8}"/>
          </ac:spMkLst>
        </pc:spChg>
        <pc:spChg chg="mod">
          <ac:chgData name="松浦英宗" userId="9b03fd3a-662f-49ff-9af1-1b93cf7aab22" providerId="ADAL" clId="{56E9DFAE-DDAD-4FCA-8AED-56B2D15DB479}" dt="2026-02-25T07:30:58.282" v="20803" actId="14100"/>
          <ac:spMkLst>
            <pc:docMk/>
            <pc:sldMk cId="160059889" sldId="6060"/>
            <ac:spMk id="20" creationId="{9DE3D982-CBCA-A01A-5F58-F3525C4A792E}"/>
          </ac:spMkLst>
        </pc:spChg>
        <pc:spChg chg="mod">
          <ac:chgData name="松浦英宗" userId="9b03fd3a-662f-49ff-9af1-1b93cf7aab22" providerId="ADAL" clId="{56E9DFAE-DDAD-4FCA-8AED-56B2D15DB479}" dt="2026-02-25T07:29:57.393" v="20782" actId="20577"/>
          <ac:spMkLst>
            <pc:docMk/>
            <pc:sldMk cId="160059889" sldId="6060"/>
            <ac:spMk id="21" creationId="{9A0FA3CD-53D7-F844-EF2B-9FF990E50885}"/>
          </ac:spMkLst>
        </pc:spChg>
        <pc:grpChg chg="add mod">
          <ac:chgData name="松浦英宗" userId="9b03fd3a-662f-49ff-9af1-1b93cf7aab22" providerId="ADAL" clId="{56E9DFAE-DDAD-4FCA-8AED-56B2D15DB479}" dt="2026-02-25T07:30:35.538" v="20800" actId="164"/>
          <ac:grpSpMkLst>
            <pc:docMk/>
            <pc:sldMk cId="160059889" sldId="6060"/>
            <ac:grpSpMk id="7" creationId="{79763054-D023-FB85-3527-954ECA6907C2}"/>
          </ac:grpSpMkLst>
        </pc:grpChg>
        <pc:grpChg chg="add mod">
          <ac:chgData name="松浦英宗" userId="9b03fd3a-662f-49ff-9af1-1b93cf7aab22" providerId="ADAL" clId="{56E9DFAE-DDAD-4FCA-8AED-56B2D15DB479}" dt="2026-02-25T07:30:35.538" v="20800" actId="164"/>
          <ac:grpSpMkLst>
            <pc:docMk/>
            <pc:sldMk cId="160059889" sldId="6060"/>
            <ac:grpSpMk id="8" creationId="{635482C3-6991-87BA-EEE4-18EC9AD5C0CB}"/>
          </ac:grpSpMkLst>
        </pc:grpChg>
        <pc:grpChg chg="add mod">
          <ac:chgData name="松浦英宗" userId="9b03fd3a-662f-49ff-9af1-1b93cf7aab22" providerId="ADAL" clId="{56E9DFAE-DDAD-4FCA-8AED-56B2D15DB479}" dt="2026-02-25T07:27:14.584" v="20757" actId="12788"/>
          <ac:grpSpMkLst>
            <pc:docMk/>
            <pc:sldMk cId="160059889" sldId="6060"/>
            <ac:grpSpMk id="12" creationId="{4A3F0E53-1603-3680-C766-35C984A0985D}"/>
          </ac:grpSpMkLst>
        </pc:grpChg>
        <pc:grpChg chg="add mod">
          <ac:chgData name="松浦英宗" userId="9b03fd3a-662f-49ff-9af1-1b93cf7aab22" providerId="ADAL" clId="{56E9DFAE-DDAD-4FCA-8AED-56B2D15DB479}" dt="2026-02-25T07:27:17.747" v="20758" actId="571"/>
          <ac:grpSpMkLst>
            <pc:docMk/>
            <pc:sldMk cId="160059889" sldId="6060"/>
            <ac:grpSpMk id="13" creationId="{3DD908AB-6201-8778-D44D-0FF7BC5F9B23}"/>
          </ac:grpSpMkLst>
        </pc:grpChg>
        <pc:grpChg chg="mod">
          <ac:chgData name="松浦英宗" userId="9b03fd3a-662f-49ff-9af1-1b93cf7aab22" providerId="ADAL" clId="{56E9DFAE-DDAD-4FCA-8AED-56B2D15DB479}" dt="2026-02-25T07:30:35.538" v="20800" actId="164"/>
          <ac:grpSpMkLst>
            <pc:docMk/>
            <pc:sldMk cId="160059889" sldId="6060"/>
            <ac:grpSpMk id="14" creationId="{D776301B-31EF-4AE8-90ED-00CD74838DAD}"/>
          </ac:grpSpMkLst>
        </pc:grpChg>
        <pc:grpChg chg="mod">
          <ac:chgData name="松浦英宗" userId="9b03fd3a-662f-49ff-9af1-1b93cf7aab22" providerId="ADAL" clId="{56E9DFAE-DDAD-4FCA-8AED-56B2D15DB479}" dt="2026-02-25T07:30:35.538" v="20800" actId="164"/>
          <ac:grpSpMkLst>
            <pc:docMk/>
            <pc:sldMk cId="160059889" sldId="6060"/>
            <ac:grpSpMk id="15" creationId="{C45398D4-D1A4-EFFA-A21B-C861D888CC18}"/>
          </ac:grpSpMkLst>
        </pc:grpChg>
        <pc:grpChg chg="add mod">
          <ac:chgData name="松浦英宗" userId="9b03fd3a-662f-49ff-9af1-1b93cf7aab22" providerId="ADAL" clId="{56E9DFAE-DDAD-4FCA-8AED-56B2D15DB479}" dt="2026-02-25T07:31:17.822" v="20839" actId="12788"/>
          <ac:grpSpMkLst>
            <pc:docMk/>
            <pc:sldMk cId="160059889" sldId="6060"/>
            <ac:grpSpMk id="22" creationId="{D31DA059-49E8-10E9-1895-09E8F190B96D}"/>
          </ac:grpSpMkLst>
        </pc:grpChg>
      </pc:sldChg>
      <pc:sldChg chg="add del">
        <pc:chgData name="松浦英宗" userId="9b03fd3a-662f-49ff-9af1-1b93cf7aab22" providerId="ADAL" clId="{56E9DFAE-DDAD-4FCA-8AED-56B2D15DB479}" dt="2026-02-25T09:45:44.808" v="22856" actId="47"/>
        <pc:sldMkLst>
          <pc:docMk/>
          <pc:sldMk cId="2232801041" sldId="6061"/>
        </pc:sldMkLst>
      </pc:sldChg>
      <pc:sldChg chg="addSp modSp add del mod">
        <pc:chgData name="松浦英宗" userId="9b03fd3a-662f-49ff-9af1-1b93cf7aab22" providerId="ADAL" clId="{56E9DFAE-DDAD-4FCA-8AED-56B2D15DB479}" dt="2026-02-25T09:24:20.465" v="22847" actId="2696"/>
        <pc:sldMkLst>
          <pc:docMk/>
          <pc:sldMk cId="3667517326" sldId="6061"/>
        </pc:sldMkLst>
        <pc:spChg chg="add mod">
          <ac:chgData name="松浦英宗" userId="9b03fd3a-662f-49ff-9af1-1b93cf7aab22" providerId="ADAL" clId="{56E9DFAE-DDAD-4FCA-8AED-56B2D15DB479}" dt="2026-02-25T07:35:03.294" v="20907" actId="404"/>
          <ac:spMkLst>
            <pc:docMk/>
            <pc:sldMk cId="3667517326" sldId="6061"/>
            <ac:spMk id="3" creationId="{C2D81DE4-AE84-2A07-D4D5-96F9E104E214}"/>
          </ac:spMkLst>
        </pc:spChg>
        <pc:spChg chg="add mod">
          <ac:chgData name="松浦英宗" userId="9b03fd3a-662f-49ff-9af1-1b93cf7aab22" providerId="ADAL" clId="{56E9DFAE-DDAD-4FCA-8AED-56B2D15DB479}" dt="2026-02-25T07:35:16.517" v="20910" actId="20577"/>
          <ac:spMkLst>
            <pc:docMk/>
            <pc:sldMk cId="3667517326" sldId="6061"/>
            <ac:spMk id="4" creationId="{6C629246-AE0E-A459-F2DF-739D92AE888D}"/>
          </ac:spMkLst>
        </pc:spChg>
        <pc:spChg chg="mod">
          <ac:chgData name="松浦英宗" userId="9b03fd3a-662f-49ff-9af1-1b93cf7aab22" providerId="ADAL" clId="{56E9DFAE-DDAD-4FCA-8AED-56B2D15DB479}" dt="2026-02-25T07:35:25.271" v="20913" actId="20577"/>
          <ac:spMkLst>
            <pc:docMk/>
            <pc:sldMk cId="3667517326" sldId="6061"/>
            <ac:spMk id="7" creationId="{4FB5BF23-E86A-13F1-7197-43121F102287}"/>
          </ac:spMkLst>
        </pc:spChg>
        <pc:spChg chg="mod">
          <ac:chgData name="松浦英宗" userId="9b03fd3a-662f-49ff-9af1-1b93cf7aab22" providerId="ADAL" clId="{56E9DFAE-DDAD-4FCA-8AED-56B2D15DB479}" dt="2026-02-25T07:35:37.698" v="20918" actId="20577"/>
          <ac:spMkLst>
            <pc:docMk/>
            <pc:sldMk cId="3667517326" sldId="6061"/>
            <ac:spMk id="8" creationId="{01DAB8AA-59AD-6549-0E34-F3008B6FDAE9}"/>
          </ac:spMkLst>
        </pc:spChg>
        <pc:spChg chg="mod">
          <ac:chgData name="松浦英宗" userId="9b03fd3a-662f-49ff-9af1-1b93cf7aab22" providerId="ADAL" clId="{56E9DFAE-DDAD-4FCA-8AED-56B2D15DB479}" dt="2026-02-25T07:35:47.788" v="20923" actId="20577"/>
          <ac:spMkLst>
            <pc:docMk/>
            <pc:sldMk cId="3667517326" sldId="6061"/>
            <ac:spMk id="10" creationId="{D7F20CAD-F608-82DC-6C11-4596E83F7240}"/>
          </ac:spMkLst>
        </pc:spChg>
        <pc:spChg chg="mod">
          <ac:chgData name="松浦英宗" userId="9b03fd3a-662f-49ff-9af1-1b93cf7aab22" providerId="ADAL" clId="{56E9DFAE-DDAD-4FCA-8AED-56B2D15DB479}" dt="2026-02-25T07:35:55.712" v="20928"/>
          <ac:spMkLst>
            <pc:docMk/>
            <pc:sldMk cId="3667517326" sldId="6061"/>
            <ac:spMk id="11" creationId="{A10C7D09-3E9C-7DF2-51E7-B3FC79474F75}"/>
          </ac:spMkLst>
        </pc:spChg>
        <pc:spChg chg="mod">
          <ac:chgData name="松浦英宗" userId="9b03fd3a-662f-49ff-9af1-1b93cf7aab22" providerId="ADAL" clId="{56E9DFAE-DDAD-4FCA-8AED-56B2D15DB479}" dt="2026-02-25T07:36:05.005" v="20931" actId="20577"/>
          <ac:spMkLst>
            <pc:docMk/>
            <pc:sldMk cId="3667517326" sldId="6061"/>
            <ac:spMk id="13" creationId="{3EEAE67F-C904-0F30-B678-A69E581890B5}"/>
          </ac:spMkLst>
        </pc:spChg>
        <pc:spChg chg="mod">
          <ac:chgData name="松浦英宗" userId="9b03fd3a-662f-49ff-9af1-1b93cf7aab22" providerId="ADAL" clId="{56E9DFAE-DDAD-4FCA-8AED-56B2D15DB479}" dt="2026-02-25T07:36:28.816" v="20936" actId="6549"/>
          <ac:spMkLst>
            <pc:docMk/>
            <pc:sldMk cId="3667517326" sldId="6061"/>
            <ac:spMk id="14" creationId="{D2E8FEDB-476F-FB56-05FB-ED74EF960D52}"/>
          </ac:spMkLst>
        </pc:spChg>
        <pc:spChg chg="mod">
          <ac:chgData name="松浦英宗" userId="9b03fd3a-662f-49ff-9af1-1b93cf7aab22" providerId="ADAL" clId="{56E9DFAE-DDAD-4FCA-8AED-56B2D15DB479}" dt="2026-02-25T07:36:37.985" v="20939" actId="20577"/>
          <ac:spMkLst>
            <pc:docMk/>
            <pc:sldMk cId="3667517326" sldId="6061"/>
            <ac:spMk id="16" creationId="{04400607-E234-5B40-043B-198C5550E66D}"/>
          </ac:spMkLst>
        </pc:spChg>
        <pc:spChg chg="mod">
          <ac:chgData name="松浦英宗" userId="9b03fd3a-662f-49ff-9af1-1b93cf7aab22" providerId="ADAL" clId="{56E9DFAE-DDAD-4FCA-8AED-56B2D15DB479}" dt="2026-02-25T07:36:47.711" v="20942" actId="20577"/>
          <ac:spMkLst>
            <pc:docMk/>
            <pc:sldMk cId="3667517326" sldId="6061"/>
            <ac:spMk id="17" creationId="{156F06EA-04FE-079E-CCBD-C5E3C9DB729A}"/>
          </ac:spMkLst>
        </pc:spChg>
        <pc:spChg chg="mod">
          <ac:chgData name="松浦英宗" userId="9b03fd3a-662f-49ff-9af1-1b93cf7aab22" providerId="ADAL" clId="{56E9DFAE-DDAD-4FCA-8AED-56B2D15DB479}" dt="2026-02-25T07:37:02.130" v="20947" actId="20577"/>
          <ac:spMkLst>
            <pc:docMk/>
            <pc:sldMk cId="3667517326" sldId="6061"/>
            <ac:spMk id="19" creationId="{D0EA685E-8467-116D-4123-1CA49585DA15}"/>
          </ac:spMkLst>
        </pc:spChg>
        <pc:spChg chg="mod">
          <ac:chgData name="松浦英宗" userId="9b03fd3a-662f-49ff-9af1-1b93cf7aab22" providerId="ADAL" clId="{56E9DFAE-DDAD-4FCA-8AED-56B2D15DB479}" dt="2026-02-25T07:37:10.978" v="20950" actId="20577"/>
          <ac:spMkLst>
            <pc:docMk/>
            <pc:sldMk cId="3667517326" sldId="6061"/>
            <ac:spMk id="20" creationId="{DFB74E43-9509-CBE1-55C0-09ED5F0E9405}"/>
          </ac:spMkLst>
        </pc:spChg>
        <pc:grpChg chg="add mod">
          <ac:chgData name="松浦英宗" userId="9b03fd3a-662f-49ff-9af1-1b93cf7aab22" providerId="ADAL" clId="{56E9DFAE-DDAD-4FCA-8AED-56B2D15DB479}" dt="2026-02-25T07:33:19.132" v="20875" actId="1035"/>
          <ac:grpSpMkLst>
            <pc:docMk/>
            <pc:sldMk cId="3667517326" sldId="6061"/>
            <ac:grpSpMk id="5" creationId="{0457D4F8-1FA1-D537-835C-A7255D60596C}"/>
          </ac:grpSpMkLst>
        </pc:grpChg>
        <pc:grpChg chg="add mod">
          <ac:chgData name="松浦英宗" userId="9b03fd3a-662f-49ff-9af1-1b93cf7aab22" providerId="ADAL" clId="{56E9DFAE-DDAD-4FCA-8AED-56B2D15DB479}" dt="2026-02-25T07:33:27.685" v="20894" actId="465"/>
          <ac:grpSpMkLst>
            <pc:docMk/>
            <pc:sldMk cId="3667517326" sldId="6061"/>
            <ac:grpSpMk id="6" creationId="{8C37993F-7961-1F51-D946-CE463D30C0E2}"/>
          </ac:grpSpMkLst>
        </pc:grpChg>
        <pc:grpChg chg="add mod">
          <ac:chgData name="松浦英宗" userId="9b03fd3a-662f-49ff-9af1-1b93cf7aab22" providerId="ADAL" clId="{56E9DFAE-DDAD-4FCA-8AED-56B2D15DB479}" dt="2026-02-25T07:33:27.685" v="20894" actId="465"/>
          <ac:grpSpMkLst>
            <pc:docMk/>
            <pc:sldMk cId="3667517326" sldId="6061"/>
            <ac:grpSpMk id="9" creationId="{0A8E67B0-4F72-13C5-00B2-AB0DE09A0EF9}"/>
          </ac:grpSpMkLst>
        </pc:grpChg>
        <pc:grpChg chg="add mod">
          <ac:chgData name="松浦英宗" userId="9b03fd3a-662f-49ff-9af1-1b93cf7aab22" providerId="ADAL" clId="{56E9DFAE-DDAD-4FCA-8AED-56B2D15DB479}" dt="2026-02-25T07:33:27.685" v="20894" actId="465"/>
          <ac:grpSpMkLst>
            <pc:docMk/>
            <pc:sldMk cId="3667517326" sldId="6061"/>
            <ac:grpSpMk id="12" creationId="{149CC006-644E-59C8-21FF-0C6BF0D3F816}"/>
          </ac:grpSpMkLst>
        </pc:grpChg>
        <pc:grpChg chg="add mod">
          <ac:chgData name="松浦英宗" userId="9b03fd3a-662f-49ff-9af1-1b93cf7aab22" providerId="ADAL" clId="{56E9DFAE-DDAD-4FCA-8AED-56B2D15DB479}" dt="2026-02-25T07:33:27.685" v="20894" actId="465"/>
          <ac:grpSpMkLst>
            <pc:docMk/>
            <pc:sldMk cId="3667517326" sldId="6061"/>
            <ac:grpSpMk id="15" creationId="{E57989C4-B0EF-76A6-F3C2-9A4FA07AD2A0}"/>
          </ac:grpSpMkLst>
        </pc:grpChg>
        <pc:grpChg chg="add mod">
          <ac:chgData name="松浦英宗" userId="9b03fd3a-662f-49ff-9af1-1b93cf7aab22" providerId="ADAL" clId="{56E9DFAE-DDAD-4FCA-8AED-56B2D15DB479}" dt="2026-02-25T07:33:23.271" v="20893" actId="1035"/>
          <ac:grpSpMkLst>
            <pc:docMk/>
            <pc:sldMk cId="3667517326" sldId="6061"/>
            <ac:grpSpMk id="18" creationId="{F498D198-0357-9271-3CB9-1C8088BEBA56}"/>
          </ac:grpSpMkLst>
        </pc:grpChg>
      </pc:sldChg>
      <pc:sldChg chg="addSp delSp modSp add del mod">
        <pc:chgData name="松浦英宗" userId="9b03fd3a-662f-49ff-9af1-1b93cf7aab22" providerId="ADAL" clId="{56E9DFAE-DDAD-4FCA-8AED-56B2D15DB479}" dt="2026-02-25T09:24:41.691" v="22854" actId="2696"/>
        <pc:sldMkLst>
          <pc:docMk/>
          <pc:sldMk cId="288667218" sldId="6062"/>
        </pc:sldMkLst>
        <pc:spChg chg="add mod ord">
          <ac:chgData name="松浦英宗" userId="9b03fd3a-662f-49ff-9af1-1b93cf7aab22" providerId="ADAL" clId="{56E9DFAE-DDAD-4FCA-8AED-56B2D15DB479}" dt="2026-02-25T08:36:06.289" v="21999" actId="207"/>
          <ac:spMkLst>
            <pc:docMk/>
            <pc:sldMk cId="288667218" sldId="6062"/>
            <ac:spMk id="3" creationId="{96DC89A2-115F-325B-DD23-67B8A89B2C57}"/>
          </ac:spMkLst>
        </pc:spChg>
        <pc:spChg chg="add mod">
          <ac:chgData name="松浦英宗" userId="9b03fd3a-662f-49ff-9af1-1b93cf7aab22" providerId="ADAL" clId="{56E9DFAE-DDAD-4FCA-8AED-56B2D15DB479}" dt="2026-02-25T07:53:12.045" v="21175" actId="164"/>
          <ac:spMkLst>
            <pc:docMk/>
            <pc:sldMk cId="288667218" sldId="6062"/>
            <ac:spMk id="4" creationId="{1F74DEE3-F842-E0B4-0B54-7401B4313649}"/>
          </ac:spMkLst>
        </pc:spChg>
        <pc:spChg chg="add mod ord">
          <ac:chgData name="松浦英宗" userId="9b03fd3a-662f-49ff-9af1-1b93cf7aab22" providerId="ADAL" clId="{56E9DFAE-DDAD-4FCA-8AED-56B2D15DB479}" dt="2026-02-25T07:58:12.784" v="21380" actId="1035"/>
          <ac:spMkLst>
            <pc:docMk/>
            <pc:sldMk cId="288667218" sldId="6062"/>
            <ac:spMk id="5" creationId="{17F6D567-0C16-49D3-A671-79F7935C1753}"/>
          </ac:spMkLst>
        </pc:spChg>
        <pc:spChg chg="add mod">
          <ac:chgData name="松浦英宗" userId="9b03fd3a-662f-49ff-9af1-1b93cf7aab22" providerId="ADAL" clId="{56E9DFAE-DDAD-4FCA-8AED-56B2D15DB479}" dt="2026-02-25T07:58:46.992" v="21383" actId="207"/>
          <ac:spMkLst>
            <pc:docMk/>
            <pc:sldMk cId="288667218" sldId="6062"/>
            <ac:spMk id="6" creationId="{5A2A4D61-F62C-A0F4-76AC-BD0E513581CE}"/>
          </ac:spMkLst>
        </pc:spChg>
        <pc:spChg chg="mod">
          <ac:chgData name="松浦英宗" userId="9b03fd3a-662f-49ff-9af1-1b93cf7aab22" providerId="ADAL" clId="{56E9DFAE-DDAD-4FCA-8AED-56B2D15DB479}" dt="2026-02-25T07:58:03.797" v="21376" actId="1035"/>
          <ac:spMkLst>
            <pc:docMk/>
            <pc:sldMk cId="288667218" sldId="6062"/>
            <ac:spMk id="9" creationId="{724EB172-FA71-61DB-B920-B3B28A920206}"/>
          </ac:spMkLst>
        </pc:spChg>
        <pc:spChg chg="mod">
          <ac:chgData name="松浦英宗" userId="9b03fd3a-662f-49ff-9af1-1b93cf7aab22" providerId="ADAL" clId="{56E9DFAE-DDAD-4FCA-8AED-56B2D15DB479}" dt="2026-02-25T07:58:46.992" v="21383" actId="207"/>
          <ac:spMkLst>
            <pc:docMk/>
            <pc:sldMk cId="288667218" sldId="6062"/>
            <ac:spMk id="10" creationId="{7AA3E678-5E68-A7E6-F0BF-42344FAA38B0}"/>
          </ac:spMkLst>
        </pc:spChg>
        <pc:spChg chg="mod">
          <ac:chgData name="松浦英宗" userId="9b03fd3a-662f-49ff-9af1-1b93cf7aab22" providerId="ADAL" clId="{56E9DFAE-DDAD-4FCA-8AED-56B2D15DB479}" dt="2026-02-25T07:53:28.911" v="21181" actId="14100"/>
          <ac:spMkLst>
            <pc:docMk/>
            <pc:sldMk cId="288667218" sldId="6062"/>
            <ac:spMk id="13" creationId="{9223E1F1-A1A3-57F0-9E58-E7198C4E8FAB}"/>
          </ac:spMkLst>
        </pc:spChg>
        <pc:spChg chg="mod">
          <ac:chgData name="松浦英宗" userId="9b03fd3a-662f-49ff-9af1-1b93cf7aab22" providerId="ADAL" clId="{56E9DFAE-DDAD-4FCA-8AED-56B2D15DB479}" dt="2026-02-25T07:58:03.797" v="21376" actId="1035"/>
          <ac:spMkLst>
            <pc:docMk/>
            <pc:sldMk cId="288667218" sldId="6062"/>
            <ac:spMk id="16" creationId="{18C20C7D-11E2-F71E-5D1F-4DA0B76B4150}"/>
          </ac:spMkLst>
        </pc:spChg>
        <pc:spChg chg="mod">
          <ac:chgData name="松浦英宗" userId="9b03fd3a-662f-49ff-9af1-1b93cf7aab22" providerId="ADAL" clId="{56E9DFAE-DDAD-4FCA-8AED-56B2D15DB479}" dt="2026-02-25T07:58:46.992" v="21383" actId="207"/>
          <ac:spMkLst>
            <pc:docMk/>
            <pc:sldMk cId="288667218" sldId="6062"/>
            <ac:spMk id="17" creationId="{C3FB4EB0-68B2-6253-1FD3-0AB84315F5E8}"/>
          </ac:spMkLst>
        </pc:spChg>
        <pc:spChg chg="mod">
          <ac:chgData name="松浦英宗" userId="9b03fd3a-662f-49ff-9af1-1b93cf7aab22" providerId="ADAL" clId="{56E9DFAE-DDAD-4FCA-8AED-56B2D15DB479}" dt="2026-02-25T07:58:12.784" v="21380" actId="1035"/>
          <ac:spMkLst>
            <pc:docMk/>
            <pc:sldMk cId="288667218" sldId="6062"/>
            <ac:spMk id="18" creationId="{68DD21A1-D8CB-0142-4E45-DA59A57408EC}"/>
          </ac:spMkLst>
        </pc:spChg>
        <pc:spChg chg="mod">
          <ac:chgData name="松浦英宗" userId="9b03fd3a-662f-49ff-9af1-1b93cf7aab22" providerId="ADAL" clId="{56E9DFAE-DDAD-4FCA-8AED-56B2D15DB479}" dt="2026-02-25T07:58:46.992" v="21383" actId="207"/>
          <ac:spMkLst>
            <pc:docMk/>
            <pc:sldMk cId="288667218" sldId="6062"/>
            <ac:spMk id="19" creationId="{5E5E1C99-917C-4F97-151E-EA48209234AC}"/>
          </ac:spMkLst>
        </pc:spChg>
        <pc:spChg chg="mod">
          <ac:chgData name="松浦英宗" userId="9b03fd3a-662f-49ff-9af1-1b93cf7aab22" providerId="ADAL" clId="{56E9DFAE-DDAD-4FCA-8AED-56B2D15DB479}" dt="2026-02-25T07:53:31.803" v="21182" actId="571"/>
          <ac:spMkLst>
            <pc:docMk/>
            <pc:sldMk cId="288667218" sldId="6062"/>
            <ac:spMk id="21" creationId="{5979B223-64BF-6D67-1B2C-D4A8B319C99A}"/>
          </ac:spMkLst>
        </pc:spChg>
        <pc:spChg chg="mod">
          <ac:chgData name="松浦英宗" userId="9b03fd3a-662f-49ff-9af1-1b93cf7aab22" providerId="ADAL" clId="{56E9DFAE-DDAD-4FCA-8AED-56B2D15DB479}" dt="2026-02-25T07:58:03.797" v="21376" actId="1035"/>
          <ac:spMkLst>
            <pc:docMk/>
            <pc:sldMk cId="288667218" sldId="6062"/>
            <ac:spMk id="24" creationId="{8A709433-DCCA-6812-B1B1-E1A70690FB86}"/>
          </ac:spMkLst>
        </pc:spChg>
        <pc:spChg chg="mod">
          <ac:chgData name="松浦英宗" userId="9b03fd3a-662f-49ff-9af1-1b93cf7aab22" providerId="ADAL" clId="{56E9DFAE-DDAD-4FCA-8AED-56B2D15DB479}" dt="2026-02-25T07:58:46.992" v="21383" actId="207"/>
          <ac:spMkLst>
            <pc:docMk/>
            <pc:sldMk cId="288667218" sldId="6062"/>
            <ac:spMk id="25" creationId="{12984430-C79B-BE7C-F999-6845B2BD01B8}"/>
          </ac:spMkLst>
        </pc:spChg>
        <pc:spChg chg="mod">
          <ac:chgData name="松浦英宗" userId="9b03fd3a-662f-49ff-9af1-1b93cf7aab22" providerId="ADAL" clId="{56E9DFAE-DDAD-4FCA-8AED-56B2D15DB479}" dt="2026-02-25T07:58:12.784" v="21380" actId="1035"/>
          <ac:spMkLst>
            <pc:docMk/>
            <pc:sldMk cId="288667218" sldId="6062"/>
            <ac:spMk id="26" creationId="{5AD1BCC9-0FA2-80C3-2FFD-559706578531}"/>
          </ac:spMkLst>
        </pc:spChg>
        <pc:spChg chg="mod">
          <ac:chgData name="松浦英宗" userId="9b03fd3a-662f-49ff-9af1-1b93cf7aab22" providerId="ADAL" clId="{56E9DFAE-DDAD-4FCA-8AED-56B2D15DB479}" dt="2026-02-25T07:58:46.992" v="21383" actId="207"/>
          <ac:spMkLst>
            <pc:docMk/>
            <pc:sldMk cId="288667218" sldId="6062"/>
            <ac:spMk id="27" creationId="{7F404091-BBA0-C469-8577-B4347FF97795}"/>
          </ac:spMkLst>
        </pc:spChg>
        <pc:spChg chg="mod">
          <ac:chgData name="松浦英宗" userId="9b03fd3a-662f-49ff-9af1-1b93cf7aab22" providerId="ADAL" clId="{56E9DFAE-DDAD-4FCA-8AED-56B2D15DB479}" dt="2026-02-25T07:57:48.986" v="21369" actId="948"/>
          <ac:spMkLst>
            <pc:docMk/>
            <pc:sldMk cId="288667218" sldId="6062"/>
            <ac:spMk id="29" creationId="{1A0125F1-7717-17A3-1D00-B32A9B5D3F7B}"/>
          </ac:spMkLst>
        </pc:spChg>
        <pc:spChg chg="mod">
          <ac:chgData name="松浦英宗" userId="9b03fd3a-662f-49ff-9af1-1b93cf7aab22" providerId="ADAL" clId="{56E9DFAE-DDAD-4FCA-8AED-56B2D15DB479}" dt="2026-02-25T07:58:03.797" v="21376" actId="1035"/>
          <ac:spMkLst>
            <pc:docMk/>
            <pc:sldMk cId="288667218" sldId="6062"/>
            <ac:spMk id="32" creationId="{8BD10AEF-41A2-2F66-21A4-9A5C9ED475D1}"/>
          </ac:spMkLst>
        </pc:spChg>
        <pc:spChg chg="mod">
          <ac:chgData name="松浦英宗" userId="9b03fd3a-662f-49ff-9af1-1b93cf7aab22" providerId="ADAL" clId="{56E9DFAE-DDAD-4FCA-8AED-56B2D15DB479}" dt="2026-02-25T07:58:46.992" v="21383" actId="207"/>
          <ac:spMkLst>
            <pc:docMk/>
            <pc:sldMk cId="288667218" sldId="6062"/>
            <ac:spMk id="33" creationId="{D9AECB52-CDD6-1257-6CA3-3C1E6D9F58DD}"/>
          </ac:spMkLst>
        </pc:spChg>
        <pc:spChg chg="mod">
          <ac:chgData name="松浦英宗" userId="9b03fd3a-662f-49ff-9af1-1b93cf7aab22" providerId="ADAL" clId="{56E9DFAE-DDAD-4FCA-8AED-56B2D15DB479}" dt="2026-02-25T07:58:12.784" v="21380" actId="1035"/>
          <ac:spMkLst>
            <pc:docMk/>
            <pc:sldMk cId="288667218" sldId="6062"/>
            <ac:spMk id="34" creationId="{904435F8-E9F2-5AB2-75DA-2A547C0E635E}"/>
          </ac:spMkLst>
        </pc:spChg>
        <pc:spChg chg="mod">
          <ac:chgData name="松浦英宗" userId="9b03fd3a-662f-49ff-9af1-1b93cf7aab22" providerId="ADAL" clId="{56E9DFAE-DDAD-4FCA-8AED-56B2D15DB479}" dt="2026-02-25T07:58:46.992" v="21383" actId="207"/>
          <ac:spMkLst>
            <pc:docMk/>
            <pc:sldMk cId="288667218" sldId="6062"/>
            <ac:spMk id="35" creationId="{15064FD0-CB73-8940-72B5-45755310BED4}"/>
          </ac:spMkLst>
        </pc:spChg>
        <pc:spChg chg="add mod">
          <ac:chgData name="松浦英宗" userId="9b03fd3a-662f-49ff-9af1-1b93cf7aab22" providerId="ADAL" clId="{56E9DFAE-DDAD-4FCA-8AED-56B2D15DB479}" dt="2026-02-25T07:58:34.606" v="21382" actId="207"/>
          <ac:spMkLst>
            <pc:docMk/>
            <pc:sldMk cId="288667218" sldId="6062"/>
            <ac:spMk id="37" creationId="{646A7F60-E0E7-1784-05F1-031CB95FC633}"/>
          </ac:spMkLst>
        </pc:spChg>
        <pc:grpChg chg="add mod">
          <ac:chgData name="松浦英宗" userId="9b03fd3a-662f-49ff-9af1-1b93cf7aab22" providerId="ADAL" clId="{56E9DFAE-DDAD-4FCA-8AED-56B2D15DB479}" dt="2026-02-25T07:53:12.045" v="21175" actId="164"/>
          <ac:grpSpMkLst>
            <pc:docMk/>
            <pc:sldMk cId="288667218" sldId="6062"/>
            <ac:grpSpMk id="7" creationId="{17D0E8D6-B9E9-5E97-7A6E-624466E5BC4C}"/>
          </ac:grpSpMkLst>
        </pc:grpChg>
        <pc:grpChg chg="add mod">
          <ac:chgData name="松浦英宗" userId="9b03fd3a-662f-49ff-9af1-1b93cf7aab22" providerId="ADAL" clId="{56E9DFAE-DDAD-4FCA-8AED-56B2D15DB479}" dt="2026-02-25T07:53:12.045" v="21175" actId="164"/>
          <ac:grpSpMkLst>
            <pc:docMk/>
            <pc:sldMk cId="288667218" sldId="6062"/>
            <ac:grpSpMk id="8" creationId="{D31502E2-0D12-EA8F-BC77-C8E93179E340}"/>
          </ac:grpSpMkLst>
        </pc:grpChg>
        <pc:grpChg chg="add mod">
          <ac:chgData name="松浦英宗" userId="9b03fd3a-662f-49ff-9af1-1b93cf7aab22" providerId="ADAL" clId="{56E9DFAE-DDAD-4FCA-8AED-56B2D15DB479}" dt="2026-02-25T07:53:42.466" v="21186" actId="164"/>
          <ac:grpSpMkLst>
            <pc:docMk/>
            <pc:sldMk cId="288667218" sldId="6062"/>
            <ac:grpSpMk id="11" creationId="{A963B178-6CFD-F74C-B80F-6FAD8BF5BCAF}"/>
          </ac:grpSpMkLst>
        </pc:grpChg>
        <pc:grpChg chg="add mod">
          <ac:chgData name="松浦英宗" userId="9b03fd3a-662f-49ff-9af1-1b93cf7aab22" providerId="ADAL" clId="{56E9DFAE-DDAD-4FCA-8AED-56B2D15DB479}" dt="2026-02-25T07:53:42.466" v="21186" actId="164"/>
          <ac:grpSpMkLst>
            <pc:docMk/>
            <pc:sldMk cId="288667218" sldId="6062"/>
            <ac:grpSpMk id="12" creationId="{FB2E59FC-6519-257E-0EBD-864E96608766}"/>
          </ac:grpSpMkLst>
        </pc:grpChg>
        <pc:grpChg chg="mod">
          <ac:chgData name="松浦英宗" userId="9b03fd3a-662f-49ff-9af1-1b93cf7aab22" providerId="ADAL" clId="{56E9DFAE-DDAD-4FCA-8AED-56B2D15DB479}" dt="2026-02-25T07:53:14.886" v="21176" actId="571"/>
          <ac:grpSpMkLst>
            <pc:docMk/>
            <pc:sldMk cId="288667218" sldId="6062"/>
            <ac:grpSpMk id="14" creationId="{7FA20474-C017-828C-0797-1DDEA1F3C386}"/>
          </ac:grpSpMkLst>
        </pc:grpChg>
        <pc:grpChg chg="mod">
          <ac:chgData name="松浦英宗" userId="9b03fd3a-662f-49ff-9af1-1b93cf7aab22" providerId="ADAL" clId="{56E9DFAE-DDAD-4FCA-8AED-56B2D15DB479}" dt="2026-02-25T07:53:14.886" v="21176" actId="571"/>
          <ac:grpSpMkLst>
            <pc:docMk/>
            <pc:sldMk cId="288667218" sldId="6062"/>
            <ac:grpSpMk id="15" creationId="{D5630598-2E14-ED10-83F3-3FAA07720DC6}"/>
          </ac:grpSpMkLst>
        </pc:grpChg>
        <pc:grpChg chg="mod">
          <ac:chgData name="松浦英宗" userId="9b03fd3a-662f-49ff-9af1-1b93cf7aab22" providerId="ADAL" clId="{56E9DFAE-DDAD-4FCA-8AED-56B2D15DB479}" dt="2026-02-25T07:53:42.466" v="21186" actId="164"/>
          <ac:grpSpMkLst>
            <pc:docMk/>
            <pc:sldMk cId="288667218" sldId="6062"/>
            <ac:grpSpMk id="20" creationId="{78E402FB-93EF-2B30-5048-C9ECECC71CF4}"/>
          </ac:grpSpMkLst>
        </pc:grpChg>
        <pc:grpChg chg="mod">
          <ac:chgData name="松浦英宗" userId="9b03fd3a-662f-49ff-9af1-1b93cf7aab22" providerId="ADAL" clId="{56E9DFAE-DDAD-4FCA-8AED-56B2D15DB479}" dt="2026-02-25T07:53:42.466" v="21186" actId="164"/>
          <ac:grpSpMkLst>
            <pc:docMk/>
            <pc:sldMk cId="288667218" sldId="6062"/>
            <ac:grpSpMk id="28" creationId="{C7E9FE1B-CAE1-0D36-651D-502CDB3D1A17}"/>
          </ac:grpSpMkLst>
        </pc:grpChg>
        <pc:grpChg chg="add mod ord">
          <ac:chgData name="松浦英宗" userId="9b03fd3a-662f-49ff-9af1-1b93cf7aab22" providerId="ADAL" clId="{56E9DFAE-DDAD-4FCA-8AED-56B2D15DB479}" dt="2026-02-25T07:54:57.475" v="21321" actId="164"/>
          <ac:grpSpMkLst>
            <pc:docMk/>
            <pc:sldMk cId="288667218" sldId="6062"/>
            <ac:grpSpMk id="36" creationId="{FB1B24A7-D5D7-F4E9-24DC-47D1A86A6352}"/>
          </ac:grpSpMkLst>
        </pc:grpChg>
        <pc:grpChg chg="add mod">
          <ac:chgData name="松浦英宗" userId="9b03fd3a-662f-49ff-9af1-1b93cf7aab22" providerId="ADAL" clId="{56E9DFAE-DDAD-4FCA-8AED-56B2D15DB479}" dt="2026-02-25T07:55:00.721" v="21330" actId="1036"/>
          <ac:grpSpMkLst>
            <pc:docMk/>
            <pc:sldMk cId="288667218" sldId="6062"/>
            <ac:grpSpMk id="38" creationId="{037BBD14-9FF6-2140-9359-34AF0532D844}"/>
          </ac:grpSpMkLst>
        </pc:grpChg>
      </pc:sldChg>
      <pc:sldChg chg="add del">
        <pc:chgData name="松浦英宗" userId="9b03fd3a-662f-49ff-9af1-1b93cf7aab22" providerId="ADAL" clId="{56E9DFAE-DDAD-4FCA-8AED-56B2D15DB479}" dt="2026-02-25T09:45:44.808" v="22856" actId="47"/>
        <pc:sldMkLst>
          <pc:docMk/>
          <pc:sldMk cId="1031696261" sldId="6062"/>
        </pc:sldMkLst>
      </pc:sldChg>
      <pc:sldChg chg="addSp modSp add del mod ord">
        <pc:chgData name="松浦英宗" userId="9b03fd3a-662f-49ff-9af1-1b93cf7aab22" providerId="ADAL" clId="{56E9DFAE-DDAD-4FCA-8AED-56B2D15DB479}" dt="2026-02-25T09:45:44.808" v="22856" actId="47"/>
        <pc:sldMkLst>
          <pc:docMk/>
          <pc:sldMk cId="3803264411" sldId="6063"/>
        </pc:sldMkLst>
        <pc:spChg chg="add mod">
          <ac:chgData name="松浦英宗" userId="9b03fd3a-662f-49ff-9af1-1b93cf7aab22" providerId="ADAL" clId="{56E9DFAE-DDAD-4FCA-8AED-56B2D15DB479}" dt="2026-02-25T08:07:07.822" v="21556" actId="113"/>
          <ac:spMkLst>
            <pc:docMk/>
            <pc:sldMk cId="3803264411" sldId="6063"/>
            <ac:spMk id="3" creationId="{19E34274-ACBD-0A66-4F80-0AD1CE7EE372}"/>
          </ac:spMkLst>
        </pc:spChg>
        <pc:spChg chg="add mod">
          <ac:chgData name="松浦英宗" userId="9b03fd3a-662f-49ff-9af1-1b93cf7aab22" providerId="ADAL" clId="{56E9DFAE-DDAD-4FCA-8AED-56B2D15DB479}" dt="2026-02-25T08:06:55.434" v="21553" actId="3064"/>
          <ac:spMkLst>
            <pc:docMk/>
            <pc:sldMk cId="3803264411" sldId="6063"/>
            <ac:spMk id="4" creationId="{D18A1045-D7CB-9545-88ED-7DEB25287037}"/>
          </ac:spMkLst>
        </pc:spChg>
        <pc:spChg chg="add mod">
          <ac:chgData name="松浦英宗" userId="9b03fd3a-662f-49ff-9af1-1b93cf7aab22" providerId="ADAL" clId="{56E9DFAE-DDAD-4FCA-8AED-56B2D15DB479}" dt="2026-02-25T08:04:53.458" v="21523" actId="164"/>
          <ac:spMkLst>
            <pc:docMk/>
            <pc:sldMk cId="3803264411" sldId="6063"/>
            <ac:spMk id="5" creationId="{426703A3-87B1-3D91-AB47-DD49AD6B0088}"/>
          </ac:spMkLst>
        </pc:spChg>
        <pc:spChg chg="add mod">
          <ac:chgData name="松浦英宗" userId="9b03fd3a-662f-49ff-9af1-1b93cf7aab22" providerId="ADAL" clId="{56E9DFAE-DDAD-4FCA-8AED-56B2D15DB479}" dt="2026-02-25T08:04:53.458" v="21523" actId="164"/>
          <ac:spMkLst>
            <pc:docMk/>
            <pc:sldMk cId="3803264411" sldId="6063"/>
            <ac:spMk id="6" creationId="{D1422DA6-42D6-7D1E-848F-48EE81857CF0}"/>
          </ac:spMkLst>
        </pc:spChg>
        <pc:spChg chg="add mod">
          <ac:chgData name="松浦英宗" userId="9b03fd3a-662f-49ff-9af1-1b93cf7aab22" providerId="ADAL" clId="{56E9DFAE-DDAD-4FCA-8AED-56B2D15DB479}" dt="2026-02-25T09:24:03.613" v="22846" actId="207"/>
          <ac:spMkLst>
            <pc:docMk/>
            <pc:sldMk cId="3803264411" sldId="6063"/>
            <ac:spMk id="7" creationId="{27A4FA9B-10AA-692F-6219-D945980CAB9F}"/>
          </ac:spMkLst>
        </pc:spChg>
        <pc:spChg chg="mod">
          <ac:chgData name="松浦英宗" userId="9b03fd3a-662f-49ff-9af1-1b93cf7aab22" providerId="ADAL" clId="{56E9DFAE-DDAD-4FCA-8AED-56B2D15DB479}" dt="2026-02-25T08:07:07.822" v="21556" actId="113"/>
          <ac:spMkLst>
            <pc:docMk/>
            <pc:sldMk cId="3803264411" sldId="6063"/>
            <ac:spMk id="10" creationId="{DEBAFEC9-BC39-B1A5-6BF0-71C674DDF44E}"/>
          </ac:spMkLst>
        </pc:spChg>
        <pc:spChg chg="mod">
          <ac:chgData name="松浦英宗" userId="9b03fd3a-662f-49ff-9af1-1b93cf7aab22" providerId="ADAL" clId="{56E9DFAE-DDAD-4FCA-8AED-56B2D15DB479}" dt="2026-02-25T08:06:55.434" v="21553" actId="3064"/>
          <ac:spMkLst>
            <pc:docMk/>
            <pc:sldMk cId="3803264411" sldId="6063"/>
            <ac:spMk id="11" creationId="{B1FCF315-FC5C-19A9-9F70-AB0220B02CEB}"/>
          </ac:spMkLst>
        </pc:spChg>
        <pc:spChg chg="mod">
          <ac:chgData name="松浦英宗" userId="9b03fd3a-662f-49ff-9af1-1b93cf7aab22" providerId="ADAL" clId="{56E9DFAE-DDAD-4FCA-8AED-56B2D15DB479}" dt="2026-02-25T08:04:58.428" v="21525" actId="571"/>
          <ac:spMkLst>
            <pc:docMk/>
            <pc:sldMk cId="3803264411" sldId="6063"/>
            <ac:spMk id="12" creationId="{4EF950F5-7414-7036-ED1A-B830511F9EEE}"/>
          </ac:spMkLst>
        </pc:spChg>
        <pc:spChg chg="mod">
          <ac:chgData name="松浦英宗" userId="9b03fd3a-662f-49ff-9af1-1b93cf7aab22" providerId="ADAL" clId="{56E9DFAE-DDAD-4FCA-8AED-56B2D15DB479}" dt="2026-02-25T08:04:58.428" v="21525" actId="571"/>
          <ac:spMkLst>
            <pc:docMk/>
            <pc:sldMk cId="3803264411" sldId="6063"/>
            <ac:spMk id="13" creationId="{3778496F-CE59-3347-4C73-B109273A7762}"/>
          </ac:spMkLst>
        </pc:spChg>
        <pc:spChg chg="mod">
          <ac:chgData name="松浦英宗" userId="9b03fd3a-662f-49ff-9af1-1b93cf7aab22" providerId="ADAL" clId="{56E9DFAE-DDAD-4FCA-8AED-56B2D15DB479}" dt="2026-02-25T09:24:03.613" v="22846" actId="207"/>
          <ac:spMkLst>
            <pc:docMk/>
            <pc:sldMk cId="3803264411" sldId="6063"/>
            <ac:spMk id="14" creationId="{81372363-9488-4193-6119-0603E65BA8D5}"/>
          </ac:spMkLst>
        </pc:spChg>
        <pc:spChg chg="mod">
          <ac:chgData name="松浦英宗" userId="9b03fd3a-662f-49ff-9af1-1b93cf7aab22" providerId="ADAL" clId="{56E9DFAE-DDAD-4FCA-8AED-56B2D15DB479}" dt="2026-02-25T08:07:07.822" v="21556" actId="113"/>
          <ac:spMkLst>
            <pc:docMk/>
            <pc:sldMk cId="3803264411" sldId="6063"/>
            <ac:spMk id="16" creationId="{D249CEB7-C045-CF2D-97B2-3B33FB60439F}"/>
          </ac:spMkLst>
        </pc:spChg>
        <pc:spChg chg="mod">
          <ac:chgData name="松浦英宗" userId="9b03fd3a-662f-49ff-9af1-1b93cf7aab22" providerId="ADAL" clId="{56E9DFAE-DDAD-4FCA-8AED-56B2D15DB479}" dt="2026-02-25T08:06:55.434" v="21553" actId="3064"/>
          <ac:spMkLst>
            <pc:docMk/>
            <pc:sldMk cId="3803264411" sldId="6063"/>
            <ac:spMk id="17" creationId="{7B0DA7DA-3017-B73B-51EE-284697247100}"/>
          </ac:spMkLst>
        </pc:spChg>
        <pc:spChg chg="mod">
          <ac:chgData name="松浦英宗" userId="9b03fd3a-662f-49ff-9af1-1b93cf7aab22" providerId="ADAL" clId="{56E9DFAE-DDAD-4FCA-8AED-56B2D15DB479}" dt="2026-02-25T08:05:05.979" v="21526" actId="571"/>
          <ac:spMkLst>
            <pc:docMk/>
            <pc:sldMk cId="3803264411" sldId="6063"/>
            <ac:spMk id="18" creationId="{6C7F8B01-249A-FF8A-E8F9-9CAA6D1137D3}"/>
          </ac:spMkLst>
        </pc:spChg>
        <pc:spChg chg="mod">
          <ac:chgData name="松浦英宗" userId="9b03fd3a-662f-49ff-9af1-1b93cf7aab22" providerId="ADAL" clId="{56E9DFAE-DDAD-4FCA-8AED-56B2D15DB479}" dt="2026-02-25T08:05:05.979" v="21526" actId="571"/>
          <ac:spMkLst>
            <pc:docMk/>
            <pc:sldMk cId="3803264411" sldId="6063"/>
            <ac:spMk id="19" creationId="{A9602B58-5955-D838-6389-53814702DDCE}"/>
          </ac:spMkLst>
        </pc:spChg>
        <pc:spChg chg="mod">
          <ac:chgData name="松浦英宗" userId="9b03fd3a-662f-49ff-9af1-1b93cf7aab22" providerId="ADAL" clId="{56E9DFAE-DDAD-4FCA-8AED-56B2D15DB479}" dt="2026-02-25T09:24:03.613" v="22846" actId="207"/>
          <ac:spMkLst>
            <pc:docMk/>
            <pc:sldMk cId="3803264411" sldId="6063"/>
            <ac:spMk id="20" creationId="{B295E002-4285-CC38-3CBA-9D5E0656E421}"/>
          </ac:spMkLst>
        </pc:spChg>
        <pc:grpChg chg="add mod">
          <ac:chgData name="松浦英宗" userId="9b03fd3a-662f-49ff-9af1-1b93cf7aab22" providerId="ADAL" clId="{56E9DFAE-DDAD-4FCA-8AED-56B2D15DB479}" dt="2026-02-25T08:05:17.375" v="21530" actId="164"/>
          <ac:grpSpMkLst>
            <pc:docMk/>
            <pc:sldMk cId="3803264411" sldId="6063"/>
            <ac:grpSpMk id="8" creationId="{832A3DFF-3D22-4502-3062-483B7F1C2BC7}"/>
          </ac:grpSpMkLst>
        </pc:grpChg>
        <pc:grpChg chg="add mod">
          <ac:chgData name="松浦英宗" userId="9b03fd3a-662f-49ff-9af1-1b93cf7aab22" providerId="ADAL" clId="{56E9DFAE-DDAD-4FCA-8AED-56B2D15DB479}" dt="2026-02-25T08:05:17.375" v="21530" actId="164"/>
          <ac:grpSpMkLst>
            <pc:docMk/>
            <pc:sldMk cId="3803264411" sldId="6063"/>
            <ac:grpSpMk id="9" creationId="{A8CDA4E8-F5A2-417F-1CEF-0853F12CC1E9}"/>
          </ac:grpSpMkLst>
        </pc:grpChg>
        <pc:grpChg chg="add mod">
          <ac:chgData name="松浦英宗" userId="9b03fd3a-662f-49ff-9af1-1b93cf7aab22" providerId="ADAL" clId="{56E9DFAE-DDAD-4FCA-8AED-56B2D15DB479}" dt="2026-02-25T08:05:17.375" v="21530" actId="164"/>
          <ac:grpSpMkLst>
            <pc:docMk/>
            <pc:sldMk cId="3803264411" sldId="6063"/>
            <ac:grpSpMk id="15" creationId="{0EFCA857-19D0-DA82-A99E-D3C0C04EA36E}"/>
          </ac:grpSpMkLst>
        </pc:grpChg>
        <pc:grpChg chg="add mod">
          <ac:chgData name="松浦英宗" userId="9b03fd3a-662f-49ff-9af1-1b93cf7aab22" providerId="ADAL" clId="{56E9DFAE-DDAD-4FCA-8AED-56B2D15DB479}" dt="2026-02-25T08:05:18.381" v="21531" actId="12788"/>
          <ac:grpSpMkLst>
            <pc:docMk/>
            <pc:sldMk cId="3803264411" sldId="6063"/>
            <ac:grpSpMk id="21" creationId="{68EAA052-7167-EE34-E65B-3DC6936C876F}"/>
          </ac:grpSpMkLst>
        </pc:grpChg>
      </pc:sldChg>
      <pc:sldChg chg="add del">
        <pc:chgData name="松浦英宗" userId="9b03fd3a-662f-49ff-9af1-1b93cf7aab22" providerId="ADAL" clId="{56E9DFAE-DDAD-4FCA-8AED-56B2D15DB479}" dt="2026-02-25T09:45:44.808" v="22856" actId="47"/>
        <pc:sldMkLst>
          <pc:docMk/>
          <pc:sldMk cId="340096221" sldId="6064"/>
        </pc:sldMkLst>
      </pc:sldChg>
      <pc:sldChg chg="addSp delSp modSp add del mod">
        <pc:chgData name="松浦英宗" userId="9b03fd3a-662f-49ff-9af1-1b93cf7aab22" providerId="ADAL" clId="{56E9DFAE-DDAD-4FCA-8AED-56B2D15DB479}" dt="2026-02-25T09:24:36.336" v="22852" actId="2696"/>
        <pc:sldMkLst>
          <pc:docMk/>
          <pc:sldMk cId="4220384091" sldId="6064"/>
        </pc:sldMkLst>
        <pc:spChg chg="mod">
          <ac:chgData name="松浦英宗" userId="9b03fd3a-662f-49ff-9af1-1b93cf7aab22" providerId="ADAL" clId="{56E9DFAE-DDAD-4FCA-8AED-56B2D15DB479}" dt="2026-02-25T08:18:24.663" v="21681" actId="207"/>
          <ac:spMkLst>
            <pc:docMk/>
            <pc:sldMk cId="4220384091" sldId="6064"/>
            <ac:spMk id="2" creationId="{428DBDBB-3C03-EE53-AD7C-9377F6FFCAF3}"/>
          </ac:spMkLst>
        </pc:spChg>
        <pc:spChg chg="add mod topLvl">
          <ac:chgData name="松浦英宗" userId="9b03fd3a-662f-49ff-9af1-1b93cf7aab22" providerId="ADAL" clId="{56E9DFAE-DDAD-4FCA-8AED-56B2D15DB479}" dt="2026-02-25T08:21:06.049" v="21767" actId="14100"/>
          <ac:spMkLst>
            <pc:docMk/>
            <pc:sldMk cId="4220384091" sldId="6064"/>
            <ac:spMk id="3" creationId="{7F5BA80B-D011-D8A6-EE3B-66371462C26C}"/>
          </ac:spMkLst>
        </pc:spChg>
        <pc:spChg chg="add mod ord topLvl">
          <ac:chgData name="松浦英宗" userId="9b03fd3a-662f-49ff-9af1-1b93cf7aab22" providerId="ADAL" clId="{56E9DFAE-DDAD-4FCA-8AED-56B2D15DB479}" dt="2026-02-25T08:32:14.424" v="21993" actId="403"/>
          <ac:spMkLst>
            <pc:docMk/>
            <pc:sldMk cId="4220384091" sldId="6064"/>
            <ac:spMk id="4" creationId="{3EB20459-DACC-7E64-67F1-030A58246118}"/>
          </ac:spMkLst>
        </pc:spChg>
        <pc:spChg chg="mod topLvl">
          <ac:chgData name="松浦英宗" userId="9b03fd3a-662f-49ff-9af1-1b93cf7aab22" providerId="ADAL" clId="{56E9DFAE-DDAD-4FCA-8AED-56B2D15DB479}" dt="2026-02-25T08:32:14.424" v="21993" actId="403"/>
          <ac:spMkLst>
            <pc:docMk/>
            <pc:sldMk cId="4220384091" sldId="6064"/>
            <ac:spMk id="7" creationId="{CF38AABF-F42C-8E86-B060-AAEA3500D3E2}"/>
          </ac:spMkLst>
        </pc:spChg>
        <pc:spChg chg="mod topLvl">
          <ac:chgData name="松浦英宗" userId="9b03fd3a-662f-49ff-9af1-1b93cf7aab22" providerId="ADAL" clId="{56E9DFAE-DDAD-4FCA-8AED-56B2D15DB479}" dt="2026-02-25T08:21:06.049" v="21767" actId="14100"/>
          <ac:spMkLst>
            <pc:docMk/>
            <pc:sldMk cId="4220384091" sldId="6064"/>
            <ac:spMk id="8" creationId="{567856C1-8AF1-3F58-8765-CD18260E8DB0}"/>
          </ac:spMkLst>
        </pc:spChg>
        <pc:spChg chg="mod topLvl">
          <ac:chgData name="松浦英宗" userId="9b03fd3a-662f-49ff-9af1-1b93cf7aab22" providerId="ADAL" clId="{56E9DFAE-DDAD-4FCA-8AED-56B2D15DB479}" dt="2026-02-25T08:32:14.424" v="21993" actId="403"/>
          <ac:spMkLst>
            <pc:docMk/>
            <pc:sldMk cId="4220384091" sldId="6064"/>
            <ac:spMk id="10" creationId="{06EF10CA-008D-5900-EA8B-9EABA4FF8A8D}"/>
          </ac:spMkLst>
        </pc:spChg>
        <pc:spChg chg="mod topLvl">
          <ac:chgData name="松浦英宗" userId="9b03fd3a-662f-49ff-9af1-1b93cf7aab22" providerId="ADAL" clId="{56E9DFAE-DDAD-4FCA-8AED-56B2D15DB479}" dt="2026-02-25T08:21:06.049" v="21767" actId="14100"/>
          <ac:spMkLst>
            <pc:docMk/>
            <pc:sldMk cId="4220384091" sldId="6064"/>
            <ac:spMk id="11" creationId="{79C51EE6-DB94-DBB6-4912-E3F4B20A233C}"/>
          </ac:spMkLst>
        </pc:spChg>
        <pc:spChg chg="mod topLvl">
          <ac:chgData name="松浦英宗" userId="9b03fd3a-662f-49ff-9af1-1b93cf7aab22" providerId="ADAL" clId="{56E9DFAE-DDAD-4FCA-8AED-56B2D15DB479}" dt="2026-02-25T08:32:14.424" v="21993" actId="403"/>
          <ac:spMkLst>
            <pc:docMk/>
            <pc:sldMk cId="4220384091" sldId="6064"/>
            <ac:spMk id="13" creationId="{62AD2CB1-C301-5CCC-5819-36F22CA3EC79}"/>
          </ac:spMkLst>
        </pc:spChg>
        <pc:spChg chg="mod topLvl">
          <ac:chgData name="松浦英宗" userId="9b03fd3a-662f-49ff-9af1-1b93cf7aab22" providerId="ADAL" clId="{56E9DFAE-DDAD-4FCA-8AED-56B2D15DB479}" dt="2026-02-25T08:21:06.049" v="21767" actId="14100"/>
          <ac:spMkLst>
            <pc:docMk/>
            <pc:sldMk cId="4220384091" sldId="6064"/>
            <ac:spMk id="14" creationId="{8E5698BE-FF63-1F4B-A90A-0DE33735686E}"/>
          </ac:spMkLst>
        </pc:spChg>
        <pc:spChg chg="mod topLvl">
          <ac:chgData name="松浦英宗" userId="9b03fd3a-662f-49ff-9af1-1b93cf7aab22" providerId="ADAL" clId="{56E9DFAE-DDAD-4FCA-8AED-56B2D15DB479}" dt="2026-02-25T08:32:14.424" v="21993" actId="403"/>
          <ac:spMkLst>
            <pc:docMk/>
            <pc:sldMk cId="4220384091" sldId="6064"/>
            <ac:spMk id="16" creationId="{391C170E-D772-ABBF-4868-30665826DDCC}"/>
          </ac:spMkLst>
        </pc:spChg>
        <pc:spChg chg="mod topLvl">
          <ac:chgData name="松浦英宗" userId="9b03fd3a-662f-49ff-9af1-1b93cf7aab22" providerId="ADAL" clId="{56E9DFAE-DDAD-4FCA-8AED-56B2D15DB479}" dt="2026-02-25T08:21:06.049" v="21767" actId="14100"/>
          <ac:spMkLst>
            <pc:docMk/>
            <pc:sldMk cId="4220384091" sldId="6064"/>
            <ac:spMk id="17" creationId="{3451F5B3-07A8-C124-8DCC-C591FB05CDAF}"/>
          </ac:spMkLst>
        </pc:spChg>
        <pc:grpChg chg="add mod">
          <ac:chgData name="松浦英宗" userId="9b03fd3a-662f-49ff-9af1-1b93cf7aab22" providerId="ADAL" clId="{56E9DFAE-DDAD-4FCA-8AED-56B2D15DB479}" dt="2026-02-25T08:16:35.503" v="21664" actId="1036"/>
          <ac:grpSpMkLst>
            <pc:docMk/>
            <pc:sldMk cId="4220384091" sldId="6064"/>
            <ac:grpSpMk id="5" creationId="{8712EBD1-46C6-BF2E-4D2D-921CC7D095B9}"/>
          </ac:grpSpMkLst>
        </pc:grpChg>
        <pc:grpChg chg="add mod">
          <ac:chgData name="松浦英宗" userId="9b03fd3a-662f-49ff-9af1-1b93cf7aab22" providerId="ADAL" clId="{56E9DFAE-DDAD-4FCA-8AED-56B2D15DB479}" dt="2026-02-25T08:16:35.503" v="21664" actId="1036"/>
          <ac:grpSpMkLst>
            <pc:docMk/>
            <pc:sldMk cId="4220384091" sldId="6064"/>
            <ac:grpSpMk id="6" creationId="{4D96E2FE-8C83-1B7D-CE4C-B795AC0E5DA9}"/>
          </ac:grpSpMkLst>
        </pc:grpChg>
        <pc:grpChg chg="add mod">
          <ac:chgData name="松浦英宗" userId="9b03fd3a-662f-49ff-9af1-1b93cf7aab22" providerId="ADAL" clId="{56E9DFAE-DDAD-4FCA-8AED-56B2D15DB479}" dt="2026-02-25T08:16:35.503" v="21664" actId="1036"/>
          <ac:grpSpMkLst>
            <pc:docMk/>
            <pc:sldMk cId="4220384091" sldId="6064"/>
            <ac:grpSpMk id="9" creationId="{D6F67748-2D26-5B13-86C3-C9E3E3989160}"/>
          </ac:grpSpMkLst>
        </pc:grpChg>
        <pc:grpChg chg="add mod">
          <ac:chgData name="松浦英宗" userId="9b03fd3a-662f-49ff-9af1-1b93cf7aab22" providerId="ADAL" clId="{56E9DFAE-DDAD-4FCA-8AED-56B2D15DB479}" dt="2026-02-25T08:16:35.503" v="21664" actId="1036"/>
          <ac:grpSpMkLst>
            <pc:docMk/>
            <pc:sldMk cId="4220384091" sldId="6064"/>
            <ac:grpSpMk id="12" creationId="{9BB5C88F-48EA-952E-7D10-9641ACE18224}"/>
          </ac:grpSpMkLst>
        </pc:grpChg>
        <pc:grpChg chg="add mod">
          <ac:chgData name="松浦英宗" userId="9b03fd3a-662f-49ff-9af1-1b93cf7aab22" providerId="ADAL" clId="{56E9DFAE-DDAD-4FCA-8AED-56B2D15DB479}" dt="2026-02-25T08:16:35.503" v="21664" actId="1036"/>
          <ac:grpSpMkLst>
            <pc:docMk/>
            <pc:sldMk cId="4220384091" sldId="6064"/>
            <ac:grpSpMk id="15" creationId="{2E371540-A296-434B-DADD-4ED49438402D}"/>
          </ac:grpSpMkLst>
        </pc:grpChg>
      </pc:sldChg>
      <pc:sldChg chg="addSp delSp modSp add del mod">
        <pc:chgData name="松浦英宗" userId="9b03fd3a-662f-49ff-9af1-1b93cf7aab22" providerId="ADAL" clId="{56E9DFAE-DDAD-4FCA-8AED-56B2D15DB479}" dt="2026-02-25T09:24:36.336" v="22852" actId="2696"/>
        <pc:sldMkLst>
          <pc:docMk/>
          <pc:sldMk cId="2579685269" sldId="6065"/>
        </pc:sldMkLst>
        <pc:spChg chg="add del mod">
          <ac:chgData name="松浦英宗" userId="9b03fd3a-662f-49ff-9af1-1b93cf7aab22" providerId="ADAL" clId="{56E9DFAE-DDAD-4FCA-8AED-56B2D15DB479}" dt="2026-02-25T08:22:15.214" v="21769" actId="478"/>
          <ac:spMkLst>
            <pc:docMk/>
            <pc:sldMk cId="2579685269" sldId="6065"/>
            <ac:spMk id="3" creationId="{9CA72863-C867-22B0-D0DE-BFF5BF98D9EE}"/>
          </ac:spMkLst>
        </pc:spChg>
        <pc:spChg chg="add mod">
          <ac:chgData name="松浦英宗" userId="9b03fd3a-662f-49ff-9af1-1b93cf7aab22" providerId="ADAL" clId="{56E9DFAE-DDAD-4FCA-8AED-56B2D15DB479}" dt="2026-02-25T08:32:32.487" v="21995" actId="207"/>
          <ac:spMkLst>
            <pc:docMk/>
            <pc:sldMk cId="2579685269" sldId="6065"/>
            <ac:spMk id="4" creationId="{214D0E01-6478-12CA-4D07-C7C3B6932396}"/>
          </ac:spMkLst>
        </pc:spChg>
        <pc:spChg chg="add mod">
          <ac:chgData name="松浦英宗" userId="9b03fd3a-662f-49ff-9af1-1b93cf7aab22" providerId="ADAL" clId="{56E9DFAE-DDAD-4FCA-8AED-56B2D15DB479}" dt="2026-02-25T08:32:21.830" v="21994" actId="207"/>
          <ac:spMkLst>
            <pc:docMk/>
            <pc:sldMk cId="2579685269" sldId="6065"/>
            <ac:spMk id="5" creationId="{0FC18B4B-7EC3-46F8-8EAA-A04EBE09652F}"/>
          </ac:spMkLst>
        </pc:spChg>
        <pc:spChg chg="add del mod">
          <ac:chgData name="松浦英宗" userId="9b03fd3a-662f-49ff-9af1-1b93cf7aab22" providerId="ADAL" clId="{56E9DFAE-DDAD-4FCA-8AED-56B2D15DB479}" dt="2026-02-25T08:22:40.467" v="21780" actId="478"/>
          <ac:spMkLst>
            <pc:docMk/>
            <pc:sldMk cId="2579685269" sldId="6065"/>
            <ac:spMk id="6" creationId="{9A0DF8BD-2CA3-A799-233B-1DE63D2DE1FF}"/>
          </ac:spMkLst>
        </pc:spChg>
        <pc:spChg chg="add del mod">
          <ac:chgData name="松浦英宗" userId="9b03fd3a-662f-49ff-9af1-1b93cf7aab22" providerId="ADAL" clId="{56E9DFAE-DDAD-4FCA-8AED-56B2D15DB479}" dt="2026-02-25T08:22:40.467" v="21780" actId="478"/>
          <ac:spMkLst>
            <pc:docMk/>
            <pc:sldMk cId="2579685269" sldId="6065"/>
            <ac:spMk id="7" creationId="{E340A488-3057-B0DF-9171-E69C0DB6CBCB}"/>
          </ac:spMkLst>
        </pc:spChg>
        <pc:spChg chg="mod">
          <ac:chgData name="松浦英宗" userId="9b03fd3a-662f-49ff-9af1-1b93cf7aab22" providerId="ADAL" clId="{56E9DFAE-DDAD-4FCA-8AED-56B2D15DB479}" dt="2026-02-25T08:24:50.586" v="21914" actId="165"/>
          <ac:spMkLst>
            <pc:docMk/>
            <pc:sldMk cId="2579685269" sldId="6065"/>
            <ac:spMk id="10" creationId="{42C73B53-5BD2-E774-6421-1D545FD92028}"/>
          </ac:spMkLst>
        </pc:spChg>
        <pc:spChg chg="mod">
          <ac:chgData name="松浦英宗" userId="9b03fd3a-662f-49ff-9af1-1b93cf7aab22" providerId="ADAL" clId="{56E9DFAE-DDAD-4FCA-8AED-56B2D15DB479}" dt="2026-02-25T08:32:21.830" v="21994" actId="207"/>
          <ac:spMkLst>
            <pc:docMk/>
            <pc:sldMk cId="2579685269" sldId="6065"/>
            <ac:spMk id="11" creationId="{8CBD0FC2-3C58-0038-8759-4C2A5D1DB936}"/>
          </ac:spMkLst>
        </pc:spChg>
        <pc:grpChg chg="add mod topLvl">
          <ac:chgData name="松浦英宗" userId="9b03fd3a-662f-49ff-9af1-1b93cf7aab22" providerId="ADAL" clId="{56E9DFAE-DDAD-4FCA-8AED-56B2D15DB479}" dt="2026-02-25T08:24:56.887" v="21927" actId="164"/>
          <ac:grpSpMkLst>
            <pc:docMk/>
            <pc:sldMk cId="2579685269" sldId="6065"/>
            <ac:grpSpMk id="8" creationId="{C5018CC6-CD5F-4077-1352-4529B8F74AB3}"/>
          </ac:grpSpMkLst>
        </pc:grpChg>
        <pc:grpChg chg="add mod topLvl">
          <ac:chgData name="松浦英宗" userId="9b03fd3a-662f-49ff-9af1-1b93cf7aab22" providerId="ADAL" clId="{56E9DFAE-DDAD-4FCA-8AED-56B2D15DB479}" dt="2026-02-25T08:24:56.887" v="21927" actId="164"/>
          <ac:grpSpMkLst>
            <pc:docMk/>
            <pc:sldMk cId="2579685269" sldId="6065"/>
            <ac:grpSpMk id="9" creationId="{0914E5C3-714C-86EA-98E6-D4045D88A7E9}"/>
          </ac:grpSpMkLst>
        </pc:grpChg>
        <pc:grpChg chg="add del mod">
          <ac:chgData name="松浦英宗" userId="9b03fd3a-662f-49ff-9af1-1b93cf7aab22" providerId="ADAL" clId="{56E9DFAE-DDAD-4FCA-8AED-56B2D15DB479}" dt="2026-02-25T08:24:50.586" v="21914" actId="165"/>
          <ac:grpSpMkLst>
            <pc:docMk/>
            <pc:sldMk cId="2579685269" sldId="6065"/>
            <ac:grpSpMk id="12" creationId="{003A424A-85FA-6F0A-6742-F042FAEDDC9B}"/>
          </ac:grpSpMkLst>
        </pc:grpChg>
        <pc:grpChg chg="add mod">
          <ac:chgData name="松浦英宗" userId="9b03fd3a-662f-49ff-9af1-1b93cf7aab22" providerId="ADAL" clId="{56E9DFAE-DDAD-4FCA-8AED-56B2D15DB479}" dt="2026-02-25T08:25:02.939" v="21942" actId="1036"/>
          <ac:grpSpMkLst>
            <pc:docMk/>
            <pc:sldMk cId="2579685269" sldId="6065"/>
            <ac:grpSpMk id="13" creationId="{20A89463-556A-F3C3-CEBE-35F954418C4A}"/>
          </ac:grpSpMkLst>
        </pc:grpChg>
      </pc:sldChg>
      <pc:sldChg chg="add del">
        <pc:chgData name="松浦英宗" userId="9b03fd3a-662f-49ff-9af1-1b93cf7aab22" providerId="ADAL" clId="{56E9DFAE-DDAD-4FCA-8AED-56B2D15DB479}" dt="2026-02-25T09:45:44.808" v="22856" actId="47"/>
        <pc:sldMkLst>
          <pc:docMk/>
          <pc:sldMk cId="3090554314" sldId="6065"/>
        </pc:sldMkLst>
      </pc:sldChg>
      <pc:sldChg chg="add del">
        <pc:chgData name="松浦英宗" userId="9b03fd3a-662f-49ff-9af1-1b93cf7aab22" providerId="ADAL" clId="{56E9DFAE-DDAD-4FCA-8AED-56B2D15DB479}" dt="2026-02-25T09:45:44.808" v="22856" actId="47"/>
        <pc:sldMkLst>
          <pc:docMk/>
          <pc:sldMk cId="517500628" sldId="6066"/>
        </pc:sldMkLst>
      </pc:sldChg>
      <pc:sldChg chg="addSp delSp modSp add del mod">
        <pc:chgData name="松浦英宗" userId="9b03fd3a-662f-49ff-9af1-1b93cf7aab22" providerId="ADAL" clId="{56E9DFAE-DDAD-4FCA-8AED-56B2D15DB479}" dt="2026-02-25T09:24:32.567" v="22850" actId="2696"/>
        <pc:sldMkLst>
          <pc:docMk/>
          <pc:sldMk cId="867336199" sldId="6066"/>
        </pc:sldMkLst>
        <pc:spChg chg="add mod">
          <ac:chgData name="松浦英宗" userId="9b03fd3a-662f-49ff-9af1-1b93cf7aab22" providerId="ADAL" clId="{56E9DFAE-DDAD-4FCA-8AED-56B2D15DB479}" dt="2026-02-25T08:48:55.978" v="22268" actId="164"/>
          <ac:spMkLst>
            <pc:docMk/>
            <pc:sldMk cId="867336199" sldId="6066"/>
            <ac:spMk id="3" creationId="{0090FF59-C465-EE81-C95A-2961976823FC}"/>
          </ac:spMkLst>
        </pc:spChg>
        <pc:spChg chg="add mod">
          <ac:chgData name="松浦英宗" userId="9b03fd3a-662f-49ff-9af1-1b93cf7aab22" providerId="ADAL" clId="{56E9DFAE-DDAD-4FCA-8AED-56B2D15DB479}" dt="2026-02-25T08:48:55.978" v="22268" actId="164"/>
          <ac:spMkLst>
            <pc:docMk/>
            <pc:sldMk cId="867336199" sldId="6066"/>
            <ac:spMk id="4" creationId="{97AE2105-6A45-3113-51C1-1BCB5F7DDC3A}"/>
          </ac:spMkLst>
        </pc:spChg>
        <pc:spChg chg="add mod">
          <ac:chgData name="松浦英宗" userId="9b03fd3a-662f-49ff-9af1-1b93cf7aab22" providerId="ADAL" clId="{56E9DFAE-DDAD-4FCA-8AED-56B2D15DB479}" dt="2026-02-25T08:52:37.485" v="22401" actId="165"/>
          <ac:spMkLst>
            <pc:docMk/>
            <pc:sldMk cId="867336199" sldId="6066"/>
            <ac:spMk id="6" creationId="{C2B5FBBE-9FC2-1EE1-CAE7-AA6FE7D7611F}"/>
          </ac:spMkLst>
        </pc:spChg>
        <pc:spChg chg="add del mod">
          <ac:chgData name="松浦英宗" userId="9b03fd3a-662f-49ff-9af1-1b93cf7aab22" providerId="ADAL" clId="{56E9DFAE-DDAD-4FCA-8AED-56B2D15DB479}" dt="2026-02-25T08:50:00.380" v="22337"/>
          <ac:spMkLst>
            <pc:docMk/>
            <pc:sldMk cId="867336199" sldId="6066"/>
            <ac:spMk id="7" creationId="{F06829CC-E41E-CE74-721C-5922820B8385}"/>
          </ac:spMkLst>
        </pc:spChg>
        <pc:spChg chg="mod">
          <ac:chgData name="松浦英宗" userId="9b03fd3a-662f-49ff-9af1-1b93cf7aab22" providerId="ADAL" clId="{56E9DFAE-DDAD-4FCA-8AED-56B2D15DB479}" dt="2026-02-25T08:49:22.498" v="22307"/>
          <ac:spMkLst>
            <pc:docMk/>
            <pc:sldMk cId="867336199" sldId="6066"/>
            <ac:spMk id="9" creationId="{95432199-5420-E78E-BB12-CE30E738040A}"/>
          </ac:spMkLst>
        </pc:spChg>
        <pc:spChg chg="mod">
          <ac:chgData name="松浦英宗" userId="9b03fd3a-662f-49ff-9af1-1b93cf7aab22" providerId="ADAL" clId="{56E9DFAE-DDAD-4FCA-8AED-56B2D15DB479}" dt="2026-02-25T08:49:22.498" v="22307"/>
          <ac:spMkLst>
            <pc:docMk/>
            <pc:sldMk cId="867336199" sldId="6066"/>
            <ac:spMk id="10" creationId="{B4E15E96-66AB-5B99-B73E-A8FC14DB07E4}"/>
          </ac:spMkLst>
        </pc:spChg>
        <pc:spChg chg="mod">
          <ac:chgData name="松浦英宗" userId="9b03fd3a-662f-49ff-9af1-1b93cf7aab22" providerId="ADAL" clId="{56E9DFAE-DDAD-4FCA-8AED-56B2D15DB479}" dt="2026-02-25T08:49:49.194" v="22332"/>
          <ac:spMkLst>
            <pc:docMk/>
            <pc:sldMk cId="867336199" sldId="6066"/>
            <ac:spMk id="12" creationId="{297A2B47-A460-FEC2-28CF-A5D330F05C2B}"/>
          </ac:spMkLst>
        </pc:spChg>
        <pc:spChg chg="mod">
          <ac:chgData name="松浦英宗" userId="9b03fd3a-662f-49ff-9af1-1b93cf7aab22" providerId="ADAL" clId="{56E9DFAE-DDAD-4FCA-8AED-56B2D15DB479}" dt="2026-02-25T08:49:49.194" v="22332"/>
          <ac:spMkLst>
            <pc:docMk/>
            <pc:sldMk cId="867336199" sldId="6066"/>
            <ac:spMk id="13" creationId="{E0919EEF-E473-E8E5-E8F8-0D1056B23B1E}"/>
          </ac:spMkLst>
        </pc:spChg>
        <pc:spChg chg="add mod">
          <ac:chgData name="松浦英宗" userId="9b03fd3a-662f-49ff-9af1-1b93cf7aab22" providerId="ADAL" clId="{56E9DFAE-DDAD-4FCA-8AED-56B2D15DB479}" dt="2026-02-25T08:53:00.879" v="22481" actId="20577"/>
          <ac:spMkLst>
            <pc:docMk/>
            <pc:sldMk cId="867336199" sldId="6066"/>
            <ac:spMk id="17" creationId="{5CCD08E2-4002-2D44-043F-8A721B5EAB83}"/>
          </ac:spMkLst>
        </pc:spChg>
        <pc:spChg chg="add mod">
          <ac:chgData name="松浦英宗" userId="9b03fd3a-662f-49ff-9af1-1b93cf7aab22" providerId="ADAL" clId="{56E9DFAE-DDAD-4FCA-8AED-56B2D15DB479}" dt="2026-02-25T08:53:36.347" v="22483"/>
          <ac:spMkLst>
            <pc:docMk/>
            <pc:sldMk cId="867336199" sldId="6066"/>
            <ac:spMk id="18" creationId="{4CFFF877-D2AC-DA5A-B860-C70399DCC22D}"/>
          </ac:spMkLst>
        </pc:spChg>
        <pc:spChg chg="mod">
          <ac:chgData name="松浦英宗" userId="9b03fd3a-662f-49ff-9af1-1b93cf7aab22" providerId="ADAL" clId="{56E9DFAE-DDAD-4FCA-8AED-56B2D15DB479}" dt="2026-02-25T08:52:17.692" v="22393" actId="571"/>
          <ac:spMkLst>
            <pc:docMk/>
            <pc:sldMk cId="867336199" sldId="6066"/>
            <ac:spMk id="22" creationId="{5037F8AE-451C-12A3-F990-05886B658DDA}"/>
          </ac:spMkLst>
        </pc:spChg>
        <pc:spChg chg="mod">
          <ac:chgData name="松浦英宗" userId="9b03fd3a-662f-49ff-9af1-1b93cf7aab22" providerId="ADAL" clId="{56E9DFAE-DDAD-4FCA-8AED-56B2D15DB479}" dt="2026-02-25T08:52:17.692" v="22393" actId="571"/>
          <ac:spMkLst>
            <pc:docMk/>
            <pc:sldMk cId="867336199" sldId="6066"/>
            <ac:spMk id="23" creationId="{13B3E744-5EA0-A765-2ADF-004B148AB7E9}"/>
          </ac:spMkLst>
        </pc:spChg>
        <pc:spChg chg="mod">
          <ac:chgData name="松浦英宗" userId="9b03fd3a-662f-49ff-9af1-1b93cf7aab22" providerId="ADAL" clId="{56E9DFAE-DDAD-4FCA-8AED-56B2D15DB479}" dt="2026-02-25T08:53:42.558" v="22485"/>
          <ac:spMkLst>
            <pc:docMk/>
            <pc:sldMk cId="867336199" sldId="6066"/>
            <ac:spMk id="27" creationId="{ABB6177F-0924-0F1C-7971-8E79B37FD367}"/>
          </ac:spMkLst>
        </pc:spChg>
        <pc:spChg chg="mod">
          <ac:chgData name="松浦英宗" userId="9b03fd3a-662f-49ff-9af1-1b93cf7aab22" providerId="ADAL" clId="{56E9DFAE-DDAD-4FCA-8AED-56B2D15DB479}" dt="2026-02-25T08:52:37.485" v="22401" actId="165"/>
          <ac:spMkLst>
            <pc:docMk/>
            <pc:sldMk cId="867336199" sldId="6066"/>
            <ac:spMk id="28" creationId="{1A7E14F4-9C11-1464-0B22-46D6EFD47D52}"/>
          </ac:spMkLst>
        </pc:spChg>
        <pc:spChg chg="mod">
          <ac:chgData name="松浦英宗" userId="9b03fd3a-662f-49ff-9af1-1b93cf7aab22" providerId="ADAL" clId="{56E9DFAE-DDAD-4FCA-8AED-56B2D15DB479}" dt="2026-02-25T08:53:53.591" v="22489"/>
          <ac:spMkLst>
            <pc:docMk/>
            <pc:sldMk cId="867336199" sldId="6066"/>
            <ac:spMk id="35" creationId="{61A5B931-E490-6526-2658-E4297B181C1C}"/>
          </ac:spMkLst>
        </pc:spChg>
        <pc:spChg chg="mod">
          <ac:chgData name="松浦英宗" userId="9b03fd3a-662f-49ff-9af1-1b93cf7aab22" providerId="ADAL" clId="{56E9DFAE-DDAD-4FCA-8AED-56B2D15DB479}" dt="2026-02-25T08:52:37.485" v="22401" actId="165"/>
          <ac:spMkLst>
            <pc:docMk/>
            <pc:sldMk cId="867336199" sldId="6066"/>
            <ac:spMk id="36" creationId="{6ABA55FC-8C47-52FD-3E37-D4535803ED3E}"/>
          </ac:spMkLst>
        </pc:spChg>
        <pc:spChg chg="mod">
          <ac:chgData name="松浦英宗" userId="9b03fd3a-662f-49ff-9af1-1b93cf7aab22" providerId="ADAL" clId="{56E9DFAE-DDAD-4FCA-8AED-56B2D15DB479}" dt="2026-02-25T08:53:48.150" v="22487"/>
          <ac:spMkLst>
            <pc:docMk/>
            <pc:sldMk cId="867336199" sldId="6066"/>
            <ac:spMk id="39" creationId="{D40E0584-FF3E-F014-348F-4920C5A835D8}"/>
          </ac:spMkLst>
        </pc:spChg>
        <pc:spChg chg="mod">
          <ac:chgData name="松浦英宗" userId="9b03fd3a-662f-49ff-9af1-1b93cf7aab22" providerId="ADAL" clId="{56E9DFAE-DDAD-4FCA-8AED-56B2D15DB479}" dt="2026-02-25T08:52:37.485" v="22401" actId="165"/>
          <ac:spMkLst>
            <pc:docMk/>
            <pc:sldMk cId="867336199" sldId="6066"/>
            <ac:spMk id="40" creationId="{43C0EFE7-F174-AC4A-B667-61E625731264}"/>
          </ac:spMkLst>
        </pc:spChg>
        <pc:spChg chg="mod">
          <ac:chgData name="松浦英宗" userId="9b03fd3a-662f-49ff-9af1-1b93cf7aab22" providerId="ADAL" clId="{56E9DFAE-DDAD-4FCA-8AED-56B2D15DB479}" dt="2026-02-25T08:54:04.217" v="22493"/>
          <ac:spMkLst>
            <pc:docMk/>
            <pc:sldMk cId="867336199" sldId="6066"/>
            <ac:spMk id="46" creationId="{9A75D800-331A-ABB6-B574-480730DDB668}"/>
          </ac:spMkLst>
        </pc:spChg>
        <pc:spChg chg="mod">
          <ac:chgData name="松浦英宗" userId="9b03fd3a-662f-49ff-9af1-1b93cf7aab22" providerId="ADAL" clId="{56E9DFAE-DDAD-4FCA-8AED-56B2D15DB479}" dt="2026-02-25T08:52:37.485" v="22401" actId="165"/>
          <ac:spMkLst>
            <pc:docMk/>
            <pc:sldMk cId="867336199" sldId="6066"/>
            <ac:spMk id="47" creationId="{1A4DB9A9-393C-E5EF-120D-8F824D635464}"/>
          </ac:spMkLst>
        </pc:spChg>
        <pc:spChg chg="mod">
          <ac:chgData name="松浦英宗" userId="9b03fd3a-662f-49ff-9af1-1b93cf7aab22" providerId="ADAL" clId="{56E9DFAE-DDAD-4FCA-8AED-56B2D15DB479}" dt="2026-02-25T08:53:58.698" v="22491"/>
          <ac:spMkLst>
            <pc:docMk/>
            <pc:sldMk cId="867336199" sldId="6066"/>
            <ac:spMk id="50" creationId="{4F3FD3DF-F260-CC2E-9991-6123EFE3761B}"/>
          </ac:spMkLst>
        </pc:spChg>
        <pc:spChg chg="mod">
          <ac:chgData name="松浦英宗" userId="9b03fd3a-662f-49ff-9af1-1b93cf7aab22" providerId="ADAL" clId="{56E9DFAE-DDAD-4FCA-8AED-56B2D15DB479}" dt="2026-02-25T08:52:37.485" v="22401" actId="165"/>
          <ac:spMkLst>
            <pc:docMk/>
            <pc:sldMk cId="867336199" sldId="6066"/>
            <ac:spMk id="51" creationId="{09EE47AD-D799-0249-7583-0A09AD2F37EE}"/>
          </ac:spMkLst>
        </pc:spChg>
        <pc:grpChg chg="add del mod">
          <ac:chgData name="松浦英宗" userId="9b03fd3a-662f-49ff-9af1-1b93cf7aab22" providerId="ADAL" clId="{56E9DFAE-DDAD-4FCA-8AED-56B2D15DB479}" dt="2026-02-25T08:50:13.924" v="22341" actId="478"/>
          <ac:grpSpMkLst>
            <pc:docMk/>
            <pc:sldMk cId="867336199" sldId="6066"/>
            <ac:grpSpMk id="5" creationId="{45C27D7A-F17A-57EF-5800-9685EF726979}"/>
          </ac:grpSpMkLst>
        </pc:grpChg>
        <pc:grpChg chg="add del mod">
          <ac:chgData name="松浦英宗" userId="9b03fd3a-662f-49ff-9af1-1b93cf7aab22" providerId="ADAL" clId="{56E9DFAE-DDAD-4FCA-8AED-56B2D15DB479}" dt="2026-02-25T08:50:13.924" v="22341" actId="478"/>
          <ac:grpSpMkLst>
            <pc:docMk/>
            <pc:sldMk cId="867336199" sldId="6066"/>
            <ac:grpSpMk id="8" creationId="{01F5C236-1139-8D75-FFB4-3CBAD539EB57}"/>
          </ac:grpSpMkLst>
        </pc:grpChg>
        <pc:grpChg chg="add mod">
          <ac:chgData name="松浦英宗" userId="9b03fd3a-662f-49ff-9af1-1b93cf7aab22" providerId="ADAL" clId="{56E9DFAE-DDAD-4FCA-8AED-56B2D15DB479}" dt="2026-02-25T08:49:49.194" v="22332"/>
          <ac:grpSpMkLst>
            <pc:docMk/>
            <pc:sldMk cId="867336199" sldId="6066"/>
            <ac:grpSpMk id="11" creationId="{DB9BDBC5-E353-74B7-D303-C5E7C09B7D6C}"/>
          </ac:grpSpMkLst>
        </pc:grpChg>
        <pc:grpChg chg="add mod">
          <ac:chgData name="松浦英宗" userId="9b03fd3a-662f-49ff-9af1-1b93cf7aab22" providerId="ADAL" clId="{56E9DFAE-DDAD-4FCA-8AED-56B2D15DB479}" dt="2026-02-25T08:52:09.557" v="22386" actId="164"/>
          <ac:grpSpMkLst>
            <pc:docMk/>
            <pc:sldMk cId="867336199" sldId="6066"/>
            <ac:grpSpMk id="16" creationId="{7854D0D1-4781-7E28-A7A0-94F4816D9110}"/>
          </ac:grpSpMkLst>
        </pc:grpChg>
        <pc:grpChg chg="add mod">
          <ac:chgData name="松浦英宗" userId="9b03fd3a-662f-49ff-9af1-1b93cf7aab22" providerId="ADAL" clId="{56E9DFAE-DDAD-4FCA-8AED-56B2D15DB479}" dt="2026-02-25T08:54:09.458" v="22499" actId="1035"/>
          <ac:grpSpMkLst>
            <pc:docMk/>
            <pc:sldMk cId="867336199" sldId="6066"/>
            <ac:grpSpMk id="19" creationId="{2A21A333-808B-7F14-6D09-9398421569D0}"/>
          </ac:grpSpMkLst>
        </pc:grpChg>
        <pc:grpChg chg="add mod">
          <ac:chgData name="松浦英宗" userId="9b03fd3a-662f-49ff-9af1-1b93cf7aab22" providerId="ADAL" clId="{56E9DFAE-DDAD-4FCA-8AED-56B2D15DB479}" dt="2026-02-25T08:52:17.692" v="22393" actId="571"/>
          <ac:grpSpMkLst>
            <pc:docMk/>
            <pc:sldMk cId="867336199" sldId="6066"/>
            <ac:grpSpMk id="20" creationId="{DAE3728D-A3FA-7CF0-FC06-D82FBD862339}"/>
          </ac:grpSpMkLst>
        </pc:grpChg>
        <pc:grpChg chg="mod">
          <ac:chgData name="松浦英宗" userId="9b03fd3a-662f-49ff-9af1-1b93cf7aab22" providerId="ADAL" clId="{56E9DFAE-DDAD-4FCA-8AED-56B2D15DB479}" dt="2026-02-25T08:52:17.692" v="22393" actId="571"/>
          <ac:grpSpMkLst>
            <pc:docMk/>
            <pc:sldMk cId="867336199" sldId="6066"/>
            <ac:grpSpMk id="21" creationId="{352AE59F-A21A-C28E-9F92-7C8C2C52837D}"/>
          </ac:grpSpMkLst>
        </pc:grpChg>
        <pc:grpChg chg="add mod">
          <ac:chgData name="松浦英宗" userId="9b03fd3a-662f-49ff-9af1-1b93cf7aab22" providerId="ADAL" clId="{56E9DFAE-DDAD-4FCA-8AED-56B2D15DB479}" dt="2026-02-25T08:54:09.458" v="22499" actId="1035"/>
          <ac:grpSpMkLst>
            <pc:docMk/>
            <pc:sldMk cId="867336199" sldId="6066"/>
            <ac:grpSpMk id="25" creationId="{06667FE9-E78C-9D3A-6AAD-176CAA083F45}"/>
          </ac:grpSpMkLst>
        </pc:grpChg>
        <pc:grpChg chg="mod">
          <ac:chgData name="松浦英宗" userId="9b03fd3a-662f-49ff-9af1-1b93cf7aab22" providerId="ADAL" clId="{56E9DFAE-DDAD-4FCA-8AED-56B2D15DB479}" dt="2026-02-25T08:52:21.086" v="22394" actId="571"/>
          <ac:grpSpMkLst>
            <pc:docMk/>
            <pc:sldMk cId="867336199" sldId="6066"/>
            <ac:grpSpMk id="26" creationId="{41F8ED77-6F9E-AA32-E603-B6A7D6DA5814}"/>
          </ac:grpSpMkLst>
        </pc:grpChg>
        <pc:grpChg chg="add mod">
          <ac:chgData name="松浦英宗" userId="9b03fd3a-662f-49ff-9af1-1b93cf7aab22" providerId="ADAL" clId="{56E9DFAE-DDAD-4FCA-8AED-56B2D15DB479}" dt="2026-02-25T08:52:32.013" v="22399" actId="1076"/>
          <ac:grpSpMkLst>
            <pc:docMk/>
            <pc:sldMk cId="867336199" sldId="6066"/>
            <ac:grpSpMk id="30" creationId="{32362D83-2875-19A7-F604-C4BE74BFB625}"/>
          </ac:grpSpMkLst>
        </pc:grpChg>
        <pc:grpChg chg="add mod">
          <ac:chgData name="松浦英宗" userId="9b03fd3a-662f-49ff-9af1-1b93cf7aab22" providerId="ADAL" clId="{56E9DFAE-DDAD-4FCA-8AED-56B2D15DB479}" dt="2026-02-25T08:52:36.199" v="22400" actId="465"/>
          <ac:grpSpMkLst>
            <pc:docMk/>
            <pc:sldMk cId="867336199" sldId="6066"/>
            <ac:grpSpMk id="31" creationId="{6763BD5C-74C8-CB9F-ECD1-649F660FFD02}"/>
          </ac:grpSpMkLst>
        </pc:grpChg>
        <pc:grpChg chg="mod">
          <ac:chgData name="松浦英宗" userId="9b03fd3a-662f-49ff-9af1-1b93cf7aab22" providerId="ADAL" clId="{56E9DFAE-DDAD-4FCA-8AED-56B2D15DB479}" dt="2026-02-25T08:54:09.458" v="22499" actId="1035"/>
          <ac:grpSpMkLst>
            <pc:docMk/>
            <pc:sldMk cId="867336199" sldId="6066"/>
            <ac:grpSpMk id="32" creationId="{A1DC6119-26E2-800D-7EB3-32778A749556}"/>
          </ac:grpSpMkLst>
        </pc:grpChg>
        <pc:grpChg chg="mod">
          <ac:chgData name="松浦英宗" userId="9b03fd3a-662f-49ff-9af1-1b93cf7aab22" providerId="ADAL" clId="{56E9DFAE-DDAD-4FCA-8AED-56B2D15DB479}" dt="2026-02-25T08:54:09.458" v="22499" actId="1035"/>
          <ac:grpSpMkLst>
            <pc:docMk/>
            <pc:sldMk cId="867336199" sldId="6066"/>
            <ac:grpSpMk id="33" creationId="{196ED7B6-B2A1-6205-8489-F1E3B8747911}"/>
          </ac:grpSpMkLst>
        </pc:grpChg>
        <pc:grpChg chg="mod">
          <ac:chgData name="松浦英宗" userId="9b03fd3a-662f-49ff-9af1-1b93cf7aab22" providerId="ADAL" clId="{56E9DFAE-DDAD-4FCA-8AED-56B2D15DB479}" dt="2026-02-25T08:52:26.312" v="22397" actId="571"/>
          <ac:grpSpMkLst>
            <pc:docMk/>
            <pc:sldMk cId="867336199" sldId="6066"/>
            <ac:grpSpMk id="38" creationId="{4BD5754F-943B-6C98-F81F-48D4F1739232}"/>
          </ac:grpSpMkLst>
        </pc:grpChg>
        <pc:grpChg chg="add mod">
          <ac:chgData name="松浦英宗" userId="9b03fd3a-662f-49ff-9af1-1b93cf7aab22" providerId="ADAL" clId="{56E9DFAE-DDAD-4FCA-8AED-56B2D15DB479}" dt="2026-02-25T08:52:29.592" v="22398" actId="571"/>
          <ac:grpSpMkLst>
            <pc:docMk/>
            <pc:sldMk cId="867336199" sldId="6066"/>
            <ac:grpSpMk id="42" creationId="{29345761-E60F-051E-3388-72993D5CBA59}"/>
          </ac:grpSpMkLst>
        </pc:grpChg>
        <pc:grpChg chg="mod">
          <ac:chgData name="松浦英宗" userId="9b03fd3a-662f-49ff-9af1-1b93cf7aab22" providerId="ADAL" clId="{56E9DFAE-DDAD-4FCA-8AED-56B2D15DB479}" dt="2026-02-25T08:54:09.458" v="22499" actId="1035"/>
          <ac:grpSpMkLst>
            <pc:docMk/>
            <pc:sldMk cId="867336199" sldId="6066"/>
            <ac:grpSpMk id="43" creationId="{227358B8-72CB-878A-F0B0-7AAE2D27CF52}"/>
          </ac:grpSpMkLst>
        </pc:grpChg>
        <pc:grpChg chg="mod">
          <ac:chgData name="松浦英宗" userId="9b03fd3a-662f-49ff-9af1-1b93cf7aab22" providerId="ADAL" clId="{56E9DFAE-DDAD-4FCA-8AED-56B2D15DB479}" dt="2026-02-25T08:54:09.458" v="22499" actId="1035"/>
          <ac:grpSpMkLst>
            <pc:docMk/>
            <pc:sldMk cId="867336199" sldId="6066"/>
            <ac:grpSpMk id="44" creationId="{31D30A40-88D5-5F07-6D6A-3811FB25ACD8}"/>
          </ac:grpSpMkLst>
        </pc:grpChg>
        <pc:grpChg chg="mod">
          <ac:chgData name="松浦英宗" userId="9b03fd3a-662f-49ff-9af1-1b93cf7aab22" providerId="ADAL" clId="{56E9DFAE-DDAD-4FCA-8AED-56B2D15DB479}" dt="2026-02-25T08:52:29.592" v="22398" actId="571"/>
          <ac:grpSpMkLst>
            <pc:docMk/>
            <pc:sldMk cId="867336199" sldId="6066"/>
            <ac:grpSpMk id="49" creationId="{64A45CB1-1BC8-E6FD-1C22-036E6F67DFAD}"/>
          </ac:grpSpMkLst>
        </pc:grpChg>
        <pc:picChg chg="add del mod">
          <ac:chgData name="松浦英宗" userId="9b03fd3a-662f-49ff-9af1-1b93cf7aab22" providerId="ADAL" clId="{56E9DFAE-DDAD-4FCA-8AED-56B2D15DB479}" dt="2026-02-25T08:50:00.380" v="22337"/>
          <ac:picMkLst>
            <pc:docMk/>
            <pc:sldMk cId="867336199" sldId="6066"/>
            <ac:picMk id="14" creationId="{80EED7DB-DDBC-A48F-C268-40FD849B7B15}"/>
          </ac:picMkLst>
        </pc:picChg>
        <pc:picChg chg="mod">
          <ac:chgData name="松浦英宗" userId="9b03fd3a-662f-49ff-9af1-1b93cf7aab22" providerId="ADAL" clId="{56E9DFAE-DDAD-4FCA-8AED-56B2D15DB479}" dt="2026-02-25T08:50:12.204" v="22340" actId="164"/>
          <ac:picMkLst>
            <pc:docMk/>
            <pc:sldMk cId="867336199" sldId="6066"/>
            <ac:picMk id="15" creationId="{46DE624D-5A67-3B1E-847D-44B786EFCF31}"/>
          </ac:picMkLst>
        </pc:picChg>
        <pc:picChg chg="mod">
          <ac:chgData name="松浦英宗" userId="9b03fd3a-662f-49ff-9af1-1b93cf7aab22" providerId="ADAL" clId="{56E9DFAE-DDAD-4FCA-8AED-56B2D15DB479}" dt="2026-02-25T08:52:17.692" v="22393" actId="571"/>
          <ac:picMkLst>
            <pc:docMk/>
            <pc:sldMk cId="867336199" sldId="6066"/>
            <ac:picMk id="24" creationId="{472C76DC-B49A-C3B0-0BA8-663A4389BC20}"/>
          </ac:picMkLst>
        </pc:picChg>
        <pc:picChg chg="mod">
          <ac:chgData name="松浦英宗" userId="9b03fd3a-662f-49ff-9af1-1b93cf7aab22" providerId="ADAL" clId="{56E9DFAE-DDAD-4FCA-8AED-56B2D15DB479}" dt="2026-02-25T08:52:21.086" v="22394" actId="571"/>
          <ac:picMkLst>
            <pc:docMk/>
            <pc:sldMk cId="867336199" sldId="6066"/>
            <ac:picMk id="29" creationId="{07EE3742-2D95-8134-6616-6AFAC7826E21}"/>
          </ac:picMkLst>
        </pc:picChg>
        <pc:picChg chg="mod">
          <ac:chgData name="松浦英宗" userId="9b03fd3a-662f-49ff-9af1-1b93cf7aab22" providerId="ADAL" clId="{56E9DFAE-DDAD-4FCA-8AED-56B2D15DB479}" dt="2026-02-25T08:52:26.312" v="22397" actId="571"/>
          <ac:picMkLst>
            <pc:docMk/>
            <pc:sldMk cId="867336199" sldId="6066"/>
            <ac:picMk id="37" creationId="{D4E84AC5-E13B-4422-A5A9-5CF429708E1B}"/>
          </ac:picMkLst>
        </pc:picChg>
        <pc:picChg chg="mod">
          <ac:chgData name="松浦英宗" userId="9b03fd3a-662f-49ff-9af1-1b93cf7aab22" providerId="ADAL" clId="{56E9DFAE-DDAD-4FCA-8AED-56B2D15DB479}" dt="2026-02-25T08:52:26.312" v="22397" actId="571"/>
          <ac:picMkLst>
            <pc:docMk/>
            <pc:sldMk cId="867336199" sldId="6066"/>
            <ac:picMk id="41" creationId="{7CA8CA8B-1AF6-16DE-3570-571346684A00}"/>
          </ac:picMkLst>
        </pc:picChg>
        <pc:picChg chg="mod">
          <ac:chgData name="松浦英宗" userId="9b03fd3a-662f-49ff-9af1-1b93cf7aab22" providerId="ADAL" clId="{56E9DFAE-DDAD-4FCA-8AED-56B2D15DB479}" dt="2026-02-25T08:52:29.592" v="22398" actId="571"/>
          <ac:picMkLst>
            <pc:docMk/>
            <pc:sldMk cId="867336199" sldId="6066"/>
            <ac:picMk id="48" creationId="{71914D33-B705-37DD-FEBA-9BEB91F24958}"/>
          </ac:picMkLst>
        </pc:picChg>
        <pc:picChg chg="mod">
          <ac:chgData name="松浦英宗" userId="9b03fd3a-662f-49ff-9af1-1b93cf7aab22" providerId="ADAL" clId="{56E9DFAE-DDAD-4FCA-8AED-56B2D15DB479}" dt="2026-02-25T08:52:29.592" v="22398" actId="571"/>
          <ac:picMkLst>
            <pc:docMk/>
            <pc:sldMk cId="867336199" sldId="6066"/>
            <ac:picMk id="52" creationId="{4C6E3947-E268-2649-E66D-DCD946905627}"/>
          </ac:picMkLst>
        </pc:picChg>
      </pc:sldChg>
      <pc:sldChg chg="addSp delSp modSp add del mod">
        <pc:chgData name="松浦英宗" userId="9b03fd3a-662f-49ff-9af1-1b93cf7aab22" providerId="ADAL" clId="{56E9DFAE-DDAD-4FCA-8AED-56B2D15DB479}" dt="2026-02-25T09:24:32.567" v="22850" actId="2696"/>
        <pc:sldMkLst>
          <pc:docMk/>
          <pc:sldMk cId="1653230854" sldId="6067"/>
        </pc:sldMkLst>
        <pc:spChg chg="mod topLvl">
          <ac:chgData name="松浦英宗" userId="9b03fd3a-662f-49ff-9af1-1b93cf7aab22" providerId="ADAL" clId="{56E9DFAE-DDAD-4FCA-8AED-56B2D15DB479}" dt="2026-02-25T08:59:06.597" v="22558" actId="14100"/>
          <ac:spMkLst>
            <pc:docMk/>
            <pc:sldMk cId="1653230854" sldId="6067"/>
            <ac:spMk id="5" creationId="{6C4CDF8A-B52A-EBE6-68C2-89F14C1B5A3D}"/>
          </ac:spMkLst>
        </pc:spChg>
        <pc:spChg chg="mod">
          <ac:chgData name="松浦英宗" userId="9b03fd3a-662f-49ff-9af1-1b93cf7aab22" providerId="ADAL" clId="{56E9DFAE-DDAD-4FCA-8AED-56B2D15DB479}" dt="2026-02-25T08:59:14.508" v="22560" actId="165"/>
          <ac:spMkLst>
            <pc:docMk/>
            <pc:sldMk cId="1653230854" sldId="6067"/>
            <ac:spMk id="6" creationId="{2B5EE789-65C4-DFD7-3BCE-00A4A2F48AAE}"/>
          </ac:spMkLst>
        </pc:spChg>
        <pc:spChg chg="mod">
          <ac:chgData name="松浦英宗" userId="9b03fd3a-662f-49ff-9af1-1b93cf7aab22" providerId="ADAL" clId="{56E9DFAE-DDAD-4FCA-8AED-56B2D15DB479}" dt="2026-02-25T08:56:14.904" v="22517" actId="571"/>
          <ac:spMkLst>
            <pc:docMk/>
            <pc:sldMk cId="1653230854" sldId="6067"/>
            <ac:spMk id="9" creationId="{E6A564FC-9A5F-FE09-CFAD-2A5E9D40B762}"/>
          </ac:spMkLst>
        </pc:spChg>
        <pc:spChg chg="add del mod">
          <ac:chgData name="松浦英宗" userId="9b03fd3a-662f-49ff-9af1-1b93cf7aab22" providerId="ADAL" clId="{56E9DFAE-DDAD-4FCA-8AED-56B2D15DB479}" dt="2026-02-25T08:56:16.022" v="22518" actId="478"/>
          <ac:spMkLst>
            <pc:docMk/>
            <pc:sldMk cId="1653230854" sldId="6067"/>
            <ac:spMk id="11" creationId="{D49C032B-B395-AF71-4DAE-413D39634F9F}"/>
          </ac:spMkLst>
        </pc:spChg>
        <pc:spChg chg="mod">
          <ac:chgData name="松浦英宗" userId="9b03fd3a-662f-49ff-9af1-1b93cf7aab22" providerId="ADAL" clId="{56E9DFAE-DDAD-4FCA-8AED-56B2D15DB479}" dt="2026-02-25T08:59:14.508" v="22560" actId="165"/>
          <ac:spMkLst>
            <pc:docMk/>
            <pc:sldMk cId="1653230854" sldId="6067"/>
            <ac:spMk id="13" creationId="{9CB215C5-0077-C834-AD9E-FCD44C3053B4}"/>
          </ac:spMkLst>
        </pc:spChg>
        <pc:spChg chg="add mod topLvl">
          <ac:chgData name="松浦英宗" userId="9b03fd3a-662f-49ff-9af1-1b93cf7aab22" providerId="ADAL" clId="{56E9DFAE-DDAD-4FCA-8AED-56B2D15DB479}" dt="2026-02-25T08:59:30.559" v="22576" actId="1035"/>
          <ac:spMkLst>
            <pc:docMk/>
            <pc:sldMk cId="1653230854" sldId="6067"/>
            <ac:spMk id="15" creationId="{FF600941-810D-600C-0CD3-85A5E8CBCA48}"/>
          </ac:spMkLst>
        </pc:spChg>
        <pc:spChg chg="mod topLvl">
          <ac:chgData name="松浦英宗" userId="9b03fd3a-662f-49ff-9af1-1b93cf7aab22" providerId="ADAL" clId="{56E9DFAE-DDAD-4FCA-8AED-56B2D15DB479}" dt="2026-02-25T08:59:14.508" v="22560" actId="165"/>
          <ac:spMkLst>
            <pc:docMk/>
            <pc:sldMk cId="1653230854" sldId="6067"/>
            <ac:spMk id="19" creationId="{A7987B3F-41D0-4423-A2F6-87872973A11E}"/>
          </ac:spMkLst>
        </pc:spChg>
        <pc:spChg chg="mod topLvl">
          <ac:chgData name="松浦英宗" userId="9b03fd3a-662f-49ff-9af1-1b93cf7aab22" providerId="ADAL" clId="{56E9DFAE-DDAD-4FCA-8AED-56B2D15DB479}" dt="2026-02-25T08:59:30.559" v="22576" actId="1035"/>
          <ac:spMkLst>
            <pc:docMk/>
            <pc:sldMk cId="1653230854" sldId="6067"/>
            <ac:spMk id="21" creationId="{03EAEAA8-43D6-73C9-6844-F7E7B097CC71}"/>
          </ac:spMkLst>
        </pc:spChg>
        <pc:spChg chg="mod">
          <ac:chgData name="松浦英宗" userId="9b03fd3a-662f-49ff-9af1-1b93cf7aab22" providerId="ADAL" clId="{56E9DFAE-DDAD-4FCA-8AED-56B2D15DB479}" dt="2026-02-25T08:59:14.508" v="22560" actId="165"/>
          <ac:spMkLst>
            <pc:docMk/>
            <pc:sldMk cId="1653230854" sldId="6067"/>
            <ac:spMk id="22" creationId="{997B9492-3E7B-5A70-BD09-601842FF06DE}"/>
          </ac:spMkLst>
        </pc:spChg>
        <pc:spChg chg="mod">
          <ac:chgData name="松浦英宗" userId="9b03fd3a-662f-49ff-9af1-1b93cf7aab22" providerId="ADAL" clId="{56E9DFAE-DDAD-4FCA-8AED-56B2D15DB479}" dt="2026-02-25T08:59:14.508" v="22560" actId="165"/>
          <ac:spMkLst>
            <pc:docMk/>
            <pc:sldMk cId="1653230854" sldId="6067"/>
            <ac:spMk id="24" creationId="{6A9E2A65-7F1A-F31D-5FB5-7D399F0E4456}"/>
          </ac:spMkLst>
        </pc:spChg>
        <pc:spChg chg="mod topLvl">
          <ac:chgData name="松浦英宗" userId="9b03fd3a-662f-49ff-9af1-1b93cf7aab22" providerId="ADAL" clId="{56E9DFAE-DDAD-4FCA-8AED-56B2D15DB479}" dt="2026-02-25T08:59:14.508" v="22560" actId="165"/>
          <ac:spMkLst>
            <pc:docMk/>
            <pc:sldMk cId="1653230854" sldId="6067"/>
            <ac:spMk id="28" creationId="{F1EFF350-1DDB-561B-81C2-2726FFE65230}"/>
          </ac:spMkLst>
        </pc:spChg>
        <pc:spChg chg="mod topLvl">
          <ac:chgData name="松浦英宗" userId="9b03fd3a-662f-49ff-9af1-1b93cf7aab22" providerId="ADAL" clId="{56E9DFAE-DDAD-4FCA-8AED-56B2D15DB479}" dt="2026-02-25T08:59:30.559" v="22576" actId="1035"/>
          <ac:spMkLst>
            <pc:docMk/>
            <pc:sldMk cId="1653230854" sldId="6067"/>
            <ac:spMk id="30" creationId="{0DDE4009-CA42-6F27-C036-3316D0F35D6D}"/>
          </ac:spMkLst>
        </pc:spChg>
        <pc:spChg chg="mod">
          <ac:chgData name="松浦英宗" userId="9b03fd3a-662f-49ff-9af1-1b93cf7aab22" providerId="ADAL" clId="{56E9DFAE-DDAD-4FCA-8AED-56B2D15DB479}" dt="2026-02-25T08:59:14.508" v="22560" actId="165"/>
          <ac:spMkLst>
            <pc:docMk/>
            <pc:sldMk cId="1653230854" sldId="6067"/>
            <ac:spMk id="31" creationId="{11519018-5C53-C3D1-ED84-F2DB6E5E754C}"/>
          </ac:spMkLst>
        </pc:spChg>
        <pc:spChg chg="mod">
          <ac:chgData name="松浦英宗" userId="9b03fd3a-662f-49ff-9af1-1b93cf7aab22" providerId="ADAL" clId="{56E9DFAE-DDAD-4FCA-8AED-56B2D15DB479}" dt="2026-02-25T08:57:17.919" v="22535" actId="571"/>
          <ac:spMkLst>
            <pc:docMk/>
            <pc:sldMk cId="1653230854" sldId="6067"/>
            <ac:spMk id="33" creationId="{FE0206DF-0FBE-DBC4-D6D1-68E5B10E85FE}"/>
          </ac:spMkLst>
        </pc:spChg>
        <pc:grpChg chg="add del mod">
          <ac:chgData name="松浦英宗" userId="9b03fd3a-662f-49ff-9af1-1b93cf7aab22" providerId="ADAL" clId="{56E9DFAE-DDAD-4FCA-8AED-56B2D15DB479}" dt="2026-02-25T08:56:00.069" v="22501" actId="165"/>
          <ac:grpSpMkLst>
            <pc:docMk/>
            <pc:sldMk cId="1653230854" sldId="6067"/>
            <ac:grpSpMk id="3" creationId="{68120F5C-83C5-1773-2A2C-4C49B6EA785D}"/>
          </ac:grpSpMkLst>
        </pc:grpChg>
        <pc:grpChg chg="mod topLvl">
          <ac:chgData name="松浦英宗" userId="9b03fd3a-662f-49ff-9af1-1b93cf7aab22" providerId="ADAL" clId="{56E9DFAE-DDAD-4FCA-8AED-56B2D15DB479}" dt="2026-02-25T08:59:23.120" v="22566" actId="14100"/>
          <ac:grpSpMkLst>
            <pc:docMk/>
            <pc:sldMk cId="1653230854" sldId="6067"/>
            <ac:grpSpMk id="4" creationId="{7C41DC93-25CF-95A5-0F7A-976DF1A7D143}"/>
          </ac:grpSpMkLst>
        </pc:grpChg>
        <pc:grpChg chg="add del mod">
          <ac:chgData name="松浦英宗" userId="9b03fd3a-662f-49ff-9af1-1b93cf7aab22" providerId="ADAL" clId="{56E9DFAE-DDAD-4FCA-8AED-56B2D15DB479}" dt="2026-02-25T08:56:16.022" v="22518" actId="478"/>
          <ac:grpSpMkLst>
            <pc:docMk/>
            <pc:sldMk cId="1653230854" sldId="6067"/>
            <ac:grpSpMk id="8" creationId="{3F1AF035-6BEA-3BDB-9B87-023B0014FA4A}"/>
          </ac:grpSpMkLst>
        </pc:grpChg>
        <pc:grpChg chg="add mod">
          <ac:chgData name="松浦英宗" userId="9b03fd3a-662f-49ff-9af1-1b93cf7aab22" providerId="ADAL" clId="{56E9DFAE-DDAD-4FCA-8AED-56B2D15DB479}" dt="2026-02-25T08:59:30.559" v="22576" actId="1035"/>
          <ac:grpSpMkLst>
            <pc:docMk/>
            <pc:sldMk cId="1653230854" sldId="6067"/>
            <ac:grpSpMk id="12" creationId="{2A8D9B56-C72B-2535-6FBA-B69EAC4365F6}"/>
          </ac:grpSpMkLst>
        </pc:grpChg>
        <pc:grpChg chg="add mod">
          <ac:chgData name="松浦英宗" userId="9b03fd3a-662f-49ff-9af1-1b93cf7aab22" providerId="ADAL" clId="{56E9DFAE-DDAD-4FCA-8AED-56B2D15DB479}" dt="2026-02-25T08:57:21.922" v="22537" actId="164"/>
          <ac:grpSpMkLst>
            <pc:docMk/>
            <pc:sldMk cId="1653230854" sldId="6067"/>
            <ac:grpSpMk id="16" creationId="{238A270B-4C54-5FAF-438F-45DDA442F9A6}"/>
          </ac:grpSpMkLst>
        </pc:grpChg>
        <pc:grpChg chg="add mod">
          <ac:chgData name="松浦英宗" userId="9b03fd3a-662f-49ff-9af1-1b93cf7aab22" providerId="ADAL" clId="{56E9DFAE-DDAD-4FCA-8AED-56B2D15DB479}" dt="2026-02-25T08:57:21.922" v="22537" actId="164"/>
          <ac:grpSpMkLst>
            <pc:docMk/>
            <pc:sldMk cId="1653230854" sldId="6067"/>
            <ac:grpSpMk id="17" creationId="{53229E6B-B780-9EBF-6564-3D8FC813E926}"/>
          </ac:grpSpMkLst>
        </pc:grpChg>
        <pc:grpChg chg="mod">
          <ac:chgData name="松浦英宗" userId="9b03fd3a-662f-49ff-9af1-1b93cf7aab22" providerId="ADAL" clId="{56E9DFAE-DDAD-4FCA-8AED-56B2D15DB479}" dt="2026-02-25T08:59:23.120" v="22566" actId="14100"/>
          <ac:grpSpMkLst>
            <pc:docMk/>
            <pc:sldMk cId="1653230854" sldId="6067"/>
            <ac:grpSpMk id="18" creationId="{90DFC8FD-3E30-4349-AD3C-8E9C0E06D263}"/>
          </ac:grpSpMkLst>
        </pc:grpChg>
        <pc:grpChg chg="mod">
          <ac:chgData name="松浦英宗" userId="9b03fd3a-662f-49ff-9af1-1b93cf7aab22" providerId="ADAL" clId="{56E9DFAE-DDAD-4FCA-8AED-56B2D15DB479}" dt="2026-02-25T08:59:30.559" v="22576" actId="1035"/>
          <ac:grpSpMkLst>
            <pc:docMk/>
            <pc:sldMk cId="1653230854" sldId="6067"/>
            <ac:grpSpMk id="20" creationId="{4D7BD23D-0DD9-2F04-C772-57222E7F8C25}"/>
          </ac:grpSpMkLst>
        </pc:grpChg>
        <pc:grpChg chg="add mod">
          <ac:chgData name="松浦英宗" userId="9b03fd3a-662f-49ff-9af1-1b93cf7aab22" providerId="ADAL" clId="{56E9DFAE-DDAD-4FCA-8AED-56B2D15DB479}" dt="2026-02-25T08:57:21.922" v="22537" actId="164"/>
          <ac:grpSpMkLst>
            <pc:docMk/>
            <pc:sldMk cId="1653230854" sldId="6067"/>
            <ac:grpSpMk id="26" creationId="{94519516-38CB-E33F-A5A3-9909CDEC96BE}"/>
          </ac:grpSpMkLst>
        </pc:grpChg>
        <pc:grpChg chg="mod">
          <ac:chgData name="松浦英宗" userId="9b03fd3a-662f-49ff-9af1-1b93cf7aab22" providerId="ADAL" clId="{56E9DFAE-DDAD-4FCA-8AED-56B2D15DB479}" dt="2026-02-25T08:59:23.120" v="22566" actId="14100"/>
          <ac:grpSpMkLst>
            <pc:docMk/>
            <pc:sldMk cId="1653230854" sldId="6067"/>
            <ac:grpSpMk id="27" creationId="{16F227FC-3AF6-0A60-5BD2-E1AB1AE48895}"/>
          </ac:grpSpMkLst>
        </pc:grpChg>
        <pc:grpChg chg="mod">
          <ac:chgData name="松浦英宗" userId="9b03fd3a-662f-49ff-9af1-1b93cf7aab22" providerId="ADAL" clId="{56E9DFAE-DDAD-4FCA-8AED-56B2D15DB479}" dt="2026-02-25T08:59:30.559" v="22576" actId="1035"/>
          <ac:grpSpMkLst>
            <pc:docMk/>
            <pc:sldMk cId="1653230854" sldId="6067"/>
            <ac:grpSpMk id="29" creationId="{C8ECEC9C-743C-B519-1738-B4709BC58608}"/>
          </ac:grpSpMkLst>
        </pc:grpChg>
        <pc:grpChg chg="add mod">
          <ac:chgData name="松浦英宗" userId="9b03fd3a-662f-49ff-9af1-1b93cf7aab22" providerId="ADAL" clId="{56E9DFAE-DDAD-4FCA-8AED-56B2D15DB479}" dt="2026-02-25T08:57:21.922" v="22537" actId="164"/>
          <ac:grpSpMkLst>
            <pc:docMk/>
            <pc:sldMk cId="1653230854" sldId="6067"/>
            <ac:grpSpMk id="35" creationId="{9450CAA5-AF97-5010-49CF-4443553F99DD}"/>
          </ac:grpSpMkLst>
        </pc:grpChg>
        <pc:picChg chg="mod">
          <ac:chgData name="松浦英宗" userId="9b03fd3a-662f-49ff-9af1-1b93cf7aab22" providerId="ADAL" clId="{56E9DFAE-DDAD-4FCA-8AED-56B2D15DB479}" dt="2026-02-25T08:56:00.069" v="22501" actId="165"/>
          <ac:picMkLst>
            <pc:docMk/>
            <pc:sldMk cId="1653230854" sldId="6067"/>
            <ac:picMk id="7" creationId="{6AAF82F9-B1B1-2144-F56C-C51620D30BB0}"/>
          </ac:picMkLst>
        </pc:picChg>
        <pc:picChg chg="mod">
          <ac:chgData name="松浦英宗" userId="9b03fd3a-662f-49ff-9af1-1b93cf7aab22" providerId="ADAL" clId="{56E9DFAE-DDAD-4FCA-8AED-56B2D15DB479}" dt="2026-02-25T08:56:14.904" v="22517" actId="571"/>
          <ac:picMkLst>
            <pc:docMk/>
            <pc:sldMk cId="1653230854" sldId="6067"/>
            <ac:picMk id="10" creationId="{01515478-27CE-FF5B-DB0B-68F4B2B3654B}"/>
          </ac:picMkLst>
        </pc:picChg>
        <pc:picChg chg="mod">
          <ac:chgData name="松浦英宗" userId="9b03fd3a-662f-49ff-9af1-1b93cf7aab22" providerId="ADAL" clId="{56E9DFAE-DDAD-4FCA-8AED-56B2D15DB479}" dt="2026-02-25T08:56:28.564" v="22526" actId="571"/>
          <ac:picMkLst>
            <pc:docMk/>
            <pc:sldMk cId="1653230854" sldId="6067"/>
            <ac:picMk id="14" creationId="{2554E6B3-1051-8788-3098-589AFE193C70}"/>
          </ac:picMkLst>
        </pc:picChg>
        <pc:picChg chg="mod">
          <ac:chgData name="松浦英宗" userId="9b03fd3a-662f-49ff-9af1-1b93cf7aab22" providerId="ADAL" clId="{56E9DFAE-DDAD-4FCA-8AED-56B2D15DB479}" dt="2026-02-25T08:57:15.659" v="22534" actId="571"/>
          <ac:picMkLst>
            <pc:docMk/>
            <pc:sldMk cId="1653230854" sldId="6067"/>
            <ac:picMk id="23" creationId="{9CA51707-E34E-2ADA-ECE5-74DE545BA391}"/>
          </ac:picMkLst>
        </pc:picChg>
        <pc:picChg chg="mod">
          <ac:chgData name="松浦英宗" userId="9b03fd3a-662f-49ff-9af1-1b93cf7aab22" providerId="ADAL" clId="{56E9DFAE-DDAD-4FCA-8AED-56B2D15DB479}" dt="2026-02-25T08:57:15.659" v="22534" actId="571"/>
          <ac:picMkLst>
            <pc:docMk/>
            <pc:sldMk cId="1653230854" sldId="6067"/>
            <ac:picMk id="25" creationId="{A9352D09-7AE1-2033-2D06-BB4DDD2B8E8E}"/>
          </ac:picMkLst>
        </pc:picChg>
        <pc:picChg chg="mod">
          <ac:chgData name="松浦英宗" userId="9b03fd3a-662f-49ff-9af1-1b93cf7aab22" providerId="ADAL" clId="{56E9DFAE-DDAD-4FCA-8AED-56B2D15DB479}" dt="2026-02-25T08:57:17.919" v="22535" actId="571"/>
          <ac:picMkLst>
            <pc:docMk/>
            <pc:sldMk cId="1653230854" sldId="6067"/>
            <ac:picMk id="32" creationId="{16B5DA67-CFA1-6136-C61A-84C05279F545}"/>
          </ac:picMkLst>
        </pc:picChg>
        <pc:picChg chg="mod">
          <ac:chgData name="松浦英宗" userId="9b03fd3a-662f-49ff-9af1-1b93cf7aab22" providerId="ADAL" clId="{56E9DFAE-DDAD-4FCA-8AED-56B2D15DB479}" dt="2026-02-25T08:57:17.919" v="22535" actId="571"/>
          <ac:picMkLst>
            <pc:docMk/>
            <pc:sldMk cId="1653230854" sldId="6067"/>
            <ac:picMk id="34" creationId="{17DE41EE-5765-5566-3A6F-86F34E4CC8B2}"/>
          </ac:picMkLst>
        </pc:picChg>
      </pc:sldChg>
      <pc:sldChg chg="add del">
        <pc:chgData name="松浦英宗" userId="9b03fd3a-662f-49ff-9af1-1b93cf7aab22" providerId="ADAL" clId="{56E9DFAE-DDAD-4FCA-8AED-56B2D15DB479}" dt="2026-02-25T09:45:44.808" v="22856" actId="47"/>
        <pc:sldMkLst>
          <pc:docMk/>
          <pc:sldMk cId="2785976088" sldId="6067"/>
        </pc:sldMkLst>
      </pc:sldChg>
      <pc:sldChg chg="addSp delSp modSp add del mod">
        <pc:chgData name="松浦英宗" userId="9b03fd3a-662f-49ff-9af1-1b93cf7aab22" providerId="ADAL" clId="{56E9DFAE-DDAD-4FCA-8AED-56B2D15DB479}" dt="2026-02-25T09:19:10.294" v="22775" actId="47"/>
        <pc:sldMkLst>
          <pc:docMk/>
          <pc:sldMk cId="3028074772" sldId="6068"/>
        </pc:sldMkLst>
        <pc:spChg chg="add mod">
          <ac:chgData name="松浦英宗" userId="9b03fd3a-662f-49ff-9af1-1b93cf7aab22" providerId="ADAL" clId="{56E9DFAE-DDAD-4FCA-8AED-56B2D15DB479}" dt="2026-02-25T09:11:46.382" v="22704"/>
          <ac:spMkLst>
            <pc:docMk/>
            <pc:sldMk cId="3028074772" sldId="6068"/>
            <ac:spMk id="3" creationId="{B5827CD4-6793-3A2B-8054-CBF9D0F8A440}"/>
          </ac:spMkLst>
        </pc:spChg>
        <pc:spChg chg="add mod">
          <ac:chgData name="松浦英宗" userId="9b03fd3a-662f-49ff-9af1-1b93cf7aab22" providerId="ADAL" clId="{56E9DFAE-DDAD-4FCA-8AED-56B2D15DB479}" dt="2026-02-25T09:12:14.537" v="22712" actId="20577"/>
          <ac:spMkLst>
            <pc:docMk/>
            <pc:sldMk cId="3028074772" sldId="6068"/>
            <ac:spMk id="4" creationId="{C3F8AA4F-DFD8-1AD6-A851-19CA3FBAEB0D}"/>
          </ac:spMkLst>
        </pc:spChg>
        <pc:spChg chg="add mod">
          <ac:chgData name="松浦英宗" userId="9b03fd3a-662f-49ff-9af1-1b93cf7aab22" providerId="ADAL" clId="{56E9DFAE-DDAD-4FCA-8AED-56B2D15DB479}" dt="2026-02-25T09:09:03.202" v="22645" actId="164"/>
          <ac:spMkLst>
            <pc:docMk/>
            <pc:sldMk cId="3028074772" sldId="6068"/>
            <ac:spMk id="5" creationId="{8692507F-958A-6E6C-4240-5F557B7BEE76}"/>
          </ac:spMkLst>
        </pc:spChg>
        <pc:spChg chg="add mod">
          <ac:chgData name="松浦英宗" userId="9b03fd3a-662f-49ff-9af1-1b93cf7aab22" providerId="ADAL" clId="{56E9DFAE-DDAD-4FCA-8AED-56B2D15DB479}" dt="2026-02-25T09:09:03.202" v="22645" actId="164"/>
          <ac:spMkLst>
            <pc:docMk/>
            <pc:sldMk cId="3028074772" sldId="6068"/>
            <ac:spMk id="6" creationId="{E23FCA91-87F9-59FA-AF15-ED1EBCBB1C1B}"/>
          </ac:spMkLst>
        </pc:spChg>
        <pc:spChg chg="add del mod ord">
          <ac:chgData name="松浦英宗" userId="9b03fd3a-662f-49ff-9af1-1b93cf7aab22" providerId="ADAL" clId="{56E9DFAE-DDAD-4FCA-8AED-56B2D15DB479}" dt="2026-02-25T09:10:04.355" v="22678" actId="478"/>
          <ac:spMkLst>
            <pc:docMk/>
            <pc:sldMk cId="3028074772" sldId="6068"/>
            <ac:spMk id="8" creationId="{BF54BE0B-177D-C713-7F75-B17C7F03615F}"/>
          </ac:spMkLst>
        </pc:spChg>
        <pc:spChg chg="add mod ord">
          <ac:chgData name="松浦英宗" userId="9b03fd3a-662f-49ff-9af1-1b93cf7aab22" providerId="ADAL" clId="{56E9DFAE-DDAD-4FCA-8AED-56B2D15DB479}" dt="2026-02-25T09:10:55.607" v="22695" actId="164"/>
          <ac:spMkLst>
            <pc:docMk/>
            <pc:sldMk cId="3028074772" sldId="6068"/>
            <ac:spMk id="9" creationId="{204CDB27-64DD-A25D-F862-49B1F8A79E24}"/>
          </ac:spMkLst>
        </pc:spChg>
        <pc:spChg chg="mod">
          <ac:chgData name="松浦英宗" userId="9b03fd3a-662f-49ff-9af1-1b93cf7aab22" providerId="ADAL" clId="{56E9DFAE-DDAD-4FCA-8AED-56B2D15DB479}" dt="2026-02-25T09:11:01.158" v="22699" actId="571"/>
          <ac:spMkLst>
            <pc:docMk/>
            <pc:sldMk cId="3028074772" sldId="6068"/>
            <ac:spMk id="12" creationId="{8E52E5A5-881D-F701-E9CE-F8094C51E333}"/>
          </ac:spMkLst>
        </pc:spChg>
        <pc:spChg chg="mod">
          <ac:chgData name="松浦英宗" userId="9b03fd3a-662f-49ff-9af1-1b93cf7aab22" providerId="ADAL" clId="{56E9DFAE-DDAD-4FCA-8AED-56B2D15DB479}" dt="2026-02-25T09:12:21.938" v="22714"/>
          <ac:spMkLst>
            <pc:docMk/>
            <pc:sldMk cId="3028074772" sldId="6068"/>
            <ac:spMk id="14" creationId="{B3AC9295-D5BA-38B8-CE18-00688C6FF0D6}"/>
          </ac:spMkLst>
        </pc:spChg>
        <pc:spChg chg="mod">
          <ac:chgData name="松浦英宗" userId="9b03fd3a-662f-49ff-9af1-1b93cf7aab22" providerId="ADAL" clId="{56E9DFAE-DDAD-4FCA-8AED-56B2D15DB479}" dt="2026-02-25T09:12:34.545" v="22717" actId="20577"/>
          <ac:spMkLst>
            <pc:docMk/>
            <pc:sldMk cId="3028074772" sldId="6068"/>
            <ac:spMk id="15" creationId="{C0948329-43B1-77E1-7CF3-08D618BE88A8}"/>
          </ac:spMkLst>
        </pc:spChg>
        <pc:spChg chg="mod">
          <ac:chgData name="松浦英宗" userId="9b03fd3a-662f-49ff-9af1-1b93cf7aab22" providerId="ADAL" clId="{56E9DFAE-DDAD-4FCA-8AED-56B2D15DB479}" dt="2026-02-25T09:11:01.158" v="22699" actId="571"/>
          <ac:spMkLst>
            <pc:docMk/>
            <pc:sldMk cId="3028074772" sldId="6068"/>
            <ac:spMk id="16" creationId="{43F8FA5B-59EB-A8F6-2D59-7D057851776C}"/>
          </ac:spMkLst>
        </pc:spChg>
        <pc:spChg chg="mod">
          <ac:chgData name="松浦英宗" userId="9b03fd3a-662f-49ff-9af1-1b93cf7aab22" providerId="ADAL" clId="{56E9DFAE-DDAD-4FCA-8AED-56B2D15DB479}" dt="2026-02-25T09:11:01.158" v="22699" actId="571"/>
          <ac:spMkLst>
            <pc:docMk/>
            <pc:sldMk cId="3028074772" sldId="6068"/>
            <ac:spMk id="17" creationId="{9E8E2243-87E3-2048-F744-C9326DC461D5}"/>
          </ac:spMkLst>
        </pc:spChg>
        <pc:spChg chg="mod">
          <ac:chgData name="松浦英宗" userId="9b03fd3a-662f-49ff-9af1-1b93cf7aab22" providerId="ADAL" clId="{56E9DFAE-DDAD-4FCA-8AED-56B2D15DB479}" dt="2026-02-25T09:11:02.467" v="22700" actId="571"/>
          <ac:spMkLst>
            <pc:docMk/>
            <pc:sldMk cId="3028074772" sldId="6068"/>
            <ac:spMk id="19" creationId="{24DC4034-349F-F63C-5F8E-67D31FDAB81B}"/>
          </ac:spMkLst>
        </pc:spChg>
        <pc:spChg chg="mod">
          <ac:chgData name="松浦英宗" userId="9b03fd3a-662f-49ff-9af1-1b93cf7aab22" providerId="ADAL" clId="{56E9DFAE-DDAD-4FCA-8AED-56B2D15DB479}" dt="2026-02-25T09:12:40.111" v="22719"/>
          <ac:spMkLst>
            <pc:docMk/>
            <pc:sldMk cId="3028074772" sldId="6068"/>
            <ac:spMk id="21" creationId="{36FFE21D-DC48-D9F0-FA07-5300940A24E7}"/>
          </ac:spMkLst>
        </pc:spChg>
        <pc:spChg chg="mod">
          <ac:chgData name="松浦英宗" userId="9b03fd3a-662f-49ff-9af1-1b93cf7aab22" providerId="ADAL" clId="{56E9DFAE-DDAD-4FCA-8AED-56B2D15DB479}" dt="2026-02-25T09:12:46.499" v="22721"/>
          <ac:spMkLst>
            <pc:docMk/>
            <pc:sldMk cId="3028074772" sldId="6068"/>
            <ac:spMk id="22" creationId="{7F4DF43F-12BD-85D8-C32B-70351A4B31EF}"/>
          </ac:spMkLst>
        </pc:spChg>
        <pc:spChg chg="mod">
          <ac:chgData name="松浦英宗" userId="9b03fd3a-662f-49ff-9af1-1b93cf7aab22" providerId="ADAL" clId="{56E9DFAE-DDAD-4FCA-8AED-56B2D15DB479}" dt="2026-02-25T09:11:02.467" v="22700" actId="571"/>
          <ac:spMkLst>
            <pc:docMk/>
            <pc:sldMk cId="3028074772" sldId="6068"/>
            <ac:spMk id="23" creationId="{E85037FE-F5D1-7F42-769A-7C8CE23AAF1A}"/>
          </ac:spMkLst>
        </pc:spChg>
        <pc:spChg chg="mod">
          <ac:chgData name="松浦英宗" userId="9b03fd3a-662f-49ff-9af1-1b93cf7aab22" providerId="ADAL" clId="{56E9DFAE-DDAD-4FCA-8AED-56B2D15DB479}" dt="2026-02-25T09:11:02.467" v="22700" actId="571"/>
          <ac:spMkLst>
            <pc:docMk/>
            <pc:sldMk cId="3028074772" sldId="6068"/>
            <ac:spMk id="24" creationId="{E21BEA14-6A42-7182-FE73-A9568FA44188}"/>
          </ac:spMkLst>
        </pc:spChg>
        <pc:spChg chg="add del mod ord">
          <ac:chgData name="松浦英宗" userId="9b03fd3a-662f-49ff-9af1-1b93cf7aab22" providerId="ADAL" clId="{56E9DFAE-DDAD-4FCA-8AED-56B2D15DB479}" dt="2026-02-25T09:19:06.725" v="22774" actId="478"/>
          <ac:spMkLst>
            <pc:docMk/>
            <pc:sldMk cId="3028074772" sldId="6068"/>
            <ac:spMk id="26" creationId="{59C5F919-AEB7-0A80-2313-E436C777C452}"/>
          </ac:spMkLst>
        </pc:spChg>
        <pc:grpChg chg="add mod">
          <ac:chgData name="松浦英宗" userId="9b03fd3a-662f-49ff-9af1-1b93cf7aab22" providerId="ADAL" clId="{56E9DFAE-DDAD-4FCA-8AED-56B2D15DB479}" dt="2026-02-25T09:10:55.607" v="22695" actId="164"/>
          <ac:grpSpMkLst>
            <pc:docMk/>
            <pc:sldMk cId="3028074772" sldId="6068"/>
            <ac:grpSpMk id="7" creationId="{0A6E0F05-8274-B070-571E-DDBD4754F0CC}"/>
          </ac:grpSpMkLst>
        </pc:grpChg>
        <pc:grpChg chg="add mod">
          <ac:chgData name="松浦英宗" userId="9b03fd3a-662f-49ff-9af1-1b93cf7aab22" providerId="ADAL" clId="{56E9DFAE-DDAD-4FCA-8AED-56B2D15DB479}" dt="2026-02-25T09:12:54.771" v="22722" actId="164"/>
          <ac:grpSpMkLst>
            <pc:docMk/>
            <pc:sldMk cId="3028074772" sldId="6068"/>
            <ac:grpSpMk id="10" creationId="{E8FD8AFC-73DE-228F-E30C-8938DACE81BE}"/>
          </ac:grpSpMkLst>
        </pc:grpChg>
        <pc:grpChg chg="add mod">
          <ac:chgData name="松浦英宗" userId="9b03fd3a-662f-49ff-9af1-1b93cf7aab22" providerId="ADAL" clId="{56E9DFAE-DDAD-4FCA-8AED-56B2D15DB479}" dt="2026-02-25T09:12:54.771" v="22722" actId="164"/>
          <ac:grpSpMkLst>
            <pc:docMk/>
            <pc:sldMk cId="3028074772" sldId="6068"/>
            <ac:grpSpMk id="11" creationId="{8F066847-1E34-5B02-21A5-7507DCE2A2F8}"/>
          </ac:grpSpMkLst>
        </pc:grpChg>
        <pc:grpChg chg="mod">
          <ac:chgData name="松浦英宗" userId="9b03fd3a-662f-49ff-9af1-1b93cf7aab22" providerId="ADAL" clId="{56E9DFAE-DDAD-4FCA-8AED-56B2D15DB479}" dt="2026-02-25T09:11:01.158" v="22699" actId="571"/>
          <ac:grpSpMkLst>
            <pc:docMk/>
            <pc:sldMk cId="3028074772" sldId="6068"/>
            <ac:grpSpMk id="13" creationId="{8A787D22-CECF-3957-152E-669706622CB1}"/>
          </ac:grpSpMkLst>
        </pc:grpChg>
        <pc:grpChg chg="add mod">
          <ac:chgData name="松浦英宗" userId="9b03fd3a-662f-49ff-9af1-1b93cf7aab22" providerId="ADAL" clId="{56E9DFAE-DDAD-4FCA-8AED-56B2D15DB479}" dt="2026-02-25T09:12:54.771" v="22722" actId="164"/>
          <ac:grpSpMkLst>
            <pc:docMk/>
            <pc:sldMk cId="3028074772" sldId="6068"/>
            <ac:grpSpMk id="18" creationId="{1C4A45A8-53D2-6A85-52CC-EE9A7FFC09D6}"/>
          </ac:grpSpMkLst>
        </pc:grpChg>
        <pc:grpChg chg="mod">
          <ac:chgData name="松浦英宗" userId="9b03fd3a-662f-49ff-9af1-1b93cf7aab22" providerId="ADAL" clId="{56E9DFAE-DDAD-4FCA-8AED-56B2D15DB479}" dt="2026-02-25T09:11:02.467" v="22700" actId="571"/>
          <ac:grpSpMkLst>
            <pc:docMk/>
            <pc:sldMk cId="3028074772" sldId="6068"/>
            <ac:grpSpMk id="20" creationId="{790CE25C-0CB7-28ED-6BFD-A43538C91A08}"/>
          </ac:grpSpMkLst>
        </pc:grpChg>
        <pc:grpChg chg="add mod">
          <ac:chgData name="松浦英宗" userId="9b03fd3a-662f-49ff-9af1-1b93cf7aab22" providerId="ADAL" clId="{56E9DFAE-DDAD-4FCA-8AED-56B2D15DB479}" dt="2026-02-25T09:12:54.771" v="22722" actId="164"/>
          <ac:grpSpMkLst>
            <pc:docMk/>
            <pc:sldMk cId="3028074772" sldId="6068"/>
            <ac:grpSpMk id="25" creationId="{D62A22BA-CB95-5C06-8962-174D6927D8DF}"/>
          </ac:grpSpMkLst>
        </pc:grpChg>
      </pc:sldChg>
      <pc:sldChg chg="addSp modSp add del mod ord">
        <pc:chgData name="松浦英宗" userId="9b03fd3a-662f-49ff-9af1-1b93cf7aab22" providerId="ADAL" clId="{56E9DFAE-DDAD-4FCA-8AED-56B2D15DB479}" dt="2026-02-25T09:45:44.808" v="22856" actId="47"/>
        <pc:sldMkLst>
          <pc:docMk/>
          <pc:sldMk cId="1710306755" sldId="6069"/>
        </pc:sldMkLst>
        <pc:spChg chg="mod">
          <ac:chgData name="松浦英宗" userId="9b03fd3a-662f-49ff-9af1-1b93cf7aab22" providerId="ADAL" clId="{56E9DFAE-DDAD-4FCA-8AED-56B2D15DB479}" dt="2026-02-25T08:41:30.638" v="22183" actId="1035"/>
          <ac:spMkLst>
            <pc:docMk/>
            <pc:sldMk cId="1710306755" sldId="6069"/>
            <ac:spMk id="2" creationId="{6F99E7F5-E745-8652-2AF5-C60ECC76DE70}"/>
          </ac:spMkLst>
        </pc:spChg>
        <pc:spChg chg="add mod">
          <ac:chgData name="松浦英宗" userId="9b03fd3a-662f-49ff-9af1-1b93cf7aab22" providerId="ADAL" clId="{56E9DFAE-DDAD-4FCA-8AED-56B2D15DB479}" dt="2026-02-25T08:38:32.430" v="22036" actId="207"/>
          <ac:spMkLst>
            <pc:docMk/>
            <pc:sldMk cId="1710306755" sldId="6069"/>
            <ac:spMk id="3" creationId="{D30C18AB-0D2A-5633-6A8A-DE4A46C00032}"/>
          </ac:spMkLst>
        </pc:spChg>
        <pc:spChg chg="add mod">
          <ac:chgData name="松浦英宗" userId="9b03fd3a-662f-49ff-9af1-1b93cf7aab22" providerId="ADAL" clId="{56E9DFAE-DDAD-4FCA-8AED-56B2D15DB479}" dt="2026-02-25T08:41:27.985" v="22171" actId="14100"/>
          <ac:spMkLst>
            <pc:docMk/>
            <pc:sldMk cId="1710306755" sldId="6069"/>
            <ac:spMk id="4" creationId="{0AED3BBD-21C6-3924-FC9C-5DCF6F4D3494}"/>
          </ac:spMkLst>
        </pc:spChg>
        <pc:spChg chg="add mod">
          <ac:chgData name="松浦英宗" userId="9b03fd3a-662f-49ff-9af1-1b93cf7aab22" providerId="ADAL" clId="{56E9DFAE-DDAD-4FCA-8AED-56B2D15DB479}" dt="2026-02-25T08:42:39.147" v="22211"/>
          <ac:spMkLst>
            <pc:docMk/>
            <pc:sldMk cId="1710306755" sldId="6069"/>
            <ac:spMk id="5" creationId="{B739846F-B9C4-2B72-48B7-4390A215A83E}"/>
          </ac:spMkLst>
        </pc:spChg>
        <pc:spChg chg="add mod">
          <ac:chgData name="松浦英宗" userId="9b03fd3a-662f-49ff-9af1-1b93cf7aab22" providerId="ADAL" clId="{56E9DFAE-DDAD-4FCA-8AED-56B2D15DB479}" dt="2026-02-25T09:20:28.471" v="22782" actId="403"/>
          <ac:spMkLst>
            <pc:docMk/>
            <pc:sldMk cId="1710306755" sldId="6069"/>
            <ac:spMk id="6" creationId="{59C76B45-78B9-A472-24F7-DF071E533E75}"/>
          </ac:spMkLst>
        </pc:spChg>
        <pc:spChg chg="mod">
          <ac:chgData name="松浦英宗" userId="9b03fd3a-662f-49ff-9af1-1b93cf7aab22" providerId="ADAL" clId="{56E9DFAE-DDAD-4FCA-8AED-56B2D15DB479}" dt="2026-02-25T08:43:18.667" v="22222" actId="404"/>
          <ac:spMkLst>
            <pc:docMk/>
            <pc:sldMk cId="1710306755" sldId="6069"/>
            <ac:spMk id="9" creationId="{E794C33B-0486-C235-7DC3-8D5B1136AACF}"/>
          </ac:spMkLst>
        </pc:spChg>
        <pc:spChg chg="mod">
          <ac:chgData name="松浦英宗" userId="9b03fd3a-662f-49ff-9af1-1b93cf7aab22" providerId="ADAL" clId="{56E9DFAE-DDAD-4FCA-8AED-56B2D15DB479}" dt="2026-02-25T08:41:17.088" v="22168" actId="20577"/>
          <ac:spMkLst>
            <pc:docMk/>
            <pc:sldMk cId="1710306755" sldId="6069"/>
            <ac:spMk id="10" creationId="{B6A5869B-728B-492E-2235-2197256DC196}"/>
          </ac:spMkLst>
        </pc:spChg>
        <pc:spChg chg="mod">
          <ac:chgData name="松浦英宗" userId="9b03fd3a-662f-49ff-9af1-1b93cf7aab22" providerId="ADAL" clId="{56E9DFAE-DDAD-4FCA-8AED-56B2D15DB479}" dt="2026-02-25T08:41:45.529" v="22205" actId="571"/>
          <ac:spMkLst>
            <pc:docMk/>
            <pc:sldMk cId="1710306755" sldId="6069"/>
            <ac:spMk id="16" creationId="{6DD0342E-B271-6A87-999F-E9B95D862B5B}"/>
          </ac:spMkLst>
        </pc:spChg>
        <pc:spChg chg="mod">
          <ac:chgData name="松浦英宗" userId="9b03fd3a-662f-49ff-9af1-1b93cf7aab22" providerId="ADAL" clId="{56E9DFAE-DDAD-4FCA-8AED-56B2D15DB479}" dt="2026-02-25T08:43:18.667" v="22222" actId="404"/>
          <ac:spMkLst>
            <pc:docMk/>
            <pc:sldMk cId="1710306755" sldId="6069"/>
            <ac:spMk id="21" creationId="{B382AB1D-8E60-180A-EB9C-B8D1F7C4038C}"/>
          </ac:spMkLst>
        </pc:spChg>
        <pc:spChg chg="mod">
          <ac:chgData name="松浦英宗" userId="9b03fd3a-662f-49ff-9af1-1b93cf7aab22" providerId="ADAL" clId="{56E9DFAE-DDAD-4FCA-8AED-56B2D15DB479}" dt="2026-02-25T08:41:45.529" v="22205" actId="571"/>
          <ac:spMkLst>
            <pc:docMk/>
            <pc:sldMk cId="1710306755" sldId="6069"/>
            <ac:spMk id="22" creationId="{063F8A87-7806-1FAB-E005-31699A8172D3}"/>
          </ac:spMkLst>
        </pc:spChg>
        <pc:spChg chg="mod">
          <ac:chgData name="松浦英宗" userId="9b03fd3a-662f-49ff-9af1-1b93cf7aab22" providerId="ADAL" clId="{56E9DFAE-DDAD-4FCA-8AED-56B2D15DB479}" dt="2026-02-25T08:42:53.613" v="22215"/>
          <ac:spMkLst>
            <pc:docMk/>
            <pc:sldMk cId="1710306755" sldId="6069"/>
            <ac:spMk id="23" creationId="{7EA7B6B0-33DA-B25F-671B-4A5CF5B05089}"/>
          </ac:spMkLst>
        </pc:spChg>
        <pc:spChg chg="mod">
          <ac:chgData name="松浦英宗" userId="9b03fd3a-662f-49ff-9af1-1b93cf7aab22" providerId="ADAL" clId="{56E9DFAE-DDAD-4FCA-8AED-56B2D15DB479}" dt="2026-02-25T09:20:28.471" v="22782" actId="403"/>
          <ac:spMkLst>
            <pc:docMk/>
            <pc:sldMk cId="1710306755" sldId="6069"/>
            <ac:spMk id="24" creationId="{58FD4A8F-881E-A9FE-A2B4-8D84DFCF93CD}"/>
          </ac:spMkLst>
        </pc:spChg>
        <pc:spChg chg="mod">
          <ac:chgData name="松浦英宗" userId="9b03fd3a-662f-49ff-9af1-1b93cf7aab22" providerId="ADAL" clId="{56E9DFAE-DDAD-4FCA-8AED-56B2D15DB479}" dt="2026-02-25T08:41:47.990" v="22206" actId="571"/>
          <ac:spMkLst>
            <pc:docMk/>
            <pc:sldMk cId="1710306755" sldId="6069"/>
            <ac:spMk id="26" creationId="{594C4EA4-EA72-5202-D3BE-1ED6CC33A3BD}"/>
          </ac:spMkLst>
        </pc:spChg>
        <pc:spChg chg="mod">
          <ac:chgData name="松浦英宗" userId="9b03fd3a-662f-49ff-9af1-1b93cf7aab22" providerId="ADAL" clId="{56E9DFAE-DDAD-4FCA-8AED-56B2D15DB479}" dt="2026-02-25T08:43:18.667" v="22222" actId="404"/>
          <ac:spMkLst>
            <pc:docMk/>
            <pc:sldMk cId="1710306755" sldId="6069"/>
            <ac:spMk id="31" creationId="{CF9B53DB-DC80-4C0F-5489-5BD598CFBC81}"/>
          </ac:spMkLst>
        </pc:spChg>
        <pc:spChg chg="mod">
          <ac:chgData name="松浦英宗" userId="9b03fd3a-662f-49ff-9af1-1b93cf7aab22" providerId="ADAL" clId="{56E9DFAE-DDAD-4FCA-8AED-56B2D15DB479}" dt="2026-02-25T08:41:47.990" v="22206" actId="571"/>
          <ac:spMkLst>
            <pc:docMk/>
            <pc:sldMk cId="1710306755" sldId="6069"/>
            <ac:spMk id="32" creationId="{63184833-2E3F-6728-37EC-00EF3012848C}"/>
          </ac:spMkLst>
        </pc:spChg>
        <pc:spChg chg="mod">
          <ac:chgData name="松浦英宗" userId="9b03fd3a-662f-49ff-9af1-1b93cf7aab22" providerId="ADAL" clId="{56E9DFAE-DDAD-4FCA-8AED-56B2D15DB479}" dt="2026-02-25T08:43:07.926" v="22219"/>
          <ac:spMkLst>
            <pc:docMk/>
            <pc:sldMk cId="1710306755" sldId="6069"/>
            <ac:spMk id="33" creationId="{380EEEA3-36D1-B757-D442-6DE469A4B2D9}"/>
          </ac:spMkLst>
        </pc:spChg>
        <pc:spChg chg="mod">
          <ac:chgData name="松浦英宗" userId="9b03fd3a-662f-49ff-9af1-1b93cf7aab22" providerId="ADAL" clId="{56E9DFAE-DDAD-4FCA-8AED-56B2D15DB479}" dt="2026-02-25T09:20:28.471" v="22782" actId="403"/>
          <ac:spMkLst>
            <pc:docMk/>
            <pc:sldMk cId="1710306755" sldId="6069"/>
            <ac:spMk id="34" creationId="{F866BEE8-E9BF-5B3C-2C83-B12DABDE65C7}"/>
          </ac:spMkLst>
        </pc:spChg>
        <pc:grpChg chg="add mod">
          <ac:chgData name="松浦英宗" userId="9b03fd3a-662f-49ff-9af1-1b93cf7aab22" providerId="ADAL" clId="{56E9DFAE-DDAD-4FCA-8AED-56B2D15DB479}" dt="2026-02-25T08:41:09.458" v="22163" actId="164"/>
          <ac:grpSpMkLst>
            <pc:docMk/>
            <pc:sldMk cId="1710306755" sldId="6069"/>
            <ac:grpSpMk id="7" creationId="{119F2F86-CF0E-ED75-2D89-0DBBFE801A33}"/>
          </ac:grpSpMkLst>
        </pc:grpChg>
        <pc:grpChg chg="add mod">
          <ac:chgData name="松浦英宗" userId="9b03fd3a-662f-49ff-9af1-1b93cf7aab22" providerId="ADAL" clId="{56E9DFAE-DDAD-4FCA-8AED-56B2D15DB479}" dt="2026-02-25T08:41:09.458" v="22163" actId="164"/>
          <ac:grpSpMkLst>
            <pc:docMk/>
            <pc:sldMk cId="1710306755" sldId="6069"/>
            <ac:grpSpMk id="8" creationId="{F9A3F8F4-6373-136C-DAE5-56EF17E6E1EC}"/>
          </ac:grpSpMkLst>
        </pc:grpChg>
        <pc:grpChg chg="add mod">
          <ac:chgData name="松浦英宗" userId="9b03fd3a-662f-49ff-9af1-1b93cf7aab22" providerId="ADAL" clId="{56E9DFAE-DDAD-4FCA-8AED-56B2D15DB479}" dt="2026-02-25T08:41:14.762" v="22165" actId="164"/>
          <ac:grpSpMkLst>
            <pc:docMk/>
            <pc:sldMk cId="1710306755" sldId="6069"/>
            <ac:grpSpMk id="13" creationId="{7B4A4859-F8BE-9AEF-9A62-3C4072B5B494}"/>
          </ac:grpSpMkLst>
        </pc:grpChg>
        <pc:grpChg chg="add mod">
          <ac:chgData name="松浦英宗" userId="9b03fd3a-662f-49ff-9af1-1b93cf7aab22" providerId="ADAL" clId="{56E9DFAE-DDAD-4FCA-8AED-56B2D15DB479}" dt="2026-02-25T08:41:51.284" v="22208" actId="164"/>
          <ac:grpSpMkLst>
            <pc:docMk/>
            <pc:sldMk cId="1710306755" sldId="6069"/>
            <ac:grpSpMk id="14" creationId="{CCA61046-28E7-AEFD-1D38-73FFB4B47458}"/>
          </ac:grpSpMkLst>
        </pc:grpChg>
        <pc:grpChg chg="add mod">
          <ac:chgData name="松浦英宗" userId="9b03fd3a-662f-49ff-9af1-1b93cf7aab22" providerId="ADAL" clId="{56E9DFAE-DDAD-4FCA-8AED-56B2D15DB479}" dt="2026-02-25T08:41:51.284" v="22208" actId="164"/>
          <ac:grpSpMkLst>
            <pc:docMk/>
            <pc:sldMk cId="1710306755" sldId="6069"/>
            <ac:grpSpMk id="15" creationId="{2B03E78E-29BF-DE39-D1C9-35A70C84AC5B}"/>
          </ac:grpSpMkLst>
        </pc:grpChg>
        <pc:grpChg chg="mod">
          <ac:chgData name="松浦英宗" userId="9b03fd3a-662f-49ff-9af1-1b93cf7aab22" providerId="ADAL" clId="{56E9DFAE-DDAD-4FCA-8AED-56B2D15DB479}" dt="2026-02-25T08:41:45.529" v="22205" actId="571"/>
          <ac:grpSpMkLst>
            <pc:docMk/>
            <pc:sldMk cId="1710306755" sldId="6069"/>
            <ac:grpSpMk id="17" creationId="{A92DA272-D7C0-7164-5353-7407717332DC}"/>
          </ac:grpSpMkLst>
        </pc:grpChg>
        <pc:grpChg chg="mod">
          <ac:chgData name="松浦英宗" userId="9b03fd3a-662f-49ff-9af1-1b93cf7aab22" providerId="ADAL" clId="{56E9DFAE-DDAD-4FCA-8AED-56B2D15DB479}" dt="2026-02-25T08:41:45.529" v="22205" actId="571"/>
          <ac:grpSpMkLst>
            <pc:docMk/>
            <pc:sldMk cId="1710306755" sldId="6069"/>
            <ac:grpSpMk id="18" creationId="{861AA369-726E-8086-7CCA-9D5A081F3502}"/>
          </ac:grpSpMkLst>
        </pc:grpChg>
        <pc:grpChg chg="mod">
          <ac:chgData name="松浦英宗" userId="9b03fd3a-662f-49ff-9af1-1b93cf7aab22" providerId="ADAL" clId="{56E9DFAE-DDAD-4FCA-8AED-56B2D15DB479}" dt="2026-02-25T08:41:45.529" v="22205" actId="571"/>
          <ac:grpSpMkLst>
            <pc:docMk/>
            <pc:sldMk cId="1710306755" sldId="6069"/>
            <ac:grpSpMk id="19" creationId="{56B4AEAA-F813-D974-B528-C4B9D7BA2CC5}"/>
          </ac:grpSpMkLst>
        </pc:grpChg>
        <pc:grpChg chg="add mod">
          <ac:chgData name="松浦英宗" userId="9b03fd3a-662f-49ff-9af1-1b93cf7aab22" providerId="ADAL" clId="{56E9DFAE-DDAD-4FCA-8AED-56B2D15DB479}" dt="2026-02-25T08:41:51.284" v="22208" actId="164"/>
          <ac:grpSpMkLst>
            <pc:docMk/>
            <pc:sldMk cId="1710306755" sldId="6069"/>
            <ac:grpSpMk id="25" creationId="{16A2E8C8-D9B2-25D5-61A3-200E913A89EA}"/>
          </ac:grpSpMkLst>
        </pc:grpChg>
        <pc:grpChg chg="mod">
          <ac:chgData name="松浦英宗" userId="9b03fd3a-662f-49ff-9af1-1b93cf7aab22" providerId="ADAL" clId="{56E9DFAE-DDAD-4FCA-8AED-56B2D15DB479}" dt="2026-02-25T08:41:47.990" v="22206" actId="571"/>
          <ac:grpSpMkLst>
            <pc:docMk/>
            <pc:sldMk cId="1710306755" sldId="6069"/>
            <ac:grpSpMk id="27" creationId="{360427BF-3F75-0537-75FC-FB736D574C5B}"/>
          </ac:grpSpMkLst>
        </pc:grpChg>
        <pc:grpChg chg="mod">
          <ac:chgData name="松浦英宗" userId="9b03fd3a-662f-49ff-9af1-1b93cf7aab22" providerId="ADAL" clId="{56E9DFAE-DDAD-4FCA-8AED-56B2D15DB479}" dt="2026-02-25T08:41:47.990" v="22206" actId="571"/>
          <ac:grpSpMkLst>
            <pc:docMk/>
            <pc:sldMk cId="1710306755" sldId="6069"/>
            <ac:grpSpMk id="28" creationId="{1547ED79-4B2B-1648-69D9-22D1277694C3}"/>
          </ac:grpSpMkLst>
        </pc:grpChg>
        <pc:grpChg chg="mod">
          <ac:chgData name="松浦英宗" userId="9b03fd3a-662f-49ff-9af1-1b93cf7aab22" providerId="ADAL" clId="{56E9DFAE-DDAD-4FCA-8AED-56B2D15DB479}" dt="2026-02-25T08:41:47.990" v="22206" actId="571"/>
          <ac:grpSpMkLst>
            <pc:docMk/>
            <pc:sldMk cId="1710306755" sldId="6069"/>
            <ac:grpSpMk id="29" creationId="{067CDE80-8433-A03B-D51A-F04CE0674DAD}"/>
          </ac:grpSpMkLst>
        </pc:grpChg>
        <pc:grpChg chg="add mod">
          <ac:chgData name="松浦英宗" userId="9b03fd3a-662f-49ff-9af1-1b93cf7aab22" providerId="ADAL" clId="{56E9DFAE-DDAD-4FCA-8AED-56B2D15DB479}" dt="2026-02-25T08:41:52.374" v="22209" actId="12788"/>
          <ac:grpSpMkLst>
            <pc:docMk/>
            <pc:sldMk cId="1710306755" sldId="6069"/>
            <ac:grpSpMk id="35" creationId="{62306600-E5F8-7EA8-8C39-3C677A2D42E3}"/>
          </ac:grpSpMkLst>
        </pc:grpChg>
        <pc:cxnChg chg="add mod">
          <ac:chgData name="松浦英宗" userId="9b03fd3a-662f-49ff-9af1-1b93cf7aab22" providerId="ADAL" clId="{56E9DFAE-DDAD-4FCA-8AED-56B2D15DB479}" dt="2026-02-25T08:41:40.805" v="22202" actId="465"/>
          <ac:cxnSpMkLst>
            <pc:docMk/>
            <pc:sldMk cId="1710306755" sldId="6069"/>
            <ac:cxnSpMk id="11" creationId="{0F42BD14-BC86-AEF0-4EE7-9EEB81127808}"/>
          </ac:cxnSpMkLst>
        </pc:cxnChg>
        <pc:cxnChg chg="mod">
          <ac:chgData name="松浦英宗" userId="9b03fd3a-662f-49ff-9af1-1b93cf7aab22" providerId="ADAL" clId="{56E9DFAE-DDAD-4FCA-8AED-56B2D15DB479}" dt="2026-02-25T08:41:45.529" v="22205" actId="571"/>
          <ac:cxnSpMkLst>
            <pc:docMk/>
            <pc:sldMk cId="1710306755" sldId="6069"/>
            <ac:cxnSpMk id="20" creationId="{F953582A-7714-5443-F0C1-A04D672AC969}"/>
          </ac:cxnSpMkLst>
        </pc:cxnChg>
        <pc:cxnChg chg="mod">
          <ac:chgData name="松浦英宗" userId="9b03fd3a-662f-49ff-9af1-1b93cf7aab22" providerId="ADAL" clId="{56E9DFAE-DDAD-4FCA-8AED-56B2D15DB479}" dt="2026-02-25T08:41:47.990" v="22206" actId="571"/>
          <ac:cxnSpMkLst>
            <pc:docMk/>
            <pc:sldMk cId="1710306755" sldId="6069"/>
            <ac:cxnSpMk id="30" creationId="{94CA49DF-6F77-27F7-1BFD-29F36DEF37A3}"/>
          </ac:cxnSpMkLst>
        </pc:cxnChg>
      </pc:sldChg>
      <pc:sldChg chg="add del">
        <pc:chgData name="松浦英宗" userId="9b03fd3a-662f-49ff-9af1-1b93cf7aab22" providerId="ADAL" clId="{56E9DFAE-DDAD-4FCA-8AED-56B2D15DB479}" dt="2026-02-25T09:17:02.924" v="22770" actId="47"/>
        <pc:sldMkLst>
          <pc:docMk/>
          <pc:sldMk cId="3447208755" sldId="6070"/>
        </pc:sldMkLst>
      </pc:sldChg>
      <pc:sldChg chg="add del">
        <pc:chgData name="松浦英宗" userId="9b03fd3a-662f-49ff-9af1-1b93cf7aab22" providerId="ADAL" clId="{56E9DFAE-DDAD-4FCA-8AED-56B2D15DB479}" dt="2026-02-25T08:32:50.836" v="21996" actId="47"/>
        <pc:sldMkLst>
          <pc:docMk/>
          <pc:sldMk cId="2835932179" sldId="6071"/>
        </pc:sldMkLst>
      </pc:sldChg>
      <pc:sldChg chg="add del">
        <pc:chgData name="松浦英宗" userId="9b03fd3a-662f-49ff-9af1-1b93cf7aab22" providerId="ADAL" clId="{56E9DFAE-DDAD-4FCA-8AED-56B2D15DB479}" dt="2026-02-25T08:32:50.836" v="21996" actId="47"/>
        <pc:sldMkLst>
          <pc:docMk/>
          <pc:sldMk cId="2423257595" sldId="6072"/>
        </pc:sldMkLst>
      </pc:sldChg>
      <pc:sldChg chg="add del">
        <pc:chgData name="松浦英宗" userId="9b03fd3a-662f-49ff-9af1-1b93cf7aab22" providerId="ADAL" clId="{56E9DFAE-DDAD-4FCA-8AED-56B2D15DB479}" dt="2026-02-25T08:10:20.736" v="21592" actId="47"/>
        <pc:sldMkLst>
          <pc:docMk/>
          <pc:sldMk cId="4098593197" sldId="6073"/>
        </pc:sldMkLst>
      </pc:sldChg>
      <pc:sldChg chg="add del">
        <pc:chgData name="松浦英宗" userId="9b03fd3a-662f-49ff-9af1-1b93cf7aab22" providerId="ADAL" clId="{56E9DFAE-DDAD-4FCA-8AED-56B2D15DB479}" dt="2026-02-25T07:42:58.884" v="21015" actId="47"/>
        <pc:sldMkLst>
          <pc:docMk/>
          <pc:sldMk cId="2301195511" sldId="6074"/>
        </pc:sldMkLst>
      </pc:sldChg>
      <pc:sldChg chg="add del">
        <pc:chgData name="松浦英宗" userId="9b03fd3a-662f-49ff-9af1-1b93cf7aab22" providerId="ADAL" clId="{56E9DFAE-DDAD-4FCA-8AED-56B2D15DB479}" dt="2026-02-25T09:24:27.930" v="22849" actId="47"/>
        <pc:sldMkLst>
          <pc:docMk/>
          <pc:sldMk cId="4196894930" sldId="6075"/>
        </pc:sldMkLst>
      </pc:sldChg>
      <pc:sldChg chg="add del">
        <pc:chgData name="松浦英宗" userId="9b03fd3a-662f-49ff-9af1-1b93cf7aab22" providerId="ADAL" clId="{56E9DFAE-DDAD-4FCA-8AED-56B2D15DB479}" dt="2026-02-25T08:02:03.016" v="21407" actId="47"/>
        <pc:sldMkLst>
          <pc:docMk/>
          <pc:sldMk cId="2497294004" sldId="6076"/>
        </pc:sldMkLst>
      </pc:sldChg>
      <pc:sldChg chg="add del">
        <pc:chgData name="松浦英宗" userId="9b03fd3a-662f-49ff-9af1-1b93cf7aab22" providerId="ADAL" clId="{56E9DFAE-DDAD-4FCA-8AED-56B2D15DB479}" dt="2026-02-25T08:02:03.016" v="21407" actId="47"/>
        <pc:sldMkLst>
          <pc:docMk/>
          <pc:sldMk cId="3781000092" sldId="6077"/>
        </pc:sldMkLst>
      </pc:sldChg>
      <pc:sldChg chg="add del">
        <pc:chgData name="松浦英宗" userId="9b03fd3a-662f-49ff-9af1-1b93cf7aab22" providerId="ADAL" clId="{56E9DFAE-DDAD-4FCA-8AED-56B2D15DB479}" dt="2026-02-25T07:38:10.594" v="20961" actId="47"/>
        <pc:sldMkLst>
          <pc:docMk/>
          <pc:sldMk cId="2705760586" sldId="6078"/>
        </pc:sldMkLst>
      </pc:sldChg>
      <pc:sldChg chg="add del">
        <pc:chgData name="松浦英宗" userId="9b03fd3a-662f-49ff-9af1-1b93cf7aab22" providerId="ADAL" clId="{56E9DFAE-DDAD-4FCA-8AED-56B2D15DB479}" dt="2026-02-25T08:02:03.016" v="21407" actId="47"/>
        <pc:sldMkLst>
          <pc:docMk/>
          <pc:sldMk cId="1076493680" sldId="6079"/>
        </pc:sldMkLst>
      </pc:sldChg>
      <pc:sldChg chg="add del">
        <pc:chgData name="松浦英宗" userId="9b03fd3a-662f-49ff-9af1-1b93cf7aab22" providerId="ADAL" clId="{56E9DFAE-DDAD-4FCA-8AED-56B2D15DB479}" dt="2026-02-25T01:20:21.457" v="20673" actId="47"/>
        <pc:sldMkLst>
          <pc:docMk/>
          <pc:sldMk cId="4291362445" sldId="6080"/>
        </pc:sldMkLst>
      </pc:sldChg>
      <pc:sldChg chg="add del">
        <pc:chgData name="松浦英宗" userId="9b03fd3a-662f-49ff-9af1-1b93cf7aab22" providerId="ADAL" clId="{56E9DFAE-DDAD-4FCA-8AED-56B2D15DB479}" dt="2026-02-25T01:20:21.457" v="20673" actId="47"/>
        <pc:sldMkLst>
          <pc:docMk/>
          <pc:sldMk cId="649982668" sldId="6081"/>
        </pc:sldMkLst>
      </pc:sldChg>
      <pc:sldChg chg="modSp add del mod">
        <pc:chgData name="松浦英宗" userId="9b03fd3a-662f-49ff-9af1-1b93cf7aab22" providerId="ADAL" clId="{56E9DFAE-DDAD-4FCA-8AED-56B2D15DB479}" dt="2026-02-25T01:19:03.528" v="20666" actId="47"/>
        <pc:sldMkLst>
          <pc:docMk/>
          <pc:sldMk cId="1955822867" sldId="6082"/>
        </pc:sldMkLst>
        <pc:spChg chg="mod">
          <ac:chgData name="松浦英宗" userId="9b03fd3a-662f-49ff-9af1-1b93cf7aab22" providerId="ADAL" clId="{56E9DFAE-DDAD-4FCA-8AED-56B2D15DB479}" dt="2026-02-25T01:16:03.658" v="20634" actId="207"/>
          <ac:spMkLst>
            <pc:docMk/>
            <pc:sldMk cId="1955822867" sldId="6082"/>
            <ac:spMk id="10" creationId="{DEADDA01-420C-6088-2295-327AD94D5DA3}"/>
          </ac:spMkLst>
        </pc:spChg>
        <pc:spChg chg="mod">
          <ac:chgData name="松浦英宗" userId="9b03fd3a-662f-49ff-9af1-1b93cf7aab22" providerId="ADAL" clId="{56E9DFAE-DDAD-4FCA-8AED-56B2D15DB479}" dt="2026-02-25T01:16:03.658" v="20634" actId="207"/>
          <ac:spMkLst>
            <pc:docMk/>
            <pc:sldMk cId="1955822867" sldId="6082"/>
            <ac:spMk id="11" creationId="{F6E367E0-0A07-DABF-0F28-87131E69CFA0}"/>
          </ac:spMkLst>
        </pc:spChg>
        <pc:spChg chg="mod">
          <ac:chgData name="松浦英宗" userId="9b03fd3a-662f-49ff-9af1-1b93cf7aab22" providerId="ADAL" clId="{56E9DFAE-DDAD-4FCA-8AED-56B2D15DB479}" dt="2026-02-25T01:16:03.658" v="20634" actId="207"/>
          <ac:spMkLst>
            <pc:docMk/>
            <pc:sldMk cId="1955822867" sldId="6082"/>
            <ac:spMk id="16" creationId="{2888D715-AC5E-7912-60DF-44388CBCB41F}"/>
          </ac:spMkLst>
        </pc:spChg>
        <pc:spChg chg="mod">
          <ac:chgData name="松浦英宗" userId="9b03fd3a-662f-49ff-9af1-1b93cf7aab22" providerId="ADAL" clId="{56E9DFAE-DDAD-4FCA-8AED-56B2D15DB479}" dt="2026-02-25T01:16:03.658" v="20634" actId="207"/>
          <ac:spMkLst>
            <pc:docMk/>
            <pc:sldMk cId="1955822867" sldId="6082"/>
            <ac:spMk id="17" creationId="{EC6121EC-BD93-4610-66BA-52E05176B96A}"/>
          </ac:spMkLst>
        </pc:spChg>
      </pc:sldChg>
      <pc:sldChg chg="modSp add del mod">
        <pc:chgData name="松浦英宗" userId="9b03fd3a-662f-49ff-9af1-1b93cf7aab22" providerId="ADAL" clId="{56E9DFAE-DDAD-4FCA-8AED-56B2D15DB479}" dt="2026-02-25T09:45:44.808" v="22856" actId="47"/>
        <pc:sldMkLst>
          <pc:docMk/>
          <pc:sldMk cId="3772623593" sldId="6082"/>
        </pc:sldMkLst>
        <pc:spChg chg="mod">
          <ac:chgData name="松浦英宗" userId="9b03fd3a-662f-49ff-9af1-1b93cf7aab22" providerId="ADAL" clId="{56E9DFAE-DDAD-4FCA-8AED-56B2D15DB479}" dt="2026-02-25T08:30:24.587" v="21977" actId="207"/>
          <ac:spMkLst>
            <pc:docMk/>
            <pc:sldMk cId="3772623593" sldId="6082"/>
            <ac:spMk id="3" creationId="{CF3ED66F-92ED-20B0-7544-37FD05148A39}"/>
          </ac:spMkLst>
        </pc:spChg>
        <pc:spChg chg="mod">
          <ac:chgData name="松浦英宗" userId="9b03fd3a-662f-49ff-9af1-1b93cf7aab22" providerId="ADAL" clId="{56E9DFAE-DDAD-4FCA-8AED-56B2D15DB479}" dt="2026-02-25T08:30:24.587" v="21977" actId="207"/>
          <ac:spMkLst>
            <pc:docMk/>
            <pc:sldMk cId="3772623593" sldId="6082"/>
            <ac:spMk id="4" creationId="{09CC207B-FAE9-C37C-C145-0873063A6974}"/>
          </ac:spMkLst>
        </pc:spChg>
        <pc:spChg chg="mod">
          <ac:chgData name="松浦英宗" userId="9b03fd3a-662f-49ff-9af1-1b93cf7aab22" providerId="ADAL" clId="{56E9DFAE-DDAD-4FCA-8AED-56B2D15DB479}" dt="2026-02-25T01:19:21.103" v="20669" actId="207"/>
          <ac:spMkLst>
            <pc:docMk/>
            <pc:sldMk cId="3772623593" sldId="6082"/>
            <ac:spMk id="10" creationId="{0BFAE61A-8159-3F65-4B48-5FF3207A45A4}"/>
          </ac:spMkLst>
        </pc:spChg>
        <pc:spChg chg="mod">
          <ac:chgData name="松浦英宗" userId="9b03fd3a-662f-49ff-9af1-1b93cf7aab22" providerId="ADAL" clId="{56E9DFAE-DDAD-4FCA-8AED-56B2D15DB479}" dt="2026-02-25T01:19:21.103" v="20669" actId="207"/>
          <ac:spMkLst>
            <pc:docMk/>
            <pc:sldMk cId="3772623593" sldId="6082"/>
            <ac:spMk id="11" creationId="{C2A0CDFB-590A-D8B6-5113-CA1AB5319DCB}"/>
          </ac:spMkLst>
        </pc:spChg>
        <pc:spChg chg="mod">
          <ac:chgData name="松浦英宗" userId="9b03fd3a-662f-49ff-9af1-1b93cf7aab22" providerId="ADAL" clId="{56E9DFAE-DDAD-4FCA-8AED-56B2D15DB479}" dt="2026-02-25T01:19:21.103" v="20669" actId="207"/>
          <ac:spMkLst>
            <pc:docMk/>
            <pc:sldMk cId="3772623593" sldId="6082"/>
            <ac:spMk id="16" creationId="{099BAEA9-E46B-9B11-8BC0-DC0529CDEC28}"/>
          </ac:spMkLst>
        </pc:spChg>
        <pc:spChg chg="mod">
          <ac:chgData name="松浦英宗" userId="9b03fd3a-662f-49ff-9af1-1b93cf7aab22" providerId="ADAL" clId="{56E9DFAE-DDAD-4FCA-8AED-56B2D15DB479}" dt="2026-02-25T01:19:21.103" v="20669" actId="207"/>
          <ac:spMkLst>
            <pc:docMk/>
            <pc:sldMk cId="3772623593" sldId="6082"/>
            <ac:spMk id="17" creationId="{69DAD14C-3B97-3EF0-807C-9ED774107E9D}"/>
          </ac:spMkLst>
        </pc:spChg>
      </pc:sldChg>
      <pc:sldChg chg="modSp add del mod">
        <pc:chgData name="松浦英宗" userId="9b03fd3a-662f-49ff-9af1-1b93cf7aab22" providerId="ADAL" clId="{56E9DFAE-DDAD-4FCA-8AED-56B2D15DB479}" dt="2026-02-25T01:19:03.528" v="20666" actId="47"/>
        <pc:sldMkLst>
          <pc:docMk/>
          <pc:sldMk cId="76037308" sldId="6083"/>
        </pc:sldMkLst>
        <pc:spChg chg="mod">
          <ac:chgData name="松浦英宗" userId="9b03fd3a-662f-49ff-9af1-1b93cf7aab22" providerId="ADAL" clId="{56E9DFAE-DDAD-4FCA-8AED-56B2D15DB479}" dt="2026-02-25T01:16:14.986" v="20636" actId="207"/>
          <ac:spMkLst>
            <pc:docMk/>
            <pc:sldMk cId="76037308" sldId="6083"/>
            <ac:spMk id="10" creationId="{946152A9-C57C-451E-BFD0-1C8C9973C8FF}"/>
          </ac:spMkLst>
        </pc:spChg>
        <pc:spChg chg="mod">
          <ac:chgData name="松浦英宗" userId="9b03fd3a-662f-49ff-9af1-1b93cf7aab22" providerId="ADAL" clId="{56E9DFAE-DDAD-4FCA-8AED-56B2D15DB479}" dt="2026-02-25T01:16:20.854" v="20637" actId="207"/>
          <ac:spMkLst>
            <pc:docMk/>
            <pc:sldMk cId="76037308" sldId="6083"/>
            <ac:spMk id="11" creationId="{A8BD9DB6-0089-E708-1A02-D364D6C65AD2}"/>
          </ac:spMkLst>
        </pc:spChg>
        <pc:spChg chg="mod">
          <ac:chgData name="松浦英宗" userId="9b03fd3a-662f-49ff-9af1-1b93cf7aab22" providerId="ADAL" clId="{56E9DFAE-DDAD-4FCA-8AED-56B2D15DB479}" dt="2026-02-25T01:16:14.986" v="20636" actId="207"/>
          <ac:spMkLst>
            <pc:docMk/>
            <pc:sldMk cId="76037308" sldId="6083"/>
            <ac:spMk id="13" creationId="{ECA51D1C-76CD-237A-FC34-8C0497140B82}"/>
          </ac:spMkLst>
        </pc:spChg>
        <pc:spChg chg="mod">
          <ac:chgData name="松浦英宗" userId="9b03fd3a-662f-49ff-9af1-1b93cf7aab22" providerId="ADAL" clId="{56E9DFAE-DDAD-4FCA-8AED-56B2D15DB479}" dt="2026-02-25T01:16:20.854" v="20637" actId="207"/>
          <ac:spMkLst>
            <pc:docMk/>
            <pc:sldMk cId="76037308" sldId="6083"/>
            <ac:spMk id="14" creationId="{4EE58D16-677A-A66D-2FD1-79287C110420}"/>
          </ac:spMkLst>
        </pc:spChg>
        <pc:spChg chg="mod">
          <ac:chgData name="松浦英宗" userId="9b03fd3a-662f-49ff-9af1-1b93cf7aab22" providerId="ADAL" clId="{56E9DFAE-DDAD-4FCA-8AED-56B2D15DB479}" dt="2026-02-25T01:16:14.986" v="20636" actId="207"/>
          <ac:spMkLst>
            <pc:docMk/>
            <pc:sldMk cId="76037308" sldId="6083"/>
            <ac:spMk id="16" creationId="{73BE9DF1-B94E-CB6E-8456-4A5D36335279}"/>
          </ac:spMkLst>
        </pc:spChg>
        <pc:spChg chg="mod">
          <ac:chgData name="松浦英宗" userId="9b03fd3a-662f-49ff-9af1-1b93cf7aab22" providerId="ADAL" clId="{56E9DFAE-DDAD-4FCA-8AED-56B2D15DB479}" dt="2026-02-25T01:16:20.854" v="20637" actId="207"/>
          <ac:spMkLst>
            <pc:docMk/>
            <pc:sldMk cId="76037308" sldId="6083"/>
            <ac:spMk id="17" creationId="{616F9FF6-2F5A-57C1-71AC-A2BFFDEDCE6C}"/>
          </ac:spMkLst>
        </pc:spChg>
        <pc:spChg chg="mod">
          <ac:chgData name="松浦英宗" userId="9b03fd3a-662f-49ff-9af1-1b93cf7aab22" providerId="ADAL" clId="{56E9DFAE-DDAD-4FCA-8AED-56B2D15DB479}" dt="2026-02-25T01:16:14.986" v="20636" actId="207"/>
          <ac:spMkLst>
            <pc:docMk/>
            <pc:sldMk cId="76037308" sldId="6083"/>
            <ac:spMk id="19" creationId="{919F2390-7EF8-1852-411F-7F33E255A915}"/>
          </ac:spMkLst>
        </pc:spChg>
        <pc:spChg chg="mod">
          <ac:chgData name="松浦英宗" userId="9b03fd3a-662f-49ff-9af1-1b93cf7aab22" providerId="ADAL" clId="{56E9DFAE-DDAD-4FCA-8AED-56B2D15DB479}" dt="2026-02-25T01:16:20.854" v="20637" actId="207"/>
          <ac:spMkLst>
            <pc:docMk/>
            <pc:sldMk cId="76037308" sldId="6083"/>
            <ac:spMk id="20" creationId="{93CB42D3-3BAD-BE81-C1DD-5D04FBFD62F2}"/>
          </ac:spMkLst>
        </pc:spChg>
      </pc:sldChg>
      <pc:sldChg chg="modSp add del mod">
        <pc:chgData name="松浦英宗" userId="9b03fd3a-662f-49ff-9af1-1b93cf7aab22" providerId="ADAL" clId="{56E9DFAE-DDAD-4FCA-8AED-56B2D15DB479}" dt="2026-02-25T09:45:44.808" v="22856" actId="47"/>
        <pc:sldMkLst>
          <pc:docMk/>
          <pc:sldMk cId="2829741793" sldId="6083"/>
        </pc:sldMkLst>
        <pc:spChg chg="mod">
          <ac:chgData name="松浦英宗" userId="9b03fd3a-662f-49ff-9af1-1b93cf7aab22" providerId="ADAL" clId="{56E9DFAE-DDAD-4FCA-8AED-56B2D15DB479}" dt="2026-02-25T08:30:35.635" v="21978" actId="207"/>
          <ac:spMkLst>
            <pc:docMk/>
            <pc:sldMk cId="2829741793" sldId="6083"/>
            <ac:spMk id="3" creationId="{3BA33919-1772-3F15-C318-D2AB89369CE0}"/>
          </ac:spMkLst>
        </pc:spChg>
        <pc:spChg chg="mod">
          <ac:chgData name="松浦英宗" userId="9b03fd3a-662f-49ff-9af1-1b93cf7aab22" providerId="ADAL" clId="{56E9DFAE-DDAD-4FCA-8AED-56B2D15DB479}" dt="2026-02-25T08:30:35.635" v="21978" actId="207"/>
          <ac:spMkLst>
            <pc:docMk/>
            <pc:sldMk cId="2829741793" sldId="6083"/>
            <ac:spMk id="4" creationId="{949BF5E9-02C1-BB18-EA0E-1627AA1D61BB}"/>
          </ac:spMkLst>
        </pc:spChg>
        <pc:spChg chg="mod">
          <ac:chgData name="松浦英宗" userId="9b03fd3a-662f-49ff-9af1-1b93cf7aab22" providerId="ADAL" clId="{56E9DFAE-DDAD-4FCA-8AED-56B2D15DB479}" dt="2026-02-25T01:20:07.822" v="20672" actId="208"/>
          <ac:spMkLst>
            <pc:docMk/>
            <pc:sldMk cId="2829741793" sldId="6083"/>
            <ac:spMk id="10" creationId="{7E6BD515-FF28-0230-3DDA-D93BF67E3C80}"/>
          </ac:spMkLst>
        </pc:spChg>
        <pc:spChg chg="mod">
          <ac:chgData name="松浦英宗" userId="9b03fd3a-662f-49ff-9af1-1b93cf7aab22" providerId="ADAL" clId="{56E9DFAE-DDAD-4FCA-8AED-56B2D15DB479}" dt="2026-02-25T01:20:07.822" v="20672" actId="208"/>
          <ac:spMkLst>
            <pc:docMk/>
            <pc:sldMk cId="2829741793" sldId="6083"/>
            <ac:spMk id="13" creationId="{1C727DD5-3888-5FC9-575E-EBE2FC95D998}"/>
          </ac:spMkLst>
        </pc:spChg>
        <pc:spChg chg="mod">
          <ac:chgData name="松浦英宗" userId="9b03fd3a-662f-49ff-9af1-1b93cf7aab22" providerId="ADAL" clId="{56E9DFAE-DDAD-4FCA-8AED-56B2D15DB479}" dt="2026-02-25T01:20:07.822" v="20672" actId="208"/>
          <ac:spMkLst>
            <pc:docMk/>
            <pc:sldMk cId="2829741793" sldId="6083"/>
            <ac:spMk id="16" creationId="{01F219CB-F6E9-1A7C-2916-7B9D82CCE54C}"/>
          </ac:spMkLst>
        </pc:spChg>
        <pc:spChg chg="mod">
          <ac:chgData name="松浦英宗" userId="9b03fd3a-662f-49ff-9af1-1b93cf7aab22" providerId="ADAL" clId="{56E9DFAE-DDAD-4FCA-8AED-56B2D15DB479}" dt="2026-02-25T01:20:07.822" v="20672" actId="208"/>
          <ac:spMkLst>
            <pc:docMk/>
            <pc:sldMk cId="2829741793" sldId="6083"/>
            <ac:spMk id="19" creationId="{151C17A9-BA56-CE3D-D43B-8B150328FDA5}"/>
          </ac:spMkLst>
        </pc:spChg>
      </pc:sldChg>
      <pc:sldChg chg="add del">
        <pc:chgData name="松浦英宗" userId="9b03fd3a-662f-49ff-9af1-1b93cf7aab22" providerId="ADAL" clId="{56E9DFAE-DDAD-4FCA-8AED-56B2D15DB479}" dt="2026-02-25T09:45:44.808" v="22856" actId="47"/>
        <pc:sldMkLst>
          <pc:docMk/>
          <pc:sldMk cId="2175478710" sldId="6084"/>
        </pc:sldMkLst>
      </pc:sldChg>
      <pc:sldChg chg="addSp delSp modSp add del mod">
        <pc:chgData name="松浦英宗" userId="9b03fd3a-662f-49ff-9af1-1b93cf7aab22" providerId="ADAL" clId="{56E9DFAE-DDAD-4FCA-8AED-56B2D15DB479}" dt="2026-02-25T09:24:20.465" v="22847" actId="2696"/>
        <pc:sldMkLst>
          <pc:docMk/>
          <pc:sldMk cId="3958929156" sldId="6084"/>
        </pc:sldMkLst>
        <pc:spChg chg="mod">
          <ac:chgData name="松浦英宗" userId="9b03fd3a-662f-49ff-9af1-1b93cf7aab22" providerId="ADAL" clId="{56E9DFAE-DDAD-4FCA-8AED-56B2D15DB479}" dt="2026-02-25T07:44:07.010" v="21019" actId="207"/>
          <ac:spMkLst>
            <pc:docMk/>
            <pc:sldMk cId="3958929156" sldId="6084"/>
            <ac:spMk id="3" creationId="{E0EBD389-7764-BA8F-2BEC-0E99985B5FFE}"/>
          </ac:spMkLst>
        </pc:spChg>
        <pc:spChg chg="mod">
          <ac:chgData name="松浦英宗" userId="9b03fd3a-662f-49ff-9af1-1b93cf7aab22" providerId="ADAL" clId="{56E9DFAE-DDAD-4FCA-8AED-56B2D15DB479}" dt="2026-02-25T07:37:41.404" v="20957" actId="207"/>
          <ac:spMkLst>
            <pc:docMk/>
            <pc:sldMk cId="3958929156" sldId="6084"/>
            <ac:spMk id="4" creationId="{078B64CC-2FAF-C309-8586-FEC3097391F5}"/>
          </ac:spMkLst>
        </pc:spChg>
        <pc:spChg chg="mod">
          <ac:chgData name="松浦英宗" userId="9b03fd3a-662f-49ff-9af1-1b93cf7aab22" providerId="ADAL" clId="{56E9DFAE-DDAD-4FCA-8AED-56B2D15DB479}" dt="2026-02-25T07:44:07.010" v="21019" actId="207"/>
          <ac:spMkLst>
            <pc:docMk/>
            <pc:sldMk cId="3958929156" sldId="6084"/>
            <ac:spMk id="7" creationId="{7893D088-2ECC-F032-619B-58185CCBB424}"/>
          </ac:spMkLst>
        </pc:spChg>
        <pc:spChg chg="mod">
          <ac:chgData name="松浦英宗" userId="9b03fd3a-662f-49ff-9af1-1b93cf7aab22" providerId="ADAL" clId="{56E9DFAE-DDAD-4FCA-8AED-56B2D15DB479}" dt="2026-02-25T07:44:07.010" v="21019" actId="207"/>
          <ac:spMkLst>
            <pc:docMk/>
            <pc:sldMk cId="3958929156" sldId="6084"/>
            <ac:spMk id="8" creationId="{00677F4B-A2DC-C83C-D009-046B80D6D3FF}"/>
          </ac:spMkLst>
        </pc:spChg>
        <pc:spChg chg="mod">
          <ac:chgData name="松浦英宗" userId="9b03fd3a-662f-49ff-9af1-1b93cf7aab22" providerId="ADAL" clId="{56E9DFAE-DDAD-4FCA-8AED-56B2D15DB479}" dt="2026-02-25T07:44:07.010" v="21019" actId="207"/>
          <ac:spMkLst>
            <pc:docMk/>
            <pc:sldMk cId="3958929156" sldId="6084"/>
            <ac:spMk id="10" creationId="{102D418C-FA8A-ABD3-9D4A-4D2EA98E5D42}"/>
          </ac:spMkLst>
        </pc:spChg>
        <pc:spChg chg="mod">
          <ac:chgData name="松浦英宗" userId="9b03fd3a-662f-49ff-9af1-1b93cf7aab22" providerId="ADAL" clId="{56E9DFAE-DDAD-4FCA-8AED-56B2D15DB479}" dt="2026-02-25T07:44:07.010" v="21019" actId="207"/>
          <ac:spMkLst>
            <pc:docMk/>
            <pc:sldMk cId="3958929156" sldId="6084"/>
            <ac:spMk id="11" creationId="{38447109-7579-C469-0577-F616D46F96E1}"/>
          </ac:spMkLst>
        </pc:spChg>
        <pc:spChg chg="mod">
          <ac:chgData name="松浦英宗" userId="9b03fd3a-662f-49ff-9af1-1b93cf7aab22" providerId="ADAL" clId="{56E9DFAE-DDAD-4FCA-8AED-56B2D15DB479}" dt="2026-02-25T07:44:07.010" v="21019" actId="207"/>
          <ac:spMkLst>
            <pc:docMk/>
            <pc:sldMk cId="3958929156" sldId="6084"/>
            <ac:spMk id="13" creationId="{4841B425-517D-F95D-88B6-EFC2935A24B5}"/>
          </ac:spMkLst>
        </pc:spChg>
        <pc:spChg chg="mod">
          <ac:chgData name="松浦英宗" userId="9b03fd3a-662f-49ff-9af1-1b93cf7aab22" providerId="ADAL" clId="{56E9DFAE-DDAD-4FCA-8AED-56B2D15DB479}" dt="2026-02-25T07:44:07.010" v="21019" actId="207"/>
          <ac:spMkLst>
            <pc:docMk/>
            <pc:sldMk cId="3958929156" sldId="6084"/>
            <ac:spMk id="14" creationId="{DC07D309-A0B0-3136-5557-58EE31EE5F8D}"/>
          </ac:spMkLst>
        </pc:spChg>
        <pc:spChg chg="mod">
          <ac:chgData name="松浦英宗" userId="9b03fd3a-662f-49ff-9af1-1b93cf7aab22" providerId="ADAL" clId="{56E9DFAE-DDAD-4FCA-8AED-56B2D15DB479}" dt="2026-02-25T07:44:07.010" v="21019" actId="207"/>
          <ac:spMkLst>
            <pc:docMk/>
            <pc:sldMk cId="3958929156" sldId="6084"/>
            <ac:spMk id="16" creationId="{BDDE8C03-747C-70B8-5A30-76602CCDCCF8}"/>
          </ac:spMkLst>
        </pc:spChg>
        <pc:spChg chg="mod">
          <ac:chgData name="松浦英宗" userId="9b03fd3a-662f-49ff-9af1-1b93cf7aab22" providerId="ADAL" clId="{56E9DFAE-DDAD-4FCA-8AED-56B2D15DB479}" dt="2026-02-25T07:44:07.010" v="21019" actId="207"/>
          <ac:spMkLst>
            <pc:docMk/>
            <pc:sldMk cId="3958929156" sldId="6084"/>
            <ac:spMk id="17" creationId="{32932AA4-C8C7-3CA7-E90D-D0810FCA9BA2}"/>
          </ac:spMkLst>
        </pc:spChg>
        <pc:spChg chg="mod">
          <ac:chgData name="松浦英宗" userId="9b03fd3a-662f-49ff-9af1-1b93cf7aab22" providerId="ADAL" clId="{56E9DFAE-DDAD-4FCA-8AED-56B2D15DB479}" dt="2026-02-25T07:44:07.010" v="21019" actId="207"/>
          <ac:spMkLst>
            <pc:docMk/>
            <pc:sldMk cId="3958929156" sldId="6084"/>
            <ac:spMk id="20" creationId="{FE8BAF82-704B-D742-3CED-FFEBFBBA3EF7}"/>
          </ac:spMkLst>
        </pc:spChg>
        <pc:spChg chg="add mod ord">
          <ac:chgData name="松浦英宗" userId="9b03fd3a-662f-49ff-9af1-1b93cf7aab22" providerId="ADAL" clId="{56E9DFAE-DDAD-4FCA-8AED-56B2D15DB479}" dt="2026-02-25T07:45:29.588" v="21060" actId="167"/>
          <ac:spMkLst>
            <pc:docMk/>
            <pc:sldMk cId="3958929156" sldId="6084"/>
            <ac:spMk id="21" creationId="{6CCDA3C2-2C86-ECD1-805A-B5BA7C7E679F}"/>
          </ac:spMkLst>
        </pc:spChg>
        <pc:spChg chg="add mod ord">
          <ac:chgData name="松浦英宗" userId="9b03fd3a-662f-49ff-9af1-1b93cf7aab22" providerId="ADAL" clId="{56E9DFAE-DDAD-4FCA-8AED-56B2D15DB479}" dt="2026-02-25T07:46:20.642" v="21070" actId="164"/>
          <ac:spMkLst>
            <pc:docMk/>
            <pc:sldMk cId="3958929156" sldId="6084"/>
            <ac:spMk id="23" creationId="{767902F1-94C3-BC31-C7DE-F25B3FD24A79}"/>
          </ac:spMkLst>
        </pc:spChg>
        <pc:spChg chg="add mod ord">
          <ac:chgData name="松浦英宗" userId="9b03fd3a-662f-49ff-9af1-1b93cf7aab22" providerId="ADAL" clId="{56E9DFAE-DDAD-4FCA-8AED-56B2D15DB479}" dt="2026-02-25T07:46:25.650" v="21072" actId="164"/>
          <ac:spMkLst>
            <pc:docMk/>
            <pc:sldMk cId="3958929156" sldId="6084"/>
            <ac:spMk id="24" creationId="{DFE96342-F814-E279-B6AC-35F99686F96D}"/>
          </ac:spMkLst>
        </pc:spChg>
        <pc:spChg chg="add mod ord">
          <ac:chgData name="松浦英宗" userId="9b03fd3a-662f-49ff-9af1-1b93cf7aab22" providerId="ADAL" clId="{56E9DFAE-DDAD-4FCA-8AED-56B2D15DB479}" dt="2026-02-25T07:46:31.815" v="21074" actId="164"/>
          <ac:spMkLst>
            <pc:docMk/>
            <pc:sldMk cId="3958929156" sldId="6084"/>
            <ac:spMk id="25" creationId="{21C18EF9-BC86-A3B8-30DF-F2222B4D5ECE}"/>
          </ac:spMkLst>
        </pc:spChg>
        <pc:spChg chg="add mod ord">
          <ac:chgData name="松浦英宗" userId="9b03fd3a-662f-49ff-9af1-1b93cf7aab22" providerId="ADAL" clId="{56E9DFAE-DDAD-4FCA-8AED-56B2D15DB479}" dt="2026-02-25T07:46:38.706" v="21076" actId="164"/>
          <ac:spMkLst>
            <pc:docMk/>
            <pc:sldMk cId="3958929156" sldId="6084"/>
            <ac:spMk id="26" creationId="{87DACC7B-26AB-0E5E-BDE5-7B2E96E9CB50}"/>
          </ac:spMkLst>
        </pc:spChg>
        <pc:spChg chg="add mod ord">
          <ac:chgData name="松浦英宗" userId="9b03fd3a-662f-49ff-9af1-1b93cf7aab22" providerId="ADAL" clId="{56E9DFAE-DDAD-4FCA-8AED-56B2D15DB479}" dt="2026-02-25T07:46:42.709" v="21078" actId="164"/>
          <ac:spMkLst>
            <pc:docMk/>
            <pc:sldMk cId="3958929156" sldId="6084"/>
            <ac:spMk id="27" creationId="{A2D2026C-8802-9F9D-FCD5-6316B434494B}"/>
          </ac:spMkLst>
        </pc:spChg>
        <pc:spChg chg="add mod ord">
          <ac:chgData name="松浦英宗" userId="9b03fd3a-662f-49ff-9af1-1b93cf7aab22" providerId="ADAL" clId="{56E9DFAE-DDAD-4FCA-8AED-56B2D15DB479}" dt="2026-02-25T07:46:46.591" v="21080" actId="164"/>
          <ac:spMkLst>
            <pc:docMk/>
            <pc:sldMk cId="3958929156" sldId="6084"/>
            <ac:spMk id="28" creationId="{6B14B7DB-2DAB-F790-B620-F4F6C049ADF5}"/>
          </ac:spMkLst>
        </pc:spChg>
        <pc:grpChg chg="mod ord">
          <ac:chgData name="松浦英宗" userId="9b03fd3a-662f-49ff-9af1-1b93cf7aab22" providerId="ADAL" clId="{56E9DFAE-DDAD-4FCA-8AED-56B2D15DB479}" dt="2026-02-25T07:46:20.642" v="21070" actId="164"/>
          <ac:grpSpMkLst>
            <pc:docMk/>
            <pc:sldMk cId="3958929156" sldId="6084"/>
            <ac:grpSpMk id="5" creationId="{ECD8F2C3-FA54-85F1-296D-98ABD5D93491}"/>
          </ac:grpSpMkLst>
        </pc:grpChg>
        <pc:grpChg chg="mod ord">
          <ac:chgData name="松浦英宗" userId="9b03fd3a-662f-49ff-9af1-1b93cf7aab22" providerId="ADAL" clId="{56E9DFAE-DDAD-4FCA-8AED-56B2D15DB479}" dt="2026-02-25T07:46:25.650" v="21072" actId="164"/>
          <ac:grpSpMkLst>
            <pc:docMk/>
            <pc:sldMk cId="3958929156" sldId="6084"/>
            <ac:grpSpMk id="6" creationId="{4D664095-73B6-36AB-973E-5E207BAF5A9C}"/>
          </ac:grpSpMkLst>
        </pc:grpChg>
        <pc:grpChg chg="mod ord">
          <ac:chgData name="松浦英宗" userId="9b03fd3a-662f-49ff-9af1-1b93cf7aab22" providerId="ADAL" clId="{56E9DFAE-DDAD-4FCA-8AED-56B2D15DB479}" dt="2026-02-25T07:46:31.815" v="21074" actId="164"/>
          <ac:grpSpMkLst>
            <pc:docMk/>
            <pc:sldMk cId="3958929156" sldId="6084"/>
            <ac:grpSpMk id="9" creationId="{BBA12064-65DB-1CEB-646A-5C2F43BC2B83}"/>
          </ac:grpSpMkLst>
        </pc:grpChg>
        <pc:grpChg chg="mod ord">
          <ac:chgData name="松浦英宗" userId="9b03fd3a-662f-49ff-9af1-1b93cf7aab22" providerId="ADAL" clId="{56E9DFAE-DDAD-4FCA-8AED-56B2D15DB479}" dt="2026-02-25T07:46:38.706" v="21076" actId="164"/>
          <ac:grpSpMkLst>
            <pc:docMk/>
            <pc:sldMk cId="3958929156" sldId="6084"/>
            <ac:grpSpMk id="12" creationId="{3BE9B7CE-EC93-438D-BD46-2FD9BE2A3C49}"/>
          </ac:grpSpMkLst>
        </pc:grpChg>
        <pc:grpChg chg="mod ord">
          <ac:chgData name="松浦英宗" userId="9b03fd3a-662f-49ff-9af1-1b93cf7aab22" providerId="ADAL" clId="{56E9DFAE-DDAD-4FCA-8AED-56B2D15DB479}" dt="2026-02-25T07:46:42.709" v="21078" actId="164"/>
          <ac:grpSpMkLst>
            <pc:docMk/>
            <pc:sldMk cId="3958929156" sldId="6084"/>
            <ac:grpSpMk id="15" creationId="{24F6C459-53C8-3336-9DB9-D843B540C269}"/>
          </ac:grpSpMkLst>
        </pc:grpChg>
        <pc:grpChg chg="mod ord">
          <ac:chgData name="松浦英宗" userId="9b03fd3a-662f-49ff-9af1-1b93cf7aab22" providerId="ADAL" clId="{56E9DFAE-DDAD-4FCA-8AED-56B2D15DB479}" dt="2026-02-25T07:46:46.591" v="21080" actId="164"/>
          <ac:grpSpMkLst>
            <pc:docMk/>
            <pc:sldMk cId="3958929156" sldId="6084"/>
            <ac:grpSpMk id="18" creationId="{C37352F4-D098-53CA-6584-1F12292C66FC}"/>
          </ac:grpSpMkLst>
        </pc:grpChg>
        <pc:grpChg chg="add mod">
          <ac:chgData name="松浦英宗" userId="9b03fd3a-662f-49ff-9af1-1b93cf7aab22" providerId="ADAL" clId="{56E9DFAE-DDAD-4FCA-8AED-56B2D15DB479}" dt="2026-02-25T07:37:32.480" v="20956" actId="164"/>
          <ac:grpSpMkLst>
            <pc:docMk/>
            <pc:sldMk cId="3958929156" sldId="6084"/>
            <ac:grpSpMk id="22" creationId="{31ACA6AE-7B62-A5AC-BF33-DA35037D328A}"/>
          </ac:grpSpMkLst>
        </pc:grpChg>
        <pc:grpChg chg="add mod">
          <ac:chgData name="松浦英宗" userId="9b03fd3a-662f-49ff-9af1-1b93cf7aab22" providerId="ADAL" clId="{56E9DFAE-DDAD-4FCA-8AED-56B2D15DB479}" dt="2026-02-25T07:46:20.642" v="21070" actId="164"/>
          <ac:grpSpMkLst>
            <pc:docMk/>
            <pc:sldMk cId="3958929156" sldId="6084"/>
            <ac:grpSpMk id="29" creationId="{71B774A2-255D-0914-AE6C-F8D819CBD85B}"/>
          </ac:grpSpMkLst>
        </pc:grpChg>
        <pc:grpChg chg="add mod">
          <ac:chgData name="松浦英宗" userId="9b03fd3a-662f-49ff-9af1-1b93cf7aab22" providerId="ADAL" clId="{56E9DFAE-DDAD-4FCA-8AED-56B2D15DB479}" dt="2026-02-25T07:46:50.022" v="21081" actId="465"/>
          <ac:grpSpMkLst>
            <pc:docMk/>
            <pc:sldMk cId="3958929156" sldId="6084"/>
            <ac:grpSpMk id="30" creationId="{2A396594-F04F-1893-A2EA-2CB9DAC782A6}"/>
          </ac:grpSpMkLst>
        </pc:grpChg>
        <pc:grpChg chg="add mod">
          <ac:chgData name="松浦英宗" userId="9b03fd3a-662f-49ff-9af1-1b93cf7aab22" providerId="ADAL" clId="{56E9DFAE-DDAD-4FCA-8AED-56B2D15DB479}" dt="2026-02-25T07:46:50.022" v="21081" actId="465"/>
          <ac:grpSpMkLst>
            <pc:docMk/>
            <pc:sldMk cId="3958929156" sldId="6084"/>
            <ac:grpSpMk id="31" creationId="{406F51CB-6E04-CCD7-5579-96FCC060AFA6}"/>
          </ac:grpSpMkLst>
        </pc:grpChg>
        <pc:grpChg chg="add mod">
          <ac:chgData name="松浦英宗" userId="9b03fd3a-662f-49ff-9af1-1b93cf7aab22" providerId="ADAL" clId="{56E9DFAE-DDAD-4FCA-8AED-56B2D15DB479}" dt="2026-02-25T07:46:50.022" v="21081" actId="465"/>
          <ac:grpSpMkLst>
            <pc:docMk/>
            <pc:sldMk cId="3958929156" sldId="6084"/>
            <ac:grpSpMk id="32" creationId="{C13C5E55-743E-9217-3D04-64BE80222B51}"/>
          </ac:grpSpMkLst>
        </pc:grpChg>
        <pc:grpChg chg="add mod">
          <ac:chgData name="松浦英宗" userId="9b03fd3a-662f-49ff-9af1-1b93cf7aab22" providerId="ADAL" clId="{56E9DFAE-DDAD-4FCA-8AED-56B2D15DB479}" dt="2026-02-25T07:46:50.022" v="21081" actId="465"/>
          <ac:grpSpMkLst>
            <pc:docMk/>
            <pc:sldMk cId="3958929156" sldId="6084"/>
            <ac:grpSpMk id="33" creationId="{EED8D1A2-2B56-5AE0-15D5-DA929CB04C00}"/>
          </ac:grpSpMkLst>
        </pc:grpChg>
        <pc:grpChg chg="add mod">
          <ac:chgData name="松浦英宗" userId="9b03fd3a-662f-49ff-9af1-1b93cf7aab22" providerId="ADAL" clId="{56E9DFAE-DDAD-4FCA-8AED-56B2D15DB479}" dt="2026-02-25T07:46:46.591" v="21080" actId="164"/>
          <ac:grpSpMkLst>
            <pc:docMk/>
            <pc:sldMk cId="3958929156" sldId="6084"/>
            <ac:grpSpMk id="34" creationId="{221AF7EA-3E54-96CB-908D-C55749CB925A}"/>
          </ac:grpSpMkLst>
        </pc:grpChg>
      </pc:sldChg>
      <pc:sldChg chg="add del">
        <pc:chgData name="松浦英宗" userId="9b03fd3a-662f-49ff-9af1-1b93cf7aab22" providerId="ADAL" clId="{56E9DFAE-DDAD-4FCA-8AED-56B2D15DB479}" dt="2026-02-25T07:38:31.389" v="20963"/>
        <pc:sldMkLst>
          <pc:docMk/>
          <pc:sldMk cId="2095727944" sldId="6085"/>
        </pc:sldMkLst>
      </pc:sldChg>
      <pc:sldChg chg="addSp delSp modSp add del mod">
        <pc:chgData name="松浦英宗" userId="9b03fd3a-662f-49ff-9af1-1b93cf7aab22" providerId="ADAL" clId="{56E9DFAE-DDAD-4FCA-8AED-56B2D15DB479}" dt="2026-02-25T09:45:44.808" v="22856" actId="47"/>
        <pc:sldMkLst>
          <pc:docMk/>
          <pc:sldMk cId="3316615694" sldId="6085"/>
        </pc:sldMkLst>
        <pc:spChg chg="mod">
          <ac:chgData name="松浦英宗" userId="9b03fd3a-662f-49ff-9af1-1b93cf7aab22" providerId="ADAL" clId="{56E9DFAE-DDAD-4FCA-8AED-56B2D15DB479}" dt="2026-02-25T07:41:46.600" v="20996" actId="164"/>
          <ac:spMkLst>
            <pc:docMk/>
            <pc:sldMk cId="3316615694" sldId="6085"/>
            <ac:spMk id="4" creationId="{6A364B32-BD05-A0F6-09A0-A8D2FC0020D6}"/>
          </ac:spMkLst>
        </pc:spChg>
        <pc:spChg chg="mod">
          <ac:chgData name="松浦英宗" userId="9b03fd3a-662f-49ff-9af1-1b93cf7aab22" providerId="ADAL" clId="{56E9DFAE-DDAD-4FCA-8AED-56B2D15DB479}" dt="2026-02-25T07:38:39.795" v="20966" actId="165"/>
          <ac:spMkLst>
            <pc:docMk/>
            <pc:sldMk cId="3316615694" sldId="6085"/>
            <ac:spMk id="5" creationId="{623E75B5-68AC-283A-3265-86EC9B3FF771}"/>
          </ac:spMkLst>
        </pc:spChg>
        <pc:spChg chg="add mod">
          <ac:chgData name="松浦英宗" userId="9b03fd3a-662f-49ff-9af1-1b93cf7aab22" providerId="ADAL" clId="{56E9DFAE-DDAD-4FCA-8AED-56B2D15DB479}" dt="2026-02-25T07:42:01.057" v="21001" actId="164"/>
          <ac:spMkLst>
            <pc:docMk/>
            <pc:sldMk cId="3316615694" sldId="6085"/>
            <ac:spMk id="6" creationId="{C6ABA71E-58B8-0696-EC7F-C4165A2BF6B8}"/>
          </ac:spMkLst>
        </pc:spChg>
        <pc:spChg chg="mod">
          <ac:chgData name="松浦英宗" userId="9b03fd3a-662f-49ff-9af1-1b93cf7aab22" providerId="ADAL" clId="{56E9DFAE-DDAD-4FCA-8AED-56B2D15DB479}" dt="2026-02-25T07:38:39.795" v="20966" actId="165"/>
          <ac:spMkLst>
            <pc:docMk/>
            <pc:sldMk cId="3316615694" sldId="6085"/>
            <ac:spMk id="7" creationId="{6A623987-743D-AE42-577B-4F83145C57B1}"/>
          </ac:spMkLst>
        </pc:spChg>
        <pc:spChg chg="mod">
          <ac:chgData name="松浦英宗" userId="9b03fd3a-662f-49ff-9af1-1b93cf7aab22" providerId="ADAL" clId="{56E9DFAE-DDAD-4FCA-8AED-56B2D15DB479}" dt="2026-02-25T07:38:39.795" v="20966" actId="165"/>
          <ac:spMkLst>
            <pc:docMk/>
            <pc:sldMk cId="3316615694" sldId="6085"/>
            <ac:spMk id="8" creationId="{5053B8AB-3F84-9F22-FD4C-B96352CF7D55}"/>
          </ac:spMkLst>
        </pc:spChg>
        <pc:spChg chg="mod">
          <ac:chgData name="松浦英宗" userId="9b03fd3a-662f-49ff-9af1-1b93cf7aab22" providerId="ADAL" clId="{56E9DFAE-DDAD-4FCA-8AED-56B2D15DB479}" dt="2026-02-25T07:38:39.795" v="20966" actId="165"/>
          <ac:spMkLst>
            <pc:docMk/>
            <pc:sldMk cId="3316615694" sldId="6085"/>
            <ac:spMk id="9" creationId="{ED6B095D-DDFE-CF14-B8C5-F3DAFA1012A3}"/>
          </ac:spMkLst>
        </pc:spChg>
        <pc:spChg chg="mod">
          <ac:chgData name="松浦英宗" userId="9b03fd3a-662f-49ff-9af1-1b93cf7aab22" providerId="ADAL" clId="{56E9DFAE-DDAD-4FCA-8AED-56B2D15DB479}" dt="2026-02-25T07:41:08.467" v="20988" actId="164"/>
          <ac:spMkLst>
            <pc:docMk/>
            <pc:sldMk cId="3316615694" sldId="6085"/>
            <ac:spMk id="12" creationId="{A177A22C-0F99-43EF-DBFA-7D3CD0F2BFD5}"/>
          </ac:spMkLst>
        </pc:spChg>
        <pc:spChg chg="mod">
          <ac:chgData name="松浦英宗" userId="9b03fd3a-662f-49ff-9af1-1b93cf7aab22" providerId="ADAL" clId="{56E9DFAE-DDAD-4FCA-8AED-56B2D15DB479}" dt="2026-02-25T07:41:08.467" v="20988" actId="164"/>
          <ac:spMkLst>
            <pc:docMk/>
            <pc:sldMk cId="3316615694" sldId="6085"/>
            <ac:spMk id="13" creationId="{EAE03B2B-0443-CABF-AAEC-E641336D27D5}"/>
          </ac:spMkLst>
        </pc:spChg>
        <pc:spChg chg="mod">
          <ac:chgData name="松浦英宗" userId="9b03fd3a-662f-49ff-9af1-1b93cf7aab22" providerId="ADAL" clId="{56E9DFAE-DDAD-4FCA-8AED-56B2D15DB479}" dt="2026-02-25T07:41:08.467" v="20988" actId="164"/>
          <ac:spMkLst>
            <pc:docMk/>
            <pc:sldMk cId="3316615694" sldId="6085"/>
            <ac:spMk id="14" creationId="{10C1AED3-631B-8842-AE3E-0A1B39725863}"/>
          </ac:spMkLst>
        </pc:spChg>
        <pc:spChg chg="mod">
          <ac:chgData name="松浦英宗" userId="9b03fd3a-662f-49ff-9af1-1b93cf7aab22" providerId="ADAL" clId="{56E9DFAE-DDAD-4FCA-8AED-56B2D15DB479}" dt="2026-02-25T07:41:08.467" v="20988" actId="164"/>
          <ac:spMkLst>
            <pc:docMk/>
            <pc:sldMk cId="3316615694" sldId="6085"/>
            <ac:spMk id="15" creationId="{A6B0FEF5-4F4B-67DB-DCE6-B33288A67E27}"/>
          </ac:spMkLst>
        </pc:spChg>
        <pc:spChg chg="mod">
          <ac:chgData name="松浦英宗" userId="9b03fd3a-662f-49ff-9af1-1b93cf7aab22" providerId="ADAL" clId="{56E9DFAE-DDAD-4FCA-8AED-56B2D15DB479}" dt="2026-02-25T07:38:39.795" v="20966" actId="165"/>
          <ac:spMkLst>
            <pc:docMk/>
            <pc:sldMk cId="3316615694" sldId="6085"/>
            <ac:spMk id="18" creationId="{E27CA5D1-8147-76A5-ACFF-724DD41F8824}"/>
          </ac:spMkLst>
        </pc:spChg>
        <pc:spChg chg="mod">
          <ac:chgData name="松浦英宗" userId="9b03fd3a-662f-49ff-9af1-1b93cf7aab22" providerId="ADAL" clId="{56E9DFAE-DDAD-4FCA-8AED-56B2D15DB479}" dt="2026-02-25T07:38:39.795" v="20966" actId="165"/>
          <ac:spMkLst>
            <pc:docMk/>
            <pc:sldMk cId="3316615694" sldId="6085"/>
            <ac:spMk id="29" creationId="{6FECABE4-B9FA-1CB2-28E4-AADB7A9A9BCB}"/>
          </ac:spMkLst>
        </pc:spChg>
        <pc:spChg chg="mod">
          <ac:chgData name="松浦英宗" userId="9b03fd3a-662f-49ff-9af1-1b93cf7aab22" providerId="ADAL" clId="{56E9DFAE-DDAD-4FCA-8AED-56B2D15DB479}" dt="2026-02-25T07:38:39.795" v="20966" actId="165"/>
          <ac:spMkLst>
            <pc:docMk/>
            <pc:sldMk cId="3316615694" sldId="6085"/>
            <ac:spMk id="32" creationId="{F641694C-7D81-9815-7B23-2C4E73068E7F}"/>
          </ac:spMkLst>
        </pc:spChg>
        <pc:spChg chg="mod">
          <ac:chgData name="松浦英宗" userId="9b03fd3a-662f-49ff-9af1-1b93cf7aab22" providerId="ADAL" clId="{56E9DFAE-DDAD-4FCA-8AED-56B2D15DB479}" dt="2026-02-25T07:38:39.795" v="20966" actId="165"/>
          <ac:spMkLst>
            <pc:docMk/>
            <pc:sldMk cId="3316615694" sldId="6085"/>
            <ac:spMk id="35" creationId="{923722EF-2EF4-3383-C0A0-302C8F0C13B2}"/>
          </ac:spMkLst>
        </pc:spChg>
        <pc:spChg chg="add mod">
          <ac:chgData name="松浦英宗" userId="9b03fd3a-662f-49ff-9af1-1b93cf7aab22" providerId="ADAL" clId="{56E9DFAE-DDAD-4FCA-8AED-56B2D15DB479}" dt="2026-02-25T07:41:58.182" v="21000" actId="164"/>
          <ac:spMkLst>
            <pc:docMk/>
            <pc:sldMk cId="3316615694" sldId="6085"/>
            <ac:spMk id="39" creationId="{05713E8F-994F-8405-0453-FC2892CC10D2}"/>
          </ac:spMkLst>
        </pc:spChg>
        <pc:spChg chg="add mod">
          <ac:chgData name="松浦英宗" userId="9b03fd3a-662f-49ff-9af1-1b93cf7aab22" providerId="ADAL" clId="{56E9DFAE-DDAD-4FCA-8AED-56B2D15DB479}" dt="2026-02-25T07:41:49.158" v="20997" actId="164"/>
          <ac:spMkLst>
            <pc:docMk/>
            <pc:sldMk cId="3316615694" sldId="6085"/>
            <ac:spMk id="41" creationId="{6441C03D-03EA-07DD-B544-A0F03F0D03D3}"/>
          </ac:spMkLst>
        </pc:spChg>
        <pc:spChg chg="add mod">
          <ac:chgData name="松浦英宗" userId="9b03fd3a-662f-49ff-9af1-1b93cf7aab22" providerId="ADAL" clId="{56E9DFAE-DDAD-4FCA-8AED-56B2D15DB479}" dt="2026-02-25T07:41:51.682" v="20998" actId="164"/>
          <ac:spMkLst>
            <pc:docMk/>
            <pc:sldMk cId="3316615694" sldId="6085"/>
            <ac:spMk id="42" creationId="{BCA26B40-7A55-90E7-CD81-0DDE90813C45}"/>
          </ac:spMkLst>
        </pc:spChg>
        <pc:spChg chg="add mod">
          <ac:chgData name="松浦英宗" userId="9b03fd3a-662f-49ff-9af1-1b93cf7aab22" providerId="ADAL" clId="{56E9DFAE-DDAD-4FCA-8AED-56B2D15DB479}" dt="2026-02-25T07:41:54.020" v="20999" actId="164"/>
          <ac:spMkLst>
            <pc:docMk/>
            <pc:sldMk cId="3316615694" sldId="6085"/>
            <ac:spMk id="43" creationId="{8D02522C-F550-7794-7B1D-461E0B7D456D}"/>
          </ac:spMkLst>
        </pc:spChg>
        <pc:grpChg chg="mod ord">
          <ac:chgData name="松浦英宗" userId="9b03fd3a-662f-49ff-9af1-1b93cf7aab22" providerId="ADAL" clId="{56E9DFAE-DDAD-4FCA-8AED-56B2D15DB479}" dt="2026-02-25T07:41:46.600" v="20996" actId="164"/>
          <ac:grpSpMkLst>
            <pc:docMk/>
            <pc:sldMk cId="3316615694" sldId="6085"/>
            <ac:grpSpMk id="10" creationId="{E648B468-3FC6-001F-E2D1-41D51020DB39}"/>
          </ac:grpSpMkLst>
        </pc:grpChg>
        <pc:grpChg chg="mod ord">
          <ac:chgData name="松浦英宗" userId="9b03fd3a-662f-49ff-9af1-1b93cf7aab22" providerId="ADAL" clId="{56E9DFAE-DDAD-4FCA-8AED-56B2D15DB479}" dt="2026-02-25T07:42:01.057" v="21001" actId="164"/>
          <ac:grpSpMkLst>
            <pc:docMk/>
            <pc:sldMk cId="3316615694" sldId="6085"/>
            <ac:grpSpMk id="11" creationId="{E0CF07F6-B166-8931-47DA-FE9F4364C99D}"/>
          </ac:grpSpMkLst>
        </pc:grpChg>
        <pc:grpChg chg="mod ord">
          <ac:chgData name="松浦英宗" userId="9b03fd3a-662f-49ff-9af1-1b93cf7aab22" providerId="ADAL" clId="{56E9DFAE-DDAD-4FCA-8AED-56B2D15DB479}" dt="2026-02-25T07:41:58.182" v="21000" actId="164"/>
          <ac:grpSpMkLst>
            <pc:docMk/>
            <pc:sldMk cId="3316615694" sldId="6085"/>
            <ac:grpSpMk id="16" creationId="{FD289AD6-DBF8-E6C1-CC36-37629E04113F}"/>
          </ac:grpSpMkLst>
        </pc:grpChg>
        <pc:grpChg chg="mod ord">
          <ac:chgData name="松浦英宗" userId="9b03fd3a-662f-49ff-9af1-1b93cf7aab22" providerId="ADAL" clId="{56E9DFAE-DDAD-4FCA-8AED-56B2D15DB479}" dt="2026-02-25T07:41:49.158" v="20997" actId="164"/>
          <ac:grpSpMkLst>
            <pc:docMk/>
            <pc:sldMk cId="3316615694" sldId="6085"/>
            <ac:grpSpMk id="23" creationId="{9A71FFA4-262E-9EE6-AF86-7E076594F86F}"/>
          </ac:grpSpMkLst>
        </pc:grpChg>
        <pc:grpChg chg="mod ord">
          <ac:chgData name="松浦英宗" userId="9b03fd3a-662f-49ff-9af1-1b93cf7aab22" providerId="ADAL" clId="{56E9DFAE-DDAD-4FCA-8AED-56B2D15DB479}" dt="2026-02-25T07:41:51.682" v="20998" actId="164"/>
          <ac:grpSpMkLst>
            <pc:docMk/>
            <pc:sldMk cId="3316615694" sldId="6085"/>
            <ac:grpSpMk id="24" creationId="{A08DB979-50C6-AA9D-8E0D-EF6B3973A984}"/>
          </ac:grpSpMkLst>
        </pc:grpChg>
        <pc:grpChg chg="mod ord">
          <ac:chgData name="松浦英宗" userId="9b03fd3a-662f-49ff-9af1-1b93cf7aab22" providerId="ADAL" clId="{56E9DFAE-DDAD-4FCA-8AED-56B2D15DB479}" dt="2026-02-25T07:41:54.020" v="20999" actId="164"/>
          <ac:grpSpMkLst>
            <pc:docMk/>
            <pc:sldMk cId="3316615694" sldId="6085"/>
            <ac:grpSpMk id="25" creationId="{091BE238-B957-8AD2-CC66-D75D0E8A018B}"/>
          </ac:grpSpMkLst>
        </pc:grpChg>
        <pc:grpChg chg="add mod">
          <ac:chgData name="松浦英宗" userId="9b03fd3a-662f-49ff-9af1-1b93cf7aab22" providerId="ADAL" clId="{56E9DFAE-DDAD-4FCA-8AED-56B2D15DB479}" dt="2026-02-25T07:41:08.467" v="20988" actId="164"/>
          <ac:grpSpMkLst>
            <pc:docMk/>
            <pc:sldMk cId="3316615694" sldId="6085"/>
            <ac:grpSpMk id="40" creationId="{6343E35D-A4F8-ECB6-552D-0DDD2FD42B4B}"/>
          </ac:grpSpMkLst>
        </pc:grpChg>
        <pc:grpChg chg="add mod">
          <ac:chgData name="松浦英宗" userId="9b03fd3a-662f-49ff-9af1-1b93cf7aab22" providerId="ADAL" clId="{56E9DFAE-DDAD-4FCA-8AED-56B2D15DB479}" dt="2026-02-25T07:41:46.600" v="20996" actId="164"/>
          <ac:grpSpMkLst>
            <pc:docMk/>
            <pc:sldMk cId="3316615694" sldId="6085"/>
            <ac:grpSpMk id="44" creationId="{96AB3FE4-394D-A605-AB85-00470AF6B276}"/>
          </ac:grpSpMkLst>
        </pc:grpChg>
        <pc:grpChg chg="add mod">
          <ac:chgData name="松浦英宗" userId="9b03fd3a-662f-49ff-9af1-1b93cf7aab22" providerId="ADAL" clId="{56E9DFAE-DDAD-4FCA-8AED-56B2D15DB479}" dt="2026-02-25T07:41:49.158" v="20997" actId="164"/>
          <ac:grpSpMkLst>
            <pc:docMk/>
            <pc:sldMk cId="3316615694" sldId="6085"/>
            <ac:grpSpMk id="45" creationId="{A4889129-CCE0-4DC6-5EA2-1FB57A26FBFA}"/>
          </ac:grpSpMkLst>
        </pc:grpChg>
        <pc:grpChg chg="add mod">
          <ac:chgData name="松浦英宗" userId="9b03fd3a-662f-49ff-9af1-1b93cf7aab22" providerId="ADAL" clId="{56E9DFAE-DDAD-4FCA-8AED-56B2D15DB479}" dt="2026-02-25T07:42:13.473" v="21014" actId="465"/>
          <ac:grpSpMkLst>
            <pc:docMk/>
            <pc:sldMk cId="3316615694" sldId="6085"/>
            <ac:grpSpMk id="46" creationId="{D8810CBA-F253-1EF7-DEBB-CC8F3F66071A}"/>
          </ac:grpSpMkLst>
        </pc:grpChg>
        <pc:grpChg chg="add mod">
          <ac:chgData name="松浦英宗" userId="9b03fd3a-662f-49ff-9af1-1b93cf7aab22" providerId="ADAL" clId="{56E9DFAE-DDAD-4FCA-8AED-56B2D15DB479}" dt="2026-02-25T07:42:05.587" v="21012" actId="1036"/>
          <ac:grpSpMkLst>
            <pc:docMk/>
            <pc:sldMk cId="3316615694" sldId="6085"/>
            <ac:grpSpMk id="47" creationId="{04AB3799-3B4A-F62F-5F3F-EB06CC74E987}"/>
          </ac:grpSpMkLst>
        </pc:grpChg>
        <pc:grpChg chg="add mod">
          <ac:chgData name="松浦英宗" userId="9b03fd3a-662f-49ff-9af1-1b93cf7aab22" providerId="ADAL" clId="{56E9DFAE-DDAD-4FCA-8AED-56B2D15DB479}" dt="2026-02-25T07:42:05.587" v="21012" actId="1036"/>
          <ac:grpSpMkLst>
            <pc:docMk/>
            <pc:sldMk cId="3316615694" sldId="6085"/>
            <ac:grpSpMk id="48" creationId="{57A2F431-B11F-67BA-DF8F-7D18946114F0}"/>
          </ac:grpSpMkLst>
        </pc:grpChg>
        <pc:grpChg chg="add mod">
          <ac:chgData name="松浦英宗" userId="9b03fd3a-662f-49ff-9af1-1b93cf7aab22" providerId="ADAL" clId="{56E9DFAE-DDAD-4FCA-8AED-56B2D15DB479}" dt="2026-02-25T07:42:09.587" v="21013" actId="465"/>
          <ac:grpSpMkLst>
            <pc:docMk/>
            <pc:sldMk cId="3316615694" sldId="6085"/>
            <ac:grpSpMk id="49" creationId="{37BAD29C-EA5A-5FCF-F53C-BCC3285D616F}"/>
          </ac:grpSpMkLst>
        </pc:grpChg>
      </pc:sldChg>
      <pc:sldChg chg="add del">
        <pc:chgData name="松浦英宗" userId="9b03fd3a-662f-49ff-9af1-1b93cf7aab22" providerId="ADAL" clId="{56E9DFAE-DDAD-4FCA-8AED-56B2D15DB479}" dt="2026-02-25T09:24:20.465" v="22847" actId="2696"/>
        <pc:sldMkLst>
          <pc:docMk/>
          <pc:sldMk cId="3578423021" sldId="6086"/>
        </pc:sldMkLst>
      </pc:sldChg>
      <pc:sldChg chg="add del">
        <pc:chgData name="松浦英宗" userId="9b03fd3a-662f-49ff-9af1-1b93cf7aab22" providerId="ADAL" clId="{56E9DFAE-DDAD-4FCA-8AED-56B2D15DB479}" dt="2026-02-25T09:45:44.808" v="22856" actId="47"/>
        <pc:sldMkLst>
          <pc:docMk/>
          <pc:sldMk cId="4088116525" sldId="6086"/>
        </pc:sldMkLst>
      </pc:sldChg>
      <pc:sldChg chg="delSp modSp add del mod">
        <pc:chgData name="松浦英宗" userId="9b03fd3a-662f-49ff-9af1-1b93cf7aab22" providerId="ADAL" clId="{56E9DFAE-DDAD-4FCA-8AED-56B2D15DB479}" dt="2026-02-25T09:45:44.808" v="22856" actId="47"/>
        <pc:sldMkLst>
          <pc:docMk/>
          <pc:sldMk cId="2217478086" sldId="6087"/>
        </pc:sldMkLst>
        <pc:spChg chg="del">
          <ac:chgData name="松浦英宗" userId="9b03fd3a-662f-49ff-9af1-1b93cf7aab22" providerId="ADAL" clId="{56E9DFAE-DDAD-4FCA-8AED-56B2D15DB479}" dt="2026-02-25T07:49:55.740" v="21083" actId="478"/>
          <ac:spMkLst>
            <pc:docMk/>
            <pc:sldMk cId="2217478086" sldId="6087"/>
            <ac:spMk id="3" creationId="{4F298EB1-8A4D-ECE2-8719-574535D08C2A}"/>
          </ac:spMkLst>
        </pc:spChg>
        <pc:spChg chg="del">
          <ac:chgData name="松浦英宗" userId="9b03fd3a-662f-49ff-9af1-1b93cf7aab22" providerId="ADAL" clId="{56E9DFAE-DDAD-4FCA-8AED-56B2D15DB479}" dt="2026-02-25T07:50:07.664" v="21085" actId="478"/>
          <ac:spMkLst>
            <pc:docMk/>
            <pc:sldMk cId="2217478086" sldId="6087"/>
            <ac:spMk id="4" creationId="{2A7E49F6-D87D-809D-0D38-D63626C4EAEA}"/>
          </ac:spMkLst>
        </pc:spChg>
        <pc:spChg chg="del">
          <ac:chgData name="松浦英宗" userId="9b03fd3a-662f-49ff-9af1-1b93cf7aab22" providerId="ADAL" clId="{56E9DFAE-DDAD-4FCA-8AED-56B2D15DB479}" dt="2026-02-25T07:50:07.664" v="21085" actId="478"/>
          <ac:spMkLst>
            <pc:docMk/>
            <pc:sldMk cId="2217478086" sldId="6087"/>
            <ac:spMk id="6" creationId="{621F7874-C807-FDCD-04A0-80EC54C6795A}"/>
          </ac:spMkLst>
        </pc:spChg>
        <pc:spChg chg="mod">
          <ac:chgData name="松浦英宗" userId="9b03fd3a-662f-49ff-9af1-1b93cf7aab22" providerId="ADAL" clId="{56E9DFAE-DDAD-4FCA-8AED-56B2D15DB479}" dt="2026-02-25T07:50:01.666" v="21084" actId="165"/>
          <ac:spMkLst>
            <pc:docMk/>
            <pc:sldMk cId="2217478086" sldId="6087"/>
            <ac:spMk id="14" creationId="{B6E9ABC3-8AC8-7511-C8BA-935163EE1816}"/>
          </ac:spMkLst>
        </pc:spChg>
        <pc:spChg chg="mod">
          <ac:chgData name="松浦英宗" userId="9b03fd3a-662f-49ff-9af1-1b93cf7aab22" providerId="ADAL" clId="{56E9DFAE-DDAD-4FCA-8AED-56B2D15DB479}" dt="2026-02-25T07:50:01.666" v="21084" actId="165"/>
          <ac:spMkLst>
            <pc:docMk/>
            <pc:sldMk cId="2217478086" sldId="6087"/>
            <ac:spMk id="18" creationId="{ED610672-8DA3-4796-FC51-B35530B86CF1}"/>
          </ac:spMkLst>
        </pc:spChg>
        <pc:spChg chg="mod">
          <ac:chgData name="松浦英宗" userId="9b03fd3a-662f-49ff-9af1-1b93cf7aab22" providerId="ADAL" clId="{56E9DFAE-DDAD-4FCA-8AED-56B2D15DB479}" dt="2026-02-25T07:50:01.666" v="21084" actId="165"/>
          <ac:spMkLst>
            <pc:docMk/>
            <pc:sldMk cId="2217478086" sldId="6087"/>
            <ac:spMk id="27" creationId="{B7D5B391-3299-EF23-CF96-9808ED54F5E3}"/>
          </ac:spMkLst>
        </pc:spChg>
        <pc:spChg chg="mod">
          <ac:chgData name="松浦英宗" userId="9b03fd3a-662f-49ff-9af1-1b93cf7aab22" providerId="ADAL" clId="{56E9DFAE-DDAD-4FCA-8AED-56B2D15DB479}" dt="2026-02-25T07:50:01.666" v="21084" actId="165"/>
          <ac:spMkLst>
            <pc:docMk/>
            <pc:sldMk cId="2217478086" sldId="6087"/>
            <ac:spMk id="30" creationId="{E0E477AA-9EEC-7D8E-BDEA-8F884533E310}"/>
          </ac:spMkLst>
        </pc:spChg>
        <pc:spChg chg="mod">
          <ac:chgData name="松浦英宗" userId="9b03fd3a-662f-49ff-9af1-1b93cf7aab22" providerId="ADAL" clId="{56E9DFAE-DDAD-4FCA-8AED-56B2D15DB479}" dt="2026-02-25T07:50:01.666" v="21084" actId="165"/>
          <ac:spMkLst>
            <pc:docMk/>
            <pc:sldMk cId="2217478086" sldId="6087"/>
            <ac:spMk id="32" creationId="{C9F4C4BB-3AFC-8DC7-CAAD-5BDAF27C8054}"/>
          </ac:spMkLst>
        </pc:spChg>
        <pc:spChg chg="mod">
          <ac:chgData name="松浦英宗" userId="9b03fd3a-662f-49ff-9af1-1b93cf7aab22" providerId="ADAL" clId="{56E9DFAE-DDAD-4FCA-8AED-56B2D15DB479}" dt="2026-02-25T07:50:01.666" v="21084" actId="165"/>
          <ac:spMkLst>
            <pc:docMk/>
            <pc:sldMk cId="2217478086" sldId="6087"/>
            <ac:spMk id="34" creationId="{B068C479-8013-E68B-A37C-32C02E61BA33}"/>
          </ac:spMkLst>
        </pc:spChg>
        <pc:spChg chg="mod">
          <ac:chgData name="松浦英宗" userId="9b03fd3a-662f-49ff-9af1-1b93cf7aab22" providerId="ADAL" clId="{56E9DFAE-DDAD-4FCA-8AED-56B2D15DB479}" dt="2026-02-25T07:50:01.666" v="21084" actId="165"/>
          <ac:spMkLst>
            <pc:docMk/>
            <pc:sldMk cId="2217478086" sldId="6087"/>
            <ac:spMk id="37" creationId="{91C01611-23C4-12A3-101C-3B286DC2F469}"/>
          </ac:spMkLst>
        </pc:spChg>
        <pc:spChg chg="del mod topLvl">
          <ac:chgData name="松浦英宗" userId="9b03fd3a-662f-49ff-9af1-1b93cf7aab22" providerId="ADAL" clId="{56E9DFAE-DDAD-4FCA-8AED-56B2D15DB479}" dt="2026-02-25T07:50:07.664" v="21085" actId="478"/>
          <ac:spMkLst>
            <pc:docMk/>
            <pc:sldMk cId="2217478086" sldId="6087"/>
            <ac:spMk id="39" creationId="{B004E4A7-F25C-D55D-E19C-AB83141C0845}"/>
          </ac:spMkLst>
        </pc:spChg>
        <pc:spChg chg="del">
          <ac:chgData name="松浦英宗" userId="9b03fd3a-662f-49ff-9af1-1b93cf7aab22" providerId="ADAL" clId="{56E9DFAE-DDAD-4FCA-8AED-56B2D15DB479}" dt="2026-02-25T07:50:07.664" v="21085" actId="478"/>
          <ac:spMkLst>
            <pc:docMk/>
            <pc:sldMk cId="2217478086" sldId="6087"/>
            <ac:spMk id="41" creationId="{4A6D57FC-23DF-23E9-E7F4-D3D52B46854F}"/>
          </ac:spMkLst>
        </pc:spChg>
        <pc:spChg chg="del mod topLvl">
          <ac:chgData name="松浦英宗" userId="9b03fd3a-662f-49ff-9af1-1b93cf7aab22" providerId="ADAL" clId="{56E9DFAE-DDAD-4FCA-8AED-56B2D15DB479}" dt="2026-02-25T07:50:07.664" v="21085" actId="478"/>
          <ac:spMkLst>
            <pc:docMk/>
            <pc:sldMk cId="2217478086" sldId="6087"/>
            <ac:spMk id="42" creationId="{87E5F7CB-A30F-3A40-CA48-A8DBF6487E8F}"/>
          </ac:spMkLst>
        </pc:spChg>
        <pc:spChg chg="del mod topLvl">
          <ac:chgData name="松浦英宗" userId="9b03fd3a-662f-49ff-9af1-1b93cf7aab22" providerId="ADAL" clId="{56E9DFAE-DDAD-4FCA-8AED-56B2D15DB479}" dt="2026-02-25T07:50:07.664" v="21085" actId="478"/>
          <ac:spMkLst>
            <pc:docMk/>
            <pc:sldMk cId="2217478086" sldId="6087"/>
            <ac:spMk id="43" creationId="{D57BDA6C-98F6-30F8-49B6-6B3189286ABE}"/>
          </ac:spMkLst>
        </pc:spChg>
      </pc:sldChg>
      <pc:sldChg chg="add del">
        <pc:chgData name="松浦英宗" userId="9b03fd3a-662f-49ff-9af1-1b93cf7aab22" providerId="ADAL" clId="{56E9DFAE-DDAD-4FCA-8AED-56B2D15DB479}" dt="2026-02-25T09:45:44.808" v="22856" actId="47"/>
        <pc:sldMkLst>
          <pc:docMk/>
          <pc:sldMk cId="980875018" sldId="6088"/>
        </pc:sldMkLst>
      </pc:sldChg>
      <pc:sldChg chg="delSp modSp add del mod">
        <pc:chgData name="松浦英宗" userId="9b03fd3a-662f-49ff-9af1-1b93cf7aab22" providerId="ADAL" clId="{56E9DFAE-DDAD-4FCA-8AED-56B2D15DB479}" dt="2026-02-25T09:24:41.691" v="22854" actId="2696"/>
        <pc:sldMkLst>
          <pc:docMk/>
          <pc:sldMk cId="1824785430" sldId="6088"/>
        </pc:sldMkLst>
        <pc:spChg chg="del">
          <ac:chgData name="松浦英宗" userId="9b03fd3a-662f-49ff-9af1-1b93cf7aab22" providerId="ADAL" clId="{56E9DFAE-DDAD-4FCA-8AED-56B2D15DB479}" dt="2026-02-25T07:58:52.701" v="21386" actId="478"/>
          <ac:spMkLst>
            <pc:docMk/>
            <pc:sldMk cId="1824785430" sldId="6088"/>
            <ac:spMk id="3" creationId="{BD33C7E0-2702-0B48-2101-9F29D2AF9B50}"/>
          </ac:spMkLst>
        </pc:spChg>
        <pc:spChg chg="mod">
          <ac:chgData name="松浦英宗" userId="9b03fd3a-662f-49ff-9af1-1b93cf7aab22" providerId="ADAL" clId="{56E9DFAE-DDAD-4FCA-8AED-56B2D15DB479}" dt="2026-02-25T09:07:11.432" v="22585" actId="208"/>
          <ac:spMkLst>
            <pc:docMk/>
            <pc:sldMk cId="1824785430" sldId="6088"/>
            <ac:spMk id="4" creationId="{AB160468-4980-8FF8-D310-13043E3A43F2}"/>
          </ac:spMkLst>
        </pc:spChg>
        <pc:spChg chg="mod">
          <ac:chgData name="松浦英宗" userId="9b03fd3a-662f-49ff-9af1-1b93cf7aab22" providerId="ADAL" clId="{56E9DFAE-DDAD-4FCA-8AED-56B2D15DB479}" dt="2026-02-25T09:07:11.432" v="22585" actId="208"/>
          <ac:spMkLst>
            <pc:docMk/>
            <pc:sldMk cId="1824785430" sldId="6088"/>
            <ac:spMk id="13" creationId="{E3CF4F3E-4B38-D590-4D80-1155A653E343}"/>
          </ac:spMkLst>
        </pc:spChg>
        <pc:spChg chg="mod">
          <ac:chgData name="松浦英宗" userId="9b03fd3a-662f-49ff-9af1-1b93cf7aab22" providerId="ADAL" clId="{56E9DFAE-DDAD-4FCA-8AED-56B2D15DB479}" dt="2026-02-25T09:07:11.432" v="22585" actId="208"/>
          <ac:spMkLst>
            <pc:docMk/>
            <pc:sldMk cId="1824785430" sldId="6088"/>
            <ac:spMk id="21" creationId="{01913C22-B976-5581-07D4-A1C9B4BEE483}"/>
          </ac:spMkLst>
        </pc:spChg>
        <pc:spChg chg="mod">
          <ac:chgData name="松浦英宗" userId="9b03fd3a-662f-49ff-9af1-1b93cf7aab22" providerId="ADAL" clId="{56E9DFAE-DDAD-4FCA-8AED-56B2D15DB479}" dt="2026-02-25T09:07:11.432" v="22585" actId="208"/>
          <ac:spMkLst>
            <pc:docMk/>
            <pc:sldMk cId="1824785430" sldId="6088"/>
            <ac:spMk id="29" creationId="{55A601AB-D3D5-605F-1167-59954D17359A}"/>
          </ac:spMkLst>
        </pc:spChg>
      </pc:sldChg>
      <pc:sldChg chg="add del">
        <pc:chgData name="松浦英宗" userId="9b03fd3a-662f-49ff-9af1-1b93cf7aab22" providerId="ADAL" clId="{56E9DFAE-DDAD-4FCA-8AED-56B2D15DB479}" dt="2026-02-25T07:58:49.083" v="21384" actId="47"/>
        <pc:sldMkLst>
          <pc:docMk/>
          <pc:sldMk cId="2435651919" sldId="6088"/>
        </pc:sldMkLst>
      </pc:sldChg>
      <pc:sldChg chg="addSp delSp modSp add del mod">
        <pc:chgData name="松浦英宗" userId="9b03fd3a-662f-49ff-9af1-1b93cf7aab22" providerId="ADAL" clId="{56E9DFAE-DDAD-4FCA-8AED-56B2D15DB479}" dt="2026-02-25T09:45:44.808" v="22856" actId="47"/>
        <pc:sldMkLst>
          <pc:docMk/>
          <pc:sldMk cId="3270635641" sldId="6089"/>
        </pc:sldMkLst>
        <pc:spChg chg="mod topLvl">
          <ac:chgData name="松浦英宗" userId="9b03fd3a-662f-49ff-9af1-1b93cf7aab22" providerId="ADAL" clId="{56E9DFAE-DDAD-4FCA-8AED-56B2D15DB479}" dt="2026-02-25T08:09:47.282" v="21571" actId="165"/>
          <ac:spMkLst>
            <pc:docMk/>
            <pc:sldMk cId="3270635641" sldId="6089"/>
            <ac:spMk id="5" creationId="{66883478-1EF3-6780-25A9-D9196B80E17A}"/>
          </ac:spMkLst>
        </pc:spChg>
        <pc:spChg chg="del mod topLvl">
          <ac:chgData name="松浦英宗" userId="9b03fd3a-662f-49ff-9af1-1b93cf7aab22" providerId="ADAL" clId="{56E9DFAE-DDAD-4FCA-8AED-56B2D15DB479}" dt="2026-02-25T08:08:42.507" v="21561" actId="478"/>
          <ac:spMkLst>
            <pc:docMk/>
            <pc:sldMk cId="3270635641" sldId="6089"/>
            <ac:spMk id="7" creationId="{51692B67-8EB9-855D-3FCD-62BD59D7BEE4}"/>
          </ac:spMkLst>
        </pc:spChg>
        <pc:spChg chg="mod topLvl">
          <ac:chgData name="松浦英宗" userId="9b03fd3a-662f-49ff-9af1-1b93cf7aab22" providerId="ADAL" clId="{56E9DFAE-DDAD-4FCA-8AED-56B2D15DB479}" dt="2026-02-25T08:09:47.282" v="21571" actId="165"/>
          <ac:spMkLst>
            <pc:docMk/>
            <pc:sldMk cId="3270635641" sldId="6089"/>
            <ac:spMk id="8" creationId="{0317CCFF-97EB-DFD0-6629-23078B66079D}"/>
          </ac:spMkLst>
        </pc:spChg>
        <pc:spChg chg="del">
          <ac:chgData name="松浦英宗" userId="9b03fd3a-662f-49ff-9af1-1b93cf7aab22" providerId="ADAL" clId="{56E9DFAE-DDAD-4FCA-8AED-56B2D15DB479}" dt="2026-02-25T08:08:42.507" v="21561" actId="478"/>
          <ac:spMkLst>
            <pc:docMk/>
            <pc:sldMk cId="3270635641" sldId="6089"/>
            <ac:spMk id="9" creationId="{41069C24-CBC3-9151-6145-8D51A6C6B1FB}"/>
          </ac:spMkLst>
        </pc:spChg>
        <pc:spChg chg="mod topLvl">
          <ac:chgData name="松浦英宗" userId="9b03fd3a-662f-49ff-9af1-1b93cf7aab22" providerId="ADAL" clId="{56E9DFAE-DDAD-4FCA-8AED-56B2D15DB479}" dt="2026-02-25T08:09:47.282" v="21571" actId="165"/>
          <ac:spMkLst>
            <pc:docMk/>
            <pc:sldMk cId="3270635641" sldId="6089"/>
            <ac:spMk id="12" creationId="{430AD6BD-4690-5C58-748D-160DF931F4AC}"/>
          </ac:spMkLst>
        </pc:spChg>
        <pc:spChg chg="del mod topLvl">
          <ac:chgData name="松浦英宗" userId="9b03fd3a-662f-49ff-9af1-1b93cf7aab22" providerId="ADAL" clId="{56E9DFAE-DDAD-4FCA-8AED-56B2D15DB479}" dt="2026-02-25T08:08:42.507" v="21561" actId="478"/>
          <ac:spMkLst>
            <pc:docMk/>
            <pc:sldMk cId="3270635641" sldId="6089"/>
            <ac:spMk id="13" creationId="{8EFA1C2A-FFCF-FA2F-AA59-C75C41888F3B}"/>
          </ac:spMkLst>
        </pc:spChg>
        <pc:spChg chg="mod topLvl">
          <ac:chgData name="松浦英宗" userId="9b03fd3a-662f-49ff-9af1-1b93cf7aab22" providerId="ADAL" clId="{56E9DFAE-DDAD-4FCA-8AED-56B2D15DB479}" dt="2026-02-25T08:09:47.282" v="21571" actId="165"/>
          <ac:spMkLst>
            <pc:docMk/>
            <pc:sldMk cId="3270635641" sldId="6089"/>
            <ac:spMk id="14" creationId="{0ADAF434-48E2-48D0-C6F6-79179B6318BB}"/>
          </ac:spMkLst>
        </pc:spChg>
        <pc:spChg chg="del mod topLvl">
          <ac:chgData name="松浦英宗" userId="9b03fd3a-662f-49ff-9af1-1b93cf7aab22" providerId="ADAL" clId="{56E9DFAE-DDAD-4FCA-8AED-56B2D15DB479}" dt="2026-02-25T08:08:42.507" v="21561" actId="478"/>
          <ac:spMkLst>
            <pc:docMk/>
            <pc:sldMk cId="3270635641" sldId="6089"/>
            <ac:spMk id="15" creationId="{810F3653-FF27-AACC-0975-1F3CD2D6C4C2}"/>
          </ac:spMkLst>
        </pc:spChg>
        <pc:spChg chg="mod topLvl">
          <ac:chgData name="松浦英宗" userId="9b03fd3a-662f-49ff-9af1-1b93cf7aab22" providerId="ADAL" clId="{56E9DFAE-DDAD-4FCA-8AED-56B2D15DB479}" dt="2026-02-25T08:09:47.282" v="21571" actId="165"/>
          <ac:spMkLst>
            <pc:docMk/>
            <pc:sldMk cId="3270635641" sldId="6089"/>
            <ac:spMk id="17" creationId="{13A2A4EB-5F1B-B9F6-DA0B-F37566BCBF24}"/>
          </ac:spMkLst>
        </pc:spChg>
        <pc:spChg chg="del">
          <ac:chgData name="松浦英宗" userId="9b03fd3a-662f-49ff-9af1-1b93cf7aab22" providerId="ADAL" clId="{56E9DFAE-DDAD-4FCA-8AED-56B2D15DB479}" dt="2026-02-25T08:08:42.507" v="21561" actId="478"/>
          <ac:spMkLst>
            <pc:docMk/>
            <pc:sldMk cId="3270635641" sldId="6089"/>
            <ac:spMk id="18" creationId="{CE9D6530-71C6-ADF7-1E36-E22BB5CEF593}"/>
          </ac:spMkLst>
        </pc:spChg>
        <pc:spChg chg="mod topLvl">
          <ac:chgData name="松浦英宗" userId="9b03fd3a-662f-49ff-9af1-1b93cf7aab22" providerId="ADAL" clId="{56E9DFAE-DDAD-4FCA-8AED-56B2D15DB479}" dt="2026-02-25T08:09:47.282" v="21571" actId="165"/>
          <ac:spMkLst>
            <pc:docMk/>
            <pc:sldMk cId="3270635641" sldId="6089"/>
            <ac:spMk id="19" creationId="{DAD8911C-64AB-4138-9C4E-39953258616B}"/>
          </ac:spMkLst>
        </pc:spChg>
        <pc:spChg chg="mod">
          <ac:chgData name="松浦英宗" userId="9b03fd3a-662f-49ff-9af1-1b93cf7aab22" providerId="ADAL" clId="{56E9DFAE-DDAD-4FCA-8AED-56B2D15DB479}" dt="2026-02-25T08:09:38.463" v="21567" actId="1076"/>
          <ac:spMkLst>
            <pc:docMk/>
            <pc:sldMk cId="3270635641" sldId="6089"/>
            <ac:spMk id="26" creationId="{ED8B9436-BF47-FFE8-EE11-8ABE73E73E4B}"/>
          </ac:spMkLst>
        </pc:spChg>
        <pc:spChg chg="del mod topLvl">
          <ac:chgData name="松浦英宗" userId="9b03fd3a-662f-49ff-9af1-1b93cf7aab22" providerId="ADAL" clId="{56E9DFAE-DDAD-4FCA-8AED-56B2D15DB479}" dt="2026-02-25T08:08:42.507" v="21561" actId="478"/>
          <ac:spMkLst>
            <pc:docMk/>
            <pc:sldMk cId="3270635641" sldId="6089"/>
            <ac:spMk id="27" creationId="{FD263C6C-33D9-60CC-69B1-A333EC970F5F}"/>
          </ac:spMkLst>
        </pc:spChg>
        <pc:spChg chg="mod topLvl">
          <ac:chgData name="松浦英宗" userId="9b03fd3a-662f-49ff-9af1-1b93cf7aab22" providerId="ADAL" clId="{56E9DFAE-DDAD-4FCA-8AED-56B2D15DB479}" dt="2026-02-25T08:09:47.282" v="21571" actId="165"/>
          <ac:spMkLst>
            <pc:docMk/>
            <pc:sldMk cId="3270635641" sldId="6089"/>
            <ac:spMk id="28" creationId="{02CC2F60-45BA-507C-CF3C-36C10CFDD312}"/>
          </ac:spMkLst>
        </pc:spChg>
        <pc:spChg chg="mod">
          <ac:chgData name="松浦英宗" userId="9b03fd3a-662f-49ff-9af1-1b93cf7aab22" providerId="ADAL" clId="{56E9DFAE-DDAD-4FCA-8AED-56B2D15DB479}" dt="2026-02-25T08:09:38.463" v="21567" actId="1076"/>
          <ac:spMkLst>
            <pc:docMk/>
            <pc:sldMk cId="3270635641" sldId="6089"/>
            <ac:spMk id="30" creationId="{D7F983B2-A37A-20F5-1F4A-10FCBB9C779A}"/>
          </ac:spMkLst>
        </pc:spChg>
        <pc:spChg chg="del">
          <ac:chgData name="松浦英宗" userId="9b03fd3a-662f-49ff-9af1-1b93cf7aab22" providerId="ADAL" clId="{56E9DFAE-DDAD-4FCA-8AED-56B2D15DB479}" dt="2026-02-25T08:08:42.507" v="21561" actId="478"/>
          <ac:spMkLst>
            <pc:docMk/>
            <pc:sldMk cId="3270635641" sldId="6089"/>
            <ac:spMk id="31" creationId="{7C8118F1-C10C-A449-798C-FDCD47740741}"/>
          </ac:spMkLst>
        </pc:spChg>
        <pc:spChg chg="mod topLvl">
          <ac:chgData name="松浦英宗" userId="9b03fd3a-662f-49ff-9af1-1b93cf7aab22" providerId="ADAL" clId="{56E9DFAE-DDAD-4FCA-8AED-56B2D15DB479}" dt="2026-02-25T08:09:47.282" v="21571" actId="165"/>
          <ac:spMkLst>
            <pc:docMk/>
            <pc:sldMk cId="3270635641" sldId="6089"/>
            <ac:spMk id="32" creationId="{2E04394B-34BC-790F-94DA-CF62409B4589}"/>
          </ac:spMkLst>
        </pc:spChg>
        <pc:spChg chg="del mod topLvl">
          <ac:chgData name="松浦英宗" userId="9b03fd3a-662f-49ff-9af1-1b93cf7aab22" providerId="ADAL" clId="{56E9DFAE-DDAD-4FCA-8AED-56B2D15DB479}" dt="2026-02-25T08:08:42.507" v="21561" actId="478"/>
          <ac:spMkLst>
            <pc:docMk/>
            <pc:sldMk cId="3270635641" sldId="6089"/>
            <ac:spMk id="33" creationId="{682269C5-D030-603F-1656-F0810FD88177}"/>
          </ac:spMkLst>
        </pc:spChg>
        <pc:spChg chg="mod topLvl">
          <ac:chgData name="松浦英宗" userId="9b03fd3a-662f-49ff-9af1-1b93cf7aab22" providerId="ADAL" clId="{56E9DFAE-DDAD-4FCA-8AED-56B2D15DB479}" dt="2026-02-25T08:09:47.282" v="21571" actId="165"/>
          <ac:spMkLst>
            <pc:docMk/>
            <pc:sldMk cId="3270635641" sldId="6089"/>
            <ac:spMk id="34" creationId="{DCE3D989-5DF6-934F-449B-480BEC2B86A4}"/>
          </ac:spMkLst>
        </pc:spChg>
        <pc:spChg chg="del mod topLvl">
          <ac:chgData name="松浦英宗" userId="9b03fd3a-662f-49ff-9af1-1b93cf7aab22" providerId="ADAL" clId="{56E9DFAE-DDAD-4FCA-8AED-56B2D15DB479}" dt="2026-02-25T08:08:42.507" v="21561" actId="478"/>
          <ac:spMkLst>
            <pc:docMk/>
            <pc:sldMk cId="3270635641" sldId="6089"/>
            <ac:spMk id="35" creationId="{D1D7100B-326F-3621-F5EE-F5B4B4797C89}"/>
          </ac:spMkLst>
        </pc:spChg>
        <pc:spChg chg="mod topLvl">
          <ac:chgData name="松浦英宗" userId="9b03fd3a-662f-49ff-9af1-1b93cf7aab22" providerId="ADAL" clId="{56E9DFAE-DDAD-4FCA-8AED-56B2D15DB479}" dt="2026-02-25T08:09:47.282" v="21571" actId="165"/>
          <ac:spMkLst>
            <pc:docMk/>
            <pc:sldMk cId="3270635641" sldId="6089"/>
            <ac:spMk id="36" creationId="{92E2DD6F-8AB6-E96E-1AF7-D6A58466E096}"/>
          </ac:spMkLst>
        </pc:spChg>
        <pc:spChg chg="del">
          <ac:chgData name="松浦英宗" userId="9b03fd3a-662f-49ff-9af1-1b93cf7aab22" providerId="ADAL" clId="{56E9DFAE-DDAD-4FCA-8AED-56B2D15DB479}" dt="2026-02-25T08:08:42.507" v="21561" actId="478"/>
          <ac:spMkLst>
            <pc:docMk/>
            <pc:sldMk cId="3270635641" sldId="6089"/>
            <ac:spMk id="37" creationId="{09DAE2BA-701C-A722-CBDB-D1A648AC2679}"/>
          </ac:spMkLst>
        </pc:spChg>
        <pc:grpChg chg="mod">
          <ac:chgData name="松浦英宗" userId="9b03fd3a-662f-49ff-9af1-1b93cf7aab22" providerId="ADAL" clId="{56E9DFAE-DDAD-4FCA-8AED-56B2D15DB479}" dt="2026-02-25T08:09:45.970" v="21570" actId="12788"/>
          <ac:grpSpMkLst>
            <pc:docMk/>
            <pc:sldMk cId="3270635641" sldId="6089"/>
            <ac:grpSpMk id="3" creationId="{F1D9870B-C955-266F-248C-B74B91DE728F}"/>
          </ac:grpSpMkLst>
        </pc:grpChg>
      </pc:sldChg>
      <pc:sldChg chg="addSp delSp modSp add del mod">
        <pc:chgData name="松浦英宗" userId="9b03fd3a-662f-49ff-9af1-1b93cf7aab22" providerId="ADAL" clId="{56E9DFAE-DDAD-4FCA-8AED-56B2D15DB479}" dt="2026-02-25T09:45:44.808" v="22856" actId="47"/>
        <pc:sldMkLst>
          <pc:docMk/>
          <pc:sldMk cId="373120903" sldId="6090"/>
        </pc:sldMkLst>
        <pc:spChg chg="mod">
          <ac:chgData name="松浦英宗" userId="9b03fd3a-662f-49ff-9af1-1b93cf7aab22" providerId="ADAL" clId="{56E9DFAE-DDAD-4FCA-8AED-56B2D15DB479}" dt="2026-02-25T08:28:07.014" v="21945" actId="207"/>
          <ac:spMkLst>
            <pc:docMk/>
            <pc:sldMk cId="373120903" sldId="6090"/>
            <ac:spMk id="5" creationId="{664609A7-8D5C-E4C7-2F59-3DD8F6849DA7}"/>
          </ac:spMkLst>
        </pc:spChg>
        <pc:spChg chg="mod topLvl">
          <ac:chgData name="松浦英宗" userId="9b03fd3a-662f-49ff-9af1-1b93cf7aab22" providerId="ADAL" clId="{56E9DFAE-DDAD-4FCA-8AED-56B2D15DB479}" dt="2026-02-25T08:27:59.515" v="21944" actId="165"/>
          <ac:spMkLst>
            <pc:docMk/>
            <pc:sldMk cId="373120903" sldId="6090"/>
            <ac:spMk id="7" creationId="{5F25BF15-6ADB-CE2E-88E6-906655A35D89}"/>
          </ac:spMkLst>
        </pc:spChg>
        <pc:spChg chg="mod">
          <ac:chgData name="松浦英宗" userId="9b03fd3a-662f-49ff-9af1-1b93cf7aab22" providerId="ADAL" clId="{56E9DFAE-DDAD-4FCA-8AED-56B2D15DB479}" dt="2026-02-25T08:29:36.284" v="21975" actId="1036"/>
          <ac:spMkLst>
            <pc:docMk/>
            <pc:sldMk cId="373120903" sldId="6090"/>
            <ac:spMk id="8" creationId="{ED14B50F-F4B4-E40E-2BC9-72CCE9D6BED7}"/>
          </ac:spMkLst>
        </pc:spChg>
        <pc:spChg chg="mod">
          <ac:chgData name="松浦英宗" userId="9b03fd3a-662f-49ff-9af1-1b93cf7aab22" providerId="ADAL" clId="{56E9DFAE-DDAD-4FCA-8AED-56B2D15DB479}" dt="2026-02-25T08:29:36.284" v="21975" actId="1036"/>
          <ac:spMkLst>
            <pc:docMk/>
            <pc:sldMk cId="373120903" sldId="6090"/>
            <ac:spMk id="9" creationId="{B6CE5C7B-903E-97F7-C82D-800D615A41DE}"/>
          </ac:spMkLst>
        </pc:spChg>
        <pc:spChg chg="mod topLvl">
          <ac:chgData name="松浦英宗" userId="9b03fd3a-662f-49ff-9af1-1b93cf7aab22" providerId="ADAL" clId="{56E9DFAE-DDAD-4FCA-8AED-56B2D15DB479}" dt="2026-02-25T08:28:07.014" v="21945" actId="207"/>
          <ac:spMkLst>
            <pc:docMk/>
            <pc:sldMk cId="373120903" sldId="6090"/>
            <ac:spMk id="12" creationId="{6ADC1784-E95A-4854-7CA2-B00C43869703}"/>
          </ac:spMkLst>
        </pc:spChg>
        <pc:spChg chg="mod">
          <ac:chgData name="松浦英宗" userId="9b03fd3a-662f-49ff-9af1-1b93cf7aab22" providerId="ADAL" clId="{56E9DFAE-DDAD-4FCA-8AED-56B2D15DB479}" dt="2026-02-25T08:28:50.022" v="21960" actId="552"/>
          <ac:spMkLst>
            <pc:docMk/>
            <pc:sldMk cId="373120903" sldId="6090"/>
            <ac:spMk id="13" creationId="{B3221D44-C5DB-5ADD-AC2D-0384FF750936}"/>
          </ac:spMkLst>
        </pc:spChg>
        <pc:spChg chg="mod topLvl">
          <ac:chgData name="松浦英宗" userId="9b03fd3a-662f-49ff-9af1-1b93cf7aab22" providerId="ADAL" clId="{56E9DFAE-DDAD-4FCA-8AED-56B2D15DB479}" dt="2026-02-25T08:29:36.284" v="21975" actId="1036"/>
          <ac:spMkLst>
            <pc:docMk/>
            <pc:sldMk cId="373120903" sldId="6090"/>
            <ac:spMk id="14" creationId="{8755BF06-E78E-AAE1-DA26-5DDA804B15B1}"/>
          </ac:spMkLst>
        </pc:spChg>
        <pc:spChg chg="mod">
          <ac:chgData name="松浦英宗" userId="9b03fd3a-662f-49ff-9af1-1b93cf7aab22" providerId="ADAL" clId="{56E9DFAE-DDAD-4FCA-8AED-56B2D15DB479}" dt="2026-02-25T08:29:36.284" v="21975" actId="1036"/>
          <ac:spMkLst>
            <pc:docMk/>
            <pc:sldMk cId="373120903" sldId="6090"/>
            <ac:spMk id="15" creationId="{58EAF364-4408-2767-08E6-D68CC620F046}"/>
          </ac:spMkLst>
        </pc:spChg>
        <pc:spChg chg="mod">
          <ac:chgData name="松浦英宗" userId="9b03fd3a-662f-49ff-9af1-1b93cf7aab22" providerId="ADAL" clId="{56E9DFAE-DDAD-4FCA-8AED-56B2D15DB479}" dt="2026-02-25T08:28:07.014" v="21945" actId="207"/>
          <ac:spMkLst>
            <pc:docMk/>
            <pc:sldMk cId="373120903" sldId="6090"/>
            <ac:spMk id="17" creationId="{CF7B5D21-263F-6E4C-F98C-A49714D8DF44}"/>
          </ac:spMkLst>
        </pc:spChg>
        <pc:spChg chg="mod topLvl">
          <ac:chgData name="松浦英宗" userId="9b03fd3a-662f-49ff-9af1-1b93cf7aab22" providerId="ADAL" clId="{56E9DFAE-DDAD-4FCA-8AED-56B2D15DB479}" dt="2026-02-25T08:29:36.284" v="21975" actId="1036"/>
          <ac:spMkLst>
            <pc:docMk/>
            <pc:sldMk cId="373120903" sldId="6090"/>
            <ac:spMk id="19" creationId="{7DE17C6D-9961-F8AF-A861-E28FF69BDDFE}"/>
          </ac:spMkLst>
        </pc:spChg>
        <pc:spChg chg="mod">
          <ac:chgData name="松浦英宗" userId="9b03fd3a-662f-49ff-9af1-1b93cf7aab22" providerId="ADAL" clId="{56E9DFAE-DDAD-4FCA-8AED-56B2D15DB479}" dt="2026-02-25T08:29:36.284" v="21975" actId="1036"/>
          <ac:spMkLst>
            <pc:docMk/>
            <pc:sldMk cId="373120903" sldId="6090"/>
            <ac:spMk id="20" creationId="{C5B737A2-A4B3-CDDF-A64B-C4CBEFA552E6}"/>
          </ac:spMkLst>
        </pc:spChg>
        <pc:spChg chg="mod">
          <ac:chgData name="松浦英宗" userId="9b03fd3a-662f-49ff-9af1-1b93cf7aab22" providerId="ADAL" clId="{56E9DFAE-DDAD-4FCA-8AED-56B2D15DB479}" dt="2026-02-25T08:28:07.014" v="21945" actId="207"/>
          <ac:spMkLst>
            <pc:docMk/>
            <pc:sldMk cId="373120903" sldId="6090"/>
            <ac:spMk id="26" creationId="{F4E6A071-6CF6-B397-0E11-C93E0D810941}"/>
          </ac:spMkLst>
        </pc:spChg>
        <pc:spChg chg="mod topLvl">
          <ac:chgData name="松浦英宗" userId="9b03fd3a-662f-49ff-9af1-1b93cf7aab22" providerId="ADAL" clId="{56E9DFAE-DDAD-4FCA-8AED-56B2D15DB479}" dt="2026-02-25T08:27:59.515" v="21944" actId="165"/>
          <ac:spMkLst>
            <pc:docMk/>
            <pc:sldMk cId="373120903" sldId="6090"/>
            <ac:spMk id="27" creationId="{E993DDCD-1E22-9162-E37E-9FA8EB9DEC68}"/>
          </ac:spMkLst>
        </pc:spChg>
        <pc:spChg chg="mod">
          <ac:chgData name="松浦英宗" userId="9b03fd3a-662f-49ff-9af1-1b93cf7aab22" providerId="ADAL" clId="{56E9DFAE-DDAD-4FCA-8AED-56B2D15DB479}" dt="2026-02-25T08:29:36.284" v="21975" actId="1036"/>
          <ac:spMkLst>
            <pc:docMk/>
            <pc:sldMk cId="373120903" sldId="6090"/>
            <ac:spMk id="28" creationId="{81162639-F9BA-3B42-66C9-FA8CE0587B80}"/>
          </ac:spMkLst>
        </pc:spChg>
        <pc:spChg chg="mod topLvl">
          <ac:chgData name="松浦英宗" userId="9b03fd3a-662f-49ff-9af1-1b93cf7aab22" providerId="ADAL" clId="{56E9DFAE-DDAD-4FCA-8AED-56B2D15DB479}" dt="2026-02-25T08:28:16.676" v="21946" actId="207"/>
          <ac:spMkLst>
            <pc:docMk/>
            <pc:sldMk cId="373120903" sldId="6090"/>
            <ac:spMk id="29" creationId="{77E92A68-F313-C091-A71B-F954D1C55FDF}"/>
          </ac:spMkLst>
        </pc:spChg>
        <pc:spChg chg="mod topLvl">
          <ac:chgData name="松浦英宗" userId="9b03fd3a-662f-49ff-9af1-1b93cf7aab22" providerId="ADAL" clId="{56E9DFAE-DDAD-4FCA-8AED-56B2D15DB479}" dt="2026-02-25T08:28:07.014" v="21945" actId="207"/>
          <ac:spMkLst>
            <pc:docMk/>
            <pc:sldMk cId="373120903" sldId="6090"/>
            <ac:spMk id="30" creationId="{A0C16079-2F7E-15F9-43F7-34F80DF49C6C}"/>
          </ac:spMkLst>
        </pc:spChg>
        <pc:spChg chg="mod topLvl">
          <ac:chgData name="松浦英宗" userId="9b03fd3a-662f-49ff-9af1-1b93cf7aab22" providerId="ADAL" clId="{56E9DFAE-DDAD-4FCA-8AED-56B2D15DB479}" dt="2026-02-25T08:27:59.515" v="21944" actId="165"/>
          <ac:spMkLst>
            <pc:docMk/>
            <pc:sldMk cId="373120903" sldId="6090"/>
            <ac:spMk id="31" creationId="{32863E2F-C173-6095-23BD-2B1DFD24488B}"/>
          </ac:spMkLst>
        </pc:spChg>
        <pc:spChg chg="mod topLvl">
          <ac:chgData name="松浦英宗" userId="9b03fd3a-662f-49ff-9af1-1b93cf7aab22" providerId="ADAL" clId="{56E9DFAE-DDAD-4FCA-8AED-56B2D15DB479}" dt="2026-02-25T08:29:36.284" v="21975" actId="1036"/>
          <ac:spMkLst>
            <pc:docMk/>
            <pc:sldMk cId="373120903" sldId="6090"/>
            <ac:spMk id="33" creationId="{1BE64C9D-264E-1BFF-2941-C690BD4EA1CC}"/>
          </ac:spMkLst>
        </pc:spChg>
        <pc:spChg chg="mod">
          <ac:chgData name="松浦英宗" userId="9b03fd3a-662f-49ff-9af1-1b93cf7aab22" providerId="ADAL" clId="{56E9DFAE-DDAD-4FCA-8AED-56B2D15DB479}" dt="2026-02-25T08:28:07.014" v="21945" actId="207"/>
          <ac:spMkLst>
            <pc:docMk/>
            <pc:sldMk cId="373120903" sldId="6090"/>
            <ac:spMk id="34" creationId="{10405026-8246-C20D-97D2-BF72C7CA87CC}"/>
          </ac:spMkLst>
        </pc:spChg>
        <pc:spChg chg="mod">
          <ac:chgData name="松浦英宗" userId="9b03fd3a-662f-49ff-9af1-1b93cf7aab22" providerId="ADAL" clId="{56E9DFAE-DDAD-4FCA-8AED-56B2D15DB479}" dt="2026-02-25T08:29:18.068" v="21968" actId="552"/>
          <ac:spMkLst>
            <pc:docMk/>
            <pc:sldMk cId="373120903" sldId="6090"/>
            <ac:spMk id="35" creationId="{4672F77F-F003-AAB4-F03A-944177CE0BAE}"/>
          </ac:spMkLst>
        </pc:spChg>
        <pc:spChg chg="mod topLvl">
          <ac:chgData name="松浦英宗" userId="9b03fd3a-662f-49ff-9af1-1b93cf7aab22" providerId="ADAL" clId="{56E9DFAE-DDAD-4FCA-8AED-56B2D15DB479}" dt="2026-02-25T08:29:36.284" v="21975" actId="1036"/>
          <ac:spMkLst>
            <pc:docMk/>
            <pc:sldMk cId="373120903" sldId="6090"/>
            <ac:spMk id="36" creationId="{2D0A10E6-1EDB-24C2-0865-0E4C84419963}"/>
          </ac:spMkLst>
        </pc:spChg>
        <pc:spChg chg="mod">
          <ac:chgData name="松浦英宗" userId="9b03fd3a-662f-49ff-9af1-1b93cf7aab22" providerId="ADAL" clId="{56E9DFAE-DDAD-4FCA-8AED-56B2D15DB479}" dt="2026-02-25T08:29:36.284" v="21975" actId="1036"/>
          <ac:spMkLst>
            <pc:docMk/>
            <pc:sldMk cId="373120903" sldId="6090"/>
            <ac:spMk id="37" creationId="{406682E6-1A79-03FF-C64B-3876A21363B3}"/>
          </ac:spMkLst>
        </pc:spChg>
        <pc:cxnChg chg="add mod">
          <ac:chgData name="松浦英宗" userId="9b03fd3a-662f-49ff-9af1-1b93cf7aab22" providerId="ADAL" clId="{56E9DFAE-DDAD-4FCA-8AED-56B2D15DB479}" dt="2026-02-25T08:28:55.502" v="21961" actId="465"/>
          <ac:cxnSpMkLst>
            <pc:docMk/>
            <pc:sldMk cId="373120903" sldId="6090"/>
            <ac:cxnSpMk id="3" creationId="{88321C83-AEB9-D480-C336-5FB56E88CEC0}"/>
          </ac:cxnSpMkLst>
        </pc:cxnChg>
        <pc:cxnChg chg="add mod">
          <ac:chgData name="松浦英宗" userId="9b03fd3a-662f-49ff-9af1-1b93cf7aab22" providerId="ADAL" clId="{56E9DFAE-DDAD-4FCA-8AED-56B2D15DB479}" dt="2026-02-25T08:29:02.814" v="21963" actId="465"/>
          <ac:cxnSpMkLst>
            <pc:docMk/>
            <pc:sldMk cId="373120903" sldId="6090"/>
            <ac:cxnSpMk id="6" creationId="{40D8BCC4-2879-500F-B70D-21882BA5278B}"/>
          </ac:cxnSpMkLst>
        </pc:cxnChg>
        <pc:cxnChg chg="add mod">
          <ac:chgData name="松浦英宗" userId="9b03fd3a-662f-49ff-9af1-1b93cf7aab22" providerId="ADAL" clId="{56E9DFAE-DDAD-4FCA-8AED-56B2D15DB479}" dt="2026-02-25T08:29:09.622" v="21966" actId="465"/>
          <ac:cxnSpMkLst>
            <pc:docMk/>
            <pc:sldMk cId="373120903" sldId="6090"/>
            <ac:cxnSpMk id="21" creationId="{9012DFD4-A693-55EF-EBDD-ECD4C79B51FD}"/>
          </ac:cxnSpMkLst>
        </pc:cxnChg>
        <pc:cxnChg chg="add mod">
          <ac:chgData name="松浦英宗" userId="9b03fd3a-662f-49ff-9af1-1b93cf7aab22" providerId="ADAL" clId="{56E9DFAE-DDAD-4FCA-8AED-56B2D15DB479}" dt="2026-02-25T08:29:18.068" v="21968" actId="552"/>
          <ac:cxnSpMkLst>
            <pc:docMk/>
            <pc:sldMk cId="373120903" sldId="6090"/>
            <ac:cxnSpMk id="22" creationId="{05D7E987-1B00-CDF7-C799-AD7B866341C3}"/>
          </ac:cxnSpMkLst>
        </pc:cxnChg>
        <pc:cxnChg chg="add mod">
          <ac:chgData name="松浦英宗" userId="9b03fd3a-662f-49ff-9af1-1b93cf7aab22" providerId="ADAL" clId="{56E9DFAE-DDAD-4FCA-8AED-56B2D15DB479}" dt="2026-02-25T08:29:18.068" v="21968" actId="552"/>
          <ac:cxnSpMkLst>
            <pc:docMk/>
            <pc:sldMk cId="373120903" sldId="6090"/>
            <ac:cxnSpMk id="38" creationId="{B23BA220-F523-79B7-FE35-4200864B8631}"/>
          </ac:cxnSpMkLst>
        </pc:cxnChg>
        <pc:cxnChg chg="add mod">
          <ac:chgData name="松浦英宗" userId="9b03fd3a-662f-49ff-9af1-1b93cf7aab22" providerId="ADAL" clId="{56E9DFAE-DDAD-4FCA-8AED-56B2D15DB479}" dt="2026-02-25T08:29:18.068" v="21968" actId="552"/>
          <ac:cxnSpMkLst>
            <pc:docMk/>
            <pc:sldMk cId="373120903" sldId="6090"/>
            <ac:cxnSpMk id="39" creationId="{CE3B780F-1321-EC73-4AE1-8D5DE47E2093}"/>
          </ac:cxnSpMkLst>
        </pc:cxnChg>
      </pc:sldChg>
      <pc:sldChg chg="addSp modSp add del mod">
        <pc:chgData name="松浦英宗" userId="9b03fd3a-662f-49ff-9af1-1b93cf7aab22" providerId="ADAL" clId="{56E9DFAE-DDAD-4FCA-8AED-56B2D15DB479}" dt="2026-02-25T09:24:20.465" v="22847" actId="2696"/>
        <pc:sldMkLst>
          <pc:docMk/>
          <pc:sldMk cId="1782911522" sldId="6091"/>
        </pc:sldMkLst>
        <pc:spChg chg="mod">
          <ac:chgData name="松浦英宗" userId="9b03fd3a-662f-49ff-9af1-1b93cf7aab22" providerId="ADAL" clId="{56E9DFAE-DDAD-4FCA-8AED-56B2D15DB479}" dt="2026-02-25T08:31:06.994" v="21984" actId="207"/>
          <ac:spMkLst>
            <pc:docMk/>
            <pc:sldMk cId="1782911522" sldId="6091"/>
            <ac:spMk id="3" creationId="{BDE1E2F9-A778-D42E-9AF2-6EC212B950C3}"/>
          </ac:spMkLst>
        </pc:spChg>
        <pc:spChg chg="mod">
          <ac:chgData name="松浦英宗" userId="9b03fd3a-662f-49ff-9af1-1b93cf7aab22" providerId="ADAL" clId="{56E9DFAE-DDAD-4FCA-8AED-56B2D15DB479}" dt="2026-02-25T08:31:06.994" v="21984" actId="207"/>
          <ac:spMkLst>
            <pc:docMk/>
            <pc:sldMk cId="1782911522" sldId="6091"/>
            <ac:spMk id="7" creationId="{04F72598-6DA3-D933-C81A-FCA5997C104E}"/>
          </ac:spMkLst>
        </pc:spChg>
        <pc:spChg chg="mod">
          <ac:chgData name="松浦英宗" userId="9b03fd3a-662f-49ff-9af1-1b93cf7aab22" providerId="ADAL" clId="{56E9DFAE-DDAD-4FCA-8AED-56B2D15DB479}" dt="2026-02-25T08:31:06.994" v="21984" actId="207"/>
          <ac:spMkLst>
            <pc:docMk/>
            <pc:sldMk cId="1782911522" sldId="6091"/>
            <ac:spMk id="10" creationId="{91B6B785-A0B4-BB7C-0614-F39BD8481106}"/>
          </ac:spMkLst>
        </pc:spChg>
        <pc:spChg chg="mod">
          <ac:chgData name="松浦英宗" userId="9b03fd3a-662f-49ff-9af1-1b93cf7aab22" providerId="ADAL" clId="{56E9DFAE-DDAD-4FCA-8AED-56B2D15DB479}" dt="2026-02-25T08:31:06.994" v="21984" actId="207"/>
          <ac:spMkLst>
            <pc:docMk/>
            <pc:sldMk cId="1782911522" sldId="6091"/>
            <ac:spMk id="13" creationId="{0BEC0605-8829-AC0D-4E6C-39A4CFC9D26E}"/>
          </ac:spMkLst>
        </pc:spChg>
        <pc:spChg chg="mod">
          <ac:chgData name="松浦英宗" userId="9b03fd3a-662f-49ff-9af1-1b93cf7aab22" providerId="ADAL" clId="{56E9DFAE-DDAD-4FCA-8AED-56B2D15DB479}" dt="2026-02-25T08:31:06.994" v="21984" actId="207"/>
          <ac:spMkLst>
            <pc:docMk/>
            <pc:sldMk cId="1782911522" sldId="6091"/>
            <ac:spMk id="16" creationId="{984009C1-916B-1C2A-E0ED-1DEEB90F90D6}"/>
          </ac:spMkLst>
        </pc:spChg>
        <pc:spChg chg="mod">
          <ac:chgData name="松浦英宗" userId="9b03fd3a-662f-49ff-9af1-1b93cf7aab22" providerId="ADAL" clId="{56E9DFAE-DDAD-4FCA-8AED-56B2D15DB479}" dt="2026-02-25T08:31:06.994" v="21984" actId="207"/>
          <ac:spMkLst>
            <pc:docMk/>
            <pc:sldMk cId="1782911522" sldId="6091"/>
            <ac:spMk id="19" creationId="{BC182DBC-75FF-CD3D-996A-B9DD5580F60F}"/>
          </ac:spMkLst>
        </pc:spChg>
        <pc:grpChg chg="mod">
          <ac:chgData name="松浦英宗" userId="9b03fd3a-662f-49ff-9af1-1b93cf7aab22" providerId="ADAL" clId="{56E9DFAE-DDAD-4FCA-8AED-56B2D15DB479}" dt="2026-02-25T08:30:55.866" v="21982" actId="164"/>
          <ac:grpSpMkLst>
            <pc:docMk/>
            <pc:sldMk cId="1782911522" sldId="6091"/>
            <ac:grpSpMk id="5" creationId="{EE715C45-EF70-2B17-096E-1588F3CD87A0}"/>
          </ac:grpSpMkLst>
        </pc:grpChg>
        <pc:grpChg chg="mod">
          <ac:chgData name="松浦英宗" userId="9b03fd3a-662f-49ff-9af1-1b93cf7aab22" providerId="ADAL" clId="{56E9DFAE-DDAD-4FCA-8AED-56B2D15DB479}" dt="2026-02-25T08:30:55.866" v="21982" actId="164"/>
          <ac:grpSpMkLst>
            <pc:docMk/>
            <pc:sldMk cId="1782911522" sldId="6091"/>
            <ac:grpSpMk id="6" creationId="{DEC86FBE-43F1-64AD-F866-30CD9885018D}"/>
          </ac:grpSpMkLst>
        </pc:grpChg>
        <pc:grpChg chg="mod">
          <ac:chgData name="松浦英宗" userId="9b03fd3a-662f-49ff-9af1-1b93cf7aab22" providerId="ADAL" clId="{56E9DFAE-DDAD-4FCA-8AED-56B2D15DB479}" dt="2026-02-25T08:30:55.866" v="21982" actId="164"/>
          <ac:grpSpMkLst>
            <pc:docMk/>
            <pc:sldMk cId="1782911522" sldId="6091"/>
            <ac:grpSpMk id="9" creationId="{7D51A9E4-E38B-EC2C-0178-2E6C8A6979BA}"/>
          </ac:grpSpMkLst>
        </pc:grpChg>
        <pc:grpChg chg="mod">
          <ac:chgData name="松浦英宗" userId="9b03fd3a-662f-49ff-9af1-1b93cf7aab22" providerId="ADAL" clId="{56E9DFAE-DDAD-4FCA-8AED-56B2D15DB479}" dt="2026-02-25T08:30:55.866" v="21982" actId="164"/>
          <ac:grpSpMkLst>
            <pc:docMk/>
            <pc:sldMk cId="1782911522" sldId="6091"/>
            <ac:grpSpMk id="12" creationId="{22A72648-AB3B-E489-B0A4-E41582552FB9}"/>
          </ac:grpSpMkLst>
        </pc:grpChg>
        <pc:grpChg chg="mod">
          <ac:chgData name="松浦英宗" userId="9b03fd3a-662f-49ff-9af1-1b93cf7aab22" providerId="ADAL" clId="{56E9DFAE-DDAD-4FCA-8AED-56B2D15DB479}" dt="2026-02-25T08:30:55.866" v="21982" actId="164"/>
          <ac:grpSpMkLst>
            <pc:docMk/>
            <pc:sldMk cId="1782911522" sldId="6091"/>
            <ac:grpSpMk id="15" creationId="{A6408883-2E90-228C-834F-741FBAE7018C}"/>
          </ac:grpSpMkLst>
        </pc:grpChg>
        <pc:grpChg chg="mod">
          <ac:chgData name="松浦英宗" userId="9b03fd3a-662f-49ff-9af1-1b93cf7aab22" providerId="ADAL" clId="{56E9DFAE-DDAD-4FCA-8AED-56B2D15DB479}" dt="2026-02-25T08:30:55.866" v="21982" actId="164"/>
          <ac:grpSpMkLst>
            <pc:docMk/>
            <pc:sldMk cId="1782911522" sldId="6091"/>
            <ac:grpSpMk id="18" creationId="{005F35C5-EE31-11F7-6DBF-8A756907F3B0}"/>
          </ac:grpSpMkLst>
        </pc:grpChg>
        <pc:grpChg chg="add mod">
          <ac:chgData name="松浦英宗" userId="9b03fd3a-662f-49ff-9af1-1b93cf7aab22" providerId="ADAL" clId="{56E9DFAE-DDAD-4FCA-8AED-56B2D15DB479}" dt="2026-02-25T08:30:55.866" v="21982" actId="164"/>
          <ac:grpSpMkLst>
            <pc:docMk/>
            <pc:sldMk cId="1782911522" sldId="6091"/>
            <ac:grpSpMk id="21" creationId="{8B6B8589-0588-1BC0-8562-D331948BA7D4}"/>
          </ac:grpSpMkLst>
        </pc:grpChg>
      </pc:sldChg>
      <pc:sldChg chg="add del">
        <pc:chgData name="松浦英宗" userId="9b03fd3a-662f-49ff-9af1-1b93cf7aab22" providerId="ADAL" clId="{56E9DFAE-DDAD-4FCA-8AED-56B2D15DB479}" dt="2026-02-25T09:45:44.808" v="22856" actId="47"/>
        <pc:sldMkLst>
          <pc:docMk/>
          <pc:sldMk cId="1941624241" sldId="6091"/>
        </pc:sldMkLst>
      </pc:sldChg>
      <pc:sldChg chg="addSp delSp modSp add del mod">
        <pc:chgData name="松浦英宗" userId="9b03fd3a-662f-49ff-9af1-1b93cf7aab22" providerId="ADAL" clId="{56E9DFAE-DDAD-4FCA-8AED-56B2D15DB479}" dt="2026-02-25T09:45:44.808" v="22856" actId="47"/>
        <pc:sldMkLst>
          <pc:docMk/>
          <pc:sldMk cId="810210792" sldId="6092"/>
        </pc:sldMkLst>
        <pc:spChg chg="mod topLvl">
          <ac:chgData name="松浦英宗" userId="9b03fd3a-662f-49ff-9af1-1b93cf7aab22" providerId="ADAL" clId="{56E9DFAE-DDAD-4FCA-8AED-56B2D15DB479}" dt="2026-02-25T09:16:41.724" v="22766" actId="165"/>
          <ac:spMkLst>
            <pc:docMk/>
            <pc:sldMk cId="810210792" sldId="6092"/>
            <ac:spMk id="3" creationId="{1491DB90-B17E-D848-7404-2448B472B823}"/>
          </ac:spMkLst>
        </pc:spChg>
        <pc:spChg chg="mod topLvl">
          <ac:chgData name="松浦英宗" userId="9b03fd3a-662f-49ff-9af1-1b93cf7aab22" providerId="ADAL" clId="{56E9DFAE-DDAD-4FCA-8AED-56B2D15DB479}" dt="2026-02-25T09:16:41.724" v="22766" actId="165"/>
          <ac:spMkLst>
            <pc:docMk/>
            <pc:sldMk cId="810210792" sldId="6092"/>
            <ac:spMk id="4" creationId="{D85D8F52-1BA8-2B64-22F9-1A1359D2C16F}"/>
          </ac:spMkLst>
        </pc:spChg>
        <pc:spChg chg="mod topLvl">
          <ac:chgData name="松浦英宗" userId="9b03fd3a-662f-49ff-9af1-1b93cf7aab22" providerId="ADAL" clId="{56E9DFAE-DDAD-4FCA-8AED-56B2D15DB479}" dt="2026-02-25T09:16:41.724" v="22766" actId="165"/>
          <ac:spMkLst>
            <pc:docMk/>
            <pc:sldMk cId="810210792" sldId="6092"/>
            <ac:spMk id="6" creationId="{323424B2-10ED-0A71-1C9F-DE11F3B89D57}"/>
          </ac:spMkLst>
        </pc:spChg>
        <pc:spChg chg="mod topLvl">
          <ac:chgData name="松浦英宗" userId="9b03fd3a-662f-49ff-9af1-1b93cf7aab22" providerId="ADAL" clId="{56E9DFAE-DDAD-4FCA-8AED-56B2D15DB479}" dt="2026-02-25T09:16:54.379" v="22768" actId="12789"/>
          <ac:spMkLst>
            <pc:docMk/>
            <pc:sldMk cId="810210792" sldId="6092"/>
            <ac:spMk id="9" creationId="{B2AB9589-66A3-C680-6085-89C9359FFAB8}"/>
          </ac:spMkLst>
        </pc:spChg>
        <pc:spChg chg="del mod topLvl">
          <ac:chgData name="松浦英宗" userId="9b03fd3a-662f-49ff-9af1-1b93cf7aab22" providerId="ADAL" clId="{56E9DFAE-DDAD-4FCA-8AED-56B2D15DB479}" dt="2026-02-25T09:15:21.329" v="22726" actId="478"/>
          <ac:spMkLst>
            <pc:docMk/>
            <pc:sldMk cId="810210792" sldId="6092"/>
            <ac:spMk id="12" creationId="{1C8D1E31-78E3-1AE3-329F-CA6616EA40DC}"/>
          </ac:spMkLst>
        </pc:spChg>
        <pc:spChg chg="mod topLvl">
          <ac:chgData name="松浦英宗" userId="9b03fd3a-662f-49ff-9af1-1b93cf7aab22" providerId="ADAL" clId="{56E9DFAE-DDAD-4FCA-8AED-56B2D15DB479}" dt="2026-02-25T09:16:41.724" v="22766" actId="165"/>
          <ac:spMkLst>
            <pc:docMk/>
            <pc:sldMk cId="810210792" sldId="6092"/>
            <ac:spMk id="14" creationId="{197468AB-9D3F-3AE5-F99F-2CDA0F236E25}"/>
          </ac:spMkLst>
        </pc:spChg>
        <pc:spChg chg="mod topLvl">
          <ac:chgData name="松浦英宗" userId="9b03fd3a-662f-49ff-9af1-1b93cf7aab22" providerId="ADAL" clId="{56E9DFAE-DDAD-4FCA-8AED-56B2D15DB479}" dt="2026-02-25T09:16:41.724" v="22766" actId="165"/>
          <ac:spMkLst>
            <pc:docMk/>
            <pc:sldMk cId="810210792" sldId="6092"/>
            <ac:spMk id="16" creationId="{B07446D0-6DCA-2957-33D4-A2F6C115431F}"/>
          </ac:spMkLst>
        </pc:spChg>
        <pc:spChg chg="mod topLvl">
          <ac:chgData name="松浦英宗" userId="9b03fd3a-662f-49ff-9af1-1b93cf7aab22" providerId="ADAL" clId="{56E9DFAE-DDAD-4FCA-8AED-56B2D15DB479}" dt="2026-02-25T09:16:41.724" v="22766" actId="165"/>
          <ac:spMkLst>
            <pc:docMk/>
            <pc:sldMk cId="810210792" sldId="6092"/>
            <ac:spMk id="17" creationId="{F41F8805-A166-E772-B43A-2294A57C9BF5}"/>
          </ac:spMkLst>
        </pc:spChg>
        <pc:spChg chg="del mod topLvl">
          <ac:chgData name="松浦英宗" userId="9b03fd3a-662f-49ff-9af1-1b93cf7aab22" providerId="ADAL" clId="{56E9DFAE-DDAD-4FCA-8AED-56B2D15DB479}" dt="2026-02-25T09:15:21.329" v="22726" actId="478"/>
          <ac:spMkLst>
            <pc:docMk/>
            <pc:sldMk cId="810210792" sldId="6092"/>
            <ac:spMk id="19" creationId="{EF5882D2-A832-4EBB-5EF3-6CC67D82169E}"/>
          </ac:spMkLst>
        </pc:spChg>
        <pc:spChg chg="mod topLvl">
          <ac:chgData name="松浦英宗" userId="9b03fd3a-662f-49ff-9af1-1b93cf7aab22" providerId="ADAL" clId="{56E9DFAE-DDAD-4FCA-8AED-56B2D15DB479}" dt="2026-02-25T09:16:41.724" v="22766" actId="165"/>
          <ac:spMkLst>
            <pc:docMk/>
            <pc:sldMk cId="810210792" sldId="6092"/>
            <ac:spMk id="21" creationId="{A8756F50-F92A-7FB5-2671-6FE57BD22A2A}"/>
          </ac:spMkLst>
        </pc:spChg>
        <pc:spChg chg="mod topLvl">
          <ac:chgData name="松浦英宗" userId="9b03fd3a-662f-49ff-9af1-1b93cf7aab22" providerId="ADAL" clId="{56E9DFAE-DDAD-4FCA-8AED-56B2D15DB479}" dt="2026-02-25T09:16:41.724" v="22766" actId="165"/>
          <ac:spMkLst>
            <pc:docMk/>
            <pc:sldMk cId="810210792" sldId="6092"/>
            <ac:spMk id="22" creationId="{EC99D779-7214-CE6E-A6C8-DE3C4388C802}"/>
          </ac:spMkLst>
        </pc:spChg>
        <pc:spChg chg="mod topLvl">
          <ac:chgData name="松浦英宗" userId="9b03fd3a-662f-49ff-9af1-1b93cf7aab22" providerId="ADAL" clId="{56E9DFAE-DDAD-4FCA-8AED-56B2D15DB479}" dt="2026-02-25T09:16:41.724" v="22766" actId="165"/>
          <ac:spMkLst>
            <pc:docMk/>
            <pc:sldMk cId="810210792" sldId="6092"/>
            <ac:spMk id="23" creationId="{506D47EF-E994-666E-8B1E-9F29F49CF9D8}"/>
          </ac:spMkLst>
        </pc:spChg>
        <pc:spChg chg="mod topLvl">
          <ac:chgData name="松浦英宗" userId="9b03fd3a-662f-49ff-9af1-1b93cf7aab22" providerId="ADAL" clId="{56E9DFAE-DDAD-4FCA-8AED-56B2D15DB479}" dt="2026-02-25T09:16:41.724" v="22766" actId="165"/>
          <ac:spMkLst>
            <pc:docMk/>
            <pc:sldMk cId="810210792" sldId="6092"/>
            <ac:spMk id="24" creationId="{2A0FB1A5-3BEB-1798-D4FC-C40B627AE4AD}"/>
          </ac:spMkLst>
        </pc:spChg>
        <pc:grpChg chg="mod">
          <ac:chgData name="松浦英宗" userId="9b03fd3a-662f-49ff-9af1-1b93cf7aab22" providerId="ADAL" clId="{56E9DFAE-DDAD-4FCA-8AED-56B2D15DB479}" dt="2026-02-25T09:15:34.752" v="22730" actId="164"/>
          <ac:grpSpMkLst>
            <pc:docMk/>
            <pc:sldMk cId="810210792" sldId="6092"/>
            <ac:grpSpMk id="7" creationId="{1EE80B0A-7DD0-1D7E-EFD6-67245EDDF014}"/>
          </ac:grpSpMkLst>
        </pc:grpChg>
        <pc:grpChg chg="add mod">
          <ac:chgData name="松浦英宗" userId="9b03fd3a-662f-49ff-9af1-1b93cf7aab22" providerId="ADAL" clId="{56E9DFAE-DDAD-4FCA-8AED-56B2D15DB479}" dt="2026-02-25T09:16:22.303" v="22761" actId="552"/>
          <ac:grpSpMkLst>
            <pc:docMk/>
            <pc:sldMk cId="810210792" sldId="6092"/>
            <ac:grpSpMk id="8" creationId="{18E98B3D-7493-1C67-CF06-6F24C2782895}"/>
          </ac:grpSpMkLst>
        </pc:grpChg>
        <pc:grpChg chg="mod">
          <ac:chgData name="松浦英宗" userId="9b03fd3a-662f-49ff-9af1-1b93cf7aab22" providerId="ADAL" clId="{56E9DFAE-DDAD-4FCA-8AED-56B2D15DB479}" dt="2026-02-25T09:15:34.752" v="22730" actId="164"/>
          <ac:grpSpMkLst>
            <pc:docMk/>
            <pc:sldMk cId="810210792" sldId="6092"/>
            <ac:grpSpMk id="13" creationId="{9E23A3C2-E660-5E74-6C87-732BB071F458}"/>
          </ac:grpSpMkLst>
        </pc:grpChg>
        <pc:grpChg chg="mod">
          <ac:chgData name="松浦英宗" userId="9b03fd3a-662f-49ff-9af1-1b93cf7aab22" providerId="ADAL" clId="{56E9DFAE-DDAD-4FCA-8AED-56B2D15DB479}" dt="2026-02-25T09:15:34.752" v="22730" actId="164"/>
          <ac:grpSpMkLst>
            <pc:docMk/>
            <pc:sldMk cId="810210792" sldId="6092"/>
            <ac:grpSpMk id="20" creationId="{79107514-322B-43F7-F9E6-577493843C71}"/>
          </ac:grpSpMkLst>
        </pc:grpChg>
        <pc:grpChg chg="add del mod">
          <ac:chgData name="松浦英宗" userId="9b03fd3a-662f-49ff-9af1-1b93cf7aab22" providerId="ADAL" clId="{56E9DFAE-DDAD-4FCA-8AED-56B2D15DB479}" dt="2026-02-25T09:16:55.159" v="22769" actId="165"/>
          <ac:grpSpMkLst>
            <pc:docMk/>
            <pc:sldMk cId="810210792" sldId="6092"/>
            <ac:grpSpMk id="29" creationId="{6097C2C6-9BFD-D35A-E785-CD1F24141D5F}"/>
          </ac:grpSpMkLst>
        </pc:grpChg>
        <pc:cxnChg chg="add mod topLvl">
          <ac:chgData name="松浦英宗" userId="9b03fd3a-662f-49ff-9af1-1b93cf7aab22" providerId="ADAL" clId="{56E9DFAE-DDAD-4FCA-8AED-56B2D15DB479}" dt="2026-02-25T09:16:55.159" v="22769" actId="165"/>
          <ac:cxnSpMkLst>
            <pc:docMk/>
            <pc:sldMk cId="810210792" sldId="6092"/>
            <ac:cxnSpMk id="26" creationId="{6A87EEA5-6474-9EAE-928D-EE3E8945BE2F}"/>
          </ac:cxnSpMkLst>
        </pc:cxnChg>
        <pc:cxnChg chg="add mod topLvl">
          <ac:chgData name="松浦英宗" userId="9b03fd3a-662f-49ff-9af1-1b93cf7aab22" providerId="ADAL" clId="{56E9DFAE-DDAD-4FCA-8AED-56B2D15DB479}" dt="2026-02-25T09:16:55.159" v="22769" actId="165"/>
          <ac:cxnSpMkLst>
            <pc:docMk/>
            <pc:sldMk cId="810210792" sldId="6092"/>
            <ac:cxnSpMk id="28" creationId="{757F7CB6-66CA-69F5-3212-A180E51A6800}"/>
          </ac:cxnSpMkLst>
        </pc:cxnChg>
      </pc:sldChg>
      <pc:sldChg chg="addSp modSp add del mod">
        <pc:chgData name="松浦英宗" userId="9b03fd3a-662f-49ff-9af1-1b93cf7aab22" providerId="ADAL" clId="{56E9DFAE-DDAD-4FCA-8AED-56B2D15DB479}" dt="2026-02-25T09:05:48.799" v="22583" actId="47"/>
        <pc:sldMkLst>
          <pc:docMk/>
          <pc:sldMk cId="1842057586" sldId="6092"/>
        </pc:sldMkLst>
        <pc:spChg chg="mod">
          <ac:chgData name="松浦英宗" userId="9b03fd3a-662f-49ff-9af1-1b93cf7aab22" providerId="ADAL" clId="{56E9DFAE-DDAD-4FCA-8AED-56B2D15DB479}" dt="2026-02-25T09:05:37.421" v="22582" actId="207"/>
          <ac:spMkLst>
            <pc:docMk/>
            <pc:sldMk cId="1842057586" sldId="6092"/>
            <ac:spMk id="3" creationId="{B408DAC2-8852-FA2F-3BFB-C0B0A8D54B73}"/>
          </ac:spMkLst>
        </pc:spChg>
        <pc:spChg chg="mod">
          <ac:chgData name="松浦英宗" userId="9b03fd3a-662f-49ff-9af1-1b93cf7aab22" providerId="ADAL" clId="{56E9DFAE-DDAD-4FCA-8AED-56B2D15DB479}" dt="2026-02-25T09:05:37.421" v="22582" actId="207"/>
          <ac:spMkLst>
            <pc:docMk/>
            <pc:sldMk cId="1842057586" sldId="6092"/>
            <ac:spMk id="4" creationId="{D3CEA5DF-B1A1-8846-C464-104E93E7C138}"/>
          </ac:spMkLst>
        </pc:spChg>
        <pc:spChg chg="mod">
          <ac:chgData name="松浦英宗" userId="9b03fd3a-662f-49ff-9af1-1b93cf7aab22" providerId="ADAL" clId="{56E9DFAE-DDAD-4FCA-8AED-56B2D15DB479}" dt="2026-02-25T09:05:37.421" v="22582" actId="207"/>
          <ac:spMkLst>
            <pc:docMk/>
            <pc:sldMk cId="1842057586" sldId="6092"/>
            <ac:spMk id="10" creationId="{853C975C-E5C3-18E7-0A81-507625F74A05}"/>
          </ac:spMkLst>
        </pc:spChg>
        <pc:spChg chg="mod">
          <ac:chgData name="松浦英宗" userId="9b03fd3a-662f-49ff-9af1-1b93cf7aab22" providerId="ADAL" clId="{56E9DFAE-DDAD-4FCA-8AED-56B2D15DB479}" dt="2026-02-25T09:05:37.421" v="22582" actId="207"/>
          <ac:spMkLst>
            <pc:docMk/>
            <pc:sldMk cId="1842057586" sldId="6092"/>
            <ac:spMk id="11" creationId="{FE9B54F1-01E2-5169-85B2-C70C2E7EA28D}"/>
          </ac:spMkLst>
        </pc:spChg>
        <pc:spChg chg="mod">
          <ac:chgData name="松浦英宗" userId="9b03fd3a-662f-49ff-9af1-1b93cf7aab22" providerId="ADAL" clId="{56E9DFAE-DDAD-4FCA-8AED-56B2D15DB479}" dt="2026-02-25T09:05:37.421" v="22582" actId="207"/>
          <ac:spMkLst>
            <pc:docMk/>
            <pc:sldMk cId="1842057586" sldId="6092"/>
            <ac:spMk id="16" creationId="{D707F09A-89A7-480D-D504-52F8AD50F8CD}"/>
          </ac:spMkLst>
        </pc:spChg>
        <pc:spChg chg="mod">
          <ac:chgData name="松浦英宗" userId="9b03fd3a-662f-49ff-9af1-1b93cf7aab22" providerId="ADAL" clId="{56E9DFAE-DDAD-4FCA-8AED-56B2D15DB479}" dt="2026-02-25T09:05:37.421" v="22582" actId="207"/>
          <ac:spMkLst>
            <pc:docMk/>
            <pc:sldMk cId="1842057586" sldId="6092"/>
            <ac:spMk id="17" creationId="{8B10677C-A081-29D4-41E5-CA7AADF24CCF}"/>
          </ac:spMkLst>
        </pc:spChg>
        <pc:spChg chg="add mod ord">
          <ac:chgData name="松浦英宗" userId="9b03fd3a-662f-49ff-9af1-1b93cf7aab22" providerId="ADAL" clId="{56E9DFAE-DDAD-4FCA-8AED-56B2D15DB479}" dt="2026-02-25T09:05:29.453" v="22580" actId="207"/>
          <ac:spMkLst>
            <pc:docMk/>
            <pc:sldMk cId="1842057586" sldId="6092"/>
            <ac:spMk id="22" creationId="{6FBB4AA6-6F19-D6B9-7E0C-9F88DF6525AB}"/>
          </ac:spMkLst>
        </pc:spChg>
      </pc:sldChg>
      <pc:sldChg chg="add del">
        <pc:chgData name="松浦英宗" userId="9b03fd3a-662f-49ff-9af1-1b93cf7aab22" providerId="ADAL" clId="{56E9DFAE-DDAD-4FCA-8AED-56B2D15DB479}" dt="2026-02-25T09:45:44.808" v="22856" actId="47"/>
        <pc:sldMkLst>
          <pc:docMk/>
          <pc:sldMk cId="3319499894" sldId="6093"/>
        </pc:sldMkLst>
      </pc:sldChg>
      <pc:sldChg chg="addSp delSp modSp add del mod">
        <pc:chgData name="松浦英宗" userId="9b03fd3a-662f-49ff-9af1-1b93cf7aab22" providerId="ADAL" clId="{56E9DFAE-DDAD-4FCA-8AED-56B2D15DB479}" dt="2026-02-25T09:45:44.808" v="22856" actId="47"/>
        <pc:sldMkLst>
          <pc:docMk/>
          <pc:sldMk cId="2493990132" sldId="6094"/>
        </pc:sldMkLst>
        <pc:spChg chg="mod topLvl">
          <ac:chgData name="松浦英宗" userId="9b03fd3a-662f-49ff-9af1-1b93cf7aab22" providerId="ADAL" clId="{56E9DFAE-DDAD-4FCA-8AED-56B2D15DB479}" dt="2026-02-25T09:23:50.658" v="22843" actId="1076"/>
          <ac:spMkLst>
            <pc:docMk/>
            <pc:sldMk cId="2493990132" sldId="6094"/>
            <ac:spMk id="3" creationId="{BA671946-CF37-1D4F-B1E6-A7FEF5AA855C}"/>
          </ac:spMkLst>
        </pc:spChg>
        <pc:spChg chg="del mod topLvl">
          <ac:chgData name="松浦英宗" userId="9b03fd3a-662f-49ff-9af1-1b93cf7aab22" providerId="ADAL" clId="{56E9DFAE-DDAD-4FCA-8AED-56B2D15DB479}" dt="2026-02-25T09:21:05.802" v="22786" actId="478"/>
          <ac:spMkLst>
            <pc:docMk/>
            <pc:sldMk cId="2493990132" sldId="6094"/>
            <ac:spMk id="4" creationId="{CC2B46EA-79FB-C089-5B75-94CDCF9DDAC1}"/>
          </ac:spMkLst>
        </pc:spChg>
        <pc:spChg chg="mod topLvl">
          <ac:chgData name="松浦英宗" userId="9b03fd3a-662f-49ff-9af1-1b93cf7aab22" providerId="ADAL" clId="{56E9DFAE-DDAD-4FCA-8AED-56B2D15DB479}" dt="2026-02-25T09:23:50.658" v="22843" actId="1076"/>
          <ac:spMkLst>
            <pc:docMk/>
            <pc:sldMk cId="2493990132" sldId="6094"/>
            <ac:spMk id="5" creationId="{7E80C1AD-66B1-2673-0BD9-AA01DBB38778}"/>
          </ac:spMkLst>
        </pc:spChg>
        <pc:spChg chg="del mod topLvl">
          <ac:chgData name="松浦英宗" userId="9b03fd3a-662f-49ff-9af1-1b93cf7aab22" providerId="ADAL" clId="{56E9DFAE-DDAD-4FCA-8AED-56B2D15DB479}" dt="2026-02-25T09:21:05.802" v="22786" actId="478"/>
          <ac:spMkLst>
            <pc:docMk/>
            <pc:sldMk cId="2493990132" sldId="6094"/>
            <ac:spMk id="6" creationId="{8744F758-260C-49C2-E0F2-5D3403052B3C}"/>
          </ac:spMkLst>
        </pc:spChg>
        <pc:spChg chg="del">
          <ac:chgData name="松浦英宗" userId="9b03fd3a-662f-49ff-9af1-1b93cf7aab22" providerId="ADAL" clId="{56E9DFAE-DDAD-4FCA-8AED-56B2D15DB479}" dt="2026-02-25T09:21:05.802" v="22786" actId="478"/>
          <ac:spMkLst>
            <pc:docMk/>
            <pc:sldMk cId="2493990132" sldId="6094"/>
            <ac:spMk id="7" creationId="{0F1493DC-99F9-A3F9-1FE0-C0BA81F7B261}"/>
          </ac:spMkLst>
        </pc:spChg>
        <pc:spChg chg="mod topLvl">
          <ac:chgData name="松浦英宗" userId="9b03fd3a-662f-49ff-9af1-1b93cf7aab22" providerId="ADAL" clId="{56E9DFAE-DDAD-4FCA-8AED-56B2D15DB479}" dt="2026-02-25T09:23:50.658" v="22843" actId="1076"/>
          <ac:spMkLst>
            <pc:docMk/>
            <pc:sldMk cId="2493990132" sldId="6094"/>
            <ac:spMk id="10" creationId="{F619FC07-20BE-A51D-B117-3DAAC3A4CBF0}"/>
          </ac:spMkLst>
        </pc:spChg>
        <pc:spChg chg="del mod topLvl">
          <ac:chgData name="松浦英宗" userId="9b03fd3a-662f-49ff-9af1-1b93cf7aab22" providerId="ADAL" clId="{56E9DFAE-DDAD-4FCA-8AED-56B2D15DB479}" dt="2026-02-25T09:21:05.802" v="22786" actId="478"/>
          <ac:spMkLst>
            <pc:docMk/>
            <pc:sldMk cId="2493990132" sldId="6094"/>
            <ac:spMk id="11" creationId="{2C1E15F2-874C-7022-334D-1004A504CAFD}"/>
          </ac:spMkLst>
        </pc:spChg>
        <pc:spChg chg="mod topLvl">
          <ac:chgData name="松浦英宗" userId="9b03fd3a-662f-49ff-9af1-1b93cf7aab22" providerId="ADAL" clId="{56E9DFAE-DDAD-4FCA-8AED-56B2D15DB479}" dt="2026-02-25T09:23:50.658" v="22843" actId="1076"/>
          <ac:spMkLst>
            <pc:docMk/>
            <pc:sldMk cId="2493990132" sldId="6094"/>
            <ac:spMk id="12" creationId="{4E0EE5B0-FD57-48FE-A9C6-17D13EC0069E}"/>
          </ac:spMkLst>
        </pc:spChg>
        <pc:spChg chg="del mod topLvl">
          <ac:chgData name="松浦英宗" userId="9b03fd3a-662f-49ff-9af1-1b93cf7aab22" providerId="ADAL" clId="{56E9DFAE-DDAD-4FCA-8AED-56B2D15DB479}" dt="2026-02-25T09:21:05.802" v="22786" actId="478"/>
          <ac:spMkLst>
            <pc:docMk/>
            <pc:sldMk cId="2493990132" sldId="6094"/>
            <ac:spMk id="13" creationId="{18E79573-20BB-1DAC-F506-E43D33045617}"/>
          </ac:spMkLst>
        </pc:spChg>
        <pc:spChg chg="del mod topLvl">
          <ac:chgData name="松浦英宗" userId="9b03fd3a-662f-49ff-9af1-1b93cf7aab22" providerId="ADAL" clId="{56E9DFAE-DDAD-4FCA-8AED-56B2D15DB479}" dt="2026-02-25T09:21:05.802" v="22786" actId="478"/>
          <ac:spMkLst>
            <pc:docMk/>
            <pc:sldMk cId="2493990132" sldId="6094"/>
            <ac:spMk id="14" creationId="{BBD9DA25-EB1B-A459-D3AB-4FCDD0A72DE8}"/>
          </ac:spMkLst>
        </pc:spChg>
        <pc:spChg chg="mod topLvl">
          <ac:chgData name="松浦英宗" userId="9b03fd3a-662f-49ff-9af1-1b93cf7aab22" providerId="ADAL" clId="{56E9DFAE-DDAD-4FCA-8AED-56B2D15DB479}" dt="2026-02-25T09:23:50.658" v="22843" actId="1076"/>
          <ac:spMkLst>
            <pc:docMk/>
            <pc:sldMk cId="2493990132" sldId="6094"/>
            <ac:spMk id="16" creationId="{A9CF6A26-38CB-1D26-4EA1-F81CAFDD8971}"/>
          </ac:spMkLst>
        </pc:spChg>
        <pc:spChg chg="del">
          <ac:chgData name="松浦英宗" userId="9b03fd3a-662f-49ff-9af1-1b93cf7aab22" providerId="ADAL" clId="{56E9DFAE-DDAD-4FCA-8AED-56B2D15DB479}" dt="2026-02-25T09:21:05.802" v="22786" actId="478"/>
          <ac:spMkLst>
            <pc:docMk/>
            <pc:sldMk cId="2493990132" sldId="6094"/>
            <ac:spMk id="17" creationId="{38419246-E7F2-9EC7-BA8E-A162A543059A}"/>
          </ac:spMkLst>
        </pc:spChg>
        <pc:spChg chg="mod topLvl">
          <ac:chgData name="松浦英宗" userId="9b03fd3a-662f-49ff-9af1-1b93cf7aab22" providerId="ADAL" clId="{56E9DFAE-DDAD-4FCA-8AED-56B2D15DB479}" dt="2026-02-25T09:23:50.658" v="22843" actId="1076"/>
          <ac:spMkLst>
            <pc:docMk/>
            <pc:sldMk cId="2493990132" sldId="6094"/>
            <ac:spMk id="18" creationId="{C03A8802-5D9D-1E1F-9845-3E3A472D1C5E}"/>
          </ac:spMkLst>
        </pc:spChg>
        <pc:spChg chg="del">
          <ac:chgData name="松浦英宗" userId="9b03fd3a-662f-49ff-9af1-1b93cf7aab22" providerId="ADAL" clId="{56E9DFAE-DDAD-4FCA-8AED-56B2D15DB479}" dt="2026-02-25T09:21:05.802" v="22786" actId="478"/>
          <ac:spMkLst>
            <pc:docMk/>
            <pc:sldMk cId="2493990132" sldId="6094"/>
            <ac:spMk id="19" creationId="{DCC057BA-E723-49E5-6882-11193C822E08}"/>
          </ac:spMkLst>
        </pc:spChg>
        <pc:spChg chg="del mod topLvl">
          <ac:chgData name="松浦英宗" userId="9b03fd3a-662f-49ff-9af1-1b93cf7aab22" providerId="ADAL" clId="{56E9DFAE-DDAD-4FCA-8AED-56B2D15DB479}" dt="2026-02-25T09:21:05.802" v="22786" actId="478"/>
          <ac:spMkLst>
            <pc:docMk/>
            <pc:sldMk cId="2493990132" sldId="6094"/>
            <ac:spMk id="20" creationId="{F97C1D6B-8677-8B26-5BEA-C43D7B2F9FEC}"/>
          </ac:spMkLst>
        </pc:spChg>
        <pc:spChg chg="add mod topLvl">
          <ac:chgData name="松浦英宗" userId="9b03fd3a-662f-49ff-9af1-1b93cf7aab22" providerId="ADAL" clId="{56E9DFAE-DDAD-4FCA-8AED-56B2D15DB479}" dt="2026-02-25T09:23:28.896" v="22834" actId="165"/>
          <ac:spMkLst>
            <pc:docMk/>
            <pc:sldMk cId="2493990132" sldId="6094"/>
            <ac:spMk id="25" creationId="{75058729-12E1-FF4E-4E2D-538E45B6F8E1}"/>
          </ac:spMkLst>
        </pc:spChg>
        <pc:spChg chg="add mod topLvl">
          <ac:chgData name="松浦英宗" userId="9b03fd3a-662f-49ff-9af1-1b93cf7aab22" providerId="ADAL" clId="{56E9DFAE-DDAD-4FCA-8AED-56B2D15DB479}" dt="2026-02-25T09:23:28.896" v="22834" actId="165"/>
          <ac:spMkLst>
            <pc:docMk/>
            <pc:sldMk cId="2493990132" sldId="6094"/>
            <ac:spMk id="26" creationId="{4EE0C687-2595-8276-6438-764EBFB3A1E5}"/>
          </ac:spMkLst>
        </pc:spChg>
        <pc:spChg chg="add mod">
          <ac:chgData name="松浦英宗" userId="9b03fd3a-662f-49ff-9af1-1b93cf7aab22" providerId="ADAL" clId="{56E9DFAE-DDAD-4FCA-8AED-56B2D15DB479}" dt="2026-02-25T09:23:13.304" v="22822" actId="404"/>
          <ac:spMkLst>
            <pc:docMk/>
            <pc:sldMk cId="2493990132" sldId="6094"/>
            <ac:spMk id="27" creationId="{8306595D-6D9E-BBE4-6DB2-770655E97B6C}"/>
          </ac:spMkLst>
        </pc:spChg>
        <pc:spChg chg="add mod topLvl">
          <ac:chgData name="松浦英宗" userId="9b03fd3a-662f-49ff-9af1-1b93cf7aab22" providerId="ADAL" clId="{56E9DFAE-DDAD-4FCA-8AED-56B2D15DB479}" dt="2026-02-25T09:23:56.952" v="22845" actId="207"/>
          <ac:spMkLst>
            <pc:docMk/>
            <pc:sldMk cId="2493990132" sldId="6094"/>
            <ac:spMk id="28" creationId="{3E8A986C-296A-00B6-E84D-89A693EA7A7C}"/>
          </ac:spMkLst>
        </pc:spChg>
        <pc:spChg chg="add mod topLvl">
          <ac:chgData name="松浦英宗" userId="9b03fd3a-662f-49ff-9af1-1b93cf7aab22" providerId="ADAL" clId="{56E9DFAE-DDAD-4FCA-8AED-56B2D15DB479}" dt="2026-02-25T09:23:56.952" v="22845" actId="207"/>
          <ac:spMkLst>
            <pc:docMk/>
            <pc:sldMk cId="2493990132" sldId="6094"/>
            <ac:spMk id="29" creationId="{AAF474DD-E167-636A-F90E-23ABDABF6EC1}"/>
          </ac:spMkLst>
        </pc:spChg>
        <pc:spChg chg="add mod topLvl">
          <ac:chgData name="松浦英宗" userId="9b03fd3a-662f-49ff-9af1-1b93cf7aab22" providerId="ADAL" clId="{56E9DFAE-DDAD-4FCA-8AED-56B2D15DB479}" dt="2026-02-25T09:23:56.952" v="22845" actId="207"/>
          <ac:spMkLst>
            <pc:docMk/>
            <pc:sldMk cId="2493990132" sldId="6094"/>
            <ac:spMk id="30" creationId="{36863DD9-8DAA-D28B-698C-CA20643EF0E0}"/>
          </ac:spMkLst>
        </pc:spChg>
        <pc:spChg chg="add mod">
          <ac:chgData name="松浦英宗" userId="9b03fd3a-662f-49ff-9af1-1b93cf7aab22" providerId="ADAL" clId="{56E9DFAE-DDAD-4FCA-8AED-56B2D15DB479}" dt="2026-02-25T09:23:39.067" v="22840" actId="20577"/>
          <ac:spMkLst>
            <pc:docMk/>
            <pc:sldMk cId="2493990132" sldId="6094"/>
            <ac:spMk id="32" creationId="{20AD6AAB-75E8-2DE6-06FA-C5394752A249}"/>
          </ac:spMkLst>
        </pc:spChg>
        <pc:spChg chg="add mod">
          <ac:chgData name="松浦英宗" userId="9b03fd3a-662f-49ff-9af1-1b93cf7aab22" providerId="ADAL" clId="{56E9DFAE-DDAD-4FCA-8AED-56B2D15DB479}" dt="2026-02-25T09:23:41.075" v="22841" actId="20577"/>
          <ac:spMkLst>
            <pc:docMk/>
            <pc:sldMk cId="2493990132" sldId="6094"/>
            <ac:spMk id="33" creationId="{5156B0F2-001A-684F-8AE3-F8F94799F597}"/>
          </ac:spMkLst>
        </pc:spChg>
        <pc:spChg chg="add mod">
          <ac:chgData name="松浦英宗" userId="9b03fd3a-662f-49ff-9af1-1b93cf7aab22" providerId="ADAL" clId="{56E9DFAE-DDAD-4FCA-8AED-56B2D15DB479}" dt="2026-02-25T09:23:42.906" v="22842"/>
          <ac:spMkLst>
            <pc:docMk/>
            <pc:sldMk cId="2493990132" sldId="6094"/>
            <ac:spMk id="34" creationId="{86F2873C-CC28-6C54-A3E3-4F4FA69CD431}"/>
          </ac:spMkLst>
        </pc:spChg>
        <pc:grpChg chg="add del mod">
          <ac:chgData name="松浦英宗" userId="9b03fd3a-662f-49ff-9af1-1b93cf7aab22" providerId="ADAL" clId="{56E9DFAE-DDAD-4FCA-8AED-56B2D15DB479}" dt="2026-02-25T09:21:25.602" v="22794" actId="165"/>
          <ac:grpSpMkLst>
            <pc:docMk/>
            <pc:sldMk cId="2493990132" sldId="6094"/>
            <ac:grpSpMk id="22" creationId="{AE5B06E1-B03E-F8BC-005C-9E2A4F2C8488}"/>
          </ac:grpSpMkLst>
        </pc:grpChg>
        <pc:grpChg chg="add del mod">
          <ac:chgData name="松浦英宗" userId="9b03fd3a-662f-49ff-9af1-1b93cf7aab22" providerId="ADAL" clId="{56E9DFAE-DDAD-4FCA-8AED-56B2D15DB479}" dt="2026-02-25T09:21:25.602" v="22794" actId="165"/>
          <ac:grpSpMkLst>
            <pc:docMk/>
            <pc:sldMk cId="2493990132" sldId="6094"/>
            <ac:grpSpMk id="23" creationId="{E8D5058A-B1FC-583F-1DE8-E77FA52DE9AD}"/>
          </ac:grpSpMkLst>
        </pc:grpChg>
        <pc:grpChg chg="add del mod">
          <ac:chgData name="松浦英宗" userId="9b03fd3a-662f-49ff-9af1-1b93cf7aab22" providerId="ADAL" clId="{56E9DFAE-DDAD-4FCA-8AED-56B2D15DB479}" dt="2026-02-25T09:21:25.602" v="22794" actId="165"/>
          <ac:grpSpMkLst>
            <pc:docMk/>
            <pc:sldMk cId="2493990132" sldId="6094"/>
            <ac:grpSpMk id="24" creationId="{B44265D0-C90F-1DA9-B1B7-6E1D66236268}"/>
          </ac:grpSpMkLst>
        </pc:grpChg>
        <pc:grpChg chg="mod">
          <ac:chgData name="松浦英宗" userId="9b03fd3a-662f-49ff-9af1-1b93cf7aab22" providerId="ADAL" clId="{56E9DFAE-DDAD-4FCA-8AED-56B2D15DB479}" dt="2026-02-25T09:23:22.522" v="22833" actId="1035"/>
          <ac:grpSpMkLst>
            <pc:docMk/>
            <pc:sldMk cId="2493990132" sldId="6094"/>
            <ac:grpSpMk id="31" creationId="{9EF8BB58-6A00-341A-56A1-6652BEEBDBF0}"/>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F975C-D766-98CD-043B-2581D6C93C01}"/>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BF9BA142-D32F-5C81-1921-DF034C8A0F09}"/>
              </a:ext>
            </a:extLst>
          </p:cNvPr>
          <p:cNvSpPr/>
          <p:nvPr/>
        </p:nvSpPr>
        <p:spPr>
          <a:xfrm>
            <a:off x="551463" y="277467"/>
            <a:ext cx="11089074" cy="3707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よくある質問（</a:t>
            </a:r>
            <a:r>
              <a:rPr kumimoji="1" lang="en-US" altLang="ja-JP" sz="2000" b="1" dirty="0">
                <a:solidFill>
                  <a:schemeClr val="tx1"/>
                </a:solidFill>
                <a:latin typeface="+mn-ea"/>
              </a:rPr>
              <a:t>Q&amp;A</a:t>
            </a:r>
            <a:r>
              <a:rPr kumimoji="1" lang="ja-JP" altLang="en-US" sz="2000" b="1" dirty="0">
                <a:solidFill>
                  <a:schemeClr val="tx1"/>
                </a:solidFill>
                <a:latin typeface="+mn-ea"/>
              </a:rPr>
              <a:t>、</a:t>
            </a:r>
            <a:r>
              <a:rPr kumimoji="1" lang="en-US" altLang="ja-JP" sz="2000" b="1" dirty="0">
                <a:solidFill>
                  <a:schemeClr val="tx1"/>
                </a:solidFill>
                <a:latin typeface="+mn-ea"/>
              </a:rPr>
              <a:t>FAQ</a:t>
            </a:r>
            <a:r>
              <a:rPr kumimoji="1" lang="ja-JP" altLang="en-US" sz="2000" b="1" dirty="0">
                <a:solidFill>
                  <a:schemeClr val="tx1"/>
                </a:solidFill>
                <a:latin typeface="+mn-ea"/>
              </a:rPr>
              <a:t>）</a:t>
            </a:r>
          </a:p>
        </p:txBody>
      </p:sp>
      <p:grpSp>
        <p:nvGrpSpPr>
          <p:cNvPr id="22" name="グループ化 21">
            <a:extLst>
              <a:ext uri="{FF2B5EF4-FFF2-40B4-BE49-F238E27FC236}">
                <a16:creationId xmlns:a16="http://schemas.microsoft.com/office/drawing/2014/main" id="{D31DA059-49E8-10E9-1895-09E8F190B96D}"/>
              </a:ext>
            </a:extLst>
          </p:cNvPr>
          <p:cNvGrpSpPr/>
          <p:nvPr/>
        </p:nvGrpSpPr>
        <p:grpSpPr>
          <a:xfrm>
            <a:off x="669432" y="1001866"/>
            <a:ext cx="10853137" cy="5536334"/>
            <a:chOff x="669432" y="1044199"/>
            <a:chExt cx="10853137" cy="5536334"/>
          </a:xfrm>
        </p:grpSpPr>
        <p:grpSp>
          <p:nvGrpSpPr>
            <p:cNvPr id="7" name="グループ化 6">
              <a:extLst>
                <a:ext uri="{FF2B5EF4-FFF2-40B4-BE49-F238E27FC236}">
                  <a16:creationId xmlns:a16="http://schemas.microsoft.com/office/drawing/2014/main" id="{79763054-D023-FB85-3527-954ECA6907C2}"/>
                </a:ext>
              </a:extLst>
            </p:cNvPr>
            <p:cNvGrpSpPr/>
            <p:nvPr/>
          </p:nvGrpSpPr>
          <p:grpSpPr>
            <a:xfrm>
              <a:off x="669432" y="1044199"/>
              <a:ext cx="4875670" cy="2530665"/>
              <a:chOff x="1259412" y="1196600"/>
              <a:chExt cx="4426937" cy="2530665"/>
            </a:xfrm>
          </p:grpSpPr>
          <p:sp>
            <p:nvSpPr>
              <p:cNvPr id="4" name="正方形/長方形 3">
                <a:extLst>
                  <a:ext uri="{FF2B5EF4-FFF2-40B4-BE49-F238E27FC236}">
                    <a16:creationId xmlns:a16="http://schemas.microsoft.com/office/drawing/2014/main" id="{AB182085-A407-3B1C-4F69-E200E26283AD}"/>
                  </a:ext>
                </a:extLst>
              </p:cNvPr>
              <p:cNvSpPr/>
              <p:nvPr/>
            </p:nvSpPr>
            <p:spPr>
              <a:xfrm>
                <a:off x="1259412" y="1581808"/>
                <a:ext cx="4426937" cy="656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lnSpc>
                    <a:spcPct val="150000"/>
                  </a:lnSpc>
                </a:pPr>
                <a:r>
                  <a:rPr kumimoji="1" lang="ja-JP" altLang="en-US" b="1" dirty="0">
                    <a:solidFill>
                      <a:schemeClr val="accent4"/>
                    </a:solidFill>
                    <a:latin typeface="+mn-ea"/>
                  </a:rPr>
                  <a:t>契約前に</a:t>
                </a:r>
                <a:endParaRPr kumimoji="1" lang="en-US" altLang="ja-JP" b="1" dirty="0">
                  <a:solidFill>
                    <a:schemeClr val="accent4"/>
                  </a:solidFill>
                  <a:latin typeface="+mn-ea"/>
                </a:endParaRPr>
              </a:p>
              <a:p>
                <a:pPr algn="ctr">
                  <a:lnSpc>
                    <a:spcPct val="150000"/>
                  </a:lnSpc>
                </a:pPr>
                <a:r>
                  <a:rPr kumimoji="1" lang="ja-JP" altLang="en-US" b="1" dirty="0">
                    <a:solidFill>
                      <a:schemeClr val="accent4"/>
                    </a:solidFill>
                    <a:latin typeface="+mn-ea"/>
                  </a:rPr>
                  <a:t>具体的な提案をもらえますか？</a:t>
                </a:r>
              </a:p>
            </p:txBody>
          </p:sp>
          <p:sp>
            <p:nvSpPr>
              <p:cNvPr id="5" name="正方形/長方形 4">
                <a:extLst>
                  <a:ext uri="{FF2B5EF4-FFF2-40B4-BE49-F238E27FC236}">
                    <a16:creationId xmlns:a16="http://schemas.microsoft.com/office/drawing/2014/main" id="{688E2F4B-2014-8779-DCB6-D9103FE2ABE7}"/>
                  </a:ext>
                </a:extLst>
              </p:cNvPr>
              <p:cNvSpPr/>
              <p:nvPr/>
            </p:nvSpPr>
            <p:spPr>
              <a:xfrm>
                <a:off x="1259412" y="2368440"/>
                <a:ext cx="4426937" cy="13588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400" dirty="0">
                    <a:solidFill>
                      <a:schemeClr val="tx1"/>
                    </a:solidFill>
                    <a:latin typeface="+mn-ea"/>
                  </a:rPr>
                  <a:t>はい、可能な範囲で方向性や改善ポイントをご提示します。ただし詳細な設計や資料の具体的な作り込みはご契約後となります。まずは現状や目的をお伺いし、最適な進め方をご提案いたします。</a:t>
                </a:r>
              </a:p>
            </p:txBody>
          </p:sp>
          <p:sp>
            <p:nvSpPr>
              <p:cNvPr id="6" name="四角形: 角を丸くする 5">
                <a:extLst>
                  <a:ext uri="{FF2B5EF4-FFF2-40B4-BE49-F238E27FC236}">
                    <a16:creationId xmlns:a16="http://schemas.microsoft.com/office/drawing/2014/main" id="{3D7A3DF7-B645-BB77-E1C2-BE24B6A620E2}"/>
                  </a:ext>
                </a:extLst>
              </p:cNvPr>
              <p:cNvSpPr/>
              <p:nvPr/>
            </p:nvSpPr>
            <p:spPr>
              <a:xfrm>
                <a:off x="2942994" y="1196600"/>
                <a:ext cx="1059773" cy="306409"/>
              </a:xfrm>
              <a:prstGeom prst="roundRect">
                <a:avLst>
                  <a:gd name="adj" fmla="val 5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1600" b="1" dirty="0">
                    <a:solidFill>
                      <a:schemeClr val="bg1"/>
                    </a:solidFill>
                    <a:latin typeface="+mn-ea"/>
                  </a:rPr>
                  <a:t>Q1</a:t>
                </a:r>
                <a:endParaRPr kumimoji="1" lang="ja-JP" altLang="en-US" sz="1600" b="1" dirty="0">
                  <a:solidFill>
                    <a:schemeClr val="bg1"/>
                  </a:solidFill>
                  <a:latin typeface="+mn-ea"/>
                </a:endParaRPr>
              </a:p>
            </p:txBody>
          </p:sp>
        </p:grpSp>
        <p:grpSp>
          <p:nvGrpSpPr>
            <p:cNvPr id="8" name="グループ化 7">
              <a:extLst>
                <a:ext uri="{FF2B5EF4-FFF2-40B4-BE49-F238E27FC236}">
                  <a16:creationId xmlns:a16="http://schemas.microsoft.com/office/drawing/2014/main" id="{635482C3-6991-87BA-EEE4-18EC9AD5C0CB}"/>
                </a:ext>
              </a:extLst>
            </p:cNvPr>
            <p:cNvGrpSpPr/>
            <p:nvPr/>
          </p:nvGrpSpPr>
          <p:grpSpPr>
            <a:xfrm>
              <a:off x="6646899" y="1044199"/>
              <a:ext cx="4875670" cy="2530665"/>
              <a:chOff x="1259412" y="1196600"/>
              <a:chExt cx="4426937" cy="2530665"/>
            </a:xfrm>
          </p:grpSpPr>
          <p:sp>
            <p:nvSpPr>
              <p:cNvPr id="9" name="正方形/長方形 8">
                <a:extLst>
                  <a:ext uri="{FF2B5EF4-FFF2-40B4-BE49-F238E27FC236}">
                    <a16:creationId xmlns:a16="http://schemas.microsoft.com/office/drawing/2014/main" id="{8EE99517-2303-260D-945F-FF8B2607B680}"/>
                  </a:ext>
                </a:extLst>
              </p:cNvPr>
              <p:cNvSpPr/>
              <p:nvPr/>
            </p:nvSpPr>
            <p:spPr>
              <a:xfrm>
                <a:off x="1259412" y="1581808"/>
                <a:ext cx="4426937" cy="656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lnSpc>
                    <a:spcPct val="150000"/>
                  </a:lnSpc>
                </a:pPr>
                <a:r>
                  <a:rPr kumimoji="1" lang="ja-JP" altLang="en-US" b="1" dirty="0">
                    <a:solidFill>
                      <a:schemeClr val="accent4"/>
                    </a:solidFill>
                    <a:latin typeface="+mn-ea"/>
                  </a:rPr>
                  <a:t>他社で断られた案件でも</a:t>
                </a:r>
                <a:endParaRPr kumimoji="1" lang="en-US" altLang="ja-JP" b="1" dirty="0">
                  <a:solidFill>
                    <a:schemeClr val="accent4"/>
                  </a:solidFill>
                  <a:latin typeface="+mn-ea"/>
                </a:endParaRPr>
              </a:p>
              <a:p>
                <a:pPr algn="ctr">
                  <a:lnSpc>
                    <a:spcPct val="150000"/>
                  </a:lnSpc>
                </a:pPr>
                <a:r>
                  <a:rPr kumimoji="1" lang="ja-JP" altLang="en-US" b="1" dirty="0">
                    <a:solidFill>
                      <a:schemeClr val="accent4"/>
                    </a:solidFill>
                    <a:latin typeface="+mn-ea"/>
                  </a:rPr>
                  <a:t>相談できますか？</a:t>
                </a:r>
              </a:p>
            </p:txBody>
          </p:sp>
          <p:sp>
            <p:nvSpPr>
              <p:cNvPr id="10" name="正方形/長方形 9">
                <a:extLst>
                  <a:ext uri="{FF2B5EF4-FFF2-40B4-BE49-F238E27FC236}">
                    <a16:creationId xmlns:a16="http://schemas.microsoft.com/office/drawing/2014/main" id="{B9115906-D660-D07C-6C11-557EF7190E9D}"/>
                  </a:ext>
                </a:extLst>
              </p:cNvPr>
              <p:cNvSpPr/>
              <p:nvPr/>
            </p:nvSpPr>
            <p:spPr>
              <a:xfrm>
                <a:off x="1259412" y="2368440"/>
                <a:ext cx="4426937" cy="13588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400" dirty="0">
                    <a:solidFill>
                      <a:schemeClr val="tx1"/>
                    </a:solidFill>
                    <a:latin typeface="+mn-ea"/>
                  </a:rPr>
                  <a:t>もちろん可能です。難易度が高い案件や前例の少ないテーマでも、構造を分解しながら整理していきます。まずは制約条件や背景を共有いただければ、実現可能性を一緒に検討いたします。</a:t>
                </a:r>
              </a:p>
            </p:txBody>
          </p:sp>
          <p:sp>
            <p:nvSpPr>
              <p:cNvPr id="11" name="四角形: 角を丸くする 10">
                <a:extLst>
                  <a:ext uri="{FF2B5EF4-FFF2-40B4-BE49-F238E27FC236}">
                    <a16:creationId xmlns:a16="http://schemas.microsoft.com/office/drawing/2014/main" id="{054407CA-05B2-6789-7579-49B832C0F87D}"/>
                  </a:ext>
                </a:extLst>
              </p:cNvPr>
              <p:cNvSpPr/>
              <p:nvPr/>
            </p:nvSpPr>
            <p:spPr>
              <a:xfrm>
                <a:off x="2942994" y="1196600"/>
                <a:ext cx="1059773" cy="306409"/>
              </a:xfrm>
              <a:prstGeom prst="roundRect">
                <a:avLst>
                  <a:gd name="adj" fmla="val 5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1600" b="1" dirty="0">
                    <a:solidFill>
                      <a:schemeClr val="bg1"/>
                    </a:solidFill>
                    <a:latin typeface="+mn-ea"/>
                  </a:rPr>
                  <a:t>Q2</a:t>
                </a:r>
                <a:endParaRPr kumimoji="1" lang="ja-JP" altLang="en-US" sz="1600" b="1" dirty="0">
                  <a:solidFill>
                    <a:schemeClr val="bg1"/>
                  </a:solidFill>
                  <a:latin typeface="+mn-ea"/>
                </a:endParaRPr>
              </a:p>
            </p:txBody>
          </p:sp>
        </p:grpSp>
        <p:grpSp>
          <p:nvGrpSpPr>
            <p:cNvPr id="14" name="グループ化 13">
              <a:extLst>
                <a:ext uri="{FF2B5EF4-FFF2-40B4-BE49-F238E27FC236}">
                  <a16:creationId xmlns:a16="http://schemas.microsoft.com/office/drawing/2014/main" id="{D776301B-31EF-4AE8-90ED-00CD74838DAD}"/>
                </a:ext>
              </a:extLst>
            </p:cNvPr>
            <p:cNvGrpSpPr/>
            <p:nvPr/>
          </p:nvGrpSpPr>
          <p:grpSpPr>
            <a:xfrm>
              <a:off x="669432" y="4049868"/>
              <a:ext cx="4875670" cy="2530665"/>
              <a:chOff x="1259412" y="1467536"/>
              <a:chExt cx="4426937" cy="2530665"/>
            </a:xfrm>
          </p:grpSpPr>
          <p:sp>
            <p:nvSpPr>
              <p:cNvPr id="19" name="正方形/長方形 18">
                <a:extLst>
                  <a:ext uri="{FF2B5EF4-FFF2-40B4-BE49-F238E27FC236}">
                    <a16:creationId xmlns:a16="http://schemas.microsoft.com/office/drawing/2014/main" id="{C199577C-B395-F36D-E652-335C71997AD8}"/>
                  </a:ext>
                </a:extLst>
              </p:cNvPr>
              <p:cNvSpPr/>
              <p:nvPr/>
            </p:nvSpPr>
            <p:spPr>
              <a:xfrm>
                <a:off x="1259412" y="1852744"/>
                <a:ext cx="4426937" cy="656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lnSpc>
                    <a:spcPct val="150000"/>
                  </a:lnSpc>
                </a:pPr>
                <a:r>
                  <a:rPr kumimoji="1" lang="ja-JP" altLang="en-US" b="1" dirty="0">
                    <a:solidFill>
                      <a:schemeClr val="accent4"/>
                    </a:solidFill>
                    <a:latin typeface="+mn-ea"/>
                  </a:rPr>
                  <a:t>社内向け資料の作成も</a:t>
                </a:r>
                <a:endParaRPr kumimoji="1" lang="en-US" altLang="ja-JP" b="1" dirty="0">
                  <a:solidFill>
                    <a:schemeClr val="accent4"/>
                  </a:solidFill>
                  <a:latin typeface="+mn-ea"/>
                </a:endParaRPr>
              </a:p>
              <a:p>
                <a:pPr algn="ctr">
                  <a:lnSpc>
                    <a:spcPct val="150000"/>
                  </a:lnSpc>
                </a:pPr>
                <a:r>
                  <a:rPr kumimoji="1" lang="ja-JP" altLang="en-US" b="1" dirty="0">
                    <a:solidFill>
                      <a:schemeClr val="accent4"/>
                    </a:solidFill>
                    <a:latin typeface="+mn-ea"/>
                  </a:rPr>
                  <a:t>依頼できますか？</a:t>
                </a:r>
              </a:p>
            </p:txBody>
          </p:sp>
          <p:sp>
            <p:nvSpPr>
              <p:cNvPr id="20" name="正方形/長方形 19">
                <a:extLst>
                  <a:ext uri="{FF2B5EF4-FFF2-40B4-BE49-F238E27FC236}">
                    <a16:creationId xmlns:a16="http://schemas.microsoft.com/office/drawing/2014/main" id="{9DE3D982-CBCA-A01A-5F58-F3525C4A792E}"/>
                  </a:ext>
                </a:extLst>
              </p:cNvPr>
              <p:cNvSpPr/>
              <p:nvPr/>
            </p:nvSpPr>
            <p:spPr>
              <a:xfrm>
                <a:off x="1259412" y="2639376"/>
                <a:ext cx="4426937" cy="13588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400" dirty="0">
                    <a:solidFill>
                      <a:schemeClr val="tx1"/>
                    </a:solidFill>
                    <a:latin typeface="+mn-ea"/>
                  </a:rPr>
                  <a:t>はい、社外向けだけでなく社内説明用の資料にも対応しています。経営会議資料、事業報告、戦略共有資料など、目的に応じた構成設計からサポートいたします。</a:t>
                </a:r>
              </a:p>
            </p:txBody>
          </p:sp>
          <p:sp>
            <p:nvSpPr>
              <p:cNvPr id="21" name="四角形: 角を丸くする 20">
                <a:extLst>
                  <a:ext uri="{FF2B5EF4-FFF2-40B4-BE49-F238E27FC236}">
                    <a16:creationId xmlns:a16="http://schemas.microsoft.com/office/drawing/2014/main" id="{9A0FA3CD-53D7-F844-EF2B-9FF990E50885}"/>
                  </a:ext>
                </a:extLst>
              </p:cNvPr>
              <p:cNvSpPr/>
              <p:nvPr/>
            </p:nvSpPr>
            <p:spPr>
              <a:xfrm>
                <a:off x="2942994" y="1467536"/>
                <a:ext cx="1059773" cy="306409"/>
              </a:xfrm>
              <a:prstGeom prst="roundRect">
                <a:avLst>
                  <a:gd name="adj" fmla="val 5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1600" b="1" dirty="0">
                    <a:solidFill>
                      <a:schemeClr val="bg1"/>
                    </a:solidFill>
                    <a:latin typeface="+mn-ea"/>
                  </a:rPr>
                  <a:t>Q3</a:t>
                </a:r>
                <a:endParaRPr kumimoji="1" lang="ja-JP" altLang="en-US" sz="1600" b="1" dirty="0">
                  <a:solidFill>
                    <a:schemeClr val="bg1"/>
                  </a:solidFill>
                  <a:latin typeface="+mn-ea"/>
                </a:endParaRPr>
              </a:p>
            </p:txBody>
          </p:sp>
        </p:grpSp>
        <p:grpSp>
          <p:nvGrpSpPr>
            <p:cNvPr id="15" name="グループ化 14">
              <a:extLst>
                <a:ext uri="{FF2B5EF4-FFF2-40B4-BE49-F238E27FC236}">
                  <a16:creationId xmlns:a16="http://schemas.microsoft.com/office/drawing/2014/main" id="{C45398D4-D1A4-EFFA-A21B-C861D888CC18}"/>
                </a:ext>
              </a:extLst>
            </p:cNvPr>
            <p:cNvGrpSpPr/>
            <p:nvPr/>
          </p:nvGrpSpPr>
          <p:grpSpPr>
            <a:xfrm>
              <a:off x="6646899" y="4049868"/>
              <a:ext cx="4875670" cy="2530665"/>
              <a:chOff x="1259412" y="1467536"/>
              <a:chExt cx="4426937" cy="2530665"/>
            </a:xfrm>
          </p:grpSpPr>
          <p:sp>
            <p:nvSpPr>
              <p:cNvPr id="16" name="正方形/長方形 15">
                <a:extLst>
                  <a:ext uri="{FF2B5EF4-FFF2-40B4-BE49-F238E27FC236}">
                    <a16:creationId xmlns:a16="http://schemas.microsoft.com/office/drawing/2014/main" id="{DFDF20CC-CDCB-1EB8-4F3A-D7F1C10D3C92}"/>
                  </a:ext>
                </a:extLst>
              </p:cNvPr>
              <p:cNvSpPr/>
              <p:nvPr/>
            </p:nvSpPr>
            <p:spPr>
              <a:xfrm>
                <a:off x="1259412" y="1852744"/>
                <a:ext cx="4426937" cy="65681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lnSpc>
                    <a:spcPct val="150000"/>
                  </a:lnSpc>
                </a:pPr>
                <a:r>
                  <a:rPr kumimoji="1" lang="ja-JP" altLang="en-US" b="1" dirty="0">
                    <a:solidFill>
                      <a:schemeClr val="accent4"/>
                    </a:solidFill>
                    <a:latin typeface="+mn-ea"/>
                  </a:rPr>
                  <a:t>地方企業でもオンラインで</a:t>
                </a:r>
                <a:endParaRPr kumimoji="1" lang="en-US" altLang="ja-JP" b="1" dirty="0">
                  <a:solidFill>
                    <a:schemeClr val="accent4"/>
                  </a:solidFill>
                  <a:latin typeface="+mn-ea"/>
                </a:endParaRPr>
              </a:p>
              <a:p>
                <a:pPr algn="ctr">
                  <a:lnSpc>
                    <a:spcPct val="150000"/>
                  </a:lnSpc>
                </a:pPr>
                <a:r>
                  <a:rPr kumimoji="1" lang="ja-JP" altLang="en-US" b="1" dirty="0">
                    <a:solidFill>
                      <a:schemeClr val="accent4"/>
                    </a:solidFill>
                    <a:latin typeface="+mn-ea"/>
                  </a:rPr>
                  <a:t>依頼可能ですか？</a:t>
                </a:r>
              </a:p>
            </p:txBody>
          </p:sp>
          <p:sp>
            <p:nvSpPr>
              <p:cNvPr id="17" name="正方形/長方形 16">
                <a:extLst>
                  <a:ext uri="{FF2B5EF4-FFF2-40B4-BE49-F238E27FC236}">
                    <a16:creationId xmlns:a16="http://schemas.microsoft.com/office/drawing/2014/main" id="{0A14BC67-74D5-78F1-2981-D7A6A4BAE492}"/>
                  </a:ext>
                </a:extLst>
              </p:cNvPr>
              <p:cNvSpPr/>
              <p:nvPr/>
            </p:nvSpPr>
            <p:spPr>
              <a:xfrm>
                <a:off x="1259412" y="2639376"/>
                <a:ext cx="4426937" cy="13588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400" dirty="0">
                    <a:solidFill>
                      <a:schemeClr val="tx1"/>
                    </a:solidFill>
                    <a:latin typeface="+mn-ea"/>
                  </a:rPr>
                  <a:t>可能です。全国どこからでもオンラインで対応しています。打ち合わせはビデオ会議を活用し、対面と同等の質で進行しますので、地域に関わらず安心してご相談ください。</a:t>
                </a:r>
              </a:p>
            </p:txBody>
          </p:sp>
          <p:sp>
            <p:nvSpPr>
              <p:cNvPr id="18" name="四角形: 角を丸くする 17">
                <a:extLst>
                  <a:ext uri="{FF2B5EF4-FFF2-40B4-BE49-F238E27FC236}">
                    <a16:creationId xmlns:a16="http://schemas.microsoft.com/office/drawing/2014/main" id="{C8B83C38-BF9C-98BD-84EB-85B0F4E29A10}"/>
                  </a:ext>
                </a:extLst>
              </p:cNvPr>
              <p:cNvSpPr/>
              <p:nvPr/>
            </p:nvSpPr>
            <p:spPr>
              <a:xfrm>
                <a:off x="2942994" y="1467536"/>
                <a:ext cx="1059773" cy="306409"/>
              </a:xfrm>
              <a:prstGeom prst="roundRect">
                <a:avLst>
                  <a:gd name="adj" fmla="val 5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1600" b="1" dirty="0">
                    <a:solidFill>
                      <a:schemeClr val="bg1"/>
                    </a:solidFill>
                    <a:latin typeface="+mn-ea"/>
                  </a:rPr>
                  <a:t>Q4</a:t>
                </a:r>
                <a:endParaRPr kumimoji="1" lang="ja-JP" altLang="en-US" sz="1600" b="1" dirty="0">
                  <a:solidFill>
                    <a:schemeClr val="bg1"/>
                  </a:solidFill>
                  <a:latin typeface="+mn-ea"/>
                </a:endParaRPr>
              </a:p>
            </p:txBody>
          </p:sp>
        </p:grpSp>
      </p:grpSp>
    </p:spTree>
    <p:extLst>
      <p:ext uri="{BB962C8B-B14F-4D97-AF65-F5344CB8AC3E}">
        <p14:creationId xmlns:p14="http://schemas.microsoft.com/office/powerpoint/2010/main" val="160059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632A3D22-6579-43EC-9290-505F7716B1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docProps/app.xml><?xml version="1.0" encoding="utf-8"?>
<Properties xmlns="http://schemas.openxmlformats.org/officeDocument/2006/extended-properties" xmlns:vt="http://schemas.openxmlformats.org/officeDocument/2006/docPropsVTypes">
  <TotalTime>2426</TotalTime>
  <Words>301</Words>
  <Application>Microsoft Office PowerPoint</Application>
  <PresentationFormat>ワイド画面</PresentationFormat>
  <Paragraphs>28</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2026-02-25T09:49:02Z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