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EED28B-1457-4FEE-89F6-338E42481946}" v="1" dt="2026-02-25T09:50:36.206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0:36.196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50:36.196" v="2285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170CB-E3D3-7E2A-6C54-F9943395E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54F76FE-E862-18F4-49CD-8E31A909EBA7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6883478-1EF3-6780-25A9-D9196B80E17A}"/>
              </a:ext>
            </a:extLst>
          </p:cNvPr>
          <p:cNvSpPr/>
          <p:nvPr/>
        </p:nvSpPr>
        <p:spPr>
          <a:xfrm>
            <a:off x="618631" y="1192173"/>
            <a:ext cx="5209784" cy="3930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初めてでも依頼できますか？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317CCFF-97EB-DFD0-6629-23078B66079D}"/>
              </a:ext>
            </a:extLst>
          </p:cNvPr>
          <p:cNvSpPr/>
          <p:nvPr/>
        </p:nvSpPr>
        <p:spPr>
          <a:xfrm>
            <a:off x="618631" y="1585231"/>
            <a:ext cx="5209784" cy="103495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はい、初めての方でも安心してご相談いただけます。現状の整理から丁寧にサポートし、目的・ゴールを明確にしたうえで最適な進め方をご提案します。専門知識がなくても問題ありません。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30AD6BD-4690-5C58-748D-160DF931F4AC}"/>
              </a:ext>
            </a:extLst>
          </p:cNvPr>
          <p:cNvSpPr/>
          <p:nvPr/>
        </p:nvSpPr>
        <p:spPr>
          <a:xfrm>
            <a:off x="618631" y="3034487"/>
            <a:ext cx="5209784" cy="3930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費用はどのくらいかかりますか？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ADAF434-48E2-48D0-C6F6-79179B6318BB}"/>
              </a:ext>
            </a:extLst>
          </p:cNvPr>
          <p:cNvSpPr/>
          <p:nvPr/>
        </p:nvSpPr>
        <p:spPr>
          <a:xfrm>
            <a:off x="618631" y="3427545"/>
            <a:ext cx="5209784" cy="103495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内容・ボリューム・納期によって異なります。ヒアリング後にお見積りを提示し、ご納得いただいたうえで進行します。追加費用が発生する場合も事前にご説明します。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3A2A4EB-5F1B-B9F6-DA0B-F37566BCBF24}"/>
              </a:ext>
            </a:extLst>
          </p:cNvPr>
          <p:cNvSpPr/>
          <p:nvPr/>
        </p:nvSpPr>
        <p:spPr>
          <a:xfrm>
            <a:off x="618631" y="4876801"/>
            <a:ext cx="5209784" cy="3930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オンラインでの対応は可能ですか？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AD8911C-64AB-4138-9C4E-39953258616B}"/>
              </a:ext>
            </a:extLst>
          </p:cNvPr>
          <p:cNvSpPr/>
          <p:nvPr/>
        </p:nvSpPr>
        <p:spPr>
          <a:xfrm>
            <a:off x="618631" y="5269859"/>
            <a:ext cx="5209784" cy="103495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はい、全国どこからでもオンラインで対応可能です。</a:t>
            </a: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Zoom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などのオンラインミーティングを活用し、対面と変わらないクオリティでサポートいたします。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DCE3D989-5DF6-934F-449B-480BEC2B86A4}"/>
              </a:ext>
            </a:extLst>
          </p:cNvPr>
          <p:cNvSpPr/>
          <p:nvPr/>
        </p:nvSpPr>
        <p:spPr>
          <a:xfrm>
            <a:off x="6363585" y="1192173"/>
            <a:ext cx="5209784" cy="3930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どのような流れで進みますか？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92E2DD6F-8AB6-E96E-1AF7-D6A58466E096}"/>
              </a:ext>
            </a:extLst>
          </p:cNvPr>
          <p:cNvSpPr/>
          <p:nvPr/>
        </p:nvSpPr>
        <p:spPr>
          <a:xfrm>
            <a:off x="6363585" y="1585231"/>
            <a:ext cx="5209784" cy="103495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一般的には、①ヒアリング → ②方向性の整理 → ③具体的な設計・制作 → ④確認・修正 → ⑤納品、という流れで進みます。案件内容に応じて柔軟に調整いたします。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7F983B2-A37A-20F5-1F4A-10FCBB9C779A}"/>
              </a:ext>
            </a:extLst>
          </p:cNvPr>
          <p:cNvSpPr/>
          <p:nvPr/>
        </p:nvSpPr>
        <p:spPr>
          <a:xfrm>
            <a:off x="6363585" y="3034487"/>
            <a:ext cx="5209784" cy="3930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修正は何回まで可能ですか？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E04394B-34BC-790F-94DA-CF62409B4589}"/>
              </a:ext>
            </a:extLst>
          </p:cNvPr>
          <p:cNvSpPr/>
          <p:nvPr/>
        </p:nvSpPr>
        <p:spPr>
          <a:xfrm>
            <a:off x="6363585" y="3427545"/>
            <a:ext cx="5209784" cy="103495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基本的には一定回数まで無償で対応しています。大幅な方向転換や仕様変更がある場合のみ、追加費用をご相談させていただくことがあります。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D8B9436-BF47-FFE8-EE11-8ABE73E73E4B}"/>
              </a:ext>
            </a:extLst>
          </p:cNvPr>
          <p:cNvSpPr/>
          <p:nvPr/>
        </p:nvSpPr>
        <p:spPr>
          <a:xfrm>
            <a:off x="6363585" y="4876801"/>
            <a:ext cx="5209784" cy="3930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他社との違いは何ですか？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2CC2F60-45BA-507C-CF3C-36C10CFDD312}"/>
              </a:ext>
            </a:extLst>
          </p:cNvPr>
          <p:cNvSpPr/>
          <p:nvPr/>
        </p:nvSpPr>
        <p:spPr>
          <a:xfrm>
            <a:off x="6363585" y="5269859"/>
            <a:ext cx="5209784" cy="103495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単なる制作・代行ではなく、目的達成を前提に設計する点が特徴です。見た目だけでなく、成果につながる構成・戦略まで踏み込んでサポートします。</a:t>
            </a:r>
          </a:p>
        </p:txBody>
      </p:sp>
    </p:spTree>
    <p:extLst>
      <p:ext uri="{BB962C8B-B14F-4D97-AF65-F5344CB8AC3E}">
        <p14:creationId xmlns:p14="http://schemas.microsoft.com/office/powerpoint/2010/main" val="3270635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365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