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99CCF-DBE0-4233-871C-1EE1F54CEA84}" v="1" dt="2026-02-25T09:50:44.618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44.61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50:44.618" v="2285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55BE3-5EA1-0203-88CB-670A31E94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C066A2-F8CE-EC8C-1F97-6D52FEFB3F4E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457D4F8-1FA1-D537-835C-A7255D60596C}"/>
              </a:ext>
            </a:extLst>
          </p:cNvPr>
          <p:cNvGrpSpPr/>
          <p:nvPr/>
        </p:nvGrpSpPr>
        <p:grpSpPr>
          <a:xfrm>
            <a:off x="551463" y="1016279"/>
            <a:ext cx="11089074" cy="562338"/>
            <a:chOff x="551463" y="1013563"/>
            <a:chExt cx="11089074" cy="618572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2D81DE4-AE84-2A07-D4D5-96F9E104E214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アイデア段階でも相談は可能ですか？</a:t>
              </a: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6C629246-AE0E-A459-F2DF-739D92AE888D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はい、可能です。具体化前の段階から整理することで、方向性のズレを防ぎ、より実現性の高い計画へと磨き上げることができます。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C37993F-7961-1F51-D946-CE463D30C0E2}"/>
              </a:ext>
            </a:extLst>
          </p:cNvPr>
          <p:cNvGrpSpPr/>
          <p:nvPr/>
        </p:nvGrpSpPr>
        <p:grpSpPr>
          <a:xfrm>
            <a:off x="551463" y="1972091"/>
            <a:ext cx="11089074" cy="562338"/>
            <a:chOff x="551463" y="1013563"/>
            <a:chExt cx="11089074" cy="618572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FB5BF23-E86A-13F1-7197-43121F102287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競合との差別化はどう整理しますか？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1DAB8AA-59AD-6549-0E34-F3008B6FDAE9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市場環境や競合の特徴を整理したうえで、自社の強みが最も活きる切り口を設計します。価格以外の価値軸も含め、説得力のある差別化ポイントを明確にします。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A8E67B0-4F72-13C5-00B2-AB0DE09A0EF9}"/>
              </a:ext>
            </a:extLst>
          </p:cNvPr>
          <p:cNvGrpSpPr/>
          <p:nvPr/>
        </p:nvGrpSpPr>
        <p:grpSpPr>
          <a:xfrm>
            <a:off x="551463" y="2927903"/>
            <a:ext cx="11089074" cy="562338"/>
            <a:chOff x="551463" y="1013563"/>
            <a:chExt cx="11089074" cy="618572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7F20CAD-F608-82DC-6C11-4596E83F7240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短納期案件にも対応できますか？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A10C7D09-3E9C-7DF2-51E7-B3FC79474F75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状況や内容によりますが、スケジュールを調整することで対応可能な場合があります。まずは希望納期と目的を共有いただき、実現可能な進行案をご提案します。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149CC006-644E-59C8-21FF-0C6BF0D3F816}"/>
              </a:ext>
            </a:extLst>
          </p:cNvPr>
          <p:cNvGrpSpPr/>
          <p:nvPr/>
        </p:nvGrpSpPr>
        <p:grpSpPr>
          <a:xfrm>
            <a:off x="551463" y="3883715"/>
            <a:ext cx="11089074" cy="562338"/>
            <a:chOff x="551463" y="1013563"/>
            <a:chExt cx="11089074" cy="618572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3EEAE67F-C904-0F30-B678-A69E581890B5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資料のデザインだけ依頼できますか？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D2E8FEDB-476F-FB56-05FB-ED74EF960D52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はい、可能です。既存の構成を活かしながら、見やすさや統一感、訴求力を高めるブラッシュアップを行います。印象を大きく変えたい場合にも柔軟に対応します。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57989C4-B0EF-76A6-F3C2-9A4FA07AD2A0}"/>
              </a:ext>
            </a:extLst>
          </p:cNvPr>
          <p:cNvGrpSpPr/>
          <p:nvPr/>
        </p:nvGrpSpPr>
        <p:grpSpPr>
          <a:xfrm>
            <a:off x="551463" y="4839527"/>
            <a:ext cx="11089074" cy="562338"/>
            <a:chOff x="551463" y="1013563"/>
            <a:chExt cx="11089074" cy="618572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04400607-E234-5B40-043B-198C5550E66D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経営者本人が対応するのですか？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156F06EA-04FE-079E-CCBD-C5E3C9DB729A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重要な方向性設計や戦略部分は責任者が直接関与します。制作や細部の調整は専門メンバーと連携し、質とスピードの両立を図ります。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F498D198-0357-9271-3CB9-1C8088BEBA56}"/>
              </a:ext>
            </a:extLst>
          </p:cNvPr>
          <p:cNvGrpSpPr/>
          <p:nvPr/>
        </p:nvGrpSpPr>
        <p:grpSpPr>
          <a:xfrm>
            <a:off x="551463" y="5795341"/>
            <a:ext cx="11089074" cy="562338"/>
            <a:chOff x="551463" y="1013563"/>
            <a:chExt cx="11089074" cy="618572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D0EA685E-8467-116D-4123-1CA49585DA15}"/>
                </a:ext>
              </a:extLst>
            </p:cNvPr>
            <p:cNvSpPr/>
            <p:nvPr/>
          </p:nvSpPr>
          <p:spPr>
            <a:xfrm>
              <a:off x="551463" y="1013563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tx1"/>
                  </a:solidFill>
                  <a:latin typeface="+mn-ea"/>
                </a:rPr>
                <a:t>Q.</a:t>
              </a:r>
              <a:r>
                <a:rPr kumimoji="1" lang="ja-JP" altLang="en-US" sz="1100" b="1" dirty="0">
                  <a:solidFill>
                    <a:schemeClr val="tx1"/>
                  </a:solidFill>
                  <a:latin typeface="+mn-ea"/>
                </a:rPr>
                <a:t>　成果が出なかった場合はどうなりますか？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DFB74E43-9509-CBE1-55C0-09ED5F0E9405}"/>
                </a:ext>
              </a:extLst>
            </p:cNvPr>
            <p:cNvSpPr/>
            <p:nvPr/>
          </p:nvSpPr>
          <p:spPr>
            <a:xfrm>
              <a:off x="551463" y="1378904"/>
              <a:ext cx="11089074" cy="2532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A.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　成果は市場や実行状況にも左右されますが、状況を分析し、改善案や軌道修正を提案します。継続的に見直しを行い、成果につながる形へと磨き上げます。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2801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393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