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91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1924FF"/>
    <a:srgbClr val="F9EDF9"/>
    <a:srgbClr val="FDF9FD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A7D757-C937-4576-99EC-FB2C0BB4590F}" v="1" dt="2026-02-25T09:50:52.967"/>
    <p1510:client id="{C832A563-5640-4E14-82FC-FE9BBA850F39}" v="702" dt="2026-02-25T09:24:46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5T09:50:52.967" v="2285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5T00:44:14.916" v="20195" actId="1036"/>
          <ac:spMkLst>
            <pc:docMk/>
            <pc:sldMk cId="2861357872" sldId="6057"/>
            <ac:spMk id="2" creationId="{B2BC2440-CAED-002C-573B-17272FAB475C}"/>
          </ac:spMkLst>
        </pc:spChg>
        <pc:spChg chg="add mod ord">
          <ac:chgData name="松浦英宗" userId="9b03fd3a-662f-49ff-9af1-1b93cf7aab22" providerId="ADAL" clId="{56E9DFAE-DDAD-4FCA-8AED-56B2D15DB479}" dt="2026-02-25T00:48:37.487" v="20244" actId="12788"/>
          <ac:spMkLst>
            <pc:docMk/>
            <pc:sldMk cId="2861357872" sldId="6057"/>
            <ac:spMk id="3" creationId="{BB9DB342-464B-A824-3227-2EE6681E08F0}"/>
          </ac:spMkLst>
        </pc:spChg>
        <pc:spChg chg="add mod">
          <ac:chgData name="松浦英宗" userId="9b03fd3a-662f-49ff-9af1-1b93cf7aab22" providerId="ADAL" clId="{56E9DFAE-DDAD-4FCA-8AED-56B2D15DB479}" dt="2026-02-25T00:52:21.851" v="20383" actId="12788"/>
          <ac:spMkLst>
            <pc:docMk/>
            <pc:sldMk cId="2861357872" sldId="6057"/>
            <ac:spMk id="4" creationId="{ED3CC8B1-FBB5-A4D5-845F-715F96427E8F}"/>
          </ac:spMkLst>
        </pc:spChg>
        <pc:spChg chg="add mod">
          <ac:chgData name="松浦英宗" userId="9b03fd3a-662f-49ff-9af1-1b93cf7aab22" providerId="ADAL" clId="{56E9DFAE-DDAD-4FCA-8AED-56B2D15DB479}" dt="2026-02-25T00:52:30.229" v="20385"/>
          <ac:spMkLst>
            <pc:docMk/>
            <pc:sldMk cId="2861357872" sldId="6057"/>
            <ac:spMk id="5" creationId="{112DC1C5-8185-B811-C95F-552C1913B2FD}"/>
          </ac:spMkLst>
        </pc:spChg>
        <pc:spChg chg="add del mod">
          <ac:chgData name="松浦英宗" userId="9b03fd3a-662f-49ff-9af1-1b93cf7aab22" providerId="ADAL" clId="{56E9DFAE-DDAD-4FCA-8AED-56B2D15DB479}" dt="2026-02-25T00:49:12.870" v="20266" actId="478"/>
          <ac:spMkLst>
            <pc:docMk/>
            <pc:sldMk cId="2861357872" sldId="6057"/>
            <ac:spMk id="6" creationId="{881824CF-F0F9-E3CE-68BF-DF13DAEE69DD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7" creationId="{46DDC1AD-1D53-08CC-D192-9050D295FE3B}"/>
          </ac:spMkLst>
        </pc:spChg>
        <pc:spChg chg="add 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8" creationId="{EB000FE7-6807-9F92-D39F-95BF4A720BBE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9" creationId="{39CD46B7-9905-66C6-729D-0B31C9B3CCC2}"/>
          </ac:spMkLst>
        </pc:spChg>
        <pc:spChg chg="mod">
          <ac:chgData name="松浦英宗" userId="9b03fd3a-662f-49ff-9af1-1b93cf7aab22" providerId="ADAL" clId="{56E9DFAE-DDAD-4FCA-8AED-56B2D15DB479}" dt="2026-02-25T00:53:02.288" v="20393"/>
          <ac:spMkLst>
            <pc:docMk/>
            <pc:sldMk cId="2861357872" sldId="6057"/>
            <ac:spMk id="12" creationId="{B675D9AC-D481-9CE9-7B81-4A2C36C343DC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3" creationId="{3F2F8829-6B95-7EFE-7A09-8805914F4E8A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4" creationId="{3AD173D6-6F9E-B589-5292-3C6562E33D3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5" creationId="{1B2D136B-B203-BA22-9388-D0054C664C5A}"/>
          </ac:spMkLst>
        </pc:spChg>
        <pc:spChg chg="mod">
          <ac:chgData name="松浦英宗" userId="9b03fd3a-662f-49ff-9af1-1b93cf7aab22" providerId="ADAL" clId="{56E9DFAE-DDAD-4FCA-8AED-56B2D15DB479}" dt="2026-02-25T00:53:29.380" v="20401"/>
          <ac:spMkLst>
            <pc:docMk/>
            <pc:sldMk cId="2861357872" sldId="6057"/>
            <ac:spMk id="17" creationId="{3CA90217-8CD3-158E-1BCE-D1E450B17E4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8" creationId="{090F735B-3331-487A-23AF-DC6F8E8869E9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9" creationId="{3DF30D82-8840-09CA-9B7B-F9EB57F517E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0" creationId="{0787C750-4D74-9892-A248-C55483AD1DDF}"/>
          </ac:spMkLst>
        </pc:spChg>
        <pc:spChg chg="mod">
          <ac:chgData name="松浦英宗" userId="9b03fd3a-662f-49ff-9af1-1b93cf7aab22" providerId="ADAL" clId="{56E9DFAE-DDAD-4FCA-8AED-56B2D15DB479}" dt="2026-02-25T00:53:39.940" v="20405"/>
          <ac:spMkLst>
            <pc:docMk/>
            <pc:sldMk cId="2861357872" sldId="6057"/>
            <ac:spMk id="26" creationId="{D595C1BD-6989-6B11-4069-5927BB1C504C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27" creationId="{558BEA6B-2767-1285-C8BB-76D576E5FE7B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28" creationId="{4777AE9B-105B-0BA7-A57E-42119B8E451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9" creationId="{1A4DCC88-94B3-5E3B-BD63-DBBE8BE87EBE}"/>
          </ac:spMkLst>
        </pc:spChg>
        <pc:spChg chg="mod">
          <ac:chgData name="松浦英宗" userId="9b03fd3a-662f-49ff-9af1-1b93cf7aab22" providerId="ADAL" clId="{56E9DFAE-DDAD-4FCA-8AED-56B2D15DB479}" dt="2026-02-25T00:53:16.783" v="20397"/>
          <ac:spMkLst>
            <pc:docMk/>
            <pc:sldMk cId="2861357872" sldId="6057"/>
            <ac:spMk id="30" creationId="{3EC81C27-B22B-F762-4A18-C9DEE7CD25FD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1" creationId="{E57B8E24-7753-15D5-A721-5D0ADC4451E0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2" creationId="{B21A446E-F201-39EB-7072-D432A482B3E1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33" creationId="{8E496375-641F-0604-13AB-E428FE951FDC}"/>
          </ac:spMkLst>
        </pc:spChg>
        <pc:spChg chg="mod">
          <ac:chgData name="松浦英宗" userId="9b03fd3a-662f-49ff-9af1-1b93cf7aab22" providerId="ADAL" clId="{56E9DFAE-DDAD-4FCA-8AED-56B2D15DB479}" dt="2026-02-25T00:52:44.583" v="20389"/>
          <ac:spMkLst>
            <pc:docMk/>
            <pc:sldMk cId="2861357872" sldId="6057"/>
            <ac:spMk id="34" creationId="{669002BF-D6CB-40AF-025B-8129D8E4495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5" creationId="{937E91A0-71EA-81A4-AD68-EE5DE45FB654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6" creationId="{F6B21246-1173-6AF4-36FE-B1419ABFF39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7" creationId="{BAE1DCB0-2540-9BC4-8FB4-05FD528BF830}"/>
          </ac:spMkLst>
        </pc:s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0" creationId="{81867EF1-CD16-DE6B-84D7-1D7DA9AF5A5C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1" creationId="{49299BE1-12DF-D759-0E78-DD7C938060CE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6" creationId="{CEF3D98C-7AB6-24A1-E29C-F0EC1C7D1FFA}"/>
          </ac:grpSpMkLst>
        </pc:grpChg>
        <pc:grpChg chg="add 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1" creationId="{A3BC1067-862A-FE74-DE61-8E12DA835A41}"/>
          </ac:grpSpMkLst>
        </pc:grpChg>
        <pc:grpChg chg="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2" creationId="{642F67BA-C8A4-1D3B-80A1-6586B846F916}"/>
          </ac:grpSpMkLst>
        </pc:grpChg>
        <pc:grpChg chg="add mod">
          <ac:chgData name="松浦英宗" userId="9b03fd3a-662f-49ff-9af1-1b93cf7aab22" providerId="ADAL" clId="{56E9DFAE-DDAD-4FCA-8AED-56B2D15DB479}" dt="2026-02-25T00:53:47.520" v="20408" actId="14100"/>
          <ac:grpSpMkLst>
            <pc:docMk/>
            <pc:sldMk cId="2861357872" sldId="6057"/>
            <ac:grpSpMk id="38" creationId="{88CFAE8C-0A49-8F1D-576D-61FC743F500A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902585753" sldId="6058"/>
        </pc:sldMkLst>
        <pc:spChg chg="mod">
          <ac:chgData name="松浦英宗" userId="9b03fd3a-662f-49ff-9af1-1b93cf7aab22" providerId="ADAL" clId="{56E9DFAE-DDAD-4FCA-8AED-56B2D15DB479}" dt="2026-02-25T08:51:01.250" v="22372" actId="207"/>
          <ac:spMkLst>
            <pc:docMk/>
            <pc:sldMk cId="2902585753" sldId="6058"/>
            <ac:spMk id="2" creationId="{E31D58ED-4DEF-E457-3834-0242B89E45AB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3" creationId="{B36BF04E-A814-7ACD-E681-DFBD62DC9DF9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4" creationId="{D6285E63-9BFD-60A8-BECE-7AC7A73E5677}"/>
          </ac:spMkLst>
        </pc:spChg>
        <pc:spChg chg="add 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5" creationId="{AC3F1735-2078-36CA-2605-0DD9F99B2073}"/>
          </ac:spMkLst>
        </pc:spChg>
        <pc:spChg chg="add 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6" creationId="{69C47757-B23F-EFEA-C189-7DBD87390C6B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9" creationId="{97957239-6E89-A46A-DFB2-B24B8B6140A7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0" creationId="{22068EE8-719B-2A6C-C4E0-959F008B2B0F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8" creationId="{0D471803-0168-6A7A-3DD8-CE76C3A6E5F9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9" creationId="{CA5FC218-0A98-281A-177A-A51480CCC126}"/>
          </ac:spMkLst>
        </pc:spChg>
        <pc:spChg chg="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20" creationId="{CF55751C-1D48-5583-042A-1F1AAA092BD8}"/>
          </ac:spMkLst>
        </pc:spChg>
        <pc:spChg chg="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21" creationId="{8D58341C-C86D-547E-DAA0-28E9D7845F7D}"/>
          </ac:spMkLst>
        </pc:s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7" creationId="{51C5A20C-5FAB-9E99-E250-C3D69D2573D4}"/>
          </ac:grpSpMkLst>
        </pc:gr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8" creationId="{10517AD9-2935-3700-6F04-49656DC3EC78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3" creationId="{6BB1C196-0561-FC00-CFE4-20372F80E130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4" creationId="{5624D28A-5B10-EE12-B91E-2FCE97AA290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5" creationId="{8AF5CF77-1B14-C1D9-C58D-39B70F0F39B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6" creationId="{DB5554F1-C9E1-6968-AD68-C8314FA72977}"/>
          </ac:grpSpMkLst>
        </pc:grpChg>
        <pc:grpChg chg="add mod">
          <ac:chgData name="松浦英宗" userId="9b03fd3a-662f-49ff-9af1-1b93cf7aab22" providerId="ADAL" clId="{56E9DFAE-DDAD-4FCA-8AED-56B2D15DB479}" dt="2026-02-25T01:11:32.718" v="20577" actId="1035"/>
          <ac:grpSpMkLst>
            <pc:docMk/>
            <pc:sldMk cId="2902585753" sldId="6058"/>
            <ac:grpSpMk id="22" creationId="{1128828C-0988-6C71-4549-1BCC52775C4B}"/>
          </ac:grpSpMkLst>
        </pc:grpChg>
        <pc:cxnChg chg="add 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1" creationId="{6AE9D288-00B0-7FD9-572A-9901FF51369E}"/>
          </ac:cxnSpMkLst>
        </pc:cxnChg>
        <pc:cxnChg chg="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7" creationId="{F53553FE-3C1D-ABB7-6BA5-04D1242B674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1766447129" sldId="6059"/>
        </pc:sldMkLst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3" creationId="{99A9E9AA-250B-5915-245F-983FC66A4D50}"/>
          </ac:spMkLst>
        </pc:spChg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4" creationId="{8E2CA9DE-58CF-ED61-C668-83EAB542B527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7" creationId="{94EFA032-8FEE-C99F-1DE7-27470E465A8F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8" creationId="{B0250FB1-D8EB-BE61-9703-DD1D5674CA5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0" creationId="{A1C74CE4-32BC-E49B-112A-72ED33545893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1" creationId="{27F76C3A-0133-D3DC-F38D-D4A10A459B36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3" creationId="{98904469-1C48-0ADA-03C4-0303C1410467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4" creationId="{0EB77460-D39D-C769-454B-77C239B858A1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6" creationId="{CED1F9C0-D91A-4725-CE0F-35D13EDD6E3E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7" creationId="{24485E9C-8818-66AC-F5D8-296E8E3AA44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9" creationId="{9E942C78-4493-3339-74AF-D53D75136E68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20" creationId="{C4BCFBA2-DCCB-198D-7E7A-B72B75863BC8}"/>
          </ac:spMkLst>
        </pc:s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5" creationId="{16CE6F11-2194-D7C9-B80A-4A630FB6FE00}"/>
          </ac:grpSpMkLst>
        </pc:grpChg>
        <pc:grpChg chg="add del mod">
          <ac:chgData name="松浦英宗" userId="9b03fd3a-662f-49ff-9af1-1b93cf7aab22" providerId="ADAL" clId="{56E9DFAE-DDAD-4FCA-8AED-56B2D15DB479}" dt="2026-02-25T01:14:17.046" v="20590" actId="478"/>
          <ac:grpSpMkLst>
            <pc:docMk/>
            <pc:sldMk cId="1766447129" sldId="6059"/>
            <ac:grpSpMk id="6" creationId="{D96525F9-4214-2FDC-A4DB-CAB9B1D41DC9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9" creationId="{1D923E08-F621-0FF2-5ACA-74C1DADECDB5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2" creationId="{5505F6A8-269F-1F95-0A26-47E842BADBC3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5" creationId="{DFEC758A-DA5E-84BB-0470-1B6ACF65A9F4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8" creationId="{26E47684-EEFC-3168-79E3-9C36B3D94AD5}"/>
          </ac:grpSpMkLst>
        </pc:grpChg>
        <pc:grpChg chg="add mod">
          <ac:chgData name="松浦英宗" userId="9b03fd3a-662f-49ff-9af1-1b93cf7aab22" providerId="ADAL" clId="{56E9DFAE-DDAD-4FCA-8AED-56B2D15DB479}" dt="2026-02-25T01:14:54.219" v="20604" actId="14100"/>
          <ac:grpSpMkLst>
            <pc:docMk/>
            <pc:sldMk cId="1766447129" sldId="6059"/>
            <ac:grpSpMk id="21" creationId="{FE1CBEDA-B501-CDFA-8D13-215CFC5A99E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60059889" sldId="6060"/>
        </pc:sldMkLst>
        <pc:spChg chg="add del mod ord">
          <ac:chgData name="松浦英宗" userId="9b03fd3a-662f-49ff-9af1-1b93cf7aab22" providerId="ADAL" clId="{56E9DFAE-DDAD-4FCA-8AED-56B2D15DB479}" dt="2026-02-25T07:25:46.437" v="20676" actId="478"/>
          <ac:spMkLst>
            <pc:docMk/>
            <pc:sldMk cId="160059889" sldId="6060"/>
            <ac:spMk id="3" creationId="{0D52E721-AC34-D741-26F0-18CCCCF31AF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4" creationId="{AB182085-A407-3B1C-4F69-E200E26283AD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5" creationId="{688E2F4B-2014-8779-DCB6-D9103FE2ABE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6" creationId="{3D7A3DF7-B645-BB77-E1C2-BE24B6A620E2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9" creationId="{8EE99517-2303-260D-945F-FF8B2607B680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0" creationId="{B9115906-D660-D07C-6C11-557EF7190E9D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1" creationId="{054407CA-05B2-6789-7579-49B832C0F87D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6" creationId="{DFDF20CC-CDCB-1EB8-4F3A-D7F1C10D3C92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17" creationId="{0A14BC67-74D5-78F1-2981-D7A6A4BAE492}"/>
          </ac:spMkLst>
        </pc:spChg>
        <pc:spChg chg="mod">
          <ac:chgData name="松浦英宗" userId="9b03fd3a-662f-49ff-9af1-1b93cf7aab22" providerId="ADAL" clId="{56E9DFAE-DDAD-4FCA-8AED-56B2D15DB479}" dt="2026-02-25T07:30:18.488" v="20794" actId="20577"/>
          <ac:spMkLst>
            <pc:docMk/>
            <pc:sldMk cId="160059889" sldId="6060"/>
            <ac:spMk id="18" creationId="{C8B83C38-BF9C-98BD-84EB-85B0F4E29A10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9" creationId="{C199577C-B395-F36D-E652-335C71997AD8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20" creationId="{9DE3D982-CBCA-A01A-5F58-F3525C4A792E}"/>
          </ac:spMkLst>
        </pc:spChg>
        <pc:spChg chg="mod">
          <ac:chgData name="松浦英宗" userId="9b03fd3a-662f-49ff-9af1-1b93cf7aab22" providerId="ADAL" clId="{56E9DFAE-DDAD-4FCA-8AED-56B2D15DB479}" dt="2026-02-25T07:29:57.393" v="20782" actId="20577"/>
          <ac:spMkLst>
            <pc:docMk/>
            <pc:sldMk cId="160059889" sldId="6060"/>
            <ac:spMk id="21" creationId="{9A0FA3CD-53D7-F844-EF2B-9FF990E50885}"/>
          </ac:spMkLst>
        </pc:s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7" creationId="{79763054-D023-FB85-3527-954ECA6907C2}"/>
          </ac:grpSpMkLst>
        </pc:gr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8" creationId="{635482C3-6991-87BA-EEE4-18EC9AD5C0CB}"/>
          </ac:grpSpMkLst>
        </pc:grpChg>
        <pc:grpChg chg="add mod">
          <ac:chgData name="松浦英宗" userId="9b03fd3a-662f-49ff-9af1-1b93cf7aab22" providerId="ADAL" clId="{56E9DFAE-DDAD-4FCA-8AED-56B2D15DB479}" dt="2026-02-25T07:27:14.584" v="20757" actId="12788"/>
          <ac:grpSpMkLst>
            <pc:docMk/>
            <pc:sldMk cId="160059889" sldId="6060"/>
            <ac:grpSpMk id="12" creationId="{4A3F0E53-1603-3680-C766-35C984A0985D}"/>
          </ac:grpSpMkLst>
        </pc:grpChg>
        <pc:grpChg chg="add mod">
          <ac:chgData name="松浦英宗" userId="9b03fd3a-662f-49ff-9af1-1b93cf7aab22" providerId="ADAL" clId="{56E9DFAE-DDAD-4FCA-8AED-56B2D15DB479}" dt="2026-02-25T07:27:17.747" v="20758" actId="571"/>
          <ac:grpSpMkLst>
            <pc:docMk/>
            <pc:sldMk cId="160059889" sldId="6060"/>
            <ac:grpSpMk id="13" creationId="{3DD908AB-6201-8778-D44D-0FF7BC5F9B23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4" creationId="{D776301B-31EF-4AE8-90ED-00CD74838DAD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5" creationId="{C45398D4-D1A4-EFFA-A21B-C861D888CC18}"/>
          </ac:grpSpMkLst>
        </pc:grpChg>
        <pc:grpChg chg="add mod">
          <ac:chgData name="松浦英宗" userId="9b03fd3a-662f-49ff-9af1-1b93cf7aab22" providerId="ADAL" clId="{56E9DFAE-DDAD-4FCA-8AED-56B2D15DB479}" dt="2026-02-25T07:31:17.822" v="20839" actId="12788"/>
          <ac:grpSpMkLst>
            <pc:docMk/>
            <pc:sldMk cId="160059889" sldId="6060"/>
            <ac:grpSpMk id="22" creationId="{D31DA059-49E8-10E9-1895-09E8F190B96D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232801041" sldId="6061"/>
        </pc:sldMkLst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667517326" sldId="6061"/>
        </pc:sldMkLst>
        <pc:spChg chg="add mod">
          <ac:chgData name="松浦英宗" userId="9b03fd3a-662f-49ff-9af1-1b93cf7aab22" providerId="ADAL" clId="{56E9DFAE-DDAD-4FCA-8AED-56B2D15DB479}" dt="2026-02-25T07:35:03.294" v="20907" actId="404"/>
          <ac:spMkLst>
            <pc:docMk/>
            <pc:sldMk cId="3667517326" sldId="6061"/>
            <ac:spMk id="3" creationId="{C2D81DE4-AE84-2A07-D4D5-96F9E104E214}"/>
          </ac:spMkLst>
        </pc:spChg>
        <pc:spChg chg="add mod">
          <ac:chgData name="松浦英宗" userId="9b03fd3a-662f-49ff-9af1-1b93cf7aab22" providerId="ADAL" clId="{56E9DFAE-DDAD-4FCA-8AED-56B2D15DB479}" dt="2026-02-25T07:35:16.517" v="20910" actId="20577"/>
          <ac:spMkLst>
            <pc:docMk/>
            <pc:sldMk cId="3667517326" sldId="6061"/>
            <ac:spMk id="4" creationId="{6C629246-AE0E-A459-F2DF-739D92AE888D}"/>
          </ac:spMkLst>
        </pc:spChg>
        <pc:spChg chg="mod">
          <ac:chgData name="松浦英宗" userId="9b03fd3a-662f-49ff-9af1-1b93cf7aab22" providerId="ADAL" clId="{56E9DFAE-DDAD-4FCA-8AED-56B2D15DB479}" dt="2026-02-25T07:35:25.271" v="20913" actId="20577"/>
          <ac:spMkLst>
            <pc:docMk/>
            <pc:sldMk cId="3667517326" sldId="6061"/>
            <ac:spMk id="7" creationId="{4FB5BF23-E86A-13F1-7197-43121F102287}"/>
          </ac:spMkLst>
        </pc:spChg>
        <pc:spChg chg="mod">
          <ac:chgData name="松浦英宗" userId="9b03fd3a-662f-49ff-9af1-1b93cf7aab22" providerId="ADAL" clId="{56E9DFAE-DDAD-4FCA-8AED-56B2D15DB479}" dt="2026-02-25T07:35:37.698" v="20918" actId="20577"/>
          <ac:spMkLst>
            <pc:docMk/>
            <pc:sldMk cId="3667517326" sldId="6061"/>
            <ac:spMk id="8" creationId="{01DAB8AA-59AD-6549-0E34-F3008B6FDAE9}"/>
          </ac:spMkLst>
        </pc:spChg>
        <pc:spChg chg="mod">
          <ac:chgData name="松浦英宗" userId="9b03fd3a-662f-49ff-9af1-1b93cf7aab22" providerId="ADAL" clId="{56E9DFAE-DDAD-4FCA-8AED-56B2D15DB479}" dt="2026-02-25T07:35:47.788" v="20923" actId="20577"/>
          <ac:spMkLst>
            <pc:docMk/>
            <pc:sldMk cId="3667517326" sldId="6061"/>
            <ac:spMk id="10" creationId="{D7F20CAD-F608-82DC-6C11-4596E83F7240}"/>
          </ac:spMkLst>
        </pc:spChg>
        <pc:spChg chg="mod">
          <ac:chgData name="松浦英宗" userId="9b03fd3a-662f-49ff-9af1-1b93cf7aab22" providerId="ADAL" clId="{56E9DFAE-DDAD-4FCA-8AED-56B2D15DB479}" dt="2026-02-25T07:35:55.712" v="20928"/>
          <ac:spMkLst>
            <pc:docMk/>
            <pc:sldMk cId="3667517326" sldId="6061"/>
            <ac:spMk id="11" creationId="{A10C7D09-3E9C-7DF2-51E7-B3FC79474F75}"/>
          </ac:spMkLst>
        </pc:spChg>
        <pc:spChg chg="mod">
          <ac:chgData name="松浦英宗" userId="9b03fd3a-662f-49ff-9af1-1b93cf7aab22" providerId="ADAL" clId="{56E9DFAE-DDAD-4FCA-8AED-56B2D15DB479}" dt="2026-02-25T07:36:05.005" v="20931" actId="20577"/>
          <ac:spMkLst>
            <pc:docMk/>
            <pc:sldMk cId="3667517326" sldId="6061"/>
            <ac:spMk id="13" creationId="{3EEAE67F-C904-0F30-B678-A69E581890B5}"/>
          </ac:spMkLst>
        </pc:spChg>
        <pc:spChg chg="mod">
          <ac:chgData name="松浦英宗" userId="9b03fd3a-662f-49ff-9af1-1b93cf7aab22" providerId="ADAL" clId="{56E9DFAE-DDAD-4FCA-8AED-56B2D15DB479}" dt="2026-02-25T07:36:28.816" v="20936" actId="6549"/>
          <ac:spMkLst>
            <pc:docMk/>
            <pc:sldMk cId="3667517326" sldId="6061"/>
            <ac:spMk id="14" creationId="{D2E8FEDB-476F-FB56-05FB-ED74EF960D52}"/>
          </ac:spMkLst>
        </pc:spChg>
        <pc:spChg chg="mod">
          <ac:chgData name="松浦英宗" userId="9b03fd3a-662f-49ff-9af1-1b93cf7aab22" providerId="ADAL" clId="{56E9DFAE-DDAD-4FCA-8AED-56B2D15DB479}" dt="2026-02-25T07:36:37.985" v="20939" actId="20577"/>
          <ac:spMkLst>
            <pc:docMk/>
            <pc:sldMk cId="3667517326" sldId="6061"/>
            <ac:spMk id="16" creationId="{04400607-E234-5B40-043B-198C5550E66D}"/>
          </ac:spMkLst>
        </pc:spChg>
        <pc:spChg chg="mod">
          <ac:chgData name="松浦英宗" userId="9b03fd3a-662f-49ff-9af1-1b93cf7aab22" providerId="ADAL" clId="{56E9DFAE-DDAD-4FCA-8AED-56B2D15DB479}" dt="2026-02-25T07:36:47.711" v="20942" actId="20577"/>
          <ac:spMkLst>
            <pc:docMk/>
            <pc:sldMk cId="3667517326" sldId="6061"/>
            <ac:spMk id="17" creationId="{156F06EA-04FE-079E-CCBD-C5E3C9DB729A}"/>
          </ac:spMkLst>
        </pc:spChg>
        <pc:spChg chg="mod">
          <ac:chgData name="松浦英宗" userId="9b03fd3a-662f-49ff-9af1-1b93cf7aab22" providerId="ADAL" clId="{56E9DFAE-DDAD-4FCA-8AED-56B2D15DB479}" dt="2026-02-25T07:37:02.130" v="20947" actId="20577"/>
          <ac:spMkLst>
            <pc:docMk/>
            <pc:sldMk cId="3667517326" sldId="6061"/>
            <ac:spMk id="19" creationId="{D0EA685E-8467-116D-4123-1CA49585DA15}"/>
          </ac:spMkLst>
        </pc:spChg>
        <pc:spChg chg="mod">
          <ac:chgData name="松浦英宗" userId="9b03fd3a-662f-49ff-9af1-1b93cf7aab22" providerId="ADAL" clId="{56E9DFAE-DDAD-4FCA-8AED-56B2D15DB479}" dt="2026-02-25T07:37:10.978" v="20950" actId="20577"/>
          <ac:spMkLst>
            <pc:docMk/>
            <pc:sldMk cId="3667517326" sldId="6061"/>
            <ac:spMk id="20" creationId="{DFB74E43-9509-CBE1-55C0-09ED5F0E9405}"/>
          </ac:spMkLst>
        </pc:spChg>
        <pc:grpChg chg="add mod">
          <ac:chgData name="松浦英宗" userId="9b03fd3a-662f-49ff-9af1-1b93cf7aab22" providerId="ADAL" clId="{56E9DFAE-DDAD-4FCA-8AED-56B2D15DB479}" dt="2026-02-25T07:33:19.132" v="20875" actId="1035"/>
          <ac:grpSpMkLst>
            <pc:docMk/>
            <pc:sldMk cId="3667517326" sldId="6061"/>
            <ac:grpSpMk id="5" creationId="{0457D4F8-1FA1-D537-835C-A7255D60596C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6" creationId="{8C37993F-7961-1F51-D946-CE463D30C0E2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9" creationId="{0A8E67B0-4F72-13C5-00B2-AB0DE09A0EF9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2" creationId="{149CC006-644E-59C8-21FF-0C6BF0D3F816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5" creationId="{E57989C4-B0EF-76A6-F3C2-9A4FA07AD2A0}"/>
          </ac:grpSpMkLst>
        </pc:grpChg>
        <pc:grpChg chg="add mod">
          <ac:chgData name="松浦英宗" userId="9b03fd3a-662f-49ff-9af1-1b93cf7aab22" providerId="ADAL" clId="{56E9DFAE-DDAD-4FCA-8AED-56B2D15DB479}" dt="2026-02-25T07:33:23.271" v="20893" actId="1035"/>
          <ac:grpSpMkLst>
            <pc:docMk/>
            <pc:sldMk cId="3667517326" sldId="6061"/>
            <ac:grpSpMk id="18" creationId="{F498D198-0357-9271-3CB9-1C8088BEBA5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288667218" sldId="6062"/>
        </pc:sldMkLst>
        <pc:spChg chg="add mod ord">
          <ac:chgData name="松浦英宗" userId="9b03fd3a-662f-49ff-9af1-1b93cf7aab22" providerId="ADAL" clId="{56E9DFAE-DDAD-4FCA-8AED-56B2D15DB479}" dt="2026-02-25T08:36:06.289" v="21999" actId="207"/>
          <ac:spMkLst>
            <pc:docMk/>
            <pc:sldMk cId="288667218" sldId="6062"/>
            <ac:spMk id="3" creationId="{96DC89A2-115F-325B-DD23-67B8A89B2C57}"/>
          </ac:spMkLst>
        </pc:spChg>
        <pc:spChg chg="add mod">
          <ac:chgData name="松浦英宗" userId="9b03fd3a-662f-49ff-9af1-1b93cf7aab22" providerId="ADAL" clId="{56E9DFAE-DDAD-4FCA-8AED-56B2D15DB479}" dt="2026-02-25T07:53:12.045" v="21175" actId="164"/>
          <ac:spMkLst>
            <pc:docMk/>
            <pc:sldMk cId="288667218" sldId="6062"/>
            <ac:spMk id="4" creationId="{1F74DEE3-F842-E0B4-0B54-7401B4313649}"/>
          </ac:spMkLst>
        </pc:spChg>
        <pc:spChg chg="add mod or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5" creationId="{17F6D567-0C16-49D3-A671-79F7935C1753}"/>
          </ac:spMkLst>
        </pc:spChg>
        <pc:spChg chg="add 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6" creationId="{5A2A4D61-F62C-A0F4-76AC-BD0E513581CE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9" creationId="{724EB172-FA71-61DB-B920-B3B28A92020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0" creationId="{7AA3E678-5E68-A7E6-F0BF-42344FAA38B0}"/>
          </ac:spMkLst>
        </pc:spChg>
        <pc:spChg chg="mod">
          <ac:chgData name="松浦英宗" userId="9b03fd3a-662f-49ff-9af1-1b93cf7aab22" providerId="ADAL" clId="{56E9DFAE-DDAD-4FCA-8AED-56B2D15DB479}" dt="2026-02-25T07:53:28.911" v="21181" actId="14100"/>
          <ac:spMkLst>
            <pc:docMk/>
            <pc:sldMk cId="288667218" sldId="6062"/>
            <ac:spMk id="13" creationId="{9223E1F1-A1A3-57F0-9E58-E7198C4E8FA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16" creationId="{18C20C7D-11E2-F71E-5D1F-4DA0B76B4150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7" creationId="{C3FB4EB0-68B2-6253-1FD3-0AB84315F5E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18" creationId="{68DD21A1-D8CB-0142-4E45-DA59A57408EC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9" creationId="{5E5E1C99-917C-4F97-151E-EA48209234AC}"/>
          </ac:spMkLst>
        </pc:spChg>
        <pc:spChg chg="mod">
          <ac:chgData name="松浦英宗" userId="9b03fd3a-662f-49ff-9af1-1b93cf7aab22" providerId="ADAL" clId="{56E9DFAE-DDAD-4FCA-8AED-56B2D15DB479}" dt="2026-02-25T07:53:31.803" v="21182" actId="571"/>
          <ac:spMkLst>
            <pc:docMk/>
            <pc:sldMk cId="288667218" sldId="6062"/>
            <ac:spMk id="21" creationId="{5979B223-64BF-6D67-1B2C-D4A8B319C99A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24" creationId="{8A709433-DCCA-6812-B1B1-E1A70690FB8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5" creationId="{12984430-C79B-BE7C-F999-6845B2BD01B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26" creationId="{5AD1BCC9-0FA2-80C3-2FFD-55970657853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7" creationId="{7F404091-BBA0-C469-8577-B4347FF97795}"/>
          </ac:spMkLst>
        </pc:spChg>
        <pc:spChg chg="mod">
          <ac:chgData name="松浦英宗" userId="9b03fd3a-662f-49ff-9af1-1b93cf7aab22" providerId="ADAL" clId="{56E9DFAE-DDAD-4FCA-8AED-56B2D15DB479}" dt="2026-02-25T07:57:48.986" v="21369" actId="948"/>
          <ac:spMkLst>
            <pc:docMk/>
            <pc:sldMk cId="288667218" sldId="6062"/>
            <ac:spMk id="29" creationId="{1A0125F1-7717-17A3-1D00-B32A9B5D3F7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32" creationId="{8BD10AEF-41A2-2F66-21A4-9A5C9ED475D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3" creationId="{D9AECB52-CDD6-1257-6CA3-3C1E6D9F58DD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34" creationId="{904435F8-E9F2-5AB2-75DA-2A547C0E635E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5" creationId="{15064FD0-CB73-8940-72B5-45755310BED4}"/>
          </ac:spMkLst>
        </pc:spChg>
        <pc:spChg chg="add mod">
          <ac:chgData name="松浦英宗" userId="9b03fd3a-662f-49ff-9af1-1b93cf7aab22" providerId="ADAL" clId="{56E9DFAE-DDAD-4FCA-8AED-56B2D15DB479}" dt="2026-02-25T07:58:34.606" v="21382" actId="207"/>
          <ac:spMkLst>
            <pc:docMk/>
            <pc:sldMk cId="288667218" sldId="6062"/>
            <ac:spMk id="37" creationId="{646A7F60-E0E7-1784-05F1-031CB95FC633}"/>
          </ac:spMkLst>
        </pc:s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7" creationId="{17D0E8D6-B9E9-5E97-7A6E-624466E5BC4C}"/>
          </ac:grpSpMkLst>
        </pc:gr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8" creationId="{D31502E2-0D12-EA8F-BC77-C8E93179E340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1" creationId="{A963B178-6CFD-F74C-B80F-6FAD8BF5BCAF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2" creationId="{FB2E59FC-6519-257E-0EBD-864E9660876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4" creationId="{7FA20474-C017-828C-0797-1DDEA1F3C38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5" creationId="{D5630598-2E14-ED10-83F3-3FAA07720DC6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0" creationId="{78E402FB-93EF-2B30-5048-C9ECECC71CF4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8" creationId="{C7E9FE1B-CAE1-0D36-651D-502CDB3D1A17}"/>
          </ac:grpSpMkLst>
        </pc:grpChg>
        <pc:grpChg chg="add mod ord">
          <ac:chgData name="松浦英宗" userId="9b03fd3a-662f-49ff-9af1-1b93cf7aab22" providerId="ADAL" clId="{56E9DFAE-DDAD-4FCA-8AED-56B2D15DB479}" dt="2026-02-25T07:54:57.475" v="21321" actId="164"/>
          <ac:grpSpMkLst>
            <pc:docMk/>
            <pc:sldMk cId="288667218" sldId="6062"/>
            <ac:grpSpMk id="36" creationId="{FB1B24A7-D5D7-F4E9-24DC-47D1A86A6352}"/>
          </ac:grpSpMkLst>
        </pc:grpChg>
        <pc:grpChg chg="add mod">
          <ac:chgData name="松浦英宗" userId="9b03fd3a-662f-49ff-9af1-1b93cf7aab22" providerId="ADAL" clId="{56E9DFAE-DDAD-4FCA-8AED-56B2D15DB479}" dt="2026-02-25T07:55:00.721" v="21330" actId="1036"/>
          <ac:grpSpMkLst>
            <pc:docMk/>
            <pc:sldMk cId="288667218" sldId="6062"/>
            <ac:grpSpMk id="38" creationId="{037BBD14-9FF6-2140-9359-34AF0532D84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031696261" sldId="6062"/>
        </pc:sldMkLst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3803264411" sldId="6063"/>
        </pc:sldMkLst>
        <pc:spChg chg="add 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3" creationId="{19E34274-ACBD-0A66-4F80-0AD1CE7EE372}"/>
          </ac:spMkLst>
        </pc:spChg>
        <pc:spChg chg="add 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4" creationId="{D18A1045-D7CB-9545-88ED-7DEB25287037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5" creationId="{426703A3-87B1-3D91-AB47-DD49AD6B0088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6" creationId="{D1422DA6-42D6-7D1E-848F-48EE81857CF0}"/>
          </ac:spMkLst>
        </pc:spChg>
        <pc:spChg chg="add 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7" creationId="{27A4FA9B-10AA-692F-6219-D945980CAB9F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0" creationId="{DEBAFEC9-BC39-B1A5-6BF0-71C674DDF44E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1" creationId="{B1FCF315-FC5C-19A9-9F70-AB0220B02CEB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2" creationId="{4EF950F5-7414-7036-ED1A-B830511F9EEE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3" creationId="{3778496F-CE59-3347-4C73-B109273A7762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14" creationId="{81372363-9488-4193-6119-0603E65BA8D5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6" creationId="{D249CEB7-C045-CF2D-97B2-3B33FB60439F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7" creationId="{7B0DA7DA-3017-B73B-51EE-284697247100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8" creationId="{6C7F8B01-249A-FF8A-E8F9-9CAA6D1137D3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9" creationId="{A9602B58-5955-D838-6389-53814702DDCE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20" creationId="{B295E002-4285-CC38-3CBA-9D5E0656E421}"/>
          </ac:spMkLst>
        </pc:s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8" creationId="{832A3DFF-3D22-4502-3062-483B7F1C2BC7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9" creationId="{A8CDA4E8-F5A2-417F-1CEF-0853F12CC1E9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15" creationId="{0EFCA857-19D0-DA82-A99E-D3C0C04EA36E}"/>
          </ac:grpSpMkLst>
        </pc:grpChg>
        <pc:grpChg chg="add mod">
          <ac:chgData name="松浦英宗" userId="9b03fd3a-662f-49ff-9af1-1b93cf7aab22" providerId="ADAL" clId="{56E9DFAE-DDAD-4FCA-8AED-56B2D15DB479}" dt="2026-02-25T08:05:18.381" v="21531" actId="12788"/>
          <ac:grpSpMkLst>
            <pc:docMk/>
            <pc:sldMk cId="3803264411" sldId="6063"/>
            <ac:grpSpMk id="21" creationId="{68EAA052-7167-EE34-E65B-3DC6936C876F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40096221" sldId="6064"/>
        </pc:sldMkLst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4220384091" sldId="6064"/>
        </pc:sldMkLst>
        <pc:spChg chg="mod">
          <ac:chgData name="松浦英宗" userId="9b03fd3a-662f-49ff-9af1-1b93cf7aab22" providerId="ADAL" clId="{56E9DFAE-DDAD-4FCA-8AED-56B2D15DB479}" dt="2026-02-25T08:18:24.663" v="21681" actId="207"/>
          <ac:spMkLst>
            <pc:docMk/>
            <pc:sldMk cId="4220384091" sldId="6064"/>
            <ac:spMk id="2" creationId="{428DBDBB-3C03-EE53-AD7C-9377F6FFCAF3}"/>
          </ac:spMkLst>
        </pc:spChg>
        <pc:spChg chg="add 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3" creationId="{7F5BA80B-D011-D8A6-EE3B-66371462C26C}"/>
          </ac:spMkLst>
        </pc:spChg>
        <pc:spChg chg="add mod or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4" creationId="{3EB20459-DACC-7E64-67F1-030A58246118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7" creationId="{CF38AABF-F42C-8E86-B060-AAEA3500D3E2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8" creationId="{567856C1-8AF1-3F58-8765-CD18260E8DB0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0" creationId="{06EF10CA-008D-5900-EA8B-9EABA4FF8A8D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1" creationId="{79C51EE6-DB94-DBB6-4912-E3F4B20A233C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3" creationId="{62AD2CB1-C301-5CCC-5819-36F22CA3EC79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4" creationId="{8E5698BE-FF63-1F4B-A90A-0DE33735686E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6" creationId="{391C170E-D772-ABBF-4868-30665826DDCC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7" creationId="{3451F5B3-07A8-C124-8DCC-C591FB05CDAF}"/>
          </ac:spMkLst>
        </pc:s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5" creationId="{8712EBD1-46C6-BF2E-4D2D-921CC7D095B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6" creationId="{4D96E2FE-8C83-1B7D-CE4C-B795AC0E5DA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9" creationId="{D6F67748-2D26-5B13-86C3-C9E3E3989160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2" creationId="{9BB5C88F-48EA-952E-7D10-9641ACE18224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5" creationId="{2E371540-A296-434B-DADD-4ED49438402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2579685269" sldId="6065"/>
        </pc:sldMkLst>
        <pc:spChg chg="add del mod">
          <ac:chgData name="松浦英宗" userId="9b03fd3a-662f-49ff-9af1-1b93cf7aab22" providerId="ADAL" clId="{56E9DFAE-DDAD-4FCA-8AED-56B2D15DB479}" dt="2026-02-25T08:22:15.214" v="21769" actId="478"/>
          <ac:spMkLst>
            <pc:docMk/>
            <pc:sldMk cId="2579685269" sldId="6065"/>
            <ac:spMk id="3" creationId="{9CA72863-C867-22B0-D0DE-BFF5BF98D9EE}"/>
          </ac:spMkLst>
        </pc:spChg>
        <pc:spChg chg="add mod">
          <ac:chgData name="松浦英宗" userId="9b03fd3a-662f-49ff-9af1-1b93cf7aab22" providerId="ADAL" clId="{56E9DFAE-DDAD-4FCA-8AED-56B2D15DB479}" dt="2026-02-25T08:32:32.487" v="21995" actId="207"/>
          <ac:spMkLst>
            <pc:docMk/>
            <pc:sldMk cId="2579685269" sldId="6065"/>
            <ac:spMk id="4" creationId="{214D0E01-6478-12CA-4D07-C7C3B6932396}"/>
          </ac:spMkLst>
        </pc:spChg>
        <pc:spChg chg="add 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5" creationId="{0FC18B4B-7EC3-46F8-8EAA-A04EBE09652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6" creationId="{9A0DF8BD-2CA3-A799-233B-1DE63D2DE1F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7" creationId="{E340A488-3057-B0DF-9171-E69C0DB6CBCB}"/>
          </ac:spMkLst>
        </pc:spChg>
        <pc:spChg chg="mod">
          <ac:chgData name="松浦英宗" userId="9b03fd3a-662f-49ff-9af1-1b93cf7aab22" providerId="ADAL" clId="{56E9DFAE-DDAD-4FCA-8AED-56B2D15DB479}" dt="2026-02-25T08:24:50.586" v="21914" actId="165"/>
          <ac:spMkLst>
            <pc:docMk/>
            <pc:sldMk cId="2579685269" sldId="6065"/>
            <ac:spMk id="10" creationId="{42C73B53-5BD2-E774-6421-1D545FD92028}"/>
          </ac:spMkLst>
        </pc:spChg>
        <pc:spChg chg="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11" creationId="{8CBD0FC2-3C58-0038-8759-4C2A5D1DB936}"/>
          </ac:spMkLst>
        </pc:s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8" creationId="{C5018CC6-CD5F-4077-1352-4529B8F74AB3}"/>
          </ac:grpSpMkLst>
        </pc:gr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9" creationId="{0914E5C3-714C-86EA-98E6-D4045D88A7E9}"/>
          </ac:grpSpMkLst>
        </pc:grpChg>
        <pc:grpChg chg="add del mod">
          <ac:chgData name="松浦英宗" userId="9b03fd3a-662f-49ff-9af1-1b93cf7aab22" providerId="ADAL" clId="{56E9DFAE-DDAD-4FCA-8AED-56B2D15DB479}" dt="2026-02-25T08:24:50.586" v="21914" actId="165"/>
          <ac:grpSpMkLst>
            <pc:docMk/>
            <pc:sldMk cId="2579685269" sldId="6065"/>
            <ac:grpSpMk id="12" creationId="{003A424A-85FA-6F0A-6742-F042FAEDDC9B}"/>
          </ac:grpSpMkLst>
        </pc:grpChg>
        <pc:grpChg chg="add mod">
          <ac:chgData name="松浦英宗" userId="9b03fd3a-662f-49ff-9af1-1b93cf7aab22" providerId="ADAL" clId="{56E9DFAE-DDAD-4FCA-8AED-56B2D15DB479}" dt="2026-02-25T08:25:02.939" v="21942" actId="1036"/>
          <ac:grpSpMkLst>
            <pc:docMk/>
            <pc:sldMk cId="2579685269" sldId="6065"/>
            <ac:grpSpMk id="13" creationId="{20A89463-556A-F3C3-CEBE-35F954418C4A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090554314" sldId="6065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517500628" sldId="6066"/>
        </pc:sldMkLst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867336199" sldId="6066"/>
        </pc:sldMkLst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3" creationId="{0090FF59-C465-EE81-C95A-2961976823FC}"/>
          </ac:spMkLst>
        </pc:spChg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4" creationId="{97AE2105-6A45-3113-51C1-1BCB5F7DDC3A}"/>
          </ac:spMkLst>
        </pc:spChg>
        <pc:spChg chg="add 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6" creationId="{C2B5FBBE-9FC2-1EE1-CAE7-AA6FE7D7611F}"/>
          </ac:spMkLst>
        </pc:spChg>
        <pc:spChg chg="add del mod">
          <ac:chgData name="松浦英宗" userId="9b03fd3a-662f-49ff-9af1-1b93cf7aab22" providerId="ADAL" clId="{56E9DFAE-DDAD-4FCA-8AED-56B2D15DB479}" dt="2026-02-25T08:50:00.380" v="22337"/>
          <ac:spMkLst>
            <pc:docMk/>
            <pc:sldMk cId="867336199" sldId="6066"/>
            <ac:spMk id="7" creationId="{F06829CC-E41E-CE74-721C-5922820B8385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9" creationId="{95432199-5420-E78E-BB12-CE30E738040A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10" creationId="{B4E15E96-66AB-5B99-B73E-A8FC14DB07E4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2" creationId="{297A2B47-A460-FEC2-28CF-A5D330F05C2B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3" creationId="{E0919EEF-E473-E8E5-E8F8-0D1056B23B1E}"/>
          </ac:spMkLst>
        </pc:spChg>
        <pc:spChg chg="add mod">
          <ac:chgData name="松浦英宗" userId="9b03fd3a-662f-49ff-9af1-1b93cf7aab22" providerId="ADAL" clId="{56E9DFAE-DDAD-4FCA-8AED-56B2D15DB479}" dt="2026-02-25T08:53:00.879" v="22481" actId="20577"/>
          <ac:spMkLst>
            <pc:docMk/>
            <pc:sldMk cId="867336199" sldId="6066"/>
            <ac:spMk id="17" creationId="{5CCD08E2-4002-2D44-043F-8A721B5EAB83}"/>
          </ac:spMkLst>
        </pc:spChg>
        <pc:spChg chg="add mod">
          <ac:chgData name="松浦英宗" userId="9b03fd3a-662f-49ff-9af1-1b93cf7aab22" providerId="ADAL" clId="{56E9DFAE-DDAD-4FCA-8AED-56B2D15DB479}" dt="2026-02-25T08:53:36.347" v="22483"/>
          <ac:spMkLst>
            <pc:docMk/>
            <pc:sldMk cId="867336199" sldId="6066"/>
            <ac:spMk id="18" creationId="{4CFFF877-D2AC-DA5A-B860-C70399DCC22D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2" creationId="{5037F8AE-451C-12A3-F990-05886B658DDA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3" creationId="{13B3E744-5EA0-A765-2ADF-004B148AB7E9}"/>
          </ac:spMkLst>
        </pc:spChg>
        <pc:spChg chg="mod">
          <ac:chgData name="松浦英宗" userId="9b03fd3a-662f-49ff-9af1-1b93cf7aab22" providerId="ADAL" clId="{56E9DFAE-DDAD-4FCA-8AED-56B2D15DB479}" dt="2026-02-25T08:53:42.558" v="22485"/>
          <ac:spMkLst>
            <pc:docMk/>
            <pc:sldMk cId="867336199" sldId="6066"/>
            <ac:spMk id="27" creationId="{ABB6177F-0924-0F1C-7971-8E79B37FD367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28" creationId="{1A7E14F4-9C11-1464-0B22-46D6EFD47D52}"/>
          </ac:spMkLst>
        </pc:spChg>
        <pc:spChg chg="mod">
          <ac:chgData name="松浦英宗" userId="9b03fd3a-662f-49ff-9af1-1b93cf7aab22" providerId="ADAL" clId="{56E9DFAE-DDAD-4FCA-8AED-56B2D15DB479}" dt="2026-02-25T08:53:53.591" v="22489"/>
          <ac:spMkLst>
            <pc:docMk/>
            <pc:sldMk cId="867336199" sldId="6066"/>
            <ac:spMk id="35" creationId="{61A5B931-E490-6526-2658-E4297B181C1C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36" creationId="{6ABA55FC-8C47-52FD-3E37-D4535803ED3E}"/>
          </ac:spMkLst>
        </pc:spChg>
        <pc:spChg chg="mod">
          <ac:chgData name="松浦英宗" userId="9b03fd3a-662f-49ff-9af1-1b93cf7aab22" providerId="ADAL" clId="{56E9DFAE-DDAD-4FCA-8AED-56B2D15DB479}" dt="2026-02-25T08:53:48.150" v="22487"/>
          <ac:spMkLst>
            <pc:docMk/>
            <pc:sldMk cId="867336199" sldId="6066"/>
            <ac:spMk id="39" creationId="{D40E0584-FF3E-F014-348F-4920C5A835D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0" creationId="{43C0EFE7-F174-AC4A-B667-61E625731264}"/>
          </ac:spMkLst>
        </pc:spChg>
        <pc:spChg chg="mod">
          <ac:chgData name="松浦英宗" userId="9b03fd3a-662f-49ff-9af1-1b93cf7aab22" providerId="ADAL" clId="{56E9DFAE-DDAD-4FCA-8AED-56B2D15DB479}" dt="2026-02-25T08:54:04.217" v="22493"/>
          <ac:spMkLst>
            <pc:docMk/>
            <pc:sldMk cId="867336199" sldId="6066"/>
            <ac:spMk id="46" creationId="{9A75D800-331A-ABB6-B574-480730DDB66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7" creationId="{1A4DB9A9-393C-E5EF-120D-8F824D635464}"/>
          </ac:spMkLst>
        </pc:spChg>
        <pc:spChg chg="mod">
          <ac:chgData name="松浦英宗" userId="9b03fd3a-662f-49ff-9af1-1b93cf7aab22" providerId="ADAL" clId="{56E9DFAE-DDAD-4FCA-8AED-56B2D15DB479}" dt="2026-02-25T08:53:58.698" v="22491"/>
          <ac:spMkLst>
            <pc:docMk/>
            <pc:sldMk cId="867336199" sldId="6066"/>
            <ac:spMk id="50" creationId="{4F3FD3DF-F260-CC2E-9991-6123EFE3761B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51" creationId="{09EE47AD-D799-0249-7583-0A09AD2F37EE}"/>
          </ac:spMkLst>
        </pc:s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5" creationId="{45C27D7A-F17A-57EF-5800-9685EF726979}"/>
          </ac:grpSpMkLst>
        </pc:gr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8" creationId="{01F5C236-1139-8D75-FFB4-3CBAD539EB57}"/>
          </ac:grpSpMkLst>
        </pc:grpChg>
        <pc:grpChg chg="add mod">
          <ac:chgData name="松浦英宗" userId="9b03fd3a-662f-49ff-9af1-1b93cf7aab22" providerId="ADAL" clId="{56E9DFAE-DDAD-4FCA-8AED-56B2D15DB479}" dt="2026-02-25T08:49:49.194" v="22332"/>
          <ac:grpSpMkLst>
            <pc:docMk/>
            <pc:sldMk cId="867336199" sldId="6066"/>
            <ac:grpSpMk id="11" creationId="{DB9BDBC5-E353-74B7-D303-C5E7C09B7D6C}"/>
          </ac:grpSpMkLst>
        </pc:grpChg>
        <pc:grpChg chg="add mod">
          <ac:chgData name="松浦英宗" userId="9b03fd3a-662f-49ff-9af1-1b93cf7aab22" providerId="ADAL" clId="{56E9DFAE-DDAD-4FCA-8AED-56B2D15DB479}" dt="2026-02-25T08:52:09.557" v="22386" actId="164"/>
          <ac:grpSpMkLst>
            <pc:docMk/>
            <pc:sldMk cId="867336199" sldId="6066"/>
            <ac:grpSpMk id="16" creationId="{7854D0D1-4781-7E28-A7A0-94F4816D9110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19" creationId="{2A21A333-808B-7F14-6D09-9398421569D0}"/>
          </ac:grpSpMkLst>
        </pc:grpChg>
        <pc:grpChg chg="add 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0" creationId="{DAE3728D-A3FA-7CF0-FC06-D82FBD862339}"/>
          </ac:grpSpMkLst>
        </pc:grpChg>
        <pc:grpChg chg="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1" creationId="{352AE59F-A21A-C28E-9F92-7C8C2C52837D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25" creationId="{06667FE9-E78C-9D3A-6AAD-176CAA083F45}"/>
          </ac:grpSpMkLst>
        </pc:grpChg>
        <pc:grpChg chg="mod">
          <ac:chgData name="松浦英宗" userId="9b03fd3a-662f-49ff-9af1-1b93cf7aab22" providerId="ADAL" clId="{56E9DFAE-DDAD-4FCA-8AED-56B2D15DB479}" dt="2026-02-25T08:52:21.086" v="22394" actId="571"/>
          <ac:grpSpMkLst>
            <pc:docMk/>
            <pc:sldMk cId="867336199" sldId="6066"/>
            <ac:grpSpMk id="26" creationId="{41F8ED77-6F9E-AA32-E603-B6A7D6DA5814}"/>
          </ac:grpSpMkLst>
        </pc:grpChg>
        <pc:grpChg chg="add mod">
          <ac:chgData name="松浦英宗" userId="9b03fd3a-662f-49ff-9af1-1b93cf7aab22" providerId="ADAL" clId="{56E9DFAE-DDAD-4FCA-8AED-56B2D15DB479}" dt="2026-02-25T08:52:32.013" v="22399" actId="1076"/>
          <ac:grpSpMkLst>
            <pc:docMk/>
            <pc:sldMk cId="867336199" sldId="6066"/>
            <ac:grpSpMk id="30" creationId="{32362D83-2875-19A7-F604-C4BE74BFB625}"/>
          </ac:grpSpMkLst>
        </pc:grpChg>
        <pc:grpChg chg="add mod">
          <ac:chgData name="松浦英宗" userId="9b03fd3a-662f-49ff-9af1-1b93cf7aab22" providerId="ADAL" clId="{56E9DFAE-DDAD-4FCA-8AED-56B2D15DB479}" dt="2026-02-25T08:52:36.199" v="22400" actId="465"/>
          <ac:grpSpMkLst>
            <pc:docMk/>
            <pc:sldMk cId="867336199" sldId="6066"/>
            <ac:grpSpMk id="31" creationId="{6763BD5C-74C8-CB9F-ECD1-649F660FFD0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2" creationId="{A1DC6119-26E2-800D-7EB3-32778A749556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3" creationId="{196ED7B6-B2A1-6205-8489-F1E3B8747911}"/>
          </ac:grpSpMkLst>
        </pc:grpChg>
        <pc:grpChg chg="mod">
          <ac:chgData name="松浦英宗" userId="9b03fd3a-662f-49ff-9af1-1b93cf7aab22" providerId="ADAL" clId="{56E9DFAE-DDAD-4FCA-8AED-56B2D15DB479}" dt="2026-02-25T08:52:26.312" v="22397" actId="571"/>
          <ac:grpSpMkLst>
            <pc:docMk/>
            <pc:sldMk cId="867336199" sldId="6066"/>
            <ac:grpSpMk id="38" creationId="{4BD5754F-943B-6C98-F81F-48D4F1739232}"/>
          </ac:grpSpMkLst>
        </pc:grpChg>
        <pc:grpChg chg="add 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2" creationId="{29345761-E60F-051E-3388-72993D5CBA59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3" creationId="{227358B8-72CB-878A-F0B0-7AAE2D27CF5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4" creationId="{31D30A40-88D5-5F07-6D6A-3811FB25ACD8}"/>
          </ac:grpSpMkLst>
        </pc:grpChg>
        <pc:grpChg chg="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9" creationId="{64A45CB1-1BC8-E6FD-1C22-036E6F67DFAD}"/>
          </ac:grpSpMkLst>
        </pc:grpChg>
        <pc:picChg chg="add del mod">
          <ac:chgData name="松浦英宗" userId="9b03fd3a-662f-49ff-9af1-1b93cf7aab22" providerId="ADAL" clId="{56E9DFAE-DDAD-4FCA-8AED-56B2D15DB479}" dt="2026-02-25T08:50:00.380" v="22337"/>
          <ac:picMkLst>
            <pc:docMk/>
            <pc:sldMk cId="867336199" sldId="6066"/>
            <ac:picMk id="14" creationId="{80EED7DB-DDBC-A48F-C268-40FD849B7B15}"/>
          </ac:picMkLst>
        </pc:picChg>
        <pc:picChg chg="mod">
          <ac:chgData name="松浦英宗" userId="9b03fd3a-662f-49ff-9af1-1b93cf7aab22" providerId="ADAL" clId="{56E9DFAE-DDAD-4FCA-8AED-56B2D15DB479}" dt="2026-02-25T08:50:12.204" v="22340" actId="164"/>
          <ac:picMkLst>
            <pc:docMk/>
            <pc:sldMk cId="867336199" sldId="6066"/>
            <ac:picMk id="15" creationId="{46DE624D-5A67-3B1E-847D-44B786EFCF31}"/>
          </ac:picMkLst>
        </pc:picChg>
        <pc:picChg chg="mod">
          <ac:chgData name="松浦英宗" userId="9b03fd3a-662f-49ff-9af1-1b93cf7aab22" providerId="ADAL" clId="{56E9DFAE-DDAD-4FCA-8AED-56B2D15DB479}" dt="2026-02-25T08:52:17.692" v="22393" actId="571"/>
          <ac:picMkLst>
            <pc:docMk/>
            <pc:sldMk cId="867336199" sldId="6066"/>
            <ac:picMk id="24" creationId="{472C76DC-B49A-C3B0-0BA8-663A4389BC20}"/>
          </ac:picMkLst>
        </pc:picChg>
        <pc:picChg chg="mod">
          <ac:chgData name="松浦英宗" userId="9b03fd3a-662f-49ff-9af1-1b93cf7aab22" providerId="ADAL" clId="{56E9DFAE-DDAD-4FCA-8AED-56B2D15DB479}" dt="2026-02-25T08:52:21.086" v="22394" actId="571"/>
          <ac:picMkLst>
            <pc:docMk/>
            <pc:sldMk cId="867336199" sldId="6066"/>
            <ac:picMk id="29" creationId="{07EE3742-2D95-8134-6616-6AFAC7826E21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37" creationId="{D4E84AC5-E13B-4422-A5A9-5CF429708E1B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41" creationId="{7CA8CA8B-1AF6-16DE-3570-571346684A00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48" creationId="{71914D33-B705-37DD-FEBA-9BEB91F24958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52" creationId="{4C6E3947-E268-2649-E66D-DCD94690562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1653230854" sldId="6067"/>
        </pc:sldMkLst>
        <pc:spChg chg="mod topLvl">
          <ac:chgData name="松浦英宗" userId="9b03fd3a-662f-49ff-9af1-1b93cf7aab22" providerId="ADAL" clId="{56E9DFAE-DDAD-4FCA-8AED-56B2D15DB479}" dt="2026-02-25T08:59:06.597" v="22558" actId="14100"/>
          <ac:spMkLst>
            <pc:docMk/>
            <pc:sldMk cId="1653230854" sldId="6067"/>
            <ac:spMk id="5" creationId="{6C4CDF8A-B52A-EBE6-68C2-89F14C1B5A3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6" creationId="{2B5EE789-65C4-DFD7-3BCE-00A4A2F48AAE}"/>
          </ac:spMkLst>
        </pc:spChg>
        <pc:spChg chg="mod">
          <ac:chgData name="松浦英宗" userId="9b03fd3a-662f-49ff-9af1-1b93cf7aab22" providerId="ADAL" clId="{56E9DFAE-DDAD-4FCA-8AED-56B2D15DB479}" dt="2026-02-25T08:56:14.904" v="22517" actId="571"/>
          <ac:spMkLst>
            <pc:docMk/>
            <pc:sldMk cId="1653230854" sldId="6067"/>
            <ac:spMk id="9" creationId="{E6A564FC-9A5F-FE09-CFAD-2A5E9D40B762}"/>
          </ac:spMkLst>
        </pc:spChg>
        <pc:spChg chg="add del mod">
          <ac:chgData name="松浦英宗" userId="9b03fd3a-662f-49ff-9af1-1b93cf7aab22" providerId="ADAL" clId="{56E9DFAE-DDAD-4FCA-8AED-56B2D15DB479}" dt="2026-02-25T08:56:16.022" v="22518" actId="478"/>
          <ac:spMkLst>
            <pc:docMk/>
            <pc:sldMk cId="1653230854" sldId="6067"/>
            <ac:spMk id="11" creationId="{D49C032B-B395-AF71-4DAE-413D39634F9F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3" creationId="{9CB215C5-0077-C834-AD9E-FCD44C3053B4}"/>
          </ac:spMkLst>
        </pc:spChg>
        <pc:spChg chg="add 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15" creationId="{FF600941-810D-600C-0CD3-85A5E8CBCA48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9" creationId="{A7987B3F-41D0-4423-A2F6-87872973A11E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21" creationId="{03EAEAA8-43D6-73C9-6844-F7E7B097CC71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2" creationId="{997B9492-3E7B-5A70-BD09-601842FF06DE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4" creationId="{6A9E2A65-7F1A-F31D-5FB5-7D399F0E4456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8" creationId="{F1EFF350-1DDB-561B-81C2-2726FFE65230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30" creationId="{0DDE4009-CA42-6F27-C036-3316D0F35D6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31" creationId="{11519018-5C53-C3D1-ED84-F2DB6E5E754C}"/>
          </ac:spMkLst>
        </pc:spChg>
        <pc:spChg chg="mod">
          <ac:chgData name="松浦英宗" userId="9b03fd3a-662f-49ff-9af1-1b93cf7aab22" providerId="ADAL" clId="{56E9DFAE-DDAD-4FCA-8AED-56B2D15DB479}" dt="2026-02-25T08:57:17.919" v="22535" actId="571"/>
          <ac:spMkLst>
            <pc:docMk/>
            <pc:sldMk cId="1653230854" sldId="6067"/>
            <ac:spMk id="33" creationId="{FE0206DF-0FBE-DBC4-D6D1-68E5B10E85FE}"/>
          </ac:spMkLst>
        </pc:spChg>
        <pc:grpChg chg="add del mod">
          <ac:chgData name="松浦英宗" userId="9b03fd3a-662f-49ff-9af1-1b93cf7aab22" providerId="ADAL" clId="{56E9DFAE-DDAD-4FCA-8AED-56B2D15DB479}" dt="2026-02-25T08:56:00.069" v="22501" actId="165"/>
          <ac:grpSpMkLst>
            <pc:docMk/>
            <pc:sldMk cId="1653230854" sldId="6067"/>
            <ac:grpSpMk id="3" creationId="{68120F5C-83C5-1773-2A2C-4C49B6EA785D}"/>
          </ac:grpSpMkLst>
        </pc:grpChg>
        <pc:grpChg chg="mod topLvl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4" creationId="{7C41DC93-25CF-95A5-0F7A-976DF1A7D143}"/>
          </ac:grpSpMkLst>
        </pc:grpChg>
        <pc:grpChg chg="add del mod">
          <ac:chgData name="松浦英宗" userId="9b03fd3a-662f-49ff-9af1-1b93cf7aab22" providerId="ADAL" clId="{56E9DFAE-DDAD-4FCA-8AED-56B2D15DB479}" dt="2026-02-25T08:56:16.022" v="22518" actId="478"/>
          <ac:grpSpMkLst>
            <pc:docMk/>
            <pc:sldMk cId="1653230854" sldId="6067"/>
            <ac:grpSpMk id="8" creationId="{3F1AF035-6BEA-3BDB-9B87-023B0014FA4A}"/>
          </ac:grpSpMkLst>
        </pc:grpChg>
        <pc:grpChg chg="add 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12" creationId="{2A8D9B56-C72B-2535-6FBA-B69EAC4365F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6" creationId="{238A270B-4C54-5FAF-438F-45DDA442F9A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7" creationId="{53229E6B-B780-9EBF-6564-3D8FC813E926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18" creationId="{90DFC8FD-3E30-4349-AD3C-8E9C0E06D263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0" creationId="{4D7BD23D-0DD9-2F04-C772-57222E7F8C25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26" creationId="{94519516-38CB-E33F-A5A3-9909CDEC96BE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27" creationId="{16F227FC-3AF6-0A60-5BD2-E1AB1AE48895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9" creationId="{C8ECEC9C-743C-B519-1738-B4709BC58608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35" creationId="{9450CAA5-AF97-5010-49CF-4443553F99DD}"/>
          </ac:grpSpMkLst>
        </pc:grpChg>
        <pc:picChg chg="mod">
          <ac:chgData name="松浦英宗" userId="9b03fd3a-662f-49ff-9af1-1b93cf7aab22" providerId="ADAL" clId="{56E9DFAE-DDAD-4FCA-8AED-56B2D15DB479}" dt="2026-02-25T08:56:00.069" v="22501" actId="165"/>
          <ac:picMkLst>
            <pc:docMk/>
            <pc:sldMk cId="1653230854" sldId="6067"/>
            <ac:picMk id="7" creationId="{6AAF82F9-B1B1-2144-F56C-C51620D30BB0}"/>
          </ac:picMkLst>
        </pc:picChg>
        <pc:picChg chg="mod">
          <ac:chgData name="松浦英宗" userId="9b03fd3a-662f-49ff-9af1-1b93cf7aab22" providerId="ADAL" clId="{56E9DFAE-DDAD-4FCA-8AED-56B2D15DB479}" dt="2026-02-25T08:56:14.904" v="22517" actId="571"/>
          <ac:picMkLst>
            <pc:docMk/>
            <pc:sldMk cId="1653230854" sldId="6067"/>
            <ac:picMk id="10" creationId="{01515478-27CE-FF5B-DB0B-68F4B2B3654B}"/>
          </ac:picMkLst>
        </pc:picChg>
        <pc:picChg chg="mod">
          <ac:chgData name="松浦英宗" userId="9b03fd3a-662f-49ff-9af1-1b93cf7aab22" providerId="ADAL" clId="{56E9DFAE-DDAD-4FCA-8AED-56B2D15DB479}" dt="2026-02-25T08:56:28.564" v="22526" actId="571"/>
          <ac:picMkLst>
            <pc:docMk/>
            <pc:sldMk cId="1653230854" sldId="6067"/>
            <ac:picMk id="14" creationId="{2554E6B3-1051-8788-3098-589AFE193C70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3" creationId="{9CA51707-E34E-2ADA-ECE5-74DE545BA391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5" creationId="{A9352D09-7AE1-2033-2D06-BB4DDD2B8E8E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2" creationId="{16B5DA67-CFA1-6136-C61A-84C05279F545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4" creationId="{17DE41EE-5765-5566-3A6F-86F34E4CC8B2}"/>
          </ac:picMkLst>
        </pc:pic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785976088" sldId="6067"/>
        </pc:sldMkLst>
      </pc:sldChg>
      <pc:sldChg chg="addSp delSp modSp add del mod">
        <pc:chgData name="松浦英宗" userId="9b03fd3a-662f-49ff-9af1-1b93cf7aab22" providerId="ADAL" clId="{56E9DFAE-DDAD-4FCA-8AED-56B2D15DB479}" dt="2026-02-25T09:19:10.294" v="22775" actId="47"/>
        <pc:sldMkLst>
          <pc:docMk/>
          <pc:sldMk cId="3028074772" sldId="6068"/>
        </pc:sldMkLst>
        <pc:spChg chg="add mod">
          <ac:chgData name="松浦英宗" userId="9b03fd3a-662f-49ff-9af1-1b93cf7aab22" providerId="ADAL" clId="{56E9DFAE-DDAD-4FCA-8AED-56B2D15DB479}" dt="2026-02-25T09:11:46.382" v="22704"/>
          <ac:spMkLst>
            <pc:docMk/>
            <pc:sldMk cId="3028074772" sldId="6068"/>
            <ac:spMk id="3" creationId="{B5827CD4-6793-3A2B-8054-CBF9D0F8A440}"/>
          </ac:spMkLst>
        </pc:spChg>
        <pc:spChg chg="add mod">
          <ac:chgData name="松浦英宗" userId="9b03fd3a-662f-49ff-9af1-1b93cf7aab22" providerId="ADAL" clId="{56E9DFAE-DDAD-4FCA-8AED-56B2D15DB479}" dt="2026-02-25T09:12:14.537" v="22712" actId="20577"/>
          <ac:spMkLst>
            <pc:docMk/>
            <pc:sldMk cId="3028074772" sldId="6068"/>
            <ac:spMk id="4" creationId="{C3F8AA4F-DFD8-1AD6-A851-19CA3FBAEB0D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5" creationId="{8692507F-958A-6E6C-4240-5F557B7BEE76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6" creationId="{E23FCA91-87F9-59FA-AF15-ED1EBCBB1C1B}"/>
          </ac:spMkLst>
        </pc:spChg>
        <pc:spChg chg="add del mod ord">
          <ac:chgData name="松浦英宗" userId="9b03fd3a-662f-49ff-9af1-1b93cf7aab22" providerId="ADAL" clId="{56E9DFAE-DDAD-4FCA-8AED-56B2D15DB479}" dt="2026-02-25T09:10:04.355" v="22678" actId="478"/>
          <ac:spMkLst>
            <pc:docMk/>
            <pc:sldMk cId="3028074772" sldId="6068"/>
            <ac:spMk id="8" creationId="{BF54BE0B-177D-C713-7F75-B17C7F03615F}"/>
          </ac:spMkLst>
        </pc:spChg>
        <pc:spChg chg="add mod ord">
          <ac:chgData name="松浦英宗" userId="9b03fd3a-662f-49ff-9af1-1b93cf7aab22" providerId="ADAL" clId="{56E9DFAE-DDAD-4FCA-8AED-56B2D15DB479}" dt="2026-02-25T09:10:55.607" v="22695" actId="164"/>
          <ac:spMkLst>
            <pc:docMk/>
            <pc:sldMk cId="3028074772" sldId="6068"/>
            <ac:spMk id="9" creationId="{204CDB27-64DD-A25D-F862-49B1F8A79E24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2" creationId="{8E52E5A5-881D-F701-E9CE-F8094C51E333}"/>
          </ac:spMkLst>
        </pc:spChg>
        <pc:spChg chg="mod">
          <ac:chgData name="松浦英宗" userId="9b03fd3a-662f-49ff-9af1-1b93cf7aab22" providerId="ADAL" clId="{56E9DFAE-DDAD-4FCA-8AED-56B2D15DB479}" dt="2026-02-25T09:12:21.938" v="22714"/>
          <ac:spMkLst>
            <pc:docMk/>
            <pc:sldMk cId="3028074772" sldId="6068"/>
            <ac:spMk id="14" creationId="{B3AC9295-D5BA-38B8-CE18-00688C6FF0D6}"/>
          </ac:spMkLst>
        </pc:spChg>
        <pc:spChg chg="mod">
          <ac:chgData name="松浦英宗" userId="9b03fd3a-662f-49ff-9af1-1b93cf7aab22" providerId="ADAL" clId="{56E9DFAE-DDAD-4FCA-8AED-56B2D15DB479}" dt="2026-02-25T09:12:34.545" v="22717" actId="20577"/>
          <ac:spMkLst>
            <pc:docMk/>
            <pc:sldMk cId="3028074772" sldId="6068"/>
            <ac:spMk id="15" creationId="{C0948329-43B1-77E1-7CF3-08D618BE88A8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6" creationId="{43F8FA5B-59EB-A8F6-2D59-7D057851776C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7" creationId="{9E8E2243-87E3-2048-F744-C9326DC461D5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19" creationId="{24DC4034-349F-F63C-5F8E-67D31FDAB81B}"/>
          </ac:spMkLst>
        </pc:spChg>
        <pc:spChg chg="mod">
          <ac:chgData name="松浦英宗" userId="9b03fd3a-662f-49ff-9af1-1b93cf7aab22" providerId="ADAL" clId="{56E9DFAE-DDAD-4FCA-8AED-56B2D15DB479}" dt="2026-02-25T09:12:40.111" v="22719"/>
          <ac:spMkLst>
            <pc:docMk/>
            <pc:sldMk cId="3028074772" sldId="6068"/>
            <ac:spMk id="21" creationId="{36FFE21D-DC48-D9F0-FA07-5300940A24E7}"/>
          </ac:spMkLst>
        </pc:spChg>
        <pc:spChg chg="mod">
          <ac:chgData name="松浦英宗" userId="9b03fd3a-662f-49ff-9af1-1b93cf7aab22" providerId="ADAL" clId="{56E9DFAE-DDAD-4FCA-8AED-56B2D15DB479}" dt="2026-02-25T09:12:46.499" v="22721"/>
          <ac:spMkLst>
            <pc:docMk/>
            <pc:sldMk cId="3028074772" sldId="6068"/>
            <ac:spMk id="22" creationId="{7F4DF43F-12BD-85D8-C32B-70351A4B31EF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3" creationId="{E85037FE-F5D1-7F42-769A-7C8CE23AAF1A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4" creationId="{E21BEA14-6A42-7182-FE73-A9568FA44188}"/>
          </ac:spMkLst>
        </pc:spChg>
        <pc:spChg chg="add del mod ord">
          <ac:chgData name="松浦英宗" userId="9b03fd3a-662f-49ff-9af1-1b93cf7aab22" providerId="ADAL" clId="{56E9DFAE-DDAD-4FCA-8AED-56B2D15DB479}" dt="2026-02-25T09:19:06.725" v="22774" actId="478"/>
          <ac:spMkLst>
            <pc:docMk/>
            <pc:sldMk cId="3028074772" sldId="6068"/>
            <ac:spMk id="26" creationId="{59C5F919-AEB7-0A80-2313-E436C777C452}"/>
          </ac:spMkLst>
        </pc:spChg>
        <pc:grpChg chg="add mod">
          <ac:chgData name="松浦英宗" userId="9b03fd3a-662f-49ff-9af1-1b93cf7aab22" providerId="ADAL" clId="{56E9DFAE-DDAD-4FCA-8AED-56B2D15DB479}" dt="2026-02-25T09:10:55.607" v="22695" actId="164"/>
          <ac:grpSpMkLst>
            <pc:docMk/>
            <pc:sldMk cId="3028074772" sldId="6068"/>
            <ac:grpSpMk id="7" creationId="{0A6E0F05-8274-B070-571E-DDBD4754F0CC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0" creationId="{E8FD8AFC-73DE-228F-E30C-8938DACE81BE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1" creationId="{8F066847-1E34-5B02-21A5-7507DCE2A2F8}"/>
          </ac:grpSpMkLst>
        </pc:grpChg>
        <pc:grpChg chg="mod">
          <ac:chgData name="松浦英宗" userId="9b03fd3a-662f-49ff-9af1-1b93cf7aab22" providerId="ADAL" clId="{56E9DFAE-DDAD-4FCA-8AED-56B2D15DB479}" dt="2026-02-25T09:11:01.158" v="22699" actId="571"/>
          <ac:grpSpMkLst>
            <pc:docMk/>
            <pc:sldMk cId="3028074772" sldId="6068"/>
            <ac:grpSpMk id="13" creationId="{8A787D22-CECF-3957-152E-669706622CB1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8" creationId="{1C4A45A8-53D2-6A85-52CC-EE9A7FFC09D6}"/>
          </ac:grpSpMkLst>
        </pc:grpChg>
        <pc:grpChg chg="mod">
          <ac:chgData name="松浦英宗" userId="9b03fd3a-662f-49ff-9af1-1b93cf7aab22" providerId="ADAL" clId="{56E9DFAE-DDAD-4FCA-8AED-56B2D15DB479}" dt="2026-02-25T09:11:02.467" v="22700" actId="571"/>
          <ac:grpSpMkLst>
            <pc:docMk/>
            <pc:sldMk cId="3028074772" sldId="6068"/>
            <ac:grpSpMk id="20" creationId="{790CE25C-0CB7-28ED-6BFD-A43538C91A08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25" creationId="{D62A22BA-CB95-5C06-8962-174D6927D8DF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710306755" sldId="6069"/>
        </pc:sldMkLst>
        <pc:spChg chg="mod">
          <ac:chgData name="松浦英宗" userId="9b03fd3a-662f-49ff-9af1-1b93cf7aab22" providerId="ADAL" clId="{56E9DFAE-DDAD-4FCA-8AED-56B2D15DB479}" dt="2026-02-25T08:41:30.638" v="22183" actId="1035"/>
          <ac:spMkLst>
            <pc:docMk/>
            <pc:sldMk cId="1710306755" sldId="6069"/>
            <ac:spMk id="2" creationId="{6F99E7F5-E745-8652-2AF5-C60ECC76DE70}"/>
          </ac:spMkLst>
        </pc:spChg>
        <pc:spChg chg="add mod">
          <ac:chgData name="松浦英宗" userId="9b03fd3a-662f-49ff-9af1-1b93cf7aab22" providerId="ADAL" clId="{56E9DFAE-DDAD-4FCA-8AED-56B2D15DB479}" dt="2026-02-25T08:38:32.430" v="22036" actId="207"/>
          <ac:spMkLst>
            <pc:docMk/>
            <pc:sldMk cId="1710306755" sldId="6069"/>
            <ac:spMk id="3" creationId="{D30C18AB-0D2A-5633-6A8A-DE4A46C00032}"/>
          </ac:spMkLst>
        </pc:spChg>
        <pc:spChg chg="add mod">
          <ac:chgData name="松浦英宗" userId="9b03fd3a-662f-49ff-9af1-1b93cf7aab22" providerId="ADAL" clId="{56E9DFAE-DDAD-4FCA-8AED-56B2D15DB479}" dt="2026-02-25T08:41:27.985" v="22171" actId="14100"/>
          <ac:spMkLst>
            <pc:docMk/>
            <pc:sldMk cId="1710306755" sldId="6069"/>
            <ac:spMk id="4" creationId="{0AED3BBD-21C6-3924-FC9C-5DCF6F4D3494}"/>
          </ac:spMkLst>
        </pc:spChg>
        <pc:spChg chg="add mod">
          <ac:chgData name="松浦英宗" userId="9b03fd3a-662f-49ff-9af1-1b93cf7aab22" providerId="ADAL" clId="{56E9DFAE-DDAD-4FCA-8AED-56B2D15DB479}" dt="2026-02-25T08:42:39.147" v="22211"/>
          <ac:spMkLst>
            <pc:docMk/>
            <pc:sldMk cId="1710306755" sldId="6069"/>
            <ac:spMk id="5" creationId="{B739846F-B9C4-2B72-48B7-4390A215A83E}"/>
          </ac:spMkLst>
        </pc:spChg>
        <pc:spChg chg="add 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6" creationId="{59C76B45-78B9-A472-24F7-DF071E533E75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9" creationId="{E794C33B-0486-C235-7DC3-8D5B1136AACF}"/>
          </ac:spMkLst>
        </pc:spChg>
        <pc:spChg chg="mod">
          <ac:chgData name="松浦英宗" userId="9b03fd3a-662f-49ff-9af1-1b93cf7aab22" providerId="ADAL" clId="{56E9DFAE-DDAD-4FCA-8AED-56B2D15DB479}" dt="2026-02-25T08:41:17.088" v="22168" actId="20577"/>
          <ac:spMkLst>
            <pc:docMk/>
            <pc:sldMk cId="1710306755" sldId="6069"/>
            <ac:spMk id="10" creationId="{B6A5869B-728B-492E-2235-2197256DC196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16" creationId="{6DD0342E-B271-6A87-999F-E9B95D862B5B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21" creationId="{B382AB1D-8E60-180A-EB9C-B8D1F7C4038C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22" creationId="{063F8A87-7806-1FAB-E005-31699A8172D3}"/>
          </ac:spMkLst>
        </pc:spChg>
        <pc:spChg chg="mod">
          <ac:chgData name="松浦英宗" userId="9b03fd3a-662f-49ff-9af1-1b93cf7aab22" providerId="ADAL" clId="{56E9DFAE-DDAD-4FCA-8AED-56B2D15DB479}" dt="2026-02-25T08:42:53.613" v="22215"/>
          <ac:spMkLst>
            <pc:docMk/>
            <pc:sldMk cId="1710306755" sldId="6069"/>
            <ac:spMk id="23" creationId="{7EA7B6B0-33DA-B25F-671B-4A5CF5B0508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24" creationId="{58FD4A8F-881E-A9FE-A2B4-8D84DFCF93CD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26" creationId="{594C4EA4-EA72-5202-D3BE-1ED6CC33A3BD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31" creationId="{CF9B53DB-DC80-4C0F-5489-5BD598CFBC81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32" creationId="{63184833-2E3F-6728-37EC-00EF3012848C}"/>
          </ac:spMkLst>
        </pc:spChg>
        <pc:spChg chg="mod">
          <ac:chgData name="松浦英宗" userId="9b03fd3a-662f-49ff-9af1-1b93cf7aab22" providerId="ADAL" clId="{56E9DFAE-DDAD-4FCA-8AED-56B2D15DB479}" dt="2026-02-25T08:43:07.926" v="22219"/>
          <ac:spMkLst>
            <pc:docMk/>
            <pc:sldMk cId="1710306755" sldId="6069"/>
            <ac:spMk id="33" creationId="{380EEEA3-36D1-B757-D442-6DE469A4B2D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34" creationId="{F866BEE8-E9BF-5B3C-2C83-B12DABDE65C7}"/>
          </ac:spMkLst>
        </pc:s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7" creationId="{119F2F86-CF0E-ED75-2D89-0DBBFE801A33}"/>
          </ac:grpSpMkLst>
        </pc:gr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8" creationId="{F9A3F8F4-6373-136C-DAE5-56EF17E6E1EC}"/>
          </ac:grpSpMkLst>
        </pc:grpChg>
        <pc:grpChg chg="add mod">
          <ac:chgData name="松浦英宗" userId="9b03fd3a-662f-49ff-9af1-1b93cf7aab22" providerId="ADAL" clId="{56E9DFAE-DDAD-4FCA-8AED-56B2D15DB479}" dt="2026-02-25T08:41:14.762" v="22165" actId="164"/>
          <ac:grpSpMkLst>
            <pc:docMk/>
            <pc:sldMk cId="1710306755" sldId="6069"/>
            <ac:grpSpMk id="13" creationId="{7B4A4859-F8BE-9AEF-9A62-3C4072B5B494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4" creationId="{CCA61046-28E7-AEFD-1D38-73FFB4B47458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5" creationId="{2B03E78E-29BF-DE39-D1C9-35A70C84AC5B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7" creationId="{A92DA272-D7C0-7164-5353-7407717332DC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8" creationId="{861AA369-726E-8086-7CCA-9D5A081F3502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9" creationId="{56B4AEAA-F813-D974-B528-C4B9D7BA2CC5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25" creationId="{16A2E8C8-D9B2-25D5-61A3-200E913A89EA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7" creationId="{360427BF-3F75-0537-75FC-FB736D574C5B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8" creationId="{1547ED79-4B2B-1648-69D9-22D1277694C3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9" creationId="{067CDE80-8433-A03B-D51A-F04CE0674DAD}"/>
          </ac:grpSpMkLst>
        </pc:grpChg>
        <pc:grpChg chg="add mod">
          <ac:chgData name="松浦英宗" userId="9b03fd3a-662f-49ff-9af1-1b93cf7aab22" providerId="ADAL" clId="{56E9DFAE-DDAD-4FCA-8AED-56B2D15DB479}" dt="2026-02-25T08:41:52.374" v="22209" actId="12788"/>
          <ac:grpSpMkLst>
            <pc:docMk/>
            <pc:sldMk cId="1710306755" sldId="6069"/>
            <ac:grpSpMk id="35" creationId="{62306600-E5F8-7EA8-8C39-3C677A2D42E3}"/>
          </ac:grpSpMkLst>
        </pc:grpChg>
        <pc:cxnChg chg="add mod">
          <ac:chgData name="松浦英宗" userId="9b03fd3a-662f-49ff-9af1-1b93cf7aab22" providerId="ADAL" clId="{56E9DFAE-DDAD-4FCA-8AED-56B2D15DB479}" dt="2026-02-25T08:41:40.805" v="22202" actId="465"/>
          <ac:cxnSpMkLst>
            <pc:docMk/>
            <pc:sldMk cId="1710306755" sldId="6069"/>
            <ac:cxnSpMk id="11" creationId="{0F42BD14-BC86-AEF0-4EE7-9EEB81127808}"/>
          </ac:cxnSpMkLst>
        </pc:cxnChg>
        <pc:cxnChg chg="mod">
          <ac:chgData name="松浦英宗" userId="9b03fd3a-662f-49ff-9af1-1b93cf7aab22" providerId="ADAL" clId="{56E9DFAE-DDAD-4FCA-8AED-56B2D15DB479}" dt="2026-02-25T08:41:45.529" v="22205" actId="571"/>
          <ac:cxnSpMkLst>
            <pc:docMk/>
            <pc:sldMk cId="1710306755" sldId="6069"/>
            <ac:cxnSpMk id="20" creationId="{F953582A-7714-5443-F0C1-A04D672AC969}"/>
          </ac:cxnSpMkLst>
        </pc:cxnChg>
        <pc:cxnChg chg="mod">
          <ac:chgData name="松浦英宗" userId="9b03fd3a-662f-49ff-9af1-1b93cf7aab22" providerId="ADAL" clId="{56E9DFAE-DDAD-4FCA-8AED-56B2D15DB479}" dt="2026-02-25T08:41:47.990" v="22206" actId="571"/>
          <ac:cxnSpMkLst>
            <pc:docMk/>
            <pc:sldMk cId="1710306755" sldId="6069"/>
            <ac:cxnSpMk id="30" creationId="{94CA49DF-6F77-27F7-1BFD-29F36DEF37A3}"/>
          </ac:cxnSpMkLst>
        </pc:cxnChg>
      </pc:sldChg>
      <pc:sldChg chg="add del">
        <pc:chgData name="松浦英宗" userId="9b03fd3a-662f-49ff-9af1-1b93cf7aab22" providerId="ADAL" clId="{56E9DFAE-DDAD-4FCA-8AED-56B2D15DB479}" dt="2026-02-25T09:17:02.924" v="22770" actId="47"/>
        <pc:sldMkLst>
          <pc:docMk/>
          <pc:sldMk cId="3447208755" sldId="6070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835932179" sldId="6071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423257595" sldId="6072"/>
        </pc:sldMkLst>
      </pc:sldChg>
      <pc:sldChg chg="add del">
        <pc:chgData name="松浦英宗" userId="9b03fd3a-662f-49ff-9af1-1b93cf7aab22" providerId="ADAL" clId="{56E9DFAE-DDAD-4FCA-8AED-56B2D15DB479}" dt="2026-02-25T08:10:20.736" v="21592" actId="47"/>
        <pc:sldMkLst>
          <pc:docMk/>
          <pc:sldMk cId="4098593197" sldId="6073"/>
        </pc:sldMkLst>
      </pc:sldChg>
      <pc:sldChg chg="add del">
        <pc:chgData name="松浦英宗" userId="9b03fd3a-662f-49ff-9af1-1b93cf7aab22" providerId="ADAL" clId="{56E9DFAE-DDAD-4FCA-8AED-56B2D15DB479}" dt="2026-02-25T07:42:58.884" v="21015" actId="47"/>
        <pc:sldMkLst>
          <pc:docMk/>
          <pc:sldMk cId="2301195511" sldId="6074"/>
        </pc:sldMkLst>
      </pc:sldChg>
      <pc:sldChg chg="add del">
        <pc:chgData name="松浦英宗" userId="9b03fd3a-662f-49ff-9af1-1b93cf7aab22" providerId="ADAL" clId="{56E9DFAE-DDAD-4FCA-8AED-56B2D15DB479}" dt="2026-02-25T09:24:27.930" v="22849" actId="47"/>
        <pc:sldMkLst>
          <pc:docMk/>
          <pc:sldMk cId="4196894930" sldId="6075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2497294004" sldId="6076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3781000092" sldId="6077"/>
        </pc:sldMkLst>
      </pc:sldChg>
      <pc:sldChg chg="add del">
        <pc:chgData name="松浦英宗" userId="9b03fd3a-662f-49ff-9af1-1b93cf7aab22" providerId="ADAL" clId="{56E9DFAE-DDAD-4FCA-8AED-56B2D15DB479}" dt="2026-02-25T07:38:10.594" v="20961" actId="47"/>
        <pc:sldMkLst>
          <pc:docMk/>
          <pc:sldMk cId="2705760586" sldId="6078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1076493680" sldId="6079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4291362445" sldId="6080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649982668" sldId="6081"/>
        </pc:sldMkLst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1955822867" sldId="6082"/>
        </pc:sldMkLst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0" creationId="{DEADDA01-420C-6088-2295-327AD94D5DA3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1" creationId="{F6E367E0-0A07-DABF-0F28-87131E69CFA0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6" creationId="{2888D715-AC5E-7912-60DF-44388CBCB41F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7" creationId="{EC6121EC-BD93-4610-66BA-52E05176B96A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72623593" sldId="6082"/>
        </pc:sldMkLst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3" creationId="{CF3ED66F-92ED-20B0-7544-37FD05148A39}"/>
          </ac:spMkLst>
        </pc:spChg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4" creationId="{09CC207B-FAE9-C37C-C145-0873063A697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0" creationId="{0BFAE61A-8159-3F65-4B48-5FF3207A45A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1" creationId="{C2A0CDFB-590A-D8B6-5113-CA1AB5319DCB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6" creationId="{099BAEA9-E46B-9B11-8BC0-DC0529CDEC28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7" creationId="{69DAD14C-3B97-3EF0-807C-9ED774107E9D}"/>
          </ac:spMkLst>
        </pc:spChg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76037308" sldId="6083"/>
        </pc:sldMkLst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0" creationId="{946152A9-C57C-451E-BFD0-1C8C9973C8FF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1" creationId="{A8BD9DB6-0089-E708-1A02-D364D6C65AD2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3" creationId="{ECA51D1C-76CD-237A-FC34-8C0497140B82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4" creationId="{4EE58D16-677A-A66D-2FD1-79287C110420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6" creationId="{73BE9DF1-B94E-CB6E-8456-4A5D36335279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7" creationId="{616F9FF6-2F5A-57C1-71AC-A2BFFDEDCE6C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9" creationId="{919F2390-7EF8-1852-411F-7F33E255A915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20" creationId="{93CB42D3-3BAD-BE81-C1DD-5D04FBFD62F2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829741793" sldId="6083"/>
        </pc:sldMkLst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3" creationId="{3BA33919-1772-3F15-C318-D2AB89369CE0}"/>
          </ac:spMkLst>
        </pc:spChg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4" creationId="{949BF5E9-02C1-BB18-EA0E-1627AA1D61BB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0" creationId="{7E6BD515-FF28-0230-3DDA-D93BF67E3C80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3" creationId="{1C727DD5-3888-5FC9-575E-EBE2FC95D998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6" creationId="{01F219CB-F6E9-1A7C-2916-7B9D82CCE54C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9" creationId="{151C17A9-BA56-CE3D-D43B-8B150328FDA5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175478710" sldId="6084"/>
        </pc:sldMkLst>
      </pc:sldChg>
      <pc:sldChg chg="addSp del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958929156" sldId="6084"/>
        </pc:sldMkLst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3" creationId="{E0EBD389-7764-BA8F-2BEC-0E99985B5FFE}"/>
          </ac:spMkLst>
        </pc:spChg>
        <pc:spChg chg="mod">
          <ac:chgData name="松浦英宗" userId="9b03fd3a-662f-49ff-9af1-1b93cf7aab22" providerId="ADAL" clId="{56E9DFAE-DDAD-4FCA-8AED-56B2D15DB479}" dt="2026-02-25T07:37:41.404" v="20957" actId="207"/>
          <ac:spMkLst>
            <pc:docMk/>
            <pc:sldMk cId="3958929156" sldId="6084"/>
            <ac:spMk id="4" creationId="{078B64CC-2FAF-C309-8586-FEC3097391F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7" creationId="{7893D088-2ECC-F032-619B-58185CCBB424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8" creationId="{00677F4B-A2DC-C83C-D009-046B80D6D3FF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0" creationId="{102D418C-FA8A-ABD3-9D4A-4D2EA98E5D4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1" creationId="{38447109-7579-C469-0577-F616D46F96E1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3" creationId="{4841B425-517D-F95D-88B6-EFC2935A24B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4" creationId="{DC07D309-A0B0-3136-5557-58EE31EE5F8D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6" creationId="{BDDE8C03-747C-70B8-5A30-76602CCDCCF8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7" creationId="{32932AA4-C8C7-3CA7-E90D-D0810FCA9BA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20" creationId="{FE8BAF82-704B-D742-3CED-FFEBFBBA3EF7}"/>
          </ac:spMkLst>
        </pc:spChg>
        <pc:spChg chg="add mod ord">
          <ac:chgData name="松浦英宗" userId="9b03fd3a-662f-49ff-9af1-1b93cf7aab22" providerId="ADAL" clId="{56E9DFAE-DDAD-4FCA-8AED-56B2D15DB479}" dt="2026-02-25T07:45:29.588" v="21060" actId="167"/>
          <ac:spMkLst>
            <pc:docMk/>
            <pc:sldMk cId="3958929156" sldId="6084"/>
            <ac:spMk id="21" creationId="{6CCDA3C2-2C86-ECD1-805A-B5BA7C7E679F}"/>
          </ac:spMkLst>
        </pc:spChg>
        <pc:spChg chg="add mod ord">
          <ac:chgData name="松浦英宗" userId="9b03fd3a-662f-49ff-9af1-1b93cf7aab22" providerId="ADAL" clId="{56E9DFAE-DDAD-4FCA-8AED-56B2D15DB479}" dt="2026-02-25T07:46:20.642" v="21070" actId="164"/>
          <ac:spMkLst>
            <pc:docMk/>
            <pc:sldMk cId="3958929156" sldId="6084"/>
            <ac:spMk id="23" creationId="{767902F1-94C3-BC31-C7DE-F25B3FD24A79}"/>
          </ac:spMkLst>
        </pc:spChg>
        <pc:spChg chg="add mod ord">
          <ac:chgData name="松浦英宗" userId="9b03fd3a-662f-49ff-9af1-1b93cf7aab22" providerId="ADAL" clId="{56E9DFAE-DDAD-4FCA-8AED-56B2D15DB479}" dt="2026-02-25T07:46:25.650" v="21072" actId="164"/>
          <ac:spMkLst>
            <pc:docMk/>
            <pc:sldMk cId="3958929156" sldId="6084"/>
            <ac:spMk id="24" creationId="{DFE96342-F814-E279-B6AC-35F99686F96D}"/>
          </ac:spMkLst>
        </pc:spChg>
        <pc:spChg chg="add mod ord">
          <ac:chgData name="松浦英宗" userId="9b03fd3a-662f-49ff-9af1-1b93cf7aab22" providerId="ADAL" clId="{56E9DFAE-DDAD-4FCA-8AED-56B2D15DB479}" dt="2026-02-25T07:46:31.815" v="21074" actId="164"/>
          <ac:spMkLst>
            <pc:docMk/>
            <pc:sldMk cId="3958929156" sldId="6084"/>
            <ac:spMk id="25" creationId="{21C18EF9-BC86-A3B8-30DF-F2222B4D5ECE}"/>
          </ac:spMkLst>
        </pc:spChg>
        <pc:spChg chg="add mod ord">
          <ac:chgData name="松浦英宗" userId="9b03fd3a-662f-49ff-9af1-1b93cf7aab22" providerId="ADAL" clId="{56E9DFAE-DDAD-4FCA-8AED-56B2D15DB479}" dt="2026-02-25T07:46:38.706" v="21076" actId="164"/>
          <ac:spMkLst>
            <pc:docMk/>
            <pc:sldMk cId="3958929156" sldId="6084"/>
            <ac:spMk id="26" creationId="{87DACC7B-26AB-0E5E-BDE5-7B2E96E9CB50}"/>
          </ac:spMkLst>
        </pc:spChg>
        <pc:spChg chg="add mod ord">
          <ac:chgData name="松浦英宗" userId="9b03fd3a-662f-49ff-9af1-1b93cf7aab22" providerId="ADAL" clId="{56E9DFAE-DDAD-4FCA-8AED-56B2D15DB479}" dt="2026-02-25T07:46:42.709" v="21078" actId="164"/>
          <ac:spMkLst>
            <pc:docMk/>
            <pc:sldMk cId="3958929156" sldId="6084"/>
            <ac:spMk id="27" creationId="{A2D2026C-8802-9F9D-FCD5-6316B434494B}"/>
          </ac:spMkLst>
        </pc:spChg>
        <pc:spChg chg="add mod ord">
          <ac:chgData name="松浦英宗" userId="9b03fd3a-662f-49ff-9af1-1b93cf7aab22" providerId="ADAL" clId="{56E9DFAE-DDAD-4FCA-8AED-56B2D15DB479}" dt="2026-02-25T07:46:46.591" v="21080" actId="164"/>
          <ac:spMkLst>
            <pc:docMk/>
            <pc:sldMk cId="3958929156" sldId="6084"/>
            <ac:spMk id="28" creationId="{6B14B7DB-2DAB-F790-B620-F4F6C049ADF5}"/>
          </ac:spMkLst>
        </pc:spChg>
        <pc:grpChg chg="mod or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5" creationId="{ECD8F2C3-FA54-85F1-296D-98ABD5D93491}"/>
          </ac:grpSpMkLst>
        </pc:grpChg>
        <pc:grpChg chg="mod ord">
          <ac:chgData name="松浦英宗" userId="9b03fd3a-662f-49ff-9af1-1b93cf7aab22" providerId="ADAL" clId="{56E9DFAE-DDAD-4FCA-8AED-56B2D15DB479}" dt="2026-02-25T07:46:25.650" v="21072" actId="164"/>
          <ac:grpSpMkLst>
            <pc:docMk/>
            <pc:sldMk cId="3958929156" sldId="6084"/>
            <ac:grpSpMk id="6" creationId="{4D664095-73B6-36AB-973E-5E207BAF5A9C}"/>
          </ac:grpSpMkLst>
        </pc:grpChg>
        <pc:grpChg chg="mod ord">
          <ac:chgData name="松浦英宗" userId="9b03fd3a-662f-49ff-9af1-1b93cf7aab22" providerId="ADAL" clId="{56E9DFAE-DDAD-4FCA-8AED-56B2D15DB479}" dt="2026-02-25T07:46:31.815" v="21074" actId="164"/>
          <ac:grpSpMkLst>
            <pc:docMk/>
            <pc:sldMk cId="3958929156" sldId="6084"/>
            <ac:grpSpMk id="9" creationId="{BBA12064-65DB-1CEB-646A-5C2F43BC2B83}"/>
          </ac:grpSpMkLst>
        </pc:grpChg>
        <pc:grpChg chg="mod ord">
          <ac:chgData name="松浦英宗" userId="9b03fd3a-662f-49ff-9af1-1b93cf7aab22" providerId="ADAL" clId="{56E9DFAE-DDAD-4FCA-8AED-56B2D15DB479}" dt="2026-02-25T07:46:38.706" v="21076" actId="164"/>
          <ac:grpSpMkLst>
            <pc:docMk/>
            <pc:sldMk cId="3958929156" sldId="6084"/>
            <ac:grpSpMk id="12" creationId="{3BE9B7CE-EC93-438D-BD46-2FD9BE2A3C49}"/>
          </ac:grpSpMkLst>
        </pc:grpChg>
        <pc:grpChg chg="mod ord">
          <ac:chgData name="松浦英宗" userId="9b03fd3a-662f-49ff-9af1-1b93cf7aab22" providerId="ADAL" clId="{56E9DFAE-DDAD-4FCA-8AED-56B2D15DB479}" dt="2026-02-25T07:46:42.709" v="21078" actId="164"/>
          <ac:grpSpMkLst>
            <pc:docMk/>
            <pc:sldMk cId="3958929156" sldId="6084"/>
            <ac:grpSpMk id="15" creationId="{24F6C459-53C8-3336-9DB9-D843B540C269}"/>
          </ac:grpSpMkLst>
        </pc:grpChg>
        <pc:grpChg chg="mod or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18" creationId="{C37352F4-D098-53CA-6584-1F12292C66FC}"/>
          </ac:grpSpMkLst>
        </pc:grpChg>
        <pc:grpChg chg="add mod">
          <ac:chgData name="松浦英宗" userId="9b03fd3a-662f-49ff-9af1-1b93cf7aab22" providerId="ADAL" clId="{56E9DFAE-DDAD-4FCA-8AED-56B2D15DB479}" dt="2026-02-25T07:37:32.480" v="20956" actId="164"/>
          <ac:grpSpMkLst>
            <pc:docMk/>
            <pc:sldMk cId="3958929156" sldId="6084"/>
            <ac:grpSpMk id="22" creationId="{31ACA6AE-7B62-A5AC-BF33-DA35037D328A}"/>
          </ac:grpSpMkLst>
        </pc:grpChg>
        <pc:grpChg chg="add mo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29" creationId="{71B774A2-255D-0914-AE6C-F8D819CBD85B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0" creationId="{2A396594-F04F-1893-A2EA-2CB9DAC782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1" creationId="{406F51CB-6E04-CCD7-5579-96FCC060AF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2" creationId="{C13C5E55-743E-9217-3D04-64BE80222B51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3" creationId="{EED8D1A2-2B56-5AE0-15D5-DA929CB04C00}"/>
          </ac:grpSpMkLst>
        </pc:grpChg>
        <pc:grpChg chg="add mo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34" creationId="{221AF7EA-3E54-96CB-908D-C55749CB925A}"/>
          </ac:grpSpMkLst>
        </pc:grpChg>
      </pc:sldChg>
      <pc:sldChg chg="add del">
        <pc:chgData name="松浦英宗" userId="9b03fd3a-662f-49ff-9af1-1b93cf7aab22" providerId="ADAL" clId="{56E9DFAE-DDAD-4FCA-8AED-56B2D15DB479}" dt="2026-02-25T07:38:31.389" v="20963"/>
        <pc:sldMkLst>
          <pc:docMk/>
          <pc:sldMk cId="2095727944" sldId="6085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316615694" sldId="6085"/>
        </pc:sldMkLst>
        <pc:spChg chg="mod">
          <ac:chgData name="松浦英宗" userId="9b03fd3a-662f-49ff-9af1-1b93cf7aab22" providerId="ADAL" clId="{56E9DFAE-DDAD-4FCA-8AED-56B2D15DB479}" dt="2026-02-25T07:41:46.600" v="20996" actId="164"/>
          <ac:spMkLst>
            <pc:docMk/>
            <pc:sldMk cId="3316615694" sldId="6085"/>
            <ac:spMk id="4" creationId="{6A364B32-BD05-A0F6-09A0-A8D2FC0020D6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5" creationId="{623E75B5-68AC-283A-3265-86EC9B3FF771}"/>
          </ac:spMkLst>
        </pc:spChg>
        <pc:spChg chg="add mod">
          <ac:chgData name="松浦英宗" userId="9b03fd3a-662f-49ff-9af1-1b93cf7aab22" providerId="ADAL" clId="{56E9DFAE-DDAD-4FCA-8AED-56B2D15DB479}" dt="2026-02-25T07:42:01.057" v="21001" actId="164"/>
          <ac:spMkLst>
            <pc:docMk/>
            <pc:sldMk cId="3316615694" sldId="6085"/>
            <ac:spMk id="6" creationId="{C6ABA71E-58B8-0696-EC7F-C4165A2BF6B8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7" creationId="{6A623987-743D-AE42-577B-4F83145C57B1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8" creationId="{5053B8AB-3F84-9F22-FD4C-B96352CF7D55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9" creationId="{ED6B095D-DDFE-CF14-B8C5-F3DAFA1012A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2" creationId="{A177A22C-0F99-43EF-DBFA-7D3CD0F2BF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3" creationId="{EAE03B2B-0443-CABF-AAEC-E641336D27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4" creationId="{10C1AED3-631B-8842-AE3E-0A1B3972586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5" creationId="{A6B0FEF5-4F4B-67DB-DCE6-B33288A67E27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18" creationId="{E27CA5D1-8147-76A5-ACFF-724DD41F8824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29" creationId="{6FECABE4-B9FA-1CB2-28E4-AADB7A9A9BCB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2" creationId="{F641694C-7D81-9815-7B23-2C4E73068E7F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5" creationId="{923722EF-2EF4-3383-C0A0-302C8F0C13B2}"/>
          </ac:spMkLst>
        </pc:spChg>
        <pc:spChg chg="add mod">
          <ac:chgData name="松浦英宗" userId="9b03fd3a-662f-49ff-9af1-1b93cf7aab22" providerId="ADAL" clId="{56E9DFAE-DDAD-4FCA-8AED-56B2D15DB479}" dt="2026-02-25T07:41:58.182" v="21000" actId="164"/>
          <ac:spMkLst>
            <pc:docMk/>
            <pc:sldMk cId="3316615694" sldId="6085"/>
            <ac:spMk id="39" creationId="{05713E8F-994F-8405-0453-FC2892CC10D2}"/>
          </ac:spMkLst>
        </pc:spChg>
        <pc:spChg chg="add mod">
          <ac:chgData name="松浦英宗" userId="9b03fd3a-662f-49ff-9af1-1b93cf7aab22" providerId="ADAL" clId="{56E9DFAE-DDAD-4FCA-8AED-56B2D15DB479}" dt="2026-02-25T07:41:49.158" v="20997" actId="164"/>
          <ac:spMkLst>
            <pc:docMk/>
            <pc:sldMk cId="3316615694" sldId="6085"/>
            <ac:spMk id="41" creationId="{6441C03D-03EA-07DD-B544-A0F03F0D03D3}"/>
          </ac:spMkLst>
        </pc:spChg>
        <pc:spChg chg="add mod">
          <ac:chgData name="松浦英宗" userId="9b03fd3a-662f-49ff-9af1-1b93cf7aab22" providerId="ADAL" clId="{56E9DFAE-DDAD-4FCA-8AED-56B2D15DB479}" dt="2026-02-25T07:41:51.682" v="20998" actId="164"/>
          <ac:spMkLst>
            <pc:docMk/>
            <pc:sldMk cId="3316615694" sldId="6085"/>
            <ac:spMk id="42" creationId="{BCA26B40-7A55-90E7-CD81-0DDE90813C45}"/>
          </ac:spMkLst>
        </pc:spChg>
        <pc:spChg chg="add mod">
          <ac:chgData name="松浦英宗" userId="9b03fd3a-662f-49ff-9af1-1b93cf7aab22" providerId="ADAL" clId="{56E9DFAE-DDAD-4FCA-8AED-56B2D15DB479}" dt="2026-02-25T07:41:54.020" v="20999" actId="164"/>
          <ac:spMkLst>
            <pc:docMk/>
            <pc:sldMk cId="3316615694" sldId="6085"/>
            <ac:spMk id="43" creationId="{8D02522C-F550-7794-7B1D-461E0B7D456D}"/>
          </ac:spMkLst>
        </pc:spChg>
        <pc:grpChg chg="mod or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10" creationId="{E648B468-3FC6-001F-E2D1-41D51020DB39}"/>
          </ac:grpSpMkLst>
        </pc:grpChg>
        <pc:grpChg chg="mod ord">
          <ac:chgData name="松浦英宗" userId="9b03fd3a-662f-49ff-9af1-1b93cf7aab22" providerId="ADAL" clId="{56E9DFAE-DDAD-4FCA-8AED-56B2D15DB479}" dt="2026-02-25T07:42:01.057" v="21001" actId="164"/>
          <ac:grpSpMkLst>
            <pc:docMk/>
            <pc:sldMk cId="3316615694" sldId="6085"/>
            <ac:grpSpMk id="11" creationId="{E0CF07F6-B166-8931-47DA-FE9F4364C99D}"/>
          </ac:grpSpMkLst>
        </pc:grpChg>
        <pc:grpChg chg="mod ord">
          <ac:chgData name="松浦英宗" userId="9b03fd3a-662f-49ff-9af1-1b93cf7aab22" providerId="ADAL" clId="{56E9DFAE-DDAD-4FCA-8AED-56B2D15DB479}" dt="2026-02-25T07:41:58.182" v="21000" actId="164"/>
          <ac:grpSpMkLst>
            <pc:docMk/>
            <pc:sldMk cId="3316615694" sldId="6085"/>
            <ac:grpSpMk id="16" creationId="{FD289AD6-DBF8-E6C1-CC36-37629E04113F}"/>
          </ac:grpSpMkLst>
        </pc:grpChg>
        <pc:grpChg chg="mod or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23" creationId="{9A71FFA4-262E-9EE6-AF86-7E076594F86F}"/>
          </ac:grpSpMkLst>
        </pc:grpChg>
        <pc:grpChg chg="mod ord">
          <ac:chgData name="松浦英宗" userId="9b03fd3a-662f-49ff-9af1-1b93cf7aab22" providerId="ADAL" clId="{56E9DFAE-DDAD-4FCA-8AED-56B2D15DB479}" dt="2026-02-25T07:41:51.682" v="20998" actId="164"/>
          <ac:grpSpMkLst>
            <pc:docMk/>
            <pc:sldMk cId="3316615694" sldId="6085"/>
            <ac:grpSpMk id="24" creationId="{A08DB979-50C6-AA9D-8E0D-EF6B3973A984}"/>
          </ac:grpSpMkLst>
        </pc:grpChg>
        <pc:grpChg chg="mod ord">
          <ac:chgData name="松浦英宗" userId="9b03fd3a-662f-49ff-9af1-1b93cf7aab22" providerId="ADAL" clId="{56E9DFAE-DDAD-4FCA-8AED-56B2D15DB479}" dt="2026-02-25T07:41:54.020" v="20999" actId="164"/>
          <ac:grpSpMkLst>
            <pc:docMk/>
            <pc:sldMk cId="3316615694" sldId="6085"/>
            <ac:grpSpMk id="25" creationId="{091BE238-B957-8AD2-CC66-D75D0E8A018B}"/>
          </ac:grpSpMkLst>
        </pc:grpChg>
        <pc:grpChg chg="add mod">
          <ac:chgData name="松浦英宗" userId="9b03fd3a-662f-49ff-9af1-1b93cf7aab22" providerId="ADAL" clId="{56E9DFAE-DDAD-4FCA-8AED-56B2D15DB479}" dt="2026-02-25T07:41:08.467" v="20988" actId="164"/>
          <ac:grpSpMkLst>
            <pc:docMk/>
            <pc:sldMk cId="3316615694" sldId="6085"/>
            <ac:grpSpMk id="40" creationId="{6343E35D-A4F8-ECB6-552D-0DDD2FD42B4B}"/>
          </ac:grpSpMkLst>
        </pc:grpChg>
        <pc:grpChg chg="add mo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44" creationId="{96AB3FE4-394D-A605-AB85-00470AF6B276}"/>
          </ac:grpSpMkLst>
        </pc:grpChg>
        <pc:grpChg chg="add mo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45" creationId="{A4889129-CCE0-4DC6-5EA2-1FB57A26FBFA}"/>
          </ac:grpSpMkLst>
        </pc:grpChg>
        <pc:grpChg chg="add mod">
          <ac:chgData name="松浦英宗" userId="9b03fd3a-662f-49ff-9af1-1b93cf7aab22" providerId="ADAL" clId="{56E9DFAE-DDAD-4FCA-8AED-56B2D15DB479}" dt="2026-02-25T07:42:13.473" v="21014" actId="465"/>
          <ac:grpSpMkLst>
            <pc:docMk/>
            <pc:sldMk cId="3316615694" sldId="6085"/>
            <ac:grpSpMk id="46" creationId="{D8810CBA-F253-1EF7-DEBB-CC8F3F66071A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7" creationId="{04AB3799-3B4A-F62F-5F3F-EB06CC74E987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8" creationId="{57A2F431-B11F-67BA-DF8F-7D18946114F0}"/>
          </ac:grpSpMkLst>
        </pc:grpChg>
        <pc:grpChg chg="add mod">
          <ac:chgData name="松浦英宗" userId="9b03fd3a-662f-49ff-9af1-1b93cf7aab22" providerId="ADAL" clId="{56E9DFAE-DDAD-4FCA-8AED-56B2D15DB479}" dt="2026-02-25T07:42:09.587" v="21013" actId="465"/>
          <ac:grpSpMkLst>
            <pc:docMk/>
            <pc:sldMk cId="3316615694" sldId="6085"/>
            <ac:grpSpMk id="49" creationId="{37BAD29C-EA5A-5FCF-F53C-BCC3285D616F}"/>
          </ac:grpSpMkLst>
        </pc:grpChg>
      </pc:sldChg>
      <pc:sldChg chg="add del">
        <pc:chgData name="松浦英宗" userId="9b03fd3a-662f-49ff-9af1-1b93cf7aab22" providerId="ADAL" clId="{56E9DFAE-DDAD-4FCA-8AED-56B2D15DB479}" dt="2026-02-25T09:24:20.465" v="22847" actId="2696"/>
        <pc:sldMkLst>
          <pc:docMk/>
          <pc:sldMk cId="3578423021" sldId="6086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4088116525" sldId="6086"/>
        </pc:sldMkLst>
      </pc:sldChg>
      <pc:sldChg chg="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217478086" sldId="6087"/>
        </pc:sldMkLst>
        <pc:spChg chg="del">
          <ac:chgData name="松浦英宗" userId="9b03fd3a-662f-49ff-9af1-1b93cf7aab22" providerId="ADAL" clId="{56E9DFAE-DDAD-4FCA-8AED-56B2D15DB479}" dt="2026-02-25T07:49:55.740" v="21083" actId="478"/>
          <ac:spMkLst>
            <pc:docMk/>
            <pc:sldMk cId="2217478086" sldId="6087"/>
            <ac:spMk id="3" creationId="{4F298EB1-8A4D-ECE2-8719-574535D08C2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" creationId="{2A7E49F6-D87D-809D-0D38-D63626C4EAE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6" creationId="{621F7874-C807-FDCD-04A0-80EC54C6795A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4" creationId="{B6E9ABC3-8AC8-7511-C8BA-935163EE1816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8" creationId="{ED610672-8DA3-4796-FC51-B35530B86CF1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27" creationId="{B7D5B391-3299-EF23-CF96-9808ED54F5E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0" creationId="{E0E477AA-9EEC-7D8E-BDEA-8F884533E310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2" creationId="{C9F4C4BB-3AFC-8DC7-CAAD-5BDAF27C8054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4" creationId="{B068C479-8013-E68B-A37C-32C02E61BA3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7" creationId="{91C01611-23C4-12A3-101C-3B286DC2F469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39" creationId="{B004E4A7-F25C-D55D-E19C-AB83141C0845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1" creationId="{4A6D57FC-23DF-23E9-E7F4-D3D52B46854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2" creationId="{87E5F7CB-A30F-3A40-CA48-A8DBF6487E8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3" creationId="{D57BDA6C-98F6-30F8-49B6-6B3189286ABE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980875018" sldId="6088"/>
        </pc:sldMkLst>
      </pc:sldChg>
      <pc:sldChg chg="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1824785430" sldId="6088"/>
        </pc:sldMkLst>
        <pc:spChg chg="del">
          <ac:chgData name="松浦英宗" userId="9b03fd3a-662f-49ff-9af1-1b93cf7aab22" providerId="ADAL" clId="{56E9DFAE-DDAD-4FCA-8AED-56B2D15DB479}" dt="2026-02-25T07:58:52.701" v="21386" actId="478"/>
          <ac:spMkLst>
            <pc:docMk/>
            <pc:sldMk cId="1824785430" sldId="6088"/>
            <ac:spMk id="3" creationId="{BD33C7E0-2702-0B48-2101-9F29D2AF9B50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4" creationId="{AB160468-4980-8FF8-D310-13043E3A43F2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13" creationId="{E3CF4F3E-4B38-D590-4D80-1155A653E34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1" creationId="{01913C22-B976-5581-07D4-A1C9B4BEE48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9" creationId="{55A601AB-D3D5-605F-1167-59954D17359A}"/>
          </ac:spMkLst>
        </pc:spChg>
      </pc:sldChg>
      <pc:sldChg chg="add del">
        <pc:chgData name="松浦英宗" userId="9b03fd3a-662f-49ff-9af1-1b93cf7aab22" providerId="ADAL" clId="{56E9DFAE-DDAD-4FCA-8AED-56B2D15DB479}" dt="2026-02-25T07:58:49.083" v="21384" actId="47"/>
        <pc:sldMkLst>
          <pc:docMk/>
          <pc:sldMk cId="2435651919" sldId="6088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270635641" sldId="6089"/>
        </pc:sldMkLst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5" creationId="{66883478-1EF3-6780-25A9-D9196B80E17A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7" creationId="{51692B67-8EB9-855D-3FCD-62BD59D7BEE4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8" creationId="{0317CCFF-97EB-DFD0-6629-23078B66079D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9" creationId="{41069C24-CBC3-9151-6145-8D51A6C6B1F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2" creationId="{430AD6BD-4690-5C58-748D-160DF931F4AC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3" creationId="{8EFA1C2A-FFCF-FA2F-AA59-C75C41888F3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4" creationId="{0ADAF434-48E2-48D0-C6F6-79179B6318B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5" creationId="{810F3653-FF27-AACC-0975-1F3CD2D6C4C2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7" creationId="{13A2A4EB-5F1B-B9F6-DA0B-F37566BCBF24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8" creationId="{CE9D6530-71C6-ADF7-1E36-E22BB5CEF593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9" creationId="{DAD8911C-64AB-4138-9C4E-39953258616B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26" creationId="{ED8B9436-BF47-FFE8-EE11-8ABE73E73E4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27" creationId="{FD263C6C-33D9-60CC-69B1-A333EC970F5F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28" creationId="{02CC2F60-45BA-507C-CF3C-36C10CFDD312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30" creationId="{D7F983B2-A37A-20F5-1F4A-10FCBB9C779A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1" creationId="{7C8118F1-C10C-A449-798C-FDCD47740741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2" creationId="{2E04394B-34BC-790F-94DA-CF62409B4589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3" creationId="{682269C5-D030-603F-1656-F0810FD88177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4" creationId="{DCE3D989-5DF6-934F-449B-480BEC2B86A4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5" creationId="{D1D7100B-326F-3621-F5EE-F5B4B4797C89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6" creationId="{92E2DD6F-8AB6-E96E-1AF7-D6A58466E096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7" creationId="{09DAE2BA-701C-A722-CBDB-D1A648AC2679}"/>
          </ac:spMkLst>
        </pc:spChg>
        <pc:grpChg chg="mod">
          <ac:chgData name="松浦英宗" userId="9b03fd3a-662f-49ff-9af1-1b93cf7aab22" providerId="ADAL" clId="{56E9DFAE-DDAD-4FCA-8AED-56B2D15DB479}" dt="2026-02-25T08:09:45.970" v="21570" actId="12788"/>
          <ac:grpSpMkLst>
            <pc:docMk/>
            <pc:sldMk cId="3270635641" sldId="6089"/>
            <ac:grpSpMk id="3" creationId="{F1D9870B-C955-266F-248C-B74B91DE728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3120903" sldId="6090"/>
        </pc:sldMkLst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5" creationId="{664609A7-8D5C-E4C7-2F59-3DD8F6849DA7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7" creationId="{5F25BF15-6ADB-CE2E-88E6-906655A35D89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8" creationId="{ED14B50F-F4B4-E40E-2BC9-72CCE9D6BED7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9" creationId="{B6CE5C7B-903E-97F7-C82D-800D615A41DE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2" creationId="{6ADC1784-E95A-4854-7CA2-B00C43869703}"/>
          </ac:spMkLst>
        </pc:spChg>
        <pc:spChg chg="mod">
          <ac:chgData name="松浦英宗" userId="9b03fd3a-662f-49ff-9af1-1b93cf7aab22" providerId="ADAL" clId="{56E9DFAE-DDAD-4FCA-8AED-56B2D15DB479}" dt="2026-02-25T08:28:50.022" v="21960" actId="552"/>
          <ac:spMkLst>
            <pc:docMk/>
            <pc:sldMk cId="373120903" sldId="6090"/>
            <ac:spMk id="13" creationId="{B3221D44-C5DB-5ADD-AC2D-0384FF750936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4" creationId="{8755BF06-E78E-AAE1-DA26-5DDA804B15B1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5" creationId="{58EAF364-4408-2767-08E6-D68CC620F04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7" creationId="{CF7B5D21-263F-6E4C-F98C-A49714D8DF44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9" creationId="{7DE17C6D-9961-F8AF-A861-E28FF69BDDFE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0" creationId="{C5B737A2-A4B3-CDDF-A64B-C4CBEFA552E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26" creationId="{F4E6A071-6CF6-B397-0E11-C93E0D810941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27" creationId="{E993DDCD-1E22-9162-E37E-9FA8EB9DEC68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8" creationId="{81162639-F9BA-3B42-66C9-FA8CE0587B80}"/>
          </ac:spMkLst>
        </pc:spChg>
        <pc:spChg chg="mod topLvl">
          <ac:chgData name="松浦英宗" userId="9b03fd3a-662f-49ff-9af1-1b93cf7aab22" providerId="ADAL" clId="{56E9DFAE-DDAD-4FCA-8AED-56B2D15DB479}" dt="2026-02-25T08:28:16.676" v="21946" actId="207"/>
          <ac:spMkLst>
            <pc:docMk/>
            <pc:sldMk cId="373120903" sldId="6090"/>
            <ac:spMk id="29" creationId="{77E92A68-F313-C091-A71B-F954D1C55FDF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0" creationId="{A0C16079-2F7E-15F9-43F7-34F80DF49C6C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31" creationId="{32863E2F-C173-6095-23BD-2B1DFD24488B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3" creationId="{1BE64C9D-264E-1BFF-2941-C690BD4EA1CC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4" creationId="{10405026-8246-C20D-97D2-BF72C7CA87CC}"/>
          </ac:spMkLst>
        </pc:spChg>
        <pc:spChg chg="mod">
          <ac:chgData name="松浦英宗" userId="9b03fd3a-662f-49ff-9af1-1b93cf7aab22" providerId="ADAL" clId="{56E9DFAE-DDAD-4FCA-8AED-56B2D15DB479}" dt="2026-02-25T08:29:18.068" v="21968" actId="552"/>
          <ac:spMkLst>
            <pc:docMk/>
            <pc:sldMk cId="373120903" sldId="6090"/>
            <ac:spMk id="35" creationId="{4672F77F-F003-AAB4-F03A-944177CE0BAE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6" creationId="{2D0A10E6-1EDB-24C2-0865-0E4C84419963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7" creationId="{406682E6-1A79-03FF-C64B-3876A21363B3}"/>
          </ac:spMkLst>
        </pc:spChg>
        <pc:cxnChg chg="add mod">
          <ac:chgData name="松浦英宗" userId="9b03fd3a-662f-49ff-9af1-1b93cf7aab22" providerId="ADAL" clId="{56E9DFAE-DDAD-4FCA-8AED-56B2D15DB479}" dt="2026-02-25T08:28:55.502" v="21961" actId="465"/>
          <ac:cxnSpMkLst>
            <pc:docMk/>
            <pc:sldMk cId="373120903" sldId="6090"/>
            <ac:cxnSpMk id="3" creationId="{88321C83-AEB9-D480-C336-5FB56E88CEC0}"/>
          </ac:cxnSpMkLst>
        </pc:cxnChg>
        <pc:cxnChg chg="add mod">
          <ac:chgData name="松浦英宗" userId="9b03fd3a-662f-49ff-9af1-1b93cf7aab22" providerId="ADAL" clId="{56E9DFAE-DDAD-4FCA-8AED-56B2D15DB479}" dt="2026-02-25T08:29:02.814" v="21963" actId="465"/>
          <ac:cxnSpMkLst>
            <pc:docMk/>
            <pc:sldMk cId="373120903" sldId="6090"/>
            <ac:cxnSpMk id="6" creationId="{40D8BCC4-2879-500F-B70D-21882BA5278B}"/>
          </ac:cxnSpMkLst>
        </pc:cxnChg>
        <pc:cxnChg chg="add mod">
          <ac:chgData name="松浦英宗" userId="9b03fd3a-662f-49ff-9af1-1b93cf7aab22" providerId="ADAL" clId="{56E9DFAE-DDAD-4FCA-8AED-56B2D15DB479}" dt="2026-02-25T08:29:09.622" v="21966" actId="465"/>
          <ac:cxnSpMkLst>
            <pc:docMk/>
            <pc:sldMk cId="373120903" sldId="6090"/>
            <ac:cxnSpMk id="21" creationId="{9012DFD4-A693-55EF-EBDD-ECD4C79B51FD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22" creationId="{05D7E987-1B00-CDF7-C799-AD7B866341C3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8" creationId="{B23BA220-F523-79B7-FE35-4200864B8631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9" creationId="{CE3B780F-1321-EC73-4AE1-8D5DE47E209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1782911522" sldId="6091"/>
        </pc:sldMkLst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3" creationId="{BDE1E2F9-A778-D42E-9AF2-6EC212B950C3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7" creationId="{04F72598-6DA3-D933-C81A-FCA5997C104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0" creationId="{91B6B785-A0B4-BB7C-0614-F39BD848110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3" creationId="{0BEC0605-8829-AC0D-4E6C-39A4CFC9D26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6" creationId="{984009C1-916B-1C2A-E0ED-1DEEB90F90D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9" creationId="{BC182DBC-75FF-CD3D-996A-B9DD5580F60F}"/>
          </ac:spMkLst>
        </pc:s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5" creationId="{EE715C45-EF70-2B17-096E-1588F3CD87A0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6" creationId="{DEC86FBE-43F1-64AD-F866-30CD9885018D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9" creationId="{7D51A9E4-E38B-EC2C-0178-2E6C8A6979BA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2" creationId="{22A72648-AB3B-E489-B0A4-E41582552FB9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5" creationId="{A6408883-2E90-228C-834F-741FBAE7018C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8" creationId="{005F35C5-EE31-11F7-6DBF-8A756907F3B0}"/>
          </ac:grpSpMkLst>
        </pc:grpChg>
        <pc:grpChg chg="add 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21" creationId="{8B6B8589-0588-1BC0-8562-D331948BA7D4}"/>
          </ac:grpSpMkLst>
        </pc:grpChg>
      </pc:sldChg>
      <pc:sldChg chg="add del">
        <pc:chgData name="松浦英宗" userId="9b03fd3a-662f-49ff-9af1-1b93cf7aab22" providerId="ADAL" clId="{56E9DFAE-DDAD-4FCA-8AED-56B2D15DB479}" dt="2026-02-25T09:50:52.967" v="22857"/>
        <pc:sldMkLst>
          <pc:docMk/>
          <pc:sldMk cId="1941624241" sldId="6091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810210792" sldId="6092"/>
        </pc:sldMkLst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3" creationId="{1491DB90-B17E-D848-7404-2448B472B823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4" creationId="{D85D8F52-1BA8-2B64-22F9-1A1359D2C16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6" creationId="{323424B2-10ED-0A71-1C9F-DE11F3B89D57}"/>
          </ac:spMkLst>
        </pc:spChg>
        <pc:spChg chg="mod topLvl">
          <ac:chgData name="松浦英宗" userId="9b03fd3a-662f-49ff-9af1-1b93cf7aab22" providerId="ADAL" clId="{56E9DFAE-DDAD-4FCA-8AED-56B2D15DB479}" dt="2026-02-25T09:16:54.379" v="22768" actId="12789"/>
          <ac:spMkLst>
            <pc:docMk/>
            <pc:sldMk cId="810210792" sldId="6092"/>
            <ac:spMk id="9" creationId="{B2AB9589-66A3-C680-6085-89C9359FFAB8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2" creationId="{1C8D1E31-78E3-1AE3-329F-CA6616EA40DC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4" creationId="{197468AB-9D3F-3AE5-F99F-2CDA0F236E25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6" creationId="{B07446D0-6DCA-2957-33D4-A2F6C115431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7" creationId="{F41F8805-A166-E772-B43A-2294A57C9BF5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9" creationId="{EF5882D2-A832-4EBB-5EF3-6CC67D82169E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1" creationId="{A8756F50-F92A-7FB5-2671-6FE57BD22A2A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2" creationId="{EC99D779-7214-CE6E-A6C8-DE3C4388C802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3" creationId="{506D47EF-E994-666E-8B1E-9F29F49CF9D8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4" creationId="{2A0FB1A5-3BEB-1798-D4FC-C40B627AE4AD}"/>
          </ac:spMkLst>
        </pc:s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7" creationId="{1EE80B0A-7DD0-1D7E-EFD6-67245EDDF014}"/>
          </ac:grpSpMkLst>
        </pc:grpChg>
        <pc:grpChg chg="add mod">
          <ac:chgData name="松浦英宗" userId="9b03fd3a-662f-49ff-9af1-1b93cf7aab22" providerId="ADAL" clId="{56E9DFAE-DDAD-4FCA-8AED-56B2D15DB479}" dt="2026-02-25T09:16:22.303" v="22761" actId="552"/>
          <ac:grpSpMkLst>
            <pc:docMk/>
            <pc:sldMk cId="810210792" sldId="6092"/>
            <ac:grpSpMk id="8" creationId="{18E98B3D-7493-1C67-CF06-6F24C2782895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13" creationId="{9E23A3C2-E660-5E74-6C87-732BB071F458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20" creationId="{79107514-322B-43F7-F9E6-577493843C71}"/>
          </ac:grpSpMkLst>
        </pc:grpChg>
        <pc:grpChg chg="add del mod">
          <ac:chgData name="松浦英宗" userId="9b03fd3a-662f-49ff-9af1-1b93cf7aab22" providerId="ADAL" clId="{56E9DFAE-DDAD-4FCA-8AED-56B2D15DB479}" dt="2026-02-25T09:16:55.159" v="22769" actId="165"/>
          <ac:grpSpMkLst>
            <pc:docMk/>
            <pc:sldMk cId="810210792" sldId="6092"/>
            <ac:grpSpMk id="29" creationId="{6097C2C6-9BFD-D35A-E785-CD1F24141D5F}"/>
          </ac:grpSpMkLst>
        </pc:grp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6" creationId="{6A87EEA5-6474-9EAE-928D-EE3E8945BE2F}"/>
          </ac:cxnSpMkLst>
        </pc:cxn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8" creationId="{757F7CB6-66CA-69F5-3212-A180E51A680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05:48.799" v="22583" actId="47"/>
        <pc:sldMkLst>
          <pc:docMk/>
          <pc:sldMk cId="1842057586" sldId="6092"/>
        </pc:sldMkLst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3" creationId="{B408DAC2-8852-FA2F-3BFB-C0B0A8D54B73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4" creationId="{D3CEA5DF-B1A1-8846-C464-104E93E7C138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0" creationId="{853C975C-E5C3-18E7-0A81-507625F74A05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1" creationId="{FE9B54F1-01E2-5169-85B2-C70C2E7EA28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6" creationId="{D707F09A-89A7-480D-D504-52F8AD50F8C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7" creationId="{8B10677C-A081-29D4-41E5-CA7AADF24CCF}"/>
          </ac:spMkLst>
        </pc:spChg>
        <pc:spChg chg="add mod ord">
          <ac:chgData name="松浦英宗" userId="9b03fd3a-662f-49ff-9af1-1b93cf7aab22" providerId="ADAL" clId="{56E9DFAE-DDAD-4FCA-8AED-56B2D15DB479}" dt="2026-02-25T09:05:29.453" v="22580" actId="207"/>
          <ac:spMkLst>
            <pc:docMk/>
            <pc:sldMk cId="1842057586" sldId="6092"/>
            <ac:spMk id="22" creationId="{6FBB4AA6-6F19-D6B9-7E0C-9F88DF6525AB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319499894" sldId="6093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493990132" sldId="6094"/>
        </pc:sldMkLst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3" creationId="{BA671946-CF37-1D4F-B1E6-A7FEF5AA855C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4" creationId="{CC2B46EA-79FB-C089-5B75-94CDCF9DDAC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5" creationId="{7E80C1AD-66B1-2673-0BD9-AA01DBB3877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6" creationId="{8744F758-260C-49C2-E0F2-5D3403052B3C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7" creationId="{0F1493DC-99F9-A3F9-1FE0-C0BA81F7B26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0" creationId="{F619FC07-20BE-A51D-B117-3DAAC3A4CBF0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1" creationId="{2C1E15F2-874C-7022-334D-1004A504CAFD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2" creationId="{4E0EE5B0-FD57-48FE-A9C6-17D13EC0069E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3" creationId="{18E79573-20BB-1DAC-F506-E43D33045617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4" creationId="{BBD9DA25-EB1B-A459-D3AB-4FCDD0A72DE8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6" creationId="{A9CF6A26-38CB-1D26-4EA1-F81CAFDD8971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7" creationId="{38419246-E7F2-9EC7-BA8E-A162A543059A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8" creationId="{C03A8802-5D9D-1E1F-9845-3E3A472D1C5E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9" creationId="{DCC057BA-E723-49E5-6882-11193C822E0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20" creationId="{F97C1D6B-8677-8B26-5BEA-C43D7B2F9FEC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5" creationId="{75058729-12E1-FF4E-4E2D-538E45B6F8E1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6" creationId="{4EE0C687-2595-8276-6438-764EBFB3A1E5}"/>
          </ac:spMkLst>
        </pc:spChg>
        <pc:spChg chg="add mod">
          <ac:chgData name="松浦英宗" userId="9b03fd3a-662f-49ff-9af1-1b93cf7aab22" providerId="ADAL" clId="{56E9DFAE-DDAD-4FCA-8AED-56B2D15DB479}" dt="2026-02-25T09:23:13.304" v="22822" actId="404"/>
          <ac:spMkLst>
            <pc:docMk/>
            <pc:sldMk cId="2493990132" sldId="6094"/>
            <ac:spMk id="27" creationId="{8306595D-6D9E-BBE4-6DB2-770655E97B6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8" creationId="{3E8A986C-296A-00B6-E84D-89A693EA7A7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9" creationId="{AAF474DD-E167-636A-F90E-23ABDABF6EC1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30" creationId="{36863DD9-8DAA-D28B-698C-CA20643EF0E0}"/>
          </ac:spMkLst>
        </pc:spChg>
        <pc:spChg chg="add mod">
          <ac:chgData name="松浦英宗" userId="9b03fd3a-662f-49ff-9af1-1b93cf7aab22" providerId="ADAL" clId="{56E9DFAE-DDAD-4FCA-8AED-56B2D15DB479}" dt="2026-02-25T09:23:39.067" v="22840" actId="20577"/>
          <ac:spMkLst>
            <pc:docMk/>
            <pc:sldMk cId="2493990132" sldId="6094"/>
            <ac:spMk id="32" creationId="{20AD6AAB-75E8-2DE6-06FA-C5394752A249}"/>
          </ac:spMkLst>
        </pc:spChg>
        <pc:spChg chg="add mod">
          <ac:chgData name="松浦英宗" userId="9b03fd3a-662f-49ff-9af1-1b93cf7aab22" providerId="ADAL" clId="{56E9DFAE-DDAD-4FCA-8AED-56B2D15DB479}" dt="2026-02-25T09:23:41.075" v="22841" actId="20577"/>
          <ac:spMkLst>
            <pc:docMk/>
            <pc:sldMk cId="2493990132" sldId="6094"/>
            <ac:spMk id="33" creationId="{5156B0F2-001A-684F-8AE3-F8F94799F597}"/>
          </ac:spMkLst>
        </pc:spChg>
        <pc:spChg chg="add mod">
          <ac:chgData name="松浦英宗" userId="9b03fd3a-662f-49ff-9af1-1b93cf7aab22" providerId="ADAL" clId="{56E9DFAE-DDAD-4FCA-8AED-56B2D15DB479}" dt="2026-02-25T09:23:42.906" v="22842"/>
          <ac:spMkLst>
            <pc:docMk/>
            <pc:sldMk cId="2493990132" sldId="6094"/>
            <ac:spMk id="34" creationId="{86F2873C-CC28-6C54-A3E3-4F4FA69CD431}"/>
          </ac:spMkLst>
        </pc:s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2" creationId="{AE5B06E1-B03E-F8BC-005C-9E2A4F2C8488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3" creationId="{E8D5058A-B1FC-583F-1DE8-E77FA52DE9AD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4" creationId="{B44265D0-C90F-1DA9-B1B7-6E1D66236268}"/>
          </ac:grpSpMkLst>
        </pc:grpChg>
        <pc:grpChg chg="mod">
          <ac:chgData name="松浦英宗" userId="9b03fd3a-662f-49ff-9af1-1b93cf7aab22" providerId="ADAL" clId="{56E9DFAE-DDAD-4FCA-8AED-56B2D15DB479}" dt="2026-02-25T09:23:22.522" v="22833" actId="1035"/>
          <ac:grpSpMkLst>
            <pc:docMk/>
            <pc:sldMk cId="2493990132" sldId="6094"/>
            <ac:grpSpMk id="31" creationId="{9EF8BB58-6A00-341A-56A1-6652BEEBDBF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0BB955-8816-B4B5-8225-3AE3985221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B83DC31-96AF-340C-0605-7A1B7B12F9FE}"/>
              </a:ext>
            </a:extLst>
          </p:cNvPr>
          <p:cNvSpPr/>
          <p:nvPr/>
        </p:nvSpPr>
        <p:spPr>
          <a:xfrm>
            <a:off x="551463" y="277467"/>
            <a:ext cx="11089074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よくある質問（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Q&amp;A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、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FAQ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）</a:t>
            </a: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8B6B8589-0588-1BC0-8562-D331948BA7D4}"/>
              </a:ext>
            </a:extLst>
          </p:cNvPr>
          <p:cNvGrpSpPr/>
          <p:nvPr/>
        </p:nvGrpSpPr>
        <p:grpSpPr>
          <a:xfrm>
            <a:off x="551463" y="1016279"/>
            <a:ext cx="11089074" cy="5341400"/>
            <a:chOff x="551463" y="1016279"/>
            <a:chExt cx="11089074" cy="5341400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EE715C45-EF70-2B17-096E-1588F3CD87A0}"/>
                </a:ext>
              </a:extLst>
            </p:cNvPr>
            <p:cNvGrpSpPr/>
            <p:nvPr/>
          </p:nvGrpSpPr>
          <p:grpSpPr>
            <a:xfrm>
              <a:off x="551463" y="1016279"/>
              <a:ext cx="11089074" cy="562338"/>
              <a:chOff x="551463" y="1013563"/>
              <a:chExt cx="11089074" cy="618572"/>
            </a:xfrm>
          </p:grpSpPr>
          <p:sp>
            <p:nvSpPr>
              <p:cNvPr id="3" name="正方形/長方形 2">
                <a:extLst>
                  <a:ext uri="{FF2B5EF4-FFF2-40B4-BE49-F238E27FC236}">
                    <a16:creationId xmlns:a16="http://schemas.microsoft.com/office/drawing/2014/main" id="{BDE1E2F9-A778-D42E-9AF2-6EC212B950C3}"/>
                  </a:ext>
                </a:extLst>
              </p:cNvPr>
              <p:cNvSpPr/>
              <p:nvPr/>
            </p:nvSpPr>
            <p:spPr>
              <a:xfrm>
                <a:off x="551463" y="1013563"/>
                <a:ext cx="11089074" cy="253231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b="1" dirty="0">
                    <a:solidFill>
                      <a:schemeClr val="bg1"/>
                    </a:solidFill>
                    <a:latin typeface="+mn-ea"/>
                  </a:rPr>
                  <a:t>Q.</a:t>
                </a:r>
                <a:r>
                  <a:rPr kumimoji="1" lang="ja-JP" altLang="en-US" sz="1100" b="1" dirty="0">
                    <a:solidFill>
                      <a:schemeClr val="bg1"/>
                    </a:solidFill>
                    <a:latin typeface="+mn-ea"/>
                  </a:rPr>
                  <a:t>　アイデア段階でも相談は可能ですか？</a:t>
                </a:r>
              </a:p>
            </p:txBody>
          </p:sp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8E680111-D78D-6F77-E0AD-C924577CE5F0}"/>
                  </a:ext>
                </a:extLst>
              </p:cNvPr>
              <p:cNvSpPr/>
              <p:nvPr/>
            </p:nvSpPr>
            <p:spPr>
              <a:xfrm>
                <a:off x="551463" y="1378904"/>
                <a:ext cx="11089074" cy="2532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dirty="0">
                    <a:solidFill>
                      <a:schemeClr val="tx1"/>
                    </a:solidFill>
                    <a:latin typeface="+mn-ea"/>
                  </a:rPr>
                  <a:t>A.</a:t>
                </a:r>
                <a:r>
                  <a:rPr kumimoji="1" lang="ja-JP" altLang="en-US" sz="1100" dirty="0">
                    <a:solidFill>
                      <a:schemeClr val="tx1"/>
                    </a:solidFill>
                    <a:latin typeface="+mn-ea"/>
                  </a:rPr>
                  <a:t>　はい、可能です。具体化前の段階から整理することで、方向性のズレを防ぎ、より実現性の高い計画へと磨き上げることができます。</a:t>
                </a:r>
              </a:p>
            </p:txBody>
          </p:sp>
        </p:grp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DEC86FBE-43F1-64AD-F866-30CD9885018D}"/>
                </a:ext>
              </a:extLst>
            </p:cNvPr>
            <p:cNvGrpSpPr/>
            <p:nvPr/>
          </p:nvGrpSpPr>
          <p:grpSpPr>
            <a:xfrm>
              <a:off x="551463" y="1972091"/>
              <a:ext cx="11089074" cy="562338"/>
              <a:chOff x="551463" y="1013563"/>
              <a:chExt cx="11089074" cy="618572"/>
            </a:xfrm>
          </p:grpSpPr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04F72598-6DA3-D933-C81A-FCA5997C104E}"/>
                  </a:ext>
                </a:extLst>
              </p:cNvPr>
              <p:cNvSpPr/>
              <p:nvPr/>
            </p:nvSpPr>
            <p:spPr>
              <a:xfrm>
                <a:off x="551463" y="1013563"/>
                <a:ext cx="11089074" cy="253231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b="1" dirty="0">
                    <a:solidFill>
                      <a:schemeClr val="bg1"/>
                    </a:solidFill>
                    <a:latin typeface="+mn-ea"/>
                  </a:rPr>
                  <a:t>Q.</a:t>
                </a:r>
                <a:r>
                  <a:rPr kumimoji="1" lang="ja-JP" altLang="en-US" sz="1100" b="1" dirty="0">
                    <a:solidFill>
                      <a:schemeClr val="bg1"/>
                    </a:solidFill>
                    <a:latin typeface="+mn-ea"/>
                  </a:rPr>
                  <a:t>　競合との差別化はどう整理しますか？</a:t>
                </a:r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34431008-82BE-3EEE-0B33-1BDB25A56901}"/>
                  </a:ext>
                </a:extLst>
              </p:cNvPr>
              <p:cNvSpPr/>
              <p:nvPr/>
            </p:nvSpPr>
            <p:spPr>
              <a:xfrm>
                <a:off x="551463" y="1378904"/>
                <a:ext cx="11089074" cy="2532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dirty="0">
                    <a:solidFill>
                      <a:schemeClr val="tx1"/>
                    </a:solidFill>
                    <a:latin typeface="+mn-ea"/>
                  </a:rPr>
                  <a:t>A.</a:t>
                </a:r>
                <a:r>
                  <a:rPr kumimoji="1" lang="ja-JP" altLang="en-US" sz="1100" dirty="0">
                    <a:solidFill>
                      <a:schemeClr val="tx1"/>
                    </a:solidFill>
                    <a:latin typeface="+mn-ea"/>
                  </a:rPr>
                  <a:t>　市場環境や競合の特徴を整理したうえで、自社の強みが最も活きる切り口を設計します。価格以外の価値軸も含め、説得力のある差別化ポイントを明確にします。</a:t>
                </a: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7D51A9E4-E38B-EC2C-0178-2E6C8A6979BA}"/>
                </a:ext>
              </a:extLst>
            </p:cNvPr>
            <p:cNvGrpSpPr/>
            <p:nvPr/>
          </p:nvGrpSpPr>
          <p:grpSpPr>
            <a:xfrm>
              <a:off x="551463" y="2927903"/>
              <a:ext cx="11089074" cy="562338"/>
              <a:chOff x="551463" y="1013563"/>
              <a:chExt cx="11089074" cy="618572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91B6B785-A0B4-BB7C-0614-F39BD8481106}"/>
                  </a:ext>
                </a:extLst>
              </p:cNvPr>
              <p:cNvSpPr/>
              <p:nvPr/>
            </p:nvSpPr>
            <p:spPr>
              <a:xfrm>
                <a:off x="551463" y="1013563"/>
                <a:ext cx="11089074" cy="253231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b="1" dirty="0">
                    <a:solidFill>
                      <a:schemeClr val="bg1"/>
                    </a:solidFill>
                    <a:latin typeface="+mn-ea"/>
                  </a:rPr>
                  <a:t>Q.</a:t>
                </a:r>
                <a:r>
                  <a:rPr kumimoji="1" lang="ja-JP" altLang="en-US" sz="1100" b="1" dirty="0">
                    <a:solidFill>
                      <a:schemeClr val="bg1"/>
                    </a:solidFill>
                    <a:latin typeface="+mn-ea"/>
                  </a:rPr>
                  <a:t>　短納期案件にも対応できますか？</a:t>
                </a:r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4BBEF6C4-05F8-177B-15D7-037CBB05D737}"/>
                  </a:ext>
                </a:extLst>
              </p:cNvPr>
              <p:cNvSpPr/>
              <p:nvPr/>
            </p:nvSpPr>
            <p:spPr>
              <a:xfrm>
                <a:off x="551463" y="1378904"/>
                <a:ext cx="11089074" cy="2532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dirty="0">
                    <a:solidFill>
                      <a:schemeClr val="tx1"/>
                    </a:solidFill>
                    <a:latin typeface="+mn-ea"/>
                  </a:rPr>
                  <a:t>A.</a:t>
                </a:r>
                <a:r>
                  <a:rPr kumimoji="1" lang="ja-JP" altLang="en-US" sz="1100" dirty="0">
                    <a:solidFill>
                      <a:schemeClr val="tx1"/>
                    </a:solidFill>
                    <a:latin typeface="+mn-ea"/>
                  </a:rPr>
                  <a:t>　状況や内容によりますが、スケジュールを調整することで対応可能な場合があります。まずは希望納期と目的を共有いただき、実現可能な進行案をご提案します。</a:t>
                </a:r>
              </a:p>
            </p:txBody>
          </p:sp>
        </p:grp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22A72648-AB3B-E489-B0A4-E41582552FB9}"/>
                </a:ext>
              </a:extLst>
            </p:cNvPr>
            <p:cNvGrpSpPr/>
            <p:nvPr/>
          </p:nvGrpSpPr>
          <p:grpSpPr>
            <a:xfrm>
              <a:off x="551463" y="3883715"/>
              <a:ext cx="11089074" cy="562338"/>
              <a:chOff x="551463" y="1013563"/>
              <a:chExt cx="11089074" cy="618572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0BEC0605-8829-AC0D-4E6C-39A4CFC9D26E}"/>
                  </a:ext>
                </a:extLst>
              </p:cNvPr>
              <p:cNvSpPr/>
              <p:nvPr/>
            </p:nvSpPr>
            <p:spPr>
              <a:xfrm>
                <a:off x="551463" y="1013563"/>
                <a:ext cx="11089074" cy="253231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b="1" dirty="0">
                    <a:solidFill>
                      <a:schemeClr val="bg1"/>
                    </a:solidFill>
                    <a:latin typeface="+mn-ea"/>
                  </a:rPr>
                  <a:t>Q.</a:t>
                </a:r>
                <a:r>
                  <a:rPr kumimoji="1" lang="ja-JP" altLang="en-US" sz="1100" b="1" dirty="0">
                    <a:solidFill>
                      <a:schemeClr val="bg1"/>
                    </a:solidFill>
                    <a:latin typeface="+mn-ea"/>
                  </a:rPr>
                  <a:t>　資料のデザインだけ依頼できますか？</a:t>
                </a: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12AF37E4-7FEF-0183-A0E7-E08D90921B59}"/>
                  </a:ext>
                </a:extLst>
              </p:cNvPr>
              <p:cNvSpPr/>
              <p:nvPr/>
            </p:nvSpPr>
            <p:spPr>
              <a:xfrm>
                <a:off x="551463" y="1378904"/>
                <a:ext cx="11089074" cy="2532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dirty="0">
                    <a:solidFill>
                      <a:schemeClr val="tx1"/>
                    </a:solidFill>
                    <a:latin typeface="+mn-ea"/>
                  </a:rPr>
                  <a:t>A.</a:t>
                </a:r>
                <a:r>
                  <a:rPr kumimoji="1" lang="ja-JP" altLang="en-US" sz="1100" dirty="0">
                    <a:solidFill>
                      <a:schemeClr val="tx1"/>
                    </a:solidFill>
                    <a:latin typeface="+mn-ea"/>
                  </a:rPr>
                  <a:t>　はい、可能です。既存の構成を活かしながら、見やすさや統一感、訴求力を高めるブラッシュアップを行います。印象を大きく変えたい場合にも柔軟に対応します。</a:t>
                </a:r>
              </a:p>
            </p:txBody>
          </p: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A6408883-2E90-228C-834F-741FBAE7018C}"/>
                </a:ext>
              </a:extLst>
            </p:cNvPr>
            <p:cNvGrpSpPr/>
            <p:nvPr/>
          </p:nvGrpSpPr>
          <p:grpSpPr>
            <a:xfrm>
              <a:off x="551463" y="4839527"/>
              <a:ext cx="11089074" cy="562338"/>
              <a:chOff x="551463" y="1013563"/>
              <a:chExt cx="11089074" cy="618572"/>
            </a:xfrm>
          </p:grpSpPr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984009C1-916B-1C2A-E0ED-1DEEB90F90D6}"/>
                  </a:ext>
                </a:extLst>
              </p:cNvPr>
              <p:cNvSpPr/>
              <p:nvPr/>
            </p:nvSpPr>
            <p:spPr>
              <a:xfrm>
                <a:off x="551463" y="1013563"/>
                <a:ext cx="11089074" cy="253231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b="1" dirty="0">
                    <a:solidFill>
                      <a:schemeClr val="bg1"/>
                    </a:solidFill>
                    <a:latin typeface="+mn-ea"/>
                  </a:rPr>
                  <a:t>Q.</a:t>
                </a:r>
                <a:r>
                  <a:rPr kumimoji="1" lang="ja-JP" altLang="en-US" sz="1100" b="1" dirty="0">
                    <a:solidFill>
                      <a:schemeClr val="bg1"/>
                    </a:solidFill>
                    <a:latin typeface="+mn-ea"/>
                  </a:rPr>
                  <a:t>　経営者本人が対応するのですか？</a:t>
                </a: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CB32CE42-503F-BF5A-2641-4F1CB161DE5E}"/>
                  </a:ext>
                </a:extLst>
              </p:cNvPr>
              <p:cNvSpPr/>
              <p:nvPr/>
            </p:nvSpPr>
            <p:spPr>
              <a:xfrm>
                <a:off x="551463" y="1378904"/>
                <a:ext cx="11089074" cy="2532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dirty="0">
                    <a:solidFill>
                      <a:schemeClr val="tx1"/>
                    </a:solidFill>
                    <a:latin typeface="+mn-ea"/>
                  </a:rPr>
                  <a:t>A.</a:t>
                </a:r>
                <a:r>
                  <a:rPr kumimoji="1" lang="ja-JP" altLang="en-US" sz="1100" dirty="0">
                    <a:solidFill>
                      <a:schemeClr val="tx1"/>
                    </a:solidFill>
                    <a:latin typeface="+mn-ea"/>
                  </a:rPr>
                  <a:t>　重要な方向性設計や戦略部分は責任者が直接関与します。制作や細部の調整は専門メンバーと連携し、質とスピードの両立を図ります。</a:t>
                </a:r>
              </a:p>
            </p:txBody>
          </p:sp>
        </p:grpSp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005F35C5-EE31-11F7-6DBF-8A756907F3B0}"/>
                </a:ext>
              </a:extLst>
            </p:cNvPr>
            <p:cNvGrpSpPr/>
            <p:nvPr/>
          </p:nvGrpSpPr>
          <p:grpSpPr>
            <a:xfrm>
              <a:off x="551463" y="5795341"/>
              <a:ext cx="11089074" cy="562338"/>
              <a:chOff x="551463" y="1013563"/>
              <a:chExt cx="11089074" cy="618572"/>
            </a:xfrm>
          </p:grpSpPr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BC182DBC-75FF-CD3D-996A-B9DD5580F60F}"/>
                  </a:ext>
                </a:extLst>
              </p:cNvPr>
              <p:cNvSpPr/>
              <p:nvPr/>
            </p:nvSpPr>
            <p:spPr>
              <a:xfrm>
                <a:off x="551463" y="1013563"/>
                <a:ext cx="11089074" cy="253231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b="1" dirty="0">
                    <a:solidFill>
                      <a:schemeClr val="bg1"/>
                    </a:solidFill>
                    <a:latin typeface="+mn-ea"/>
                  </a:rPr>
                  <a:t>Q.</a:t>
                </a:r>
                <a:r>
                  <a:rPr kumimoji="1" lang="ja-JP" altLang="en-US" sz="1100" b="1" dirty="0">
                    <a:solidFill>
                      <a:schemeClr val="bg1"/>
                    </a:solidFill>
                    <a:latin typeface="+mn-ea"/>
                  </a:rPr>
                  <a:t>　成果が出なかった場合はどうなりますか？</a:t>
                </a:r>
              </a:p>
            </p:txBody>
          </p:sp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3EB8516E-02F6-478E-7978-B16E01935167}"/>
                  </a:ext>
                </a:extLst>
              </p:cNvPr>
              <p:cNvSpPr/>
              <p:nvPr/>
            </p:nvSpPr>
            <p:spPr>
              <a:xfrm>
                <a:off x="551463" y="1378904"/>
                <a:ext cx="11089074" cy="2532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dirty="0">
                    <a:solidFill>
                      <a:schemeClr val="tx1"/>
                    </a:solidFill>
                    <a:latin typeface="+mn-ea"/>
                  </a:rPr>
                  <a:t>A.</a:t>
                </a:r>
                <a:r>
                  <a:rPr kumimoji="1" lang="ja-JP" altLang="en-US" sz="1100" dirty="0">
                    <a:solidFill>
                      <a:schemeClr val="tx1"/>
                    </a:solidFill>
                    <a:latin typeface="+mn-ea"/>
                  </a:rPr>
                  <a:t>　成果は市場や実行状況にも左右されますが、状況を分析し、改善案や軌道修正を提案します。継続的に見直しを行い、成果につながる形へと磨き上げます。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41624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2A3D22-6579-43EC-9290-505F7716B1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393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2026-02-25T09:50:53Z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