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E8AF1-49BA-4526-92DE-6CEFFE5AFD04}" v="1" dt="2026-02-25T09:51:20.448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1:20.44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51:20.448" v="2285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F9F51-B20A-FC51-5199-5FA57BD6E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D1063B3-3CFC-A718-8E55-2E1A68064F98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E1CBEDA-B501-CDFA-8D13-215CFC5A99E7}"/>
              </a:ext>
            </a:extLst>
          </p:cNvPr>
          <p:cNvGrpSpPr/>
          <p:nvPr/>
        </p:nvGrpSpPr>
        <p:grpSpPr>
          <a:xfrm>
            <a:off x="551463" y="1056399"/>
            <a:ext cx="11089074" cy="5276667"/>
            <a:chOff x="551463" y="1056400"/>
            <a:chExt cx="11089074" cy="5138220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16CE6F11-2194-D7C9-B80A-4A630FB6FE00}"/>
                </a:ext>
              </a:extLst>
            </p:cNvPr>
            <p:cNvGrpSpPr/>
            <p:nvPr/>
          </p:nvGrpSpPr>
          <p:grpSpPr>
            <a:xfrm>
              <a:off x="551463" y="1056400"/>
              <a:ext cx="11089074" cy="543800"/>
              <a:chOff x="551463" y="1056400"/>
              <a:chExt cx="9040140" cy="370755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99A9E9AA-250B-5915-245F-983FC66A4D50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質問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8E2CA9DE-58CF-ED61-C668-83EAB542B527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回答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1D923E08-F621-0FF2-5ACA-74C1DADECDB5}"/>
                </a:ext>
              </a:extLst>
            </p:cNvPr>
            <p:cNvGrpSpPr/>
            <p:nvPr/>
          </p:nvGrpSpPr>
          <p:grpSpPr>
            <a:xfrm>
              <a:off x="551463" y="1600200"/>
              <a:ext cx="11089074" cy="1148605"/>
              <a:chOff x="551463" y="1056400"/>
              <a:chExt cx="9040140" cy="3707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A1C74CE4-32BC-E49B-112A-72ED33545893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成果が出るまでどのくらいかかりますか？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27F76C3A-0133-D3DC-F38D-D4A10A459B36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取り組む内容や現在の状況によって異なりますが、早ければ数週間で変化を実感いただける場合もあります。中長期的な成果を目指す場合は、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か月から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か月程度を目安に設計することが一般的です。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5505F6A8-269F-1F95-0A26-47E842BADBC3}"/>
                </a:ext>
              </a:extLst>
            </p:cNvPr>
            <p:cNvGrpSpPr/>
            <p:nvPr/>
          </p:nvGrpSpPr>
          <p:grpSpPr>
            <a:xfrm>
              <a:off x="551463" y="2748805"/>
              <a:ext cx="11089074" cy="1148605"/>
              <a:chOff x="551463" y="1056400"/>
              <a:chExt cx="9040140" cy="370755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98904469-1C48-0ADA-03C4-0303C1410467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小規模な依頼でも対応可能ですか？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0EB77460-D39D-C769-454B-77C239B858A1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はい、可能です。部分的な改善やスポットでのアドバイスなど、小さなご相談にも柔軟に対応しています。目的やご予算に応じて最適な範囲をご提案いたします。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DFEC758A-DA5E-84BB-0470-1B6ACF65A9F4}"/>
                </a:ext>
              </a:extLst>
            </p:cNvPr>
            <p:cNvGrpSpPr/>
            <p:nvPr/>
          </p:nvGrpSpPr>
          <p:grpSpPr>
            <a:xfrm>
              <a:off x="551463" y="3897410"/>
              <a:ext cx="11089074" cy="1148605"/>
              <a:chOff x="551463" y="1056400"/>
              <a:chExt cx="9040140" cy="370755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CED1F9C0-D91A-4725-CE0F-35D13EDD6E3E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打ち合わせは何回くらい行いますか？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24485E9C-8818-66AC-F5D8-296E8E3AA440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通常は初回ヒアリングと中間確認、最終確認の計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回を基本としています。ただし案件内容に応じて回数は調整可能です。必要に応じて追加ミーティングも設定できます。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26E47684-EEFC-3168-79E3-9C36B3D94AD5}"/>
                </a:ext>
              </a:extLst>
            </p:cNvPr>
            <p:cNvGrpSpPr/>
            <p:nvPr/>
          </p:nvGrpSpPr>
          <p:grpSpPr>
            <a:xfrm>
              <a:off x="551463" y="5046015"/>
              <a:ext cx="11089074" cy="1148605"/>
              <a:chOff x="551463" y="1056400"/>
              <a:chExt cx="9040140" cy="370755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9E942C78-4493-3339-74AF-D53D75136E68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途中で方向転換は可能ですか？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C4BCFBA2-DCCB-198D-7E7A-B72B75863BC8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可能です。ただし大きな方向転換の場合は、スケジュールや費用に影響が出ることがあります。その際は状況を整理したうえで最適な選択肢をご提案いたします。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644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295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