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AF9731-7C48-4271-8587-3629151111B6}" v="1" dt="2026-02-25T09:51:29.201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1:29.201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51:29.201" v="2285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8D0DF-AF32-8C19-6FAB-BC5FBF88D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F4277F5-114C-08E1-385C-B1461F5A764B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EF2F673-ADAF-163B-5BCD-4F472D053728}"/>
              </a:ext>
            </a:extLst>
          </p:cNvPr>
          <p:cNvGrpSpPr/>
          <p:nvPr/>
        </p:nvGrpSpPr>
        <p:grpSpPr>
          <a:xfrm>
            <a:off x="551463" y="1056399"/>
            <a:ext cx="11089074" cy="5276667"/>
            <a:chOff x="551463" y="1056400"/>
            <a:chExt cx="11089074" cy="5138220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B45187FD-E216-2388-E6DD-E711B9217A72}"/>
                </a:ext>
              </a:extLst>
            </p:cNvPr>
            <p:cNvGrpSpPr/>
            <p:nvPr/>
          </p:nvGrpSpPr>
          <p:grpSpPr>
            <a:xfrm>
              <a:off x="551463" y="1056400"/>
              <a:ext cx="11089074" cy="543800"/>
              <a:chOff x="551463" y="1056400"/>
              <a:chExt cx="9040140" cy="370755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CF3ED66F-92ED-20B0-7544-37FD05148A39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rgbClr val="1924F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質問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09CC207B-FAE9-C37C-C145-0873063A6974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rgbClr val="1924F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回答</a:t>
                </a: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509EB5E9-88F0-C18E-9201-363D68A756B2}"/>
                </a:ext>
              </a:extLst>
            </p:cNvPr>
            <p:cNvGrpSpPr/>
            <p:nvPr/>
          </p:nvGrpSpPr>
          <p:grpSpPr>
            <a:xfrm>
              <a:off x="551463" y="1600200"/>
              <a:ext cx="11089074" cy="1148605"/>
              <a:chOff x="551463" y="1056400"/>
              <a:chExt cx="9040140" cy="370755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0BFAE61A-8159-3F65-4B48-5FF3207A45A4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成果が出るまでどのくらいかかりますか？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C2A0CDFB-590A-D8B6-5113-CA1AB5319DCB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取り組む内容や現在の状況によって異なりますが、早ければ数週間で変化を実感いただける場合もあります。中長期的な成果を目指す場合は、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か月から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6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か月程度を目安に設計することが一般的です。</a:t>
                </a: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8DD484A4-AA01-C87B-EF25-4D845168A516}"/>
                </a:ext>
              </a:extLst>
            </p:cNvPr>
            <p:cNvGrpSpPr/>
            <p:nvPr/>
          </p:nvGrpSpPr>
          <p:grpSpPr>
            <a:xfrm>
              <a:off x="551463" y="2748805"/>
              <a:ext cx="11089074" cy="1148605"/>
              <a:chOff x="551463" y="1056400"/>
              <a:chExt cx="9040140" cy="370755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C406B9DA-09EB-ACD9-6135-429C52014406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小規模な依頼でも対応可能ですか？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45F169EB-5054-9465-1D12-754D33F676B3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はい、可能です。部分的な改善やスポットでのアドバイスなど、小さなご相談にも柔軟に対応しています。目的やご予算に応じて最適な範囲をご提案いたします。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E6B49EF5-B1FA-546D-1BD6-85E5EE1FC005}"/>
                </a:ext>
              </a:extLst>
            </p:cNvPr>
            <p:cNvGrpSpPr/>
            <p:nvPr/>
          </p:nvGrpSpPr>
          <p:grpSpPr>
            <a:xfrm>
              <a:off x="551463" y="3897410"/>
              <a:ext cx="11089074" cy="1148605"/>
              <a:chOff x="551463" y="1056400"/>
              <a:chExt cx="9040140" cy="370755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099BAEA9-E46B-9B11-8BC0-DC0529CDEC28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打ち合わせは何回くらい行いますか？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69DAD14C-3B97-3EF0-807C-9ED774107E9D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通常は初回ヒアリングと中間確認、最終確認の計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回を基本としています。ただし案件内容に応じて回数は調整可能です。必要に応じて追加ミーティングも設定できます。</a:t>
                </a: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65CA5D04-F65E-259D-EA05-ADCE05F6F61D}"/>
                </a:ext>
              </a:extLst>
            </p:cNvPr>
            <p:cNvGrpSpPr/>
            <p:nvPr/>
          </p:nvGrpSpPr>
          <p:grpSpPr>
            <a:xfrm>
              <a:off x="551463" y="5046015"/>
              <a:ext cx="11089074" cy="1148605"/>
              <a:chOff x="551463" y="1056400"/>
              <a:chExt cx="9040140" cy="370755"/>
            </a:xfrm>
          </p:grpSpPr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3DF7A1E5-EE72-FF89-A1FF-9AAC4592FEFB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途中で方向転換は可能ですか？</a:t>
                </a: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4A3B2EE3-9BA3-0980-9611-7088D1C7B522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可能です。ただし大きな方向転換の場合は、スケジュールや費用に影響が出ることがあります。その際は状況を整理したうえで最適な選択肢をご提案いたします。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72623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295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