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64"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66"/>
    <a:srgbClr val="1924FF"/>
    <a:srgbClr val="F9EDF9"/>
    <a:srgbClr val="FDF9FD"/>
    <a:srgbClr val="F9F9F9"/>
    <a:srgbClr val="77BF3F"/>
    <a:srgbClr val="FAC60A"/>
    <a:srgbClr val="46CBE1"/>
    <a:srgbClr val="00D0A8"/>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832A563-5640-4E14-82FC-FE9BBA850F39}" v="702" dt="2026-02-25T09:24:46.205"/>
    <p1510:client id="{E2BCCF57-AC85-421F-8CC0-CDEF204C7D0D}" v="1" dt="2026-02-25T09:52:23.81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4"/>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25T09:52:23.803" v="22857"/>
      <pc:docMkLst>
        <pc:docMk/>
      </pc:docMkLst>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25T09:45:44.808" v="22856" actId="47"/>
        <pc:sldMkLst>
          <pc:docMk/>
          <pc:sldMk cId="2861357872" sldId="6057"/>
        </pc:sldMkLst>
        <pc:spChg chg="add mod topLvl">
          <ac:chgData name="松浦英宗" userId="9b03fd3a-662f-49ff-9af1-1b93cf7aab22" providerId="ADAL" clId="{56E9DFAE-DDAD-4FCA-8AED-56B2D15DB479}" dt="2026-02-25T00:44:14.916" v="20195" actId="1036"/>
          <ac:spMkLst>
            <pc:docMk/>
            <pc:sldMk cId="2861357872" sldId="6057"/>
            <ac:spMk id="2" creationId="{B2BC2440-CAED-002C-573B-17272FAB475C}"/>
          </ac:spMkLst>
        </pc:spChg>
        <pc:spChg chg="add mod ord">
          <ac:chgData name="松浦英宗" userId="9b03fd3a-662f-49ff-9af1-1b93cf7aab22" providerId="ADAL" clId="{56E9DFAE-DDAD-4FCA-8AED-56B2D15DB479}" dt="2026-02-25T00:48:37.487" v="20244" actId="12788"/>
          <ac:spMkLst>
            <pc:docMk/>
            <pc:sldMk cId="2861357872" sldId="6057"/>
            <ac:spMk id="3" creationId="{BB9DB342-464B-A824-3227-2EE6681E08F0}"/>
          </ac:spMkLst>
        </pc:spChg>
        <pc:spChg chg="add mod">
          <ac:chgData name="松浦英宗" userId="9b03fd3a-662f-49ff-9af1-1b93cf7aab22" providerId="ADAL" clId="{56E9DFAE-DDAD-4FCA-8AED-56B2D15DB479}" dt="2026-02-25T00:52:21.851" v="20383" actId="12788"/>
          <ac:spMkLst>
            <pc:docMk/>
            <pc:sldMk cId="2861357872" sldId="6057"/>
            <ac:spMk id="4" creationId="{ED3CC8B1-FBB5-A4D5-845F-715F96427E8F}"/>
          </ac:spMkLst>
        </pc:spChg>
        <pc:spChg chg="add mod">
          <ac:chgData name="松浦英宗" userId="9b03fd3a-662f-49ff-9af1-1b93cf7aab22" providerId="ADAL" clId="{56E9DFAE-DDAD-4FCA-8AED-56B2D15DB479}" dt="2026-02-25T00:52:30.229" v="20385"/>
          <ac:spMkLst>
            <pc:docMk/>
            <pc:sldMk cId="2861357872" sldId="6057"/>
            <ac:spMk id="5" creationId="{112DC1C5-8185-B811-C95F-552C1913B2FD}"/>
          </ac:spMkLst>
        </pc:spChg>
        <pc:spChg chg="add del mod">
          <ac:chgData name="松浦英宗" userId="9b03fd3a-662f-49ff-9af1-1b93cf7aab22" providerId="ADAL" clId="{56E9DFAE-DDAD-4FCA-8AED-56B2D15DB479}" dt="2026-02-25T00:49:12.870" v="20266" actId="478"/>
          <ac:spMkLst>
            <pc:docMk/>
            <pc:sldMk cId="2861357872" sldId="6057"/>
            <ac:spMk id="6" creationId="{881824CF-F0F9-E3CE-68BF-DF13DAEE69DD}"/>
          </ac:spMkLst>
        </pc:spChg>
        <pc:spChg chg="add mod">
          <ac:chgData name="松浦英宗" userId="9b03fd3a-662f-49ff-9af1-1b93cf7aab22" providerId="ADAL" clId="{56E9DFAE-DDAD-4FCA-8AED-56B2D15DB479}" dt="2026-02-25T00:54:52.455" v="20415" actId="14100"/>
          <ac:spMkLst>
            <pc:docMk/>
            <pc:sldMk cId="2861357872" sldId="6057"/>
            <ac:spMk id="7" creationId="{46DDC1AD-1D53-08CC-D192-9050D295FE3B}"/>
          </ac:spMkLst>
        </pc:spChg>
        <pc:spChg chg="add mod">
          <ac:chgData name="松浦英宗" userId="9b03fd3a-662f-49ff-9af1-1b93cf7aab22" providerId="ADAL" clId="{56E9DFAE-DDAD-4FCA-8AED-56B2D15DB479}" dt="2026-02-25T00:54:05.717" v="20410" actId="404"/>
          <ac:spMkLst>
            <pc:docMk/>
            <pc:sldMk cId="2861357872" sldId="6057"/>
            <ac:spMk id="8" creationId="{EB000FE7-6807-9F92-D39F-95BF4A720BBE}"/>
          </ac:spMkLst>
        </pc:spChg>
        <pc:spChg chg="add mod">
          <ac:chgData name="松浦英宗" userId="9b03fd3a-662f-49ff-9af1-1b93cf7aab22" providerId="ADAL" clId="{56E9DFAE-DDAD-4FCA-8AED-56B2D15DB479}" dt="2026-02-25T00:54:52.455" v="20415" actId="14100"/>
          <ac:spMkLst>
            <pc:docMk/>
            <pc:sldMk cId="2861357872" sldId="6057"/>
            <ac:spMk id="9" creationId="{39CD46B7-9905-66C6-729D-0B31C9B3CCC2}"/>
          </ac:spMkLst>
        </pc:spChg>
        <pc:spChg chg="mod">
          <ac:chgData name="松浦英宗" userId="9b03fd3a-662f-49ff-9af1-1b93cf7aab22" providerId="ADAL" clId="{56E9DFAE-DDAD-4FCA-8AED-56B2D15DB479}" dt="2026-02-25T00:53:02.288" v="20393"/>
          <ac:spMkLst>
            <pc:docMk/>
            <pc:sldMk cId="2861357872" sldId="6057"/>
            <ac:spMk id="12" creationId="{B675D9AC-D481-9CE9-7B81-4A2C36C343DC}"/>
          </ac:spMkLst>
        </pc:spChg>
        <pc:spChg chg="mod">
          <ac:chgData name="松浦英宗" userId="9b03fd3a-662f-49ff-9af1-1b93cf7aab22" providerId="ADAL" clId="{56E9DFAE-DDAD-4FCA-8AED-56B2D15DB479}" dt="2026-02-25T00:54:52.455" v="20415" actId="14100"/>
          <ac:spMkLst>
            <pc:docMk/>
            <pc:sldMk cId="2861357872" sldId="6057"/>
            <ac:spMk id="13" creationId="{3F2F8829-6B95-7EFE-7A09-8805914F4E8A}"/>
          </ac:spMkLst>
        </pc:spChg>
        <pc:spChg chg="mod">
          <ac:chgData name="松浦英宗" userId="9b03fd3a-662f-49ff-9af1-1b93cf7aab22" providerId="ADAL" clId="{56E9DFAE-DDAD-4FCA-8AED-56B2D15DB479}" dt="2026-02-25T00:54:05.717" v="20410" actId="404"/>
          <ac:spMkLst>
            <pc:docMk/>
            <pc:sldMk cId="2861357872" sldId="6057"/>
            <ac:spMk id="14" creationId="{3AD173D6-6F9E-B589-5292-3C6562E33D31}"/>
          </ac:spMkLst>
        </pc:spChg>
        <pc:spChg chg="mod">
          <ac:chgData name="松浦英宗" userId="9b03fd3a-662f-49ff-9af1-1b93cf7aab22" providerId="ADAL" clId="{56E9DFAE-DDAD-4FCA-8AED-56B2D15DB479}" dt="2026-02-25T00:54:52.455" v="20415" actId="14100"/>
          <ac:spMkLst>
            <pc:docMk/>
            <pc:sldMk cId="2861357872" sldId="6057"/>
            <ac:spMk id="15" creationId="{1B2D136B-B203-BA22-9388-D0054C664C5A}"/>
          </ac:spMkLst>
        </pc:spChg>
        <pc:spChg chg="mod">
          <ac:chgData name="松浦英宗" userId="9b03fd3a-662f-49ff-9af1-1b93cf7aab22" providerId="ADAL" clId="{56E9DFAE-DDAD-4FCA-8AED-56B2D15DB479}" dt="2026-02-25T00:53:29.380" v="20401"/>
          <ac:spMkLst>
            <pc:docMk/>
            <pc:sldMk cId="2861357872" sldId="6057"/>
            <ac:spMk id="17" creationId="{3CA90217-8CD3-158E-1BCE-D1E450B17E47}"/>
          </ac:spMkLst>
        </pc:spChg>
        <pc:spChg chg="mod">
          <ac:chgData name="松浦英宗" userId="9b03fd3a-662f-49ff-9af1-1b93cf7aab22" providerId="ADAL" clId="{56E9DFAE-DDAD-4FCA-8AED-56B2D15DB479}" dt="2026-02-25T00:54:52.455" v="20415" actId="14100"/>
          <ac:spMkLst>
            <pc:docMk/>
            <pc:sldMk cId="2861357872" sldId="6057"/>
            <ac:spMk id="18" creationId="{090F735B-3331-487A-23AF-DC6F8E8869E9}"/>
          </ac:spMkLst>
        </pc:spChg>
        <pc:spChg chg="mod">
          <ac:chgData name="松浦英宗" userId="9b03fd3a-662f-49ff-9af1-1b93cf7aab22" providerId="ADAL" clId="{56E9DFAE-DDAD-4FCA-8AED-56B2D15DB479}" dt="2026-02-25T00:54:05.717" v="20410" actId="404"/>
          <ac:spMkLst>
            <pc:docMk/>
            <pc:sldMk cId="2861357872" sldId="6057"/>
            <ac:spMk id="19" creationId="{3DF30D82-8840-09CA-9B7B-F9EB57F517E1}"/>
          </ac:spMkLst>
        </pc:spChg>
        <pc:spChg chg="mod">
          <ac:chgData name="松浦英宗" userId="9b03fd3a-662f-49ff-9af1-1b93cf7aab22" providerId="ADAL" clId="{56E9DFAE-DDAD-4FCA-8AED-56B2D15DB479}" dt="2026-02-25T00:54:52.455" v="20415" actId="14100"/>
          <ac:spMkLst>
            <pc:docMk/>
            <pc:sldMk cId="2861357872" sldId="6057"/>
            <ac:spMk id="20" creationId="{0787C750-4D74-9892-A248-C55483AD1DDF}"/>
          </ac:spMkLst>
        </pc:spChg>
        <pc:spChg chg="mod">
          <ac:chgData name="松浦英宗" userId="9b03fd3a-662f-49ff-9af1-1b93cf7aab22" providerId="ADAL" clId="{56E9DFAE-DDAD-4FCA-8AED-56B2D15DB479}" dt="2026-02-25T00:53:39.940" v="20405"/>
          <ac:spMkLst>
            <pc:docMk/>
            <pc:sldMk cId="2861357872" sldId="6057"/>
            <ac:spMk id="26" creationId="{D595C1BD-6989-6B11-4069-5927BB1C504C}"/>
          </ac:spMkLst>
        </pc:spChg>
        <pc:spChg chg="mod">
          <ac:chgData name="松浦英宗" userId="9b03fd3a-662f-49ff-9af1-1b93cf7aab22" providerId="ADAL" clId="{56E9DFAE-DDAD-4FCA-8AED-56B2D15DB479}" dt="2026-02-25T00:52:17.818" v="20381" actId="571"/>
          <ac:spMkLst>
            <pc:docMk/>
            <pc:sldMk cId="2861357872" sldId="6057"/>
            <ac:spMk id="27" creationId="{558BEA6B-2767-1285-C8BB-76D576E5FE7B}"/>
          </ac:spMkLst>
        </pc:spChg>
        <pc:spChg chg="mod">
          <ac:chgData name="松浦英宗" userId="9b03fd3a-662f-49ff-9af1-1b93cf7aab22" providerId="ADAL" clId="{56E9DFAE-DDAD-4FCA-8AED-56B2D15DB479}" dt="2026-02-25T00:54:05.717" v="20410" actId="404"/>
          <ac:spMkLst>
            <pc:docMk/>
            <pc:sldMk cId="2861357872" sldId="6057"/>
            <ac:spMk id="28" creationId="{4777AE9B-105B-0BA7-A57E-42119B8E4517}"/>
          </ac:spMkLst>
        </pc:spChg>
        <pc:spChg chg="mod">
          <ac:chgData name="松浦英宗" userId="9b03fd3a-662f-49ff-9af1-1b93cf7aab22" providerId="ADAL" clId="{56E9DFAE-DDAD-4FCA-8AED-56B2D15DB479}" dt="2026-02-25T00:54:52.455" v="20415" actId="14100"/>
          <ac:spMkLst>
            <pc:docMk/>
            <pc:sldMk cId="2861357872" sldId="6057"/>
            <ac:spMk id="29" creationId="{1A4DCC88-94B3-5E3B-BD63-DBBE8BE87EBE}"/>
          </ac:spMkLst>
        </pc:spChg>
        <pc:spChg chg="mod">
          <ac:chgData name="松浦英宗" userId="9b03fd3a-662f-49ff-9af1-1b93cf7aab22" providerId="ADAL" clId="{56E9DFAE-DDAD-4FCA-8AED-56B2D15DB479}" dt="2026-02-25T00:53:16.783" v="20397"/>
          <ac:spMkLst>
            <pc:docMk/>
            <pc:sldMk cId="2861357872" sldId="6057"/>
            <ac:spMk id="30" creationId="{3EC81C27-B22B-F762-4A18-C9DEE7CD25FD}"/>
          </ac:spMkLst>
        </pc:spChg>
        <pc:spChg chg="mod">
          <ac:chgData name="松浦英宗" userId="9b03fd3a-662f-49ff-9af1-1b93cf7aab22" providerId="ADAL" clId="{56E9DFAE-DDAD-4FCA-8AED-56B2D15DB479}" dt="2026-02-25T00:54:52.455" v="20415" actId="14100"/>
          <ac:spMkLst>
            <pc:docMk/>
            <pc:sldMk cId="2861357872" sldId="6057"/>
            <ac:spMk id="31" creationId="{E57B8E24-7753-15D5-A721-5D0ADC4451E0}"/>
          </ac:spMkLst>
        </pc:spChg>
        <pc:spChg chg="mod">
          <ac:chgData name="松浦英宗" userId="9b03fd3a-662f-49ff-9af1-1b93cf7aab22" providerId="ADAL" clId="{56E9DFAE-DDAD-4FCA-8AED-56B2D15DB479}" dt="2026-02-25T00:54:05.717" v="20410" actId="404"/>
          <ac:spMkLst>
            <pc:docMk/>
            <pc:sldMk cId="2861357872" sldId="6057"/>
            <ac:spMk id="32" creationId="{B21A446E-F201-39EB-7072-D432A482B3E1}"/>
          </ac:spMkLst>
        </pc:spChg>
        <pc:spChg chg="mod">
          <ac:chgData name="松浦英宗" userId="9b03fd3a-662f-49ff-9af1-1b93cf7aab22" providerId="ADAL" clId="{56E9DFAE-DDAD-4FCA-8AED-56B2D15DB479}" dt="2026-02-25T00:52:17.818" v="20381" actId="571"/>
          <ac:spMkLst>
            <pc:docMk/>
            <pc:sldMk cId="2861357872" sldId="6057"/>
            <ac:spMk id="33" creationId="{8E496375-641F-0604-13AB-E428FE951FDC}"/>
          </ac:spMkLst>
        </pc:spChg>
        <pc:spChg chg="mod">
          <ac:chgData name="松浦英宗" userId="9b03fd3a-662f-49ff-9af1-1b93cf7aab22" providerId="ADAL" clId="{56E9DFAE-DDAD-4FCA-8AED-56B2D15DB479}" dt="2026-02-25T00:52:44.583" v="20389"/>
          <ac:spMkLst>
            <pc:docMk/>
            <pc:sldMk cId="2861357872" sldId="6057"/>
            <ac:spMk id="34" creationId="{669002BF-D6CB-40AF-025B-8129D8E44950}"/>
          </ac:spMkLst>
        </pc:spChg>
        <pc:spChg chg="mod">
          <ac:chgData name="松浦英宗" userId="9b03fd3a-662f-49ff-9af1-1b93cf7aab22" providerId="ADAL" clId="{56E9DFAE-DDAD-4FCA-8AED-56B2D15DB479}" dt="2026-02-25T00:54:52.455" v="20415" actId="14100"/>
          <ac:spMkLst>
            <pc:docMk/>
            <pc:sldMk cId="2861357872" sldId="6057"/>
            <ac:spMk id="35" creationId="{937E91A0-71EA-81A4-AD68-EE5DE45FB654}"/>
          </ac:spMkLst>
        </pc:spChg>
        <pc:spChg chg="mod">
          <ac:chgData name="松浦英宗" userId="9b03fd3a-662f-49ff-9af1-1b93cf7aab22" providerId="ADAL" clId="{56E9DFAE-DDAD-4FCA-8AED-56B2D15DB479}" dt="2026-02-25T00:54:05.717" v="20410" actId="404"/>
          <ac:spMkLst>
            <pc:docMk/>
            <pc:sldMk cId="2861357872" sldId="6057"/>
            <ac:spMk id="36" creationId="{F6B21246-1173-6AF4-36FE-B1419ABFF390}"/>
          </ac:spMkLst>
        </pc:spChg>
        <pc:spChg chg="mod">
          <ac:chgData name="松浦英宗" userId="9b03fd3a-662f-49ff-9af1-1b93cf7aab22" providerId="ADAL" clId="{56E9DFAE-DDAD-4FCA-8AED-56B2D15DB479}" dt="2026-02-25T00:54:52.455" v="20415" actId="14100"/>
          <ac:spMkLst>
            <pc:docMk/>
            <pc:sldMk cId="2861357872" sldId="6057"/>
            <ac:spMk id="37" creationId="{BAE1DCB0-2540-9BC4-8FB4-05FD528BF830}"/>
          </ac:spMkLst>
        </pc:spChg>
        <pc:grpChg chg="add mod">
          <ac:chgData name="松浦英宗" userId="9b03fd3a-662f-49ff-9af1-1b93cf7aab22" providerId="ADAL" clId="{56E9DFAE-DDAD-4FCA-8AED-56B2D15DB479}" dt="2026-02-25T00:52:09.057" v="20379" actId="164"/>
          <ac:grpSpMkLst>
            <pc:docMk/>
            <pc:sldMk cId="2861357872" sldId="6057"/>
            <ac:grpSpMk id="10" creationId="{81867EF1-CD16-DE6B-84D7-1D7DA9AF5A5C}"/>
          </ac:grpSpMkLst>
        </pc:grpChg>
        <pc:grpChg chg="add mod">
          <ac:chgData name="松浦英宗" userId="9b03fd3a-662f-49ff-9af1-1b93cf7aab22" providerId="ADAL" clId="{56E9DFAE-DDAD-4FCA-8AED-56B2D15DB479}" dt="2026-02-25T00:52:09.057" v="20379" actId="164"/>
          <ac:grpSpMkLst>
            <pc:docMk/>
            <pc:sldMk cId="2861357872" sldId="6057"/>
            <ac:grpSpMk id="11" creationId="{49299BE1-12DF-D759-0E78-DD7C938060CE}"/>
          </ac:grpSpMkLst>
        </pc:grpChg>
        <pc:grpChg chg="add mod">
          <ac:chgData name="松浦英宗" userId="9b03fd3a-662f-49ff-9af1-1b93cf7aab22" providerId="ADAL" clId="{56E9DFAE-DDAD-4FCA-8AED-56B2D15DB479}" dt="2026-02-25T00:52:09.057" v="20379" actId="164"/>
          <ac:grpSpMkLst>
            <pc:docMk/>
            <pc:sldMk cId="2861357872" sldId="6057"/>
            <ac:grpSpMk id="16" creationId="{CEF3D98C-7AB6-24A1-E29C-F0EC1C7D1FFA}"/>
          </ac:grpSpMkLst>
        </pc:grpChg>
        <pc:grpChg chg="add mod">
          <ac:chgData name="松浦英宗" userId="9b03fd3a-662f-49ff-9af1-1b93cf7aab22" providerId="ADAL" clId="{56E9DFAE-DDAD-4FCA-8AED-56B2D15DB479}" dt="2026-02-25T00:52:19.548" v="20382" actId="164"/>
          <ac:grpSpMkLst>
            <pc:docMk/>
            <pc:sldMk cId="2861357872" sldId="6057"/>
            <ac:grpSpMk id="21" creationId="{A3BC1067-862A-FE74-DE61-8E12DA835A41}"/>
          </ac:grpSpMkLst>
        </pc:grpChg>
        <pc:grpChg chg="mod">
          <ac:chgData name="松浦英宗" userId="9b03fd3a-662f-49ff-9af1-1b93cf7aab22" providerId="ADAL" clId="{56E9DFAE-DDAD-4FCA-8AED-56B2D15DB479}" dt="2026-02-25T00:52:19.548" v="20382" actId="164"/>
          <ac:grpSpMkLst>
            <pc:docMk/>
            <pc:sldMk cId="2861357872" sldId="6057"/>
            <ac:grpSpMk id="22" creationId="{642F67BA-C8A4-1D3B-80A1-6586B846F916}"/>
          </ac:grpSpMkLst>
        </pc:grpChg>
        <pc:grpChg chg="add mod">
          <ac:chgData name="松浦英宗" userId="9b03fd3a-662f-49ff-9af1-1b93cf7aab22" providerId="ADAL" clId="{56E9DFAE-DDAD-4FCA-8AED-56B2D15DB479}" dt="2026-02-25T00:53:47.520" v="20408" actId="14100"/>
          <ac:grpSpMkLst>
            <pc:docMk/>
            <pc:sldMk cId="2861357872" sldId="6057"/>
            <ac:grpSpMk id="38" creationId="{88CFAE8C-0A49-8F1D-576D-61FC743F500A}"/>
          </ac:grpSpMkLst>
        </pc:grpChg>
      </pc:sldChg>
      <pc:sldChg chg="addSp delSp modSp add del mod ord">
        <pc:chgData name="松浦英宗" userId="9b03fd3a-662f-49ff-9af1-1b93cf7aab22" providerId="ADAL" clId="{56E9DFAE-DDAD-4FCA-8AED-56B2D15DB479}" dt="2026-02-25T09:45:44.808" v="22856" actId="47"/>
        <pc:sldMkLst>
          <pc:docMk/>
          <pc:sldMk cId="2902585753" sldId="6058"/>
        </pc:sldMkLst>
        <pc:spChg chg="mod">
          <ac:chgData name="松浦英宗" userId="9b03fd3a-662f-49ff-9af1-1b93cf7aab22" providerId="ADAL" clId="{56E9DFAE-DDAD-4FCA-8AED-56B2D15DB479}" dt="2026-02-25T08:51:01.250" v="22372" actId="207"/>
          <ac:spMkLst>
            <pc:docMk/>
            <pc:sldMk cId="2902585753" sldId="6058"/>
            <ac:spMk id="2" creationId="{E31D58ED-4DEF-E457-3834-0242B89E45AB}"/>
          </ac:spMkLst>
        </pc:spChg>
        <pc:spChg chg="add del mod">
          <ac:chgData name="松浦英宗" userId="9b03fd3a-662f-49ff-9af1-1b93cf7aab22" providerId="ADAL" clId="{56E9DFAE-DDAD-4FCA-8AED-56B2D15DB479}" dt="2026-02-25T01:07:05.359" v="20425" actId="478"/>
          <ac:spMkLst>
            <pc:docMk/>
            <pc:sldMk cId="2902585753" sldId="6058"/>
            <ac:spMk id="3" creationId="{B36BF04E-A814-7ACD-E681-DFBD62DC9DF9}"/>
          </ac:spMkLst>
        </pc:spChg>
        <pc:spChg chg="add del mod">
          <ac:chgData name="松浦英宗" userId="9b03fd3a-662f-49ff-9af1-1b93cf7aab22" providerId="ADAL" clId="{56E9DFAE-DDAD-4FCA-8AED-56B2D15DB479}" dt="2026-02-25T01:07:05.359" v="20425" actId="478"/>
          <ac:spMkLst>
            <pc:docMk/>
            <pc:sldMk cId="2902585753" sldId="6058"/>
            <ac:spMk id="4" creationId="{D6285E63-9BFD-60A8-BECE-7AC7A73E5677}"/>
          </ac:spMkLst>
        </pc:spChg>
        <pc:spChg chg="add mod">
          <ac:chgData name="松浦英宗" userId="9b03fd3a-662f-49ff-9af1-1b93cf7aab22" providerId="ADAL" clId="{56E9DFAE-DDAD-4FCA-8AED-56B2D15DB479}" dt="2026-02-25T01:11:26.275" v="20558" actId="1035"/>
          <ac:spMkLst>
            <pc:docMk/>
            <pc:sldMk cId="2902585753" sldId="6058"/>
            <ac:spMk id="5" creationId="{AC3F1735-2078-36CA-2605-0DD9F99B2073}"/>
          </ac:spMkLst>
        </pc:spChg>
        <pc:spChg chg="add mod">
          <ac:chgData name="松浦英宗" userId="9b03fd3a-662f-49ff-9af1-1b93cf7aab22" providerId="ADAL" clId="{56E9DFAE-DDAD-4FCA-8AED-56B2D15DB479}" dt="2026-02-25T08:36:37.609" v="22001" actId="207"/>
          <ac:spMkLst>
            <pc:docMk/>
            <pc:sldMk cId="2902585753" sldId="6058"/>
            <ac:spMk id="6" creationId="{69C47757-B23F-EFEA-C189-7DBD87390C6B}"/>
          </ac:spMkLst>
        </pc:spChg>
        <pc:spChg chg="mod">
          <ac:chgData name="松浦英宗" userId="9b03fd3a-662f-49ff-9af1-1b93cf7aab22" providerId="ADAL" clId="{56E9DFAE-DDAD-4FCA-8AED-56B2D15DB479}" dt="2026-02-25T08:50:55.365" v="22371" actId="207"/>
          <ac:spMkLst>
            <pc:docMk/>
            <pc:sldMk cId="2902585753" sldId="6058"/>
            <ac:spMk id="9" creationId="{97957239-6E89-A46A-DFB2-B24B8B6140A7}"/>
          </ac:spMkLst>
        </pc:spChg>
        <pc:spChg chg="mod">
          <ac:chgData name="松浦英宗" userId="9b03fd3a-662f-49ff-9af1-1b93cf7aab22" providerId="ADAL" clId="{56E9DFAE-DDAD-4FCA-8AED-56B2D15DB479}" dt="2026-02-25T08:50:55.365" v="22371" actId="207"/>
          <ac:spMkLst>
            <pc:docMk/>
            <pc:sldMk cId="2902585753" sldId="6058"/>
            <ac:spMk id="10" creationId="{22068EE8-719B-2A6C-C4E0-959F008B2B0F}"/>
          </ac:spMkLst>
        </pc:spChg>
        <pc:spChg chg="mod">
          <ac:chgData name="松浦英宗" userId="9b03fd3a-662f-49ff-9af1-1b93cf7aab22" providerId="ADAL" clId="{56E9DFAE-DDAD-4FCA-8AED-56B2D15DB479}" dt="2026-02-25T08:50:55.365" v="22371" actId="207"/>
          <ac:spMkLst>
            <pc:docMk/>
            <pc:sldMk cId="2902585753" sldId="6058"/>
            <ac:spMk id="18" creationId="{0D471803-0168-6A7A-3DD8-CE76C3A6E5F9}"/>
          </ac:spMkLst>
        </pc:spChg>
        <pc:spChg chg="mod">
          <ac:chgData name="松浦英宗" userId="9b03fd3a-662f-49ff-9af1-1b93cf7aab22" providerId="ADAL" clId="{56E9DFAE-DDAD-4FCA-8AED-56B2D15DB479}" dt="2026-02-25T08:50:55.365" v="22371" actId="207"/>
          <ac:spMkLst>
            <pc:docMk/>
            <pc:sldMk cId="2902585753" sldId="6058"/>
            <ac:spMk id="19" creationId="{CA5FC218-0A98-281A-177A-A51480CCC126}"/>
          </ac:spMkLst>
        </pc:spChg>
        <pc:spChg chg="mod">
          <ac:chgData name="松浦英宗" userId="9b03fd3a-662f-49ff-9af1-1b93cf7aab22" providerId="ADAL" clId="{56E9DFAE-DDAD-4FCA-8AED-56B2D15DB479}" dt="2026-02-25T01:11:26.275" v="20558" actId="1035"/>
          <ac:spMkLst>
            <pc:docMk/>
            <pc:sldMk cId="2902585753" sldId="6058"/>
            <ac:spMk id="20" creationId="{CF55751C-1D48-5583-042A-1F1AAA092BD8}"/>
          </ac:spMkLst>
        </pc:spChg>
        <pc:spChg chg="mod">
          <ac:chgData name="松浦英宗" userId="9b03fd3a-662f-49ff-9af1-1b93cf7aab22" providerId="ADAL" clId="{56E9DFAE-DDAD-4FCA-8AED-56B2D15DB479}" dt="2026-02-25T08:36:37.609" v="22001" actId="207"/>
          <ac:spMkLst>
            <pc:docMk/>
            <pc:sldMk cId="2902585753" sldId="6058"/>
            <ac:spMk id="21" creationId="{8D58341C-C86D-547E-DAA0-28E9D7845F7D}"/>
          </ac:spMkLst>
        </pc:spChg>
        <pc:grpChg chg="add mod">
          <ac:chgData name="松浦英宗" userId="9b03fd3a-662f-49ff-9af1-1b93cf7aab22" providerId="ADAL" clId="{56E9DFAE-DDAD-4FCA-8AED-56B2D15DB479}" dt="2026-02-25T01:09:03.592" v="20495" actId="164"/>
          <ac:grpSpMkLst>
            <pc:docMk/>
            <pc:sldMk cId="2902585753" sldId="6058"/>
            <ac:grpSpMk id="7" creationId="{51C5A20C-5FAB-9E99-E250-C3D69D2573D4}"/>
          </ac:grpSpMkLst>
        </pc:grpChg>
        <pc:grpChg chg="add mod">
          <ac:chgData name="松浦英宗" userId="9b03fd3a-662f-49ff-9af1-1b93cf7aab22" providerId="ADAL" clId="{56E9DFAE-DDAD-4FCA-8AED-56B2D15DB479}" dt="2026-02-25T01:09:03.592" v="20495" actId="164"/>
          <ac:grpSpMkLst>
            <pc:docMk/>
            <pc:sldMk cId="2902585753" sldId="6058"/>
            <ac:grpSpMk id="8" creationId="{10517AD9-2935-3700-6F04-49656DC3EC78}"/>
          </ac:grpSpMkLst>
        </pc:grpChg>
        <pc:grpChg chg="add mod">
          <ac:chgData name="松浦英宗" userId="9b03fd3a-662f-49ff-9af1-1b93cf7aab22" providerId="ADAL" clId="{56E9DFAE-DDAD-4FCA-8AED-56B2D15DB479}" dt="2026-02-25T01:09:15.600" v="20505" actId="164"/>
          <ac:grpSpMkLst>
            <pc:docMk/>
            <pc:sldMk cId="2902585753" sldId="6058"/>
            <ac:grpSpMk id="13" creationId="{6BB1C196-0561-FC00-CFE4-20372F80E130}"/>
          </ac:grpSpMkLst>
        </pc:grpChg>
        <pc:grpChg chg="add mod">
          <ac:chgData name="松浦英宗" userId="9b03fd3a-662f-49ff-9af1-1b93cf7aab22" providerId="ADAL" clId="{56E9DFAE-DDAD-4FCA-8AED-56B2D15DB479}" dt="2026-02-25T01:09:15.600" v="20505" actId="164"/>
          <ac:grpSpMkLst>
            <pc:docMk/>
            <pc:sldMk cId="2902585753" sldId="6058"/>
            <ac:grpSpMk id="14" creationId="{5624D28A-5B10-EE12-B91E-2FCE97AA2901}"/>
          </ac:grpSpMkLst>
        </pc:grpChg>
        <pc:grpChg chg="mod">
          <ac:chgData name="松浦英宗" userId="9b03fd3a-662f-49ff-9af1-1b93cf7aab22" providerId="ADAL" clId="{56E9DFAE-DDAD-4FCA-8AED-56B2D15DB479}" dt="2026-02-25T01:09:07.632" v="20496" actId="571"/>
          <ac:grpSpMkLst>
            <pc:docMk/>
            <pc:sldMk cId="2902585753" sldId="6058"/>
            <ac:grpSpMk id="15" creationId="{8AF5CF77-1B14-C1D9-C58D-39B70F0F39B1}"/>
          </ac:grpSpMkLst>
        </pc:grpChg>
        <pc:grpChg chg="mod">
          <ac:chgData name="松浦英宗" userId="9b03fd3a-662f-49ff-9af1-1b93cf7aab22" providerId="ADAL" clId="{56E9DFAE-DDAD-4FCA-8AED-56B2D15DB479}" dt="2026-02-25T01:09:07.632" v="20496" actId="571"/>
          <ac:grpSpMkLst>
            <pc:docMk/>
            <pc:sldMk cId="2902585753" sldId="6058"/>
            <ac:grpSpMk id="16" creationId="{DB5554F1-C9E1-6968-AD68-C8314FA72977}"/>
          </ac:grpSpMkLst>
        </pc:grpChg>
        <pc:grpChg chg="add mod">
          <ac:chgData name="松浦英宗" userId="9b03fd3a-662f-49ff-9af1-1b93cf7aab22" providerId="ADAL" clId="{56E9DFAE-DDAD-4FCA-8AED-56B2D15DB479}" dt="2026-02-25T01:11:32.718" v="20577" actId="1035"/>
          <ac:grpSpMkLst>
            <pc:docMk/>
            <pc:sldMk cId="2902585753" sldId="6058"/>
            <ac:grpSpMk id="22" creationId="{1128828C-0988-6C71-4549-1BCC52775C4B}"/>
          </ac:grpSpMkLst>
        </pc:grpChg>
        <pc:cxnChg chg="add mod">
          <ac:chgData name="松浦英宗" userId="9b03fd3a-662f-49ff-9af1-1b93cf7aab22" providerId="ADAL" clId="{56E9DFAE-DDAD-4FCA-8AED-56B2D15DB479}" dt="2026-02-25T01:11:26.275" v="20558" actId="1035"/>
          <ac:cxnSpMkLst>
            <pc:docMk/>
            <pc:sldMk cId="2902585753" sldId="6058"/>
            <ac:cxnSpMk id="11" creationId="{6AE9D288-00B0-7FD9-572A-9901FF51369E}"/>
          </ac:cxnSpMkLst>
        </pc:cxnChg>
        <pc:cxnChg chg="mod">
          <ac:chgData name="松浦英宗" userId="9b03fd3a-662f-49ff-9af1-1b93cf7aab22" providerId="ADAL" clId="{56E9DFAE-DDAD-4FCA-8AED-56B2D15DB479}" dt="2026-02-25T01:11:26.275" v="20558" actId="1035"/>
          <ac:cxnSpMkLst>
            <pc:docMk/>
            <pc:sldMk cId="2902585753" sldId="6058"/>
            <ac:cxnSpMk id="17" creationId="{F53553FE-3C1D-ABB7-6BA5-04D1242B6747}"/>
          </ac:cxnSpMkLst>
        </pc:cxnChg>
      </pc:sldChg>
      <pc:sldChg chg="addSp delSp modSp add del mod">
        <pc:chgData name="松浦英宗" userId="9b03fd3a-662f-49ff-9af1-1b93cf7aab22" providerId="ADAL" clId="{56E9DFAE-DDAD-4FCA-8AED-56B2D15DB479}" dt="2026-02-25T09:45:44.808" v="22856" actId="47"/>
        <pc:sldMkLst>
          <pc:docMk/>
          <pc:sldMk cId="1766447129" sldId="6059"/>
        </pc:sldMkLst>
        <pc:spChg chg="add mod">
          <ac:chgData name="松浦英宗" userId="9b03fd3a-662f-49ff-9af1-1b93cf7aab22" providerId="ADAL" clId="{56E9DFAE-DDAD-4FCA-8AED-56B2D15DB479}" dt="2026-02-25T08:30:16.313" v="21976" actId="207"/>
          <ac:spMkLst>
            <pc:docMk/>
            <pc:sldMk cId="1766447129" sldId="6059"/>
            <ac:spMk id="3" creationId="{99A9E9AA-250B-5915-245F-983FC66A4D50}"/>
          </ac:spMkLst>
        </pc:spChg>
        <pc:spChg chg="add mod">
          <ac:chgData name="松浦英宗" userId="9b03fd3a-662f-49ff-9af1-1b93cf7aab22" providerId="ADAL" clId="{56E9DFAE-DDAD-4FCA-8AED-56B2D15DB479}" dt="2026-02-25T08:30:16.313" v="21976" actId="207"/>
          <ac:spMkLst>
            <pc:docMk/>
            <pc:sldMk cId="1766447129" sldId="6059"/>
            <ac:spMk id="4" creationId="{8E2CA9DE-58CF-ED61-C668-83EAB542B527}"/>
          </ac:spMkLst>
        </pc:spChg>
        <pc:spChg chg="mod">
          <ac:chgData name="松浦英宗" userId="9b03fd3a-662f-49ff-9af1-1b93cf7aab22" providerId="ADAL" clId="{56E9DFAE-DDAD-4FCA-8AED-56B2D15DB479}" dt="2026-02-25T01:14:16.622" v="20589" actId="571"/>
          <ac:spMkLst>
            <pc:docMk/>
            <pc:sldMk cId="1766447129" sldId="6059"/>
            <ac:spMk id="7" creationId="{94EFA032-8FEE-C99F-1DE7-27470E465A8F}"/>
          </ac:spMkLst>
        </pc:spChg>
        <pc:spChg chg="mod">
          <ac:chgData name="松浦英宗" userId="9b03fd3a-662f-49ff-9af1-1b93cf7aab22" providerId="ADAL" clId="{56E9DFAE-DDAD-4FCA-8AED-56B2D15DB479}" dt="2026-02-25T01:14:16.622" v="20589" actId="571"/>
          <ac:spMkLst>
            <pc:docMk/>
            <pc:sldMk cId="1766447129" sldId="6059"/>
            <ac:spMk id="8" creationId="{B0250FB1-D8EB-BE61-9703-DD1D5674CA50}"/>
          </ac:spMkLst>
        </pc:spChg>
        <pc:spChg chg="mod">
          <ac:chgData name="松浦英宗" userId="9b03fd3a-662f-49ff-9af1-1b93cf7aab22" providerId="ADAL" clId="{56E9DFAE-DDAD-4FCA-8AED-56B2D15DB479}" dt="2026-02-25T08:30:45.186" v="21980" actId="207"/>
          <ac:spMkLst>
            <pc:docMk/>
            <pc:sldMk cId="1766447129" sldId="6059"/>
            <ac:spMk id="10" creationId="{A1C74CE4-32BC-E49B-112A-72ED33545893}"/>
          </ac:spMkLst>
        </pc:spChg>
        <pc:spChg chg="mod">
          <ac:chgData name="松浦英宗" userId="9b03fd3a-662f-49ff-9af1-1b93cf7aab22" providerId="ADAL" clId="{56E9DFAE-DDAD-4FCA-8AED-56B2D15DB479}" dt="2026-02-25T08:30:45.186" v="21980" actId="207"/>
          <ac:spMkLst>
            <pc:docMk/>
            <pc:sldMk cId="1766447129" sldId="6059"/>
            <ac:spMk id="11" creationId="{27F76C3A-0133-D3DC-F38D-D4A10A459B36}"/>
          </ac:spMkLst>
        </pc:spChg>
        <pc:spChg chg="mod">
          <ac:chgData name="松浦英宗" userId="9b03fd3a-662f-49ff-9af1-1b93cf7aab22" providerId="ADAL" clId="{56E9DFAE-DDAD-4FCA-8AED-56B2D15DB479}" dt="2026-02-25T08:30:45.186" v="21980" actId="207"/>
          <ac:spMkLst>
            <pc:docMk/>
            <pc:sldMk cId="1766447129" sldId="6059"/>
            <ac:spMk id="13" creationId="{98904469-1C48-0ADA-03C4-0303C1410467}"/>
          </ac:spMkLst>
        </pc:spChg>
        <pc:spChg chg="mod">
          <ac:chgData name="松浦英宗" userId="9b03fd3a-662f-49ff-9af1-1b93cf7aab22" providerId="ADAL" clId="{56E9DFAE-DDAD-4FCA-8AED-56B2D15DB479}" dt="2026-02-25T08:30:45.186" v="21980" actId="207"/>
          <ac:spMkLst>
            <pc:docMk/>
            <pc:sldMk cId="1766447129" sldId="6059"/>
            <ac:spMk id="14" creationId="{0EB77460-D39D-C769-454B-77C239B858A1}"/>
          </ac:spMkLst>
        </pc:spChg>
        <pc:spChg chg="mod">
          <ac:chgData name="松浦英宗" userId="9b03fd3a-662f-49ff-9af1-1b93cf7aab22" providerId="ADAL" clId="{56E9DFAE-DDAD-4FCA-8AED-56B2D15DB479}" dt="2026-02-25T08:30:45.186" v="21980" actId="207"/>
          <ac:spMkLst>
            <pc:docMk/>
            <pc:sldMk cId="1766447129" sldId="6059"/>
            <ac:spMk id="16" creationId="{CED1F9C0-D91A-4725-CE0F-35D13EDD6E3E}"/>
          </ac:spMkLst>
        </pc:spChg>
        <pc:spChg chg="mod">
          <ac:chgData name="松浦英宗" userId="9b03fd3a-662f-49ff-9af1-1b93cf7aab22" providerId="ADAL" clId="{56E9DFAE-DDAD-4FCA-8AED-56B2D15DB479}" dt="2026-02-25T08:30:45.186" v="21980" actId="207"/>
          <ac:spMkLst>
            <pc:docMk/>
            <pc:sldMk cId="1766447129" sldId="6059"/>
            <ac:spMk id="17" creationId="{24485E9C-8818-66AC-F5D8-296E8E3AA440}"/>
          </ac:spMkLst>
        </pc:spChg>
        <pc:spChg chg="mod">
          <ac:chgData name="松浦英宗" userId="9b03fd3a-662f-49ff-9af1-1b93cf7aab22" providerId="ADAL" clId="{56E9DFAE-DDAD-4FCA-8AED-56B2D15DB479}" dt="2026-02-25T08:30:45.186" v="21980" actId="207"/>
          <ac:spMkLst>
            <pc:docMk/>
            <pc:sldMk cId="1766447129" sldId="6059"/>
            <ac:spMk id="19" creationId="{9E942C78-4493-3339-74AF-D53D75136E68}"/>
          </ac:spMkLst>
        </pc:spChg>
        <pc:spChg chg="mod">
          <ac:chgData name="松浦英宗" userId="9b03fd3a-662f-49ff-9af1-1b93cf7aab22" providerId="ADAL" clId="{56E9DFAE-DDAD-4FCA-8AED-56B2D15DB479}" dt="2026-02-25T08:30:45.186" v="21980" actId="207"/>
          <ac:spMkLst>
            <pc:docMk/>
            <pc:sldMk cId="1766447129" sldId="6059"/>
            <ac:spMk id="20" creationId="{C4BCFBA2-DCCB-198D-7E7A-B72B75863BC8}"/>
          </ac:spMkLst>
        </pc:spChg>
        <pc:grpChg chg="add mod">
          <ac:chgData name="松浦英宗" userId="9b03fd3a-662f-49ff-9af1-1b93cf7aab22" providerId="ADAL" clId="{56E9DFAE-DDAD-4FCA-8AED-56B2D15DB479}" dt="2026-02-25T01:14:49.888" v="20603" actId="164"/>
          <ac:grpSpMkLst>
            <pc:docMk/>
            <pc:sldMk cId="1766447129" sldId="6059"/>
            <ac:grpSpMk id="5" creationId="{16CE6F11-2194-D7C9-B80A-4A630FB6FE00}"/>
          </ac:grpSpMkLst>
        </pc:grpChg>
        <pc:grpChg chg="add del mod">
          <ac:chgData name="松浦英宗" userId="9b03fd3a-662f-49ff-9af1-1b93cf7aab22" providerId="ADAL" clId="{56E9DFAE-DDAD-4FCA-8AED-56B2D15DB479}" dt="2026-02-25T01:14:17.046" v="20590" actId="478"/>
          <ac:grpSpMkLst>
            <pc:docMk/>
            <pc:sldMk cId="1766447129" sldId="6059"/>
            <ac:grpSpMk id="6" creationId="{D96525F9-4214-2FDC-A4DB-CAB9B1D41DC9}"/>
          </ac:grpSpMkLst>
        </pc:grpChg>
        <pc:grpChg chg="add mod">
          <ac:chgData name="松浦英宗" userId="9b03fd3a-662f-49ff-9af1-1b93cf7aab22" providerId="ADAL" clId="{56E9DFAE-DDAD-4FCA-8AED-56B2D15DB479}" dt="2026-02-25T01:14:49.888" v="20603" actId="164"/>
          <ac:grpSpMkLst>
            <pc:docMk/>
            <pc:sldMk cId="1766447129" sldId="6059"/>
            <ac:grpSpMk id="9" creationId="{1D923E08-F621-0FF2-5ACA-74C1DADECDB5}"/>
          </ac:grpSpMkLst>
        </pc:grpChg>
        <pc:grpChg chg="add mod">
          <ac:chgData name="松浦英宗" userId="9b03fd3a-662f-49ff-9af1-1b93cf7aab22" providerId="ADAL" clId="{56E9DFAE-DDAD-4FCA-8AED-56B2D15DB479}" dt="2026-02-25T01:14:49.888" v="20603" actId="164"/>
          <ac:grpSpMkLst>
            <pc:docMk/>
            <pc:sldMk cId="1766447129" sldId="6059"/>
            <ac:grpSpMk id="12" creationId="{5505F6A8-269F-1F95-0A26-47E842BADBC3}"/>
          </ac:grpSpMkLst>
        </pc:grpChg>
        <pc:grpChg chg="add mod">
          <ac:chgData name="松浦英宗" userId="9b03fd3a-662f-49ff-9af1-1b93cf7aab22" providerId="ADAL" clId="{56E9DFAE-DDAD-4FCA-8AED-56B2D15DB479}" dt="2026-02-25T01:14:49.888" v="20603" actId="164"/>
          <ac:grpSpMkLst>
            <pc:docMk/>
            <pc:sldMk cId="1766447129" sldId="6059"/>
            <ac:grpSpMk id="15" creationId="{DFEC758A-DA5E-84BB-0470-1B6ACF65A9F4}"/>
          </ac:grpSpMkLst>
        </pc:grpChg>
        <pc:grpChg chg="add mod">
          <ac:chgData name="松浦英宗" userId="9b03fd3a-662f-49ff-9af1-1b93cf7aab22" providerId="ADAL" clId="{56E9DFAE-DDAD-4FCA-8AED-56B2D15DB479}" dt="2026-02-25T01:14:49.888" v="20603" actId="164"/>
          <ac:grpSpMkLst>
            <pc:docMk/>
            <pc:sldMk cId="1766447129" sldId="6059"/>
            <ac:grpSpMk id="18" creationId="{26E47684-EEFC-3168-79E3-9C36B3D94AD5}"/>
          </ac:grpSpMkLst>
        </pc:grpChg>
        <pc:grpChg chg="add mod">
          <ac:chgData name="松浦英宗" userId="9b03fd3a-662f-49ff-9af1-1b93cf7aab22" providerId="ADAL" clId="{56E9DFAE-DDAD-4FCA-8AED-56B2D15DB479}" dt="2026-02-25T01:14:54.219" v="20604" actId="14100"/>
          <ac:grpSpMkLst>
            <pc:docMk/>
            <pc:sldMk cId="1766447129" sldId="6059"/>
            <ac:grpSpMk id="21" creationId="{FE1CBEDA-B501-CDFA-8D13-215CFC5A99E7}"/>
          </ac:grpSpMkLst>
        </pc:grpChg>
      </pc:sldChg>
      <pc:sldChg chg="addSp delSp modSp add del mod ord">
        <pc:chgData name="松浦英宗" userId="9b03fd3a-662f-49ff-9af1-1b93cf7aab22" providerId="ADAL" clId="{56E9DFAE-DDAD-4FCA-8AED-56B2D15DB479}" dt="2026-02-25T09:45:44.808" v="22856" actId="47"/>
        <pc:sldMkLst>
          <pc:docMk/>
          <pc:sldMk cId="160059889" sldId="6060"/>
        </pc:sldMkLst>
        <pc:spChg chg="add del mod ord">
          <ac:chgData name="松浦英宗" userId="9b03fd3a-662f-49ff-9af1-1b93cf7aab22" providerId="ADAL" clId="{56E9DFAE-DDAD-4FCA-8AED-56B2D15DB479}" dt="2026-02-25T07:25:46.437" v="20676" actId="478"/>
          <ac:spMkLst>
            <pc:docMk/>
            <pc:sldMk cId="160059889" sldId="6060"/>
            <ac:spMk id="3" creationId="{0D52E721-AC34-D741-26F0-18CCCCF31AF7}"/>
          </ac:spMkLst>
        </pc:spChg>
        <pc:spChg chg="add mod">
          <ac:chgData name="松浦英宗" userId="9b03fd3a-662f-49ff-9af1-1b93cf7aab22" providerId="ADAL" clId="{56E9DFAE-DDAD-4FCA-8AED-56B2D15DB479}" dt="2026-02-25T07:31:09.808" v="20827" actId="1035"/>
          <ac:spMkLst>
            <pc:docMk/>
            <pc:sldMk cId="160059889" sldId="6060"/>
            <ac:spMk id="4" creationId="{AB182085-A407-3B1C-4F69-E200E26283AD}"/>
          </ac:spMkLst>
        </pc:spChg>
        <pc:spChg chg="add mod">
          <ac:chgData name="松浦英宗" userId="9b03fd3a-662f-49ff-9af1-1b93cf7aab22" providerId="ADAL" clId="{56E9DFAE-DDAD-4FCA-8AED-56B2D15DB479}" dt="2026-02-25T07:31:09.808" v="20827" actId="1035"/>
          <ac:spMkLst>
            <pc:docMk/>
            <pc:sldMk cId="160059889" sldId="6060"/>
            <ac:spMk id="5" creationId="{688E2F4B-2014-8779-DCB6-D9103FE2ABE7}"/>
          </ac:spMkLst>
        </pc:spChg>
        <pc:spChg chg="add mod">
          <ac:chgData name="松浦英宗" userId="9b03fd3a-662f-49ff-9af1-1b93cf7aab22" providerId="ADAL" clId="{56E9DFAE-DDAD-4FCA-8AED-56B2D15DB479}" dt="2026-02-25T07:31:09.808" v="20827" actId="1035"/>
          <ac:spMkLst>
            <pc:docMk/>
            <pc:sldMk cId="160059889" sldId="6060"/>
            <ac:spMk id="6" creationId="{3D7A3DF7-B645-BB77-E1C2-BE24B6A620E2}"/>
          </ac:spMkLst>
        </pc:spChg>
        <pc:spChg chg="mod">
          <ac:chgData name="松浦英宗" userId="9b03fd3a-662f-49ff-9af1-1b93cf7aab22" providerId="ADAL" clId="{56E9DFAE-DDAD-4FCA-8AED-56B2D15DB479}" dt="2026-02-25T07:31:09.808" v="20827" actId="1035"/>
          <ac:spMkLst>
            <pc:docMk/>
            <pc:sldMk cId="160059889" sldId="6060"/>
            <ac:spMk id="9" creationId="{8EE99517-2303-260D-945F-FF8B2607B680}"/>
          </ac:spMkLst>
        </pc:spChg>
        <pc:spChg chg="mod">
          <ac:chgData name="松浦英宗" userId="9b03fd3a-662f-49ff-9af1-1b93cf7aab22" providerId="ADAL" clId="{56E9DFAE-DDAD-4FCA-8AED-56B2D15DB479}" dt="2026-02-25T07:31:09.808" v="20827" actId="1035"/>
          <ac:spMkLst>
            <pc:docMk/>
            <pc:sldMk cId="160059889" sldId="6060"/>
            <ac:spMk id="10" creationId="{B9115906-D660-D07C-6C11-557EF7190E9D}"/>
          </ac:spMkLst>
        </pc:spChg>
        <pc:spChg chg="mod">
          <ac:chgData name="松浦英宗" userId="9b03fd3a-662f-49ff-9af1-1b93cf7aab22" providerId="ADAL" clId="{56E9DFAE-DDAD-4FCA-8AED-56B2D15DB479}" dt="2026-02-25T07:31:09.808" v="20827" actId="1035"/>
          <ac:spMkLst>
            <pc:docMk/>
            <pc:sldMk cId="160059889" sldId="6060"/>
            <ac:spMk id="11" creationId="{054407CA-05B2-6789-7579-49B832C0F87D}"/>
          </ac:spMkLst>
        </pc:spChg>
        <pc:spChg chg="mod">
          <ac:chgData name="松浦英宗" userId="9b03fd3a-662f-49ff-9af1-1b93cf7aab22" providerId="ADAL" clId="{56E9DFAE-DDAD-4FCA-8AED-56B2D15DB479}" dt="2026-02-25T07:30:47.785" v="20802" actId="403"/>
          <ac:spMkLst>
            <pc:docMk/>
            <pc:sldMk cId="160059889" sldId="6060"/>
            <ac:spMk id="16" creationId="{DFDF20CC-CDCB-1EB8-4F3A-D7F1C10D3C92}"/>
          </ac:spMkLst>
        </pc:spChg>
        <pc:spChg chg="mod">
          <ac:chgData name="松浦英宗" userId="9b03fd3a-662f-49ff-9af1-1b93cf7aab22" providerId="ADAL" clId="{56E9DFAE-DDAD-4FCA-8AED-56B2D15DB479}" dt="2026-02-25T07:30:58.282" v="20803" actId="14100"/>
          <ac:spMkLst>
            <pc:docMk/>
            <pc:sldMk cId="160059889" sldId="6060"/>
            <ac:spMk id="17" creationId="{0A14BC67-74D5-78F1-2981-D7A6A4BAE492}"/>
          </ac:spMkLst>
        </pc:spChg>
        <pc:spChg chg="mod">
          <ac:chgData name="松浦英宗" userId="9b03fd3a-662f-49ff-9af1-1b93cf7aab22" providerId="ADAL" clId="{56E9DFAE-DDAD-4FCA-8AED-56B2D15DB479}" dt="2026-02-25T07:30:18.488" v="20794" actId="20577"/>
          <ac:spMkLst>
            <pc:docMk/>
            <pc:sldMk cId="160059889" sldId="6060"/>
            <ac:spMk id="18" creationId="{C8B83C38-BF9C-98BD-84EB-85B0F4E29A10}"/>
          </ac:spMkLst>
        </pc:spChg>
        <pc:spChg chg="mod">
          <ac:chgData name="松浦英宗" userId="9b03fd3a-662f-49ff-9af1-1b93cf7aab22" providerId="ADAL" clId="{56E9DFAE-DDAD-4FCA-8AED-56B2D15DB479}" dt="2026-02-25T07:30:47.785" v="20802" actId="403"/>
          <ac:spMkLst>
            <pc:docMk/>
            <pc:sldMk cId="160059889" sldId="6060"/>
            <ac:spMk id="19" creationId="{C199577C-B395-F36D-E652-335C71997AD8}"/>
          </ac:spMkLst>
        </pc:spChg>
        <pc:spChg chg="mod">
          <ac:chgData name="松浦英宗" userId="9b03fd3a-662f-49ff-9af1-1b93cf7aab22" providerId="ADAL" clId="{56E9DFAE-DDAD-4FCA-8AED-56B2D15DB479}" dt="2026-02-25T07:30:58.282" v="20803" actId="14100"/>
          <ac:spMkLst>
            <pc:docMk/>
            <pc:sldMk cId="160059889" sldId="6060"/>
            <ac:spMk id="20" creationId="{9DE3D982-CBCA-A01A-5F58-F3525C4A792E}"/>
          </ac:spMkLst>
        </pc:spChg>
        <pc:spChg chg="mod">
          <ac:chgData name="松浦英宗" userId="9b03fd3a-662f-49ff-9af1-1b93cf7aab22" providerId="ADAL" clId="{56E9DFAE-DDAD-4FCA-8AED-56B2D15DB479}" dt="2026-02-25T07:29:57.393" v="20782" actId="20577"/>
          <ac:spMkLst>
            <pc:docMk/>
            <pc:sldMk cId="160059889" sldId="6060"/>
            <ac:spMk id="21" creationId="{9A0FA3CD-53D7-F844-EF2B-9FF990E50885}"/>
          </ac:spMkLst>
        </pc:spChg>
        <pc:grpChg chg="add mod">
          <ac:chgData name="松浦英宗" userId="9b03fd3a-662f-49ff-9af1-1b93cf7aab22" providerId="ADAL" clId="{56E9DFAE-DDAD-4FCA-8AED-56B2D15DB479}" dt="2026-02-25T07:30:35.538" v="20800" actId="164"/>
          <ac:grpSpMkLst>
            <pc:docMk/>
            <pc:sldMk cId="160059889" sldId="6060"/>
            <ac:grpSpMk id="7" creationId="{79763054-D023-FB85-3527-954ECA6907C2}"/>
          </ac:grpSpMkLst>
        </pc:grpChg>
        <pc:grpChg chg="add mod">
          <ac:chgData name="松浦英宗" userId="9b03fd3a-662f-49ff-9af1-1b93cf7aab22" providerId="ADAL" clId="{56E9DFAE-DDAD-4FCA-8AED-56B2D15DB479}" dt="2026-02-25T07:30:35.538" v="20800" actId="164"/>
          <ac:grpSpMkLst>
            <pc:docMk/>
            <pc:sldMk cId="160059889" sldId="6060"/>
            <ac:grpSpMk id="8" creationId="{635482C3-6991-87BA-EEE4-18EC9AD5C0CB}"/>
          </ac:grpSpMkLst>
        </pc:grpChg>
        <pc:grpChg chg="add mod">
          <ac:chgData name="松浦英宗" userId="9b03fd3a-662f-49ff-9af1-1b93cf7aab22" providerId="ADAL" clId="{56E9DFAE-DDAD-4FCA-8AED-56B2D15DB479}" dt="2026-02-25T07:27:14.584" v="20757" actId="12788"/>
          <ac:grpSpMkLst>
            <pc:docMk/>
            <pc:sldMk cId="160059889" sldId="6060"/>
            <ac:grpSpMk id="12" creationId="{4A3F0E53-1603-3680-C766-35C984A0985D}"/>
          </ac:grpSpMkLst>
        </pc:grpChg>
        <pc:grpChg chg="add mod">
          <ac:chgData name="松浦英宗" userId="9b03fd3a-662f-49ff-9af1-1b93cf7aab22" providerId="ADAL" clId="{56E9DFAE-DDAD-4FCA-8AED-56B2D15DB479}" dt="2026-02-25T07:27:17.747" v="20758" actId="571"/>
          <ac:grpSpMkLst>
            <pc:docMk/>
            <pc:sldMk cId="160059889" sldId="6060"/>
            <ac:grpSpMk id="13" creationId="{3DD908AB-6201-8778-D44D-0FF7BC5F9B23}"/>
          </ac:grpSpMkLst>
        </pc:grpChg>
        <pc:grpChg chg="mod">
          <ac:chgData name="松浦英宗" userId="9b03fd3a-662f-49ff-9af1-1b93cf7aab22" providerId="ADAL" clId="{56E9DFAE-DDAD-4FCA-8AED-56B2D15DB479}" dt="2026-02-25T07:30:35.538" v="20800" actId="164"/>
          <ac:grpSpMkLst>
            <pc:docMk/>
            <pc:sldMk cId="160059889" sldId="6060"/>
            <ac:grpSpMk id="14" creationId="{D776301B-31EF-4AE8-90ED-00CD74838DAD}"/>
          </ac:grpSpMkLst>
        </pc:grpChg>
        <pc:grpChg chg="mod">
          <ac:chgData name="松浦英宗" userId="9b03fd3a-662f-49ff-9af1-1b93cf7aab22" providerId="ADAL" clId="{56E9DFAE-DDAD-4FCA-8AED-56B2D15DB479}" dt="2026-02-25T07:30:35.538" v="20800" actId="164"/>
          <ac:grpSpMkLst>
            <pc:docMk/>
            <pc:sldMk cId="160059889" sldId="6060"/>
            <ac:grpSpMk id="15" creationId="{C45398D4-D1A4-EFFA-A21B-C861D888CC18}"/>
          </ac:grpSpMkLst>
        </pc:grpChg>
        <pc:grpChg chg="add mod">
          <ac:chgData name="松浦英宗" userId="9b03fd3a-662f-49ff-9af1-1b93cf7aab22" providerId="ADAL" clId="{56E9DFAE-DDAD-4FCA-8AED-56B2D15DB479}" dt="2026-02-25T07:31:17.822" v="20839" actId="12788"/>
          <ac:grpSpMkLst>
            <pc:docMk/>
            <pc:sldMk cId="160059889" sldId="6060"/>
            <ac:grpSpMk id="22" creationId="{D31DA059-49E8-10E9-1895-09E8F190B96D}"/>
          </ac:grpSpMkLst>
        </pc:grpChg>
      </pc:sldChg>
      <pc:sldChg chg="add del">
        <pc:chgData name="松浦英宗" userId="9b03fd3a-662f-49ff-9af1-1b93cf7aab22" providerId="ADAL" clId="{56E9DFAE-DDAD-4FCA-8AED-56B2D15DB479}" dt="2026-02-25T09:45:44.808" v="22856" actId="47"/>
        <pc:sldMkLst>
          <pc:docMk/>
          <pc:sldMk cId="2232801041" sldId="6061"/>
        </pc:sldMkLst>
      </pc:sldChg>
      <pc:sldChg chg="addSp modSp add del mod">
        <pc:chgData name="松浦英宗" userId="9b03fd3a-662f-49ff-9af1-1b93cf7aab22" providerId="ADAL" clId="{56E9DFAE-DDAD-4FCA-8AED-56B2D15DB479}" dt="2026-02-25T09:24:20.465" v="22847" actId="2696"/>
        <pc:sldMkLst>
          <pc:docMk/>
          <pc:sldMk cId="3667517326" sldId="6061"/>
        </pc:sldMkLst>
        <pc:spChg chg="add mod">
          <ac:chgData name="松浦英宗" userId="9b03fd3a-662f-49ff-9af1-1b93cf7aab22" providerId="ADAL" clId="{56E9DFAE-DDAD-4FCA-8AED-56B2D15DB479}" dt="2026-02-25T07:35:03.294" v="20907" actId="404"/>
          <ac:spMkLst>
            <pc:docMk/>
            <pc:sldMk cId="3667517326" sldId="6061"/>
            <ac:spMk id="3" creationId="{C2D81DE4-AE84-2A07-D4D5-96F9E104E214}"/>
          </ac:spMkLst>
        </pc:spChg>
        <pc:spChg chg="add mod">
          <ac:chgData name="松浦英宗" userId="9b03fd3a-662f-49ff-9af1-1b93cf7aab22" providerId="ADAL" clId="{56E9DFAE-DDAD-4FCA-8AED-56B2D15DB479}" dt="2026-02-25T07:35:16.517" v="20910" actId="20577"/>
          <ac:spMkLst>
            <pc:docMk/>
            <pc:sldMk cId="3667517326" sldId="6061"/>
            <ac:spMk id="4" creationId="{6C629246-AE0E-A459-F2DF-739D92AE888D}"/>
          </ac:spMkLst>
        </pc:spChg>
        <pc:spChg chg="mod">
          <ac:chgData name="松浦英宗" userId="9b03fd3a-662f-49ff-9af1-1b93cf7aab22" providerId="ADAL" clId="{56E9DFAE-DDAD-4FCA-8AED-56B2D15DB479}" dt="2026-02-25T07:35:25.271" v="20913" actId="20577"/>
          <ac:spMkLst>
            <pc:docMk/>
            <pc:sldMk cId="3667517326" sldId="6061"/>
            <ac:spMk id="7" creationId="{4FB5BF23-E86A-13F1-7197-43121F102287}"/>
          </ac:spMkLst>
        </pc:spChg>
        <pc:spChg chg="mod">
          <ac:chgData name="松浦英宗" userId="9b03fd3a-662f-49ff-9af1-1b93cf7aab22" providerId="ADAL" clId="{56E9DFAE-DDAD-4FCA-8AED-56B2D15DB479}" dt="2026-02-25T07:35:37.698" v="20918" actId="20577"/>
          <ac:spMkLst>
            <pc:docMk/>
            <pc:sldMk cId="3667517326" sldId="6061"/>
            <ac:spMk id="8" creationId="{01DAB8AA-59AD-6549-0E34-F3008B6FDAE9}"/>
          </ac:spMkLst>
        </pc:spChg>
        <pc:spChg chg="mod">
          <ac:chgData name="松浦英宗" userId="9b03fd3a-662f-49ff-9af1-1b93cf7aab22" providerId="ADAL" clId="{56E9DFAE-DDAD-4FCA-8AED-56B2D15DB479}" dt="2026-02-25T07:35:47.788" v="20923" actId="20577"/>
          <ac:spMkLst>
            <pc:docMk/>
            <pc:sldMk cId="3667517326" sldId="6061"/>
            <ac:spMk id="10" creationId="{D7F20CAD-F608-82DC-6C11-4596E83F7240}"/>
          </ac:spMkLst>
        </pc:spChg>
        <pc:spChg chg="mod">
          <ac:chgData name="松浦英宗" userId="9b03fd3a-662f-49ff-9af1-1b93cf7aab22" providerId="ADAL" clId="{56E9DFAE-DDAD-4FCA-8AED-56B2D15DB479}" dt="2026-02-25T07:35:55.712" v="20928"/>
          <ac:spMkLst>
            <pc:docMk/>
            <pc:sldMk cId="3667517326" sldId="6061"/>
            <ac:spMk id="11" creationId="{A10C7D09-3E9C-7DF2-51E7-B3FC79474F75}"/>
          </ac:spMkLst>
        </pc:spChg>
        <pc:spChg chg="mod">
          <ac:chgData name="松浦英宗" userId="9b03fd3a-662f-49ff-9af1-1b93cf7aab22" providerId="ADAL" clId="{56E9DFAE-DDAD-4FCA-8AED-56B2D15DB479}" dt="2026-02-25T07:36:05.005" v="20931" actId="20577"/>
          <ac:spMkLst>
            <pc:docMk/>
            <pc:sldMk cId="3667517326" sldId="6061"/>
            <ac:spMk id="13" creationId="{3EEAE67F-C904-0F30-B678-A69E581890B5}"/>
          </ac:spMkLst>
        </pc:spChg>
        <pc:spChg chg="mod">
          <ac:chgData name="松浦英宗" userId="9b03fd3a-662f-49ff-9af1-1b93cf7aab22" providerId="ADAL" clId="{56E9DFAE-DDAD-4FCA-8AED-56B2D15DB479}" dt="2026-02-25T07:36:28.816" v="20936" actId="6549"/>
          <ac:spMkLst>
            <pc:docMk/>
            <pc:sldMk cId="3667517326" sldId="6061"/>
            <ac:spMk id="14" creationId="{D2E8FEDB-476F-FB56-05FB-ED74EF960D52}"/>
          </ac:spMkLst>
        </pc:spChg>
        <pc:spChg chg="mod">
          <ac:chgData name="松浦英宗" userId="9b03fd3a-662f-49ff-9af1-1b93cf7aab22" providerId="ADAL" clId="{56E9DFAE-DDAD-4FCA-8AED-56B2D15DB479}" dt="2026-02-25T07:36:37.985" v="20939" actId="20577"/>
          <ac:spMkLst>
            <pc:docMk/>
            <pc:sldMk cId="3667517326" sldId="6061"/>
            <ac:spMk id="16" creationId="{04400607-E234-5B40-043B-198C5550E66D}"/>
          </ac:spMkLst>
        </pc:spChg>
        <pc:spChg chg="mod">
          <ac:chgData name="松浦英宗" userId="9b03fd3a-662f-49ff-9af1-1b93cf7aab22" providerId="ADAL" clId="{56E9DFAE-DDAD-4FCA-8AED-56B2D15DB479}" dt="2026-02-25T07:36:47.711" v="20942" actId="20577"/>
          <ac:spMkLst>
            <pc:docMk/>
            <pc:sldMk cId="3667517326" sldId="6061"/>
            <ac:spMk id="17" creationId="{156F06EA-04FE-079E-CCBD-C5E3C9DB729A}"/>
          </ac:spMkLst>
        </pc:spChg>
        <pc:spChg chg="mod">
          <ac:chgData name="松浦英宗" userId="9b03fd3a-662f-49ff-9af1-1b93cf7aab22" providerId="ADAL" clId="{56E9DFAE-DDAD-4FCA-8AED-56B2D15DB479}" dt="2026-02-25T07:37:02.130" v="20947" actId="20577"/>
          <ac:spMkLst>
            <pc:docMk/>
            <pc:sldMk cId="3667517326" sldId="6061"/>
            <ac:spMk id="19" creationId="{D0EA685E-8467-116D-4123-1CA49585DA15}"/>
          </ac:spMkLst>
        </pc:spChg>
        <pc:spChg chg="mod">
          <ac:chgData name="松浦英宗" userId="9b03fd3a-662f-49ff-9af1-1b93cf7aab22" providerId="ADAL" clId="{56E9DFAE-DDAD-4FCA-8AED-56B2D15DB479}" dt="2026-02-25T07:37:10.978" v="20950" actId="20577"/>
          <ac:spMkLst>
            <pc:docMk/>
            <pc:sldMk cId="3667517326" sldId="6061"/>
            <ac:spMk id="20" creationId="{DFB74E43-9509-CBE1-55C0-09ED5F0E9405}"/>
          </ac:spMkLst>
        </pc:spChg>
        <pc:grpChg chg="add mod">
          <ac:chgData name="松浦英宗" userId="9b03fd3a-662f-49ff-9af1-1b93cf7aab22" providerId="ADAL" clId="{56E9DFAE-DDAD-4FCA-8AED-56B2D15DB479}" dt="2026-02-25T07:33:19.132" v="20875" actId="1035"/>
          <ac:grpSpMkLst>
            <pc:docMk/>
            <pc:sldMk cId="3667517326" sldId="6061"/>
            <ac:grpSpMk id="5" creationId="{0457D4F8-1FA1-D537-835C-A7255D60596C}"/>
          </ac:grpSpMkLst>
        </pc:grpChg>
        <pc:grpChg chg="add mod">
          <ac:chgData name="松浦英宗" userId="9b03fd3a-662f-49ff-9af1-1b93cf7aab22" providerId="ADAL" clId="{56E9DFAE-DDAD-4FCA-8AED-56B2D15DB479}" dt="2026-02-25T07:33:27.685" v="20894" actId="465"/>
          <ac:grpSpMkLst>
            <pc:docMk/>
            <pc:sldMk cId="3667517326" sldId="6061"/>
            <ac:grpSpMk id="6" creationId="{8C37993F-7961-1F51-D946-CE463D30C0E2}"/>
          </ac:grpSpMkLst>
        </pc:grpChg>
        <pc:grpChg chg="add mod">
          <ac:chgData name="松浦英宗" userId="9b03fd3a-662f-49ff-9af1-1b93cf7aab22" providerId="ADAL" clId="{56E9DFAE-DDAD-4FCA-8AED-56B2D15DB479}" dt="2026-02-25T07:33:27.685" v="20894" actId="465"/>
          <ac:grpSpMkLst>
            <pc:docMk/>
            <pc:sldMk cId="3667517326" sldId="6061"/>
            <ac:grpSpMk id="9" creationId="{0A8E67B0-4F72-13C5-00B2-AB0DE09A0EF9}"/>
          </ac:grpSpMkLst>
        </pc:grpChg>
        <pc:grpChg chg="add mod">
          <ac:chgData name="松浦英宗" userId="9b03fd3a-662f-49ff-9af1-1b93cf7aab22" providerId="ADAL" clId="{56E9DFAE-DDAD-4FCA-8AED-56B2D15DB479}" dt="2026-02-25T07:33:27.685" v="20894" actId="465"/>
          <ac:grpSpMkLst>
            <pc:docMk/>
            <pc:sldMk cId="3667517326" sldId="6061"/>
            <ac:grpSpMk id="12" creationId="{149CC006-644E-59C8-21FF-0C6BF0D3F816}"/>
          </ac:grpSpMkLst>
        </pc:grpChg>
        <pc:grpChg chg="add mod">
          <ac:chgData name="松浦英宗" userId="9b03fd3a-662f-49ff-9af1-1b93cf7aab22" providerId="ADAL" clId="{56E9DFAE-DDAD-4FCA-8AED-56B2D15DB479}" dt="2026-02-25T07:33:27.685" v="20894" actId="465"/>
          <ac:grpSpMkLst>
            <pc:docMk/>
            <pc:sldMk cId="3667517326" sldId="6061"/>
            <ac:grpSpMk id="15" creationId="{E57989C4-B0EF-76A6-F3C2-9A4FA07AD2A0}"/>
          </ac:grpSpMkLst>
        </pc:grpChg>
        <pc:grpChg chg="add mod">
          <ac:chgData name="松浦英宗" userId="9b03fd3a-662f-49ff-9af1-1b93cf7aab22" providerId="ADAL" clId="{56E9DFAE-DDAD-4FCA-8AED-56B2D15DB479}" dt="2026-02-25T07:33:23.271" v="20893" actId="1035"/>
          <ac:grpSpMkLst>
            <pc:docMk/>
            <pc:sldMk cId="3667517326" sldId="6061"/>
            <ac:grpSpMk id="18" creationId="{F498D198-0357-9271-3CB9-1C8088BEBA56}"/>
          </ac:grpSpMkLst>
        </pc:grpChg>
      </pc:sldChg>
      <pc:sldChg chg="addSp delSp modSp add del mod">
        <pc:chgData name="松浦英宗" userId="9b03fd3a-662f-49ff-9af1-1b93cf7aab22" providerId="ADAL" clId="{56E9DFAE-DDAD-4FCA-8AED-56B2D15DB479}" dt="2026-02-25T09:24:41.691" v="22854" actId="2696"/>
        <pc:sldMkLst>
          <pc:docMk/>
          <pc:sldMk cId="288667218" sldId="6062"/>
        </pc:sldMkLst>
        <pc:spChg chg="add mod ord">
          <ac:chgData name="松浦英宗" userId="9b03fd3a-662f-49ff-9af1-1b93cf7aab22" providerId="ADAL" clId="{56E9DFAE-DDAD-4FCA-8AED-56B2D15DB479}" dt="2026-02-25T08:36:06.289" v="21999" actId="207"/>
          <ac:spMkLst>
            <pc:docMk/>
            <pc:sldMk cId="288667218" sldId="6062"/>
            <ac:spMk id="3" creationId="{96DC89A2-115F-325B-DD23-67B8A89B2C57}"/>
          </ac:spMkLst>
        </pc:spChg>
        <pc:spChg chg="add mod">
          <ac:chgData name="松浦英宗" userId="9b03fd3a-662f-49ff-9af1-1b93cf7aab22" providerId="ADAL" clId="{56E9DFAE-DDAD-4FCA-8AED-56B2D15DB479}" dt="2026-02-25T07:53:12.045" v="21175" actId="164"/>
          <ac:spMkLst>
            <pc:docMk/>
            <pc:sldMk cId="288667218" sldId="6062"/>
            <ac:spMk id="4" creationId="{1F74DEE3-F842-E0B4-0B54-7401B4313649}"/>
          </ac:spMkLst>
        </pc:spChg>
        <pc:spChg chg="add mod ord">
          <ac:chgData name="松浦英宗" userId="9b03fd3a-662f-49ff-9af1-1b93cf7aab22" providerId="ADAL" clId="{56E9DFAE-DDAD-4FCA-8AED-56B2D15DB479}" dt="2026-02-25T07:58:12.784" v="21380" actId="1035"/>
          <ac:spMkLst>
            <pc:docMk/>
            <pc:sldMk cId="288667218" sldId="6062"/>
            <ac:spMk id="5" creationId="{17F6D567-0C16-49D3-A671-79F7935C1753}"/>
          </ac:spMkLst>
        </pc:spChg>
        <pc:spChg chg="add mod">
          <ac:chgData name="松浦英宗" userId="9b03fd3a-662f-49ff-9af1-1b93cf7aab22" providerId="ADAL" clId="{56E9DFAE-DDAD-4FCA-8AED-56B2D15DB479}" dt="2026-02-25T07:58:46.992" v="21383" actId="207"/>
          <ac:spMkLst>
            <pc:docMk/>
            <pc:sldMk cId="288667218" sldId="6062"/>
            <ac:spMk id="6" creationId="{5A2A4D61-F62C-A0F4-76AC-BD0E513581CE}"/>
          </ac:spMkLst>
        </pc:spChg>
        <pc:spChg chg="mod">
          <ac:chgData name="松浦英宗" userId="9b03fd3a-662f-49ff-9af1-1b93cf7aab22" providerId="ADAL" clId="{56E9DFAE-DDAD-4FCA-8AED-56B2D15DB479}" dt="2026-02-25T07:58:03.797" v="21376" actId="1035"/>
          <ac:spMkLst>
            <pc:docMk/>
            <pc:sldMk cId="288667218" sldId="6062"/>
            <ac:spMk id="9" creationId="{724EB172-FA71-61DB-B920-B3B28A920206}"/>
          </ac:spMkLst>
        </pc:spChg>
        <pc:spChg chg="mod">
          <ac:chgData name="松浦英宗" userId="9b03fd3a-662f-49ff-9af1-1b93cf7aab22" providerId="ADAL" clId="{56E9DFAE-DDAD-4FCA-8AED-56B2D15DB479}" dt="2026-02-25T07:58:46.992" v="21383" actId="207"/>
          <ac:spMkLst>
            <pc:docMk/>
            <pc:sldMk cId="288667218" sldId="6062"/>
            <ac:spMk id="10" creationId="{7AA3E678-5E68-A7E6-F0BF-42344FAA38B0}"/>
          </ac:spMkLst>
        </pc:spChg>
        <pc:spChg chg="mod">
          <ac:chgData name="松浦英宗" userId="9b03fd3a-662f-49ff-9af1-1b93cf7aab22" providerId="ADAL" clId="{56E9DFAE-DDAD-4FCA-8AED-56B2D15DB479}" dt="2026-02-25T07:53:28.911" v="21181" actId="14100"/>
          <ac:spMkLst>
            <pc:docMk/>
            <pc:sldMk cId="288667218" sldId="6062"/>
            <ac:spMk id="13" creationId="{9223E1F1-A1A3-57F0-9E58-E7198C4E8FAB}"/>
          </ac:spMkLst>
        </pc:spChg>
        <pc:spChg chg="mod">
          <ac:chgData name="松浦英宗" userId="9b03fd3a-662f-49ff-9af1-1b93cf7aab22" providerId="ADAL" clId="{56E9DFAE-DDAD-4FCA-8AED-56B2D15DB479}" dt="2026-02-25T07:58:03.797" v="21376" actId="1035"/>
          <ac:spMkLst>
            <pc:docMk/>
            <pc:sldMk cId="288667218" sldId="6062"/>
            <ac:spMk id="16" creationId="{18C20C7D-11E2-F71E-5D1F-4DA0B76B4150}"/>
          </ac:spMkLst>
        </pc:spChg>
        <pc:spChg chg="mod">
          <ac:chgData name="松浦英宗" userId="9b03fd3a-662f-49ff-9af1-1b93cf7aab22" providerId="ADAL" clId="{56E9DFAE-DDAD-4FCA-8AED-56B2D15DB479}" dt="2026-02-25T07:58:46.992" v="21383" actId="207"/>
          <ac:spMkLst>
            <pc:docMk/>
            <pc:sldMk cId="288667218" sldId="6062"/>
            <ac:spMk id="17" creationId="{C3FB4EB0-68B2-6253-1FD3-0AB84315F5E8}"/>
          </ac:spMkLst>
        </pc:spChg>
        <pc:spChg chg="mod">
          <ac:chgData name="松浦英宗" userId="9b03fd3a-662f-49ff-9af1-1b93cf7aab22" providerId="ADAL" clId="{56E9DFAE-DDAD-4FCA-8AED-56B2D15DB479}" dt="2026-02-25T07:58:12.784" v="21380" actId="1035"/>
          <ac:spMkLst>
            <pc:docMk/>
            <pc:sldMk cId="288667218" sldId="6062"/>
            <ac:spMk id="18" creationId="{68DD21A1-D8CB-0142-4E45-DA59A57408EC}"/>
          </ac:spMkLst>
        </pc:spChg>
        <pc:spChg chg="mod">
          <ac:chgData name="松浦英宗" userId="9b03fd3a-662f-49ff-9af1-1b93cf7aab22" providerId="ADAL" clId="{56E9DFAE-DDAD-4FCA-8AED-56B2D15DB479}" dt="2026-02-25T07:58:46.992" v="21383" actId="207"/>
          <ac:spMkLst>
            <pc:docMk/>
            <pc:sldMk cId="288667218" sldId="6062"/>
            <ac:spMk id="19" creationId="{5E5E1C99-917C-4F97-151E-EA48209234AC}"/>
          </ac:spMkLst>
        </pc:spChg>
        <pc:spChg chg="mod">
          <ac:chgData name="松浦英宗" userId="9b03fd3a-662f-49ff-9af1-1b93cf7aab22" providerId="ADAL" clId="{56E9DFAE-DDAD-4FCA-8AED-56B2D15DB479}" dt="2026-02-25T07:53:31.803" v="21182" actId="571"/>
          <ac:spMkLst>
            <pc:docMk/>
            <pc:sldMk cId="288667218" sldId="6062"/>
            <ac:spMk id="21" creationId="{5979B223-64BF-6D67-1B2C-D4A8B319C99A}"/>
          </ac:spMkLst>
        </pc:spChg>
        <pc:spChg chg="mod">
          <ac:chgData name="松浦英宗" userId="9b03fd3a-662f-49ff-9af1-1b93cf7aab22" providerId="ADAL" clId="{56E9DFAE-DDAD-4FCA-8AED-56B2D15DB479}" dt="2026-02-25T07:58:03.797" v="21376" actId="1035"/>
          <ac:spMkLst>
            <pc:docMk/>
            <pc:sldMk cId="288667218" sldId="6062"/>
            <ac:spMk id="24" creationId="{8A709433-DCCA-6812-B1B1-E1A70690FB86}"/>
          </ac:spMkLst>
        </pc:spChg>
        <pc:spChg chg="mod">
          <ac:chgData name="松浦英宗" userId="9b03fd3a-662f-49ff-9af1-1b93cf7aab22" providerId="ADAL" clId="{56E9DFAE-DDAD-4FCA-8AED-56B2D15DB479}" dt="2026-02-25T07:58:46.992" v="21383" actId="207"/>
          <ac:spMkLst>
            <pc:docMk/>
            <pc:sldMk cId="288667218" sldId="6062"/>
            <ac:spMk id="25" creationId="{12984430-C79B-BE7C-F999-6845B2BD01B8}"/>
          </ac:spMkLst>
        </pc:spChg>
        <pc:spChg chg="mod">
          <ac:chgData name="松浦英宗" userId="9b03fd3a-662f-49ff-9af1-1b93cf7aab22" providerId="ADAL" clId="{56E9DFAE-DDAD-4FCA-8AED-56B2D15DB479}" dt="2026-02-25T07:58:12.784" v="21380" actId="1035"/>
          <ac:spMkLst>
            <pc:docMk/>
            <pc:sldMk cId="288667218" sldId="6062"/>
            <ac:spMk id="26" creationId="{5AD1BCC9-0FA2-80C3-2FFD-559706578531}"/>
          </ac:spMkLst>
        </pc:spChg>
        <pc:spChg chg="mod">
          <ac:chgData name="松浦英宗" userId="9b03fd3a-662f-49ff-9af1-1b93cf7aab22" providerId="ADAL" clId="{56E9DFAE-DDAD-4FCA-8AED-56B2D15DB479}" dt="2026-02-25T07:58:46.992" v="21383" actId="207"/>
          <ac:spMkLst>
            <pc:docMk/>
            <pc:sldMk cId="288667218" sldId="6062"/>
            <ac:spMk id="27" creationId="{7F404091-BBA0-C469-8577-B4347FF97795}"/>
          </ac:spMkLst>
        </pc:spChg>
        <pc:spChg chg="mod">
          <ac:chgData name="松浦英宗" userId="9b03fd3a-662f-49ff-9af1-1b93cf7aab22" providerId="ADAL" clId="{56E9DFAE-DDAD-4FCA-8AED-56B2D15DB479}" dt="2026-02-25T07:57:48.986" v="21369" actId="948"/>
          <ac:spMkLst>
            <pc:docMk/>
            <pc:sldMk cId="288667218" sldId="6062"/>
            <ac:spMk id="29" creationId="{1A0125F1-7717-17A3-1D00-B32A9B5D3F7B}"/>
          </ac:spMkLst>
        </pc:spChg>
        <pc:spChg chg="mod">
          <ac:chgData name="松浦英宗" userId="9b03fd3a-662f-49ff-9af1-1b93cf7aab22" providerId="ADAL" clId="{56E9DFAE-DDAD-4FCA-8AED-56B2D15DB479}" dt="2026-02-25T07:58:03.797" v="21376" actId="1035"/>
          <ac:spMkLst>
            <pc:docMk/>
            <pc:sldMk cId="288667218" sldId="6062"/>
            <ac:spMk id="32" creationId="{8BD10AEF-41A2-2F66-21A4-9A5C9ED475D1}"/>
          </ac:spMkLst>
        </pc:spChg>
        <pc:spChg chg="mod">
          <ac:chgData name="松浦英宗" userId="9b03fd3a-662f-49ff-9af1-1b93cf7aab22" providerId="ADAL" clId="{56E9DFAE-DDAD-4FCA-8AED-56B2D15DB479}" dt="2026-02-25T07:58:46.992" v="21383" actId="207"/>
          <ac:spMkLst>
            <pc:docMk/>
            <pc:sldMk cId="288667218" sldId="6062"/>
            <ac:spMk id="33" creationId="{D9AECB52-CDD6-1257-6CA3-3C1E6D9F58DD}"/>
          </ac:spMkLst>
        </pc:spChg>
        <pc:spChg chg="mod">
          <ac:chgData name="松浦英宗" userId="9b03fd3a-662f-49ff-9af1-1b93cf7aab22" providerId="ADAL" clId="{56E9DFAE-DDAD-4FCA-8AED-56B2D15DB479}" dt="2026-02-25T07:58:12.784" v="21380" actId="1035"/>
          <ac:spMkLst>
            <pc:docMk/>
            <pc:sldMk cId="288667218" sldId="6062"/>
            <ac:spMk id="34" creationId="{904435F8-E9F2-5AB2-75DA-2A547C0E635E}"/>
          </ac:spMkLst>
        </pc:spChg>
        <pc:spChg chg="mod">
          <ac:chgData name="松浦英宗" userId="9b03fd3a-662f-49ff-9af1-1b93cf7aab22" providerId="ADAL" clId="{56E9DFAE-DDAD-4FCA-8AED-56B2D15DB479}" dt="2026-02-25T07:58:46.992" v="21383" actId="207"/>
          <ac:spMkLst>
            <pc:docMk/>
            <pc:sldMk cId="288667218" sldId="6062"/>
            <ac:spMk id="35" creationId="{15064FD0-CB73-8940-72B5-45755310BED4}"/>
          </ac:spMkLst>
        </pc:spChg>
        <pc:spChg chg="add mod">
          <ac:chgData name="松浦英宗" userId="9b03fd3a-662f-49ff-9af1-1b93cf7aab22" providerId="ADAL" clId="{56E9DFAE-DDAD-4FCA-8AED-56B2D15DB479}" dt="2026-02-25T07:58:34.606" v="21382" actId="207"/>
          <ac:spMkLst>
            <pc:docMk/>
            <pc:sldMk cId="288667218" sldId="6062"/>
            <ac:spMk id="37" creationId="{646A7F60-E0E7-1784-05F1-031CB95FC633}"/>
          </ac:spMkLst>
        </pc:spChg>
        <pc:grpChg chg="add mod">
          <ac:chgData name="松浦英宗" userId="9b03fd3a-662f-49ff-9af1-1b93cf7aab22" providerId="ADAL" clId="{56E9DFAE-DDAD-4FCA-8AED-56B2D15DB479}" dt="2026-02-25T07:53:12.045" v="21175" actId="164"/>
          <ac:grpSpMkLst>
            <pc:docMk/>
            <pc:sldMk cId="288667218" sldId="6062"/>
            <ac:grpSpMk id="7" creationId="{17D0E8D6-B9E9-5E97-7A6E-624466E5BC4C}"/>
          </ac:grpSpMkLst>
        </pc:grpChg>
        <pc:grpChg chg="add mod">
          <ac:chgData name="松浦英宗" userId="9b03fd3a-662f-49ff-9af1-1b93cf7aab22" providerId="ADAL" clId="{56E9DFAE-DDAD-4FCA-8AED-56B2D15DB479}" dt="2026-02-25T07:53:12.045" v="21175" actId="164"/>
          <ac:grpSpMkLst>
            <pc:docMk/>
            <pc:sldMk cId="288667218" sldId="6062"/>
            <ac:grpSpMk id="8" creationId="{D31502E2-0D12-EA8F-BC77-C8E93179E340}"/>
          </ac:grpSpMkLst>
        </pc:grpChg>
        <pc:grpChg chg="add mod">
          <ac:chgData name="松浦英宗" userId="9b03fd3a-662f-49ff-9af1-1b93cf7aab22" providerId="ADAL" clId="{56E9DFAE-DDAD-4FCA-8AED-56B2D15DB479}" dt="2026-02-25T07:53:42.466" v="21186" actId="164"/>
          <ac:grpSpMkLst>
            <pc:docMk/>
            <pc:sldMk cId="288667218" sldId="6062"/>
            <ac:grpSpMk id="11" creationId="{A963B178-6CFD-F74C-B80F-6FAD8BF5BCAF}"/>
          </ac:grpSpMkLst>
        </pc:grpChg>
        <pc:grpChg chg="add mod">
          <ac:chgData name="松浦英宗" userId="9b03fd3a-662f-49ff-9af1-1b93cf7aab22" providerId="ADAL" clId="{56E9DFAE-DDAD-4FCA-8AED-56B2D15DB479}" dt="2026-02-25T07:53:42.466" v="21186" actId="164"/>
          <ac:grpSpMkLst>
            <pc:docMk/>
            <pc:sldMk cId="288667218" sldId="6062"/>
            <ac:grpSpMk id="12" creationId="{FB2E59FC-6519-257E-0EBD-864E96608766}"/>
          </ac:grpSpMkLst>
        </pc:grpChg>
        <pc:grpChg chg="mod">
          <ac:chgData name="松浦英宗" userId="9b03fd3a-662f-49ff-9af1-1b93cf7aab22" providerId="ADAL" clId="{56E9DFAE-DDAD-4FCA-8AED-56B2D15DB479}" dt="2026-02-25T07:53:14.886" v="21176" actId="571"/>
          <ac:grpSpMkLst>
            <pc:docMk/>
            <pc:sldMk cId="288667218" sldId="6062"/>
            <ac:grpSpMk id="14" creationId="{7FA20474-C017-828C-0797-1DDEA1F3C386}"/>
          </ac:grpSpMkLst>
        </pc:grpChg>
        <pc:grpChg chg="mod">
          <ac:chgData name="松浦英宗" userId="9b03fd3a-662f-49ff-9af1-1b93cf7aab22" providerId="ADAL" clId="{56E9DFAE-DDAD-4FCA-8AED-56B2D15DB479}" dt="2026-02-25T07:53:14.886" v="21176" actId="571"/>
          <ac:grpSpMkLst>
            <pc:docMk/>
            <pc:sldMk cId="288667218" sldId="6062"/>
            <ac:grpSpMk id="15" creationId="{D5630598-2E14-ED10-83F3-3FAA07720DC6}"/>
          </ac:grpSpMkLst>
        </pc:grpChg>
        <pc:grpChg chg="mod">
          <ac:chgData name="松浦英宗" userId="9b03fd3a-662f-49ff-9af1-1b93cf7aab22" providerId="ADAL" clId="{56E9DFAE-DDAD-4FCA-8AED-56B2D15DB479}" dt="2026-02-25T07:53:42.466" v="21186" actId="164"/>
          <ac:grpSpMkLst>
            <pc:docMk/>
            <pc:sldMk cId="288667218" sldId="6062"/>
            <ac:grpSpMk id="20" creationId="{78E402FB-93EF-2B30-5048-C9ECECC71CF4}"/>
          </ac:grpSpMkLst>
        </pc:grpChg>
        <pc:grpChg chg="mod">
          <ac:chgData name="松浦英宗" userId="9b03fd3a-662f-49ff-9af1-1b93cf7aab22" providerId="ADAL" clId="{56E9DFAE-DDAD-4FCA-8AED-56B2D15DB479}" dt="2026-02-25T07:53:42.466" v="21186" actId="164"/>
          <ac:grpSpMkLst>
            <pc:docMk/>
            <pc:sldMk cId="288667218" sldId="6062"/>
            <ac:grpSpMk id="28" creationId="{C7E9FE1B-CAE1-0D36-651D-502CDB3D1A17}"/>
          </ac:grpSpMkLst>
        </pc:grpChg>
        <pc:grpChg chg="add mod ord">
          <ac:chgData name="松浦英宗" userId="9b03fd3a-662f-49ff-9af1-1b93cf7aab22" providerId="ADAL" clId="{56E9DFAE-DDAD-4FCA-8AED-56B2D15DB479}" dt="2026-02-25T07:54:57.475" v="21321" actId="164"/>
          <ac:grpSpMkLst>
            <pc:docMk/>
            <pc:sldMk cId="288667218" sldId="6062"/>
            <ac:grpSpMk id="36" creationId="{FB1B24A7-D5D7-F4E9-24DC-47D1A86A6352}"/>
          </ac:grpSpMkLst>
        </pc:grpChg>
        <pc:grpChg chg="add mod">
          <ac:chgData name="松浦英宗" userId="9b03fd3a-662f-49ff-9af1-1b93cf7aab22" providerId="ADAL" clId="{56E9DFAE-DDAD-4FCA-8AED-56B2D15DB479}" dt="2026-02-25T07:55:00.721" v="21330" actId="1036"/>
          <ac:grpSpMkLst>
            <pc:docMk/>
            <pc:sldMk cId="288667218" sldId="6062"/>
            <ac:grpSpMk id="38" creationId="{037BBD14-9FF6-2140-9359-34AF0532D844}"/>
          </ac:grpSpMkLst>
        </pc:grpChg>
      </pc:sldChg>
      <pc:sldChg chg="add del">
        <pc:chgData name="松浦英宗" userId="9b03fd3a-662f-49ff-9af1-1b93cf7aab22" providerId="ADAL" clId="{56E9DFAE-DDAD-4FCA-8AED-56B2D15DB479}" dt="2026-02-25T09:45:44.808" v="22856" actId="47"/>
        <pc:sldMkLst>
          <pc:docMk/>
          <pc:sldMk cId="1031696261" sldId="6062"/>
        </pc:sldMkLst>
      </pc:sldChg>
      <pc:sldChg chg="addSp modSp add del mod ord">
        <pc:chgData name="松浦英宗" userId="9b03fd3a-662f-49ff-9af1-1b93cf7aab22" providerId="ADAL" clId="{56E9DFAE-DDAD-4FCA-8AED-56B2D15DB479}" dt="2026-02-25T09:45:44.808" v="22856" actId="47"/>
        <pc:sldMkLst>
          <pc:docMk/>
          <pc:sldMk cId="3803264411" sldId="6063"/>
        </pc:sldMkLst>
        <pc:spChg chg="add mod">
          <ac:chgData name="松浦英宗" userId="9b03fd3a-662f-49ff-9af1-1b93cf7aab22" providerId="ADAL" clId="{56E9DFAE-DDAD-4FCA-8AED-56B2D15DB479}" dt="2026-02-25T08:07:07.822" v="21556" actId="113"/>
          <ac:spMkLst>
            <pc:docMk/>
            <pc:sldMk cId="3803264411" sldId="6063"/>
            <ac:spMk id="3" creationId="{19E34274-ACBD-0A66-4F80-0AD1CE7EE372}"/>
          </ac:spMkLst>
        </pc:spChg>
        <pc:spChg chg="add mod">
          <ac:chgData name="松浦英宗" userId="9b03fd3a-662f-49ff-9af1-1b93cf7aab22" providerId="ADAL" clId="{56E9DFAE-DDAD-4FCA-8AED-56B2D15DB479}" dt="2026-02-25T08:06:55.434" v="21553" actId="3064"/>
          <ac:spMkLst>
            <pc:docMk/>
            <pc:sldMk cId="3803264411" sldId="6063"/>
            <ac:spMk id="4" creationId="{D18A1045-D7CB-9545-88ED-7DEB25287037}"/>
          </ac:spMkLst>
        </pc:spChg>
        <pc:spChg chg="add mod">
          <ac:chgData name="松浦英宗" userId="9b03fd3a-662f-49ff-9af1-1b93cf7aab22" providerId="ADAL" clId="{56E9DFAE-DDAD-4FCA-8AED-56B2D15DB479}" dt="2026-02-25T08:04:53.458" v="21523" actId="164"/>
          <ac:spMkLst>
            <pc:docMk/>
            <pc:sldMk cId="3803264411" sldId="6063"/>
            <ac:spMk id="5" creationId="{426703A3-87B1-3D91-AB47-DD49AD6B0088}"/>
          </ac:spMkLst>
        </pc:spChg>
        <pc:spChg chg="add mod">
          <ac:chgData name="松浦英宗" userId="9b03fd3a-662f-49ff-9af1-1b93cf7aab22" providerId="ADAL" clId="{56E9DFAE-DDAD-4FCA-8AED-56B2D15DB479}" dt="2026-02-25T08:04:53.458" v="21523" actId="164"/>
          <ac:spMkLst>
            <pc:docMk/>
            <pc:sldMk cId="3803264411" sldId="6063"/>
            <ac:spMk id="6" creationId="{D1422DA6-42D6-7D1E-848F-48EE81857CF0}"/>
          </ac:spMkLst>
        </pc:spChg>
        <pc:spChg chg="add mod">
          <ac:chgData name="松浦英宗" userId="9b03fd3a-662f-49ff-9af1-1b93cf7aab22" providerId="ADAL" clId="{56E9DFAE-DDAD-4FCA-8AED-56B2D15DB479}" dt="2026-02-25T09:24:03.613" v="22846" actId="207"/>
          <ac:spMkLst>
            <pc:docMk/>
            <pc:sldMk cId="3803264411" sldId="6063"/>
            <ac:spMk id="7" creationId="{27A4FA9B-10AA-692F-6219-D945980CAB9F}"/>
          </ac:spMkLst>
        </pc:spChg>
        <pc:spChg chg="mod">
          <ac:chgData name="松浦英宗" userId="9b03fd3a-662f-49ff-9af1-1b93cf7aab22" providerId="ADAL" clId="{56E9DFAE-DDAD-4FCA-8AED-56B2D15DB479}" dt="2026-02-25T08:07:07.822" v="21556" actId="113"/>
          <ac:spMkLst>
            <pc:docMk/>
            <pc:sldMk cId="3803264411" sldId="6063"/>
            <ac:spMk id="10" creationId="{DEBAFEC9-BC39-B1A5-6BF0-71C674DDF44E}"/>
          </ac:spMkLst>
        </pc:spChg>
        <pc:spChg chg="mod">
          <ac:chgData name="松浦英宗" userId="9b03fd3a-662f-49ff-9af1-1b93cf7aab22" providerId="ADAL" clId="{56E9DFAE-DDAD-4FCA-8AED-56B2D15DB479}" dt="2026-02-25T08:06:55.434" v="21553" actId="3064"/>
          <ac:spMkLst>
            <pc:docMk/>
            <pc:sldMk cId="3803264411" sldId="6063"/>
            <ac:spMk id="11" creationId="{B1FCF315-FC5C-19A9-9F70-AB0220B02CEB}"/>
          </ac:spMkLst>
        </pc:spChg>
        <pc:spChg chg="mod">
          <ac:chgData name="松浦英宗" userId="9b03fd3a-662f-49ff-9af1-1b93cf7aab22" providerId="ADAL" clId="{56E9DFAE-DDAD-4FCA-8AED-56B2D15DB479}" dt="2026-02-25T08:04:58.428" v="21525" actId="571"/>
          <ac:spMkLst>
            <pc:docMk/>
            <pc:sldMk cId="3803264411" sldId="6063"/>
            <ac:spMk id="12" creationId="{4EF950F5-7414-7036-ED1A-B830511F9EEE}"/>
          </ac:spMkLst>
        </pc:spChg>
        <pc:spChg chg="mod">
          <ac:chgData name="松浦英宗" userId="9b03fd3a-662f-49ff-9af1-1b93cf7aab22" providerId="ADAL" clId="{56E9DFAE-DDAD-4FCA-8AED-56B2D15DB479}" dt="2026-02-25T08:04:58.428" v="21525" actId="571"/>
          <ac:spMkLst>
            <pc:docMk/>
            <pc:sldMk cId="3803264411" sldId="6063"/>
            <ac:spMk id="13" creationId="{3778496F-CE59-3347-4C73-B109273A7762}"/>
          </ac:spMkLst>
        </pc:spChg>
        <pc:spChg chg="mod">
          <ac:chgData name="松浦英宗" userId="9b03fd3a-662f-49ff-9af1-1b93cf7aab22" providerId="ADAL" clId="{56E9DFAE-DDAD-4FCA-8AED-56B2D15DB479}" dt="2026-02-25T09:24:03.613" v="22846" actId="207"/>
          <ac:spMkLst>
            <pc:docMk/>
            <pc:sldMk cId="3803264411" sldId="6063"/>
            <ac:spMk id="14" creationId="{81372363-9488-4193-6119-0603E65BA8D5}"/>
          </ac:spMkLst>
        </pc:spChg>
        <pc:spChg chg="mod">
          <ac:chgData name="松浦英宗" userId="9b03fd3a-662f-49ff-9af1-1b93cf7aab22" providerId="ADAL" clId="{56E9DFAE-DDAD-4FCA-8AED-56B2D15DB479}" dt="2026-02-25T08:07:07.822" v="21556" actId="113"/>
          <ac:spMkLst>
            <pc:docMk/>
            <pc:sldMk cId="3803264411" sldId="6063"/>
            <ac:spMk id="16" creationId="{D249CEB7-C045-CF2D-97B2-3B33FB60439F}"/>
          </ac:spMkLst>
        </pc:spChg>
        <pc:spChg chg="mod">
          <ac:chgData name="松浦英宗" userId="9b03fd3a-662f-49ff-9af1-1b93cf7aab22" providerId="ADAL" clId="{56E9DFAE-DDAD-4FCA-8AED-56B2D15DB479}" dt="2026-02-25T08:06:55.434" v="21553" actId="3064"/>
          <ac:spMkLst>
            <pc:docMk/>
            <pc:sldMk cId="3803264411" sldId="6063"/>
            <ac:spMk id="17" creationId="{7B0DA7DA-3017-B73B-51EE-284697247100}"/>
          </ac:spMkLst>
        </pc:spChg>
        <pc:spChg chg="mod">
          <ac:chgData name="松浦英宗" userId="9b03fd3a-662f-49ff-9af1-1b93cf7aab22" providerId="ADAL" clId="{56E9DFAE-DDAD-4FCA-8AED-56B2D15DB479}" dt="2026-02-25T08:05:05.979" v="21526" actId="571"/>
          <ac:spMkLst>
            <pc:docMk/>
            <pc:sldMk cId="3803264411" sldId="6063"/>
            <ac:spMk id="18" creationId="{6C7F8B01-249A-FF8A-E8F9-9CAA6D1137D3}"/>
          </ac:spMkLst>
        </pc:spChg>
        <pc:spChg chg="mod">
          <ac:chgData name="松浦英宗" userId="9b03fd3a-662f-49ff-9af1-1b93cf7aab22" providerId="ADAL" clId="{56E9DFAE-DDAD-4FCA-8AED-56B2D15DB479}" dt="2026-02-25T08:05:05.979" v="21526" actId="571"/>
          <ac:spMkLst>
            <pc:docMk/>
            <pc:sldMk cId="3803264411" sldId="6063"/>
            <ac:spMk id="19" creationId="{A9602B58-5955-D838-6389-53814702DDCE}"/>
          </ac:spMkLst>
        </pc:spChg>
        <pc:spChg chg="mod">
          <ac:chgData name="松浦英宗" userId="9b03fd3a-662f-49ff-9af1-1b93cf7aab22" providerId="ADAL" clId="{56E9DFAE-DDAD-4FCA-8AED-56B2D15DB479}" dt="2026-02-25T09:24:03.613" v="22846" actId="207"/>
          <ac:spMkLst>
            <pc:docMk/>
            <pc:sldMk cId="3803264411" sldId="6063"/>
            <ac:spMk id="20" creationId="{B295E002-4285-CC38-3CBA-9D5E0656E421}"/>
          </ac:spMkLst>
        </pc:spChg>
        <pc:grpChg chg="add mod">
          <ac:chgData name="松浦英宗" userId="9b03fd3a-662f-49ff-9af1-1b93cf7aab22" providerId="ADAL" clId="{56E9DFAE-DDAD-4FCA-8AED-56B2D15DB479}" dt="2026-02-25T08:05:17.375" v="21530" actId="164"/>
          <ac:grpSpMkLst>
            <pc:docMk/>
            <pc:sldMk cId="3803264411" sldId="6063"/>
            <ac:grpSpMk id="8" creationId="{832A3DFF-3D22-4502-3062-483B7F1C2BC7}"/>
          </ac:grpSpMkLst>
        </pc:grpChg>
        <pc:grpChg chg="add mod">
          <ac:chgData name="松浦英宗" userId="9b03fd3a-662f-49ff-9af1-1b93cf7aab22" providerId="ADAL" clId="{56E9DFAE-DDAD-4FCA-8AED-56B2D15DB479}" dt="2026-02-25T08:05:17.375" v="21530" actId="164"/>
          <ac:grpSpMkLst>
            <pc:docMk/>
            <pc:sldMk cId="3803264411" sldId="6063"/>
            <ac:grpSpMk id="9" creationId="{A8CDA4E8-F5A2-417F-1CEF-0853F12CC1E9}"/>
          </ac:grpSpMkLst>
        </pc:grpChg>
        <pc:grpChg chg="add mod">
          <ac:chgData name="松浦英宗" userId="9b03fd3a-662f-49ff-9af1-1b93cf7aab22" providerId="ADAL" clId="{56E9DFAE-DDAD-4FCA-8AED-56B2D15DB479}" dt="2026-02-25T08:05:17.375" v="21530" actId="164"/>
          <ac:grpSpMkLst>
            <pc:docMk/>
            <pc:sldMk cId="3803264411" sldId="6063"/>
            <ac:grpSpMk id="15" creationId="{0EFCA857-19D0-DA82-A99E-D3C0C04EA36E}"/>
          </ac:grpSpMkLst>
        </pc:grpChg>
        <pc:grpChg chg="add mod">
          <ac:chgData name="松浦英宗" userId="9b03fd3a-662f-49ff-9af1-1b93cf7aab22" providerId="ADAL" clId="{56E9DFAE-DDAD-4FCA-8AED-56B2D15DB479}" dt="2026-02-25T08:05:18.381" v="21531" actId="12788"/>
          <ac:grpSpMkLst>
            <pc:docMk/>
            <pc:sldMk cId="3803264411" sldId="6063"/>
            <ac:grpSpMk id="21" creationId="{68EAA052-7167-EE34-E65B-3DC6936C876F}"/>
          </ac:grpSpMkLst>
        </pc:grpChg>
      </pc:sldChg>
      <pc:sldChg chg="add del">
        <pc:chgData name="松浦英宗" userId="9b03fd3a-662f-49ff-9af1-1b93cf7aab22" providerId="ADAL" clId="{56E9DFAE-DDAD-4FCA-8AED-56B2D15DB479}" dt="2026-02-25T09:52:23.803" v="22857"/>
        <pc:sldMkLst>
          <pc:docMk/>
          <pc:sldMk cId="340096221" sldId="6064"/>
        </pc:sldMkLst>
      </pc:sldChg>
      <pc:sldChg chg="addSp delSp modSp add del mod">
        <pc:chgData name="松浦英宗" userId="9b03fd3a-662f-49ff-9af1-1b93cf7aab22" providerId="ADAL" clId="{56E9DFAE-DDAD-4FCA-8AED-56B2D15DB479}" dt="2026-02-25T09:24:36.336" v="22852" actId="2696"/>
        <pc:sldMkLst>
          <pc:docMk/>
          <pc:sldMk cId="4220384091" sldId="6064"/>
        </pc:sldMkLst>
        <pc:spChg chg="mod">
          <ac:chgData name="松浦英宗" userId="9b03fd3a-662f-49ff-9af1-1b93cf7aab22" providerId="ADAL" clId="{56E9DFAE-DDAD-4FCA-8AED-56B2D15DB479}" dt="2026-02-25T08:18:24.663" v="21681" actId="207"/>
          <ac:spMkLst>
            <pc:docMk/>
            <pc:sldMk cId="4220384091" sldId="6064"/>
            <ac:spMk id="2" creationId="{428DBDBB-3C03-EE53-AD7C-9377F6FFCAF3}"/>
          </ac:spMkLst>
        </pc:spChg>
        <pc:spChg chg="add mod topLvl">
          <ac:chgData name="松浦英宗" userId="9b03fd3a-662f-49ff-9af1-1b93cf7aab22" providerId="ADAL" clId="{56E9DFAE-DDAD-4FCA-8AED-56B2D15DB479}" dt="2026-02-25T08:21:06.049" v="21767" actId="14100"/>
          <ac:spMkLst>
            <pc:docMk/>
            <pc:sldMk cId="4220384091" sldId="6064"/>
            <ac:spMk id="3" creationId="{7F5BA80B-D011-D8A6-EE3B-66371462C26C}"/>
          </ac:spMkLst>
        </pc:spChg>
        <pc:spChg chg="add mod ord topLvl">
          <ac:chgData name="松浦英宗" userId="9b03fd3a-662f-49ff-9af1-1b93cf7aab22" providerId="ADAL" clId="{56E9DFAE-DDAD-4FCA-8AED-56B2D15DB479}" dt="2026-02-25T08:32:14.424" v="21993" actId="403"/>
          <ac:spMkLst>
            <pc:docMk/>
            <pc:sldMk cId="4220384091" sldId="6064"/>
            <ac:spMk id="4" creationId="{3EB20459-DACC-7E64-67F1-030A58246118}"/>
          </ac:spMkLst>
        </pc:spChg>
        <pc:spChg chg="mod topLvl">
          <ac:chgData name="松浦英宗" userId="9b03fd3a-662f-49ff-9af1-1b93cf7aab22" providerId="ADAL" clId="{56E9DFAE-DDAD-4FCA-8AED-56B2D15DB479}" dt="2026-02-25T08:32:14.424" v="21993" actId="403"/>
          <ac:spMkLst>
            <pc:docMk/>
            <pc:sldMk cId="4220384091" sldId="6064"/>
            <ac:spMk id="7" creationId="{CF38AABF-F42C-8E86-B060-AAEA3500D3E2}"/>
          </ac:spMkLst>
        </pc:spChg>
        <pc:spChg chg="mod topLvl">
          <ac:chgData name="松浦英宗" userId="9b03fd3a-662f-49ff-9af1-1b93cf7aab22" providerId="ADAL" clId="{56E9DFAE-DDAD-4FCA-8AED-56B2D15DB479}" dt="2026-02-25T08:21:06.049" v="21767" actId="14100"/>
          <ac:spMkLst>
            <pc:docMk/>
            <pc:sldMk cId="4220384091" sldId="6064"/>
            <ac:spMk id="8" creationId="{567856C1-8AF1-3F58-8765-CD18260E8DB0}"/>
          </ac:spMkLst>
        </pc:spChg>
        <pc:spChg chg="mod topLvl">
          <ac:chgData name="松浦英宗" userId="9b03fd3a-662f-49ff-9af1-1b93cf7aab22" providerId="ADAL" clId="{56E9DFAE-DDAD-4FCA-8AED-56B2D15DB479}" dt="2026-02-25T08:32:14.424" v="21993" actId="403"/>
          <ac:spMkLst>
            <pc:docMk/>
            <pc:sldMk cId="4220384091" sldId="6064"/>
            <ac:spMk id="10" creationId="{06EF10CA-008D-5900-EA8B-9EABA4FF8A8D}"/>
          </ac:spMkLst>
        </pc:spChg>
        <pc:spChg chg="mod topLvl">
          <ac:chgData name="松浦英宗" userId="9b03fd3a-662f-49ff-9af1-1b93cf7aab22" providerId="ADAL" clId="{56E9DFAE-DDAD-4FCA-8AED-56B2D15DB479}" dt="2026-02-25T08:21:06.049" v="21767" actId="14100"/>
          <ac:spMkLst>
            <pc:docMk/>
            <pc:sldMk cId="4220384091" sldId="6064"/>
            <ac:spMk id="11" creationId="{79C51EE6-DB94-DBB6-4912-E3F4B20A233C}"/>
          </ac:spMkLst>
        </pc:spChg>
        <pc:spChg chg="mod topLvl">
          <ac:chgData name="松浦英宗" userId="9b03fd3a-662f-49ff-9af1-1b93cf7aab22" providerId="ADAL" clId="{56E9DFAE-DDAD-4FCA-8AED-56B2D15DB479}" dt="2026-02-25T08:32:14.424" v="21993" actId="403"/>
          <ac:spMkLst>
            <pc:docMk/>
            <pc:sldMk cId="4220384091" sldId="6064"/>
            <ac:spMk id="13" creationId="{62AD2CB1-C301-5CCC-5819-36F22CA3EC79}"/>
          </ac:spMkLst>
        </pc:spChg>
        <pc:spChg chg="mod topLvl">
          <ac:chgData name="松浦英宗" userId="9b03fd3a-662f-49ff-9af1-1b93cf7aab22" providerId="ADAL" clId="{56E9DFAE-DDAD-4FCA-8AED-56B2D15DB479}" dt="2026-02-25T08:21:06.049" v="21767" actId="14100"/>
          <ac:spMkLst>
            <pc:docMk/>
            <pc:sldMk cId="4220384091" sldId="6064"/>
            <ac:spMk id="14" creationId="{8E5698BE-FF63-1F4B-A90A-0DE33735686E}"/>
          </ac:spMkLst>
        </pc:spChg>
        <pc:spChg chg="mod topLvl">
          <ac:chgData name="松浦英宗" userId="9b03fd3a-662f-49ff-9af1-1b93cf7aab22" providerId="ADAL" clId="{56E9DFAE-DDAD-4FCA-8AED-56B2D15DB479}" dt="2026-02-25T08:32:14.424" v="21993" actId="403"/>
          <ac:spMkLst>
            <pc:docMk/>
            <pc:sldMk cId="4220384091" sldId="6064"/>
            <ac:spMk id="16" creationId="{391C170E-D772-ABBF-4868-30665826DDCC}"/>
          </ac:spMkLst>
        </pc:spChg>
        <pc:spChg chg="mod topLvl">
          <ac:chgData name="松浦英宗" userId="9b03fd3a-662f-49ff-9af1-1b93cf7aab22" providerId="ADAL" clId="{56E9DFAE-DDAD-4FCA-8AED-56B2D15DB479}" dt="2026-02-25T08:21:06.049" v="21767" actId="14100"/>
          <ac:spMkLst>
            <pc:docMk/>
            <pc:sldMk cId="4220384091" sldId="6064"/>
            <ac:spMk id="17" creationId="{3451F5B3-07A8-C124-8DCC-C591FB05CDAF}"/>
          </ac:spMkLst>
        </pc:spChg>
        <pc:grpChg chg="add mod">
          <ac:chgData name="松浦英宗" userId="9b03fd3a-662f-49ff-9af1-1b93cf7aab22" providerId="ADAL" clId="{56E9DFAE-DDAD-4FCA-8AED-56B2D15DB479}" dt="2026-02-25T08:16:35.503" v="21664" actId="1036"/>
          <ac:grpSpMkLst>
            <pc:docMk/>
            <pc:sldMk cId="4220384091" sldId="6064"/>
            <ac:grpSpMk id="5" creationId="{8712EBD1-46C6-BF2E-4D2D-921CC7D095B9}"/>
          </ac:grpSpMkLst>
        </pc:grpChg>
        <pc:grpChg chg="add mod">
          <ac:chgData name="松浦英宗" userId="9b03fd3a-662f-49ff-9af1-1b93cf7aab22" providerId="ADAL" clId="{56E9DFAE-DDAD-4FCA-8AED-56B2D15DB479}" dt="2026-02-25T08:16:35.503" v="21664" actId="1036"/>
          <ac:grpSpMkLst>
            <pc:docMk/>
            <pc:sldMk cId="4220384091" sldId="6064"/>
            <ac:grpSpMk id="6" creationId="{4D96E2FE-8C83-1B7D-CE4C-B795AC0E5DA9}"/>
          </ac:grpSpMkLst>
        </pc:grpChg>
        <pc:grpChg chg="add mod">
          <ac:chgData name="松浦英宗" userId="9b03fd3a-662f-49ff-9af1-1b93cf7aab22" providerId="ADAL" clId="{56E9DFAE-DDAD-4FCA-8AED-56B2D15DB479}" dt="2026-02-25T08:16:35.503" v="21664" actId="1036"/>
          <ac:grpSpMkLst>
            <pc:docMk/>
            <pc:sldMk cId="4220384091" sldId="6064"/>
            <ac:grpSpMk id="9" creationId="{D6F67748-2D26-5B13-86C3-C9E3E3989160}"/>
          </ac:grpSpMkLst>
        </pc:grpChg>
        <pc:grpChg chg="add mod">
          <ac:chgData name="松浦英宗" userId="9b03fd3a-662f-49ff-9af1-1b93cf7aab22" providerId="ADAL" clId="{56E9DFAE-DDAD-4FCA-8AED-56B2D15DB479}" dt="2026-02-25T08:16:35.503" v="21664" actId="1036"/>
          <ac:grpSpMkLst>
            <pc:docMk/>
            <pc:sldMk cId="4220384091" sldId="6064"/>
            <ac:grpSpMk id="12" creationId="{9BB5C88F-48EA-952E-7D10-9641ACE18224}"/>
          </ac:grpSpMkLst>
        </pc:grpChg>
        <pc:grpChg chg="add mod">
          <ac:chgData name="松浦英宗" userId="9b03fd3a-662f-49ff-9af1-1b93cf7aab22" providerId="ADAL" clId="{56E9DFAE-DDAD-4FCA-8AED-56B2D15DB479}" dt="2026-02-25T08:16:35.503" v="21664" actId="1036"/>
          <ac:grpSpMkLst>
            <pc:docMk/>
            <pc:sldMk cId="4220384091" sldId="6064"/>
            <ac:grpSpMk id="15" creationId="{2E371540-A296-434B-DADD-4ED49438402D}"/>
          </ac:grpSpMkLst>
        </pc:grpChg>
      </pc:sldChg>
      <pc:sldChg chg="addSp delSp modSp add del mod">
        <pc:chgData name="松浦英宗" userId="9b03fd3a-662f-49ff-9af1-1b93cf7aab22" providerId="ADAL" clId="{56E9DFAE-DDAD-4FCA-8AED-56B2D15DB479}" dt="2026-02-25T09:24:36.336" v="22852" actId="2696"/>
        <pc:sldMkLst>
          <pc:docMk/>
          <pc:sldMk cId="2579685269" sldId="6065"/>
        </pc:sldMkLst>
        <pc:spChg chg="add del mod">
          <ac:chgData name="松浦英宗" userId="9b03fd3a-662f-49ff-9af1-1b93cf7aab22" providerId="ADAL" clId="{56E9DFAE-DDAD-4FCA-8AED-56B2D15DB479}" dt="2026-02-25T08:22:15.214" v="21769" actId="478"/>
          <ac:spMkLst>
            <pc:docMk/>
            <pc:sldMk cId="2579685269" sldId="6065"/>
            <ac:spMk id="3" creationId="{9CA72863-C867-22B0-D0DE-BFF5BF98D9EE}"/>
          </ac:spMkLst>
        </pc:spChg>
        <pc:spChg chg="add mod">
          <ac:chgData name="松浦英宗" userId="9b03fd3a-662f-49ff-9af1-1b93cf7aab22" providerId="ADAL" clId="{56E9DFAE-DDAD-4FCA-8AED-56B2D15DB479}" dt="2026-02-25T08:32:32.487" v="21995" actId="207"/>
          <ac:spMkLst>
            <pc:docMk/>
            <pc:sldMk cId="2579685269" sldId="6065"/>
            <ac:spMk id="4" creationId="{214D0E01-6478-12CA-4D07-C7C3B6932396}"/>
          </ac:spMkLst>
        </pc:spChg>
        <pc:spChg chg="add mod">
          <ac:chgData name="松浦英宗" userId="9b03fd3a-662f-49ff-9af1-1b93cf7aab22" providerId="ADAL" clId="{56E9DFAE-DDAD-4FCA-8AED-56B2D15DB479}" dt="2026-02-25T08:32:21.830" v="21994" actId="207"/>
          <ac:spMkLst>
            <pc:docMk/>
            <pc:sldMk cId="2579685269" sldId="6065"/>
            <ac:spMk id="5" creationId="{0FC18B4B-7EC3-46F8-8EAA-A04EBE09652F}"/>
          </ac:spMkLst>
        </pc:spChg>
        <pc:spChg chg="add del mod">
          <ac:chgData name="松浦英宗" userId="9b03fd3a-662f-49ff-9af1-1b93cf7aab22" providerId="ADAL" clId="{56E9DFAE-DDAD-4FCA-8AED-56B2D15DB479}" dt="2026-02-25T08:22:40.467" v="21780" actId="478"/>
          <ac:spMkLst>
            <pc:docMk/>
            <pc:sldMk cId="2579685269" sldId="6065"/>
            <ac:spMk id="6" creationId="{9A0DF8BD-2CA3-A799-233B-1DE63D2DE1FF}"/>
          </ac:spMkLst>
        </pc:spChg>
        <pc:spChg chg="add del mod">
          <ac:chgData name="松浦英宗" userId="9b03fd3a-662f-49ff-9af1-1b93cf7aab22" providerId="ADAL" clId="{56E9DFAE-DDAD-4FCA-8AED-56B2D15DB479}" dt="2026-02-25T08:22:40.467" v="21780" actId="478"/>
          <ac:spMkLst>
            <pc:docMk/>
            <pc:sldMk cId="2579685269" sldId="6065"/>
            <ac:spMk id="7" creationId="{E340A488-3057-B0DF-9171-E69C0DB6CBCB}"/>
          </ac:spMkLst>
        </pc:spChg>
        <pc:spChg chg="mod">
          <ac:chgData name="松浦英宗" userId="9b03fd3a-662f-49ff-9af1-1b93cf7aab22" providerId="ADAL" clId="{56E9DFAE-DDAD-4FCA-8AED-56B2D15DB479}" dt="2026-02-25T08:24:50.586" v="21914" actId="165"/>
          <ac:spMkLst>
            <pc:docMk/>
            <pc:sldMk cId="2579685269" sldId="6065"/>
            <ac:spMk id="10" creationId="{42C73B53-5BD2-E774-6421-1D545FD92028}"/>
          </ac:spMkLst>
        </pc:spChg>
        <pc:spChg chg="mod">
          <ac:chgData name="松浦英宗" userId="9b03fd3a-662f-49ff-9af1-1b93cf7aab22" providerId="ADAL" clId="{56E9DFAE-DDAD-4FCA-8AED-56B2D15DB479}" dt="2026-02-25T08:32:21.830" v="21994" actId="207"/>
          <ac:spMkLst>
            <pc:docMk/>
            <pc:sldMk cId="2579685269" sldId="6065"/>
            <ac:spMk id="11" creationId="{8CBD0FC2-3C58-0038-8759-4C2A5D1DB936}"/>
          </ac:spMkLst>
        </pc:spChg>
        <pc:grpChg chg="add mod topLvl">
          <ac:chgData name="松浦英宗" userId="9b03fd3a-662f-49ff-9af1-1b93cf7aab22" providerId="ADAL" clId="{56E9DFAE-DDAD-4FCA-8AED-56B2D15DB479}" dt="2026-02-25T08:24:56.887" v="21927" actId="164"/>
          <ac:grpSpMkLst>
            <pc:docMk/>
            <pc:sldMk cId="2579685269" sldId="6065"/>
            <ac:grpSpMk id="8" creationId="{C5018CC6-CD5F-4077-1352-4529B8F74AB3}"/>
          </ac:grpSpMkLst>
        </pc:grpChg>
        <pc:grpChg chg="add mod topLvl">
          <ac:chgData name="松浦英宗" userId="9b03fd3a-662f-49ff-9af1-1b93cf7aab22" providerId="ADAL" clId="{56E9DFAE-DDAD-4FCA-8AED-56B2D15DB479}" dt="2026-02-25T08:24:56.887" v="21927" actId="164"/>
          <ac:grpSpMkLst>
            <pc:docMk/>
            <pc:sldMk cId="2579685269" sldId="6065"/>
            <ac:grpSpMk id="9" creationId="{0914E5C3-714C-86EA-98E6-D4045D88A7E9}"/>
          </ac:grpSpMkLst>
        </pc:grpChg>
        <pc:grpChg chg="add del mod">
          <ac:chgData name="松浦英宗" userId="9b03fd3a-662f-49ff-9af1-1b93cf7aab22" providerId="ADAL" clId="{56E9DFAE-DDAD-4FCA-8AED-56B2D15DB479}" dt="2026-02-25T08:24:50.586" v="21914" actId="165"/>
          <ac:grpSpMkLst>
            <pc:docMk/>
            <pc:sldMk cId="2579685269" sldId="6065"/>
            <ac:grpSpMk id="12" creationId="{003A424A-85FA-6F0A-6742-F042FAEDDC9B}"/>
          </ac:grpSpMkLst>
        </pc:grpChg>
        <pc:grpChg chg="add mod">
          <ac:chgData name="松浦英宗" userId="9b03fd3a-662f-49ff-9af1-1b93cf7aab22" providerId="ADAL" clId="{56E9DFAE-DDAD-4FCA-8AED-56B2D15DB479}" dt="2026-02-25T08:25:02.939" v="21942" actId="1036"/>
          <ac:grpSpMkLst>
            <pc:docMk/>
            <pc:sldMk cId="2579685269" sldId="6065"/>
            <ac:grpSpMk id="13" creationId="{20A89463-556A-F3C3-CEBE-35F954418C4A}"/>
          </ac:grpSpMkLst>
        </pc:grpChg>
      </pc:sldChg>
      <pc:sldChg chg="add del">
        <pc:chgData name="松浦英宗" userId="9b03fd3a-662f-49ff-9af1-1b93cf7aab22" providerId="ADAL" clId="{56E9DFAE-DDAD-4FCA-8AED-56B2D15DB479}" dt="2026-02-25T09:45:44.808" v="22856" actId="47"/>
        <pc:sldMkLst>
          <pc:docMk/>
          <pc:sldMk cId="3090554314" sldId="6065"/>
        </pc:sldMkLst>
      </pc:sldChg>
      <pc:sldChg chg="add del">
        <pc:chgData name="松浦英宗" userId="9b03fd3a-662f-49ff-9af1-1b93cf7aab22" providerId="ADAL" clId="{56E9DFAE-DDAD-4FCA-8AED-56B2D15DB479}" dt="2026-02-25T09:45:44.808" v="22856" actId="47"/>
        <pc:sldMkLst>
          <pc:docMk/>
          <pc:sldMk cId="517500628" sldId="6066"/>
        </pc:sldMkLst>
      </pc:sldChg>
      <pc:sldChg chg="addSp delSp modSp add del mod">
        <pc:chgData name="松浦英宗" userId="9b03fd3a-662f-49ff-9af1-1b93cf7aab22" providerId="ADAL" clId="{56E9DFAE-DDAD-4FCA-8AED-56B2D15DB479}" dt="2026-02-25T09:24:32.567" v="22850" actId="2696"/>
        <pc:sldMkLst>
          <pc:docMk/>
          <pc:sldMk cId="867336199" sldId="6066"/>
        </pc:sldMkLst>
        <pc:spChg chg="add mod">
          <ac:chgData name="松浦英宗" userId="9b03fd3a-662f-49ff-9af1-1b93cf7aab22" providerId="ADAL" clId="{56E9DFAE-DDAD-4FCA-8AED-56B2D15DB479}" dt="2026-02-25T08:48:55.978" v="22268" actId="164"/>
          <ac:spMkLst>
            <pc:docMk/>
            <pc:sldMk cId="867336199" sldId="6066"/>
            <ac:spMk id="3" creationId="{0090FF59-C465-EE81-C95A-2961976823FC}"/>
          </ac:spMkLst>
        </pc:spChg>
        <pc:spChg chg="add mod">
          <ac:chgData name="松浦英宗" userId="9b03fd3a-662f-49ff-9af1-1b93cf7aab22" providerId="ADAL" clId="{56E9DFAE-DDAD-4FCA-8AED-56B2D15DB479}" dt="2026-02-25T08:48:55.978" v="22268" actId="164"/>
          <ac:spMkLst>
            <pc:docMk/>
            <pc:sldMk cId="867336199" sldId="6066"/>
            <ac:spMk id="4" creationId="{97AE2105-6A45-3113-51C1-1BCB5F7DDC3A}"/>
          </ac:spMkLst>
        </pc:spChg>
        <pc:spChg chg="add mod">
          <ac:chgData name="松浦英宗" userId="9b03fd3a-662f-49ff-9af1-1b93cf7aab22" providerId="ADAL" clId="{56E9DFAE-DDAD-4FCA-8AED-56B2D15DB479}" dt="2026-02-25T08:52:37.485" v="22401" actId="165"/>
          <ac:spMkLst>
            <pc:docMk/>
            <pc:sldMk cId="867336199" sldId="6066"/>
            <ac:spMk id="6" creationId="{C2B5FBBE-9FC2-1EE1-CAE7-AA6FE7D7611F}"/>
          </ac:spMkLst>
        </pc:spChg>
        <pc:spChg chg="add del mod">
          <ac:chgData name="松浦英宗" userId="9b03fd3a-662f-49ff-9af1-1b93cf7aab22" providerId="ADAL" clId="{56E9DFAE-DDAD-4FCA-8AED-56B2D15DB479}" dt="2026-02-25T08:50:00.380" v="22337"/>
          <ac:spMkLst>
            <pc:docMk/>
            <pc:sldMk cId="867336199" sldId="6066"/>
            <ac:spMk id="7" creationId="{F06829CC-E41E-CE74-721C-5922820B8385}"/>
          </ac:spMkLst>
        </pc:spChg>
        <pc:spChg chg="mod">
          <ac:chgData name="松浦英宗" userId="9b03fd3a-662f-49ff-9af1-1b93cf7aab22" providerId="ADAL" clId="{56E9DFAE-DDAD-4FCA-8AED-56B2D15DB479}" dt="2026-02-25T08:49:22.498" v="22307"/>
          <ac:spMkLst>
            <pc:docMk/>
            <pc:sldMk cId="867336199" sldId="6066"/>
            <ac:spMk id="9" creationId="{95432199-5420-E78E-BB12-CE30E738040A}"/>
          </ac:spMkLst>
        </pc:spChg>
        <pc:spChg chg="mod">
          <ac:chgData name="松浦英宗" userId="9b03fd3a-662f-49ff-9af1-1b93cf7aab22" providerId="ADAL" clId="{56E9DFAE-DDAD-4FCA-8AED-56B2D15DB479}" dt="2026-02-25T08:49:22.498" v="22307"/>
          <ac:spMkLst>
            <pc:docMk/>
            <pc:sldMk cId="867336199" sldId="6066"/>
            <ac:spMk id="10" creationId="{B4E15E96-66AB-5B99-B73E-A8FC14DB07E4}"/>
          </ac:spMkLst>
        </pc:spChg>
        <pc:spChg chg="mod">
          <ac:chgData name="松浦英宗" userId="9b03fd3a-662f-49ff-9af1-1b93cf7aab22" providerId="ADAL" clId="{56E9DFAE-DDAD-4FCA-8AED-56B2D15DB479}" dt="2026-02-25T08:49:49.194" v="22332"/>
          <ac:spMkLst>
            <pc:docMk/>
            <pc:sldMk cId="867336199" sldId="6066"/>
            <ac:spMk id="12" creationId="{297A2B47-A460-FEC2-28CF-A5D330F05C2B}"/>
          </ac:spMkLst>
        </pc:spChg>
        <pc:spChg chg="mod">
          <ac:chgData name="松浦英宗" userId="9b03fd3a-662f-49ff-9af1-1b93cf7aab22" providerId="ADAL" clId="{56E9DFAE-DDAD-4FCA-8AED-56B2D15DB479}" dt="2026-02-25T08:49:49.194" v="22332"/>
          <ac:spMkLst>
            <pc:docMk/>
            <pc:sldMk cId="867336199" sldId="6066"/>
            <ac:spMk id="13" creationId="{E0919EEF-E473-E8E5-E8F8-0D1056B23B1E}"/>
          </ac:spMkLst>
        </pc:spChg>
        <pc:spChg chg="add mod">
          <ac:chgData name="松浦英宗" userId="9b03fd3a-662f-49ff-9af1-1b93cf7aab22" providerId="ADAL" clId="{56E9DFAE-DDAD-4FCA-8AED-56B2D15DB479}" dt="2026-02-25T08:53:00.879" v="22481" actId="20577"/>
          <ac:spMkLst>
            <pc:docMk/>
            <pc:sldMk cId="867336199" sldId="6066"/>
            <ac:spMk id="17" creationId="{5CCD08E2-4002-2D44-043F-8A721B5EAB83}"/>
          </ac:spMkLst>
        </pc:spChg>
        <pc:spChg chg="add mod">
          <ac:chgData name="松浦英宗" userId="9b03fd3a-662f-49ff-9af1-1b93cf7aab22" providerId="ADAL" clId="{56E9DFAE-DDAD-4FCA-8AED-56B2D15DB479}" dt="2026-02-25T08:53:36.347" v="22483"/>
          <ac:spMkLst>
            <pc:docMk/>
            <pc:sldMk cId="867336199" sldId="6066"/>
            <ac:spMk id="18" creationId="{4CFFF877-D2AC-DA5A-B860-C70399DCC22D}"/>
          </ac:spMkLst>
        </pc:spChg>
        <pc:spChg chg="mod">
          <ac:chgData name="松浦英宗" userId="9b03fd3a-662f-49ff-9af1-1b93cf7aab22" providerId="ADAL" clId="{56E9DFAE-DDAD-4FCA-8AED-56B2D15DB479}" dt="2026-02-25T08:52:17.692" v="22393" actId="571"/>
          <ac:spMkLst>
            <pc:docMk/>
            <pc:sldMk cId="867336199" sldId="6066"/>
            <ac:spMk id="22" creationId="{5037F8AE-451C-12A3-F990-05886B658DDA}"/>
          </ac:spMkLst>
        </pc:spChg>
        <pc:spChg chg="mod">
          <ac:chgData name="松浦英宗" userId="9b03fd3a-662f-49ff-9af1-1b93cf7aab22" providerId="ADAL" clId="{56E9DFAE-DDAD-4FCA-8AED-56B2D15DB479}" dt="2026-02-25T08:52:17.692" v="22393" actId="571"/>
          <ac:spMkLst>
            <pc:docMk/>
            <pc:sldMk cId="867336199" sldId="6066"/>
            <ac:spMk id="23" creationId="{13B3E744-5EA0-A765-2ADF-004B148AB7E9}"/>
          </ac:spMkLst>
        </pc:spChg>
        <pc:spChg chg="mod">
          <ac:chgData name="松浦英宗" userId="9b03fd3a-662f-49ff-9af1-1b93cf7aab22" providerId="ADAL" clId="{56E9DFAE-DDAD-4FCA-8AED-56B2D15DB479}" dt="2026-02-25T08:53:42.558" v="22485"/>
          <ac:spMkLst>
            <pc:docMk/>
            <pc:sldMk cId="867336199" sldId="6066"/>
            <ac:spMk id="27" creationId="{ABB6177F-0924-0F1C-7971-8E79B37FD367}"/>
          </ac:spMkLst>
        </pc:spChg>
        <pc:spChg chg="mod">
          <ac:chgData name="松浦英宗" userId="9b03fd3a-662f-49ff-9af1-1b93cf7aab22" providerId="ADAL" clId="{56E9DFAE-DDAD-4FCA-8AED-56B2D15DB479}" dt="2026-02-25T08:52:37.485" v="22401" actId="165"/>
          <ac:spMkLst>
            <pc:docMk/>
            <pc:sldMk cId="867336199" sldId="6066"/>
            <ac:spMk id="28" creationId="{1A7E14F4-9C11-1464-0B22-46D6EFD47D52}"/>
          </ac:spMkLst>
        </pc:spChg>
        <pc:spChg chg="mod">
          <ac:chgData name="松浦英宗" userId="9b03fd3a-662f-49ff-9af1-1b93cf7aab22" providerId="ADAL" clId="{56E9DFAE-DDAD-4FCA-8AED-56B2D15DB479}" dt="2026-02-25T08:53:53.591" v="22489"/>
          <ac:spMkLst>
            <pc:docMk/>
            <pc:sldMk cId="867336199" sldId="6066"/>
            <ac:spMk id="35" creationId="{61A5B931-E490-6526-2658-E4297B181C1C}"/>
          </ac:spMkLst>
        </pc:spChg>
        <pc:spChg chg="mod">
          <ac:chgData name="松浦英宗" userId="9b03fd3a-662f-49ff-9af1-1b93cf7aab22" providerId="ADAL" clId="{56E9DFAE-DDAD-4FCA-8AED-56B2D15DB479}" dt="2026-02-25T08:52:37.485" v="22401" actId="165"/>
          <ac:spMkLst>
            <pc:docMk/>
            <pc:sldMk cId="867336199" sldId="6066"/>
            <ac:spMk id="36" creationId="{6ABA55FC-8C47-52FD-3E37-D4535803ED3E}"/>
          </ac:spMkLst>
        </pc:spChg>
        <pc:spChg chg="mod">
          <ac:chgData name="松浦英宗" userId="9b03fd3a-662f-49ff-9af1-1b93cf7aab22" providerId="ADAL" clId="{56E9DFAE-DDAD-4FCA-8AED-56B2D15DB479}" dt="2026-02-25T08:53:48.150" v="22487"/>
          <ac:spMkLst>
            <pc:docMk/>
            <pc:sldMk cId="867336199" sldId="6066"/>
            <ac:spMk id="39" creationId="{D40E0584-FF3E-F014-348F-4920C5A835D8}"/>
          </ac:spMkLst>
        </pc:spChg>
        <pc:spChg chg="mod">
          <ac:chgData name="松浦英宗" userId="9b03fd3a-662f-49ff-9af1-1b93cf7aab22" providerId="ADAL" clId="{56E9DFAE-DDAD-4FCA-8AED-56B2D15DB479}" dt="2026-02-25T08:52:37.485" v="22401" actId="165"/>
          <ac:spMkLst>
            <pc:docMk/>
            <pc:sldMk cId="867336199" sldId="6066"/>
            <ac:spMk id="40" creationId="{43C0EFE7-F174-AC4A-B667-61E625731264}"/>
          </ac:spMkLst>
        </pc:spChg>
        <pc:spChg chg="mod">
          <ac:chgData name="松浦英宗" userId="9b03fd3a-662f-49ff-9af1-1b93cf7aab22" providerId="ADAL" clId="{56E9DFAE-DDAD-4FCA-8AED-56B2D15DB479}" dt="2026-02-25T08:54:04.217" v="22493"/>
          <ac:spMkLst>
            <pc:docMk/>
            <pc:sldMk cId="867336199" sldId="6066"/>
            <ac:spMk id="46" creationId="{9A75D800-331A-ABB6-B574-480730DDB668}"/>
          </ac:spMkLst>
        </pc:spChg>
        <pc:spChg chg="mod">
          <ac:chgData name="松浦英宗" userId="9b03fd3a-662f-49ff-9af1-1b93cf7aab22" providerId="ADAL" clId="{56E9DFAE-DDAD-4FCA-8AED-56B2D15DB479}" dt="2026-02-25T08:52:37.485" v="22401" actId="165"/>
          <ac:spMkLst>
            <pc:docMk/>
            <pc:sldMk cId="867336199" sldId="6066"/>
            <ac:spMk id="47" creationId="{1A4DB9A9-393C-E5EF-120D-8F824D635464}"/>
          </ac:spMkLst>
        </pc:spChg>
        <pc:spChg chg="mod">
          <ac:chgData name="松浦英宗" userId="9b03fd3a-662f-49ff-9af1-1b93cf7aab22" providerId="ADAL" clId="{56E9DFAE-DDAD-4FCA-8AED-56B2D15DB479}" dt="2026-02-25T08:53:58.698" v="22491"/>
          <ac:spMkLst>
            <pc:docMk/>
            <pc:sldMk cId="867336199" sldId="6066"/>
            <ac:spMk id="50" creationId="{4F3FD3DF-F260-CC2E-9991-6123EFE3761B}"/>
          </ac:spMkLst>
        </pc:spChg>
        <pc:spChg chg="mod">
          <ac:chgData name="松浦英宗" userId="9b03fd3a-662f-49ff-9af1-1b93cf7aab22" providerId="ADAL" clId="{56E9DFAE-DDAD-4FCA-8AED-56B2D15DB479}" dt="2026-02-25T08:52:37.485" v="22401" actId="165"/>
          <ac:spMkLst>
            <pc:docMk/>
            <pc:sldMk cId="867336199" sldId="6066"/>
            <ac:spMk id="51" creationId="{09EE47AD-D799-0249-7583-0A09AD2F37EE}"/>
          </ac:spMkLst>
        </pc:spChg>
        <pc:grpChg chg="add del mod">
          <ac:chgData name="松浦英宗" userId="9b03fd3a-662f-49ff-9af1-1b93cf7aab22" providerId="ADAL" clId="{56E9DFAE-DDAD-4FCA-8AED-56B2D15DB479}" dt="2026-02-25T08:50:13.924" v="22341" actId="478"/>
          <ac:grpSpMkLst>
            <pc:docMk/>
            <pc:sldMk cId="867336199" sldId="6066"/>
            <ac:grpSpMk id="5" creationId="{45C27D7A-F17A-57EF-5800-9685EF726979}"/>
          </ac:grpSpMkLst>
        </pc:grpChg>
        <pc:grpChg chg="add del mod">
          <ac:chgData name="松浦英宗" userId="9b03fd3a-662f-49ff-9af1-1b93cf7aab22" providerId="ADAL" clId="{56E9DFAE-DDAD-4FCA-8AED-56B2D15DB479}" dt="2026-02-25T08:50:13.924" v="22341" actId="478"/>
          <ac:grpSpMkLst>
            <pc:docMk/>
            <pc:sldMk cId="867336199" sldId="6066"/>
            <ac:grpSpMk id="8" creationId="{01F5C236-1139-8D75-FFB4-3CBAD539EB57}"/>
          </ac:grpSpMkLst>
        </pc:grpChg>
        <pc:grpChg chg="add mod">
          <ac:chgData name="松浦英宗" userId="9b03fd3a-662f-49ff-9af1-1b93cf7aab22" providerId="ADAL" clId="{56E9DFAE-DDAD-4FCA-8AED-56B2D15DB479}" dt="2026-02-25T08:49:49.194" v="22332"/>
          <ac:grpSpMkLst>
            <pc:docMk/>
            <pc:sldMk cId="867336199" sldId="6066"/>
            <ac:grpSpMk id="11" creationId="{DB9BDBC5-E353-74B7-D303-C5E7C09B7D6C}"/>
          </ac:grpSpMkLst>
        </pc:grpChg>
        <pc:grpChg chg="add mod">
          <ac:chgData name="松浦英宗" userId="9b03fd3a-662f-49ff-9af1-1b93cf7aab22" providerId="ADAL" clId="{56E9DFAE-DDAD-4FCA-8AED-56B2D15DB479}" dt="2026-02-25T08:52:09.557" v="22386" actId="164"/>
          <ac:grpSpMkLst>
            <pc:docMk/>
            <pc:sldMk cId="867336199" sldId="6066"/>
            <ac:grpSpMk id="16" creationId="{7854D0D1-4781-7E28-A7A0-94F4816D9110}"/>
          </ac:grpSpMkLst>
        </pc:grpChg>
        <pc:grpChg chg="add mod">
          <ac:chgData name="松浦英宗" userId="9b03fd3a-662f-49ff-9af1-1b93cf7aab22" providerId="ADAL" clId="{56E9DFAE-DDAD-4FCA-8AED-56B2D15DB479}" dt="2026-02-25T08:54:09.458" v="22499" actId="1035"/>
          <ac:grpSpMkLst>
            <pc:docMk/>
            <pc:sldMk cId="867336199" sldId="6066"/>
            <ac:grpSpMk id="19" creationId="{2A21A333-808B-7F14-6D09-9398421569D0}"/>
          </ac:grpSpMkLst>
        </pc:grpChg>
        <pc:grpChg chg="add mod">
          <ac:chgData name="松浦英宗" userId="9b03fd3a-662f-49ff-9af1-1b93cf7aab22" providerId="ADAL" clId="{56E9DFAE-DDAD-4FCA-8AED-56B2D15DB479}" dt="2026-02-25T08:52:17.692" v="22393" actId="571"/>
          <ac:grpSpMkLst>
            <pc:docMk/>
            <pc:sldMk cId="867336199" sldId="6066"/>
            <ac:grpSpMk id="20" creationId="{DAE3728D-A3FA-7CF0-FC06-D82FBD862339}"/>
          </ac:grpSpMkLst>
        </pc:grpChg>
        <pc:grpChg chg="mod">
          <ac:chgData name="松浦英宗" userId="9b03fd3a-662f-49ff-9af1-1b93cf7aab22" providerId="ADAL" clId="{56E9DFAE-DDAD-4FCA-8AED-56B2D15DB479}" dt="2026-02-25T08:52:17.692" v="22393" actId="571"/>
          <ac:grpSpMkLst>
            <pc:docMk/>
            <pc:sldMk cId="867336199" sldId="6066"/>
            <ac:grpSpMk id="21" creationId="{352AE59F-A21A-C28E-9F92-7C8C2C52837D}"/>
          </ac:grpSpMkLst>
        </pc:grpChg>
        <pc:grpChg chg="add mod">
          <ac:chgData name="松浦英宗" userId="9b03fd3a-662f-49ff-9af1-1b93cf7aab22" providerId="ADAL" clId="{56E9DFAE-DDAD-4FCA-8AED-56B2D15DB479}" dt="2026-02-25T08:54:09.458" v="22499" actId="1035"/>
          <ac:grpSpMkLst>
            <pc:docMk/>
            <pc:sldMk cId="867336199" sldId="6066"/>
            <ac:grpSpMk id="25" creationId="{06667FE9-E78C-9D3A-6AAD-176CAA083F45}"/>
          </ac:grpSpMkLst>
        </pc:grpChg>
        <pc:grpChg chg="mod">
          <ac:chgData name="松浦英宗" userId="9b03fd3a-662f-49ff-9af1-1b93cf7aab22" providerId="ADAL" clId="{56E9DFAE-DDAD-4FCA-8AED-56B2D15DB479}" dt="2026-02-25T08:52:21.086" v="22394" actId="571"/>
          <ac:grpSpMkLst>
            <pc:docMk/>
            <pc:sldMk cId="867336199" sldId="6066"/>
            <ac:grpSpMk id="26" creationId="{41F8ED77-6F9E-AA32-E603-B6A7D6DA5814}"/>
          </ac:grpSpMkLst>
        </pc:grpChg>
        <pc:grpChg chg="add mod">
          <ac:chgData name="松浦英宗" userId="9b03fd3a-662f-49ff-9af1-1b93cf7aab22" providerId="ADAL" clId="{56E9DFAE-DDAD-4FCA-8AED-56B2D15DB479}" dt="2026-02-25T08:52:32.013" v="22399" actId="1076"/>
          <ac:grpSpMkLst>
            <pc:docMk/>
            <pc:sldMk cId="867336199" sldId="6066"/>
            <ac:grpSpMk id="30" creationId="{32362D83-2875-19A7-F604-C4BE74BFB625}"/>
          </ac:grpSpMkLst>
        </pc:grpChg>
        <pc:grpChg chg="add mod">
          <ac:chgData name="松浦英宗" userId="9b03fd3a-662f-49ff-9af1-1b93cf7aab22" providerId="ADAL" clId="{56E9DFAE-DDAD-4FCA-8AED-56B2D15DB479}" dt="2026-02-25T08:52:36.199" v="22400" actId="465"/>
          <ac:grpSpMkLst>
            <pc:docMk/>
            <pc:sldMk cId="867336199" sldId="6066"/>
            <ac:grpSpMk id="31" creationId="{6763BD5C-74C8-CB9F-ECD1-649F660FFD02}"/>
          </ac:grpSpMkLst>
        </pc:grpChg>
        <pc:grpChg chg="mod">
          <ac:chgData name="松浦英宗" userId="9b03fd3a-662f-49ff-9af1-1b93cf7aab22" providerId="ADAL" clId="{56E9DFAE-DDAD-4FCA-8AED-56B2D15DB479}" dt="2026-02-25T08:54:09.458" v="22499" actId="1035"/>
          <ac:grpSpMkLst>
            <pc:docMk/>
            <pc:sldMk cId="867336199" sldId="6066"/>
            <ac:grpSpMk id="32" creationId="{A1DC6119-26E2-800D-7EB3-32778A749556}"/>
          </ac:grpSpMkLst>
        </pc:grpChg>
        <pc:grpChg chg="mod">
          <ac:chgData name="松浦英宗" userId="9b03fd3a-662f-49ff-9af1-1b93cf7aab22" providerId="ADAL" clId="{56E9DFAE-DDAD-4FCA-8AED-56B2D15DB479}" dt="2026-02-25T08:54:09.458" v="22499" actId="1035"/>
          <ac:grpSpMkLst>
            <pc:docMk/>
            <pc:sldMk cId="867336199" sldId="6066"/>
            <ac:grpSpMk id="33" creationId="{196ED7B6-B2A1-6205-8489-F1E3B8747911}"/>
          </ac:grpSpMkLst>
        </pc:grpChg>
        <pc:grpChg chg="mod">
          <ac:chgData name="松浦英宗" userId="9b03fd3a-662f-49ff-9af1-1b93cf7aab22" providerId="ADAL" clId="{56E9DFAE-DDAD-4FCA-8AED-56B2D15DB479}" dt="2026-02-25T08:52:26.312" v="22397" actId="571"/>
          <ac:grpSpMkLst>
            <pc:docMk/>
            <pc:sldMk cId="867336199" sldId="6066"/>
            <ac:grpSpMk id="38" creationId="{4BD5754F-943B-6C98-F81F-48D4F1739232}"/>
          </ac:grpSpMkLst>
        </pc:grpChg>
        <pc:grpChg chg="add mod">
          <ac:chgData name="松浦英宗" userId="9b03fd3a-662f-49ff-9af1-1b93cf7aab22" providerId="ADAL" clId="{56E9DFAE-DDAD-4FCA-8AED-56B2D15DB479}" dt="2026-02-25T08:52:29.592" v="22398" actId="571"/>
          <ac:grpSpMkLst>
            <pc:docMk/>
            <pc:sldMk cId="867336199" sldId="6066"/>
            <ac:grpSpMk id="42" creationId="{29345761-E60F-051E-3388-72993D5CBA59}"/>
          </ac:grpSpMkLst>
        </pc:grpChg>
        <pc:grpChg chg="mod">
          <ac:chgData name="松浦英宗" userId="9b03fd3a-662f-49ff-9af1-1b93cf7aab22" providerId="ADAL" clId="{56E9DFAE-DDAD-4FCA-8AED-56B2D15DB479}" dt="2026-02-25T08:54:09.458" v="22499" actId="1035"/>
          <ac:grpSpMkLst>
            <pc:docMk/>
            <pc:sldMk cId="867336199" sldId="6066"/>
            <ac:grpSpMk id="43" creationId="{227358B8-72CB-878A-F0B0-7AAE2D27CF52}"/>
          </ac:grpSpMkLst>
        </pc:grpChg>
        <pc:grpChg chg="mod">
          <ac:chgData name="松浦英宗" userId="9b03fd3a-662f-49ff-9af1-1b93cf7aab22" providerId="ADAL" clId="{56E9DFAE-DDAD-4FCA-8AED-56B2D15DB479}" dt="2026-02-25T08:54:09.458" v="22499" actId="1035"/>
          <ac:grpSpMkLst>
            <pc:docMk/>
            <pc:sldMk cId="867336199" sldId="6066"/>
            <ac:grpSpMk id="44" creationId="{31D30A40-88D5-5F07-6D6A-3811FB25ACD8}"/>
          </ac:grpSpMkLst>
        </pc:grpChg>
        <pc:grpChg chg="mod">
          <ac:chgData name="松浦英宗" userId="9b03fd3a-662f-49ff-9af1-1b93cf7aab22" providerId="ADAL" clId="{56E9DFAE-DDAD-4FCA-8AED-56B2D15DB479}" dt="2026-02-25T08:52:29.592" v="22398" actId="571"/>
          <ac:grpSpMkLst>
            <pc:docMk/>
            <pc:sldMk cId="867336199" sldId="6066"/>
            <ac:grpSpMk id="49" creationId="{64A45CB1-1BC8-E6FD-1C22-036E6F67DFAD}"/>
          </ac:grpSpMkLst>
        </pc:grpChg>
        <pc:picChg chg="add del mod">
          <ac:chgData name="松浦英宗" userId="9b03fd3a-662f-49ff-9af1-1b93cf7aab22" providerId="ADAL" clId="{56E9DFAE-DDAD-4FCA-8AED-56B2D15DB479}" dt="2026-02-25T08:50:00.380" v="22337"/>
          <ac:picMkLst>
            <pc:docMk/>
            <pc:sldMk cId="867336199" sldId="6066"/>
            <ac:picMk id="14" creationId="{80EED7DB-DDBC-A48F-C268-40FD849B7B15}"/>
          </ac:picMkLst>
        </pc:picChg>
        <pc:picChg chg="mod">
          <ac:chgData name="松浦英宗" userId="9b03fd3a-662f-49ff-9af1-1b93cf7aab22" providerId="ADAL" clId="{56E9DFAE-DDAD-4FCA-8AED-56B2D15DB479}" dt="2026-02-25T08:50:12.204" v="22340" actId="164"/>
          <ac:picMkLst>
            <pc:docMk/>
            <pc:sldMk cId="867336199" sldId="6066"/>
            <ac:picMk id="15" creationId="{46DE624D-5A67-3B1E-847D-44B786EFCF31}"/>
          </ac:picMkLst>
        </pc:picChg>
        <pc:picChg chg="mod">
          <ac:chgData name="松浦英宗" userId="9b03fd3a-662f-49ff-9af1-1b93cf7aab22" providerId="ADAL" clId="{56E9DFAE-DDAD-4FCA-8AED-56B2D15DB479}" dt="2026-02-25T08:52:17.692" v="22393" actId="571"/>
          <ac:picMkLst>
            <pc:docMk/>
            <pc:sldMk cId="867336199" sldId="6066"/>
            <ac:picMk id="24" creationId="{472C76DC-B49A-C3B0-0BA8-663A4389BC20}"/>
          </ac:picMkLst>
        </pc:picChg>
        <pc:picChg chg="mod">
          <ac:chgData name="松浦英宗" userId="9b03fd3a-662f-49ff-9af1-1b93cf7aab22" providerId="ADAL" clId="{56E9DFAE-DDAD-4FCA-8AED-56B2D15DB479}" dt="2026-02-25T08:52:21.086" v="22394" actId="571"/>
          <ac:picMkLst>
            <pc:docMk/>
            <pc:sldMk cId="867336199" sldId="6066"/>
            <ac:picMk id="29" creationId="{07EE3742-2D95-8134-6616-6AFAC7826E21}"/>
          </ac:picMkLst>
        </pc:picChg>
        <pc:picChg chg="mod">
          <ac:chgData name="松浦英宗" userId="9b03fd3a-662f-49ff-9af1-1b93cf7aab22" providerId="ADAL" clId="{56E9DFAE-DDAD-4FCA-8AED-56B2D15DB479}" dt="2026-02-25T08:52:26.312" v="22397" actId="571"/>
          <ac:picMkLst>
            <pc:docMk/>
            <pc:sldMk cId="867336199" sldId="6066"/>
            <ac:picMk id="37" creationId="{D4E84AC5-E13B-4422-A5A9-5CF429708E1B}"/>
          </ac:picMkLst>
        </pc:picChg>
        <pc:picChg chg="mod">
          <ac:chgData name="松浦英宗" userId="9b03fd3a-662f-49ff-9af1-1b93cf7aab22" providerId="ADAL" clId="{56E9DFAE-DDAD-4FCA-8AED-56B2D15DB479}" dt="2026-02-25T08:52:26.312" v="22397" actId="571"/>
          <ac:picMkLst>
            <pc:docMk/>
            <pc:sldMk cId="867336199" sldId="6066"/>
            <ac:picMk id="41" creationId="{7CA8CA8B-1AF6-16DE-3570-571346684A00}"/>
          </ac:picMkLst>
        </pc:picChg>
        <pc:picChg chg="mod">
          <ac:chgData name="松浦英宗" userId="9b03fd3a-662f-49ff-9af1-1b93cf7aab22" providerId="ADAL" clId="{56E9DFAE-DDAD-4FCA-8AED-56B2D15DB479}" dt="2026-02-25T08:52:29.592" v="22398" actId="571"/>
          <ac:picMkLst>
            <pc:docMk/>
            <pc:sldMk cId="867336199" sldId="6066"/>
            <ac:picMk id="48" creationId="{71914D33-B705-37DD-FEBA-9BEB91F24958}"/>
          </ac:picMkLst>
        </pc:picChg>
        <pc:picChg chg="mod">
          <ac:chgData name="松浦英宗" userId="9b03fd3a-662f-49ff-9af1-1b93cf7aab22" providerId="ADAL" clId="{56E9DFAE-DDAD-4FCA-8AED-56B2D15DB479}" dt="2026-02-25T08:52:29.592" v="22398" actId="571"/>
          <ac:picMkLst>
            <pc:docMk/>
            <pc:sldMk cId="867336199" sldId="6066"/>
            <ac:picMk id="52" creationId="{4C6E3947-E268-2649-E66D-DCD946905627}"/>
          </ac:picMkLst>
        </pc:picChg>
      </pc:sldChg>
      <pc:sldChg chg="addSp delSp modSp add del mod">
        <pc:chgData name="松浦英宗" userId="9b03fd3a-662f-49ff-9af1-1b93cf7aab22" providerId="ADAL" clId="{56E9DFAE-DDAD-4FCA-8AED-56B2D15DB479}" dt="2026-02-25T09:24:32.567" v="22850" actId="2696"/>
        <pc:sldMkLst>
          <pc:docMk/>
          <pc:sldMk cId="1653230854" sldId="6067"/>
        </pc:sldMkLst>
        <pc:spChg chg="mod topLvl">
          <ac:chgData name="松浦英宗" userId="9b03fd3a-662f-49ff-9af1-1b93cf7aab22" providerId="ADAL" clId="{56E9DFAE-DDAD-4FCA-8AED-56B2D15DB479}" dt="2026-02-25T08:59:06.597" v="22558" actId="14100"/>
          <ac:spMkLst>
            <pc:docMk/>
            <pc:sldMk cId="1653230854" sldId="6067"/>
            <ac:spMk id="5" creationId="{6C4CDF8A-B52A-EBE6-68C2-89F14C1B5A3D}"/>
          </ac:spMkLst>
        </pc:spChg>
        <pc:spChg chg="mod">
          <ac:chgData name="松浦英宗" userId="9b03fd3a-662f-49ff-9af1-1b93cf7aab22" providerId="ADAL" clId="{56E9DFAE-DDAD-4FCA-8AED-56B2D15DB479}" dt="2026-02-25T08:59:14.508" v="22560" actId="165"/>
          <ac:spMkLst>
            <pc:docMk/>
            <pc:sldMk cId="1653230854" sldId="6067"/>
            <ac:spMk id="6" creationId="{2B5EE789-65C4-DFD7-3BCE-00A4A2F48AAE}"/>
          </ac:spMkLst>
        </pc:spChg>
        <pc:spChg chg="mod">
          <ac:chgData name="松浦英宗" userId="9b03fd3a-662f-49ff-9af1-1b93cf7aab22" providerId="ADAL" clId="{56E9DFAE-DDAD-4FCA-8AED-56B2D15DB479}" dt="2026-02-25T08:56:14.904" v="22517" actId="571"/>
          <ac:spMkLst>
            <pc:docMk/>
            <pc:sldMk cId="1653230854" sldId="6067"/>
            <ac:spMk id="9" creationId="{E6A564FC-9A5F-FE09-CFAD-2A5E9D40B762}"/>
          </ac:spMkLst>
        </pc:spChg>
        <pc:spChg chg="add del mod">
          <ac:chgData name="松浦英宗" userId="9b03fd3a-662f-49ff-9af1-1b93cf7aab22" providerId="ADAL" clId="{56E9DFAE-DDAD-4FCA-8AED-56B2D15DB479}" dt="2026-02-25T08:56:16.022" v="22518" actId="478"/>
          <ac:spMkLst>
            <pc:docMk/>
            <pc:sldMk cId="1653230854" sldId="6067"/>
            <ac:spMk id="11" creationId="{D49C032B-B395-AF71-4DAE-413D39634F9F}"/>
          </ac:spMkLst>
        </pc:spChg>
        <pc:spChg chg="mod">
          <ac:chgData name="松浦英宗" userId="9b03fd3a-662f-49ff-9af1-1b93cf7aab22" providerId="ADAL" clId="{56E9DFAE-DDAD-4FCA-8AED-56B2D15DB479}" dt="2026-02-25T08:59:14.508" v="22560" actId="165"/>
          <ac:spMkLst>
            <pc:docMk/>
            <pc:sldMk cId="1653230854" sldId="6067"/>
            <ac:spMk id="13" creationId="{9CB215C5-0077-C834-AD9E-FCD44C3053B4}"/>
          </ac:spMkLst>
        </pc:spChg>
        <pc:spChg chg="add mod topLvl">
          <ac:chgData name="松浦英宗" userId="9b03fd3a-662f-49ff-9af1-1b93cf7aab22" providerId="ADAL" clId="{56E9DFAE-DDAD-4FCA-8AED-56B2D15DB479}" dt="2026-02-25T08:59:30.559" v="22576" actId="1035"/>
          <ac:spMkLst>
            <pc:docMk/>
            <pc:sldMk cId="1653230854" sldId="6067"/>
            <ac:spMk id="15" creationId="{FF600941-810D-600C-0CD3-85A5E8CBCA48}"/>
          </ac:spMkLst>
        </pc:spChg>
        <pc:spChg chg="mod topLvl">
          <ac:chgData name="松浦英宗" userId="9b03fd3a-662f-49ff-9af1-1b93cf7aab22" providerId="ADAL" clId="{56E9DFAE-DDAD-4FCA-8AED-56B2D15DB479}" dt="2026-02-25T08:59:14.508" v="22560" actId="165"/>
          <ac:spMkLst>
            <pc:docMk/>
            <pc:sldMk cId="1653230854" sldId="6067"/>
            <ac:spMk id="19" creationId="{A7987B3F-41D0-4423-A2F6-87872973A11E}"/>
          </ac:spMkLst>
        </pc:spChg>
        <pc:spChg chg="mod topLvl">
          <ac:chgData name="松浦英宗" userId="9b03fd3a-662f-49ff-9af1-1b93cf7aab22" providerId="ADAL" clId="{56E9DFAE-DDAD-4FCA-8AED-56B2D15DB479}" dt="2026-02-25T08:59:30.559" v="22576" actId="1035"/>
          <ac:spMkLst>
            <pc:docMk/>
            <pc:sldMk cId="1653230854" sldId="6067"/>
            <ac:spMk id="21" creationId="{03EAEAA8-43D6-73C9-6844-F7E7B097CC71}"/>
          </ac:spMkLst>
        </pc:spChg>
        <pc:spChg chg="mod">
          <ac:chgData name="松浦英宗" userId="9b03fd3a-662f-49ff-9af1-1b93cf7aab22" providerId="ADAL" clId="{56E9DFAE-DDAD-4FCA-8AED-56B2D15DB479}" dt="2026-02-25T08:59:14.508" v="22560" actId="165"/>
          <ac:spMkLst>
            <pc:docMk/>
            <pc:sldMk cId="1653230854" sldId="6067"/>
            <ac:spMk id="22" creationId="{997B9492-3E7B-5A70-BD09-601842FF06DE}"/>
          </ac:spMkLst>
        </pc:spChg>
        <pc:spChg chg="mod">
          <ac:chgData name="松浦英宗" userId="9b03fd3a-662f-49ff-9af1-1b93cf7aab22" providerId="ADAL" clId="{56E9DFAE-DDAD-4FCA-8AED-56B2D15DB479}" dt="2026-02-25T08:59:14.508" v="22560" actId="165"/>
          <ac:spMkLst>
            <pc:docMk/>
            <pc:sldMk cId="1653230854" sldId="6067"/>
            <ac:spMk id="24" creationId="{6A9E2A65-7F1A-F31D-5FB5-7D399F0E4456}"/>
          </ac:spMkLst>
        </pc:spChg>
        <pc:spChg chg="mod topLvl">
          <ac:chgData name="松浦英宗" userId="9b03fd3a-662f-49ff-9af1-1b93cf7aab22" providerId="ADAL" clId="{56E9DFAE-DDAD-4FCA-8AED-56B2D15DB479}" dt="2026-02-25T08:59:14.508" v="22560" actId="165"/>
          <ac:spMkLst>
            <pc:docMk/>
            <pc:sldMk cId="1653230854" sldId="6067"/>
            <ac:spMk id="28" creationId="{F1EFF350-1DDB-561B-81C2-2726FFE65230}"/>
          </ac:spMkLst>
        </pc:spChg>
        <pc:spChg chg="mod topLvl">
          <ac:chgData name="松浦英宗" userId="9b03fd3a-662f-49ff-9af1-1b93cf7aab22" providerId="ADAL" clId="{56E9DFAE-DDAD-4FCA-8AED-56B2D15DB479}" dt="2026-02-25T08:59:30.559" v="22576" actId="1035"/>
          <ac:spMkLst>
            <pc:docMk/>
            <pc:sldMk cId="1653230854" sldId="6067"/>
            <ac:spMk id="30" creationId="{0DDE4009-CA42-6F27-C036-3316D0F35D6D}"/>
          </ac:spMkLst>
        </pc:spChg>
        <pc:spChg chg="mod">
          <ac:chgData name="松浦英宗" userId="9b03fd3a-662f-49ff-9af1-1b93cf7aab22" providerId="ADAL" clId="{56E9DFAE-DDAD-4FCA-8AED-56B2D15DB479}" dt="2026-02-25T08:59:14.508" v="22560" actId="165"/>
          <ac:spMkLst>
            <pc:docMk/>
            <pc:sldMk cId="1653230854" sldId="6067"/>
            <ac:spMk id="31" creationId="{11519018-5C53-C3D1-ED84-F2DB6E5E754C}"/>
          </ac:spMkLst>
        </pc:spChg>
        <pc:spChg chg="mod">
          <ac:chgData name="松浦英宗" userId="9b03fd3a-662f-49ff-9af1-1b93cf7aab22" providerId="ADAL" clId="{56E9DFAE-DDAD-4FCA-8AED-56B2D15DB479}" dt="2026-02-25T08:57:17.919" v="22535" actId="571"/>
          <ac:spMkLst>
            <pc:docMk/>
            <pc:sldMk cId="1653230854" sldId="6067"/>
            <ac:spMk id="33" creationId="{FE0206DF-0FBE-DBC4-D6D1-68E5B10E85FE}"/>
          </ac:spMkLst>
        </pc:spChg>
        <pc:grpChg chg="add del mod">
          <ac:chgData name="松浦英宗" userId="9b03fd3a-662f-49ff-9af1-1b93cf7aab22" providerId="ADAL" clId="{56E9DFAE-DDAD-4FCA-8AED-56B2D15DB479}" dt="2026-02-25T08:56:00.069" v="22501" actId="165"/>
          <ac:grpSpMkLst>
            <pc:docMk/>
            <pc:sldMk cId="1653230854" sldId="6067"/>
            <ac:grpSpMk id="3" creationId="{68120F5C-83C5-1773-2A2C-4C49B6EA785D}"/>
          </ac:grpSpMkLst>
        </pc:grpChg>
        <pc:grpChg chg="mod topLvl">
          <ac:chgData name="松浦英宗" userId="9b03fd3a-662f-49ff-9af1-1b93cf7aab22" providerId="ADAL" clId="{56E9DFAE-DDAD-4FCA-8AED-56B2D15DB479}" dt="2026-02-25T08:59:23.120" v="22566" actId="14100"/>
          <ac:grpSpMkLst>
            <pc:docMk/>
            <pc:sldMk cId="1653230854" sldId="6067"/>
            <ac:grpSpMk id="4" creationId="{7C41DC93-25CF-95A5-0F7A-976DF1A7D143}"/>
          </ac:grpSpMkLst>
        </pc:grpChg>
        <pc:grpChg chg="add del mod">
          <ac:chgData name="松浦英宗" userId="9b03fd3a-662f-49ff-9af1-1b93cf7aab22" providerId="ADAL" clId="{56E9DFAE-DDAD-4FCA-8AED-56B2D15DB479}" dt="2026-02-25T08:56:16.022" v="22518" actId="478"/>
          <ac:grpSpMkLst>
            <pc:docMk/>
            <pc:sldMk cId="1653230854" sldId="6067"/>
            <ac:grpSpMk id="8" creationId="{3F1AF035-6BEA-3BDB-9B87-023B0014FA4A}"/>
          </ac:grpSpMkLst>
        </pc:grpChg>
        <pc:grpChg chg="add mod">
          <ac:chgData name="松浦英宗" userId="9b03fd3a-662f-49ff-9af1-1b93cf7aab22" providerId="ADAL" clId="{56E9DFAE-DDAD-4FCA-8AED-56B2D15DB479}" dt="2026-02-25T08:59:30.559" v="22576" actId="1035"/>
          <ac:grpSpMkLst>
            <pc:docMk/>
            <pc:sldMk cId="1653230854" sldId="6067"/>
            <ac:grpSpMk id="12" creationId="{2A8D9B56-C72B-2535-6FBA-B69EAC4365F6}"/>
          </ac:grpSpMkLst>
        </pc:grpChg>
        <pc:grpChg chg="add mod">
          <ac:chgData name="松浦英宗" userId="9b03fd3a-662f-49ff-9af1-1b93cf7aab22" providerId="ADAL" clId="{56E9DFAE-DDAD-4FCA-8AED-56B2D15DB479}" dt="2026-02-25T08:57:21.922" v="22537" actId="164"/>
          <ac:grpSpMkLst>
            <pc:docMk/>
            <pc:sldMk cId="1653230854" sldId="6067"/>
            <ac:grpSpMk id="16" creationId="{238A270B-4C54-5FAF-438F-45DDA442F9A6}"/>
          </ac:grpSpMkLst>
        </pc:grpChg>
        <pc:grpChg chg="add mod">
          <ac:chgData name="松浦英宗" userId="9b03fd3a-662f-49ff-9af1-1b93cf7aab22" providerId="ADAL" clId="{56E9DFAE-DDAD-4FCA-8AED-56B2D15DB479}" dt="2026-02-25T08:57:21.922" v="22537" actId="164"/>
          <ac:grpSpMkLst>
            <pc:docMk/>
            <pc:sldMk cId="1653230854" sldId="6067"/>
            <ac:grpSpMk id="17" creationId="{53229E6B-B780-9EBF-6564-3D8FC813E926}"/>
          </ac:grpSpMkLst>
        </pc:grpChg>
        <pc:grpChg chg="mod">
          <ac:chgData name="松浦英宗" userId="9b03fd3a-662f-49ff-9af1-1b93cf7aab22" providerId="ADAL" clId="{56E9DFAE-DDAD-4FCA-8AED-56B2D15DB479}" dt="2026-02-25T08:59:23.120" v="22566" actId="14100"/>
          <ac:grpSpMkLst>
            <pc:docMk/>
            <pc:sldMk cId="1653230854" sldId="6067"/>
            <ac:grpSpMk id="18" creationId="{90DFC8FD-3E30-4349-AD3C-8E9C0E06D263}"/>
          </ac:grpSpMkLst>
        </pc:grpChg>
        <pc:grpChg chg="mod">
          <ac:chgData name="松浦英宗" userId="9b03fd3a-662f-49ff-9af1-1b93cf7aab22" providerId="ADAL" clId="{56E9DFAE-DDAD-4FCA-8AED-56B2D15DB479}" dt="2026-02-25T08:59:30.559" v="22576" actId="1035"/>
          <ac:grpSpMkLst>
            <pc:docMk/>
            <pc:sldMk cId="1653230854" sldId="6067"/>
            <ac:grpSpMk id="20" creationId="{4D7BD23D-0DD9-2F04-C772-57222E7F8C25}"/>
          </ac:grpSpMkLst>
        </pc:grpChg>
        <pc:grpChg chg="add mod">
          <ac:chgData name="松浦英宗" userId="9b03fd3a-662f-49ff-9af1-1b93cf7aab22" providerId="ADAL" clId="{56E9DFAE-DDAD-4FCA-8AED-56B2D15DB479}" dt="2026-02-25T08:57:21.922" v="22537" actId="164"/>
          <ac:grpSpMkLst>
            <pc:docMk/>
            <pc:sldMk cId="1653230854" sldId="6067"/>
            <ac:grpSpMk id="26" creationId="{94519516-38CB-E33F-A5A3-9909CDEC96BE}"/>
          </ac:grpSpMkLst>
        </pc:grpChg>
        <pc:grpChg chg="mod">
          <ac:chgData name="松浦英宗" userId="9b03fd3a-662f-49ff-9af1-1b93cf7aab22" providerId="ADAL" clId="{56E9DFAE-DDAD-4FCA-8AED-56B2D15DB479}" dt="2026-02-25T08:59:23.120" v="22566" actId="14100"/>
          <ac:grpSpMkLst>
            <pc:docMk/>
            <pc:sldMk cId="1653230854" sldId="6067"/>
            <ac:grpSpMk id="27" creationId="{16F227FC-3AF6-0A60-5BD2-E1AB1AE48895}"/>
          </ac:grpSpMkLst>
        </pc:grpChg>
        <pc:grpChg chg="mod">
          <ac:chgData name="松浦英宗" userId="9b03fd3a-662f-49ff-9af1-1b93cf7aab22" providerId="ADAL" clId="{56E9DFAE-DDAD-4FCA-8AED-56B2D15DB479}" dt="2026-02-25T08:59:30.559" v="22576" actId="1035"/>
          <ac:grpSpMkLst>
            <pc:docMk/>
            <pc:sldMk cId="1653230854" sldId="6067"/>
            <ac:grpSpMk id="29" creationId="{C8ECEC9C-743C-B519-1738-B4709BC58608}"/>
          </ac:grpSpMkLst>
        </pc:grpChg>
        <pc:grpChg chg="add mod">
          <ac:chgData name="松浦英宗" userId="9b03fd3a-662f-49ff-9af1-1b93cf7aab22" providerId="ADAL" clId="{56E9DFAE-DDAD-4FCA-8AED-56B2D15DB479}" dt="2026-02-25T08:57:21.922" v="22537" actId="164"/>
          <ac:grpSpMkLst>
            <pc:docMk/>
            <pc:sldMk cId="1653230854" sldId="6067"/>
            <ac:grpSpMk id="35" creationId="{9450CAA5-AF97-5010-49CF-4443553F99DD}"/>
          </ac:grpSpMkLst>
        </pc:grpChg>
        <pc:picChg chg="mod">
          <ac:chgData name="松浦英宗" userId="9b03fd3a-662f-49ff-9af1-1b93cf7aab22" providerId="ADAL" clId="{56E9DFAE-DDAD-4FCA-8AED-56B2D15DB479}" dt="2026-02-25T08:56:00.069" v="22501" actId="165"/>
          <ac:picMkLst>
            <pc:docMk/>
            <pc:sldMk cId="1653230854" sldId="6067"/>
            <ac:picMk id="7" creationId="{6AAF82F9-B1B1-2144-F56C-C51620D30BB0}"/>
          </ac:picMkLst>
        </pc:picChg>
        <pc:picChg chg="mod">
          <ac:chgData name="松浦英宗" userId="9b03fd3a-662f-49ff-9af1-1b93cf7aab22" providerId="ADAL" clId="{56E9DFAE-DDAD-4FCA-8AED-56B2D15DB479}" dt="2026-02-25T08:56:14.904" v="22517" actId="571"/>
          <ac:picMkLst>
            <pc:docMk/>
            <pc:sldMk cId="1653230854" sldId="6067"/>
            <ac:picMk id="10" creationId="{01515478-27CE-FF5B-DB0B-68F4B2B3654B}"/>
          </ac:picMkLst>
        </pc:picChg>
        <pc:picChg chg="mod">
          <ac:chgData name="松浦英宗" userId="9b03fd3a-662f-49ff-9af1-1b93cf7aab22" providerId="ADAL" clId="{56E9DFAE-DDAD-4FCA-8AED-56B2D15DB479}" dt="2026-02-25T08:56:28.564" v="22526" actId="571"/>
          <ac:picMkLst>
            <pc:docMk/>
            <pc:sldMk cId="1653230854" sldId="6067"/>
            <ac:picMk id="14" creationId="{2554E6B3-1051-8788-3098-589AFE193C70}"/>
          </ac:picMkLst>
        </pc:picChg>
        <pc:picChg chg="mod">
          <ac:chgData name="松浦英宗" userId="9b03fd3a-662f-49ff-9af1-1b93cf7aab22" providerId="ADAL" clId="{56E9DFAE-DDAD-4FCA-8AED-56B2D15DB479}" dt="2026-02-25T08:57:15.659" v="22534" actId="571"/>
          <ac:picMkLst>
            <pc:docMk/>
            <pc:sldMk cId="1653230854" sldId="6067"/>
            <ac:picMk id="23" creationId="{9CA51707-E34E-2ADA-ECE5-74DE545BA391}"/>
          </ac:picMkLst>
        </pc:picChg>
        <pc:picChg chg="mod">
          <ac:chgData name="松浦英宗" userId="9b03fd3a-662f-49ff-9af1-1b93cf7aab22" providerId="ADAL" clId="{56E9DFAE-DDAD-4FCA-8AED-56B2D15DB479}" dt="2026-02-25T08:57:15.659" v="22534" actId="571"/>
          <ac:picMkLst>
            <pc:docMk/>
            <pc:sldMk cId="1653230854" sldId="6067"/>
            <ac:picMk id="25" creationId="{A9352D09-7AE1-2033-2D06-BB4DDD2B8E8E}"/>
          </ac:picMkLst>
        </pc:picChg>
        <pc:picChg chg="mod">
          <ac:chgData name="松浦英宗" userId="9b03fd3a-662f-49ff-9af1-1b93cf7aab22" providerId="ADAL" clId="{56E9DFAE-DDAD-4FCA-8AED-56B2D15DB479}" dt="2026-02-25T08:57:17.919" v="22535" actId="571"/>
          <ac:picMkLst>
            <pc:docMk/>
            <pc:sldMk cId="1653230854" sldId="6067"/>
            <ac:picMk id="32" creationId="{16B5DA67-CFA1-6136-C61A-84C05279F545}"/>
          </ac:picMkLst>
        </pc:picChg>
        <pc:picChg chg="mod">
          <ac:chgData name="松浦英宗" userId="9b03fd3a-662f-49ff-9af1-1b93cf7aab22" providerId="ADAL" clId="{56E9DFAE-DDAD-4FCA-8AED-56B2D15DB479}" dt="2026-02-25T08:57:17.919" v="22535" actId="571"/>
          <ac:picMkLst>
            <pc:docMk/>
            <pc:sldMk cId="1653230854" sldId="6067"/>
            <ac:picMk id="34" creationId="{17DE41EE-5765-5566-3A6F-86F34E4CC8B2}"/>
          </ac:picMkLst>
        </pc:picChg>
      </pc:sldChg>
      <pc:sldChg chg="add del">
        <pc:chgData name="松浦英宗" userId="9b03fd3a-662f-49ff-9af1-1b93cf7aab22" providerId="ADAL" clId="{56E9DFAE-DDAD-4FCA-8AED-56B2D15DB479}" dt="2026-02-25T09:45:44.808" v="22856" actId="47"/>
        <pc:sldMkLst>
          <pc:docMk/>
          <pc:sldMk cId="2785976088" sldId="6067"/>
        </pc:sldMkLst>
      </pc:sldChg>
      <pc:sldChg chg="addSp delSp modSp add del mod">
        <pc:chgData name="松浦英宗" userId="9b03fd3a-662f-49ff-9af1-1b93cf7aab22" providerId="ADAL" clId="{56E9DFAE-DDAD-4FCA-8AED-56B2D15DB479}" dt="2026-02-25T09:19:10.294" v="22775" actId="47"/>
        <pc:sldMkLst>
          <pc:docMk/>
          <pc:sldMk cId="3028074772" sldId="6068"/>
        </pc:sldMkLst>
        <pc:spChg chg="add mod">
          <ac:chgData name="松浦英宗" userId="9b03fd3a-662f-49ff-9af1-1b93cf7aab22" providerId="ADAL" clId="{56E9DFAE-DDAD-4FCA-8AED-56B2D15DB479}" dt="2026-02-25T09:11:46.382" v="22704"/>
          <ac:spMkLst>
            <pc:docMk/>
            <pc:sldMk cId="3028074772" sldId="6068"/>
            <ac:spMk id="3" creationId="{B5827CD4-6793-3A2B-8054-CBF9D0F8A440}"/>
          </ac:spMkLst>
        </pc:spChg>
        <pc:spChg chg="add mod">
          <ac:chgData name="松浦英宗" userId="9b03fd3a-662f-49ff-9af1-1b93cf7aab22" providerId="ADAL" clId="{56E9DFAE-DDAD-4FCA-8AED-56B2D15DB479}" dt="2026-02-25T09:12:14.537" v="22712" actId="20577"/>
          <ac:spMkLst>
            <pc:docMk/>
            <pc:sldMk cId="3028074772" sldId="6068"/>
            <ac:spMk id="4" creationId="{C3F8AA4F-DFD8-1AD6-A851-19CA3FBAEB0D}"/>
          </ac:spMkLst>
        </pc:spChg>
        <pc:spChg chg="add mod">
          <ac:chgData name="松浦英宗" userId="9b03fd3a-662f-49ff-9af1-1b93cf7aab22" providerId="ADAL" clId="{56E9DFAE-DDAD-4FCA-8AED-56B2D15DB479}" dt="2026-02-25T09:09:03.202" v="22645" actId="164"/>
          <ac:spMkLst>
            <pc:docMk/>
            <pc:sldMk cId="3028074772" sldId="6068"/>
            <ac:spMk id="5" creationId="{8692507F-958A-6E6C-4240-5F557B7BEE76}"/>
          </ac:spMkLst>
        </pc:spChg>
        <pc:spChg chg="add mod">
          <ac:chgData name="松浦英宗" userId="9b03fd3a-662f-49ff-9af1-1b93cf7aab22" providerId="ADAL" clId="{56E9DFAE-DDAD-4FCA-8AED-56B2D15DB479}" dt="2026-02-25T09:09:03.202" v="22645" actId="164"/>
          <ac:spMkLst>
            <pc:docMk/>
            <pc:sldMk cId="3028074772" sldId="6068"/>
            <ac:spMk id="6" creationId="{E23FCA91-87F9-59FA-AF15-ED1EBCBB1C1B}"/>
          </ac:spMkLst>
        </pc:spChg>
        <pc:spChg chg="add del mod ord">
          <ac:chgData name="松浦英宗" userId="9b03fd3a-662f-49ff-9af1-1b93cf7aab22" providerId="ADAL" clId="{56E9DFAE-DDAD-4FCA-8AED-56B2D15DB479}" dt="2026-02-25T09:10:04.355" v="22678" actId="478"/>
          <ac:spMkLst>
            <pc:docMk/>
            <pc:sldMk cId="3028074772" sldId="6068"/>
            <ac:spMk id="8" creationId="{BF54BE0B-177D-C713-7F75-B17C7F03615F}"/>
          </ac:spMkLst>
        </pc:spChg>
        <pc:spChg chg="add mod ord">
          <ac:chgData name="松浦英宗" userId="9b03fd3a-662f-49ff-9af1-1b93cf7aab22" providerId="ADAL" clId="{56E9DFAE-DDAD-4FCA-8AED-56B2D15DB479}" dt="2026-02-25T09:10:55.607" v="22695" actId="164"/>
          <ac:spMkLst>
            <pc:docMk/>
            <pc:sldMk cId="3028074772" sldId="6068"/>
            <ac:spMk id="9" creationId="{204CDB27-64DD-A25D-F862-49B1F8A79E24}"/>
          </ac:spMkLst>
        </pc:spChg>
        <pc:spChg chg="mod">
          <ac:chgData name="松浦英宗" userId="9b03fd3a-662f-49ff-9af1-1b93cf7aab22" providerId="ADAL" clId="{56E9DFAE-DDAD-4FCA-8AED-56B2D15DB479}" dt="2026-02-25T09:11:01.158" v="22699" actId="571"/>
          <ac:spMkLst>
            <pc:docMk/>
            <pc:sldMk cId="3028074772" sldId="6068"/>
            <ac:spMk id="12" creationId="{8E52E5A5-881D-F701-E9CE-F8094C51E333}"/>
          </ac:spMkLst>
        </pc:spChg>
        <pc:spChg chg="mod">
          <ac:chgData name="松浦英宗" userId="9b03fd3a-662f-49ff-9af1-1b93cf7aab22" providerId="ADAL" clId="{56E9DFAE-DDAD-4FCA-8AED-56B2D15DB479}" dt="2026-02-25T09:12:21.938" v="22714"/>
          <ac:spMkLst>
            <pc:docMk/>
            <pc:sldMk cId="3028074772" sldId="6068"/>
            <ac:spMk id="14" creationId="{B3AC9295-D5BA-38B8-CE18-00688C6FF0D6}"/>
          </ac:spMkLst>
        </pc:spChg>
        <pc:spChg chg="mod">
          <ac:chgData name="松浦英宗" userId="9b03fd3a-662f-49ff-9af1-1b93cf7aab22" providerId="ADAL" clId="{56E9DFAE-DDAD-4FCA-8AED-56B2D15DB479}" dt="2026-02-25T09:12:34.545" v="22717" actId="20577"/>
          <ac:spMkLst>
            <pc:docMk/>
            <pc:sldMk cId="3028074772" sldId="6068"/>
            <ac:spMk id="15" creationId="{C0948329-43B1-77E1-7CF3-08D618BE88A8}"/>
          </ac:spMkLst>
        </pc:spChg>
        <pc:spChg chg="mod">
          <ac:chgData name="松浦英宗" userId="9b03fd3a-662f-49ff-9af1-1b93cf7aab22" providerId="ADAL" clId="{56E9DFAE-DDAD-4FCA-8AED-56B2D15DB479}" dt="2026-02-25T09:11:01.158" v="22699" actId="571"/>
          <ac:spMkLst>
            <pc:docMk/>
            <pc:sldMk cId="3028074772" sldId="6068"/>
            <ac:spMk id="16" creationId="{43F8FA5B-59EB-A8F6-2D59-7D057851776C}"/>
          </ac:spMkLst>
        </pc:spChg>
        <pc:spChg chg="mod">
          <ac:chgData name="松浦英宗" userId="9b03fd3a-662f-49ff-9af1-1b93cf7aab22" providerId="ADAL" clId="{56E9DFAE-DDAD-4FCA-8AED-56B2D15DB479}" dt="2026-02-25T09:11:01.158" v="22699" actId="571"/>
          <ac:spMkLst>
            <pc:docMk/>
            <pc:sldMk cId="3028074772" sldId="6068"/>
            <ac:spMk id="17" creationId="{9E8E2243-87E3-2048-F744-C9326DC461D5}"/>
          </ac:spMkLst>
        </pc:spChg>
        <pc:spChg chg="mod">
          <ac:chgData name="松浦英宗" userId="9b03fd3a-662f-49ff-9af1-1b93cf7aab22" providerId="ADAL" clId="{56E9DFAE-DDAD-4FCA-8AED-56B2D15DB479}" dt="2026-02-25T09:11:02.467" v="22700" actId="571"/>
          <ac:spMkLst>
            <pc:docMk/>
            <pc:sldMk cId="3028074772" sldId="6068"/>
            <ac:spMk id="19" creationId="{24DC4034-349F-F63C-5F8E-67D31FDAB81B}"/>
          </ac:spMkLst>
        </pc:spChg>
        <pc:spChg chg="mod">
          <ac:chgData name="松浦英宗" userId="9b03fd3a-662f-49ff-9af1-1b93cf7aab22" providerId="ADAL" clId="{56E9DFAE-DDAD-4FCA-8AED-56B2D15DB479}" dt="2026-02-25T09:12:40.111" v="22719"/>
          <ac:spMkLst>
            <pc:docMk/>
            <pc:sldMk cId="3028074772" sldId="6068"/>
            <ac:spMk id="21" creationId="{36FFE21D-DC48-D9F0-FA07-5300940A24E7}"/>
          </ac:spMkLst>
        </pc:spChg>
        <pc:spChg chg="mod">
          <ac:chgData name="松浦英宗" userId="9b03fd3a-662f-49ff-9af1-1b93cf7aab22" providerId="ADAL" clId="{56E9DFAE-DDAD-4FCA-8AED-56B2D15DB479}" dt="2026-02-25T09:12:46.499" v="22721"/>
          <ac:spMkLst>
            <pc:docMk/>
            <pc:sldMk cId="3028074772" sldId="6068"/>
            <ac:spMk id="22" creationId="{7F4DF43F-12BD-85D8-C32B-70351A4B31EF}"/>
          </ac:spMkLst>
        </pc:spChg>
        <pc:spChg chg="mod">
          <ac:chgData name="松浦英宗" userId="9b03fd3a-662f-49ff-9af1-1b93cf7aab22" providerId="ADAL" clId="{56E9DFAE-DDAD-4FCA-8AED-56B2D15DB479}" dt="2026-02-25T09:11:02.467" v="22700" actId="571"/>
          <ac:spMkLst>
            <pc:docMk/>
            <pc:sldMk cId="3028074772" sldId="6068"/>
            <ac:spMk id="23" creationId="{E85037FE-F5D1-7F42-769A-7C8CE23AAF1A}"/>
          </ac:spMkLst>
        </pc:spChg>
        <pc:spChg chg="mod">
          <ac:chgData name="松浦英宗" userId="9b03fd3a-662f-49ff-9af1-1b93cf7aab22" providerId="ADAL" clId="{56E9DFAE-DDAD-4FCA-8AED-56B2D15DB479}" dt="2026-02-25T09:11:02.467" v="22700" actId="571"/>
          <ac:spMkLst>
            <pc:docMk/>
            <pc:sldMk cId="3028074772" sldId="6068"/>
            <ac:spMk id="24" creationId="{E21BEA14-6A42-7182-FE73-A9568FA44188}"/>
          </ac:spMkLst>
        </pc:spChg>
        <pc:spChg chg="add del mod ord">
          <ac:chgData name="松浦英宗" userId="9b03fd3a-662f-49ff-9af1-1b93cf7aab22" providerId="ADAL" clId="{56E9DFAE-DDAD-4FCA-8AED-56B2D15DB479}" dt="2026-02-25T09:19:06.725" v="22774" actId="478"/>
          <ac:spMkLst>
            <pc:docMk/>
            <pc:sldMk cId="3028074772" sldId="6068"/>
            <ac:spMk id="26" creationId="{59C5F919-AEB7-0A80-2313-E436C777C452}"/>
          </ac:spMkLst>
        </pc:spChg>
        <pc:grpChg chg="add mod">
          <ac:chgData name="松浦英宗" userId="9b03fd3a-662f-49ff-9af1-1b93cf7aab22" providerId="ADAL" clId="{56E9DFAE-DDAD-4FCA-8AED-56B2D15DB479}" dt="2026-02-25T09:10:55.607" v="22695" actId="164"/>
          <ac:grpSpMkLst>
            <pc:docMk/>
            <pc:sldMk cId="3028074772" sldId="6068"/>
            <ac:grpSpMk id="7" creationId="{0A6E0F05-8274-B070-571E-DDBD4754F0CC}"/>
          </ac:grpSpMkLst>
        </pc:grpChg>
        <pc:grpChg chg="add mod">
          <ac:chgData name="松浦英宗" userId="9b03fd3a-662f-49ff-9af1-1b93cf7aab22" providerId="ADAL" clId="{56E9DFAE-DDAD-4FCA-8AED-56B2D15DB479}" dt="2026-02-25T09:12:54.771" v="22722" actId="164"/>
          <ac:grpSpMkLst>
            <pc:docMk/>
            <pc:sldMk cId="3028074772" sldId="6068"/>
            <ac:grpSpMk id="10" creationId="{E8FD8AFC-73DE-228F-E30C-8938DACE81BE}"/>
          </ac:grpSpMkLst>
        </pc:grpChg>
        <pc:grpChg chg="add mod">
          <ac:chgData name="松浦英宗" userId="9b03fd3a-662f-49ff-9af1-1b93cf7aab22" providerId="ADAL" clId="{56E9DFAE-DDAD-4FCA-8AED-56B2D15DB479}" dt="2026-02-25T09:12:54.771" v="22722" actId="164"/>
          <ac:grpSpMkLst>
            <pc:docMk/>
            <pc:sldMk cId="3028074772" sldId="6068"/>
            <ac:grpSpMk id="11" creationId="{8F066847-1E34-5B02-21A5-7507DCE2A2F8}"/>
          </ac:grpSpMkLst>
        </pc:grpChg>
        <pc:grpChg chg="mod">
          <ac:chgData name="松浦英宗" userId="9b03fd3a-662f-49ff-9af1-1b93cf7aab22" providerId="ADAL" clId="{56E9DFAE-DDAD-4FCA-8AED-56B2D15DB479}" dt="2026-02-25T09:11:01.158" v="22699" actId="571"/>
          <ac:grpSpMkLst>
            <pc:docMk/>
            <pc:sldMk cId="3028074772" sldId="6068"/>
            <ac:grpSpMk id="13" creationId="{8A787D22-CECF-3957-152E-669706622CB1}"/>
          </ac:grpSpMkLst>
        </pc:grpChg>
        <pc:grpChg chg="add mod">
          <ac:chgData name="松浦英宗" userId="9b03fd3a-662f-49ff-9af1-1b93cf7aab22" providerId="ADAL" clId="{56E9DFAE-DDAD-4FCA-8AED-56B2D15DB479}" dt="2026-02-25T09:12:54.771" v="22722" actId="164"/>
          <ac:grpSpMkLst>
            <pc:docMk/>
            <pc:sldMk cId="3028074772" sldId="6068"/>
            <ac:grpSpMk id="18" creationId="{1C4A45A8-53D2-6A85-52CC-EE9A7FFC09D6}"/>
          </ac:grpSpMkLst>
        </pc:grpChg>
        <pc:grpChg chg="mod">
          <ac:chgData name="松浦英宗" userId="9b03fd3a-662f-49ff-9af1-1b93cf7aab22" providerId="ADAL" clId="{56E9DFAE-DDAD-4FCA-8AED-56B2D15DB479}" dt="2026-02-25T09:11:02.467" v="22700" actId="571"/>
          <ac:grpSpMkLst>
            <pc:docMk/>
            <pc:sldMk cId="3028074772" sldId="6068"/>
            <ac:grpSpMk id="20" creationId="{790CE25C-0CB7-28ED-6BFD-A43538C91A08}"/>
          </ac:grpSpMkLst>
        </pc:grpChg>
        <pc:grpChg chg="add mod">
          <ac:chgData name="松浦英宗" userId="9b03fd3a-662f-49ff-9af1-1b93cf7aab22" providerId="ADAL" clId="{56E9DFAE-DDAD-4FCA-8AED-56B2D15DB479}" dt="2026-02-25T09:12:54.771" v="22722" actId="164"/>
          <ac:grpSpMkLst>
            <pc:docMk/>
            <pc:sldMk cId="3028074772" sldId="6068"/>
            <ac:grpSpMk id="25" creationId="{D62A22BA-CB95-5C06-8962-174D6927D8DF}"/>
          </ac:grpSpMkLst>
        </pc:grpChg>
      </pc:sldChg>
      <pc:sldChg chg="addSp modSp add del mod ord">
        <pc:chgData name="松浦英宗" userId="9b03fd3a-662f-49ff-9af1-1b93cf7aab22" providerId="ADAL" clId="{56E9DFAE-DDAD-4FCA-8AED-56B2D15DB479}" dt="2026-02-25T09:45:44.808" v="22856" actId="47"/>
        <pc:sldMkLst>
          <pc:docMk/>
          <pc:sldMk cId="1710306755" sldId="6069"/>
        </pc:sldMkLst>
        <pc:spChg chg="mod">
          <ac:chgData name="松浦英宗" userId="9b03fd3a-662f-49ff-9af1-1b93cf7aab22" providerId="ADAL" clId="{56E9DFAE-DDAD-4FCA-8AED-56B2D15DB479}" dt="2026-02-25T08:41:30.638" v="22183" actId="1035"/>
          <ac:spMkLst>
            <pc:docMk/>
            <pc:sldMk cId="1710306755" sldId="6069"/>
            <ac:spMk id="2" creationId="{6F99E7F5-E745-8652-2AF5-C60ECC76DE70}"/>
          </ac:spMkLst>
        </pc:spChg>
        <pc:spChg chg="add mod">
          <ac:chgData name="松浦英宗" userId="9b03fd3a-662f-49ff-9af1-1b93cf7aab22" providerId="ADAL" clId="{56E9DFAE-DDAD-4FCA-8AED-56B2D15DB479}" dt="2026-02-25T08:38:32.430" v="22036" actId="207"/>
          <ac:spMkLst>
            <pc:docMk/>
            <pc:sldMk cId="1710306755" sldId="6069"/>
            <ac:spMk id="3" creationId="{D30C18AB-0D2A-5633-6A8A-DE4A46C00032}"/>
          </ac:spMkLst>
        </pc:spChg>
        <pc:spChg chg="add mod">
          <ac:chgData name="松浦英宗" userId="9b03fd3a-662f-49ff-9af1-1b93cf7aab22" providerId="ADAL" clId="{56E9DFAE-DDAD-4FCA-8AED-56B2D15DB479}" dt="2026-02-25T08:41:27.985" v="22171" actId="14100"/>
          <ac:spMkLst>
            <pc:docMk/>
            <pc:sldMk cId="1710306755" sldId="6069"/>
            <ac:spMk id="4" creationId="{0AED3BBD-21C6-3924-FC9C-5DCF6F4D3494}"/>
          </ac:spMkLst>
        </pc:spChg>
        <pc:spChg chg="add mod">
          <ac:chgData name="松浦英宗" userId="9b03fd3a-662f-49ff-9af1-1b93cf7aab22" providerId="ADAL" clId="{56E9DFAE-DDAD-4FCA-8AED-56B2D15DB479}" dt="2026-02-25T08:42:39.147" v="22211"/>
          <ac:spMkLst>
            <pc:docMk/>
            <pc:sldMk cId="1710306755" sldId="6069"/>
            <ac:spMk id="5" creationId="{B739846F-B9C4-2B72-48B7-4390A215A83E}"/>
          </ac:spMkLst>
        </pc:spChg>
        <pc:spChg chg="add mod">
          <ac:chgData name="松浦英宗" userId="9b03fd3a-662f-49ff-9af1-1b93cf7aab22" providerId="ADAL" clId="{56E9DFAE-DDAD-4FCA-8AED-56B2D15DB479}" dt="2026-02-25T09:20:28.471" v="22782" actId="403"/>
          <ac:spMkLst>
            <pc:docMk/>
            <pc:sldMk cId="1710306755" sldId="6069"/>
            <ac:spMk id="6" creationId="{59C76B45-78B9-A472-24F7-DF071E533E75}"/>
          </ac:spMkLst>
        </pc:spChg>
        <pc:spChg chg="mod">
          <ac:chgData name="松浦英宗" userId="9b03fd3a-662f-49ff-9af1-1b93cf7aab22" providerId="ADAL" clId="{56E9DFAE-DDAD-4FCA-8AED-56B2D15DB479}" dt="2026-02-25T08:43:18.667" v="22222" actId="404"/>
          <ac:spMkLst>
            <pc:docMk/>
            <pc:sldMk cId="1710306755" sldId="6069"/>
            <ac:spMk id="9" creationId="{E794C33B-0486-C235-7DC3-8D5B1136AACF}"/>
          </ac:spMkLst>
        </pc:spChg>
        <pc:spChg chg="mod">
          <ac:chgData name="松浦英宗" userId="9b03fd3a-662f-49ff-9af1-1b93cf7aab22" providerId="ADAL" clId="{56E9DFAE-DDAD-4FCA-8AED-56B2D15DB479}" dt="2026-02-25T08:41:17.088" v="22168" actId="20577"/>
          <ac:spMkLst>
            <pc:docMk/>
            <pc:sldMk cId="1710306755" sldId="6069"/>
            <ac:spMk id="10" creationId="{B6A5869B-728B-492E-2235-2197256DC196}"/>
          </ac:spMkLst>
        </pc:spChg>
        <pc:spChg chg="mod">
          <ac:chgData name="松浦英宗" userId="9b03fd3a-662f-49ff-9af1-1b93cf7aab22" providerId="ADAL" clId="{56E9DFAE-DDAD-4FCA-8AED-56B2D15DB479}" dt="2026-02-25T08:41:45.529" v="22205" actId="571"/>
          <ac:spMkLst>
            <pc:docMk/>
            <pc:sldMk cId="1710306755" sldId="6069"/>
            <ac:spMk id="16" creationId="{6DD0342E-B271-6A87-999F-E9B95D862B5B}"/>
          </ac:spMkLst>
        </pc:spChg>
        <pc:spChg chg="mod">
          <ac:chgData name="松浦英宗" userId="9b03fd3a-662f-49ff-9af1-1b93cf7aab22" providerId="ADAL" clId="{56E9DFAE-DDAD-4FCA-8AED-56B2D15DB479}" dt="2026-02-25T08:43:18.667" v="22222" actId="404"/>
          <ac:spMkLst>
            <pc:docMk/>
            <pc:sldMk cId="1710306755" sldId="6069"/>
            <ac:spMk id="21" creationId="{B382AB1D-8E60-180A-EB9C-B8D1F7C4038C}"/>
          </ac:spMkLst>
        </pc:spChg>
        <pc:spChg chg="mod">
          <ac:chgData name="松浦英宗" userId="9b03fd3a-662f-49ff-9af1-1b93cf7aab22" providerId="ADAL" clId="{56E9DFAE-DDAD-4FCA-8AED-56B2D15DB479}" dt="2026-02-25T08:41:45.529" v="22205" actId="571"/>
          <ac:spMkLst>
            <pc:docMk/>
            <pc:sldMk cId="1710306755" sldId="6069"/>
            <ac:spMk id="22" creationId="{063F8A87-7806-1FAB-E005-31699A8172D3}"/>
          </ac:spMkLst>
        </pc:spChg>
        <pc:spChg chg="mod">
          <ac:chgData name="松浦英宗" userId="9b03fd3a-662f-49ff-9af1-1b93cf7aab22" providerId="ADAL" clId="{56E9DFAE-DDAD-4FCA-8AED-56B2D15DB479}" dt="2026-02-25T08:42:53.613" v="22215"/>
          <ac:spMkLst>
            <pc:docMk/>
            <pc:sldMk cId="1710306755" sldId="6069"/>
            <ac:spMk id="23" creationId="{7EA7B6B0-33DA-B25F-671B-4A5CF5B05089}"/>
          </ac:spMkLst>
        </pc:spChg>
        <pc:spChg chg="mod">
          <ac:chgData name="松浦英宗" userId="9b03fd3a-662f-49ff-9af1-1b93cf7aab22" providerId="ADAL" clId="{56E9DFAE-DDAD-4FCA-8AED-56B2D15DB479}" dt="2026-02-25T09:20:28.471" v="22782" actId="403"/>
          <ac:spMkLst>
            <pc:docMk/>
            <pc:sldMk cId="1710306755" sldId="6069"/>
            <ac:spMk id="24" creationId="{58FD4A8F-881E-A9FE-A2B4-8D84DFCF93CD}"/>
          </ac:spMkLst>
        </pc:spChg>
        <pc:spChg chg="mod">
          <ac:chgData name="松浦英宗" userId="9b03fd3a-662f-49ff-9af1-1b93cf7aab22" providerId="ADAL" clId="{56E9DFAE-DDAD-4FCA-8AED-56B2D15DB479}" dt="2026-02-25T08:41:47.990" v="22206" actId="571"/>
          <ac:spMkLst>
            <pc:docMk/>
            <pc:sldMk cId="1710306755" sldId="6069"/>
            <ac:spMk id="26" creationId="{594C4EA4-EA72-5202-D3BE-1ED6CC33A3BD}"/>
          </ac:spMkLst>
        </pc:spChg>
        <pc:spChg chg="mod">
          <ac:chgData name="松浦英宗" userId="9b03fd3a-662f-49ff-9af1-1b93cf7aab22" providerId="ADAL" clId="{56E9DFAE-DDAD-4FCA-8AED-56B2D15DB479}" dt="2026-02-25T08:43:18.667" v="22222" actId="404"/>
          <ac:spMkLst>
            <pc:docMk/>
            <pc:sldMk cId="1710306755" sldId="6069"/>
            <ac:spMk id="31" creationId="{CF9B53DB-DC80-4C0F-5489-5BD598CFBC81}"/>
          </ac:spMkLst>
        </pc:spChg>
        <pc:spChg chg="mod">
          <ac:chgData name="松浦英宗" userId="9b03fd3a-662f-49ff-9af1-1b93cf7aab22" providerId="ADAL" clId="{56E9DFAE-DDAD-4FCA-8AED-56B2D15DB479}" dt="2026-02-25T08:41:47.990" v="22206" actId="571"/>
          <ac:spMkLst>
            <pc:docMk/>
            <pc:sldMk cId="1710306755" sldId="6069"/>
            <ac:spMk id="32" creationId="{63184833-2E3F-6728-37EC-00EF3012848C}"/>
          </ac:spMkLst>
        </pc:spChg>
        <pc:spChg chg="mod">
          <ac:chgData name="松浦英宗" userId="9b03fd3a-662f-49ff-9af1-1b93cf7aab22" providerId="ADAL" clId="{56E9DFAE-DDAD-4FCA-8AED-56B2D15DB479}" dt="2026-02-25T08:43:07.926" v="22219"/>
          <ac:spMkLst>
            <pc:docMk/>
            <pc:sldMk cId="1710306755" sldId="6069"/>
            <ac:spMk id="33" creationId="{380EEEA3-36D1-B757-D442-6DE469A4B2D9}"/>
          </ac:spMkLst>
        </pc:spChg>
        <pc:spChg chg="mod">
          <ac:chgData name="松浦英宗" userId="9b03fd3a-662f-49ff-9af1-1b93cf7aab22" providerId="ADAL" clId="{56E9DFAE-DDAD-4FCA-8AED-56B2D15DB479}" dt="2026-02-25T09:20:28.471" v="22782" actId="403"/>
          <ac:spMkLst>
            <pc:docMk/>
            <pc:sldMk cId="1710306755" sldId="6069"/>
            <ac:spMk id="34" creationId="{F866BEE8-E9BF-5B3C-2C83-B12DABDE65C7}"/>
          </ac:spMkLst>
        </pc:spChg>
        <pc:grpChg chg="add mod">
          <ac:chgData name="松浦英宗" userId="9b03fd3a-662f-49ff-9af1-1b93cf7aab22" providerId="ADAL" clId="{56E9DFAE-DDAD-4FCA-8AED-56B2D15DB479}" dt="2026-02-25T08:41:09.458" v="22163" actId="164"/>
          <ac:grpSpMkLst>
            <pc:docMk/>
            <pc:sldMk cId="1710306755" sldId="6069"/>
            <ac:grpSpMk id="7" creationId="{119F2F86-CF0E-ED75-2D89-0DBBFE801A33}"/>
          </ac:grpSpMkLst>
        </pc:grpChg>
        <pc:grpChg chg="add mod">
          <ac:chgData name="松浦英宗" userId="9b03fd3a-662f-49ff-9af1-1b93cf7aab22" providerId="ADAL" clId="{56E9DFAE-DDAD-4FCA-8AED-56B2D15DB479}" dt="2026-02-25T08:41:09.458" v="22163" actId="164"/>
          <ac:grpSpMkLst>
            <pc:docMk/>
            <pc:sldMk cId="1710306755" sldId="6069"/>
            <ac:grpSpMk id="8" creationId="{F9A3F8F4-6373-136C-DAE5-56EF17E6E1EC}"/>
          </ac:grpSpMkLst>
        </pc:grpChg>
        <pc:grpChg chg="add mod">
          <ac:chgData name="松浦英宗" userId="9b03fd3a-662f-49ff-9af1-1b93cf7aab22" providerId="ADAL" clId="{56E9DFAE-DDAD-4FCA-8AED-56B2D15DB479}" dt="2026-02-25T08:41:14.762" v="22165" actId="164"/>
          <ac:grpSpMkLst>
            <pc:docMk/>
            <pc:sldMk cId="1710306755" sldId="6069"/>
            <ac:grpSpMk id="13" creationId="{7B4A4859-F8BE-9AEF-9A62-3C4072B5B494}"/>
          </ac:grpSpMkLst>
        </pc:grpChg>
        <pc:grpChg chg="add mod">
          <ac:chgData name="松浦英宗" userId="9b03fd3a-662f-49ff-9af1-1b93cf7aab22" providerId="ADAL" clId="{56E9DFAE-DDAD-4FCA-8AED-56B2D15DB479}" dt="2026-02-25T08:41:51.284" v="22208" actId="164"/>
          <ac:grpSpMkLst>
            <pc:docMk/>
            <pc:sldMk cId="1710306755" sldId="6069"/>
            <ac:grpSpMk id="14" creationId="{CCA61046-28E7-AEFD-1D38-73FFB4B47458}"/>
          </ac:grpSpMkLst>
        </pc:grpChg>
        <pc:grpChg chg="add mod">
          <ac:chgData name="松浦英宗" userId="9b03fd3a-662f-49ff-9af1-1b93cf7aab22" providerId="ADAL" clId="{56E9DFAE-DDAD-4FCA-8AED-56B2D15DB479}" dt="2026-02-25T08:41:51.284" v="22208" actId="164"/>
          <ac:grpSpMkLst>
            <pc:docMk/>
            <pc:sldMk cId="1710306755" sldId="6069"/>
            <ac:grpSpMk id="15" creationId="{2B03E78E-29BF-DE39-D1C9-35A70C84AC5B}"/>
          </ac:grpSpMkLst>
        </pc:grpChg>
        <pc:grpChg chg="mod">
          <ac:chgData name="松浦英宗" userId="9b03fd3a-662f-49ff-9af1-1b93cf7aab22" providerId="ADAL" clId="{56E9DFAE-DDAD-4FCA-8AED-56B2D15DB479}" dt="2026-02-25T08:41:45.529" v="22205" actId="571"/>
          <ac:grpSpMkLst>
            <pc:docMk/>
            <pc:sldMk cId="1710306755" sldId="6069"/>
            <ac:grpSpMk id="17" creationId="{A92DA272-D7C0-7164-5353-7407717332DC}"/>
          </ac:grpSpMkLst>
        </pc:grpChg>
        <pc:grpChg chg="mod">
          <ac:chgData name="松浦英宗" userId="9b03fd3a-662f-49ff-9af1-1b93cf7aab22" providerId="ADAL" clId="{56E9DFAE-DDAD-4FCA-8AED-56B2D15DB479}" dt="2026-02-25T08:41:45.529" v="22205" actId="571"/>
          <ac:grpSpMkLst>
            <pc:docMk/>
            <pc:sldMk cId="1710306755" sldId="6069"/>
            <ac:grpSpMk id="18" creationId="{861AA369-726E-8086-7CCA-9D5A081F3502}"/>
          </ac:grpSpMkLst>
        </pc:grpChg>
        <pc:grpChg chg="mod">
          <ac:chgData name="松浦英宗" userId="9b03fd3a-662f-49ff-9af1-1b93cf7aab22" providerId="ADAL" clId="{56E9DFAE-DDAD-4FCA-8AED-56B2D15DB479}" dt="2026-02-25T08:41:45.529" v="22205" actId="571"/>
          <ac:grpSpMkLst>
            <pc:docMk/>
            <pc:sldMk cId="1710306755" sldId="6069"/>
            <ac:grpSpMk id="19" creationId="{56B4AEAA-F813-D974-B528-C4B9D7BA2CC5}"/>
          </ac:grpSpMkLst>
        </pc:grpChg>
        <pc:grpChg chg="add mod">
          <ac:chgData name="松浦英宗" userId="9b03fd3a-662f-49ff-9af1-1b93cf7aab22" providerId="ADAL" clId="{56E9DFAE-DDAD-4FCA-8AED-56B2D15DB479}" dt="2026-02-25T08:41:51.284" v="22208" actId="164"/>
          <ac:grpSpMkLst>
            <pc:docMk/>
            <pc:sldMk cId="1710306755" sldId="6069"/>
            <ac:grpSpMk id="25" creationId="{16A2E8C8-D9B2-25D5-61A3-200E913A89EA}"/>
          </ac:grpSpMkLst>
        </pc:grpChg>
        <pc:grpChg chg="mod">
          <ac:chgData name="松浦英宗" userId="9b03fd3a-662f-49ff-9af1-1b93cf7aab22" providerId="ADAL" clId="{56E9DFAE-DDAD-4FCA-8AED-56B2D15DB479}" dt="2026-02-25T08:41:47.990" v="22206" actId="571"/>
          <ac:grpSpMkLst>
            <pc:docMk/>
            <pc:sldMk cId="1710306755" sldId="6069"/>
            <ac:grpSpMk id="27" creationId="{360427BF-3F75-0537-75FC-FB736D574C5B}"/>
          </ac:grpSpMkLst>
        </pc:grpChg>
        <pc:grpChg chg="mod">
          <ac:chgData name="松浦英宗" userId="9b03fd3a-662f-49ff-9af1-1b93cf7aab22" providerId="ADAL" clId="{56E9DFAE-DDAD-4FCA-8AED-56B2D15DB479}" dt="2026-02-25T08:41:47.990" v="22206" actId="571"/>
          <ac:grpSpMkLst>
            <pc:docMk/>
            <pc:sldMk cId="1710306755" sldId="6069"/>
            <ac:grpSpMk id="28" creationId="{1547ED79-4B2B-1648-69D9-22D1277694C3}"/>
          </ac:grpSpMkLst>
        </pc:grpChg>
        <pc:grpChg chg="mod">
          <ac:chgData name="松浦英宗" userId="9b03fd3a-662f-49ff-9af1-1b93cf7aab22" providerId="ADAL" clId="{56E9DFAE-DDAD-4FCA-8AED-56B2D15DB479}" dt="2026-02-25T08:41:47.990" v="22206" actId="571"/>
          <ac:grpSpMkLst>
            <pc:docMk/>
            <pc:sldMk cId="1710306755" sldId="6069"/>
            <ac:grpSpMk id="29" creationId="{067CDE80-8433-A03B-D51A-F04CE0674DAD}"/>
          </ac:grpSpMkLst>
        </pc:grpChg>
        <pc:grpChg chg="add mod">
          <ac:chgData name="松浦英宗" userId="9b03fd3a-662f-49ff-9af1-1b93cf7aab22" providerId="ADAL" clId="{56E9DFAE-DDAD-4FCA-8AED-56B2D15DB479}" dt="2026-02-25T08:41:52.374" v="22209" actId="12788"/>
          <ac:grpSpMkLst>
            <pc:docMk/>
            <pc:sldMk cId="1710306755" sldId="6069"/>
            <ac:grpSpMk id="35" creationId="{62306600-E5F8-7EA8-8C39-3C677A2D42E3}"/>
          </ac:grpSpMkLst>
        </pc:grpChg>
        <pc:cxnChg chg="add mod">
          <ac:chgData name="松浦英宗" userId="9b03fd3a-662f-49ff-9af1-1b93cf7aab22" providerId="ADAL" clId="{56E9DFAE-DDAD-4FCA-8AED-56B2D15DB479}" dt="2026-02-25T08:41:40.805" v="22202" actId="465"/>
          <ac:cxnSpMkLst>
            <pc:docMk/>
            <pc:sldMk cId="1710306755" sldId="6069"/>
            <ac:cxnSpMk id="11" creationId="{0F42BD14-BC86-AEF0-4EE7-9EEB81127808}"/>
          </ac:cxnSpMkLst>
        </pc:cxnChg>
        <pc:cxnChg chg="mod">
          <ac:chgData name="松浦英宗" userId="9b03fd3a-662f-49ff-9af1-1b93cf7aab22" providerId="ADAL" clId="{56E9DFAE-DDAD-4FCA-8AED-56B2D15DB479}" dt="2026-02-25T08:41:45.529" v="22205" actId="571"/>
          <ac:cxnSpMkLst>
            <pc:docMk/>
            <pc:sldMk cId="1710306755" sldId="6069"/>
            <ac:cxnSpMk id="20" creationId="{F953582A-7714-5443-F0C1-A04D672AC969}"/>
          </ac:cxnSpMkLst>
        </pc:cxnChg>
        <pc:cxnChg chg="mod">
          <ac:chgData name="松浦英宗" userId="9b03fd3a-662f-49ff-9af1-1b93cf7aab22" providerId="ADAL" clId="{56E9DFAE-DDAD-4FCA-8AED-56B2D15DB479}" dt="2026-02-25T08:41:47.990" v="22206" actId="571"/>
          <ac:cxnSpMkLst>
            <pc:docMk/>
            <pc:sldMk cId="1710306755" sldId="6069"/>
            <ac:cxnSpMk id="30" creationId="{94CA49DF-6F77-27F7-1BFD-29F36DEF37A3}"/>
          </ac:cxnSpMkLst>
        </pc:cxnChg>
      </pc:sldChg>
      <pc:sldChg chg="add del">
        <pc:chgData name="松浦英宗" userId="9b03fd3a-662f-49ff-9af1-1b93cf7aab22" providerId="ADAL" clId="{56E9DFAE-DDAD-4FCA-8AED-56B2D15DB479}" dt="2026-02-25T09:17:02.924" v="22770" actId="47"/>
        <pc:sldMkLst>
          <pc:docMk/>
          <pc:sldMk cId="3447208755" sldId="6070"/>
        </pc:sldMkLst>
      </pc:sldChg>
      <pc:sldChg chg="add del">
        <pc:chgData name="松浦英宗" userId="9b03fd3a-662f-49ff-9af1-1b93cf7aab22" providerId="ADAL" clId="{56E9DFAE-DDAD-4FCA-8AED-56B2D15DB479}" dt="2026-02-25T08:32:50.836" v="21996" actId="47"/>
        <pc:sldMkLst>
          <pc:docMk/>
          <pc:sldMk cId="2835932179" sldId="6071"/>
        </pc:sldMkLst>
      </pc:sldChg>
      <pc:sldChg chg="add del">
        <pc:chgData name="松浦英宗" userId="9b03fd3a-662f-49ff-9af1-1b93cf7aab22" providerId="ADAL" clId="{56E9DFAE-DDAD-4FCA-8AED-56B2D15DB479}" dt="2026-02-25T08:32:50.836" v="21996" actId="47"/>
        <pc:sldMkLst>
          <pc:docMk/>
          <pc:sldMk cId="2423257595" sldId="6072"/>
        </pc:sldMkLst>
      </pc:sldChg>
      <pc:sldChg chg="add del">
        <pc:chgData name="松浦英宗" userId="9b03fd3a-662f-49ff-9af1-1b93cf7aab22" providerId="ADAL" clId="{56E9DFAE-DDAD-4FCA-8AED-56B2D15DB479}" dt="2026-02-25T08:10:20.736" v="21592" actId="47"/>
        <pc:sldMkLst>
          <pc:docMk/>
          <pc:sldMk cId="4098593197" sldId="6073"/>
        </pc:sldMkLst>
      </pc:sldChg>
      <pc:sldChg chg="add del">
        <pc:chgData name="松浦英宗" userId="9b03fd3a-662f-49ff-9af1-1b93cf7aab22" providerId="ADAL" clId="{56E9DFAE-DDAD-4FCA-8AED-56B2D15DB479}" dt="2026-02-25T07:42:58.884" v="21015" actId="47"/>
        <pc:sldMkLst>
          <pc:docMk/>
          <pc:sldMk cId="2301195511" sldId="6074"/>
        </pc:sldMkLst>
      </pc:sldChg>
      <pc:sldChg chg="add del">
        <pc:chgData name="松浦英宗" userId="9b03fd3a-662f-49ff-9af1-1b93cf7aab22" providerId="ADAL" clId="{56E9DFAE-DDAD-4FCA-8AED-56B2D15DB479}" dt="2026-02-25T09:24:27.930" v="22849" actId="47"/>
        <pc:sldMkLst>
          <pc:docMk/>
          <pc:sldMk cId="4196894930" sldId="6075"/>
        </pc:sldMkLst>
      </pc:sldChg>
      <pc:sldChg chg="add del">
        <pc:chgData name="松浦英宗" userId="9b03fd3a-662f-49ff-9af1-1b93cf7aab22" providerId="ADAL" clId="{56E9DFAE-DDAD-4FCA-8AED-56B2D15DB479}" dt="2026-02-25T08:02:03.016" v="21407" actId="47"/>
        <pc:sldMkLst>
          <pc:docMk/>
          <pc:sldMk cId="2497294004" sldId="6076"/>
        </pc:sldMkLst>
      </pc:sldChg>
      <pc:sldChg chg="add del">
        <pc:chgData name="松浦英宗" userId="9b03fd3a-662f-49ff-9af1-1b93cf7aab22" providerId="ADAL" clId="{56E9DFAE-DDAD-4FCA-8AED-56B2D15DB479}" dt="2026-02-25T08:02:03.016" v="21407" actId="47"/>
        <pc:sldMkLst>
          <pc:docMk/>
          <pc:sldMk cId="3781000092" sldId="6077"/>
        </pc:sldMkLst>
      </pc:sldChg>
      <pc:sldChg chg="add del">
        <pc:chgData name="松浦英宗" userId="9b03fd3a-662f-49ff-9af1-1b93cf7aab22" providerId="ADAL" clId="{56E9DFAE-DDAD-4FCA-8AED-56B2D15DB479}" dt="2026-02-25T07:38:10.594" v="20961" actId="47"/>
        <pc:sldMkLst>
          <pc:docMk/>
          <pc:sldMk cId="2705760586" sldId="6078"/>
        </pc:sldMkLst>
      </pc:sldChg>
      <pc:sldChg chg="add del">
        <pc:chgData name="松浦英宗" userId="9b03fd3a-662f-49ff-9af1-1b93cf7aab22" providerId="ADAL" clId="{56E9DFAE-DDAD-4FCA-8AED-56B2D15DB479}" dt="2026-02-25T08:02:03.016" v="21407" actId="47"/>
        <pc:sldMkLst>
          <pc:docMk/>
          <pc:sldMk cId="1076493680" sldId="6079"/>
        </pc:sldMkLst>
      </pc:sldChg>
      <pc:sldChg chg="add del">
        <pc:chgData name="松浦英宗" userId="9b03fd3a-662f-49ff-9af1-1b93cf7aab22" providerId="ADAL" clId="{56E9DFAE-DDAD-4FCA-8AED-56B2D15DB479}" dt="2026-02-25T01:20:21.457" v="20673" actId="47"/>
        <pc:sldMkLst>
          <pc:docMk/>
          <pc:sldMk cId="4291362445" sldId="6080"/>
        </pc:sldMkLst>
      </pc:sldChg>
      <pc:sldChg chg="add del">
        <pc:chgData name="松浦英宗" userId="9b03fd3a-662f-49ff-9af1-1b93cf7aab22" providerId="ADAL" clId="{56E9DFAE-DDAD-4FCA-8AED-56B2D15DB479}" dt="2026-02-25T01:20:21.457" v="20673" actId="47"/>
        <pc:sldMkLst>
          <pc:docMk/>
          <pc:sldMk cId="649982668" sldId="6081"/>
        </pc:sldMkLst>
      </pc:sldChg>
      <pc:sldChg chg="modSp add del mod">
        <pc:chgData name="松浦英宗" userId="9b03fd3a-662f-49ff-9af1-1b93cf7aab22" providerId="ADAL" clId="{56E9DFAE-DDAD-4FCA-8AED-56B2D15DB479}" dt="2026-02-25T01:19:03.528" v="20666" actId="47"/>
        <pc:sldMkLst>
          <pc:docMk/>
          <pc:sldMk cId="1955822867" sldId="6082"/>
        </pc:sldMkLst>
        <pc:spChg chg="mod">
          <ac:chgData name="松浦英宗" userId="9b03fd3a-662f-49ff-9af1-1b93cf7aab22" providerId="ADAL" clId="{56E9DFAE-DDAD-4FCA-8AED-56B2D15DB479}" dt="2026-02-25T01:16:03.658" v="20634" actId="207"/>
          <ac:spMkLst>
            <pc:docMk/>
            <pc:sldMk cId="1955822867" sldId="6082"/>
            <ac:spMk id="10" creationId="{DEADDA01-420C-6088-2295-327AD94D5DA3}"/>
          </ac:spMkLst>
        </pc:spChg>
        <pc:spChg chg="mod">
          <ac:chgData name="松浦英宗" userId="9b03fd3a-662f-49ff-9af1-1b93cf7aab22" providerId="ADAL" clId="{56E9DFAE-DDAD-4FCA-8AED-56B2D15DB479}" dt="2026-02-25T01:16:03.658" v="20634" actId="207"/>
          <ac:spMkLst>
            <pc:docMk/>
            <pc:sldMk cId="1955822867" sldId="6082"/>
            <ac:spMk id="11" creationId="{F6E367E0-0A07-DABF-0F28-87131E69CFA0}"/>
          </ac:spMkLst>
        </pc:spChg>
        <pc:spChg chg="mod">
          <ac:chgData name="松浦英宗" userId="9b03fd3a-662f-49ff-9af1-1b93cf7aab22" providerId="ADAL" clId="{56E9DFAE-DDAD-4FCA-8AED-56B2D15DB479}" dt="2026-02-25T01:16:03.658" v="20634" actId="207"/>
          <ac:spMkLst>
            <pc:docMk/>
            <pc:sldMk cId="1955822867" sldId="6082"/>
            <ac:spMk id="16" creationId="{2888D715-AC5E-7912-60DF-44388CBCB41F}"/>
          </ac:spMkLst>
        </pc:spChg>
        <pc:spChg chg="mod">
          <ac:chgData name="松浦英宗" userId="9b03fd3a-662f-49ff-9af1-1b93cf7aab22" providerId="ADAL" clId="{56E9DFAE-DDAD-4FCA-8AED-56B2D15DB479}" dt="2026-02-25T01:16:03.658" v="20634" actId="207"/>
          <ac:spMkLst>
            <pc:docMk/>
            <pc:sldMk cId="1955822867" sldId="6082"/>
            <ac:spMk id="17" creationId="{EC6121EC-BD93-4610-66BA-52E05176B96A}"/>
          </ac:spMkLst>
        </pc:spChg>
      </pc:sldChg>
      <pc:sldChg chg="modSp add del mod">
        <pc:chgData name="松浦英宗" userId="9b03fd3a-662f-49ff-9af1-1b93cf7aab22" providerId="ADAL" clId="{56E9DFAE-DDAD-4FCA-8AED-56B2D15DB479}" dt="2026-02-25T09:45:44.808" v="22856" actId="47"/>
        <pc:sldMkLst>
          <pc:docMk/>
          <pc:sldMk cId="3772623593" sldId="6082"/>
        </pc:sldMkLst>
        <pc:spChg chg="mod">
          <ac:chgData name="松浦英宗" userId="9b03fd3a-662f-49ff-9af1-1b93cf7aab22" providerId="ADAL" clId="{56E9DFAE-DDAD-4FCA-8AED-56B2D15DB479}" dt="2026-02-25T08:30:24.587" v="21977" actId="207"/>
          <ac:spMkLst>
            <pc:docMk/>
            <pc:sldMk cId="3772623593" sldId="6082"/>
            <ac:spMk id="3" creationId="{CF3ED66F-92ED-20B0-7544-37FD05148A39}"/>
          </ac:spMkLst>
        </pc:spChg>
        <pc:spChg chg="mod">
          <ac:chgData name="松浦英宗" userId="9b03fd3a-662f-49ff-9af1-1b93cf7aab22" providerId="ADAL" clId="{56E9DFAE-DDAD-4FCA-8AED-56B2D15DB479}" dt="2026-02-25T08:30:24.587" v="21977" actId="207"/>
          <ac:spMkLst>
            <pc:docMk/>
            <pc:sldMk cId="3772623593" sldId="6082"/>
            <ac:spMk id="4" creationId="{09CC207B-FAE9-C37C-C145-0873063A6974}"/>
          </ac:spMkLst>
        </pc:spChg>
        <pc:spChg chg="mod">
          <ac:chgData name="松浦英宗" userId="9b03fd3a-662f-49ff-9af1-1b93cf7aab22" providerId="ADAL" clId="{56E9DFAE-DDAD-4FCA-8AED-56B2D15DB479}" dt="2026-02-25T01:19:21.103" v="20669" actId="207"/>
          <ac:spMkLst>
            <pc:docMk/>
            <pc:sldMk cId="3772623593" sldId="6082"/>
            <ac:spMk id="10" creationId="{0BFAE61A-8159-3F65-4B48-5FF3207A45A4}"/>
          </ac:spMkLst>
        </pc:spChg>
        <pc:spChg chg="mod">
          <ac:chgData name="松浦英宗" userId="9b03fd3a-662f-49ff-9af1-1b93cf7aab22" providerId="ADAL" clId="{56E9DFAE-DDAD-4FCA-8AED-56B2D15DB479}" dt="2026-02-25T01:19:21.103" v="20669" actId="207"/>
          <ac:spMkLst>
            <pc:docMk/>
            <pc:sldMk cId="3772623593" sldId="6082"/>
            <ac:spMk id="11" creationId="{C2A0CDFB-590A-D8B6-5113-CA1AB5319DCB}"/>
          </ac:spMkLst>
        </pc:spChg>
        <pc:spChg chg="mod">
          <ac:chgData name="松浦英宗" userId="9b03fd3a-662f-49ff-9af1-1b93cf7aab22" providerId="ADAL" clId="{56E9DFAE-DDAD-4FCA-8AED-56B2D15DB479}" dt="2026-02-25T01:19:21.103" v="20669" actId="207"/>
          <ac:spMkLst>
            <pc:docMk/>
            <pc:sldMk cId="3772623593" sldId="6082"/>
            <ac:spMk id="16" creationId="{099BAEA9-E46B-9B11-8BC0-DC0529CDEC28}"/>
          </ac:spMkLst>
        </pc:spChg>
        <pc:spChg chg="mod">
          <ac:chgData name="松浦英宗" userId="9b03fd3a-662f-49ff-9af1-1b93cf7aab22" providerId="ADAL" clId="{56E9DFAE-DDAD-4FCA-8AED-56B2D15DB479}" dt="2026-02-25T01:19:21.103" v="20669" actId="207"/>
          <ac:spMkLst>
            <pc:docMk/>
            <pc:sldMk cId="3772623593" sldId="6082"/>
            <ac:spMk id="17" creationId="{69DAD14C-3B97-3EF0-807C-9ED774107E9D}"/>
          </ac:spMkLst>
        </pc:spChg>
      </pc:sldChg>
      <pc:sldChg chg="modSp add del mod">
        <pc:chgData name="松浦英宗" userId="9b03fd3a-662f-49ff-9af1-1b93cf7aab22" providerId="ADAL" clId="{56E9DFAE-DDAD-4FCA-8AED-56B2D15DB479}" dt="2026-02-25T01:19:03.528" v="20666" actId="47"/>
        <pc:sldMkLst>
          <pc:docMk/>
          <pc:sldMk cId="76037308" sldId="6083"/>
        </pc:sldMkLst>
        <pc:spChg chg="mod">
          <ac:chgData name="松浦英宗" userId="9b03fd3a-662f-49ff-9af1-1b93cf7aab22" providerId="ADAL" clId="{56E9DFAE-DDAD-4FCA-8AED-56B2D15DB479}" dt="2026-02-25T01:16:14.986" v="20636" actId="207"/>
          <ac:spMkLst>
            <pc:docMk/>
            <pc:sldMk cId="76037308" sldId="6083"/>
            <ac:spMk id="10" creationId="{946152A9-C57C-451E-BFD0-1C8C9973C8FF}"/>
          </ac:spMkLst>
        </pc:spChg>
        <pc:spChg chg="mod">
          <ac:chgData name="松浦英宗" userId="9b03fd3a-662f-49ff-9af1-1b93cf7aab22" providerId="ADAL" clId="{56E9DFAE-DDAD-4FCA-8AED-56B2D15DB479}" dt="2026-02-25T01:16:20.854" v="20637" actId="207"/>
          <ac:spMkLst>
            <pc:docMk/>
            <pc:sldMk cId="76037308" sldId="6083"/>
            <ac:spMk id="11" creationId="{A8BD9DB6-0089-E708-1A02-D364D6C65AD2}"/>
          </ac:spMkLst>
        </pc:spChg>
        <pc:spChg chg="mod">
          <ac:chgData name="松浦英宗" userId="9b03fd3a-662f-49ff-9af1-1b93cf7aab22" providerId="ADAL" clId="{56E9DFAE-DDAD-4FCA-8AED-56B2D15DB479}" dt="2026-02-25T01:16:14.986" v="20636" actId="207"/>
          <ac:spMkLst>
            <pc:docMk/>
            <pc:sldMk cId="76037308" sldId="6083"/>
            <ac:spMk id="13" creationId="{ECA51D1C-76CD-237A-FC34-8C0497140B82}"/>
          </ac:spMkLst>
        </pc:spChg>
        <pc:spChg chg="mod">
          <ac:chgData name="松浦英宗" userId="9b03fd3a-662f-49ff-9af1-1b93cf7aab22" providerId="ADAL" clId="{56E9DFAE-DDAD-4FCA-8AED-56B2D15DB479}" dt="2026-02-25T01:16:20.854" v="20637" actId="207"/>
          <ac:spMkLst>
            <pc:docMk/>
            <pc:sldMk cId="76037308" sldId="6083"/>
            <ac:spMk id="14" creationId="{4EE58D16-677A-A66D-2FD1-79287C110420}"/>
          </ac:spMkLst>
        </pc:spChg>
        <pc:spChg chg="mod">
          <ac:chgData name="松浦英宗" userId="9b03fd3a-662f-49ff-9af1-1b93cf7aab22" providerId="ADAL" clId="{56E9DFAE-DDAD-4FCA-8AED-56B2D15DB479}" dt="2026-02-25T01:16:14.986" v="20636" actId="207"/>
          <ac:spMkLst>
            <pc:docMk/>
            <pc:sldMk cId="76037308" sldId="6083"/>
            <ac:spMk id="16" creationId="{73BE9DF1-B94E-CB6E-8456-4A5D36335279}"/>
          </ac:spMkLst>
        </pc:spChg>
        <pc:spChg chg="mod">
          <ac:chgData name="松浦英宗" userId="9b03fd3a-662f-49ff-9af1-1b93cf7aab22" providerId="ADAL" clId="{56E9DFAE-DDAD-4FCA-8AED-56B2D15DB479}" dt="2026-02-25T01:16:20.854" v="20637" actId="207"/>
          <ac:spMkLst>
            <pc:docMk/>
            <pc:sldMk cId="76037308" sldId="6083"/>
            <ac:spMk id="17" creationId="{616F9FF6-2F5A-57C1-71AC-A2BFFDEDCE6C}"/>
          </ac:spMkLst>
        </pc:spChg>
        <pc:spChg chg="mod">
          <ac:chgData name="松浦英宗" userId="9b03fd3a-662f-49ff-9af1-1b93cf7aab22" providerId="ADAL" clId="{56E9DFAE-DDAD-4FCA-8AED-56B2D15DB479}" dt="2026-02-25T01:16:14.986" v="20636" actId="207"/>
          <ac:spMkLst>
            <pc:docMk/>
            <pc:sldMk cId="76037308" sldId="6083"/>
            <ac:spMk id="19" creationId="{919F2390-7EF8-1852-411F-7F33E255A915}"/>
          </ac:spMkLst>
        </pc:spChg>
        <pc:spChg chg="mod">
          <ac:chgData name="松浦英宗" userId="9b03fd3a-662f-49ff-9af1-1b93cf7aab22" providerId="ADAL" clId="{56E9DFAE-DDAD-4FCA-8AED-56B2D15DB479}" dt="2026-02-25T01:16:20.854" v="20637" actId="207"/>
          <ac:spMkLst>
            <pc:docMk/>
            <pc:sldMk cId="76037308" sldId="6083"/>
            <ac:spMk id="20" creationId="{93CB42D3-3BAD-BE81-C1DD-5D04FBFD62F2}"/>
          </ac:spMkLst>
        </pc:spChg>
      </pc:sldChg>
      <pc:sldChg chg="modSp add del mod">
        <pc:chgData name="松浦英宗" userId="9b03fd3a-662f-49ff-9af1-1b93cf7aab22" providerId="ADAL" clId="{56E9DFAE-DDAD-4FCA-8AED-56B2D15DB479}" dt="2026-02-25T09:45:44.808" v="22856" actId="47"/>
        <pc:sldMkLst>
          <pc:docMk/>
          <pc:sldMk cId="2829741793" sldId="6083"/>
        </pc:sldMkLst>
        <pc:spChg chg="mod">
          <ac:chgData name="松浦英宗" userId="9b03fd3a-662f-49ff-9af1-1b93cf7aab22" providerId="ADAL" clId="{56E9DFAE-DDAD-4FCA-8AED-56B2D15DB479}" dt="2026-02-25T08:30:35.635" v="21978" actId="207"/>
          <ac:spMkLst>
            <pc:docMk/>
            <pc:sldMk cId="2829741793" sldId="6083"/>
            <ac:spMk id="3" creationId="{3BA33919-1772-3F15-C318-D2AB89369CE0}"/>
          </ac:spMkLst>
        </pc:spChg>
        <pc:spChg chg="mod">
          <ac:chgData name="松浦英宗" userId="9b03fd3a-662f-49ff-9af1-1b93cf7aab22" providerId="ADAL" clId="{56E9DFAE-DDAD-4FCA-8AED-56B2D15DB479}" dt="2026-02-25T08:30:35.635" v="21978" actId="207"/>
          <ac:spMkLst>
            <pc:docMk/>
            <pc:sldMk cId="2829741793" sldId="6083"/>
            <ac:spMk id="4" creationId="{949BF5E9-02C1-BB18-EA0E-1627AA1D61BB}"/>
          </ac:spMkLst>
        </pc:spChg>
        <pc:spChg chg="mod">
          <ac:chgData name="松浦英宗" userId="9b03fd3a-662f-49ff-9af1-1b93cf7aab22" providerId="ADAL" clId="{56E9DFAE-DDAD-4FCA-8AED-56B2D15DB479}" dt="2026-02-25T01:20:07.822" v="20672" actId="208"/>
          <ac:spMkLst>
            <pc:docMk/>
            <pc:sldMk cId="2829741793" sldId="6083"/>
            <ac:spMk id="10" creationId="{7E6BD515-FF28-0230-3DDA-D93BF67E3C80}"/>
          </ac:spMkLst>
        </pc:spChg>
        <pc:spChg chg="mod">
          <ac:chgData name="松浦英宗" userId="9b03fd3a-662f-49ff-9af1-1b93cf7aab22" providerId="ADAL" clId="{56E9DFAE-DDAD-4FCA-8AED-56B2D15DB479}" dt="2026-02-25T01:20:07.822" v="20672" actId="208"/>
          <ac:spMkLst>
            <pc:docMk/>
            <pc:sldMk cId="2829741793" sldId="6083"/>
            <ac:spMk id="13" creationId="{1C727DD5-3888-5FC9-575E-EBE2FC95D998}"/>
          </ac:spMkLst>
        </pc:spChg>
        <pc:spChg chg="mod">
          <ac:chgData name="松浦英宗" userId="9b03fd3a-662f-49ff-9af1-1b93cf7aab22" providerId="ADAL" clId="{56E9DFAE-DDAD-4FCA-8AED-56B2D15DB479}" dt="2026-02-25T01:20:07.822" v="20672" actId="208"/>
          <ac:spMkLst>
            <pc:docMk/>
            <pc:sldMk cId="2829741793" sldId="6083"/>
            <ac:spMk id="16" creationId="{01F219CB-F6E9-1A7C-2916-7B9D82CCE54C}"/>
          </ac:spMkLst>
        </pc:spChg>
        <pc:spChg chg="mod">
          <ac:chgData name="松浦英宗" userId="9b03fd3a-662f-49ff-9af1-1b93cf7aab22" providerId="ADAL" clId="{56E9DFAE-DDAD-4FCA-8AED-56B2D15DB479}" dt="2026-02-25T01:20:07.822" v="20672" actId="208"/>
          <ac:spMkLst>
            <pc:docMk/>
            <pc:sldMk cId="2829741793" sldId="6083"/>
            <ac:spMk id="19" creationId="{151C17A9-BA56-CE3D-D43B-8B150328FDA5}"/>
          </ac:spMkLst>
        </pc:spChg>
      </pc:sldChg>
      <pc:sldChg chg="add del">
        <pc:chgData name="松浦英宗" userId="9b03fd3a-662f-49ff-9af1-1b93cf7aab22" providerId="ADAL" clId="{56E9DFAE-DDAD-4FCA-8AED-56B2D15DB479}" dt="2026-02-25T09:45:44.808" v="22856" actId="47"/>
        <pc:sldMkLst>
          <pc:docMk/>
          <pc:sldMk cId="2175478710" sldId="6084"/>
        </pc:sldMkLst>
      </pc:sldChg>
      <pc:sldChg chg="addSp delSp modSp add del mod">
        <pc:chgData name="松浦英宗" userId="9b03fd3a-662f-49ff-9af1-1b93cf7aab22" providerId="ADAL" clId="{56E9DFAE-DDAD-4FCA-8AED-56B2D15DB479}" dt="2026-02-25T09:24:20.465" v="22847" actId="2696"/>
        <pc:sldMkLst>
          <pc:docMk/>
          <pc:sldMk cId="3958929156" sldId="6084"/>
        </pc:sldMkLst>
        <pc:spChg chg="mod">
          <ac:chgData name="松浦英宗" userId="9b03fd3a-662f-49ff-9af1-1b93cf7aab22" providerId="ADAL" clId="{56E9DFAE-DDAD-4FCA-8AED-56B2D15DB479}" dt="2026-02-25T07:44:07.010" v="21019" actId="207"/>
          <ac:spMkLst>
            <pc:docMk/>
            <pc:sldMk cId="3958929156" sldId="6084"/>
            <ac:spMk id="3" creationId="{E0EBD389-7764-BA8F-2BEC-0E99985B5FFE}"/>
          </ac:spMkLst>
        </pc:spChg>
        <pc:spChg chg="mod">
          <ac:chgData name="松浦英宗" userId="9b03fd3a-662f-49ff-9af1-1b93cf7aab22" providerId="ADAL" clId="{56E9DFAE-DDAD-4FCA-8AED-56B2D15DB479}" dt="2026-02-25T07:37:41.404" v="20957" actId="207"/>
          <ac:spMkLst>
            <pc:docMk/>
            <pc:sldMk cId="3958929156" sldId="6084"/>
            <ac:spMk id="4" creationId="{078B64CC-2FAF-C309-8586-FEC3097391F5}"/>
          </ac:spMkLst>
        </pc:spChg>
        <pc:spChg chg="mod">
          <ac:chgData name="松浦英宗" userId="9b03fd3a-662f-49ff-9af1-1b93cf7aab22" providerId="ADAL" clId="{56E9DFAE-DDAD-4FCA-8AED-56B2D15DB479}" dt="2026-02-25T07:44:07.010" v="21019" actId="207"/>
          <ac:spMkLst>
            <pc:docMk/>
            <pc:sldMk cId="3958929156" sldId="6084"/>
            <ac:spMk id="7" creationId="{7893D088-2ECC-F032-619B-58185CCBB424}"/>
          </ac:spMkLst>
        </pc:spChg>
        <pc:spChg chg="mod">
          <ac:chgData name="松浦英宗" userId="9b03fd3a-662f-49ff-9af1-1b93cf7aab22" providerId="ADAL" clId="{56E9DFAE-DDAD-4FCA-8AED-56B2D15DB479}" dt="2026-02-25T07:44:07.010" v="21019" actId="207"/>
          <ac:spMkLst>
            <pc:docMk/>
            <pc:sldMk cId="3958929156" sldId="6084"/>
            <ac:spMk id="8" creationId="{00677F4B-A2DC-C83C-D009-046B80D6D3FF}"/>
          </ac:spMkLst>
        </pc:spChg>
        <pc:spChg chg="mod">
          <ac:chgData name="松浦英宗" userId="9b03fd3a-662f-49ff-9af1-1b93cf7aab22" providerId="ADAL" clId="{56E9DFAE-DDAD-4FCA-8AED-56B2D15DB479}" dt="2026-02-25T07:44:07.010" v="21019" actId="207"/>
          <ac:spMkLst>
            <pc:docMk/>
            <pc:sldMk cId="3958929156" sldId="6084"/>
            <ac:spMk id="10" creationId="{102D418C-FA8A-ABD3-9D4A-4D2EA98E5D42}"/>
          </ac:spMkLst>
        </pc:spChg>
        <pc:spChg chg="mod">
          <ac:chgData name="松浦英宗" userId="9b03fd3a-662f-49ff-9af1-1b93cf7aab22" providerId="ADAL" clId="{56E9DFAE-DDAD-4FCA-8AED-56B2D15DB479}" dt="2026-02-25T07:44:07.010" v="21019" actId="207"/>
          <ac:spMkLst>
            <pc:docMk/>
            <pc:sldMk cId="3958929156" sldId="6084"/>
            <ac:spMk id="11" creationId="{38447109-7579-C469-0577-F616D46F96E1}"/>
          </ac:spMkLst>
        </pc:spChg>
        <pc:spChg chg="mod">
          <ac:chgData name="松浦英宗" userId="9b03fd3a-662f-49ff-9af1-1b93cf7aab22" providerId="ADAL" clId="{56E9DFAE-DDAD-4FCA-8AED-56B2D15DB479}" dt="2026-02-25T07:44:07.010" v="21019" actId="207"/>
          <ac:spMkLst>
            <pc:docMk/>
            <pc:sldMk cId="3958929156" sldId="6084"/>
            <ac:spMk id="13" creationId="{4841B425-517D-F95D-88B6-EFC2935A24B5}"/>
          </ac:spMkLst>
        </pc:spChg>
        <pc:spChg chg="mod">
          <ac:chgData name="松浦英宗" userId="9b03fd3a-662f-49ff-9af1-1b93cf7aab22" providerId="ADAL" clId="{56E9DFAE-DDAD-4FCA-8AED-56B2D15DB479}" dt="2026-02-25T07:44:07.010" v="21019" actId="207"/>
          <ac:spMkLst>
            <pc:docMk/>
            <pc:sldMk cId="3958929156" sldId="6084"/>
            <ac:spMk id="14" creationId="{DC07D309-A0B0-3136-5557-58EE31EE5F8D}"/>
          </ac:spMkLst>
        </pc:spChg>
        <pc:spChg chg="mod">
          <ac:chgData name="松浦英宗" userId="9b03fd3a-662f-49ff-9af1-1b93cf7aab22" providerId="ADAL" clId="{56E9DFAE-DDAD-4FCA-8AED-56B2D15DB479}" dt="2026-02-25T07:44:07.010" v="21019" actId="207"/>
          <ac:spMkLst>
            <pc:docMk/>
            <pc:sldMk cId="3958929156" sldId="6084"/>
            <ac:spMk id="16" creationId="{BDDE8C03-747C-70B8-5A30-76602CCDCCF8}"/>
          </ac:spMkLst>
        </pc:spChg>
        <pc:spChg chg="mod">
          <ac:chgData name="松浦英宗" userId="9b03fd3a-662f-49ff-9af1-1b93cf7aab22" providerId="ADAL" clId="{56E9DFAE-DDAD-4FCA-8AED-56B2D15DB479}" dt="2026-02-25T07:44:07.010" v="21019" actId="207"/>
          <ac:spMkLst>
            <pc:docMk/>
            <pc:sldMk cId="3958929156" sldId="6084"/>
            <ac:spMk id="17" creationId="{32932AA4-C8C7-3CA7-E90D-D0810FCA9BA2}"/>
          </ac:spMkLst>
        </pc:spChg>
        <pc:spChg chg="mod">
          <ac:chgData name="松浦英宗" userId="9b03fd3a-662f-49ff-9af1-1b93cf7aab22" providerId="ADAL" clId="{56E9DFAE-DDAD-4FCA-8AED-56B2D15DB479}" dt="2026-02-25T07:44:07.010" v="21019" actId="207"/>
          <ac:spMkLst>
            <pc:docMk/>
            <pc:sldMk cId="3958929156" sldId="6084"/>
            <ac:spMk id="20" creationId="{FE8BAF82-704B-D742-3CED-FFEBFBBA3EF7}"/>
          </ac:spMkLst>
        </pc:spChg>
        <pc:spChg chg="add mod ord">
          <ac:chgData name="松浦英宗" userId="9b03fd3a-662f-49ff-9af1-1b93cf7aab22" providerId="ADAL" clId="{56E9DFAE-DDAD-4FCA-8AED-56B2D15DB479}" dt="2026-02-25T07:45:29.588" v="21060" actId="167"/>
          <ac:spMkLst>
            <pc:docMk/>
            <pc:sldMk cId="3958929156" sldId="6084"/>
            <ac:spMk id="21" creationId="{6CCDA3C2-2C86-ECD1-805A-B5BA7C7E679F}"/>
          </ac:spMkLst>
        </pc:spChg>
        <pc:spChg chg="add mod ord">
          <ac:chgData name="松浦英宗" userId="9b03fd3a-662f-49ff-9af1-1b93cf7aab22" providerId="ADAL" clId="{56E9DFAE-DDAD-4FCA-8AED-56B2D15DB479}" dt="2026-02-25T07:46:20.642" v="21070" actId="164"/>
          <ac:spMkLst>
            <pc:docMk/>
            <pc:sldMk cId="3958929156" sldId="6084"/>
            <ac:spMk id="23" creationId="{767902F1-94C3-BC31-C7DE-F25B3FD24A79}"/>
          </ac:spMkLst>
        </pc:spChg>
        <pc:spChg chg="add mod ord">
          <ac:chgData name="松浦英宗" userId="9b03fd3a-662f-49ff-9af1-1b93cf7aab22" providerId="ADAL" clId="{56E9DFAE-DDAD-4FCA-8AED-56B2D15DB479}" dt="2026-02-25T07:46:25.650" v="21072" actId="164"/>
          <ac:spMkLst>
            <pc:docMk/>
            <pc:sldMk cId="3958929156" sldId="6084"/>
            <ac:spMk id="24" creationId="{DFE96342-F814-E279-B6AC-35F99686F96D}"/>
          </ac:spMkLst>
        </pc:spChg>
        <pc:spChg chg="add mod ord">
          <ac:chgData name="松浦英宗" userId="9b03fd3a-662f-49ff-9af1-1b93cf7aab22" providerId="ADAL" clId="{56E9DFAE-DDAD-4FCA-8AED-56B2D15DB479}" dt="2026-02-25T07:46:31.815" v="21074" actId="164"/>
          <ac:spMkLst>
            <pc:docMk/>
            <pc:sldMk cId="3958929156" sldId="6084"/>
            <ac:spMk id="25" creationId="{21C18EF9-BC86-A3B8-30DF-F2222B4D5ECE}"/>
          </ac:spMkLst>
        </pc:spChg>
        <pc:spChg chg="add mod ord">
          <ac:chgData name="松浦英宗" userId="9b03fd3a-662f-49ff-9af1-1b93cf7aab22" providerId="ADAL" clId="{56E9DFAE-DDAD-4FCA-8AED-56B2D15DB479}" dt="2026-02-25T07:46:38.706" v="21076" actId="164"/>
          <ac:spMkLst>
            <pc:docMk/>
            <pc:sldMk cId="3958929156" sldId="6084"/>
            <ac:spMk id="26" creationId="{87DACC7B-26AB-0E5E-BDE5-7B2E96E9CB50}"/>
          </ac:spMkLst>
        </pc:spChg>
        <pc:spChg chg="add mod ord">
          <ac:chgData name="松浦英宗" userId="9b03fd3a-662f-49ff-9af1-1b93cf7aab22" providerId="ADAL" clId="{56E9DFAE-DDAD-4FCA-8AED-56B2D15DB479}" dt="2026-02-25T07:46:42.709" v="21078" actId="164"/>
          <ac:spMkLst>
            <pc:docMk/>
            <pc:sldMk cId="3958929156" sldId="6084"/>
            <ac:spMk id="27" creationId="{A2D2026C-8802-9F9D-FCD5-6316B434494B}"/>
          </ac:spMkLst>
        </pc:spChg>
        <pc:spChg chg="add mod ord">
          <ac:chgData name="松浦英宗" userId="9b03fd3a-662f-49ff-9af1-1b93cf7aab22" providerId="ADAL" clId="{56E9DFAE-DDAD-4FCA-8AED-56B2D15DB479}" dt="2026-02-25T07:46:46.591" v="21080" actId="164"/>
          <ac:spMkLst>
            <pc:docMk/>
            <pc:sldMk cId="3958929156" sldId="6084"/>
            <ac:spMk id="28" creationId="{6B14B7DB-2DAB-F790-B620-F4F6C049ADF5}"/>
          </ac:spMkLst>
        </pc:spChg>
        <pc:grpChg chg="mod ord">
          <ac:chgData name="松浦英宗" userId="9b03fd3a-662f-49ff-9af1-1b93cf7aab22" providerId="ADAL" clId="{56E9DFAE-DDAD-4FCA-8AED-56B2D15DB479}" dt="2026-02-25T07:46:20.642" v="21070" actId="164"/>
          <ac:grpSpMkLst>
            <pc:docMk/>
            <pc:sldMk cId="3958929156" sldId="6084"/>
            <ac:grpSpMk id="5" creationId="{ECD8F2C3-FA54-85F1-296D-98ABD5D93491}"/>
          </ac:grpSpMkLst>
        </pc:grpChg>
        <pc:grpChg chg="mod ord">
          <ac:chgData name="松浦英宗" userId="9b03fd3a-662f-49ff-9af1-1b93cf7aab22" providerId="ADAL" clId="{56E9DFAE-DDAD-4FCA-8AED-56B2D15DB479}" dt="2026-02-25T07:46:25.650" v="21072" actId="164"/>
          <ac:grpSpMkLst>
            <pc:docMk/>
            <pc:sldMk cId="3958929156" sldId="6084"/>
            <ac:grpSpMk id="6" creationId="{4D664095-73B6-36AB-973E-5E207BAF5A9C}"/>
          </ac:grpSpMkLst>
        </pc:grpChg>
        <pc:grpChg chg="mod ord">
          <ac:chgData name="松浦英宗" userId="9b03fd3a-662f-49ff-9af1-1b93cf7aab22" providerId="ADAL" clId="{56E9DFAE-DDAD-4FCA-8AED-56B2D15DB479}" dt="2026-02-25T07:46:31.815" v="21074" actId="164"/>
          <ac:grpSpMkLst>
            <pc:docMk/>
            <pc:sldMk cId="3958929156" sldId="6084"/>
            <ac:grpSpMk id="9" creationId="{BBA12064-65DB-1CEB-646A-5C2F43BC2B83}"/>
          </ac:grpSpMkLst>
        </pc:grpChg>
        <pc:grpChg chg="mod ord">
          <ac:chgData name="松浦英宗" userId="9b03fd3a-662f-49ff-9af1-1b93cf7aab22" providerId="ADAL" clId="{56E9DFAE-DDAD-4FCA-8AED-56B2D15DB479}" dt="2026-02-25T07:46:38.706" v="21076" actId="164"/>
          <ac:grpSpMkLst>
            <pc:docMk/>
            <pc:sldMk cId="3958929156" sldId="6084"/>
            <ac:grpSpMk id="12" creationId="{3BE9B7CE-EC93-438D-BD46-2FD9BE2A3C49}"/>
          </ac:grpSpMkLst>
        </pc:grpChg>
        <pc:grpChg chg="mod ord">
          <ac:chgData name="松浦英宗" userId="9b03fd3a-662f-49ff-9af1-1b93cf7aab22" providerId="ADAL" clId="{56E9DFAE-DDAD-4FCA-8AED-56B2D15DB479}" dt="2026-02-25T07:46:42.709" v="21078" actId="164"/>
          <ac:grpSpMkLst>
            <pc:docMk/>
            <pc:sldMk cId="3958929156" sldId="6084"/>
            <ac:grpSpMk id="15" creationId="{24F6C459-53C8-3336-9DB9-D843B540C269}"/>
          </ac:grpSpMkLst>
        </pc:grpChg>
        <pc:grpChg chg="mod ord">
          <ac:chgData name="松浦英宗" userId="9b03fd3a-662f-49ff-9af1-1b93cf7aab22" providerId="ADAL" clId="{56E9DFAE-DDAD-4FCA-8AED-56B2D15DB479}" dt="2026-02-25T07:46:46.591" v="21080" actId="164"/>
          <ac:grpSpMkLst>
            <pc:docMk/>
            <pc:sldMk cId="3958929156" sldId="6084"/>
            <ac:grpSpMk id="18" creationId="{C37352F4-D098-53CA-6584-1F12292C66FC}"/>
          </ac:grpSpMkLst>
        </pc:grpChg>
        <pc:grpChg chg="add mod">
          <ac:chgData name="松浦英宗" userId="9b03fd3a-662f-49ff-9af1-1b93cf7aab22" providerId="ADAL" clId="{56E9DFAE-DDAD-4FCA-8AED-56B2D15DB479}" dt="2026-02-25T07:37:32.480" v="20956" actId="164"/>
          <ac:grpSpMkLst>
            <pc:docMk/>
            <pc:sldMk cId="3958929156" sldId="6084"/>
            <ac:grpSpMk id="22" creationId="{31ACA6AE-7B62-A5AC-BF33-DA35037D328A}"/>
          </ac:grpSpMkLst>
        </pc:grpChg>
        <pc:grpChg chg="add mod">
          <ac:chgData name="松浦英宗" userId="9b03fd3a-662f-49ff-9af1-1b93cf7aab22" providerId="ADAL" clId="{56E9DFAE-DDAD-4FCA-8AED-56B2D15DB479}" dt="2026-02-25T07:46:20.642" v="21070" actId="164"/>
          <ac:grpSpMkLst>
            <pc:docMk/>
            <pc:sldMk cId="3958929156" sldId="6084"/>
            <ac:grpSpMk id="29" creationId="{71B774A2-255D-0914-AE6C-F8D819CBD85B}"/>
          </ac:grpSpMkLst>
        </pc:grpChg>
        <pc:grpChg chg="add mod">
          <ac:chgData name="松浦英宗" userId="9b03fd3a-662f-49ff-9af1-1b93cf7aab22" providerId="ADAL" clId="{56E9DFAE-DDAD-4FCA-8AED-56B2D15DB479}" dt="2026-02-25T07:46:50.022" v="21081" actId="465"/>
          <ac:grpSpMkLst>
            <pc:docMk/>
            <pc:sldMk cId="3958929156" sldId="6084"/>
            <ac:grpSpMk id="30" creationId="{2A396594-F04F-1893-A2EA-2CB9DAC782A6}"/>
          </ac:grpSpMkLst>
        </pc:grpChg>
        <pc:grpChg chg="add mod">
          <ac:chgData name="松浦英宗" userId="9b03fd3a-662f-49ff-9af1-1b93cf7aab22" providerId="ADAL" clId="{56E9DFAE-DDAD-4FCA-8AED-56B2D15DB479}" dt="2026-02-25T07:46:50.022" v="21081" actId="465"/>
          <ac:grpSpMkLst>
            <pc:docMk/>
            <pc:sldMk cId="3958929156" sldId="6084"/>
            <ac:grpSpMk id="31" creationId="{406F51CB-6E04-CCD7-5579-96FCC060AFA6}"/>
          </ac:grpSpMkLst>
        </pc:grpChg>
        <pc:grpChg chg="add mod">
          <ac:chgData name="松浦英宗" userId="9b03fd3a-662f-49ff-9af1-1b93cf7aab22" providerId="ADAL" clId="{56E9DFAE-DDAD-4FCA-8AED-56B2D15DB479}" dt="2026-02-25T07:46:50.022" v="21081" actId="465"/>
          <ac:grpSpMkLst>
            <pc:docMk/>
            <pc:sldMk cId="3958929156" sldId="6084"/>
            <ac:grpSpMk id="32" creationId="{C13C5E55-743E-9217-3D04-64BE80222B51}"/>
          </ac:grpSpMkLst>
        </pc:grpChg>
        <pc:grpChg chg="add mod">
          <ac:chgData name="松浦英宗" userId="9b03fd3a-662f-49ff-9af1-1b93cf7aab22" providerId="ADAL" clId="{56E9DFAE-DDAD-4FCA-8AED-56B2D15DB479}" dt="2026-02-25T07:46:50.022" v="21081" actId="465"/>
          <ac:grpSpMkLst>
            <pc:docMk/>
            <pc:sldMk cId="3958929156" sldId="6084"/>
            <ac:grpSpMk id="33" creationId="{EED8D1A2-2B56-5AE0-15D5-DA929CB04C00}"/>
          </ac:grpSpMkLst>
        </pc:grpChg>
        <pc:grpChg chg="add mod">
          <ac:chgData name="松浦英宗" userId="9b03fd3a-662f-49ff-9af1-1b93cf7aab22" providerId="ADAL" clId="{56E9DFAE-DDAD-4FCA-8AED-56B2D15DB479}" dt="2026-02-25T07:46:46.591" v="21080" actId="164"/>
          <ac:grpSpMkLst>
            <pc:docMk/>
            <pc:sldMk cId="3958929156" sldId="6084"/>
            <ac:grpSpMk id="34" creationId="{221AF7EA-3E54-96CB-908D-C55749CB925A}"/>
          </ac:grpSpMkLst>
        </pc:grpChg>
      </pc:sldChg>
      <pc:sldChg chg="add del">
        <pc:chgData name="松浦英宗" userId="9b03fd3a-662f-49ff-9af1-1b93cf7aab22" providerId="ADAL" clId="{56E9DFAE-DDAD-4FCA-8AED-56B2D15DB479}" dt="2026-02-25T07:38:31.389" v="20963"/>
        <pc:sldMkLst>
          <pc:docMk/>
          <pc:sldMk cId="2095727944" sldId="6085"/>
        </pc:sldMkLst>
      </pc:sldChg>
      <pc:sldChg chg="addSp delSp modSp add del mod">
        <pc:chgData name="松浦英宗" userId="9b03fd3a-662f-49ff-9af1-1b93cf7aab22" providerId="ADAL" clId="{56E9DFAE-DDAD-4FCA-8AED-56B2D15DB479}" dt="2026-02-25T09:45:44.808" v="22856" actId="47"/>
        <pc:sldMkLst>
          <pc:docMk/>
          <pc:sldMk cId="3316615694" sldId="6085"/>
        </pc:sldMkLst>
        <pc:spChg chg="mod">
          <ac:chgData name="松浦英宗" userId="9b03fd3a-662f-49ff-9af1-1b93cf7aab22" providerId="ADAL" clId="{56E9DFAE-DDAD-4FCA-8AED-56B2D15DB479}" dt="2026-02-25T07:41:46.600" v="20996" actId="164"/>
          <ac:spMkLst>
            <pc:docMk/>
            <pc:sldMk cId="3316615694" sldId="6085"/>
            <ac:spMk id="4" creationId="{6A364B32-BD05-A0F6-09A0-A8D2FC0020D6}"/>
          </ac:spMkLst>
        </pc:spChg>
        <pc:spChg chg="mod">
          <ac:chgData name="松浦英宗" userId="9b03fd3a-662f-49ff-9af1-1b93cf7aab22" providerId="ADAL" clId="{56E9DFAE-DDAD-4FCA-8AED-56B2D15DB479}" dt="2026-02-25T07:38:39.795" v="20966" actId="165"/>
          <ac:spMkLst>
            <pc:docMk/>
            <pc:sldMk cId="3316615694" sldId="6085"/>
            <ac:spMk id="5" creationId="{623E75B5-68AC-283A-3265-86EC9B3FF771}"/>
          </ac:spMkLst>
        </pc:spChg>
        <pc:spChg chg="add mod">
          <ac:chgData name="松浦英宗" userId="9b03fd3a-662f-49ff-9af1-1b93cf7aab22" providerId="ADAL" clId="{56E9DFAE-DDAD-4FCA-8AED-56B2D15DB479}" dt="2026-02-25T07:42:01.057" v="21001" actId="164"/>
          <ac:spMkLst>
            <pc:docMk/>
            <pc:sldMk cId="3316615694" sldId="6085"/>
            <ac:spMk id="6" creationId="{C6ABA71E-58B8-0696-EC7F-C4165A2BF6B8}"/>
          </ac:spMkLst>
        </pc:spChg>
        <pc:spChg chg="mod">
          <ac:chgData name="松浦英宗" userId="9b03fd3a-662f-49ff-9af1-1b93cf7aab22" providerId="ADAL" clId="{56E9DFAE-DDAD-4FCA-8AED-56B2D15DB479}" dt="2026-02-25T07:38:39.795" v="20966" actId="165"/>
          <ac:spMkLst>
            <pc:docMk/>
            <pc:sldMk cId="3316615694" sldId="6085"/>
            <ac:spMk id="7" creationId="{6A623987-743D-AE42-577B-4F83145C57B1}"/>
          </ac:spMkLst>
        </pc:spChg>
        <pc:spChg chg="mod">
          <ac:chgData name="松浦英宗" userId="9b03fd3a-662f-49ff-9af1-1b93cf7aab22" providerId="ADAL" clId="{56E9DFAE-DDAD-4FCA-8AED-56B2D15DB479}" dt="2026-02-25T07:38:39.795" v="20966" actId="165"/>
          <ac:spMkLst>
            <pc:docMk/>
            <pc:sldMk cId="3316615694" sldId="6085"/>
            <ac:spMk id="8" creationId="{5053B8AB-3F84-9F22-FD4C-B96352CF7D55}"/>
          </ac:spMkLst>
        </pc:spChg>
        <pc:spChg chg="mod">
          <ac:chgData name="松浦英宗" userId="9b03fd3a-662f-49ff-9af1-1b93cf7aab22" providerId="ADAL" clId="{56E9DFAE-DDAD-4FCA-8AED-56B2D15DB479}" dt="2026-02-25T07:38:39.795" v="20966" actId="165"/>
          <ac:spMkLst>
            <pc:docMk/>
            <pc:sldMk cId="3316615694" sldId="6085"/>
            <ac:spMk id="9" creationId="{ED6B095D-DDFE-CF14-B8C5-F3DAFA1012A3}"/>
          </ac:spMkLst>
        </pc:spChg>
        <pc:spChg chg="mod">
          <ac:chgData name="松浦英宗" userId="9b03fd3a-662f-49ff-9af1-1b93cf7aab22" providerId="ADAL" clId="{56E9DFAE-DDAD-4FCA-8AED-56B2D15DB479}" dt="2026-02-25T07:41:08.467" v="20988" actId="164"/>
          <ac:spMkLst>
            <pc:docMk/>
            <pc:sldMk cId="3316615694" sldId="6085"/>
            <ac:spMk id="12" creationId="{A177A22C-0F99-43EF-DBFA-7D3CD0F2BFD5}"/>
          </ac:spMkLst>
        </pc:spChg>
        <pc:spChg chg="mod">
          <ac:chgData name="松浦英宗" userId="9b03fd3a-662f-49ff-9af1-1b93cf7aab22" providerId="ADAL" clId="{56E9DFAE-DDAD-4FCA-8AED-56B2D15DB479}" dt="2026-02-25T07:41:08.467" v="20988" actId="164"/>
          <ac:spMkLst>
            <pc:docMk/>
            <pc:sldMk cId="3316615694" sldId="6085"/>
            <ac:spMk id="13" creationId="{EAE03B2B-0443-CABF-AAEC-E641336D27D5}"/>
          </ac:spMkLst>
        </pc:spChg>
        <pc:spChg chg="mod">
          <ac:chgData name="松浦英宗" userId="9b03fd3a-662f-49ff-9af1-1b93cf7aab22" providerId="ADAL" clId="{56E9DFAE-DDAD-4FCA-8AED-56B2D15DB479}" dt="2026-02-25T07:41:08.467" v="20988" actId="164"/>
          <ac:spMkLst>
            <pc:docMk/>
            <pc:sldMk cId="3316615694" sldId="6085"/>
            <ac:spMk id="14" creationId="{10C1AED3-631B-8842-AE3E-0A1B39725863}"/>
          </ac:spMkLst>
        </pc:spChg>
        <pc:spChg chg="mod">
          <ac:chgData name="松浦英宗" userId="9b03fd3a-662f-49ff-9af1-1b93cf7aab22" providerId="ADAL" clId="{56E9DFAE-DDAD-4FCA-8AED-56B2D15DB479}" dt="2026-02-25T07:41:08.467" v="20988" actId="164"/>
          <ac:spMkLst>
            <pc:docMk/>
            <pc:sldMk cId="3316615694" sldId="6085"/>
            <ac:spMk id="15" creationId="{A6B0FEF5-4F4B-67DB-DCE6-B33288A67E27}"/>
          </ac:spMkLst>
        </pc:spChg>
        <pc:spChg chg="mod">
          <ac:chgData name="松浦英宗" userId="9b03fd3a-662f-49ff-9af1-1b93cf7aab22" providerId="ADAL" clId="{56E9DFAE-DDAD-4FCA-8AED-56B2D15DB479}" dt="2026-02-25T07:38:39.795" v="20966" actId="165"/>
          <ac:spMkLst>
            <pc:docMk/>
            <pc:sldMk cId="3316615694" sldId="6085"/>
            <ac:spMk id="18" creationId="{E27CA5D1-8147-76A5-ACFF-724DD41F8824}"/>
          </ac:spMkLst>
        </pc:spChg>
        <pc:spChg chg="mod">
          <ac:chgData name="松浦英宗" userId="9b03fd3a-662f-49ff-9af1-1b93cf7aab22" providerId="ADAL" clId="{56E9DFAE-DDAD-4FCA-8AED-56B2D15DB479}" dt="2026-02-25T07:38:39.795" v="20966" actId="165"/>
          <ac:spMkLst>
            <pc:docMk/>
            <pc:sldMk cId="3316615694" sldId="6085"/>
            <ac:spMk id="29" creationId="{6FECABE4-B9FA-1CB2-28E4-AADB7A9A9BCB}"/>
          </ac:spMkLst>
        </pc:spChg>
        <pc:spChg chg="mod">
          <ac:chgData name="松浦英宗" userId="9b03fd3a-662f-49ff-9af1-1b93cf7aab22" providerId="ADAL" clId="{56E9DFAE-DDAD-4FCA-8AED-56B2D15DB479}" dt="2026-02-25T07:38:39.795" v="20966" actId="165"/>
          <ac:spMkLst>
            <pc:docMk/>
            <pc:sldMk cId="3316615694" sldId="6085"/>
            <ac:spMk id="32" creationId="{F641694C-7D81-9815-7B23-2C4E73068E7F}"/>
          </ac:spMkLst>
        </pc:spChg>
        <pc:spChg chg="mod">
          <ac:chgData name="松浦英宗" userId="9b03fd3a-662f-49ff-9af1-1b93cf7aab22" providerId="ADAL" clId="{56E9DFAE-DDAD-4FCA-8AED-56B2D15DB479}" dt="2026-02-25T07:38:39.795" v="20966" actId="165"/>
          <ac:spMkLst>
            <pc:docMk/>
            <pc:sldMk cId="3316615694" sldId="6085"/>
            <ac:spMk id="35" creationId="{923722EF-2EF4-3383-C0A0-302C8F0C13B2}"/>
          </ac:spMkLst>
        </pc:spChg>
        <pc:spChg chg="add mod">
          <ac:chgData name="松浦英宗" userId="9b03fd3a-662f-49ff-9af1-1b93cf7aab22" providerId="ADAL" clId="{56E9DFAE-DDAD-4FCA-8AED-56B2D15DB479}" dt="2026-02-25T07:41:58.182" v="21000" actId="164"/>
          <ac:spMkLst>
            <pc:docMk/>
            <pc:sldMk cId="3316615694" sldId="6085"/>
            <ac:spMk id="39" creationId="{05713E8F-994F-8405-0453-FC2892CC10D2}"/>
          </ac:spMkLst>
        </pc:spChg>
        <pc:spChg chg="add mod">
          <ac:chgData name="松浦英宗" userId="9b03fd3a-662f-49ff-9af1-1b93cf7aab22" providerId="ADAL" clId="{56E9DFAE-DDAD-4FCA-8AED-56B2D15DB479}" dt="2026-02-25T07:41:49.158" v="20997" actId="164"/>
          <ac:spMkLst>
            <pc:docMk/>
            <pc:sldMk cId="3316615694" sldId="6085"/>
            <ac:spMk id="41" creationId="{6441C03D-03EA-07DD-B544-A0F03F0D03D3}"/>
          </ac:spMkLst>
        </pc:spChg>
        <pc:spChg chg="add mod">
          <ac:chgData name="松浦英宗" userId="9b03fd3a-662f-49ff-9af1-1b93cf7aab22" providerId="ADAL" clId="{56E9DFAE-DDAD-4FCA-8AED-56B2D15DB479}" dt="2026-02-25T07:41:51.682" v="20998" actId="164"/>
          <ac:spMkLst>
            <pc:docMk/>
            <pc:sldMk cId="3316615694" sldId="6085"/>
            <ac:spMk id="42" creationId="{BCA26B40-7A55-90E7-CD81-0DDE90813C45}"/>
          </ac:spMkLst>
        </pc:spChg>
        <pc:spChg chg="add mod">
          <ac:chgData name="松浦英宗" userId="9b03fd3a-662f-49ff-9af1-1b93cf7aab22" providerId="ADAL" clId="{56E9DFAE-DDAD-4FCA-8AED-56B2D15DB479}" dt="2026-02-25T07:41:54.020" v="20999" actId="164"/>
          <ac:spMkLst>
            <pc:docMk/>
            <pc:sldMk cId="3316615694" sldId="6085"/>
            <ac:spMk id="43" creationId="{8D02522C-F550-7794-7B1D-461E0B7D456D}"/>
          </ac:spMkLst>
        </pc:spChg>
        <pc:grpChg chg="mod ord">
          <ac:chgData name="松浦英宗" userId="9b03fd3a-662f-49ff-9af1-1b93cf7aab22" providerId="ADAL" clId="{56E9DFAE-DDAD-4FCA-8AED-56B2D15DB479}" dt="2026-02-25T07:41:46.600" v="20996" actId="164"/>
          <ac:grpSpMkLst>
            <pc:docMk/>
            <pc:sldMk cId="3316615694" sldId="6085"/>
            <ac:grpSpMk id="10" creationId="{E648B468-3FC6-001F-E2D1-41D51020DB39}"/>
          </ac:grpSpMkLst>
        </pc:grpChg>
        <pc:grpChg chg="mod ord">
          <ac:chgData name="松浦英宗" userId="9b03fd3a-662f-49ff-9af1-1b93cf7aab22" providerId="ADAL" clId="{56E9DFAE-DDAD-4FCA-8AED-56B2D15DB479}" dt="2026-02-25T07:42:01.057" v="21001" actId="164"/>
          <ac:grpSpMkLst>
            <pc:docMk/>
            <pc:sldMk cId="3316615694" sldId="6085"/>
            <ac:grpSpMk id="11" creationId="{E0CF07F6-B166-8931-47DA-FE9F4364C99D}"/>
          </ac:grpSpMkLst>
        </pc:grpChg>
        <pc:grpChg chg="mod ord">
          <ac:chgData name="松浦英宗" userId="9b03fd3a-662f-49ff-9af1-1b93cf7aab22" providerId="ADAL" clId="{56E9DFAE-DDAD-4FCA-8AED-56B2D15DB479}" dt="2026-02-25T07:41:58.182" v="21000" actId="164"/>
          <ac:grpSpMkLst>
            <pc:docMk/>
            <pc:sldMk cId="3316615694" sldId="6085"/>
            <ac:grpSpMk id="16" creationId="{FD289AD6-DBF8-E6C1-CC36-37629E04113F}"/>
          </ac:grpSpMkLst>
        </pc:grpChg>
        <pc:grpChg chg="mod ord">
          <ac:chgData name="松浦英宗" userId="9b03fd3a-662f-49ff-9af1-1b93cf7aab22" providerId="ADAL" clId="{56E9DFAE-DDAD-4FCA-8AED-56B2D15DB479}" dt="2026-02-25T07:41:49.158" v="20997" actId="164"/>
          <ac:grpSpMkLst>
            <pc:docMk/>
            <pc:sldMk cId="3316615694" sldId="6085"/>
            <ac:grpSpMk id="23" creationId="{9A71FFA4-262E-9EE6-AF86-7E076594F86F}"/>
          </ac:grpSpMkLst>
        </pc:grpChg>
        <pc:grpChg chg="mod ord">
          <ac:chgData name="松浦英宗" userId="9b03fd3a-662f-49ff-9af1-1b93cf7aab22" providerId="ADAL" clId="{56E9DFAE-DDAD-4FCA-8AED-56B2D15DB479}" dt="2026-02-25T07:41:51.682" v="20998" actId="164"/>
          <ac:grpSpMkLst>
            <pc:docMk/>
            <pc:sldMk cId="3316615694" sldId="6085"/>
            <ac:grpSpMk id="24" creationId="{A08DB979-50C6-AA9D-8E0D-EF6B3973A984}"/>
          </ac:grpSpMkLst>
        </pc:grpChg>
        <pc:grpChg chg="mod ord">
          <ac:chgData name="松浦英宗" userId="9b03fd3a-662f-49ff-9af1-1b93cf7aab22" providerId="ADAL" clId="{56E9DFAE-DDAD-4FCA-8AED-56B2D15DB479}" dt="2026-02-25T07:41:54.020" v="20999" actId="164"/>
          <ac:grpSpMkLst>
            <pc:docMk/>
            <pc:sldMk cId="3316615694" sldId="6085"/>
            <ac:grpSpMk id="25" creationId="{091BE238-B957-8AD2-CC66-D75D0E8A018B}"/>
          </ac:grpSpMkLst>
        </pc:grpChg>
        <pc:grpChg chg="add mod">
          <ac:chgData name="松浦英宗" userId="9b03fd3a-662f-49ff-9af1-1b93cf7aab22" providerId="ADAL" clId="{56E9DFAE-DDAD-4FCA-8AED-56B2D15DB479}" dt="2026-02-25T07:41:08.467" v="20988" actId="164"/>
          <ac:grpSpMkLst>
            <pc:docMk/>
            <pc:sldMk cId="3316615694" sldId="6085"/>
            <ac:grpSpMk id="40" creationId="{6343E35D-A4F8-ECB6-552D-0DDD2FD42B4B}"/>
          </ac:grpSpMkLst>
        </pc:grpChg>
        <pc:grpChg chg="add mod">
          <ac:chgData name="松浦英宗" userId="9b03fd3a-662f-49ff-9af1-1b93cf7aab22" providerId="ADAL" clId="{56E9DFAE-DDAD-4FCA-8AED-56B2D15DB479}" dt="2026-02-25T07:41:46.600" v="20996" actId="164"/>
          <ac:grpSpMkLst>
            <pc:docMk/>
            <pc:sldMk cId="3316615694" sldId="6085"/>
            <ac:grpSpMk id="44" creationId="{96AB3FE4-394D-A605-AB85-00470AF6B276}"/>
          </ac:grpSpMkLst>
        </pc:grpChg>
        <pc:grpChg chg="add mod">
          <ac:chgData name="松浦英宗" userId="9b03fd3a-662f-49ff-9af1-1b93cf7aab22" providerId="ADAL" clId="{56E9DFAE-DDAD-4FCA-8AED-56B2D15DB479}" dt="2026-02-25T07:41:49.158" v="20997" actId="164"/>
          <ac:grpSpMkLst>
            <pc:docMk/>
            <pc:sldMk cId="3316615694" sldId="6085"/>
            <ac:grpSpMk id="45" creationId="{A4889129-CCE0-4DC6-5EA2-1FB57A26FBFA}"/>
          </ac:grpSpMkLst>
        </pc:grpChg>
        <pc:grpChg chg="add mod">
          <ac:chgData name="松浦英宗" userId="9b03fd3a-662f-49ff-9af1-1b93cf7aab22" providerId="ADAL" clId="{56E9DFAE-DDAD-4FCA-8AED-56B2D15DB479}" dt="2026-02-25T07:42:13.473" v="21014" actId="465"/>
          <ac:grpSpMkLst>
            <pc:docMk/>
            <pc:sldMk cId="3316615694" sldId="6085"/>
            <ac:grpSpMk id="46" creationId="{D8810CBA-F253-1EF7-DEBB-CC8F3F66071A}"/>
          </ac:grpSpMkLst>
        </pc:grpChg>
        <pc:grpChg chg="add mod">
          <ac:chgData name="松浦英宗" userId="9b03fd3a-662f-49ff-9af1-1b93cf7aab22" providerId="ADAL" clId="{56E9DFAE-DDAD-4FCA-8AED-56B2D15DB479}" dt="2026-02-25T07:42:05.587" v="21012" actId="1036"/>
          <ac:grpSpMkLst>
            <pc:docMk/>
            <pc:sldMk cId="3316615694" sldId="6085"/>
            <ac:grpSpMk id="47" creationId="{04AB3799-3B4A-F62F-5F3F-EB06CC74E987}"/>
          </ac:grpSpMkLst>
        </pc:grpChg>
        <pc:grpChg chg="add mod">
          <ac:chgData name="松浦英宗" userId="9b03fd3a-662f-49ff-9af1-1b93cf7aab22" providerId="ADAL" clId="{56E9DFAE-DDAD-4FCA-8AED-56B2D15DB479}" dt="2026-02-25T07:42:05.587" v="21012" actId="1036"/>
          <ac:grpSpMkLst>
            <pc:docMk/>
            <pc:sldMk cId="3316615694" sldId="6085"/>
            <ac:grpSpMk id="48" creationId="{57A2F431-B11F-67BA-DF8F-7D18946114F0}"/>
          </ac:grpSpMkLst>
        </pc:grpChg>
        <pc:grpChg chg="add mod">
          <ac:chgData name="松浦英宗" userId="9b03fd3a-662f-49ff-9af1-1b93cf7aab22" providerId="ADAL" clId="{56E9DFAE-DDAD-4FCA-8AED-56B2D15DB479}" dt="2026-02-25T07:42:09.587" v="21013" actId="465"/>
          <ac:grpSpMkLst>
            <pc:docMk/>
            <pc:sldMk cId="3316615694" sldId="6085"/>
            <ac:grpSpMk id="49" creationId="{37BAD29C-EA5A-5FCF-F53C-BCC3285D616F}"/>
          </ac:grpSpMkLst>
        </pc:grpChg>
      </pc:sldChg>
      <pc:sldChg chg="add del">
        <pc:chgData name="松浦英宗" userId="9b03fd3a-662f-49ff-9af1-1b93cf7aab22" providerId="ADAL" clId="{56E9DFAE-DDAD-4FCA-8AED-56B2D15DB479}" dt="2026-02-25T09:24:20.465" v="22847" actId="2696"/>
        <pc:sldMkLst>
          <pc:docMk/>
          <pc:sldMk cId="3578423021" sldId="6086"/>
        </pc:sldMkLst>
      </pc:sldChg>
      <pc:sldChg chg="add del">
        <pc:chgData name="松浦英宗" userId="9b03fd3a-662f-49ff-9af1-1b93cf7aab22" providerId="ADAL" clId="{56E9DFAE-DDAD-4FCA-8AED-56B2D15DB479}" dt="2026-02-25T09:45:44.808" v="22856" actId="47"/>
        <pc:sldMkLst>
          <pc:docMk/>
          <pc:sldMk cId="4088116525" sldId="6086"/>
        </pc:sldMkLst>
      </pc:sldChg>
      <pc:sldChg chg="delSp modSp add del mod">
        <pc:chgData name="松浦英宗" userId="9b03fd3a-662f-49ff-9af1-1b93cf7aab22" providerId="ADAL" clId="{56E9DFAE-DDAD-4FCA-8AED-56B2D15DB479}" dt="2026-02-25T09:45:44.808" v="22856" actId="47"/>
        <pc:sldMkLst>
          <pc:docMk/>
          <pc:sldMk cId="2217478086" sldId="6087"/>
        </pc:sldMkLst>
        <pc:spChg chg="del">
          <ac:chgData name="松浦英宗" userId="9b03fd3a-662f-49ff-9af1-1b93cf7aab22" providerId="ADAL" clId="{56E9DFAE-DDAD-4FCA-8AED-56B2D15DB479}" dt="2026-02-25T07:49:55.740" v="21083" actId="478"/>
          <ac:spMkLst>
            <pc:docMk/>
            <pc:sldMk cId="2217478086" sldId="6087"/>
            <ac:spMk id="3" creationId="{4F298EB1-8A4D-ECE2-8719-574535D08C2A}"/>
          </ac:spMkLst>
        </pc:spChg>
        <pc:spChg chg="del">
          <ac:chgData name="松浦英宗" userId="9b03fd3a-662f-49ff-9af1-1b93cf7aab22" providerId="ADAL" clId="{56E9DFAE-DDAD-4FCA-8AED-56B2D15DB479}" dt="2026-02-25T07:50:07.664" v="21085" actId="478"/>
          <ac:spMkLst>
            <pc:docMk/>
            <pc:sldMk cId="2217478086" sldId="6087"/>
            <ac:spMk id="4" creationId="{2A7E49F6-D87D-809D-0D38-D63626C4EAEA}"/>
          </ac:spMkLst>
        </pc:spChg>
        <pc:spChg chg="del">
          <ac:chgData name="松浦英宗" userId="9b03fd3a-662f-49ff-9af1-1b93cf7aab22" providerId="ADAL" clId="{56E9DFAE-DDAD-4FCA-8AED-56B2D15DB479}" dt="2026-02-25T07:50:07.664" v="21085" actId="478"/>
          <ac:spMkLst>
            <pc:docMk/>
            <pc:sldMk cId="2217478086" sldId="6087"/>
            <ac:spMk id="6" creationId="{621F7874-C807-FDCD-04A0-80EC54C6795A}"/>
          </ac:spMkLst>
        </pc:spChg>
        <pc:spChg chg="mod">
          <ac:chgData name="松浦英宗" userId="9b03fd3a-662f-49ff-9af1-1b93cf7aab22" providerId="ADAL" clId="{56E9DFAE-DDAD-4FCA-8AED-56B2D15DB479}" dt="2026-02-25T07:50:01.666" v="21084" actId="165"/>
          <ac:spMkLst>
            <pc:docMk/>
            <pc:sldMk cId="2217478086" sldId="6087"/>
            <ac:spMk id="14" creationId="{B6E9ABC3-8AC8-7511-C8BA-935163EE1816}"/>
          </ac:spMkLst>
        </pc:spChg>
        <pc:spChg chg="mod">
          <ac:chgData name="松浦英宗" userId="9b03fd3a-662f-49ff-9af1-1b93cf7aab22" providerId="ADAL" clId="{56E9DFAE-DDAD-4FCA-8AED-56B2D15DB479}" dt="2026-02-25T07:50:01.666" v="21084" actId="165"/>
          <ac:spMkLst>
            <pc:docMk/>
            <pc:sldMk cId="2217478086" sldId="6087"/>
            <ac:spMk id="18" creationId="{ED610672-8DA3-4796-FC51-B35530B86CF1}"/>
          </ac:spMkLst>
        </pc:spChg>
        <pc:spChg chg="mod">
          <ac:chgData name="松浦英宗" userId="9b03fd3a-662f-49ff-9af1-1b93cf7aab22" providerId="ADAL" clId="{56E9DFAE-DDAD-4FCA-8AED-56B2D15DB479}" dt="2026-02-25T07:50:01.666" v="21084" actId="165"/>
          <ac:spMkLst>
            <pc:docMk/>
            <pc:sldMk cId="2217478086" sldId="6087"/>
            <ac:spMk id="27" creationId="{B7D5B391-3299-EF23-CF96-9808ED54F5E3}"/>
          </ac:spMkLst>
        </pc:spChg>
        <pc:spChg chg="mod">
          <ac:chgData name="松浦英宗" userId="9b03fd3a-662f-49ff-9af1-1b93cf7aab22" providerId="ADAL" clId="{56E9DFAE-DDAD-4FCA-8AED-56B2D15DB479}" dt="2026-02-25T07:50:01.666" v="21084" actId="165"/>
          <ac:spMkLst>
            <pc:docMk/>
            <pc:sldMk cId="2217478086" sldId="6087"/>
            <ac:spMk id="30" creationId="{E0E477AA-9EEC-7D8E-BDEA-8F884533E310}"/>
          </ac:spMkLst>
        </pc:spChg>
        <pc:spChg chg="mod">
          <ac:chgData name="松浦英宗" userId="9b03fd3a-662f-49ff-9af1-1b93cf7aab22" providerId="ADAL" clId="{56E9DFAE-DDAD-4FCA-8AED-56B2D15DB479}" dt="2026-02-25T07:50:01.666" v="21084" actId="165"/>
          <ac:spMkLst>
            <pc:docMk/>
            <pc:sldMk cId="2217478086" sldId="6087"/>
            <ac:spMk id="32" creationId="{C9F4C4BB-3AFC-8DC7-CAAD-5BDAF27C8054}"/>
          </ac:spMkLst>
        </pc:spChg>
        <pc:spChg chg="mod">
          <ac:chgData name="松浦英宗" userId="9b03fd3a-662f-49ff-9af1-1b93cf7aab22" providerId="ADAL" clId="{56E9DFAE-DDAD-4FCA-8AED-56B2D15DB479}" dt="2026-02-25T07:50:01.666" v="21084" actId="165"/>
          <ac:spMkLst>
            <pc:docMk/>
            <pc:sldMk cId="2217478086" sldId="6087"/>
            <ac:spMk id="34" creationId="{B068C479-8013-E68B-A37C-32C02E61BA33}"/>
          </ac:spMkLst>
        </pc:spChg>
        <pc:spChg chg="mod">
          <ac:chgData name="松浦英宗" userId="9b03fd3a-662f-49ff-9af1-1b93cf7aab22" providerId="ADAL" clId="{56E9DFAE-DDAD-4FCA-8AED-56B2D15DB479}" dt="2026-02-25T07:50:01.666" v="21084" actId="165"/>
          <ac:spMkLst>
            <pc:docMk/>
            <pc:sldMk cId="2217478086" sldId="6087"/>
            <ac:spMk id="37" creationId="{91C01611-23C4-12A3-101C-3B286DC2F469}"/>
          </ac:spMkLst>
        </pc:spChg>
        <pc:spChg chg="del mod topLvl">
          <ac:chgData name="松浦英宗" userId="9b03fd3a-662f-49ff-9af1-1b93cf7aab22" providerId="ADAL" clId="{56E9DFAE-DDAD-4FCA-8AED-56B2D15DB479}" dt="2026-02-25T07:50:07.664" v="21085" actId="478"/>
          <ac:spMkLst>
            <pc:docMk/>
            <pc:sldMk cId="2217478086" sldId="6087"/>
            <ac:spMk id="39" creationId="{B004E4A7-F25C-D55D-E19C-AB83141C0845}"/>
          </ac:spMkLst>
        </pc:spChg>
        <pc:spChg chg="del">
          <ac:chgData name="松浦英宗" userId="9b03fd3a-662f-49ff-9af1-1b93cf7aab22" providerId="ADAL" clId="{56E9DFAE-DDAD-4FCA-8AED-56B2D15DB479}" dt="2026-02-25T07:50:07.664" v="21085" actId="478"/>
          <ac:spMkLst>
            <pc:docMk/>
            <pc:sldMk cId="2217478086" sldId="6087"/>
            <ac:spMk id="41" creationId="{4A6D57FC-23DF-23E9-E7F4-D3D52B46854F}"/>
          </ac:spMkLst>
        </pc:spChg>
        <pc:spChg chg="del mod topLvl">
          <ac:chgData name="松浦英宗" userId="9b03fd3a-662f-49ff-9af1-1b93cf7aab22" providerId="ADAL" clId="{56E9DFAE-DDAD-4FCA-8AED-56B2D15DB479}" dt="2026-02-25T07:50:07.664" v="21085" actId="478"/>
          <ac:spMkLst>
            <pc:docMk/>
            <pc:sldMk cId="2217478086" sldId="6087"/>
            <ac:spMk id="42" creationId="{87E5F7CB-A30F-3A40-CA48-A8DBF6487E8F}"/>
          </ac:spMkLst>
        </pc:spChg>
        <pc:spChg chg="del mod topLvl">
          <ac:chgData name="松浦英宗" userId="9b03fd3a-662f-49ff-9af1-1b93cf7aab22" providerId="ADAL" clId="{56E9DFAE-DDAD-4FCA-8AED-56B2D15DB479}" dt="2026-02-25T07:50:07.664" v="21085" actId="478"/>
          <ac:spMkLst>
            <pc:docMk/>
            <pc:sldMk cId="2217478086" sldId="6087"/>
            <ac:spMk id="43" creationId="{D57BDA6C-98F6-30F8-49B6-6B3189286ABE}"/>
          </ac:spMkLst>
        </pc:spChg>
      </pc:sldChg>
      <pc:sldChg chg="add del">
        <pc:chgData name="松浦英宗" userId="9b03fd3a-662f-49ff-9af1-1b93cf7aab22" providerId="ADAL" clId="{56E9DFAE-DDAD-4FCA-8AED-56B2D15DB479}" dt="2026-02-25T09:45:44.808" v="22856" actId="47"/>
        <pc:sldMkLst>
          <pc:docMk/>
          <pc:sldMk cId="980875018" sldId="6088"/>
        </pc:sldMkLst>
      </pc:sldChg>
      <pc:sldChg chg="delSp modSp add del mod">
        <pc:chgData name="松浦英宗" userId="9b03fd3a-662f-49ff-9af1-1b93cf7aab22" providerId="ADAL" clId="{56E9DFAE-DDAD-4FCA-8AED-56B2D15DB479}" dt="2026-02-25T09:24:41.691" v="22854" actId="2696"/>
        <pc:sldMkLst>
          <pc:docMk/>
          <pc:sldMk cId="1824785430" sldId="6088"/>
        </pc:sldMkLst>
        <pc:spChg chg="del">
          <ac:chgData name="松浦英宗" userId="9b03fd3a-662f-49ff-9af1-1b93cf7aab22" providerId="ADAL" clId="{56E9DFAE-DDAD-4FCA-8AED-56B2D15DB479}" dt="2026-02-25T07:58:52.701" v="21386" actId="478"/>
          <ac:spMkLst>
            <pc:docMk/>
            <pc:sldMk cId="1824785430" sldId="6088"/>
            <ac:spMk id="3" creationId="{BD33C7E0-2702-0B48-2101-9F29D2AF9B50}"/>
          </ac:spMkLst>
        </pc:spChg>
        <pc:spChg chg="mod">
          <ac:chgData name="松浦英宗" userId="9b03fd3a-662f-49ff-9af1-1b93cf7aab22" providerId="ADAL" clId="{56E9DFAE-DDAD-4FCA-8AED-56B2D15DB479}" dt="2026-02-25T09:07:11.432" v="22585" actId="208"/>
          <ac:spMkLst>
            <pc:docMk/>
            <pc:sldMk cId="1824785430" sldId="6088"/>
            <ac:spMk id="4" creationId="{AB160468-4980-8FF8-D310-13043E3A43F2}"/>
          </ac:spMkLst>
        </pc:spChg>
        <pc:spChg chg="mod">
          <ac:chgData name="松浦英宗" userId="9b03fd3a-662f-49ff-9af1-1b93cf7aab22" providerId="ADAL" clId="{56E9DFAE-DDAD-4FCA-8AED-56B2D15DB479}" dt="2026-02-25T09:07:11.432" v="22585" actId="208"/>
          <ac:spMkLst>
            <pc:docMk/>
            <pc:sldMk cId="1824785430" sldId="6088"/>
            <ac:spMk id="13" creationId="{E3CF4F3E-4B38-D590-4D80-1155A653E343}"/>
          </ac:spMkLst>
        </pc:spChg>
        <pc:spChg chg="mod">
          <ac:chgData name="松浦英宗" userId="9b03fd3a-662f-49ff-9af1-1b93cf7aab22" providerId="ADAL" clId="{56E9DFAE-DDAD-4FCA-8AED-56B2D15DB479}" dt="2026-02-25T09:07:11.432" v="22585" actId="208"/>
          <ac:spMkLst>
            <pc:docMk/>
            <pc:sldMk cId="1824785430" sldId="6088"/>
            <ac:spMk id="21" creationId="{01913C22-B976-5581-07D4-A1C9B4BEE483}"/>
          </ac:spMkLst>
        </pc:spChg>
        <pc:spChg chg="mod">
          <ac:chgData name="松浦英宗" userId="9b03fd3a-662f-49ff-9af1-1b93cf7aab22" providerId="ADAL" clId="{56E9DFAE-DDAD-4FCA-8AED-56B2D15DB479}" dt="2026-02-25T09:07:11.432" v="22585" actId="208"/>
          <ac:spMkLst>
            <pc:docMk/>
            <pc:sldMk cId="1824785430" sldId="6088"/>
            <ac:spMk id="29" creationId="{55A601AB-D3D5-605F-1167-59954D17359A}"/>
          </ac:spMkLst>
        </pc:spChg>
      </pc:sldChg>
      <pc:sldChg chg="add del">
        <pc:chgData name="松浦英宗" userId="9b03fd3a-662f-49ff-9af1-1b93cf7aab22" providerId="ADAL" clId="{56E9DFAE-DDAD-4FCA-8AED-56B2D15DB479}" dt="2026-02-25T07:58:49.083" v="21384" actId="47"/>
        <pc:sldMkLst>
          <pc:docMk/>
          <pc:sldMk cId="2435651919" sldId="6088"/>
        </pc:sldMkLst>
      </pc:sldChg>
      <pc:sldChg chg="addSp delSp modSp add del mod">
        <pc:chgData name="松浦英宗" userId="9b03fd3a-662f-49ff-9af1-1b93cf7aab22" providerId="ADAL" clId="{56E9DFAE-DDAD-4FCA-8AED-56B2D15DB479}" dt="2026-02-25T09:45:44.808" v="22856" actId="47"/>
        <pc:sldMkLst>
          <pc:docMk/>
          <pc:sldMk cId="3270635641" sldId="6089"/>
        </pc:sldMkLst>
        <pc:spChg chg="mod topLvl">
          <ac:chgData name="松浦英宗" userId="9b03fd3a-662f-49ff-9af1-1b93cf7aab22" providerId="ADAL" clId="{56E9DFAE-DDAD-4FCA-8AED-56B2D15DB479}" dt="2026-02-25T08:09:47.282" v="21571" actId="165"/>
          <ac:spMkLst>
            <pc:docMk/>
            <pc:sldMk cId="3270635641" sldId="6089"/>
            <ac:spMk id="5" creationId="{66883478-1EF3-6780-25A9-D9196B80E17A}"/>
          </ac:spMkLst>
        </pc:spChg>
        <pc:spChg chg="del mod topLvl">
          <ac:chgData name="松浦英宗" userId="9b03fd3a-662f-49ff-9af1-1b93cf7aab22" providerId="ADAL" clId="{56E9DFAE-DDAD-4FCA-8AED-56B2D15DB479}" dt="2026-02-25T08:08:42.507" v="21561" actId="478"/>
          <ac:spMkLst>
            <pc:docMk/>
            <pc:sldMk cId="3270635641" sldId="6089"/>
            <ac:spMk id="7" creationId="{51692B67-8EB9-855D-3FCD-62BD59D7BEE4}"/>
          </ac:spMkLst>
        </pc:spChg>
        <pc:spChg chg="mod topLvl">
          <ac:chgData name="松浦英宗" userId="9b03fd3a-662f-49ff-9af1-1b93cf7aab22" providerId="ADAL" clId="{56E9DFAE-DDAD-4FCA-8AED-56B2D15DB479}" dt="2026-02-25T08:09:47.282" v="21571" actId="165"/>
          <ac:spMkLst>
            <pc:docMk/>
            <pc:sldMk cId="3270635641" sldId="6089"/>
            <ac:spMk id="8" creationId="{0317CCFF-97EB-DFD0-6629-23078B66079D}"/>
          </ac:spMkLst>
        </pc:spChg>
        <pc:spChg chg="del">
          <ac:chgData name="松浦英宗" userId="9b03fd3a-662f-49ff-9af1-1b93cf7aab22" providerId="ADAL" clId="{56E9DFAE-DDAD-4FCA-8AED-56B2D15DB479}" dt="2026-02-25T08:08:42.507" v="21561" actId="478"/>
          <ac:spMkLst>
            <pc:docMk/>
            <pc:sldMk cId="3270635641" sldId="6089"/>
            <ac:spMk id="9" creationId="{41069C24-CBC3-9151-6145-8D51A6C6B1FB}"/>
          </ac:spMkLst>
        </pc:spChg>
        <pc:spChg chg="mod topLvl">
          <ac:chgData name="松浦英宗" userId="9b03fd3a-662f-49ff-9af1-1b93cf7aab22" providerId="ADAL" clId="{56E9DFAE-DDAD-4FCA-8AED-56B2D15DB479}" dt="2026-02-25T08:09:47.282" v="21571" actId="165"/>
          <ac:spMkLst>
            <pc:docMk/>
            <pc:sldMk cId="3270635641" sldId="6089"/>
            <ac:spMk id="12" creationId="{430AD6BD-4690-5C58-748D-160DF931F4AC}"/>
          </ac:spMkLst>
        </pc:spChg>
        <pc:spChg chg="del mod topLvl">
          <ac:chgData name="松浦英宗" userId="9b03fd3a-662f-49ff-9af1-1b93cf7aab22" providerId="ADAL" clId="{56E9DFAE-DDAD-4FCA-8AED-56B2D15DB479}" dt="2026-02-25T08:08:42.507" v="21561" actId="478"/>
          <ac:spMkLst>
            <pc:docMk/>
            <pc:sldMk cId="3270635641" sldId="6089"/>
            <ac:spMk id="13" creationId="{8EFA1C2A-FFCF-FA2F-AA59-C75C41888F3B}"/>
          </ac:spMkLst>
        </pc:spChg>
        <pc:spChg chg="mod topLvl">
          <ac:chgData name="松浦英宗" userId="9b03fd3a-662f-49ff-9af1-1b93cf7aab22" providerId="ADAL" clId="{56E9DFAE-DDAD-4FCA-8AED-56B2D15DB479}" dt="2026-02-25T08:09:47.282" v="21571" actId="165"/>
          <ac:spMkLst>
            <pc:docMk/>
            <pc:sldMk cId="3270635641" sldId="6089"/>
            <ac:spMk id="14" creationId="{0ADAF434-48E2-48D0-C6F6-79179B6318BB}"/>
          </ac:spMkLst>
        </pc:spChg>
        <pc:spChg chg="del mod topLvl">
          <ac:chgData name="松浦英宗" userId="9b03fd3a-662f-49ff-9af1-1b93cf7aab22" providerId="ADAL" clId="{56E9DFAE-DDAD-4FCA-8AED-56B2D15DB479}" dt="2026-02-25T08:08:42.507" v="21561" actId="478"/>
          <ac:spMkLst>
            <pc:docMk/>
            <pc:sldMk cId="3270635641" sldId="6089"/>
            <ac:spMk id="15" creationId="{810F3653-FF27-AACC-0975-1F3CD2D6C4C2}"/>
          </ac:spMkLst>
        </pc:spChg>
        <pc:spChg chg="mod topLvl">
          <ac:chgData name="松浦英宗" userId="9b03fd3a-662f-49ff-9af1-1b93cf7aab22" providerId="ADAL" clId="{56E9DFAE-DDAD-4FCA-8AED-56B2D15DB479}" dt="2026-02-25T08:09:47.282" v="21571" actId="165"/>
          <ac:spMkLst>
            <pc:docMk/>
            <pc:sldMk cId="3270635641" sldId="6089"/>
            <ac:spMk id="17" creationId="{13A2A4EB-5F1B-B9F6-DA0B-F37566BCBF24}"/>
          </ac:spMkLst>
        </pc:spChg>
        <pc:spChg chg="del">
          <ac:chgData name="松浦英宗" userId="9b03fd3a-662f-49ff-9af1-1b93cf7aab22" providerId="ADAL" clId="{56E9DFAE-DDAD-4FCA-8AED-56B2D15DB479}" dt="2026-02-25T08:08:42.507" v="21561" actId="478"/>
          <ac:spMkLst>
            <pc:docMk/>
            <pc:sldMk cId="3270635641" sldId="6089"/>
            <ac:spMk id="18" creationId="{CE9D6530-71C6-ADF7-1E36-E22BB5CEF593}"/>
          </ac:spMkLst>
        </pc:spChg>
        <pc:spChg chg="mod topLvl">
          <ac:chgData name="松浦英宗" userId="9b03fd3a-662f-49ff-9af1-1b93cf7aab22" providerId="ADAL" clId="{56E9DFAE-DDAD-4FCA-8AED-56B2D15DB479}" dt="2026-02-25T08:09:47.282" v="21571" actId="165"/>
          <ac:spMkLst>
            <pc:docMk/>
            <pc:sldMk cId="3270635641" sldId="6089"/>
            <ac:spMk id="19" creationId="{DAD8911C-64AB-4138-9C4E-39953258616B}"/>
          </ac:spMkLst>
        </pc:spChg>
        <pc:spChg chg="mod">
          <ac:chgData name="松浦英宗" userId="9b03fd3a-662f-49ff-9af1-1b93cf7aab22" providerId="ADAL" clId="{56E9DFAE-DDAD-4FCA-8AED-56B2D15DB479}" dt="2026-02-25T08:09:38.463" v="21567" actId="1076"/>
          <ac:spMkLst>
            <pc:docMk/>
            <pc:sldMk cId="3270635641" sldId="6089"/>
            <ac:spMk id="26" creationId="{ED8B9436-BF47-FFE8-EE11-8ABE73E73E4B}"/>
          </ac:spMkLst>
        </pc:spChg>
        <pc:spChg chg="del mod topLvl">
          <ac:chgData name="松浦英宗" userId="9b03fd3a-662f-49ff-9af1-1b93cf7aab22" providerId="ADAL" clId="{56E9DFAE-DDAD-4FCA-8AED-56B2D15DB479}" dt="2026-02-25T08:08:42.507" v="21561" actId="478"/>
          <ac:spMkLst>
            <pc:docMk/>
            <pc:sldMk cId="3270635641" sldId="6089"/>
            <ac:spMk id="27" creationId="{FD263C6C-33D9-60CC-69B1-A333EC970F5F}"/>
          </ac:spMkLst>
        </pc:spChg>
        <pc:spChg chg="mod topLvl">
          <ac:chgData name="松浦英宗" userId="9b03fd3a-662f-49ff-9af1-1b93cf7aab22" providerId="ADAL" clId="{56E9DFAE-DDAD-4FCA-8AED-56B2D15DB479}" dt="2026-02-25T08:09:47.282" v="21571" actId="165"/>
          <ac:spMkLst>
            <pc:docMk/>
            <pc:sldMk cId="3270635641" sldId="6089"/>
            <ac:spMk id="28" creationId="{02CC2F60-45BA-507C-CF3C-36C10CFDD312}"/>
          </ac:spMkLst>
        </pc:spChg>
        <pc:spChg chg="mod">
          <ac:chgData name="松浦英宗" userId="9b03fd3a-662f-49ff-9af1-1b93cf7aab22" providerId="ADAL" clId="{56E9DFAE-DDAD-4FCA-8AED-56B2D15DB479}" dt="2026-02-25T08:09:38.463" v="21567" actId="1076"/>
          <ac:spMkLst>
            <pc:docMk/>
            <pc:sldMk cId="3270635641" sldId="6089"/>
            <ac:spMk id="30" creationId="{D7F983B2-A37A-20F5-1F4A-10FCBB9C779A}"/>
          </ac:spMkLst>
        </pc:spChg>
        <pc:spChg chg="del">
          <ac:chgData name="松浦英宗" userId="9b03fd3a-662f-49ff-9af1-1b93cf7aab22" providerId="ADAL" clId="{56E9DFAE-DDAD-4FCA-8AED-56B2D15DB479}" dt="2026-02-25T08:08:42.507" v="21561" actId="478"/>
          <ac:spMkLst>
            <pc:docMk/>
            <pc:sldMk cId="3270635641" sldId="6089"/>
            <ac:spMk id="31" creationId="{7C8118F1-C10C-A449-798C-FDCD47740741}"/>
          </ac:spMkLst>
        </pc:spChg>
        <pc:spChg chg="mod topLvl">
          <ac:chgData name="松浦英宗" userId="9b03fd3a-662f-49ff-9af1-1b93cf7aab22" providerId="ADAL" clId="{56E9DFAE-DDAD-4FCA-8AED-56B2D15DB479}" dt="2026-02-25T08:09:47.282" v="21571" actId="165"/>
          <ac:spMkLst>
            <pc:docMk/>
            <pc:sldMk cId="3270635641" sldId="6089"/>
            <ac:spMk id="32" creationId="{2E04394B-34BC-790F-94DA-CF62409B4589}"/>
          </ac:spMkLst>
        </pc:spChg>
        <pc:spChg chg="del mod topLvl">
          <ac:chgData name="松浦英宗" userId="9b03fd3a-662f-49ff-9af1-1b93cf7aab22" providerId="ADAL" clId="{56E9DFAE-DDAD-4FCA-8AED-56B2D15DB479}" dt="2026-02-25T08:08:42.507" v="21561" actId="478"/>
          <ac:spMkLst>
            <pc:docMk/>
            <pc:sldMk cId="3270635641" sldId="6089"/>
            <ac:spMk id="33" creationId="{682269C5-D030-603F-1656-F0810FD88177}"/>
          </ac:spMkLst>
        </pc:spChg>
        <pc:spChg chg="mod topLvl">
          <ac:chgData name="松浦英宗" userId="9b03fd3a-662f-49ff-9af1-1b93cf7aab22" providerId="ADAL" clId="{56E9DFAE-DDAD-4FCA-8AED-56B2D15DB479}" dt="2026-02-25T08:09:47.282" v="21571" actId="165"/>
          <ac:spMkLst>
            <pc:docMk/>
            <pc:sldMk cId="3270635641" sldId="6089"/>
            <ac:spMk id="34" creationId="{DCE3D989-5DF6-934F-449B-480BEC2B86A4}"/>
          </ac:spMkLst>
        </pc:spChg>
        <pc:spChg chg="del mod topLvl">
          <ac:chgData name="松浦英宗" userId="9b03fd3a-662f-49ff-9af1-1b93cf7aab22" providerId="ADAL" clId="{56E9DFAE-DDAD-4FCA-8AED-56B2D15DB479}" dt="2026-02-25T08:08:42.507" v="21561" actId="478"/>
          <ac:spMkLst>
            <pc:docMk/>
            <pc:sldMk cId="3270635641" sldId="6089"/>
            <ac:spMk id="35" creationId="{D1D7100B-326F-3621-F5EE-F5B4B4797C89}"/>
          </ac:spMkLst>
        </pc:spChg>
        <pc:spChg chg="mod topLvl">
          <ac:chgData name="松浦英宗" userId="9b03fd3a-662f-49ff-9af1-1b93cf7aab22" providerId="ADAL" clId="{56E9DFAE-DDAD-4FCA-8AED-56B2D15DB479}" dt="2026-02-25T08:09:47.282" v="21571" actId="165"/>
          <ac:spMkLst>
            <pc:docMk/>
            <pc:sldMk cId="3270635641" sldId="6089"/>
            <ac:spMk id="36" creationId="{92E2DD6F-8AB6-E96E-1AF7-D6A58466E096}"/>
          </ac:spMkLst>
        </pc:spChg>
        <pc:spChg chg="del">
          <ac:chgData name="松浦英宗" userId="9b03fd3a-662f-49ff-9af1-1b93cf7aab22" providerId="ADAL" clId="{56E9DFAE-DDAD-4FCA-8AED-56B2D15DB479}" dt="2026-02-25T08:08:42.507" v="21561" actId="478"/>
          <ac:spMkLst>
            <pc:docMk/>
            <pc:sldMk cId="3270635641" sldId="6089"/>
            <ac:spMk id="37" creationId="{09DAE2BA-701C-A722-CBDB-D1A648AC2679}"/>
          </ac:spMkLst>
        </pc:spChg>
        <pc:grpChg chg="mod">
          <ac:chgData name="松浦英宗" userId="9b03fd3a-662f-49ff-9af1-1b93cf7aab22" providerId="ADAL" clId="{56E9DFAE-DDAD-4FCA-8AED-56B2D15DB479}" dt="2026-02-25T08:09:45.970" v="21570" actId="12788"/>
          <ac:grpSpMkLst>
            <pc:docMk/>
            <pc:sldMk cId="3270635641" sldId="6089"/>
            <ac:grpSpMk id="3" creationId="{F1D9870B-C955-266F-248C-B74B91DE728F}"/>
          </ac:grpSpMkLst>
        </pc:grpChg>
      </pc:sldChg>
      <pc:sldChg chg="addSp delSp modSp add del mod">
        <pc:chgData name="松浦英宗" userId="9b03fd3a-662f-49ff-9af1-1b93cf7aab22" providerId="ADAL" clId="{56E9DFAE-DDAD-4FCA-8AED-56B2D15DB479}" dt="2026-02-25T09:45:44.808" v="22856" actId="47"/>
        <pc:sldMkLst>
          <pc:docMk/>
          <pc:sldMk cId="373120903" sldId="6090"/>
        </pc:sldMkLst>
        <pc:spChg chg="mod">
          <ac:chgData name="松浦英宗" userId="9b03fd3a-662f-49ff-9af1-1b93cf7aab22" providerId="ADAL" clId="{56E9DFAE-DDAD-4FCA-8AED-56B2D15DB479}" dt="2026-02-25T08:28:07.014" v="21945" actId="207"/>
          <ac:spMkLst>
            <pc:docMk/>
            <pc:sldMk cId="373120903" sldId="6090"/>
            <ac:spMk id="5" creationId="{664609A7-8D5C-E4C7-2F59-3DD8F6849DA7}"/>
          </ac:spMkLst>
        </pc:spChg>
        <pc:spChg chg="mod topLvl">
          <ac:chgData name="松浦英宗" userId="9b03fd3a-662f-49ff-9af1-1b93cf7aab22" providerId="ADAL" clId="{56E9DFAE-DDAD-4FCA-8AED-56B2D15DB479}" dt="2026-02-25T08:27:59.515" v="21944" actId="165"/>
          <ac:spMkLst>
            <pc:docMk/>
            <pc:sldMk cId="373120903" sldId="6090"/>
            <ac:spMk id="7" creationId="{5F25BF15-6ADB-CE2E-88E6-906655A35D89}"/>
          </ac:spMkLst>
        </pc:spChg>
        <pc:spChg chg="mod">
          <ac:chgData name="松浦英宗" userId="9b03fd3a-662f-49ff-9af1-1b93cf7aab22" providerId="ADAL" clId="{56E9DFAE-DDAD-4FCA-8AED-56B2D15DB479}" dt="2026-02-25T08:29:36.284" v="21975" actId="1036"/>
          <ac:spMkLst>
            <pc:docMk/>
            <pc:sldMk cId="373120903" sldId="6090"/>
            <ac:spMk id="8" creationId="{ED14B50F-F4B4-E40E-2BC9-72CCE9D6BED7}"/>
          </ac:spMkLst>
        </pc:spChg>
        <pc:spChg chg="mod">
          <ac:chgData name="松浦英宗" userId="9b03fd3a-662f-49ff-9af1-1b93cf7aab22" providerId="ADAL" clId="{56E9DFAE-DDAD-4FCA-8AED-56B2D15DB479}" dt="2026-02-25T08:29:36.284" v="21975" actId="1036"/>
          <ac:spMkLst>
            <pc:docMk/>
            <pc:sldMk cId="373120903" sldId="6090"/>
            <ac:spMk id="9" creationId="{B6CE5C7B-903E-97F7-C82D-800D615A41DE}"/>
          </ac:spMkLst>
        </pc:spChg>
        <pc:spChg chg="mod topLvl">
          <ac:chgData name="松浦英宗" userId="9b03fd3a-662f-49ff-9af1-1b93cf7aab22" providerId="ADAL" clId="{56E9DFAE-DDAD-4FCA-8AED-56B2D15DB479}" dt="2026-02-25T08:28:07.014" v="21945" actId="207"/>
          <ac:spMkLst>
            <pc:docMk/>
            <pc:sldMk cId="373120903" sldId="6090"/>
            <ac:spMk id="12" creationId="{6ADC1784-E95A-4854-7CA2-B00C43869703}"/>
          </ac:spMkLst>
        </pc:spChg>
        <pc:spChg chg="mod">
          <ac:chgData name="松浦英宗" userId="9b03fd3a-662f-49ff-9af1-1b93cf7aab22" providerId="ADAL" clId="{56E9DFAE-DDAD-4FCA-8AED-56B2D15DB479}" dt="2026-02-25T08:28:50.022" v="21960" actId="552"/>
          <ac:spMkLst>
            <pc:docMk/>
            <pc:sldMk cId="373120903" sldId="6090"/>
            <ac:spMk id="13" creationId="{B3221D44-C5DB-5ADD-AC2D-0384FF750936}"/>
          </ac:spMkLst>
        </pc:spChg>
        <pc:spChg chg="mod topLvl">
          <ac:chgData name="松浦英宗" userId="9b03fd3a-662f-49ff-9af1-1b93cf7aab22" providerId="ADAL" clId="{56E9DFAE-DDAD-4FCA-8AED-56B2D15DB479}" dt="2026-02-25T08:29:36.284" v="21975" actId="1036"/>
          <ac:spMkLst>
            <pc:docMk/>
            <pc:sldMk cId="373120903" sldId="6090"/>
            <ac:spMk id="14" creationId="{8755BF06-E78E-AAE1-DA26-5DDA804B15B1}"/>
          </ac:spMkLst>
        </pc:spChg>
        <pc:spChg chg="mod">
          <ac:chgData name="松浦英宗" userId="9b03fd3a-662f-49ff-9af1-1b93cf7aab22" providerId="ADAL" clId="{56E9DFAE-DDAD-4FCA-8AED-56B2D15DB479}" dt="2026-02-25T08:29:36.284" v="21975" actId="1036"/>
          <ac:spMkLst>
            <pc:docMk/>
            <pc:sldMk cId="373120903" sldId="6090"/>
            <ac:spMk id="15" creationId="{58EAF364-4408-2767-08E6-D68CC620F046}"/>
          </ac:spMkLst>
        </pc:spChg>
        <pc:spChg chg="mod">
          <ac:chgData name="松浦英宗" userId="9b03fd3a-662f-49ff-9af1-1b93cf7aab22" providerId="ADAL" clId="{56E9DFAE-DDAD-4FCA-8AED-56B2D15DB479}" dt="2026-02-25T08:28:07.014" v="21945" actId="207"/>
          <ac:spMkLst>
            <pc:docMk/>
            <pc:sldMk cId="373120903" sldId="6090"/>
            <ac:spMk id="17" creationId="{CF7B5D21-263F-6E4C-F98C-A49714D8DF44}"/>
          </ac:spMkLst>
        </pc:spChg>
        <pc:spChg chg="mod topLvl">
          <ac:chgData name="松浦英宗" userId="9b03fd3a-662f-49ff-9af1-1b93cf7aab22" providerId="ADAL" clId="{56E9DFAE-DDAD-4FCA-8AED-56B2D15DB479}" dt="2026-02-25T08:29:36.284" v="21975" actId="1036"/>
          <ac:spMkLst>
            <pc:docMk/>
            <pc:sldMk cId="373120903" sldId="6090"/>
            <ac:spMk id="19" creationId="{7DE17C6D-9961-F8AF-A861-E28FF69BDDFE}"/>
          </ac:spMkLst>
        </pc:spChg>
        <pc:spChg chg="mod">
          <ac:chgData name="松浦英宗" userId="9b03fd3a-662f-49ff-9af1-1b93cf7aab22" providerId="ADAL" clId="{56E9DFAE-DDAD-4FCA-8AED-56B2D15DB479}" dt="2026-02-25T08:29:36.284" v="21975" actId="1036"/>
          <ac:spMkLst>
            <pc:docMk/>
            <pc:sldMk cId="373120903" sldId="6090"/>
            <ac:spMk id="20" creationId="{C5B737A2-A4B3-CDDF-A64B-C4CBEFA552E6}"/>
          </ac:spMkLst>
        </pc:spChg>
        <pc:spChg chg="mod">
          <ac:chgData name="松浦英宗" userId="9b03fd3a-662f-49ff-9af1-1b93cf7aab22" providerId="ADAL" clId="{56E9DFAE-DDAD-4FCA-8AED-56B2D15DB479}" dt="2026-02-25T08:28:07.014" v="21945" actId="207"/>
          <ac:spMkLst>
            <pc:docMk/>
            <pc:sldMk cId="373120903" sldId="6090"/>
            <ac:spMk id="26" creationId="{F4E6A071-6CF6-B397-0E11-C93E0D810941}"/>
          </ac:spMkLst>
        </pc:spChg>
        <pc:spChg chg="mod topLvl">
          <ac:chgData name="松浦英宗" userId="9b03fd3a-662f-49ff-9af1-1b93cf7aab22" providerId="ADAL" clId="{56E9DFAE-DDAD-4FCA-8AED-56B2D15DB479}" dt="2026-02-25T08:27:59.515" v="21944" actId="165"/>
          <ac:spMkLst>
            <pc:docMk/>
            <pc:sldMk cId="373120903" sldId="6090"/>
            <ac:spMk id="27" creationId="{E993DDCD-1E22-9162-E37E-9FA8EB9DEC68}"/>
          </ac:spMkLst>
        </pc:spChg>
        <pc:spChg chg="mod">
          <ac:chgData name="松浦英宗" userId="9b03fd3a-662f-49ff-9af1-1b93cf7aab22" providerId="ADAL" clId="{56E9DFAE-DDAD-4FCA-8AED-56B2D15DB479}" dt="2026-02-25T08:29:36.284" v="21975" actId="1036"/>
          <ac:spMkLst>
            <pc:docMk/>
            <pc:sldMk cId="373120903" sldId="6090"/>
            <ac:spMk id="28" creationId="{81162639-F9BA-3B42-66C9-FA8CE0587B80}"/>
          </ac:spMkLst>
        </pc:spChg>
        <pc:spChg chg="mod topLvl">
          <ac:chgData name="松浦英宗" userId="9b03fd3a-662f-49ff-9af1-1b93cf7aab22" providerId="ADAL" clId="{56E9DFAE-DDAD-4FCA-8AED-56B2D15DB479}" dt="2026-02-25T08:28:16.676" v="21946" actId="207"/>
          <ac:spMkLst>
            <pc:docMk/>
            <pc:sldMk cId="373120903" sldId="6090"/>
            <ac:spMk id="29" creationId="{77E92A68-F313-C091-A71B-F954D1C55FDF}"/>
          </ac:spMkLst>
        </pc:spChg>
        <pc:spChg chg="mod topLvl">
          <ac:chgData name="松浦英宗" userId="9b03fd3a-662f-49ff-9af1-1b93cf7aab22" providerId="ADAL" clId="{56E9DFAE-DDAD-4FCA-8AED-56B2D15DB479}" dt="2026-02-25T08:28:07.014" v="21945" actId="207"/>
          <ac:spMkLst>
            <pc:docMk/>
            <pc:sldMk cId="373120903" sldId="6090"/>
            <ac:spMk id="30" creationId="{A0C16079-2F7E-15F9-43F7-34F80DF49C6C}"/>
          </ac:spMkLst>
        </pc:spChg>
        <pc:spChg chg="mod topLvl">
          <ac:chgData name="松浦英宗" userId="9b03fd3a-662f-49ff-9af1-1b93cf7aab22" providerId="ADAL" clId="{56E9DFAE-DDAD-4FCA-8AED-56B2D15DB479}" dt="2026-02-25T08:27:59.515" v="21944" actId="165"/>
          <ac:spMkLst>
            <pc:docMk/>
            <pc:sldMk cId="373120903" sldId="6090"/>
            <ac:spMk id="31" creationId="{32863E2F-C173-6095-23BD-2B1DFD24488B}"/>
          </ac:spMkLst>
        </pc:spChg>
        <pc:spChg chg="mod topLvl">
          <ac:chgData name="松浦英宗" userId="9b03fd3a-662f-49ff-9af1-1b93cf7aab22" providerId="ADAL" clId="{56E9DFAE-DDAD-4FCA-8AED-56B2D15DB479}" dt="2026-02-25T08:29:36.284" v="21975" actId="1036"/>
          <ac:spMkLst>
            <pc:docMk/>
            <pc:sldMk cId="373120903" sldId="6090"/>
            <ac:spMk id="33" creationId="{1BE64C9D-264E-1BFF-2941-C690BD4EA1CC}"/>
          </ac:spMkLst>
        </pc:spChg>
        <pc:spChg chg="mod">
          <ac:chgData name="松浦英宗" userId="9b03fd3a-662f-49ff-9af1-1b93cf7aab22" providerId="ADAL" clId="{56E9DFAE-DDAD-4FCA-8AED-56B2D15DB479}" dt="2026-02-25T08:28:07.014" v="21945" actId="207"/>
          <ac:spMkLst>
            <pc:docMk/>
            <pc:sldMk cId="373120903" sldId="6090"/>
            <ac:spMk id="34" creationId="{10405026-8246-C20D-97D2-BF72C7CA87CC}"/>
          </ac:spMkLst>
        </pc:spChg>
        <pc:spChg chg="mod">
          <ac:chgData name="松浦英宗" userId="9b03fd3a-662f-49ff-9af1-1b93cf7aab22" providerId="ADAL" clId="{56E9DFAE-DDAD-4FCA-8AED-56B2D15DB479}" dt="2026-02-25T08:29:18.068" v="21968" actId="552"/>
          <ac:spMkLst>
            <pc:docMk/>
            <pc:sldMk cId="373120903" sldId="6090"/>
            <ac:spMk id="35" creationId="{4672F77F-F003-AAB4-F03A-944177CE0BAE}"/>
          </ac:spMkLst>
        </pc:spChg>
        <pc:spChg chg="mod topLvl">
          <ac:chgData name="松浦英宗" userId="9b03fd3a-662f-49ff-9af1-1b93cf7aab22" providerId="ADAL" clId="{56E9DFAE-DDAD-4FCA-8AED-56B2D15DB479}" dt="2026-02-25T08:29:36.284" v="21975" actId="1036"/>
          <ac:spMkLst>
            <pc:docMk/>
            <pc:sldMk cId="373120903" sldId="6090"/>
            <ac:spMk id="36" creationId="{2D0A10E6-1EDB-24C2-0865-0E4C84419963}"/>
          </ac:spMkLst>
        </pc:spChg>
        <pc:spChg chg="mod">
          <ac:chgData name="松浦英宗" userId="9b03fd3a-662f-49ff-9af1-1b93cf7aab22" providerId="ADAL" clId="{56E9DFAE-DDAD-4FCA-8AED-56B2D15DB479}" dt="2026-02-25T08:29:36.284" v="21975" actId="1036"/>
          <ac:spMkLst>
            <pc:docMk/>
            <pc:sldMk cId="373120903" sldId="6090"/>
            <ac:spMk id="37" creationId="{406682E6-1A79-03FF-C64B-3876A21363B3}"/>
          </ac:spMkLst>
        </pc:spChg>
        <pc:cxnChg chg="add mod">
          <ac:chgData name="松浦英宗" userId="9b03fd3a-662f-49ff-9af1-1b93cf7aab22" providerId="ADAL" clId="{56E9DFAE-DDAD-4FCA-8AED-56B2D15DB479}" dt="2026-02-25T08:28:55.502" v="21961" actId="465"/>
          <ac:cxnSpMkLst>
            <pc:docMk/>
            <pc:sldMk cId="373120903" sldId="6090"/>
            <ac:cxnSpMk id="3" creationId="{88321C83-AEB9-D480-C336-5FB56E88CEC0}"/>
          </ac:cxnSpMkLst>
        </pc:cxnChg>
        <pc:cxnChg chg="add mod">
          <ac:chgData name="松浦英宗" userId="9b03fd3a-662f-49ff-9af1-1b93cf7aab22" providerId="ADAL" clId="{56E9DFAE-DDAD-4FCA-8AED-56B2D15DB479}" dt="2026-02-25T08:29:02.814" v="21963" actId="465"/>
          <ac:cxnSpMkLst>
            <pc:docMk/>
            <pc:sldMk cId="373120903" sldId="6090"/>
            <ac:cxnSpMk id="6" creationId="{40D8BCC4-2879-500F-B70D-21882BA5278B}"/>
          </ac:cxnSpMkLst>
        </pc:cxnChg>
        <pc:cxnChg chg="add mod">
          <ac:chgData name="松浦英宗" userId="9b03fd3a-662f-49ff-9af1-1b93cf7aab22" providerId="ADAL" clId="{56E9DFAE-DDAD-4FCA-8AED-56B2D15DB479}" dt="2026-02-25T08:29:09.622" v="21966" actId="465"/>
          <ac:cxnSpMkLst>
            <pc:docMk/>
            <pc:sldMk cId="373120903" sldId="6090"/>
            <ac:cxnSpMk id="21" creationId="{9012DFD4-A693-55EF-EBDD-ECD4C79B51FD}"/>
          </ac:cxnSpMkLst>
        </pc:cxnChg>
        <pc:cxnChg chg="add mod">
          <ac:chgData name="松浦英宗" userId="9b03fd3a-662f-49ff-9af1-1b93cf7aab22" providerId="ADAL" clId="{56E9DFAE-DDAD-4FCA-8AED-56B2D15DB479}" dt="2026-02-25T08:29:18.068" v="21968" actId="552"/>
          <ac:cxnSpMkLst>
            <pc:docMk/>
            <pc:sldMk cId="373120903" sldId="6090"/>
            <ac:cxnSpMk id="22" creationId="{05D7E987-1B00-CDF7-C799-AD7B866341C3}"/>
          </ac:cxnSpMkLst>
        </pc:cxnChg>
        <pc:cxnChg chg="add mod">
          <ac:chgData name="松浦英宗" userId="9b03fd3a-662f-49ff-9af1-1b93cf7aab22" providerId="ADAL" clId="{56E9DFAE-DDAD-4FCA-8AED-56B2D15DB479}" dt="2026-02-25T08:29:18.068" v="21968" actId="552"/>
          <ac:cxnSpMkLst>
            <pc:docMk/>
            <pc:sldMk cId="373120903" sldId="6090"/>
            <ac:cxnSpMk id="38" creationId="{B23BA220-F523-79B7-FE35-4200864B8631}"/>
          </ac:cxnSpMkLst>
        </pc:cxnChg>
        <pc:cxnChg chg="add mod">
          <ac:chgData name="松浦英宗" userId="9b03fd3a-662f-49ff-9af1-1b93cf7aab22" providerId="ADAL" clId="{56E9DFAE-DDAD-4FCA-8AED-56B2D15DB479}" dt="2026-02-25T08:29:18.068" v="21968" actId="552"/>
          <ac:cxnSpMkLst>
            <pc:docMk/>
            <pc:sldMk cId="373120903" sldId="6090"/>
            <ac:cxnSpMk id="39" creationId="{CE3B780F-1321-EC73-4AE1-8D5DE47E2093}"/>
          </ac:cxnSpMkLst>
        </pc:cxnChg>
      </pc:sldChg>
      <pc:sldChg chg="addSp modSp add del mod">
        <pc:chgData name="松浦英宗" userId="9b03fd3a-662f-49ff-9af1-1b93cf7aab22" providerId="ADAL" clId="{56E9DFAE-DDAD-4FCA-8AED-56B2D15DB479}" dt="2026-02-25T09:24:20.465" v="22847" actId="2696"/>
        <pc:sldMkLst>
          <pc:docMk/>
          <pc:sldMk cId="1782911522" sldId="6091"/>
        </pc:sldMkLst>
        <pc:spChg chg="mod">
          <ac:chgData name="松浦英宗" userId="9b03fd3a-662f-49ff-9af1-1b93cf7aab22" providerId="ADAL" clId="{56E9DFAE-DDAD-4FCA-8AED-56B2D15DB479}" dt="2026-02-25T08:31:06.994" v="21984" actId="207"/>
          <ac:spMkLst>
            <pc:docMk/>
            <pc:sldMk cId="1782911522" sldId="6091"/>
            <ac:spMk id="3" creationId="{BDE1E2F9-A778-D42E-9AF2-6EC212B950C3}"/>
          </ac:spMkLst>
        </pc:spChg>
        <pc:spChg chg="mod">
          <ac:chgData name="松浦英宗" userId="9b03fd3a-662f-49ff-9af1-1b93cf7aab22" providerId="ADAL" clId="{56E9DFAE-DDAD-4FCA-8AED-56B2D15DB479}" dt="2026-02-25T08:31:06.994" v="21984" actId="207"/>
          <ac:spMkLst>
            <pc:docMk/>
            <pc:sldMk cId="1782911522" sldId="6091"/>
            <ac:spMk id="7" creationId="{04F72598-6DA3-D933-C81A-FCA5997C104E}"/>
          </ac:spMkLst>
        </pc:spChg>
        <pc:spChg chg="mod">
          <ac:chgData name="松浦英宗" userId="9b03fd3a-662f-49ff-9af1-1b93cf7aab22" providerId="ADAL" clId="{56E9DFAE-DDAD-4FCA-8AED-56B2D15DB479}" dt="2026-02-25T08:31:06.994" v="21984" actId="207"/>
          <ac:spMkLst>
            <pc:docMk/>
            <pc:sldMk cId="1782911522" sldId="6091"/>
            <ac:spMk id="10" creationId="{91B6B785-A0B4-BB7C-0614-F39BD8481106}"/>
          </ac:spMkLst>
        </pc:spChg>
        <pc:spChg chg="mod">
          <ac:chgData name="松浦英宗" userId="9b03fd3a-662f-49ff-9af1-1b93cf7aab22" providerId="ADAL" clId="{56E9DFAE-DDAD-4FCA-8AED-56B2D15DB479}" dt="2026-02-25T08:31:06.994" v="21984" actId="207"/>
          <ac:spMkLst>
            <pc:docMk/>
            <pc:sldMk cId="1782911522" sldId="6091"/>
            <ac:spMk id="13" creationId="{0BEC0605-8829-AC0D-4E6C-39A4CFC9D26E}"/>
          </ac:spMkLst>
        </pc:spChg>
        <pc:spChg chg="mod">
          <ac:chgData name="松浦英宗" userId="9b03fd3a-662f-49ff-9af1-1b93cf7aab22" providerId="ADAL" clId="{56E9DFAE-DDAD-4FCA-8AED-56B2D15DB479}" dt="2026-02-25T08:31:06.994" v="21984" actId="207"/>
          <ac:spMkLst>
            <pc:docMk/>
            <pc:sldMk cId="1782911522" sldId="6091"/>
            <ac:spMk id="16" creationId="{984009C1-916B-1C2A-E0ED-1DEEB90F90D6}"/>
          </ac:spMkLst>
        </pc:spChg>
        <pc:spChg chg="mod">
          <ac:chgData name="松浦英宗" userId="9b03fd3a-662f-49ff-9af1-1b93cf7aab22" providerId="ADAL" clId="{56E9DFAE-DDAD-4FCA-8AED-56B2D15DB479}" dt="2026-02-25T08:31:06.994" v="21984" actId="207"/>
          <ac:spMkLst>
            <pc:docMk/>
            <pc:sldMk cId="1782911522" sldId="6091"/>
            <ac:spMk id="19" creationId="{BC182DBC-75FF-CD3D-996A-B9DD5580F60F}"/>
          </ac:spMkLst>
        </pc:spChg>
        <pc:grpChg chg="mod">
          <ac:chgData name="松浦英宗" userId="9b03fd3a-662f-49ff-9af1-1b93cf7aab22" providerId="ADAL" clId="{56E9DFAE-DDAD-4FCA-8AED-56B2D15DB479}" dt="2026-02-25T08:30:55.866" v="21982" actId="164"/>
          <ac:grpSpMkLst>
            <pc:docMk/>
            <pc:sldMk cId="1782911522" sldId="6091"/>
            <ac:grpSpMk id="5" creationId="{EE715C45-EF70-2B17-096E-1588F3CD87A0}"/>
          </ac:grpSpMkLst>
        </pc:grpChg>
        <pc:grpChg chg="mod">
          <ac:chgData name="松浦英宗" userId="9b03fd3a-662f-49ff-9af1-1b93cf7aab22" providerId="ADAL" clId="{56E9DFAE-DDAD-4FCA-8AED-56B2D15DB479}" dt="2026-02-25T08:30:55.866" v="21982" actId="164"/>
          <ac:grpSpMkLst>
            <pc:docMk/>
            <pc:sldMk cId="1782911522" sldId="6091"/>
            <ac:grpSpMk id="6" creationId="{DEC86FBE-43F1-64AD-F866-30CD9885018D}"/>
          </ac:grpSpMkLst>
        </pc:grpChg>
        <pc:grpChg chg="mod">
          <ac:chgData name="松浦英宗" userId="9b03fd3a-662f-49ff-9af1-1b93cf7aab22" providerId="ADAL" clId="{56E9DFAE-DDAD-4FCA-8AED-56B2D15DB479}" dt="2026-02-25T08:30:55.866" v="21982" actId="164"/>
          <ac:grpSpMkLst>
            <pc:docMk/>
            <pc:sldMk cId="1782911522" sldId="6091"/>
            <ac:grpSpMk id="9" creationId="{7D51A9E4-E38B-EC2C-0178-2E6C8A6979BA}"/>
          </ac:grpSpMkLst>
        </pc:grpChg>
        <pc:grpChg chg="mod">
          <ac:chgData name="松浦英宗" userId="9b03fd3a-662f-49ff-9af1-1b93cf7aab22" providerId="ADAL" clId="{56E9DFAE-DDAD-4FCA-8AED-56B2D15DB479}" dt="2026-02-25T08:30:55.866" v="21982" actId="164"/>
          <ac:grpSpMkLst>
            <pc:docMk/>
            <pc:sldMk cId="1782911522" sldId="6091"/>
            <ac:grpSpMk id="12" creationId="{22A72648-AB3B-E489-B0A4-E41582552FB9}"/>
          </ac:grpSpMkLst>
        </pc:grpChg>
        <pc:grpChg chg="mod">
          <ac:chgData name="松浦英宗" userId="9b03fd3a-662f-49ff-9af1-1b93cf7aab22" providerId="ADAL" clId="{56E9DFAE-DDAD-4FCA-8AED-56B2D15DB479}" dt="2026-02-25T08:30:55.866" v="21982" actId="164"/>
          <ac:grpSpMkLst>
            <pc:docMk/>
            <pc:sldMk cId="1782911522" sldId="6091"/>
            <ac:grpSpMk id="15" creationId="{A6408883-2E90-228C-834F-741FBAE7018C}"/>
          </ac:grpSpMkLst>
        </pc:grpChg>
        <pc:grpChg chg="mod">
          <ac:chgData name="松浦英宗" userId="9b03fd3a-662f-49ff-9af1-1b93cf7aab22" providerId="ADAL" clId="{56E9DFAE-DDAD-4FCA-8AED-56B2D15DB479}" dt="2026-02-25T08:30:55.866" v="21982" actId="164"/>
          <ac:grpSpMkLst>
            <pc:docMk/>
            <pc:sldMk cId="1782911522" sldId="6091"/>
            <ac:grpSpMk id="18" creationId="{005F35C5-EE31-11F7-6DBF-8A756907F3B0}"/>
          </ac:grpSpMkLst>
        </pc:grpChg>
        <pc:grpChg chg="add mod">
          <ac:chgData name="松浦英宗" userId="9b03fd3a-662f-49ff-9af1-1b93cf7aab22" providerId="ADAL" clId="{56E9DFAE-DDAD-4FCA-8AED-56B2D15DB479}" dt="2026-02-25T08:30:55.866" v="21982" actId="164"/>
          <ac:grpSpMkLst>
            <pc:docMk/>
            <pc:sldMk cId="1782911522" sldId="6091"/>
            <ac:grpSpMk id="21" creationId="{8B6B8589-0588-1BC0-8562-D331948BA7D4}"/>
          </ac:grpSpMkLst>
        </pc:grpChg>
      </pc:sldChg>
      <pc:sldChg chg="add del">
        <pc:chgData name="松浦英宗" userId="9b03fd3a-662f-49ff-9af1-1b93cf7aab22" providerId="ADAL" clId="{56E9DFAE-DDAD-4FCA-8AED-56B2D15DB479}" dt="2026-02-25T09:45:44.808" v="22856" actId="47"/>
        <pc:sldMkLst>
          <pc:docMk/>
          <pc:sldMk cId="1941624241" sldId="6091"/>
        </pc:sldMkLst>
      </pc:sldChg>
      <pc:sldChg chg="addSp delSp modSp add del mod">
        <pc:chgData name="松浦英宗" userId="9b03fd3a-662f-49ff-9af1-1b93cf7aab22" providerId="ADAL" clId="{56E9DFAE-DDAD-4FCA-8AED-56B2D15DB479}" dt="2026-02-25T09:45:44.808" v="22856" actId="47"/>
        <pc:sldMkLst>
          <pc:docMk/>
          <pc:sldMk cId="810210792" sldId="6092"/>
        </pc:sldMkLst>
        <pc:spChg chg="mod topLvl">
          <ac:chgData name="松浦英宗" userId="9b03fd3a-662f-49ff-9af1-1b93cf7aab22" providerId="ADAL" clId="{56E9DFAE-DDAD-4FCA-8AED-56B2D15DB479}" dt="2026-02-25T09:16:41.724" v="22766" actId="165"/>
          <ac:spMkLst>
            <pc:docMk/>
            <pc:sldMk cId="810210792" sldId="6092"/>
            <ac:spMk id="3" creationId="{1491DB90-B17E-D848-7404-2448B472B823}"/>
          </ac:spMkLst>
        </pc:spChg>
        <pc:spChg chg="mod topLvl">
          <ac:chgData name="松浦英宗" userId="9b03fd3a-662f-49ff-9af1-1b93cf7aab22" providerId="ADAL" clId="{56E9DFAE-DDAD-4FCA-8AED-56B2D15DB479}" dt="2026-02-25T09:16:41.724" v="22766" actId="165"/>
          <ac:spMkLst>
            <pc:docMk/>
            <pc:sldMk cId="810210792" sldId="6092"/>
            <ac:spMk id="4" creationId="{D85D8F52-1BA8-2B64-22F9-1A1359D2C16F}"/>
          </ac:spMkLst>
        </pc:spChg>
        <pc:spChg chg="mod topLvl">
          <ac:chgData name="松浦英宗" userId="9b03fd3a-662f-49ff-9af1-1b93cf7aab22" providerId="ADAL" clId="{56E9DFAE-DDAD-4FCA-8AED-56B2D15DB479}" dt="2026-02-25T09:16:41.724" v="22766" actId="165"/>
          <ac:spMkLst>
            <pc:docMk/>
            <pc:sldMk cId="810210792" sldId="6092"/>
            <ac:spMk id="6" creationId="{323424B2-10ED-0A71-1C9F-DE11F3B89D57}"/>
          </ac:spMkLst>
        </pc:spChg>
        <pc:spChg chg="mod topLvl">
          <ac:chgData name="松浦英宗" userId="9b03fd3a-662f-49ff-9af1-1b93cf7aab22" providerId="ADAL" clId="{56E9DFAE-DDAD-4FCA-8AED-56B2D15DB479}" dt="2026-02-25T09:16:54.379" v="22768" actId="12789"/>
          <ac:spMkLst>
            <pc:docMk/>
            <pc:sldMk cId="810210792" sldId="6092"/>
            <ac:spMk id="9" creationId="{B2AB9589-66A3-C680-6085-89C9359FFAB8}"/>
          </ac:spMkLst>
        </pc:spChg>
        <pc:spChg chg="del mod topLvl">
          <ac:chgData name="松浦英宗" userId="9b03fd3a-662f-49ff-9af1-1b93cf7aab22" providerId="ADAL" clId="{56E9DFAE-DDAD-4FCA-8AED-56B2D15DB479}" dt="2026-02-25T09:15:21.329" v="22726" actId="478"/>
          <ac:spMkLst>
            <pc:docMk/>
            <pc:sldMk cId="810210792" sldId="6092"/>
            <ac:spMk id="12" creationId="{1C8D1E31-78E3-1AE3-329F-CA6616EA40DC}"/>
          </ac:spMkLst>
        </pc:spChg>
        <pc:spChg chg="mod topLvl">
          <ac:chgData name="松浦英宗" userId="9b03fd3a-662f-49ff-9af1-1b93cf7aab22" providerId="ADAL" clId="{56E9DFAE-DDAD-4FCA-8AED-56B2D15DB479}" dt="2026-02-25T09:16:41.724" v="22766" actId="165"/>
          <ac:spMkLst>
            <pc:docMk/>
            <pc:sldMk cId="810210792" sldId="6092"/>
            <ac:spMk id="14" creationId="{197468AB-9D3F-3AE5-F99F-2CDA0F236E25}"/>
          </ac:spMkLst>
        </pc:spChg>
        <pc:spChg chg="mod topLvl">
          <ac:chgData name="松浦英宗" userId="9b03fd3a-662f-49ff-9af1-1b93cf7aab22" providerId="ADAL" clId="{56E9DFAE-DDAD-4FCA-8AED-56B2D15DB479}" dt="2026-02-25T09:16:41.724" v="22766" actId="165"/>
          <ac:spMkLst>
            <pc:docMk/>
            <pc:sldMk cId="810210792" sldId="6092"/>
            <ac:spMk id="16" creationId="{B07446D0-6DCA-2957-33D4-A2F6C115431F}"/>
          </ac:spMkLst>
        </pc:spChg>
        <pc:spChg chg="mod topLvl">
          <ac:chgData name="松浦英宗" userId="9b03fd3a-662f-49ff-9af1-1b93cf7aab22" providerId="ADAL" clId="{56E9DFAE-DDAD-4FCA-8AED-56B2D15DB479}" dt="2026-02-25T09:16:41.724" v="22766" actId="165"/>
          <ac:spMkLst>
            <pc:docMk/>
            <pc:sldMk cId="810210792" sldId="6092"/>
            <ac:spMk id="17" creationId="{F41F8805-A166-E772-B43A-2294A57C9BF5}"/>
          </ac:spMkLst>
        </pc:spChg>
        <pc:spChg chg="del mod topLvl">
          <ac:chgData name="松浦英宗" userId="9b03fd3a-662f-49ff-9af1-1b93cf7aab22" providerId="ADAL" clId="{56E9DFAE-DDAD-4FCA-8AED-56B2D15DB479}" dt="2026-02-25T09:15:21.329" v="22726" actId="478"/>
          <ac:spMkLst>
            <pc:docMk/>
            <pc:sldMk cId="810210792" sldId="6092"/>
            <ac:spMk id="19" creationId="{EF5882D2-A832-4EBB-5EF3-6CC67D82169E}"/>
          </ac:spMkLst>
        </pc:spChg>
        <pc:spChg chg="mod topLvl">
          <ac:chgData name="松浦英宗" userId="9b03fd3a-662f-49ff-9af1-1b93cf7aab22" providerId="ADAL" clId="{56E9DFAE-DDAD-4FCA-8AED-56B2D15DB479}" dt="2026-02-25T09:16:41.724" v="22766" actId="165"/>
          <ac:spMkLst>
            <pc:docMk/>
            <pc:sldMk cId="810210792" sldId="6092"/>
            <ac:spMk id="21" creationId="{A8756F50-F92A-7FB5-2671-6FE57BD22A2A}"/>
          </ac:spMkLst>
        </pc:spChg>
        <pc:spChg chg="mod topLvl">
          <ac:chgData name="松浦英宗" userId="9b03fd3a-662f-49ff-9af1-1b93cf7aab22" providerId="ADAL" clId="{56E9DFAE-DDAD-4FCA-8AED-56B2D15DB479}" dt="2026-02-25T09:16:41.724" v="22766" actId="165"/>
          <ac:spMkLst>
            <pc:docMk/>
            <pc:sldMk cId="810210792" sldId="6092"/>
            <ac:spMk id="22" creationId="{EC99D779-7214-CE6E-A6C8-DE3C4388C802}"/>
          </ac:spMkLst>
        </pc:spChg>
        <pc:spChg chg="mod topLvl">
          <ac:chgData name="松浦英宗" userId="9b03fd3a-662f-49ff-9af1-1b93cf7aab22" providerId="ADAL" clId="{56E9DFAE-DDAD-4FCA-8AED-56B2D15DB479}" dt="2026-02-25T09:16:41.724" v="22766" actId="165"/>
          <ac:spMkLst>
            <pc:docMk/>
            <pc:sldMk cId="810210792" sldId="6092"/>
            <ac:spMk id="23" creationId="{506D47EF-E994-666E-8B1E-9F29F49CF9D8}"/>
          </ac:spMkLst>
        </pc:spChg>
        <pc:spChg chg="mod topLvl">
          <ac:chgData name="松浦英宗" userId="9b03fd3a-662f-49ff-9af1-1b93cf7aab22" providerId="ADAL" clId="{56E9DFAE-DDAD-4FCA-8AED-56B2D15DB479}" dt="2026-02-25T09:16:41.724" v="22766" actId="165"/>
          <ac:spMkLst>
            <pc:docMk/>
            <pc:sldMk cId="810210792" sldId="6092"/>
            <ac:spMk id="24" creationId="{2A0FB1A5-3BEB-1798-D4FC-C40B627AE4AD}"/>
          </ac:spMkLst>
        </pc:spChg>
        <pc:grpChg chg="mod">
          <ac:chgData name="松浦英宗" userId="9b03fd3a-662f-49ff-9af1-1b93cf7aab22" providerId="ADAL" clId="{56E9DFAE-DDAD-4FCA-8AED-56B2D15DB479}" dt="2026-02-25T09:15:34.752" v="22730" actId="164"/>
          <ac:grpSpMkLst>
            <pc:docMk/>
            <pc:sldMk cId="810210792" sldId="6092"/>
            <ac:grpSpMk id="7" creationId="{1EE80B0A-7DD0-1D7E-EFD6-67245EDDF014}"/>
          </ac:grpSpMkLst>
        </pc:grpChg>
        <pc:grpChg chg="add mod">
          <ac:chgData name="松浦英宗" userId="9b03fd3a-662f-49ff-9af1-1b93cf7aab22" providerId="ADAL" clId="{56E9DFAE-DDAD-4FCA-8AED-56B2D15DB479}" dt="2026-02-25T09:16:22.303" v="22761" actId="552"/>
          <ac:grpSpMkLst>
            <pc:docMk/>
            <pc:sldMk cId="810210792" sldId="6092"/>
            <ac:grpSpMk id="8" creationId="{18E98B3D-7493-1C67-CF06-6F24C2782895}"/>
          </ac:grpSpMkLst>
        </pc:grpChg>
        <pc:grpChg chg="mod">
          <ac:chgData name="松浦英宗" userId="9b03fd3a-662f-49ff-9af1-1b93cf7aab22" providerId="ADAL" clId="{56E9DFAE-DDAD-4FCA-8AED-56B2D15DB479}" dt="2026-02-25T09:15:34.752" v="22730" actId="164"/>
          <ac:grpSpMkLst>
            <pc:docMk/>
            <pc:sldMk cId="810210792" sldId="6092"/>
            <ac:grpSpMk id="13" creationId="{9E23A3C2-E660-5E74-6C87-732BB071F458}"/>
          </ac:grpSpMkLst>
        </pc:grpChg>
        <pc:grpChg chg="mod">
          <ac:chgData name="松浦英宗" userId="9b03fd3a-662f-49ff-9af1-1b93cf7aab22" providerId="ADAL" clId="{56E9DFAE-DDAD-4FCA-8AED-56B2D15DB479}" dt="2026-02-25T09:15:34.752" v="22730" actId="164"/>
          <ac:grpSpMkLst>
            <pc:docMk/>
            <pc:sldMk cId="810210792" sldId="6092"/>
            <ac:grpSpMk id="20" creationId="{79107514-322B-43F7-F9E6-577493843C71}"/>
          </ac:grpSpMkLst>
        </pc:grpChg>
        <pc:grpChg chg="add del mod">
          <ac:chgData name="松浦英宗" userId="9b03fd3a-662f-49ff-9af1-1b93cf7aab22" providerId="ADAL" clId="{56E9DFAE-DDAD-4FCA-8AED-56B2D15DB479}" dt="2026-02-25T09:16:55.159" v="22769" actId="165"/>
          <ac:grpSpMkLst>
            <pc:docMk/>
            <pc:sldMk cId="810210792" sldId="6092"/>
            <ac:grpSpMk id="29" creationId="{6097C2C6-9BFD-D35A-E785-CD1F24141D5F}"/>
          </ac:grpSpMkLst>
        </pc:grpChg>
        <pc:cxnChg chg="add mod topLvl">
          <ac:chgData name="松浦英宗" userId="9b03fd3a-662f-49ff-9af1-1b93cf7aab22" providerId="ADAL" clId="{56E9DFAE-DDAD-4FCA-8AED-56B2D15DB479}" dt="2026-02-25T09:16:55.159" v="22769" actId="165"/>
          <ac:cxnSpMkLst>
            <pc:docMk/>
            <pc:sldMk cId="810210792" sldId="6092"/>
            <ac:cxnSpMk id="26" creationId="{6A87EEA5-6474-9EAE-928D-EE3E8945BE2F}"/>
          </ac:cxnSpMkLst>
        </pc:cxnChg>
        <pc:cxnChg chg="add mod topLvl">
          <ac:chgData name="松浦英宗" userId="9b03fd3a-662f-49ff-9af1-1b93cf7aab22" providerId="ADAL" clId="{56E9DFAE-DDAD-4FCA-8AED-56B2D15DB479}" dt="2026-02-25T09:16:55.159" v="22769" actId="165"/>
          <ac:cxnSpMkLst>
            <pc:docMk/>
            <pc:sldMk cId="810210792" sldId="6092"/>
            <ac:cxnSpMk id="28" creationId="{757F7CB6-66CA-69F5-3212-A180E51A6800}"/>
          </ac:cxnSpMkLst>
        </pc:cxnChg>
      </pc:sldChg>
      <pc:sldChg chg="addSp modSp add del mod">
        <pc:chgData name="松浦英宗" userId="9b03fd3a-662f-49ff-9af1-1b93cf7aab22" providerId="ADAL" clId="{56E9DFAE-DDAD-4FCA-8AED-56B2D15DB479}" dt="2026-02-25T09:05:48.799" v="22583" actId="47"/>
        <pc:sldMkLst>
          <pc:docMk/>
          <pc:sldMk cId="1842057586" sldId="6092"/>
        </pc:sldMkLst>
        <pc:spChg chg="mod">
          <ac:chgData name="松浦英宗" userId="9b03fd3a-662f-49ff-9af1-1b93cf7aab22" providerId="ADAL" clId="{56E9DFAE-DDAD-4FCA-8AED-56B2D15DB479}" dt="2026-02-25T09:05:37.421" v="22582" actId="207"/>
          <ac:spMkLst>
            <pc:docMk/>
            <pc:sldMk cId="1842057586" sldId="6092"/>
            <ac:spMk id="3" creationId="{B408DAC2-8852-FA2F-3BFB-C0B0A8D54B73}"/>
          </ac:spMkLst>
        </pc:spChg>
        <pc:spChg chg="mod">
          <ac:chgData name="松浦英宗" userId="9b03fd3a-662f-49ff-9af1-1b93cf7aab22" providerId="ADAL" clId="{56E9DFAE-DDAD-4FCA-8AED-56B2D15DB479}" dt="2026-02-25T09:05:37.421" v="22582" actId="207"/>
          <ac:spMkLst>
            <pc:docMk/>
            <pc:sldMk cId="1842057586" sldId="6092"/>
            <ac:spMk id="4" creationId="{D3CEA5DF-B1A1-8846-C464-104E93E7C138}"/>
          </ac:spMkLst>
        </pc:spChg>
        <pc:spChg chg="mod">
          <ac:chgData name="松浦英宗" userId="9b03fd3a-662f-49ff-9af1-1b93cf7aab22" providerId="ADAL" clId="{56E9DFAE-DDAD-4FCA-8AED-56B2D15DB479}" dt="2026-02-25T09:05:37.421" v="22582" actId="207"/>
          <ac:spMkLst>
            <pc:docMk/>
            <pc:sldMk cId="1842057586" sldId="6092"/>
            <ac:spMk id="10" creationId="{853C975C-E5C3-18E7-0A81-507625F74A05}"/>
          </ac:spMkLst>
        </pc:spChg>
        <pc:spChg chg="mod">
          <ac:chgData name="松浦英宗" userId="9b03fd3a-662f-49ff-9af1-1b93cf7aab22" providerId="ADAL" clId="{56E9DFAE-DDAD-4FCA-8AED-56B2D15DB479}" dt="2026-02-25T09:05:37.421" v="22582" actId="207"/>
          <ac:spMkLst>
            <pc:docMk/>
            <pc:sldMk cId="1842057586" sldId="6092"/>
            <ac:spMk id="11" creationId="{FE9B54F1-01E2-5169-85B2-C70C2E7EA28D}"/>
          </ac:spMkLst>
        </pc:spChg>
        <pc:spChg chg="mod">
          <ac:chgData name="松浦英宗" userId="9b03fd3a-662f-49ff-9af1-1b93cf7aab22" providerId="ADAL" clId="{56E9DFAE-DDAD-4FCA-8AED-56B2D15DB479}" dt="2026-02-25T09:05:37.421" v="22582" actId="207"/>
          <ac:spMkLst>
            <pc:docMk/>
            <pc:sldMk cId="1842057586" sldId="6092"/>
            <ac:spMk id="16" creationId="{D707F09A-89A7-480D-D504-52F8AD50F8CD}"/>
          </ac:spMkLst>
        </pc:spChg>
        <pc:spChg chg="mod">
          <ac:chgData name="松浦英宗" userId="9b03fd3a-662f-49ff-9af1-1b93cf7aab22" providerId="ADAL" clId="{56E9DFAE-DDAD-4FCA-8AED-56B2D15DB479}" dt="2026-02-25T09:05:37.421" v="22582" actId="207"/>
          <ac:spMkLst>
            <pc:docMk/>
            <pc:sldMk cId="1842057586" sldId="6092"/>
            <ac:spMk id="17" creationId="{8B10677C-A081-29D4-41E5-CA7AADF24CCF}"/>
          </ac:spMkLst>
        </pc:spChg>
        <pc:spChg chg="add mod ord">
          <ac:chgData name="松浦英宗" userId="9b03fd3a-662f-49ff-9af1-1b93cf7aab22" providerId="ADAL" clId="{56E9DFAE-DDAD-4FCA-8AED-56B2D15DB479}" dt="2026-02-25T09:05:29.453" v="22580" actId="207"/>
          <ac:spMkLst>
            <pc:docMk/>
            <pc:sldMk cId="1842057586" sldId="6092"/>
            <ac:spMk id="22" creationId="{6FBB4AA6-6F19-D6B9-7E0C-9F88DF6525AB}"/>
          </ac:spMkLst>
        </pc:spChg>
      </pc:sldChg>
      <pc:sldChg chg="add del">
        <pc:chgData name="松浦英宗" userId="9b03fd3a-662f-49ff-9af1-1b93cf7aab22" providerId="ADAL" clId="{56E9DFAE-DDAD-4FCA-8AED-56B2D15DB479}" dt="2026-02-25T09:45:44.808" v="22856" actId="47"/>
        <pc:sldMkLst>
          <pc:docMk/>
          <pc:sldMk cId="3319499894" sldId="6093"/>
        </pc:sldMkLst>
      </pc:sldChg>
      <pc:sldChg chg="addSp delSp modSp add del mod">
        <pc:chgData name="松浦英宗" userId="9b03fd3a-662f-49ff-9af1-1b93cf7aab22" providerId="ADAL" clId="{56E9DFAE-DDAD-4FCA-8AED-56B2D15DB479}" dt="2026-02-25T09:45:44.808" v="22856" actId="47"/>
        <pc:sldMkLst>
          <pc:docMk/>
          <pc:sldMk cId="2493990132" sldId="6094"/>
        </pc:sldMkLst>
        <pc:spChg chg="mod topLvl">
          <ac:chgData name="松浦英宗" userId="9b03fd3a-662f-49ff-9af1-1b93cf7aab22" providerId="ADAL" clId="{56E9DFAE-DDAD-4FCA-8AED-56B2D15DB479}" dt="2026-02-25T09:23:50.658" v="22843" actId="1076"/>
          <ac:spMkLst>
            <pc:docMk/>
            <pc:sldMk cId="2493990132" sldId="6094"/>
            <ac:spMk id="3" creationId="{BA671946-CF37-1D4F-B1E6-A7FEF5AA855C}"/>
          </ac:spMkLst>
        </pc:spChg>
        <pc:spChg chg="del mod topLvl">
          <ac:chgData name="松浦英宗" userId="9b03fd3a-662f-49ff-9af1-1b93cf7aab22" providerId="ADAL" clId="{56E9DFAE-DDAD-4FCA-8AED-56B2D15DB479}" dt="2026-02-25T09:21:05.802" v="22786" actId="478"/>
          <ac:spMkLst>
            <pc:docMk/>
            <pc:sldMk cId="2493990132" sldId="6094"/>
            <ac:spMk id="4" creationId="{CC2B46EA-79FB-C089-5B75-94CDCF9DDAC1}"/>
          </ac:spMkLst>
        </pc:spChg>
        <pc:spChg chg="mod topLvl">
          <ac:chgData name="松浦英宗" userId="9b03fd3a-662f-49ff-9af1-1b93cf7aab22" providerId="ADAL" clId="{56E9DFAE-DDAD-4FCA-8AED-56B2D15DB479}" dt="2026-02-25T09:23:50.658" v="22843" actId="1076"/>
          <ac:spMkLst>
            <pc:docMk/>
            <pc:sldMk cId="2493990132" sldId="6094"/>
            <ac:spMk id="5" creationId="{7E80C1AD-66B1-2673-0BD9-AA01DBB38778}"/>
          </ac:spMkLst>
        </pc:spChg>
        <pc:spChg chg="del mod topLvl">
          <ac:chgData name="松浦英宗" userId="9b03fd3a-662f-49ff-9af1-1b93cf7aab22" providerId="ADAL" clId="{56E9DFAE-DDAD-4FCA-8AED-56B2D15DB479}" dt="2026-02-25T09:21:05.802" v="22786" actId="478"/>
          <ac:spMkLst>
            <pc:docMk/>
            <pc:sldMk cId="2493990132" sldId="6094"/>
            <ac:spMk id="6" creationId="{8744F758-260C-49C2-E0F2-5D3403052B3C}"/>
          </ac:spMkLst>
        </pc:spChg>
        <pc:spChg chg="del">
          <ac:chgData name="松浦英宗" userId="9b03fd3a-662f-49ff-9af1-1b93cf7aab22" providerId="ADAL" clId="{56E9DFAE-DDAD-4FCA-8AED-56B2D15DB479}" dt="2026-02-25T09:21:05.802" v="22786" actId="478"/>
          <ac:spMkLst>
            <pc:docMk/>
            <pc:sldMk cId="2493990132" sldId="6094"/>
            <ac:spMk id="7" creationId="{0F1493DC-99F9-A3F9-1FE0-C0BA81F7B261}"/>
          </ac:spMkLst>
        </pc:spChg>
        <pc:spChg chg="mod topLvl">
          <ac:chgData name="松浦英宗" userId="9b03fd3a-662f-49ff-9af1-1b93cf7aab22" providerId="ADAL" clId="{56E9DFAE-DDAD-4FCA-8AED-56B2D15DB479}" dt="2026-02-25T09:23:50.658" v="22843" actId="1076"/>
          <ac:spMkLst>
            <pc:docMk/>
            <pc:sldMk cId="2493990132" sldId="6094"/>
            <ac:spMk id="10" creationId="{F619FC07-20BE-A51D-B117-3DAAC3A4CBF0}"/>
          </ac:spMkLst>
        </pc:spChg>
        <pc:spChg chg="del mod topLvl">
          <ac:chgData name="松浦英宗" userId="9b03fd3a-662f-49ff-9af1-1b93cf7aab22" providerId="ADAL" clId="{56E9DFAE-DDAD-4FCA-8AED-56B2D15DB479}" dt="2026-02-25T09:21:05.802" v="22786" actId="478"/>
          <ac:spMkLst>
            <pc:docMk/>
            <pc:sldMk cId="2493990132" sldId="6094"/>
            <ac:spMk id="11" creationId="{2C1E15F2-874C-7022-334D-1004A504CAFD}"/>
          </ac:spMkLst>
        </pc:spChg>
        <pc:spChg chg="mod topLvl">
          <ac:chgData name="松浦英宗" userId="9b03fd3a-662f-49ff-9af1-1b93cf7aab22" providerId="ADAL" clId="{56E9DFAE-DDAD-4FCA-8AED-56B2D15DB479}" dt="2026-02-25T09:23:50.658" v="22843" actId="1076"/>
          <ac:spMkLst>
            <pc:docMk/>
            <pc:sldMk cId="2493990132" sldId="6094"/>
            <ac:spMk id="12" creationId="{4E0EE5B0-FD57-48FE-A9C6-17D13EC0069E}"/>
          </ac:spMkLst>
        </pc:spChg>
        <pc:spChg chg="del mod topLvl">
          <ac:chgData name="松浦英宗" userId="9b03fd3a-662f-49ff-9af1-1b93cf7aab22" providerId="ADAL" clId="{56E9DFAE-DDAD-4FCA-8AED-56B2D15DB479}" dt="2026-02-25T09:21:05.802" v="22786" actId="478"/>
          <ac:spMkLst>
            <pc:docMk/>
            <pc:sldMk cId="2493990132" sldId="6094"/>
            <ac:spMk id="13" creationId="{18E79573-20BB-1DAC-F506-E43D33045617}"/>
          </ac:spMkLst>
        </pc:spChg>
        <pc:spChg chg="del mod topLvl">
          <ac:chgData name="松浦英宗" userId="9b03fd3a-662f-49ff-9af1-1b93cf7aab22" providerId="ADAL" clId="{56E9DFAE-DDAD-4FCA-8AED-56B2D15DB479}" dt="2026-02-25T09:21:05.802" v="22786" actId="478"/>
          <ac:spMkLst>
            <pc:docMk/>
            <pc:sldMk cId="2493990132" sldId="6094"/>
            <ac:spMk id="14" creationId="{BBD9DA25-EB1B-A459-D3AB-4FCDD0A72DE8}"/>
          </ac:spMkLst>
        </pc:spChg>
        <pc:spChg chg="mod topLvl">
          <ac:chgData name="松浦英宗" userId="9b03fd3a-662f-49ff-9af1-1b93cf7aab22" providerId="ADAL" clId="{56E9DFAE-DDAD-4FCA-8AED-56B2D15DB479}" dt="2026-02-25T09:23:50.658" v="22843" actId="1076"/>
          <ac:spMkLst>
            <pc:docMk/>
            <pc:sldMk cId="2493990132" sldId="6094"/>
            <ac:spMk id="16" creationId="{A9CF6A26-38CB-1D26-4EA1-F81CAFDD8971}"/>
          </ac:spMkLst>
        </pc:spChg>
        <pc:spChg chg="del">
          <ac:chgData name="松浦英宗" userId="9b03fd3a-662f-49ff-9af1-1b93cf7aab22" providerId="ADAL" clId="{56E9DFAE-DDAD-4FCA-8AED-56B2D15DB479}" dt="2026-02-25T09:21:05.802" v="22786" actId="478"/>
          <ac:spMkLst>
            <pc:docMk/>
            <pc:sldMk cId="2493990132" sldId="6094"/>
            <ac:spMk id="17" creationId="{38419246-E7F2-9EC7-BA8E-A162A543059A}"/>
          </ac:spMkLst>
        </pc:spChg>
        <pc:spChg chg="mod topLvl">
          <ac:chgData name="松浦英宗" userId="9b03fd3a-662f-49ff-9af1-1b93cf7aab22" providerId="ADAL" clId="{56E9DFAE-DDAD-4FCA-8AED-56B2D15DB479}" dt="2026-02-25T09:23:50.658" v="22843" actId="1076"/>
          <ac:spMkLst>
            <pc:docMk/>
            <pc:sldMk cId="2493990132" sldId="6094"/>
            <ac:spMk id="18" creationId="{C03A8802-5D9D-1E1F-9845-3E3A472D1C5E}"/>
          </ac:spMkLst>
        </pc:spChg>
        <pc:spChg chg="del">
          <ac:chgData name="松浦英宗" userId="9b03fd3a-662f-49ff-9af1-1b93cf7aab22" providerId="ADAL" clId="{56E9DFAE-DDAD-4FCA-8AED-56B2D15DB479}" dt="2026-02-25T09:21:05.802" v="22786" actId="478"/>
          <ac:spMkLst>
            <pc:docMk/>
            <pc:sldMk cId="2493990132" sldId="6094"/>
            <ac:spMk id="19" creationId="{DCC057BA-E723-49E5-6882-11193C822E08}"/>
          </ac:spMkLst>
        </pc:spChg>
        <pc:spChg chg="del mod topLvl">
          <ac:chgData name="松浦英宗" userId="9b03fd3a-662f-49ff-9af1-1b93cf7aab22" providerId="ADAL" clId="{56E9DFAE-DDAD-4FCA-8AED-56B2D15DB479}" dt="2026-02-25T09:21:05.802" v="22786" actId="478"/>
          <ac:spMkLst>
            <pc:docMk/>
            <pc:sldMk cId="2493990132" sldId="6094"/>
            <ac:spMk id="20" creationId="{F97C1D6B-8677-8B26-5BEA-C43D7B2F9FEC}"/>
          </ac:spMkLst>
        </pc:spChg>
        <pc:spChg chg="add mod topLvl">
          <ac:chgData name="松浦英宗" userId="9b03fd3a-662f-49ff-9af1-1b93cf7aab22" providerId="ADAL" clId="{56E9DFAE-DDAD-4FCA-8AED-56B2D15DB479}" dt="2026-02-25T09:23:28.896" v="22834" actId="165"/>
          <ac:spMkLst>
            <pc:docMk/>
            <pc:sldMk cId="2493990132" sldId="6094"/>
            <ac:spMk id="25" creationId="{75058729-12E1-FF4E-4E2D-538E45B6F8E1}"/>
          </ac:spMkLst>
        </pc:spChg>
        <pc:spChg chg="add mod topLvl">
          <ac:chgData name="松浦英宗" userId="9b03fd3a-662f-49ff-9af1-1b93cf7aab22" providerId="ADAL" clId="{56E9DFAE-DDAD-4FCA-8AED-56B2D15DB479}" dt="2026-02-25T09:23:28.896" v="22834" actId="165"/>
          <ac:spMkLst>
            <pc:docMk/>
            <pc:sldMk cId="2493990132" sldId="6094"/>
            <ac:spMk id="26" creationId="{4EE0C687-2595-8276-6438-764EBFB3A1E5}"/>
          </ac:spMkLst>
        </pc:spChg>
        <pc:spChg chg="add mod">
          <ac:chgData name="松浦英宗" userId="9b03fd3a-662f-49ff-9af1-1b93cf7aab22" providerId="ADAL" clId="{56E9DFAE-DDAD-4FCA-8AED-56B2D15DB479}" dt="2026-02-25T09:23:13.304" v="22822" actId="404"/>
          <ac:spMkLst>
            <pc:docMk/>
            <pc:sldMk cId="2493990132" sldId="6094"/>
            <ac:spMk id="27" creationId="{8306595D-6D9E-BBE4-6DB2-770655E97B6C}"/>
          </ac:spMkLst>
        </pc:spChg>
        <pc:spChg chg="add mod topLvl">
          <ac:chgData name="松浦英宗" userId="9b03fd3a-662f-49ff-9af1-1b93cf7aab22" providerId="ADAL" clId="{56E9DFAE-DDAD-4FCA-8AED-56B2D15DB479}" dt="2026-02-25T09:23:56.952" v="22845" actId="207"/>
          <ac:spMkLst>
            <pc:docMk/>
            <pc:sldMk cId="2493990132" sldId="6094"/>
            <ac:spMk id="28" creationId="{3E8A986C-296A-00B6-E84D-89A693EA7A7C}"/>
          </ac:spMkLst>
        </pc:spChg>
        <pc:spChg chg="add mod topLvl">
          <ac:chgData name="松浦英宗" userId="9b03fd3a-662f-49ff-9af1-1b93cf7aab22" providerId="ADAL" clId="{56E9DFAE-DDAD-4FCA-8AED-56B2D15DB479}" dt="2026-02-25T09:23:56.952" v="22845" actId="207"/>
          <ac:spMkLst>
            <pc:docMk/>
            <pc:sldMk cId="2493990132" sldId="6094"/>
            <ac:spMk id="29" creationId="{AAF474DD-E167-636A-F90E-23ABDABF6EC1}"/>
          </ac:spMkLst>
        </pc:spChg>
        <pc:spChg chg="add mod topLvl">
          <ac:chgData name="松浦英宗" userId="9b03fd3a-662f-49ff-9af1-1b93cf7aab22" providerId="ADAL" clId="{56E9DFAE-DDAD-4FCA-8AED-56B2D15DB479}" dt="2026-02-25T09:23:56.952" v="22845" actId="207"/>
          <ac:spMkLst>
            <pc:docMk/>
            <pc:sldMk cId="2493990132" sldId="6094"/>
            <ac:spMk id="30" creationId="{36863DD9-8DAA-D28B-698C-CA20643EF0E0}"/>
          </ac:spMkLst>
        </pc:spChg>
        <pc:spChg chg="add mod">
          <ac:chgData name="松浦英宗" userId="9b03fd3a-662f-49ff-9af1-1b93cf7aab22" providerId="ADAL" clId="{56E9DFAE-DDAD-4FCA-8AED-56B2D15DB479}" dt="2026-02-25T09:23:39.067" v="22840" actId="20577"/>
          <ac:spMkLst>
            <pc:docMk/>
            <pc:sldMk cId="2493990132" sldId="6094"/>
            <ac:spMk id="32" creationId="{20AD6AAB-75E8-2DE6-06FA-C5394752A249}"/>
          </ac:spMkLst>
        </pc:spChg>
        <pc:spChg chg="add mod">
          <ac:chgData name="松浦英宗" userId="9b03fd3a-662f-49ff-9af1-1b93cf7aab22" providerId="ADAL" clId="{56E9DFAE-DDAD-4FCA-8AED-56B2D15DB479}" dt="2026-02-25T09:23:41.075" v="22841" actId="20577"/>
          <ac:spMkLst>
            <pc:docMk/>
            <pc:sldMk cId="2493990132" sldId="6094"/>
            <ac:spMk id="33" creationId="{5156B0F2-001A-684F-8AE3-F8F94799F597}"/>
          </ac:spMkLst>
        </pc:spChg>
        <pc:spChg chg="add mod">
          <ac:chgData name="松浦英宗" userId="9b03fd3a-662f-49ff-9af1-1b93cf7aab22" providerId="ADAL" clId="{56E9DFAE-DDAD-4FCA-8AED-56B2D15DB479}" dt="2026-02-25T09:23:42.906" v="22842"/>
          <ac:spMkLst>
            <pc:docMk/>
            <pc:sldMk cId="2493990132" sldId="6094"/>
            <ac:spMk id="34" creationId="{86F2873C-CC28-6C54-A3E3-4F4FA69CD431}"/>
          </ac:spMkLst>
        </pc:spChg>
        <pc:grpChg chg="add del mod">
          <ac:chgData name="松浦英宗" userId="9b03fd3a-662f-49ff-9af1-1b93cf7aab22" providerId="ADAL" clId="{56E9DFAE-DDAD-4FCA-8AED-56B2D15DB479}" dt="2026-02-25T09:21:25.602" v="22794" actId="165"/>
          <ac:grpSpMkLst>
            <pc:docMk/>
            <pc:sldMk cId="2493990132" sldId="6094"/>
            <ac:grpSpMk id="22" creationId="{AE5B06E1-B03E-F8BC-005C-9E2A4F2C8488}"/>
          </ac:grpSpMkLst>
        </pc:grpChg>
        <pc:grpChg chg="add del mod">
          <ac:chgData name="松浦英宗" userId="9b03fd3a-662f-49ff-9af1-1b93cf7aab22" providerId="ADAL" clId="{56E9DFAE-DDAD-4FCA-8AED-56B2D15DB479}" dt="2026-02-25T09:21:25.602" v="22794" actId="165"/>
          <ac:grpSpMkLst>
            <pc:docMk/>
            <pc:sldMk cId="2493990132" sldId="6094"/>
            <ac:grpSpMk id="23" creationId="{E8D5058A-B1FC-583F-1DE8-E77FA52DE9AD}"/>
          </ac:grpSpMkLst>
        </pc:grpChg>
        <pc:grpChg chg="add del mod">
          <ac:chgData name="松浦英宗" userId="9b03fd3a-662f-49ff-9af1-1b93cf7aab22" providerId="ADAL" clId="{56E9DFAE-DDAD-4FCA-8AED-56B2D15DB479}" dt="2026-02-25T09:21:25.602" v="22794" actId="165"/>
          <ac:grpSpMkLst>
            <pc:docMk/>
            <pc:sldMk cId="2493990132" sldId="6094"/>
            <ac:grpSpMk id="24" creationId="{B44265D0-C90F-1DA9-B1B7-6E1D66236268}"/>
          </ac:grpSpMkLst>
        </pc:grpChg>
        <pc:grpChg chg="mod">
          <ac:chgData name="松浦英宗" userId="9b03fd3a-662f-49ff-9af1-1b93cf7aab22" providerId="ADAL" clId="{56E9DFAE-DDAD-4FCA-8AED-56B2D15DB479}" dt="2026-02-25T09:23:22.522" v="22833" actId="1035"/>
          <ac:grpSpMkLst>
            <pc:docMk/>
            <pc:sldMk cId="2493990132" sldId="6094"/>
            <ac:grpSpMk id="31" creationId="{9EF8BB58-6A00-341A-56A1-6652BEEBDBF0}"/>
          </ac:grpSpMkLst>
        </pc:gr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2026/2/25</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2026/2/25</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E0BEB5-6DE1-B3A6-5C3D-8CB6EF20FC4D}"/>
            </a:ext>
          </a:extLst>
        </p:cNvPr>
        <p:cNvGrpSpPr/>
        <p:nvPr/>
      </p:nvGrpSpPr>
      <p:grpSpPr>
        <a:xfrm>
          <a:off x="0" y="0"/>
          <a:ext cx="0" cy="0"/>
          <a:chOff x="0" y="0"/>
          <a:chExt cx="0" cy="0"/>
        </a:xfrm>
      </p:grpSpPr>
      <p:sp>
        <p:nvSpPr>
          <p:cNvPr id="2" name="正方形/長方形 1">
            <a:extLst>
              <a:ext uri="{FF2B5EF4-FFF2-40B4-BE49-F238E27FC236}">
                <a16:creationId xmlns:a16="http://schemas.microsoft.com/office/drawing/2014/main" id="{428DBDBB-3C03-EE53-AD7C-9377F6FFCAF3}"/>
              </a:ext>
            </a:extLst>
          </p:cNvPr>
          <p:cNvSpPr/>
          <p:nvPr/>
        </p:nvSpPr>
        <p:spPr>
          <a:xfrm>
            <a:off x="551463" y="343837"/>
            <a:ext cx="11089074" cy="588866"/>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800" b="1" dirty="0">
                <a:solidFill>
                  <a:schemeClr val="accent3">
                    <a:lumMod val="60000"/>
                    <a:lumOff val="40000"/>
                  </a:schemeClr>
                </a:solidFill>
                <a:latin typeface="+mn-ea"/>
              </a:rPr>
              <a:t>経営判断で最も重視している基準は何ですか？</a:t>
            </a:r>
          </a:p>
        </p:txBody>
      </p:sp>
      <p:sp>
        <p:nvSpPr>
          <p:cNvPr id="4" name="正方形/長方形 3">
            <a:extLst>
              <a:ext uri="{FF2B5EF4-FFF2-40B4-BE49-F238E27FC236}">
                <a16:creationId xmlns:a16="http://schemas.microsoft.com/office/drawing/2014/main" id="{3EB20459-DACC-7E64-67F1-030A58246118}"/>
              </a:ext>
            </a:extLst>
          </p:cNvPr>
          <p:cNvSpPr/>
          <p:nvPr/>
        </p:nvSpPr>
        <p:spPr>
          <a:xfrm>
            <a:off x="551462" y="1385232"/>
            <a:ext cx="1161835" cy="54282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kumimoji="1" lang="ja-JP" altLang="en-US" sz="2000" b="1" dirty="0">
                <a:solidFill>
                  <a:schemeClr val="accent3">
                    <a:lumMod val="20000"/>
                    <a:lumOff val="80000"/>
                  </a:schemeClr>
                </a:solidFill>
                <a:latin typeface="+mn-ea"/>
              </a:rPr>
              <a:t>回答者</a:t>
            </a:r>
            <a:r>
              <a:rPr kumimoji="1" lang="en-US" altLang="ja-JP" sz="2000" b="1" dirty="0">
                <a:solidFill>
                  <a:schemeClr val="accent3">
                    <a:lumMod val="20000"/>
                    <a:lumOff val="80000"/>
                  </a:schemeClr>
                </a:solidFill>
                <a:latin typeface="+mn-ea"/>
              </a:rPr>
              <a:t>A</a:t>
            </a:r>
            <a:endParaRPr kumimoji="1" lang="ja-JP" altLang="en-US" sz="2000" b="1" dirty="0">
              <a:solidFill>
                <a:schemeClr val="accent3">
                  <a:lumMod val="20000"/>
                  <a:lumOff val="80000"/>
                </a:schemeClr>
              </a:solidFill>
              <a:latin typeface="+mn-ea"/>
            </a:endParaRPr>
          </a:p>
        </p:txBody>
      </p:sp>
      <p:sp>
        <p:nvSpPr>
          <p:cNvPr id="3" name="正方形/長方形 2">
            <a:extLst>
              <a:ext uri="{FF2B5EF4-FFF2-40B4-BE49-F238E27FC236}">
                <a16:creationId xmlns:a16="http://schemas.microsoft.com/office/drawing/2014/main" id="{7F5BA80B-D011-D8A6-EE3B-66371462C26C}"/>
              </a:ext>
            </a:extLst>
          </p:cNvPr>
          <p:cNvSpPr/>
          <p:nvPr/>
        </p:nvSpPr>
        <p:spPr>
          <a:xfrm>
            <a:off x="1713297" y="1385232"/>
            <a:ext cx="10096901" cy="54282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1400" b="1" dirty="0">
                <a:solidFill>
                  <a:schemeClr val="tx1"/>
                </a:solidFill>
                <a:latin typeface="+mn-ea"/>
              </a:rPr>
              <a:t>数字です。</a:t>
            </a:r>
            <a:endParaRPr kumimoji="1" lang="en-US" altLang="ja-JP" sz="1400" b="1" dirty="0">
              <a:solidFill>
                <a:schemeClr val="tx1"/>
              </a:solidFill>
              <a:latin typeface="+mn-ea"/>
            </a:endParaRPr>
          </a:p>
          <a:p>
            <a:r>
              <a:rPr kumimoji="1" lang="ja-JP" altLang="en-US" sz="1400" dirty="0">
                <a:solidFill>
                  <a:schemeClr val="tx1"/>
                </a:solidFill>
                <a:latin typeface="+mn-ea"/>
              </a:rPr>
              <a:t>最終的には収益性と再現性が担保されなければ、継続的な成長は難しいと考えています。感覚よりもデータを重視します。</a:t>
            </a:r>
          </a:p>
        </p:txBody>
      </p:sp>
      <p:sp>
        <p:nvSpPr>
          <p:cNvPr id="7" name="正方形/長方形 6">
            <a:extLst>
              <a:ext uri="{FF2B5EF4-FFF2-40B4-BE49-F238E27FC236}">
                <a16:creationId xmlns:a16="http://schemas.microsoft.com/office/drawing/2014/main" id="{CF38AABF-F42C-8E86-B060-AAEA3500D3E2}"/>
              </a:ext>
            </a:extLst>
          </p:cNvPr>
          <p:cNvSpPr/>
          <p:nvPr/>
        </p:nvSpPr>
        <p:spPr>
          <a:xfrm>
            <a:off x="551462" y="2496482"/>
            <a:ext cx="1161835" cy="54282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lang="ja-JP" altLang="en-US" sz="2000" b="1" dirty="0">
                <a:solidFill>
                  <a:schemeClr val="accent3">
                    <a:lumMod val="20000"/>
                    <a:lumOff val="80000"/>
                  </a:schemeClr>
                </a:solidFill>
                <a:latin typeface="+mn-ea"/>
              </a:rPr>
              <a:t>回答者</a:t>
            </a:r>
            <a:r>
              <a:rPr lang="en-US" altLang="ja-JP" sz="2000" b="1" dirty="0">
                <a:solidFill>
                  <a:schemeClr val="accent3">
                    <a:lumMod val="20000"/>
                    <a:lumOff val="80000"/>
                  </a:schemeClr>
                </a:solidFill>
                <a:latin typeface="+mn-ea"/>
              </a:rPr>
              <a:t>B</a:t>
            </a:r>
            <a:endParaRPr lang="ja-JP" altLang="en-US" sz="2000" b="1" dirty="0">
              <a:solidFill>
                <a:schemeClr val="accent3">
                  <a:lumMod val="20000"/>
                  <a:lumOff val="80000"/>
                </a:schemeClr>
              </a:solidFill>
              <a:latin typeface="+mn-ea"/>
            </a:endParaRPr>
          </a:p>
        </p:txBody>
      </p:sp>
      <p:sp>
        <p:nvSpPr>
          <p:cNvPr id="8" name="正方形/長方形 7">
            <a:extLst>
              <a:ext uri="{FF2B5EF4-FFF2-40B4-BE49-F238E27FC236}">
                <a16:creationId xmlns:a16="http://schemas.microsoft.com/office/drawing/2014/main" id="{567856C1-8AF1-3F58-8765-CD18260E8DB0}"/>
              </a:ext>
            </a:extLst>
          </p:cNvPr>
          <p:cNvSpPr/>
          <p:nvPr/>
        </p:nvSpPr>
        <p:spPr>
          <a:xfrm>
            <a:off x="1713297" y="2496482"/>
            <a:ext cx="10096901" cy="54282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1400" b="1" dirty="0">
                <a:solidFill>
                  <a:schemeClr val="tx1"/>
                </a:solidFill>
                <a:latin typeface="+mn-ea"/>
              </a:rPr>
              <a:t>人です。</a:t>
            </a:r>
            <a:endParaRPr kumimoji="1" lang="en-US" altLang="ja-JP" sz="1400" b="1" dirty="0">
              <a:solidFill>
                <a:schemeClr val="tx1"/>
              </a:solidFill>
              <a:latin typeface="+mn-ea"/>
            </a:endParaRPr>
          </a:p>
          <a:p>
            <a:r>
              <a:rPr kumimoji="1" lang="ja-JP" altLang="en-US" sz="1400" dirty="0">
                <a:solidFill>
                  <a:schemeClr val="tx1"/>
                </a:solidFill>
                <a:latin typeface="+mn-ea"/>
              </a:rPr>
              <a:t>組織が納得し、自走できる判断かどうかを重視します。どれだけ正しくても、現場が動かなければ意味がないと考えます。</a:t>
            </a:r>
          </a:p>
        </p:txBody>
      </p:sp>
      <p:sp>
        <p:nvSpPr>
          <p:cNvPr id="10" name="正方形/長方形 9">
            <a:extLst>
              <a:ext uri="{FF2B5EF4-FFF2-40B4-BE49-F238E27FC236}">
                <a16:creationId xmlns:a16="http://schemas.microsoft.com/office/drawing/2014/main" id="{06EF10CA-008D-5900-EA8B-9EABA4FF8A8D}"/>
              </a:ext>
            </a:extLst>
          </p:cNvPr>
          <p:cNvSpPr/>
          <p:nvPr/>
        </p:nvSpPr>
        <p:spPr>
          <a:xfrm>
            <a:off x="551462" y="3607732"/>
            <a:ext cx="1161835" cy="54282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lang="ja-JP" altLang="en-US" sz="2000" b="1" dirty="0">
                <a:solidFill>
                  <a:schemeClr val="accent3">
                    <a:lumMod val="20000"/>
                    <a:lumOff val="80000"/>
                  </a:schemeClr>
                </a:solidFill>
                <a:latin typeface="+mn-ea"/>
              </a:rPr>
              <a:t>回答者</a:t>
            </a:r>
            <a:r>
              <a:rPr lang="en-US" altLang="ja-JP" sz="2000" b="1" dirty="0">
                <a:solidFill>
                  <a:schemeClr val="accent3">
                    <a:lumMod val="20000"/>
                    <a:lumOff val="80000"/>
                  </a:schemeClr>
                </a:solidFill>
                <a:latin typeface="+mn-ea"/>
              </a:rPr>
              <a:t>C</a:t>
            </a:r>
            <a:endParaRPr lang="ja-JP" altLang="en-US" sz="2000" b="1" dirty="0">
              <a:solidFill>
                <a:schemeClr val="accent3">
                  <a:lumMod val="20000"/>
                  <a:lumOff val="80000"/>
                </a:schemeClr>
              </a:solidFill>
              <a:latin typeface="+mn-ea"/>
            </a:endParaRPr>
          </a:p>
        </p:txBody>
      </p:sp>
      <p:sp>
        <p:nvSpPr>
          <p:cNvPr id="11" name="正方形/長方形 10">
            <a:extLst>
              <a:ext uri="{FF2B5EF4-FFF2-40B4-BE49-F238E27FC236}">
                <a16:creationId xmlns:a16="http://schemas.microsoft.com/office/drawing/2014/main" id="{79C51EE6-DB94-DBB6-4912-E3F4B20A233C}"/>
              </a:ext>
            </a:extLst>
          </p:cNvPr>
          <p:cNvSpPr/>
          <p:nvPr/>
        </p:nvSpPr>
        <p:spPr>
          <a:xfrm>
            <a:off x="1713297" y="3607732"/>
            <a:ext cx="10096901" cy="54282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1400" b="1" dirty="0">
                <a:solidFill>
                  <a:schemeClr val="tx1"/>
                </a:solidFill>
                <a:latin typeface="+mn-ea"/>
              </a:rPr>
              <a:t>スピードです。</a:t>
            </a:r>
            <a:endParaRPr kumimoji="1" lang="en-US" altLang="ja-JP" sz="1400" b="1" dirty="0">
              <a:solidFill>
                <a:schemeClr val="tx1"/>
              </a:solidFill>
              <a:latin typeface="+mn-ea"/>
            </a:endParaRPr>
          </a:p>
          <a:p>
            <a:r>
              <a:rPr kumimoji="1" lang="ja-JP" altLang="en-US" sz="1400" dirty="0">
                <a:solidFill>
                  <a:schemeClr val="tx1"/>
                </a:solidFill>
                <a:latin typeface="+mn-ea"/>
              </a:rPr>
              <a:t>完璧を待つよりも、一定の確度で早く動き、修正するほうが結果につながると判断します。機会損失を避けます。</a:t>
            </a:r>
          </a:p>
        </p:txBody>
      </p:sp>
      <p:sp>
        <p:nvSpPr>
          <p:cNvPr id="13" name="正方形/長方形 12">
            <a:extLst>
              <a:ext uri="{FF2B5EF4-FFF2-40B4-BE49-F238E27FC236}">
                <a16:creationId xmlns:a16="http://schemas.microsoft.com/office/drawing/2014/main" id="{62AD2CB1-C301-5CCC-5819-36F22CA3EC79}"/>
              </a:ext>
            </a:extLst>
          </p:cNvPr>
          <p:cNvSpPr/>
          <p:nvPr/>
        </p:nvSpPr>
        <p:spPr>
          <a:xfrm>
            <a:off x="551462" y="4718982"/>
            <a:ext cx="1161835" cy="54282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lang="ja-JP" altLang="en-US" sz="2000" b="1" dirty="0">
                <a:solidFill>
                  <a:schemeClr val="accent3">
                    <a:lumMod val="20000"/>
                    <a:lumOff val="80000"/>
                  </a:schemeClr>
                </a:solidFill>
                <a:latin typeface="+mn-ea"/>
              </a:rPr>
              <a:t>回答者</a:t>
            </a:r>
            <a:r>
              <a:rPr lang="en-US" altLang="ja-JP" sz="2000" b="1" dirty="0">
                <a:solidFill>
                  <a:schemeClr val="accent3">
                    <a:lumMod val="20000"/>
                    <a:lumOff val="80000"/>
                  </a:schemeClr>
                </a:solidFill>
                <a:latin typeface="+mn-ea"/>
              </a:rPr>
              <a:t>D</a:t>
            </a:r>
            <a:endParaRPr lang="ja-JP" altLang="en-US" sz="2000" b="1" dirty="0">
              <a:solidFill>
                <a:schemeClr val="accent3">
                  <a:lumMod val="20000"/>
                  <a:lumOff val="80000"/>
                </a:schemeClr>
              </a:solidFill>
              <a:latin typeface="+mn-ea"/>
            </a:endParaRPr>
          </a:p>
        </p:txBody>
      </p:sp>
      <p:sp>
        <p:nvSpPr>
          <p:cNvPr id="14" name="正方形/長方形 13">
            <a:extLst>
              <a:ext uri="{FF2B5EF4-FFF2-40B4-BE49-F238E27FC236}">
                <a16:creationId xmlns:a16="http://schemas.microsoft.com/office/drawing/2014/main" id="{8E5698BE-FF63-1F4B-A90A-0DE33735686E}"/>
              </a:ext>
            </a:extLst>
          </p:cNvPr>
          <p:cNvSpPr/>
          <p:nvPr/>
        </p:nvSpPr>
        <p:spPr>
          <a:xfrm>
            <a:off x="1713297" y="4718982"/>
            <a:ext cx="10096901" cy="54282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1400" b="1" dirty="0">
                <a:solidFill>
                  <a:schemeClr val="tx1"/>
                </a:solidFill>
                <a:latin typeface="+mn-ea"/>
              </a:rPr>
              <a:t>リスクです。</a:t>
            </a:r>
            <a:endParaRPr kumimoji="1" lang="en-US" altLang="ja-JP" sz="1400" b="1" dirty="0">
              <a:solidFill>
                <a:schemeClr val="tx1"/>
              </a:solidFill>
              <a:latin typeface="+mn-ea"/>
            </a:endParaRPr>
          </a:p>
          <a:p>
            <a:r>
              <a:rPr kumimoji="1" lang="ja-JP" altLang="en-US" sz="1400" dirty="0">
                <a:solidFill>
                  <a:schemeClr val="tx1"/>
                </a:solidFill>
                <a:latin typeface="+mn-ea"/>
              </a:rPr>
              <a:t>最悪のシナリオを想定し、致命傷にならないかを確認します。守りを固めたうえで挑戦する姿勢を重視しています。</a:t>
            </a:r>
          </a:p>
        </p:txBody>
      </p:sp>
      <p:sp>
        <p:nvSpPr>
          <p:cNvPr id="16" name="正方形/長方形 15">
            <a:extLst>
              <a:ext uri="{FF2B5EF4-FFF2-40B4-BE49-F238E27FC236}">
                <a16:creationId xmlns:a16="http://schemas.microsoft.com/office/drawing/2014/main" id="{391C170E-D772-ABBF-4868-30665826DDCC}"/>
              </a:ext>
            </a:extLst>
          </p:cNvPr>
          <p:cNvSpPr/>
          <p:nvPr/>
        </p:nvSpPr>
        <p:spPr>
          <a:xfrm>
            <a:off x="551462" y="5830234"/>
            <a:ext cx="1161835" cy="54282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r>
              <a:rPr lang="ja-JP" altLang="en-US" sz="2000" b="1" dirty="0">
                <a:solidFill>
                  <a:schemeClr val="accent3">
                    <a:lumMod val="20000"/>
                    <a:lumOff val="80000"/>
                  </a:schemeClr>
                </a:solidFill>
                <a:latin typeface="+mn-ea"/>
              </a:rPr>
              <a:t>回答者</a:t>
            </a:r>
            <a:r>
              <a:rPr lang="en-US" altLang="ja-JP" sz="2000" b="1" dirty="0">
                <a:solidFill>
                  <a:schemeClr val="accent3">
                    <a:lumMod val="20000"/>
                    <a:lumOff val="80000"/>
                  </a:schemeClr>
                </a:solidFill>
                <a:latin typeface="+mn-ea"/>
              </a:rPr>
              <a:t>E</a:t>
            </a:r>
            <a:endParaRPr lang="ja-JP" altLang="en-US" sz="2000" b="1" dirty="0">
              <a:solidFill>
                <a:schemeClr val="accent3">
                  <a:lumMod val="20000"/>
                  <a:lumOff val="80000"/>
                </a:schemeClr>
              </a:solidFill>
              <a:latin typeface="+mn-ea"/>
            </a:endParaRPr>
          </a:p>
        </p:txBody>
      </p:sp>
      <p:sp>
        <p:nvSpPr>
          <p:cNvPr id="17" name="正方形/長方形 16">
            <a:extLst>
              <a:ext uri="{FF2B5EF4-FFF2-40B4-BE49-F238E27FC236}">
                <a16:creationId xmlns:a16="http://schemas.microsoft.com/office/drawing/2014/main" id="{3451F5B3-07A8-C124-8DCC-C591FB05CDAF}"/>
              </a:ext>
            </a:extLst>
          </p:cNvPr>
          <p:cNvSpPr/>
          <p:nvPr/>
        </p:nvSpPr>
        <p:spPr>
          <a:xfrm>
            <a:off x="1713297" y="5830234"/>
            <a:ext cx="10096901" cy="54282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1400" b="1" dirty="0">
                <a:solidFill>
                  <a:schemeClr val="tx1"/>
                </a:solidFill>
                <a:latin typeface="+mn-ea"/>
              </a:rPr>
              <a:t>理念との整合性です。</a:t>
            </a:r>
            <a:endParaRPr kumimoji="1" lang="en-US" altLang="ja-JP" sz="1400" b="1" dirty="0">
              <a:solidFill>
                <a:schemeClr val="tx1"/>
              </a:solidFill>
              <a:latin typeface="+mn-ea"/>
            </a:endParaRPr>
          </a:p>
          <a:p>
            <a:r>
              <a:rPr kumimoji="1" lang="ja-JP" altLang="en-US" sz="1400" dirty="0">
                <a:solidFill>
                  <a:schemeClr val="tx1"/>
                </a:solidFill>
                <a:latin typeface="+mn-ea"/>
              </a:rPr>
              <a:t>短期的に合理的でも、組織の価値観とずれる判断は長期的な信頼を損なうと考えています。</a:t>
            </a:r>
          </a:p>
        </p:txBody>
      </p:sp>
    </p:spTree>
    <p:extLst>
      <p:ext uri="{BB962C8B-B14F-4D97-AF65-F5344CB8AC3E}">
        <p14:creationId xmlns:p14="http://schemas.microsoft.com/office/powerpoint/2010/main" val="340096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Props1.xml><?xml version="1.0" encoding="utf-8"?>
<ds:datastoreItem xmlns:ds="http://schemas.openxmlformats.org/officeDocument/2006/customXml" ds:itemID="{A3DA9FB9-6363-47BF-9C3B-90ACB0E8D22F}">
  <ds:schemaRefs>
    <ds:schemaRef ds:uri="http://schemas.microsoft.com/sharepoint/v3/contenttype/forms"/>
  </ds:schemaRefs>
</ds:datastoreItem>
</file>

<file path=customXml/itemProps2.xml><?xml version="1.0" encoding="utf-8"?>
<ds:datastoreItem xmlns:ds="http://schemas.openxmlformats.org/officeDocument/2006/customXml" ds:itemID="{632A3D22-6579-43EC-9290-505F7716B1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docProps/app.xml><?xml version="1.0" encoding="utf-8"?>
<Properties xmlns="http://schemas.openxmlformats.org/officeDocument/2006/extended-properties" xmlns:vt="http://schemas.openxmlformats.org/officeDocument/2006/docPropsVTypes">
  <TotalTime>2426</TotalTime>
  <Words>261</Words>
  <Application>Microsoft Office PowerPoint</Application>
  <PresentationFormat>ワイド画面</PresentationFormat>
  <Paragraphs>27</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游ゴシック</vt:lpstr>
      <vt:lpstr>游ゴシック Light</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2026-02-25T09:52:24Z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