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6088" r:id="rId5"/>
    <p:sldId id="263" r:id="rId6"/>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CC66"/>
    <a:srgbClr val="1924FF"/>
    <a:srgbClr val="F9EDF9"/>
    <a:srgbClr val="FDF9FD"/>
    <a:srgbClr val="F9F9F9"/>
    <a:srgbClr val="77BF3F"/>
    <a:srgbClr val="FAC60A"/>
    <a:srgbClr val="46CBE1"/>
    <a:srgbClr val="00D0A8"/>
    <a:srgbClr val="99FF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832A563-5640-4E14-82FC-FE9BBA850F39}" v="702" dt="2026-02-25T09:24:46.205"/>
    <p1510:client id="{E5D11890-947B-43F2-A08E-172C7D1CE1CA}" v="1" dt="2026-02-25T09:52:52.05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226" autoAdjust="0"/>
    <p:restoredTop sz="94660"/>
  </p:normalViewPr>
  <p:slideViewPr>
    <p:cSldViewPr snapToGrid="0">
      <p:cViewPr varScale="1">
        <p:scale>
          <a:sx n="80" d="100"/>
          <a:sy n="80" d="100"/>
        </p:scale>
        <p:origin x="172" y="40"/>
      </p:cViewPr>
      <p:guideLst/>
    </p:cSldViewPr>
  </p:slideViewPr>
  <p:notesTextViewPr>
    <p:cViewPr>
      <p:scale>
        <a:sx n="1" d="1"/>
        <a:sy n="1" d="1"/>
      </p:scale>
      <p:origin x="0" y="0"/>
    </p:cViewPr>
  </p:notesTextViewPr>
  <p:sorterViewPr>
    <p:cViewPr>
      <p:scale>
        <a:sx n="75" d="100"/>
        <a:sy n="75"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12" Type="http://schemas.microsoft.com/office/2015/10/relationships/revisionInfo" Target="revisionInfo.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microsoft.com/office/2016/11/relationships/changesInfo" Target="changesInfos/changesInfo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松浦英宗" userId="9b03fd3a-662f-49ff-9af1-1b93cf7aab22" providerId="ADAL" clId="{56E9DFAE-DDAD-4FCA-8AED-56B2D15DB479}"/>
    <pc:docChg chg="undo redo custSel addSld delSld modSld sldOrd">
      <pc:chgData name="松浦英宗" userId="9b03fd3a-662f-49ff-9af1-1b93cf7aab22" providerId="ADAL" clId="{56E9DFAE-DDAD-4FCA-8AED-56B2D15DB479}" dt="2026-02-25T09:52:52.052" v="22857"/>
      <pc:docMkLst>
        <pc:docMk/>
      </pc:docMkLst>
      <pc:sldChg chg="add">
        <pc:chgData name="松浦英宗" userId="9b03fd3a-662f-49ff-9af1-1b93cf7aab22" providerId="ADAL" clId="{56E9DFAE-DDAD-4FCA-8AED-56B2D15DB479}" dt="2026-02-02T12:50:04.162" v="375"/>
        <pc:sldMkLst>
          <pc:docMk/>
          <pc:sldMk cId="1797772947" sldId="263"/>
        </pc:sldMkLst>
      </pc:sldChg>
      <pc:sldChg chg="addSp delSp modSp add del mod ord">
        <pc:chgData name="松浦英宗" userId="9b03fd3a-662f-49ff-9af1-1b93cf7aab22" providerId="ADAL" clId="{56E9DFAE-DDAD-4FCA-8AED-56B2D15DB479}" dt="2026-02-25T09:45:44.808" v="22856" actId="47"/>
        <pc:sldMkLst>
          <pc:docMk/>
          <pc:sldMk cId="2861357872" sldId="6057"/>
        </pc:sldMkLst>
        <pc:spChg chg="add mod topLvl">
          <ac:chgData name="松浦英宗" userId="9b03fd3a-662f-49ff-9af1-1b93cf7aab22" providerId="ADAL" clId="{56E9DFAE-DDAD-4FCA-8AED-56B2D15DB479}" dt="2026-02-25T00:44:14.916" v="20195" actId="1036"/>
          <ac:spMkLst>
            <pc:docMk/>
            <pc:sldMk cId="2861357872" sldId="6057"/>
            <ac:spMk id="2" creationId="{B2BC2440-CAED-002C-573B-17272FAB475C}"/>
          </ac:spMkLst>
        </pc:spChg>
        <pc:spChg chg="add mod ord">
          <ac:chgData name="松浦英宗" userId="9b03fd3a-662f-49ff-9af1-1b93cf7aab22" providerId="ADAL" clId="{56E9DFAE-DDAD-4FCA-8AED-56B2D15DB479}" dt="2026-02-25T00:48:37.487" v="20244" actId="12788"/>
          <ac:spMkLst>
            <pc:docMk/>
            <pc:sldMk cId="2861357872" sldId="6057"/>
            <ac:spMk id="3" creationId="{BB9DB342-464B-A824-3227-2EE6681E08F0}"/>
          </ac:spMkLst>
        </pc:spChg>
        <pc:spChg chg="add mod">
          <ac:chgData name="松浦英宗" userId="9b03fd3a-662f-49ff-9af1-1b93cf7aab22" providerId="ADAL" clId="{56E9DFAE-DDAD-4FCA-8AED-56B2D15DB479}" dt="2026-02-25T00:52:21.851" v="20383" actId="12788"/>
          <ac:spMkLst>
            <pc:docMk/>
            <pc:sldMk cId="2861357872" sldId="6057"/>
            <ac:spMk id="4" creationId="{ED3CC8B1-FBB5-A4D5-845F-715F96427E8F}"/>
          </ac:spMkLst>
        </pc:spChg>
        <pc:spChg chg="add mod">
          <ac:chgData name="松浦英宗" userId="9b03fd3a-662f-49ff-9af1-1b93cf7aab22" providerId="ADAL" clId="{56E9DFAE-DDAD-4FCA-8AED-56B2D15DB479}" dt="2026-02-25T00:52:30.229" v="20385"/>
          <ac:spMkLst>
            <pc:docMk/>
            <pc:sldMk cId="2861357872" sldId="6057"/>
            <ac:spMk id="5" creationId="{112DC1C5-8185-B811-C95F-552C1913B2FD}"/>
          </ac:spMkLst>
        </pc:spChg>
        <pc:spChg chg="add del mod">
          <ac:chgData name="松浦英宗" userId="9b03fd3a-662f-49ff-9af1-1b93cf7aab22" providerId="ADAL" clId="{56E9DFAE-DDAD-4FCA-8AED-56B2D15DB479}" dt="2026-02-25T00:49:12.870" v="20266" actId="478"/>
          <ac:spMkLst>
            <pc:docMk/>
            <pc:sldMk cId="2861357872" sldId="6057"/>
            <ac:spMk id="6" creationId="{881824CF-F0F9-E3CE-68BF-DF13DAEE69DD}"/>
          </ac:spMkLst>
        </pc:spChg>
        <pc:spChg chg="add mod">
          <ac:chgData name="松浦英宗" userId="9b03fd3a-662f-49ff-9af1-1b93cf7aab22" providerId="ADAL" clId="{56E9DFAE-DDAD-4FCA-8AED-56B2D15DB479}" dt="2026-02-25T00:54:52.455" v="20415" actId="14100"/>
          <ac:spMkLst>
            <pc:docMk/>
            <pc:sldMk cId="2861357872" sldId="6057"/>
            <ac:spMk id="7" creationId="{46DDC1AD-1D53-08CC-D192-9050D295FE3B}"/>
          </ac:spMkLst>
        </pc:spChg>
        <pc:spChg chg="add mod">
          <ac:chgData name="松浦英宗" userId="9b03fd3a-662f-49ff-9af1-1b93cf7aab22" providerId="ADAL" clId="{56E9DFAE-DDAD-4FCA-8AED-56B2D15DB479}" dt="2026-02-25T00:54:05.717" v="20410" actId="404"/>
          <ac:spMkLst>
            <pc:docMk/>
            <pc:sldMk cId="2861357872" sldId="6057"/>
            <ac:spMk id="8" creationId="{EB000FE7-6807-9F92-D39F-95BF4A720BBE}"/>
          </ac:spMkLst>
        </pc:spChg>
        <pc:spChg chg="add mod">
          <ac:chgData name="松浦英宗" userId="9b03fd3a-662f-49ff-9af1-1b93cf7aab22" providerId="ADAL" clId="{56E9DFAE-DDAD-4FCA-8AED-56B2D15DB479}" dt="2026-02-25T00:54:52.455" v="20415" actId="14100"/>
          <ac:spMkLst>
            <pc:docMk/>
            <pc:sldMk cId="2861357872" sldId="6057"/>
            <ac:spMk id="9" creationId="{39CD46B7-9905-66C6-729D-0B31C9B3CCC2}"/>
          </ac:spMkLst>
        </pc:spChg>
        <pc:spChg chg="mod">
          <ac:chgData name="松浦英宗" userId="9b03fd3a-662f-49ff-9af1-1b93cf7aab22" providerId="ADAL" clId="{56E9DFAE-DDAD-4FCA-8AED-56B2D15DB479}" dt="2026-02-25T00:53:02.288" v="20393"/>
          <ac:spMkLst>
            <pc:docMk/>
            <pc:sldMk cId="2861357872" sldId="6057"/>
            <ac:spMk id="12" creationId="{B675D9AC-D481-9CE9-7B81-4A2C36C343DC}"/>
          </ac:spMkLst>
        </pc:spChg>
        <pc:spChg chg="mod">
          <ac:chgData name="松浦英宗" userId="9b03fd3a-662f-49ff-9af1-1b93cf7aab22" providerId="ADAL" clId="{56E9DFAE-DDAD-4FCA-8AED-56B2D15DB479}" dt="2026-02-25T00:54:52.455" v="20415" actId="14100"/>
          <ac:spMkLst>
            <pc:docMk/>
            <pc:sldMk cId="2861357872" sldId="6057"/>
            <ac:spMk id="13" creationId="{3F2F8829-6B95-7EFE-7A09-8805914F4E8A}"/>
          </ac:spMkLst>
        </pc:spChg>
        <pc:spChg chg="mod">
          <ac:chgData name="松浦英宗" userId="9b03fd3a-662f-49ff-9af1-1b93cf7aab22" providerId="ADAL" clId="{56E9DFAE-DDAD-4FCA-8AED-56B2D15DB479}" dt="2026-02-25T00:54:05.717" v="20410" actId="404"/>
          <ac:spMkLst>
            <pc:docMk/>
            <pc:sldMk cId="2861357872" sldId="6057"/>
            <ac:spMk id="14" creationId="{3AD173D6-6F9E-B589-5292-3C6562E33D31}"/>
          </ac:spMkLst>
        </pc:spChg>
        <pc:spChg chg="mod">
          <ac:chgData name="松浦英宗" userId="9b03fd3a-662f-49ff-9af1-1b93cf7aab22" providerId="ADAL" clId="{56E9DFAE-DDAD-4FCA-8AED-56B2D15DB479}" dt="2026-02-25T00:54:52.455" v="20415" actId="14100"/>
          <ac:spMkLst>
            <pc:docMk/>
            <pc:sldMk cId="2861357872" sldId="6057"/>
            <ac:spMk id="15" creationId="{1B2D136B-B203-BA22-9388-D0054C664C5A}"/>
          </ac:spMkLst>
        </pc:spChg>
        <pc:spChg chg="mod">
          <ac:chgData name="松浦英宗" userId="9b03fd3a-662f-49ff-9af1-1b93cf7aab22" providerId="ADAL" clId="{56E9DFAE-DDAD-4FCA-8AED-56B2D15DB479}" dt="2026-02-25T00:53:29.380" v="20401"/>
          <ac:spMkLst>
            <pc:docMk/>
            <pc:sldMk cId="2861357872" sldId="6057"/>
            <ac:spMk id="17" creationId="{3CA90217-8CD3-158E-1BCE-D1E450B17E47}"/>
          </ac:spMkLst>
        </pc:spChg>
        <pc:spChg chg="mod">
          <ac:chgData name="松浦英宗" userId="9b03fd3a-662f-49ff-9af1-1b93cf7aab22" providerId="ADAL" clId="{56E9DFAE-DDAD-4FCA-8AED-56B2D15DB479}" dt="2026-02-25T00:54:52.455" v="20415" actId="14100"/>
          <ac:spMkLst>
            <pc:docMk/>
            <pc:sldMk cId="2861357872" sldId="6057"/>
            <ac:spMk id="18" creationId="{090F735B-3331-487A-23AF-DC6F8E8869E9}"/>
          </ac:spMkLst>
        </pc:spChg>
        <pc:spChg chg="mod">
          <ac:chgData name="松浦英宗" userId="9b03fd3a-662f-49ff-9af1-1b93cf7aab22" providerId="ADAL" clId="{56E9DFAE-DDAD-4FCA-8AED-56B2D15DB479}" dt="2026-02-25T00:54:05.717" v="20410" actId="404"/>
          <ac:spMkLst>
            <pc:docMk/>
            <pc:sldMk cId="2861357872" sldId="6057"/>
            <ac:spMk id="19" creationId="{3DF30D82-8840-09CA-9B7B-F9EB57F517E1}"/>
          </ac:spMkLst>
        </pc:spChg>
        <pc:spChg chg="mod">
          <ac:chgData name="松浦英宗" userId="9b03fd3a-662f-49ff-9af1-1b93cf7aab22" providerId="ADAL" clId="{56E9DFAE-DDAD-4FCA-8AED-56B2D15DB479}" dt="2026-02-25T00:54:52.455" v="20415" actId="14100"/>
          <ac:spMkLst>
            <pc:docMk/>
            <pc:sldMk cId="2861357872" sldId="6057"/>
            <ac:spMk id="20" creationId="{0787C750-4D74-9892-A248-C55483AD1DDF}"/>
          </ac:spMkLst>
        </pc:spChg>
        <pc:spChg chg="mod">
          <ac:chgData name="松浦英宗" userId="9b03fd3a-662f-49ff-9af1-1b93cf7aab22" providerId="ADAL" clId="{56E9DFAE-DDAD-4FCA-8AED-56B2D15DB479}" dt="2026-02-25T00:53:39.940" v="20405"/>
          <ac:spMkLst>
            <pc:docMk/>
            <pc:sldMk cId="2861357872" sldId="6057"/>
            <ac:spMk id="26" creationId="{D595C1BD-6989-6B11-4069-5927BB1C504C}"/>
          </ac:spMkLst>
        </pc:spChg>
        <pc:spChg chg="mod">
          <ac:chgData name="松浦英宗" userId="9b03fd3a-662f-49ff-9af1-1b93cf7aab22" providerId="ADAL" clId="{56E9DFAE-DDAD-4FCA-8AED-56B2D15DB479}" dt="2026-02-25T00:52:17.818" v="20381" actId="571"/>
          <ac:spMkLst>
            <pc:docMk/>
            <pc:sldMk cId="2861357872" sldId="6057"/>
            <ac:spMk id="27" creationId="{558BEA6B-2767-1285-C8BB-76D576E5FE7B}"/>
          </ac:spMkLst>
        </pc:spChg>
        <pc:spChg chg="mod">
          <ac:chgData name="松浦英宗" userId="9b03fd3a-662f-49ff-9af1-1b93cf7aab22" providerId="ADAL" clId="{56E9DFAE-DDAD-4FCA-8AED-56B2D15DB479}" dt="2026-02-25T00:54:05.717" v="20410" actId="404"/>
          <ac:spMkLst>
            <pc:docMk/>
            <pc:sldMk cId="2861357872" sldId="6057"/>
            <ac:spMk id="28" creationId="{4777AE9B-105B-0BA7-A57E-42119B8E4517}"/>
          </ac:spMkLst>
        </pc:spChg>
        <pc:spChg chg="mod">
          <ac:chgData name="松浦英宗" userId="9b03fd3a-662f-49ff-9af1-1b93cf7aab22" providerId="ADAL" clId="{56E9DFAE-DDAD-4FCA-8AED-56B2D15DB479}" dt="2026-02-25T00:54:52.455" v="20415" actId="14100"/>
          <ac:spMkLst>
            <pc:docMk/>
            <pc:sldMk cId="2861357872" sldId="6057"/>
            <ac:spMk id="29" creationId="{1A4DCC88-94B3-5E3B-BD63-DBBE8BE87EBE}"/>
          </ac:spMkLst>
        </pc:spChg>
        <pc:spChg chg="mod">
          <ac:chgData name="松浦英宗" userId="9b03fd3a-662f-49ff-9af1-1b93cf7aab22" providerId="ADAL" clId="{56E9DFAE-DDAD-4FCA-8AED-56B2D15DB479}" dt="2026-02-25T00:53:16.783" v="20397"/>
          <ac:spMkLst>
            <pc:docMk/>
            <pc:sldMk cId="2861357872" sldId="6057"/>
            <ac:spMk id="30" creationId="{3EC81C27-B22B-F762-4A18-C9DEE7CD25FD}"/>
          </ac:spMkLst>
        </pc:spChg>
        <pc:spChg chg="mod">
          <ac:chgData name="松浦英宗" userId="9b03fd3a-662f-49ff-9af1-1b93cf7aab22" providerId="ADAL" clId="{56E9DFAE-DDAD-4FCA-8AED-56B2D15DB479}" dt="2026-02-25T00:54:52.455" v="20415" actId="14100"/>
          <ac:spMkLst>
            <pc:docMk/>
            <pc:sldMk cId="2861357872" sldId="6057"/>
            <ac:spMk id="31" creationId="{E57B8E24-7753-15D5-A721-5D0ADC4451E0}"/>
          </ac:spMkLst>
        </pc:spChg>
        <pc:spChg chg="mod">
          <ac:chgData name="松浦英宗" userId="9b03fd3a-662f-49ff-9af1-1b93cf7aab22" providerId="ADAL" clId="{56E9DFAE-DDAD-4FCA-8AED-56B2D15DB479}" dt="2026-02-25T00:54:05.717" v="20410" actId="404"/>
          <ac:spMkLst>
            <pc:docMk/>
            <pc:sldMk cId="2861357872" sldId="6057"/>
            <ac:spMk id="32" creationId="{B21A446E-F201-39EB-7072-D432A482B3E1}"/>
          </ac:spMkLst>
        </pc:spChg>
        <pc:spChg chg="mod">
          <ac:chgData name="松浦英宗" userId="9b03fd3a-662f-49ff-9af1-1b93cf7aab22" providerId="ADAL" clId="{56E9DFAE-DDAD-4FCA-8AED-56B2D15DB479}" dt="2026-02-25T00:52:17.818" v="20381" actId="571"/>
          <ac:spMkLst>
            <pc:docMk/>
            <pc:sldMk cId="2861357872" sldId="6057"/>
            <ac:spMk id="33" creationId="{8E496375-641F-0604-13AB-E428FE951FDC}"/>
          </ac:spMkLst>
        </pc:spChg>
        <pc:spChg chg="mod">
          <ac:chgData name="松浦英宗" userId="9b03fd3a-662f-49ff-9af1-1b93cf7aab22" providerId="ADAL" clId="{56E9DFAE-DDAD-4FCA-8AED-56B2D15DB479}" dt="2026-02-25T00:52:44.583" v="20389"/>
          <ac:spMkLst>
            <pc:docMk/>
            <pc:sldMk cId="2861357872" sldId="6057"/>
            <ac:spMk id="34" creationId="{669002BF-D6CB-40AF-025B-8129D8E44950}"/>
          </ac:spMkLst>
        </pc:spChg>
        <pc:spChg chg="mod">
          <ac:chgData name="松浦英宗" userId="9b03fd3a-662f-49ff-9af1-1b93cf7aab22" providerId="ADAL" clId="{56E9DFAE-DDAD-4FCA-8AED-56B2D15DB479}" dt="2026-02-25T00:54:52.455" v="20415" actId="14100"/>
          <ac:spMkLst>
            <pc:docMk/>
            <pc:sldMk cId="2861357872" sldId="6057"/>
            <ac:spMk id="35" creationId="{937E91A0-71EA-81A4-AD68-EE5DE45FB654}"/>
          </ac:spMkLst>
        </pc:spChg>
        <pc:spChg chg="mod">
          <ac:chgData name="松浦英宗" userId="9b03fd3a-662f-49ff-9af1-1b93cf7aab22" providerId="ADAL" clId="{56E9DFAE-DDAD-4FCA-8AED-56B2D15DB479}" dt="2026-02-25T00:54:05.717" v="20410" actId="404"/>
          <ac:spMkLst>
            <pc:docMk/>
            <pc:sldMk cId="2861357872" sldId="6057"/>
            <ac:spMk id="36" creationId="{F6B21246-1173-6AF4-36FE-B1419ABFF390}"/>
          </ac:spMkLst>
        </pc:spChg>
        <pc:spChg chg="mod">
          <ac:chgData name="松浦英宗" userId="9b03fd3a-662f-49ff-9af1-1b93cf7aab22" providerId="ADAL" clId="{56E9DFAE-DDAD-4FCA-8AED-56B2D15DB479}" dt="2026-02-25T00:54:52.455" v="20415" actId="14100"/>
          <ac:spMkLst>
            <pc:docMk/>
            <pc:sldMk cId="2861357872" sldId="6057"/>
            <ac:spMk id="37" creationId="{BAE1DCB0-2540-9BC4-8FB4-05FD528BF830}"/>
          </ac:spMkLst>
        </pc:spChg>
        <pc:grpChg chg="add mod">
          <ac:chgData name="松浦英宗" userId="9b03fd3a-662f-49ff-9af1-1b93cf7aab22" providerId="ADAL" clId="{56E9DFAE-DDAD-4FCA-8AED-56B2D15DB479}" dt="2026-02-25T00:52:09.057" v="20379" actId="164"/>
          <ac:grpSpMkLst>
            <pc:docMk/>
            <pc:sldMk cId="2861357872" sldId="6057"/>
            <ac:grpSpMk id="10" creationId="{81867EF1-CD16-DE6B-84D7-1D7DA9AF5A5C}"/>
          </ac:grpSpMkLst>
        </pc:grpChg>
        <pc:grpChg chg="add mod">
          <ac:chgData name="松浦英宗" userId="9b03fd3a-662f-49ff-9af1-1b93cf7aab22" providerId="ADAL" clId="{56E9DFAE-DDAD-4FCA-8AED-56B2D15DB479}" dt="2026-02-25T00:52:09.057" v="20379" actId="164"/>
          <ac:grpSpMkLst>
            <pc:docMk/>
            <pc:sldMk cId="2861357872" sldId="6057"/>
            <ac:grpSpMk id="11" creationId="{49299BE1-12DF-D759-0E78-DD7C938060CE}"/>
          </ac:grpSpMkLst>
        </pc:grpChg>
        <pc:grpChg chg="add mod">
          <ac:chgData name="松浦英宗" userId="9b03fd3a-662f-49ff-9af1-1b93cf7aab22" providerId="ADAL" clId="{56E9DFAE-DDAD-4FCA-8AED-56B2D15DB479}" dt="2026-02-25T00:52:09.057" v="20379" actId="164"/>
          <ac:grpSpMkLst>
            <pc:docMk/>
            <pc:sldMk cId="2861357872" sldId="6057"/>
            <ac:grpSpMk id="16" creationId="{CEF3D98C-7AB6-24A1-E29C-F0EC1C7D1FFA}"/>
          </ac:grpSpMkLst>
        </pc:grpChg>
        <pc:grpChg chg="add mod">
          <ac:chgData name="松浦英宗" userId="9b03fd3a-662f-49ff-9af1-1b93cf7aab22" providerId="ADAL" clId="{56E9DFAE-DDAD-4FCA-8AED-56B2D15DB479}" dt="2026-02-25T00:52:19.548" v="20382" actId="164"/>
          <ac:grpSpMkLst>
            <pc:docMk/>
            <pc:sldMk cId="2861357872" sldId="6057"/>
            <ac:grpSpMk id="21" creationId="{A3BC1067-862A-FE74-DE61-8E12DA835A41}"/>
          </ac:grpSpMkLst>
        </pc:grpChg>
        <pc:grpChg chg="mod">
          <ac:chgData name="松浦英宗" userId="9b03fd3a-662f-49ff-9af1-1b93cf7aab22" providerId="ADAL" clId="{56E9DFAE-DDAD-4FCA-8AED-56B2D15DB479}" dt="2026-02-25T00:52:19.548" v="20382" actId="164"/>
          <ac:grpSpMkLst>
            <pc:docMk/>
            <pc:sldMk cId="2861357872" sldId="6057"/>
            <ac:grpSpMk id="22" creationId="{642F67BA-C8A4-1D3B-80A1-6586B846F916}"/>
          </ac:grpSpMkLst>
        </pc:grpChg>
        <pc:grpChg chg="add mod">
          <ac:chgData name="松浦英宗" userId="9b03fd3a-662f-49ff-9af1-1b93cf7aab22" providerId="ADAL" clId="{56E9DFAE-DDAD-4FCA-8AED-56B2D15DB479}" dt="2026-02-25T00:53:47.520" v="20408" actId="14100"/>
          <ac:grpSpMkLst>
            <pc:docMk/>
            <pc:sldMk cId="2861357872" sldId="6057"/>
            <ac:grpSpMk id="38" creationId="{88CFAE8C-0A49-8F1D-576D-61FC743F500A}"/>
          </ac:grpSpMkLst>
        </pc:grpChg>
      </pc:sldChg>
      <pc:sldChg chg="addSp delSp modSp add del mod ord">
        <pc:chgData name="松浦英宗" userId="9b03fd3a-662f-49ff-9af1-1b93cf7aab22" providerId="ADAL" clId="{56E9DFAE-DDAD-4FCA-8AED-56B2D15DB479}" dt="2026-02-25T09:45:44.808" v="22856" actId="47"/>
        <pc:sldMkLst>
          <pc:docMk/>
          <pc:sldMk cId="2902585753" sldId="6058"/>
        </pc:sldMkLst>
        <pc:spChg chg="mod">
          <ac:chgData name="松浦英宗" userId="9b03fd3a-662f-49ff-9af1-1b93cf7aab22" providerId="ADAL" clId="{56E9DFAE-DDAD-4FCA-8AED-56B2D15DB479}" dt="2026-02-25T08:51:01.250" v="22372" actId="207"/>
          <ac:spMkLst>
            <pc:docMk/>
            <pc:sldMk cId="2902585753" sldId="6058"/>
            <ac:spMk id="2" creationId="{E31D58ED-4DEF-E457-3834-0242B89E45AB}"/>
          </ac:spMkLst>
        </pc:spChg>
        <pc:spChg chg="add del mod">
          <ac:chgData name="松浦英宗" userId="9b03fd3a-662f-49ff-9af1-1b93cf7aab22" providerId="ADAL" clId="{56E9DFAE-DDAD-4FCA-8AED-56B2D15DB479}" dt="2026-02-25T01:07:05.359" v="20425" actId="478"/>
          <ac:spMkLst>
            <pc:docMk/>
            <pc:sldMk cId="2902585753" sldId="6058"/>
            <ac:spMk id="3" creationId="{B36BF04E-A814-7ACD-E681-DFBD62DC9DF9}"/>
          </ac:spMkLst>
        </pc:spChg>
        <pc:spChg chg="add del mod">
          <ac:chgData name="松浦英宗" userId="9b03fd3a-662f-49ff-9af1-1b93cf7aab22" providerId="ADAL" clId="{56E9DFAE-DDAD-4FCA-8AED-56B2D15DB479}" dt="2026-02-25T01:07:05.359" v="20425" actId="478"/>
          <ac:spMkLst>
            <pc:docMk/>
            <pc:sldMk cId="2902585753" sldId="6058"/>
            <ac:spMk id="4" creationId="{D6285E63-9BFD-60A8-BECE-7AC7A73E5677}"/>
          </ac:spMkLst>
        </pc:spChg>
        <pc:spChg chg="add mod">
          <ac:chgData name="松浦英宗" userId="9b03fd3a-662f-49ff-9af1-1b93cf7aab22" providerId="ADAL" clId="{56E9DFAE-DDAD-4FCA-8AED-56B2D15DB479}" dt="2026-02-25T01:11:26.275" v="20558" actId="1035"/>
          <ac:spMkLst>
            <pc:docMk/>
            <pc:sldMk cId="2902585753" sldId="6058"/>
            <ac:spMk id="5" creationId="{AC3F1735-2078-36CA-2605-0DD9F99B2073}"/>
          </ac:spMkLst>
        </pc:spChg>
        <pc:spChg chg="add mod">
          <ac:chgData name="松浦英宗" userId="9b03fd3a-662f-49ff-9af1-1b93cf7aab22" providerId="ADAL" clId="{56E9DFAE-DDAD-4FCA-8AED-56B2D15DB479}" dt="2026-02-25T08:36:37.609" v="22001" actId="207"/>
          <ac:spMkLst>
            <pc:docMk/>
            <pc:sldMk cId="2902585753" sldId="6058"/>
            <ac:spMk id="6" creationId="{69C47757-B23F-EFEA-C189-7DBD87390C6B}"/>
          </ac:spMkLst>
        </pc:spChg>
        <pc:spChg chg="mod">
          <ac:chgData name="松浦英宗" userId="9b03fd3a-662f-49ff-9af1-1b93cf7aab22" providerId="ADAL" clId="{56E9DFAE-DDAD-4FCA-8AED-56B2D15DB479}" dt="2026-02-25T08:50:55.365" v="22371" actId="207"/>
          <ac:spMkLst>
            <pc:docMk/>
            <pc:sldMk cId="2902585753" sldId="6058"/>
            <ac:spMk id="9" creationId="{97957239-6E89-A46A-DFB2-B24B8B6140A7}"/>
          </ac:spMkLst>
        </pc:spChg>
        <pc:spChg chg="mod">
          <ac:chgData name="松浦英宗" userId="9b03fd3a-662f-49ff-9af1-1b93cf7aab22" providerId="ADAL" clId="{56E9DFAE-DDAD-4FCA-8AED-56B2D15DB479}" dt="2026-02-25T08:50:55.365" v="22371" actId="207"/>
          <ac:spMkLst>
            <pc:docMk/>
            <pc:sldMk cId="2902585753" sldId="6058"/>
            <ac:spMk id="10" creationId="{22068EE8-719B-2A6C-C4E0-959F008B2B0F}"/>
          </ac:spMkLst>
        </pc:spChg>
        <pc:spChg chg="mod">
          <ac:chgData name="松浦英宗" userId="9b03fd3a-662f-49ff-9af1-1b93cf7aab22" providerId="ADAL" clId="{56E9DFAE-DDAD-4FCA-8AED-56B2D15DB479}" dt="2026-02-25T08:50:55.365" v="22371" actId="207"/>
          <ac:spMkLst>
            <pc:docMk/>
            <pc:sldMk cId="2902585753" sldId="6058"/>
            <ac:spMk id="18" creationId="{0D471803-0168-6A7A-3DD8-CE76C3A6E5F9}"/>
          </ac:spMkLst>
        </pc:spChg>
        <pc:spChg chg="mod">
          <ac:chgData name="松浦英宗" userId="9b03fd3a-662f-49ff-9af1-1b93cf7aab22" providerId="ADAL" clId="{56E9DFAE-DDAD-4FCA-8AED-56B2D15DB479}" dt="2026-02-25T08:50:55.365" v="22371" actId="207"/>
          <ac:spMkLst>
            <pc:docMk/>
            <pc:sldMk cId="2902585753" sldId="6058"/>
            <ac:spMk id="19" creationId="{CA5FC218-0A98-281A-177A-A51480CCC126}"/>
          </ac:spMkLst>
        </pc:spChg>
        <pc:spChg chg="mod">
          <ac:chgData name="松浦英宗" userId="9b03fd3a-662f-49ff-9af1-1b93cf7aab22" providerId="ADAL" clId="{56E9DFAE-DDAD-4FCA-8AED-56B2D15DB479}" dt="2026-02-25T01:11:26.275" v="20558" actId="1035"/>
          <ac:spMkLst>
            <pc:docMk/>
            <pc:sldMk cId="2902585753" sldId="6058"/>
            <ac:spMk id="20" creationId="{CF55751C-1D48-5583-042A-1F1AAA092BD8}"/>
          </ac:spMkLst>
        </pc:spChg>
        <pc:spChg chg="mod">
          <ac:chgData name="松浦英宗" userId="9b03fd3a-662f-49ff-9af1-1b93cf7aab22" providerId="ADAL" clId="{56E9DFAE-DDAD-4FCA-8AED-56B2D15DB479}" dt="2026-02-25T08:36:37.609" v="22001" actId="207"/>
          <ac:spMkLst>
            <pc:docMk/>
            <pc:sldMk cId="2902585753" sldId="6058"/>
            <ac:spMk id="21" creationId="{8D58341C-C86D-547E-DAA0-28E9D7845F7D}"/>
          </ac:spMkLst>
        </pc:spChg>
        <pc:grpChg chg="add mod">
          <ac:chgData name="松浦英宗" userId="9b03fd3a-662f-49ff-9af1-1b93cf7aab22" providerId="ADAL" clId="{56E9DFAE-DDAD-4FCA-8AED-56B2D15DB479}" dt="2026-02-25T01:09:03.592" v="20495" actId="164"/>
          <ac:grpSpMkLst>
            <pc:docMk/>
            <pc:sldMk cId="2902585753" sldId="6058"/>
            <ac:grpSpMk id="7" creationId="{51C5A20C-5FAB-9E99-E250-C3D69D2573D4}"/>
          </ac:grpSpMkLst>
        </pc:grpChg>
        <pc:grpChg chg="add mod">
          <ac:chgData name="松浦英宗" userId="9b03fd3a-662f-49ff-9af1-1b93cf7aab22" providerId="ADAL" clId="{56E9DFAE-DDAD-4FCA-8AED-56B2D15DB479}" dt="2026-02-25T01:09:03.592" v="20495" actId="164"/>
          <ac:grpSpMkLst>
            <pc:docMk/>
            <pc:sldMk cId="2902585753" sldId="6058"/>
            <ac:grpSpMk id="8" creationId="{10517AD9-2935-3700-6F04-49656DC3EC78}"/>
          </ac:grpSpMkLst>
        </pc:grpChg>
        <pc:grpChg chg="add mod">
          <ac:chgData name="松浦英宗" userId="9b03fd3a-662f-49ff-9af1-1b93cf7aab22" providerId="ADAL" clId="{56E9DFAE-DDAD-4FCA-8AED-56B2D15DB479}" dt="2026-02-25T01:09:15.600" v="20505" actId="164"/>
          <ac:grpSpMkLst>
            <pc:docMk/>
            <pc:sldMk cId="2902585753" sldId="6058"/>
            <ac:grpSpMk id="13" creationId="{6BB1C196-0561-FC00-CFE4-20372F80E130}"/>
          </ac:grpSpMkLst>
        </pc:grpChg>
        <pc:grpChg chg="add mod">
          <ac:chgData name="松浦英宗" userId="9b03fd3a-662f-49ff-9af1-1b93cf7aab22" providerId="ADAL" clId="{56E9DFAE-DDAD-4FCA-8AED-56B2D15DB479}" dt="2026-02-25T01:09:15.600" v="20505" actId="164"/>
          <ac:grpSpMkLst>
            <pc:docMk/>
            <pc:sldMk cId="2902585753" sldId="6058"/>
            <ac:grpSpMk id="14" creationId="{5624D28A-5B10-EE12-B91E-2FCE97AA2901}"/>
          </ac:grpSpMkLst>
        </pc:grpChg>
        <pc:grpChg chg="mod">
          <ac:chgData name="松浦英宗" userId="9b03fd3a-662f-49ff-9af1-1b93cf7aab22" providerId="ADAL" clId="{56E9DFAE-DDAD-4FCA-8AED-56B2D15DB479}" dt="2026-02-25T01:09:07.632" v="20496" actId="571"/>
          <ac:grpSpMkLst>
            <pc:docMk/>
            <pc:sldMk cId="2902585753" sldId="6058"/>
            <ac:grpSpMk id="15" creationId="{8AF5CF77-1B14-C1D9-C58D-39B70F0F39B1}"/>
          </ac:grpSpMkLst>
        </pc:grpChg>
        <pc:grpChg chg="mod">
          <ac:chgData name="松浦英宗" userId="9b03fd3a-662f-49ff-9af1-1b93cf7aab22" providerId="ADAL" clId="{56E9DFAE-DDAD-4FCA-8AED-56B2D15DB479}" dt="2026-02-25T01:09:07.632" v="20496" actId="571"/>
          <ac:grpSpMkLst>
            <pc:docMk/>
            <pc:sldMk cId="2902585753" sldId="6058"/>
            <ac:grpSpMk id="16" creationId="{DB5554F1-C9E1-6968-AD68-C8314FA72977}"/>
          </ac:grpSpMkLst>
        </pc:grpChg>
        <pc:grpChg chg="add mod">
          <ac:chgData name="松浦英宗" userId="9b03fd3a-662f-49ff-9af1-1b93cf7aab22" providerId="ADAL" clId="{56E9DFAE-DDAD-4FCA-8AED-56B2D15DB479}" dt="2026-02-25T01:11:32.718" v="20577" actId="1035"/>
          <ac:grpSpMkLst>
            <pc:docMk/>
            <pc:sldMk cId="2902585753" sldId="6058"/>
            <ac:grpSpMk id="22" creationId="{1128828C-0988-6C71-4549-1BCC52775C4B}"/>
          </ac:grpSpMkLst>
        </pc:grpChg>
        <pc:cxnChg chg="add mod">
          <ac:chgData name="松浦英宗" userId="9b03fd3a-662f-49ff-9af1-1b93cf7aab22" providerId="ADAL" clId="{56E9DFAE-DDAD-4FCA-8AED-56B2D15DB479}" dt="2026-02-25T01:11:26.275" v="20558" actId="1035"/>
          <ac:cxnSpMkLst>
            <pc:docMk/>
            <pc:sldMk cId="2902585753" sldId="6058"/>
            <ac:cxnSpMk id="11" creationId="{6AE9D288-00B0-7FD9-572A-9901FF51369E}"/>
          </ac:cxnSpMkLst>
        </pc:cxnChg>
        <pc:cxnChg chg="mod">
          <ac:chgData name="松浦英宗" userId="9b03fd3a-662f-49ff-9af1-1b93cf7aab22" providerId="ADAL" clId="{56E9DFAE-DDAD-4FCA-8AED-56B2D15DB479}" dt="2026-02-25T01:11:26.275" v="20558" actId="1035"/>
          <ac:cxnSpMkLst>
            <pc:docMk/>
            <pc:sldMk cId="2902585753" sldId="6058"/>
            <ac:cxnSpMk id="17" creationId="{F53553FE-3C1D-ABB7-6BA5-04D1242B6747}"/>
          </ac:cxnSpMkLst>
        </pc:cxnChg>
      </pc:sldChg>
      <pc:sldChg chg="addSp delSp modSp add del mod">
        <pc:chgData name="松浦英宗" userId="9b03fd3a-662f-49ff-9af1-1b93cf7aab22" providerId="ADAL" clId="{56E9DFAE-DDAD-4FCA-8AED-56B2D15DB479}" dt="2026-02-25T09:45:44.808" v="22856" actId="47"/>
        <pc:sldMkLst>
          <pc:docMk/>
          <pc:sldMk cId="1766447129" sldId="6059"/>
        </pc:sldMkLst>
        <pc:spChg chg="add mod">
          <ac:chgData name="松浦英宗" userId="9b03fd3a-662f-49ff-9af1-1b93cf7aab22" providerId="ADAL" clId="{56E9DFAE-DDAD-4FCA-8AED-56B2D15DB479}" dt="2026-02-25T08:30:16.313" v="21976" actId="207"/>
          <ac:spMkLst>
            <pc:docMk/>
            <pc:sldMk cId="1766447129" sldId="6059"/>
            <ac:spMk id="3" creationId="{99A9E9AA-250B-5915-245F-983FC66A4D50}"/>
          </ac:spMkLst>
        </pc:spChg>
        <pc:spChg chg="add mod">
          <ac:chgData name="松浦英宗" userId="9b03fd3a-662f-49ff-9af1-1b93cf7aab22" providerId="ADAL" clId="{56E9DFAE-DDAD-4FCA-8AED-56B2D15DB479}" dt="2026-02-25T08:30:16.313" v="21976" actId="207"/>
          <ac:spMkLst>
            <pc:docMk/>
            <pc:sldMk cId="1766447129" sldId="6059"/>
            <ac:spMk id="4" creationId="{8E2CA9DE-58CF-ED61-C668-83EAB542B527}"/>
          </ac:spMkLst>
        </pc:spChg>
        <pc:spChg chg="mod">
          <ac:chgData name="松浦英宗" userId="9b03fd3a-662f-49ff-9af1-1b93cf7aab22" providerId="ADAL" clId="{56E9DFAE-DDAD-4FCA-8AED-56B2D15DB479}" dt="2026-02-25T01:14:16.622" v="20589" actId="571"/>
          <ac:spMkLst>
            <pc:docMk/>
            <pc:sldMk cId="1766447129" sldId="6059"/>
            <ac:spMk id="7" creationId="{94EFA032-8FEE-C99F-1DE7-27470E465A8F}"/>
          </ac:spMkLst>
        </pc:spChg>
        <pc:spChg chg="mod">
          <ac:chgData name="松浦英宗" userId="9b03fd3a-662f-49ff-9af1-1b93cf7aab22" providerId="ADAL" clId="{56E9DFAE-DDAD-4FCA-8AED-56B2D15DB479}" dt="2026-02-25T01:14:16.622" v="20589" actId="571"/>
          <ac:spMkLst>
            <pc:docMk/>
            <pc:sldMk cId="1766447129" sldId="6059"/>
            <ac:spMk id="8" creationId="{B0250FB1-D8EB-BE61-9703-DD1D5674CA50}"/>
          </ac:spMkLst>
        </pc:spChg>
        <pc:spChg chg="mod">
          <ac:chgData name="松浦英宗" userId="9b03fd3a-662f-49ff-9af1-1b93cf7aab22" providerId="ADAL" clId="{56E9DFAE-DDAD-4FCA-8AED-56B2D15DB479}" dt="2026-02-25T08:30:45.186" v="21980" actId="207"/>
          <ac:spMkLst>
            <pc:docMk/>
            <pc:sldMk cId="1766447129" sldId="6059"/>
            <ac:spMk id="10" creationId="{A1C74CE4-32BC-E49B-112A-72ED33545893}"/>
          </ac:spMkLst>
        </pc:spChg>
        <pc:spChg chg="mod">
          <ac:chgData name="松浦英宗" userId="9b03fd3a-662f-49ff-9af1-1b93cf7aab22" providerId="ADAL" clId="{56E9DFAE-DDAD-4FCA-8AED-56B2D15DB479}" dt="2026-02-25T08:30:45.186" v="21980" actId="207"/>
          <ac:spMkLst>
            <pc:docMk/>
            <pc:sldMk cId="1766447129" sldId="6059"/>
            <ac:spMk id="11" creationId="{27F76C3A-0133-D3DC-F38D-D4A10A459B36}"/>
          </ac:spMkLst>
        </pc:spChg>
        <pc:spChg chg="mod">
          <ac:chgData name="松浦英宗" userId="9b03fd3a-662f-49ff-9af1-1b93cf7aab22" providerId="ADAL" clId="{56E9DFAE-DDAD-4FCA-8AED-56B2D15DB479}" dt="2026-02-25T08:30:45.186" v="21980" actId="207"/>
          <ac:spMkLst>
            <pc:docMk/>
            <pc:sldMk cId="1766447129" sldId="6059"/>
            <ac:spMk id="13" creationId="{98904469-1C48-0ADA-03C4-0303C1410467}"/>
          </ac:spMkLst>
        </pc:spChg>
        <pc:spChg chg="mod">
          <ac:chgData name="松浦英宗" userId="9b03fd3a-662f-49ff-9af1-1b93cf7aab22" providerId="ADAL" clId="{56E9DFAE-DDAD-4FCA-8AED-56B2D15DB479}" dt="2026-02-25T08:30:45.186" v="21980" actId="207"/>
          <ac:spMkLst>
            <pc:docMk/>
            <pc:sldMk cId="1766447129" sldId="6059"/>
            <ac:spMk id="14" creationId="{0EB77460-D39D-C769-454B-77C239B858A1}"/>
          </ac:spMkLst>
        </pc:spChg>
        <pc:spChg chg="mod">
          <ac:chgData name="松浦英宗" userId="9b03fd3a-662f-49ff-9af1-1b93cf7aab22" providerId="ADAL" clId="{56E9DFAE-DDAD-4FCA-8AED-56B2D15DB479}" dt="2026-02-25T08:30:45.186" v="21980" actId="207"/>
          <ac:spMkLst>
            <pc:docMk/>
            <pc:sldMk cId="1766447129" sldId="6059"/>
            <ac:spMk id="16" creationId="{CED1F9C0-D91A-4725-CE0F-35D13EDD6E3E}"/>
          </ac:spMkLst>
        </pc:spChg>
        <pc:spChg chg="mod">
          <ac:chgData name="松浦英宗" userId="9b03fd3a-662f-49ff-9af1-1b93cf7aab22" providerId="ADAL" clId="{56E9DFAE-DDAD-4FCA-8AED-56B2D15DB479}" dt="2026-02-25T08:30:45.186" v="21980" actId="207"/>
          <ac:spMkLst>
            <pc:docMk/>
            <pc:sldMk cId="1766447129" sldId="6059"/>
            <ac:spMk id="17" creationId="{24485E9C-8818-66AC-F5D8-296E8E3AA440}"/>
          </ac:spMkLst>
        </pc:spChg>
        <pc:spChg chg="mod">
          <ac:chgData name="松浦英宗" userId="9b03fd3a-662f-49ff-9af1-1b93cf7aab22" providerId="ADAL" clId="{56E9DFAE-DDAD-4FCA-8AED-56B2D15DB479}" dt="2026-02-25T08:30:45.186" v="21980" actId="207"/>
          <ac:spMkLst>
            <pc:docMk/>
            <pc:sldMk cId="1766447129" sldId="6059"/>
            <ac:spMk id="19" creationId="{9E942C78-4493-3339-74AF-D53D75136E68}"/>
          </ac:spMkLst>
        </pc:spChg>
        <pc:spChg chg="mod">
          <ac:chgData name="松浦英宗" userId="9b03fd3a-662f-49ff-9af1-1b93cf7aab22" providerId="ADAL" clId="{56E9DFAE-DDAD-4FCA-8AED-56B2D15DB479}" dt="2026-02-25T08:30:45.186" v="21980" actId="207"/>
          <ac:spMkLst>
            <pc:docMk/>
            <pc:sldMk cId="1766447129" sldId="6059"/>
            <ac:spMk id="20" creationId="{C4BCFBA2-DCCB-198D-7E7A-B72B75863BC8}"/>
          </ac:spMkLst>
        </pc:spChg>
        <pc:grpChg chg="add mod">
          <ac:chgData name="松浦英宗" userId="9b03fd3a-662f-49ff-9af1-1b93cf7aab22" providerId="ADAL" clId="{56E9DFAE-DDAD-4FCA-8AED-56B2D15DB479}" dt="2026-02-25T01:14:49.888" v="20603" actId="164"/>
          <ac:grpSpMkLst>
            <pc:docMk/>
            <pc:sldMk cId="1766447129" sldId="6059"/>
            <ac:grpSpMk id="5" creationId="{16CE6F11-2194-D7C9-B80A-4A630FB6FE00}"/>
          </ac:grpSpMkLst>
        </pc:grpChg>
        <pc:grpChg chg="add del mod">
          <ac:chgData name="松浦英宗" userId="9b03fd3a-662f-49ff-9af1-1b93cf7aab22" providerId="ADAL" clId="{56E9DFAE-DDAD-4FCA-8AED-56B2D15DB479}" dt="2026-02-25T01:14:17.046" v="20590" actId="478"/>
          <ac:grpSpMkLst>
            <pc:docMk/>
            <pc:sldMk cId="1766447129" sldId="6059"/>
            <ac:grpSpMk id="6" creationId="{D96525F9-4214-2FDC-A4DB-CAB9B1D41DC9}"/>
          </ac:grpSpMkLst>
        </pc:grpChg>
        <pc:grpChg chg="add mod">
          <ac:chgData name="松浦英宗" userId="9b03fd3a-662f-49ff-9af1-1b93cf7aab22" providerId="ADAL" clId="{56E9DFAE-DDAD-4FCA-8AED-56B2D15DB479}" dt="2026-02-25T01:14:49.888" v="20603" actId="164"/>
          <ac:grpSpMkLst>
            <pc:docMk/>
            <pc:sldMk cId="1766447129" sldId="6059"/>
            <ac:grpSpMk id="9" creationId="{1D923E08-F621-0FF2-5ACA-74C1DADECDB5}"/>
          </ac:grpSpMkLst>
        </pc:grpChg>
        <pc:grpChg chg="add mod">
          <ac:chgData name="松浦英宗" userId="9b03fd3a-662f-49ff-9af1-1b93cf7aab22" providerId="ADAL" clId="{56E9DFAE-DDAD-4FCA-8AED-56B2D15DB479}" dt="2026-02-25T01:14:49.888" v="20603" actId="164"/>
          <ac:grpSpMkLst>
            <pc:docMk/>
            <pc:sldMk cId="1766447129" sldId="6059"/>
            <ac:grpSpMk id="12" creationId="{5505F6A8-269F-1F95-0A26-47E842BADBC3}"/>
          </ac:grpSpMkLst>
        </pc:grpChg>
        <pc:grpChg chg="add mod">
          <ac:chgData name="松浦英宗" userId="9b03fd3a-662f-49ff-9af1-1b93cf7aab22" providerId="ADAL" clId="{56E9DFAE-DDAD-4FCA-8AED-56B2D15DB479}" dt="2026-02-25T01:14:49.888" v="20603" actId="164"/>
          <ac:grpSpMkLst>
            <pc:docMk/>
            <pc:sldMk cId="1766447129" sldId="6059"/>
            <ac:grpSpMk id="15" creationId="{DFEC758A-DA5E-84BB-0470-1B6ACF65A9F4}"/>
          </ac:grpSpMkLst>
        </pc:grpChg>
        <pc:grpChg chg="add mod">
          <ac:chgData name="松浦英宗" userId="9b03fd3a-662f-49ff-9af1-1b93cf7aab22" providerId="ADAL" clId="{56E9DFAE-DDAD-4FCA-8AED-56B2D15DB479}" dt="2026-02-25T01:14:49.888" v="20603" actId="164"/>
          <ac:grpSpMkLst>
            <pc:docMk/>
            <pc:sldMk cId="1766447129" sldId="6059"/>
            <ac:grpSpMk id="18" creationId="{26E47684-EEFC-3168-79E3-9C36B3D94AD5}"/>
          </ac:grpSpMkLst>
        </pc:grpChg>
        <pc:grpChg chg="add mod">
          <ac:chgData name="松浦英宗" userId="9b03fd3a-662f-49ff-9af1-1b93cf7aab22" providerId="ADAL" clId="{56E9DFAE-DDAD-4FCA-8AED-56B2D15DB479}" dt="2026-02-25T01:14:54.219" v="20604" actId="14100"/>
          <ac:grpSpMkLst>
            <pc:docMk/>
            <pc:sldMk cId="1766447129" sldId="6059"/>
            <ac:grpSpMk id="21" creationId="{FE1CBEDA-B501-CDFA-8D13-215CFC5A99E7}"/>
          </ac:grpSpMkLst>
        </pc:grpChg>
      </pc:sldChg>
      <pc:sldChg chg="addSp delSp modSp add del mod ord">
        <pc:chgData name="松浦英宗" userId="9b03fd3a-662f-49ff-9af1-1b93cf7aab22" providerId="ADAL" clId="{56E9DFAE-DDAD-4FCA-8AED-56B2D15DB479}" dt="2026-02-25T09:45:44.808" v="22856" actId="47"/>
        <pc:sldMkLst>
          <pc:docMk/>
          <pc:sldMk cId="160059889" sldId="6060"/>
        </pc:sldMkLst>
        <pc:spChg chg="add del mod ord">
          <ac:chgData name="松浦英宗" userId="9b03fd3a-662f-49ff-9af1-1b93cf7aab22" providerId="ADAL" clId="{56E9DFAE-DDAD-4FCA-8AED-56B2D15DB479}" dt="2026-02-25T07:25:46.437" v="20676" actId="478"/>
          <ac:spMkLst>
            <pc:docMk/>
            <pc:sldMk cId="160059889" sldId="6060"/>
            <ac:spMk id="3" creationId="{0D52E721-AC34-D741-26F0-18CCCCF31AF7}"/>
          </ac:spMkLst>
        </pc:spChg>
        <pc:spChg chg="add mod">
          <ac:chgData name="松浦英宗" userId="9b03fd3a-662f-49ff-9af1-1b93cf7aab22" providerId="ADAL" clId="{56E9DFAE-DDAD-4FCA-8AED-56B2D15DB479}" dt="2026-02-25T07:31:09.808" v="20827" actId="1035"/>
          <ac:spMkLst>
            <pc:docMk/>
            <pc:sldMk cId="160059889" sldId="6060"/>
            <ac:spMk id="4" creationId="{AB182085-A407-3B1C-4F69-E200E26283AD}"/>
          </ac:spMkLst>
        </pc:spChg>
        <pc:spChg chg="add mod">
          <ac:chgData name="松浦英宗" userId="9b03fd3a-662f-49ff-9af1-1b93cf7aab22" providerId="ADAL" clId="{56E9DFAE-DDAD-4FCA-8AED-56B2D15DB479}" dt="2026-02-25T07:31:09.808" v="20827" actId="1035"/>
          <ac:spMkLst>
            <pc:docMk/>
            <pc:sldMk cId="160059889" sldId="6060"/>
            <ac:spMk id="5" creationId="{688E2F4B-2014-8779-DCB6-D9103FE2ABE7}"/>
          </ac:spMkLst>
        </pc:spChg>
        <pc:spChg chg="add mod">
          <ac:chgData name="松浦英宗" userId="9b03fd3a-662f-49ff-9af1-1b93cf7aab22" providerId="ADAL" clId="{56E9DFAE-DDAD-4FCA-8AED-56B2D15DB479}" dt="2026-02-25T07:31:09.808" v="20827" actId="1035"/>
          <ac:spMkLst>
            <pc:docMk/>
            <pc:sldMk cId="160059889" sldId="6060"/>
            <ac:spMk id="6" creationId="{3D7A3DF7-B645-BB77-E1C2-BE24B6A620E2}"/>
          </ac:spMkLst>
        </pc:spChg>
        <pc:spChg chg="mod">
          <ac:chgData name="松浦英宗" userId="9b03fd3a-662f-49ff-9af1-1b93cf7aab22" providerId="ADAL" clId="{56E9DFAE-DDAD-4FCA-8AED-56B2D15DB479}" dt="2026-02-25T07:31:09.808" v="20827" actId="1035"/>
          <ac:spMkLst>
            <pc:docMk/>
            <pc:sldMk cId="160059889" sldId="6060"/>
            <ac:spMk id="9" creationId="{8EE99517-2303-260D-945F-FF8B2607B680}"/>
          </ac:spMkLst>
        </pc:spChg>
        <pc:spChg chg="mod">
          <ac:chgData name="松浦英宗" userId="9b03fd3a-662f-49ff-9af1-1b93cf7aab22" providerId="ADAL" clId="{56E9DFAE-DDAD-4FCA-8AED-56B2D15DB479}" dt="2026-02-25T07:31:09.808" v="20827" actId="1035"/>
          <ac:spMkLst>
            <pc:docMk/>
            <pc:sldMk cId="160059889" sldId="6060"/>
            <ac:spMk id="10" creationId="{B9115906-D660-D07C-6C11-557EF7190E9D}"/>
          </ac:spMkLst>
        </pc:spChg>
        <pc:spChg chg="mod">
          <ac:chgData name="松浦英宗" userId="9b03fd3a-662f-49ff-9af1-1b93cf7aab22" providerId="ADAL" clId="{56E9DFAE-DDAD-4FCA-8AED-56B2D15DB479}" dt="2026-02-25T07:31:09.808" v="20827" actId="1035"/>
          <ac:spMkLst>
            <pc:docMk/>
            <pc:sldMk cId="160059889" sldId="6060"/>
            <ac:spMk id="11" creationId="{054407CA-05B2-6789-7579-49B832C0F87D}"/>
          </ac:spMkLst>
        </pc:spChg>
        <pc:spChg chg="mod">
          <ac:chgData name="松浦英宗" userId="9b03fd3a-662f-49ff-9af1-1b93cf7aab22" providerId="ADAL" clId="{56E9DFAE-DDAD-4FCA-8AED-56B2D15DB479}" dt="2026-02-25T07:30:47.785" v="20802" actId="403"/>
          <ac:spMkLst>
            <pc:docMk/>
            <pc:sldMk cId="160059889" sldId="6060"/>
            <ac:spMk id="16" creationId="{DFDF20CC-CDCB-1EB8-4F3A-D7F1C10D3C92}"/>
          </ac:spMkLst>
        </pc:spChg>
        <pc:spChg chg="mod">
          <ac:chgData name="松浦英宗" userId="9b03fd3a-662f-49ff-9af1-1b93cf7aab22" providerId="ADAL" clId="{56E9DFAE-DDAD-4FCA-8AED-56B2D15DB479}" dt="2026-02-25T07:30:58.282" v="20803" actId="14100"/>
          <ac:spMkLst>
            <pc:docMk/>
            <pc:sldMk cId="160059889" sldId="6060"/>
            <ac:spMk id="17" creationId="{0A14BC67-74D5-78F1-2981-D7A6A4BAE492}"/>
          </ac:spMkLst>
        </pc:spChg>
        <pc:spChg chg="mod">
          <ac:chgData name="松浦英宗" userId="9b03fd3a-662f-49ff-9af1-1b93cf7aab22" providerId="ADAL" clId="{56E9DFAE-DDAD-4FCA-8AED-56B2D15DB479}" dt="2026-02-25T07:30:18.488" v="20794" actId="20577"/>
          <ac:spMkLst>
            <pc:docMk/>
            <pc:sldMk cId="160059889" sldId="6060"/>
            <ac:spMk id="18" creationId="{C8B83C38-BF9C-98BD-84EB-85B0F4E29A10}"/>
          </ac:spMkLst>
        </pc:spChg>
        <pc:spChg chg="mod">
          <ac:chgData name="松浦英宗" userId="9b03fd3a-662f-49ff-9af1-1b93cf7aab22" providerId="ADAL" clId="{56E9DFAE-DDAD-4FCA-8AED-56B2D15DB479}" dt="2026-02-25T07:30:47.785" v="20802" actId="403"/>
          <ac:spMkLst>
            <pc:docMk/>
            <pc:sldMk cId="160059889" sldId="6060"/>
            <ac:spMk id="19" creationId="{C199577C-B395-F36D-E652-335C71997AD8}"/>
          </ac:spMkLst>
        </pc:spChg>
        <pc:spChg chg="mod">
          <ac:chgData name="松浦英宗" userId="9b03fd3a-662f-49ff-9af1-1b93cf7aab22" providerId="ADAL" clId="{56E9DFAE-DDAD-4FCA-8AED-56B2D15DB479}" dt="2026-02-25T07:30:58.282" v="20803" actId="14100"/>
          <ac:spMkLst>
            <pc:docMk/>
            <pc:sldMk cId="160059889" sldId="6060"/>
            <ac:spMk id="20" creationId="{9DE3D982-CBCA-A01A-5F58-F3525C4A792E}"/>
          </ac:spMkLst>
        </pc:spChg>
        <pc:spChg chg="mod">
          <ac:chgData name="松浦英宗" userId="9b03fd3a-662f-49ff-9af1-1b93cf7aab22" providerId="ADAL" clId="{56E9DFAE-DDAD-4FCA-8AED-56B2D15DB479}" dt="2026-02-25T07:29:57.393" v="20782" actId="20577"/>
          <ac:spMkLst>
            <pc:docMk/>
            <pc:sldMk cId="160059889" sldId="6060"/>
            <ac:spMk id="21" creationId="{9A0FA3CD-53D7-F844-EF2B-9FF990E50885}"/>
          </ac:spMkLst>
        </pc:spChg>
        <pc:grpChg chg="add mod">
          <ac:chgData name="松浦英宗" userId="9b03fd3a-662f-49ff-9af1-1b93cf7aab22" providerId="ADAL" clId="{56E9DFAE-DDAD-4FCA-8AED-56B2D15DB479}" dt="2026-02-25T07:30:35.538" v="20800" actId="164"/>
          <ac:grpSpMkLst>
            <pc:docMk/>
            <pc:sldMk cId="160059889" sldId="6060"/>
            <ac:grpSpMk id="7" creationId="{79763054-D023-FB85-3527-954ECA6907C2}"/>
          </ac:grpSpMkLst>
        </pc:grpChg>
        <pc:grpChg chg="add mod">
          <ac:chgData name="松浦英宗" userId="9b03fd3a-662f-49ff-9af1-1b93cf7aab22" providerId="ADAL" clId="{56E9DFAE-DDAD-4FCA-8AED-56B2D15DB479}" dt="2026-02-25T07:30:35.538" v="20800" actId="164"/>
          <ac:grpSpMkLst>
            <pc:docMk/>
            <pc:sldMk cId="160059889" sldId="6060"/>
            <ac:grpSpMk id="8" creationId="{635482C3-6991-87BA-EEE4-18EC9AD5C0CB}"/>
          </ac:grpSpMkLst>
        </pc:grpChg>
        <pc:grpChg chg="add mod">
          <ac:chgData name="松浦英宗" userId="9b03fd3a-662f-49ff-9af1-1b93cf7aab22" providerId="ADAL" clId="{56E9DFAE-DDAD-4FCA-8AED-56B2D15DB479}" dt="2026-02-25T07:27:14.584" v="20757" actId="12788"/>
          <ac:grpSpMkLst>
            <pc:docMk/>
            <pc:sldMk cId="160059889" sldId="6060"/>
            <ac:grpSpMk id="12" creationId="{4A3F0E53-1603-3680-C766-35C984A0985D}"/>
          </ac:grpSpMkLst>
        </pc:grpChg>
        <pc:grpChg chg="add mod">
          <ac:chgData name="松浦英宗" userId="9b03fd3a-662f-49ff-9af1-1b93cf7aab22" providerId="ADAL" clId="{56E9DFAE-DDAD-4FCA-8AED-56B2D15DB479}" dt="2026-02-25T07:27:17.747" v="20758" actId="571"/>
          <ac:grpSpMkLst>
            <pc:docMk/>
            <pc:sldMk cId="160059889" sldId="6060"/>
            <ac:grpSpMk id="13" creationId="{3DD908AB-6201-8778-D44D-0FF7BC5F9B23}"/>
          </ac:grpSpMkLst>
        </pc:grpChg>
        <pc:grpChg chg="mod">
          <ac:chgData name="松浦英宗" userId="9b03fd3a-662f-49ff-9af1-1b93cf7aab22" providerId="ADAL" clId="{56E9DFAE-DDAD-4FCA-8AED-56B2D15DB479}" dt="2026-02-25T07:30:35.538" v="20800" actId="164"/>
          <ac:grpSpMkLst>
            <pc:docMk/>
            <pc:sldMk cId="160059889" sldId="6060"/>
            <ac:grpSpMk id="14" creationId="{D776301B-31EF-4AE8-90ED-00CD74838DAD}"/>
          </ac:grpSpMkLst>
        </pc:grpChg>
        <pc:grpChg chg="mod">
          <ac:chgData name="松浦英宗" userId="9b03fd3a-662f-49ff-9af1-1b93cf7aab22" providerId="ADAL" clId="{56E9DFAE-DDAD-4FCA-8AED-56B2D15DB479}" dt="2026-02-25T07:30:35.538" v="20800" actId="164"/>
          <ac:grpSpMkLst>
            <pc:docMk/>
            <pc:sldMk cId="160059889" sldId="6060"/>
            <ac:grpSpMk id="15" creationId="{C45398D4-D1A4-EFFA-A21B-C861D888CC18}"/>
          </ac:grpSpMkLst>
        </pc:grpChg>
        <pc:grpChg chg="add mod">
          <ac:chgData name="松浦英宗" userId="9b03fd3a-662f-49ff-9af1-1b93cf7aab22" providerId="ADAL" clId="{56E9DFAE-DDAD-4FCA-8AED-56B2D15DB479}" dt="2026-02-25T07:31:17.822" v="20839" actId="12788"/>
          <ac:grpSpMkLst>
            <pc:docMk/>
            <pc:sldMk cId="160059889" sldId="6060"/>
            <ac:grpSpMk id="22" creationId="{D31DA059-49E8-10E9-1895-09E8F190B96D}"/>
          </ac:grpSpMkLst>
        </pc:grpChg>
      </pc:sldChg>
      <pc:sldChg chg="add del">
        <pc:chgData name="松浦英宗" userId="9b03fd3a-662f-49ff-9af1-1b93cf7aab22" providerId="ADAL" clId="{56E9DFAE-DDAD-4FCA-8AED-56B2D15DB479}" dt="2026-02-25T09:45:44.808" v="22856" actId="47"/>
        <pc:sldMkLst>
          <pc:docMk/>
          <pc:sldMk cId="2232801041" sldId="6061"/>
        </pc:sldMkLst>
      </pc:sldChg>
      <pc:sldChg chg="addSp modSp add del mod">
        <pc:chgData name="松浦英宗" userId="9b03fd3a-662f-49ff-9af1-1b93cf7aab22" providerId="ADAL" clId="{56E9DFAE-DDAD-4FCA-8AED-56B2D15DB479}" dt="2026-02-25T09:24:20.465" v="22847" actId="2696"/>
        <pc:sldMkLst>
          <pc:docMk/>
          <pc:sldMk cId="3667517326" sldId="6061"/>
        </pc:sldMkLst>
        <pc:spChg chg="add mod">
          <ac:chgData name="松浦英宗" userId="9b03fd3a-662f-49ff-9af1-1b93cf7aab22" providerId="ADAL" clId="{56E9DFAE-DDAD-4FCA-8AED-56B2D15DB479}" dt="2026-02-25T07:35:03.294" v="20907" actId="404"/>
          <ac:spMkLst>
            <pc:docMk/>
            <pc:sldMk cId="3667517326" sldId="6061"/>
            <ac:spMk id="3" creationId="{C2D81DE4-AE84-2A07-D4D5-96F9E104E214}"/>
          </ac:spMkLst>
        </pc:spChg>
        <pc:spChg chg="add mod">
          <ac:chgData name="松浦英宗" userId="9b03fd3a-662f-49ff-9af1-1b93cf7aab22" providerId="ADAL" clId="{56E9DFAE-DDAD-4FCA-8AED-56B2D15DB479}" dt="2026-02-25T07:35:16.517" v="20910" actId="20577"/>
          <ac:spMkLst>
            <pc:docMk/>
            <pc:sldMk cId="3667517326" sldId="6061"/>
            <ac:spMk id="4" creationId="{6C629246-AE0E-A459-F2DF-739D92AE888D}"/>
          </ac:spMkLst>
        </pc:spChg>
        <pc:spChg chg="mod">
          <ac:chgData name="松浦英宗" userId="9b03fd3a-662f-49ff-9af1-1b93cf7aab22" providerId="ADAL" clId="{56E9DFAE-DDAD-4FCA-8AED-56B2D15DB479}" dt="2026-02-25T07:35:25.271" v="20913" actId="20577"/>
          <ac:spMkLst>
            <pc:docMk/>
            <pc:sldMk cId="3667517326" sldId="6061"/>
            <ac:spMk id="7" creationId="{4FB5BF23-E86A-13F1-7197-43121F102287}"/>
          </ac:spMkLst>
        </pc:spChg>
        <pc:spChg chg="mod">
          <ac:chgData name="松浦英宗" userId="9b03fd3a-662f-49ff-9af1-1b93cf7aab22" providerId="ADAL" clId="{56E9DFAE-DDAD-4FCA-8AED-56B2D15DB479}" dt="2026-02-25T07:35:37.698" v="20918" actId="20577"/>
          <ac:spMkLst>
            <pc:docMk/>
            <pc:sldMk cId="3667517326" sldId="6061"/>
            <ac:spMk id="8" creationId="{01DAB8AA-59AD-6549-0E34-F3008B6FDAE9}"/>
          </ac:spMkLst>
        </pc:spChg>
        <pc:spChg chg="mod">
          <ac:chgData name="松浦英宗" userId="9b03fd3a-662f-49ff-9af1-1b93cf7aab22" providerId="ADAL" clId="{56E9DFAE-DDAD-4FCA-8AED-56B2D15DB479}" dt="2026-02-25T07:35:47.788" v="20923" actId="20577"/>
          <ac:spMkLst>
            <pc:docMk/>
            <pc:sldMk cId="3667517326" sldId="6061"/>
            <ac:spMk id="10" creationId="{D7F20CAD-F608-82DC-6C11-4596E83F7240}"/>
          </ac:spMkLst>
        </pc:spChg>
        <pc:spChg chg="mod">
          <ac:chgData name="松浦英宗" userId="9b03fd3a-662f-49ff-9af1-1b93cf7aab22" providerId="ADAL" clId="{56E9DFAE-DDAD-4FCA-8AED-56B2D15DB479}" dt="2026-02-25T07:35:55.712" v="20928"/>
          <ac:spMkLst>
            <pc:docMk/>
            <pc:sldMk cId="3667517326" sldId="6061"/>
            <ac:spMk id="11" creationId="{A10C7D09-3E9C-7DF2-51E7-B3FC79474F75}"/>
          </ac:spMkLst>
        </pc:spChg>
        <pc:spChg chg="mod">
          <ac:chgData name="松浦英宗" userId="9b03fd3a-662f-49ff-9af1-1b93cf7aab22" providerId="ADAL" clId="{56E9DFAE-DDAD-4FCA-8AED-56B2D15DB479}" dt="2026-02-25T07:36:05.005" v="20931" actId="20577"/>
          <ac:spMkLst>
            <pc:docMk/>
            <pc:sldMk cId="3667517326" sldId="6061"/>
            <ac:spMk id="13" creationId="{3EEAE67F-C904-0F30-B678-A69E581890B5}"/>
          </ac:spMkLst>
        </pc:spChg>
        <pc:spChg chg="mod">
          <ac:chgData name="松浦英宗" userId="9b03fd3a-662f-49ff-9af1-1b93cf7aab22" providerId="ADAL" clId="{56E9DFAE-DDAD-4FCA-8AED-56B2D15DB479}" dt="2026-02-25T07:36:28.816" v="20936" actId="6549"/>
          <ac:spMkLst>
            <pc:docMk/>
            <pc:sldMk cId="3667517326" sldId="6061"/>
            <ac:spMk id="14" creationId="{D2E8FEDB-476F-FB56-05FB-ED74EF960D52}"/>
          </ac:spMkLst>
        </pc:spChg>
        <pc:spChg chg="mod">
          <ac:chgData name="松浦英宗" userId="9b03fd3a-662f-49ff-9af1-1b93cf7aab22" providerId="ADAL" clId="{56E9DFAE-DDAD-4FCA-8AED-56B2D15DB479}" dt="2026-02-25T07:36:37.985" v="20939" actId="20577"/>
          <ac:spMkLst>
            <pc:docMk/>
            <pc:sldMk cId="3667517326" sldId="6061"/>
            <ac:spMk id="16" creationId="{04400607-E234-5B40-043B-198C5550E66D}"/>
          </ac:spMkLst>
        </pc:spChg>
        <pc:spChg chg="mod">
          <ac:chgData name="松浦英宗" userId="9b03fd3a-662f-49ff-9af1-1b93cf7aab22" providerId="ADAL" clId="{56E9DFAE-DDAD-4FCA-8AED-56B2D15DB479}" dt="2026-02-25T07:36:47.711" v="20942" actId="20577"/>
          <ac:spMkLst>
            <pc:docMk/>
            <pc:sldMk cId="3667517326" sldId="6061"/>
            <ac:spMk id="17" creationId="{156F06EA-04FE-079E-CCBD-C5E3C9DB729A}"/>
          </ac:spMkLst>
        </pc:spChg>
        <pc:spChg chg="mod">
          <ac:chgData name="松浦英宗" userId="9b03fd3a-662f-49ff-9af1-1b93cf7aab22" providerId="ADAL" clId="{56E9DFAE-DDAD-4FCA-8AED-56B2D15DB479}" dt="2026-02-25T07:37:02.130" v="20947" actId="20577"/>
          <ac:spMkLst>
            <pc:docMk/>
            <pc:sldMk cId="3667517326" sldId="6061"/>
            <ac:spMk id="19" creationId="{D0EA685E-8467-116D-4123-1CA49585DA15}"/>
          </ac:spMkLst>
        </pc:spChg>
        <pc:spChg chg="mod">
          <ac:chgData name="松浦英宗" userId="9b03fd3a-662f-49ff-9af1-1b93cf7aab22" providerId="ADAL" clId="{56E9DFAE-DDAD-4FCA-8AED-56B2D15DB479}" dt="2026-02-25T07:37:10.978" v="20950" actId="20577"/>
          <ac:spMkLst>
            <pc:docMk/>
            <pc:sldMk cId="3667517326" sldId="6061"/>
            <ac:spMk id="20" creationId="{DFB74E43-9509-CBE1-55C0-09ED5F0E9405}"/>
          </ac:spMkLst>
        </pc:spChg>
        <pc:grpChg chg="add mod">
          <ac:chgData name="松浦英宗" userId="9b03fd3a-662f-49ff-9af1-1b93cf7aab22" providerId="ADAL" clId="{56E9DFAE-DDAD-4FCA-8AED-56B2D15DB479}" dt="2026-02-25T07:33:19.132" v="20875" actId="1035"/>
          <ac:grpSpMkLst>
            <pc:docMk/>
            <pc:sldMk cId="3667517326" sldId="6061"/>
            <ac:grpSpMk id="5" creationId="{0457D4F8-1FA1-D537-835C-A7255D60596C}"/>
          </ac:grpSpMkLst>
        </pc:grpChg>
        <pc:grpChg chg="add mod">
          <ac:chgData name="松浦英宗" userId="9b03fd3a-662f-49ff-9af1-1b93cf7aab22" providerId="ADAL" clId="{56E9DFAE-DDAD-4FCA-8AED-56B2D15DB479}" dt="2026-02-25T07:33:27.685" v="20894" actId="465"/>
          <ac:grpSpMkLst>
            <pc:docMk/>
            <pc:sldMk cId="3667517326" sldId="6061"/>
            <ac:grpSpMk id="6" creationId="{8C37993F-7961-1F51-D946-CE463D30C0E2}"/>
          </ac:grpSpMkLst>
        </pc:grpChg>
        <pc:grpChg chg="add mod">
          <ac:chgData name="松浦英宗" userId="9b03fd3a-662f-49ff-9af1-1b93cf7aab22" providerId="ADAL" clId="{56E9DFAE-DDAD-4FCA-8AED-56B2D15DB479}" dt="2026-02-25T07:33:27.685" v="20894" actId="465"/>
          <ac:grpSpMkLst>
            <pc:docMk/>
            <pc:sldMk cId="3667517326" sldId="6061"/>
            <ac:grpSpMk id="9" creationId="{0A8E67B0-4F72-13C5-00B2-AB0DE09A0EF9}"/>
          </ac:grpSpMkLst>
        </pc:grpChg>
        <pc:grpChg chg="add mod">
          <ac:chgData name="松浦英宗" userId="9b03fd3a-662f-49ff-9af1-1b93cf7aab22" providerId="ADAL" clId="{56E9DFAE-DDAD-4FCA-8AED-56B2D15DB479}" dt="2026-02-25T07:33:27.685" v="20894" actId="465"/>
          <ac:grpSpMkLst>
            <pc:docMk/>
            <pc:sldMk cId="3667517326" sldId="6061"/>
            <ac:grpSpMk id="12" creationId="{149CC006-644E-59C8-21FF-0C6BF0D3F816}"/>
          </ac:grpSpMkLst>
        </pc:grpChg>
        <pc:grpChg chg="add mod">
          <ac:chgData name="松浦英宗" userId="9b03fd3a-662f-49ff-9af1-1b93cf7aab22" providerId="ADAL" clId="{56E9DFAE-DDAD-4FCA-8AED-56B2D15DB479}" dt="2026-02-25T07:33:27.685" v="20894" actId="465"/>
          <ac:grpSpMkLst>
            <pc:docMk/>
            <pc:sldMk cId="3667517326" sldId="6061"/>
            <ac:grpSpMk id="15" creationId="{E57989C4-B0EF-76A6-F3C2-9A4FA07AD2A0}"/>
          </ac:grpSpMkLst>
        </pc:grpChg>
        <pc:grpChg chg="add mod">
          <ac:chgData name="松浦英宗" userId="9b03fd3a-662f-49ff-9af1-1b93cf7aab22" providerId="ADAL" clId="{56E9DFAE-DDAD-4FCA-8AED-56B2D15DB479}" dt="2026-02-25T07:33:23.271" v="20893" actId="1035"/>
          <ac:grpSpMkLst>
            <pc:docMk/>
            <pc:sldMk cId="3667517326" sldId="6061"/>
            <ac:grpSpMk id="18" creationId="{F498D198-0357-9271-3CB9-1C8088BEBA56}"/>
          </ac:grpSpMkLst>
        </pc:grpChg>
      </pc:sldChg>
      <pc:sldChg chg="addSp delSp modSp add del mod">
        <pc:chgData name="松浦英宗" userId="9b03fd3a-662f-49ff-9af1-1b93cf7aab22" providerId="ADAL" clId="{56E9DFAE-DDAD-4FCA-8AED-56B2D15DB479}" dt="2026-02-25T09:24:41.691" v="22854" actId="2696"/>
        <pc:sldMkLst>
          <pc:docMk/>
          <pc:sldMk cId="288667218" sldId="6062"/>
        </pc:sldMkLst>
        <pc:spChg chg="add mod ord">
          <ac:chgData name="松浦英宗" userId="9b03fd3a-662f-49ff-9af1-1b93cf7aab22" providerId="ADAL" clId="{56E9DFAE-DDAD-4FCA-8AED-56B2D15DB479}" dt="2026-02-25T08:36:06.289" v="21999" actId="207"/>
          <ac:spMkLst>
            <pc:docMk/>
            <pc:sldMk cId="288667218" sldId="6062"/>
            <ac:spMk id="3" creationId="{96DC89A2-115F-325B-DD23-67B8A89B2C57}"/>
          </ac:spMkLst>
        </pc:spChg>
        <pc:spChg chg="add mod">
          <ac:chgData name="松浦英宗" userId="9b03fd3a-662f-49ff-9af1-1b93cf7aab22" providerId="ADAL" clId="{56E9DFAE-DDAD-4FCA-8AED-56B2D15DB479}" dt="2026-02-25T07:53:12.045" v="21175" actId="164"/>
          <ac:spMkLst>
            <pc:docMk/>
            <pc:sldMk cId="288667218" sldId="6062"/>
            <ac:spMk id="4" creationId="{1F74DEE3-F842-E0B4-0B54-7401B4313649}"/>
          </ac:spMkLst>
        </pc:spChg>
        <pc:spChg chg="add mod ord">
          <ac:chgData name="松浦英宗" userId="9b03fd3a-662f-49ff-9af1-1b93cf7aab22" providerId="ADAL" clId="{56E9DFAE-DDAD-4FCA-8AED-56B2D15DB479}" dt="2026-02-25T07:58:12.784" v="21380" actId="1035"/>
          <ac:spMkLst>
            <pc:docMk/>
            <pc:sldMk cId="288667218" sldId="6062"/>
            <ac:spMk id="5" creationId="{17F6D567-0C16-49D3-A671-79F7935C1753}"/>
          </ac:spMkLst>
        </pc:spChg>
        <pc:spChg chg="add mod">
          <ac:chgData name="松浦英宗" userId="9b03fd3a-662f-49ff-9af1-1b93cf7aab22" providerId="ADAL" clId="{56E9DFAE-DDAD-4FCA-8AED-56B2D15DB479}" dt="2026-02-25T07:58:46.992" v="21383" actId="207"/>
          <ac:spMkLst>
            <pc:docMk/>
            <pc:sldMk cId="288667218" sldId="6062"/>
            <ac:spMk id="6" creationId="{5A2A4D61-F62C-A0F4-76AC-BD0E513581CE}"/>
          </ac:spMkLst>
        </pc:spChg>
        <pc:spChg chg="mod">
          <ac:chgData name="松浦英宗" userId="9b03fd3a-662f-49ff-9af1-1b93cf7aab22" providerId="ADAL" clId="{56E9DFAE-DDAD-4FCA-8AED-56B2D15DB479}" dt="2026-02-25T07:58:03.797" v="21376" actId="1035"/>
          <ac:spMkLst>
            <pc:docMk/>
            <pc:sldMk cId="288667218" sldId="6062"/>
            <ac:spMk id="9" creationId="{724EB172-FA71-61DB-B920-B3B28A920206}"/>
          </ac:spMkLst>
        </pc:spChg>
        <pc:spChg chg="mod">
          <ac:chgData name="松浦英宗" userId="9b03fd3a-662f-49ff-9af1-1b93cf7aab22" providerId="ADAL" clId="{56E9DFAE-DDAD-4FCA-8AED-56B2D15DB479}" dt="2026-02-25T07:58:46.992" v="21383" actId="207"/>
          <ac:spMkLst>
            <pc:docMk/>
            <pc:sldMk cId="288667218" sldId="6062"/>
            <ac:spMk id="10" creationId="{7AA3E678-5E68-A7E6-F0BF-42344FAA38B0}"/>
          </ac:spMkLst>
        </pc:spChg>
        <pc:spChg chg="mod">
          <ac:chgData name="松浦英宗" userId="9b03fd3a-662f-49ff-9af1-1b93cf7aab22" providerId="ADAL" clId="{56E9DFAE-DDAD-4FCA-8AED-56B2D15DB479}" dt="2026-02-25T07:53:28.911" v="21181" actId="14100"/>
          <ac:spMkLst>
            <pc:docMk/>
            <pc:sldMk cId="288667218" sldId="6062"/>
            <ac:spMk id="13" creationId="{9223E1F1-A1A3-57F0-9E58-E7198C4E8FAB}"/>
          </ac:spMkLst>
        </pc:spChg>
        <pc:spChg chg="mod">
          <ac:chgData name="松浦英宗" userId="9b03fd3a-662f-49ff-9af1-1b93cf7aab22" providerId="ADAL" clId="{56E9DFAE-DDAD-4FCA-8AED-56B2D15DB479}" dt="2026-02-25T07:58:03.797" v="21376" actId="1035"/>
          <ac:spMkLst>
            <pc:docMk/>
            <pc:sldMk cId="288667218" sldId="6062"/>
            <ac:spMk id="16" creationId="{18C20C7D-11E2-F71E-5D1F-4DA0B76B4150}"/>
          </ac:spMkLst>
        </pc:spChg>
        <pc:spChg chg="mod">
          <ac:chgData name="松浦英宗" userId="9b03fd3a-662f-49ff-9af1-1b93cf7aab22" providerId="ADAL" clId="{56E9DFAE-DDAD-4FCA-8AED-56B2D15DB479}" dt="2026-02-25T07:58:46.992" v="21383" actId="207"/>
          <ac:spMkLst>
            <pc:docMk/>
            <pc:sldMk cId="288667218" sldId="6062"/>
            <ac:spMk id="17" creationId="{C3FB4EB0-68B2-6253-1FD3-0AB84315F5E8}"/>
          </ac:spMkLst>
        </pc:spChg>
        <pc:spChg chg="mod">
          <ac:chgData name="松浦英宗" userId="9b03fd3a-662f-49ff-9af1-1b93cf7aab22" providerId="ADAL" clId="{56E9DFAE-DDAD-4FCA-8AED-56B2D15DB479}" dt="2026-02-25T07:58:12.784" v="21380" actId="1035"/>
          <ac:spMkLst>
            <pc:docMk/>
            <pc:sldMk cId="288667218" sldId="6062"/>
            <ac:spMk id="18" creationId="{68DD21A1-D8CB-0142-4E45-DA59A57408EC}"/>
          </ac:spMkLst>
        </pc:spChg>
        <pc:spChg chg="mod">
          <ac:chgData name="松浦英宗" userId="9b03fd3a-662f-49ff-9af1-1b93cf7aab22" providerId="ADAL" clId="{56E9DFAE-DDAD-4FCA-8AED-56B2D15DB479}" dt="2026-02-25T07:58:46.992" v="21383" actId="207"/>
          <ac:spMkLst>
            <pc:docMk/>
            <pc:sldMk cId="288667218" sldId="6062"/>
            <ac:spMk id="19" creationId="{5E5E1C99-917C-4F97-151E-EA48209234AC}"/>
          </ac:spMkLst>
        </pc:spChg>
        <pc:spChg chg="mod">
          <ac:chgData name="松浦英宗" userId="9b03fd3a-662f-49ff-9af1-1b93cf7aab22" providerId="ADAL" clId="{56E9DFAE-DDAD-4FCA-8AED-56B2D15DB479}" dt="2026-02-25T07:53:31.803" v="21182" actId="571"/>
          <ac:spMkLst>
            <pc:docMk/>
            <pc:sldMk cId="288667218" sldId="6062"/>
            <ac:spMk id="21" creationId="{5979B223-64BF-6D67-1B2C-D4A8B319C99A}"/>
          </ac:spMkLst>
        </pc:spChg>
        <pc:spChg chg="mod">
          <ac:chgData name="松浦英宗" userId="9b03fd3a-662f-49ff-9af1-1b93cf7aab22" providerId="ADAL" clId="{56E9DFAE-DDAD-4FCA-8AED-56B2D15DB479}" dt="2026-02-25T07:58:03.797" v="21376" actId="1035"/>
          <ac:spMkLst>
            <pc:docMk/>
            <pc:sldMk cId="288667218" sldId="6062"/>
            <ac:spMk id="24" creationId="{8A709433-DCCA-6812-B1B1-E1A70690FB86}"/>
          </ac:spMkLst>
        </pc:spChg>
        <pc:spChg chg="mod">
          <ac:chgData name="松浦英宗" userId="9b03fd3a-662f-49ff-9af1-1b93cf7aab22" providerId="ADAL" clId="{56E9DFAE-DDAD-4FCA-8AED-56B2D15DB479}" dt="2026-02-25T07:58:46.992" v="21383" actId="207"/>
          <ac:spMkLst>
            <pc:docMk/>
            <pc:sldMk cId="288667218" sldId="6062"/>
            <ac:spMk id="25" creationId="{12984430-C79B-BE7C-F999-6845B2BD01B8}"/>
          </ac:spMkLst>
        </pc:spChg>
        <pc:spChg chg="mod">
          <ac:chgData name="松浦英宗" userId="9b03fd3a-662f-49ff-9af1-1b93cf7aab22" providerId="ADAL" clId="{56E9DFAE-DDAD-4FCA-8AED-56B2D15DB479}" dt="2026-02-25T07:58:12.784" v="21380" actId="1035"/>
          <ac:spMkLst>
            <pc:docMk/>
            <pc:sldMk cId="288667218" sldId="6062"/>
            <ac:spMk id="26" creationId="{5AD1BCC9-0FA2-80C3-2FFD-559706578531}"/>
          </ac:spMkLst>
        </pc:spChg>
        <pc:spChg chg="mod">
          <ac:chgData name="松浦英宗" userId="9b03fd3a-662f-49ff-9af1-1b93cf7aab22" providerId="ADAL" clId="{56E9DFAE-DDAD-4FCA-8AED-56B2D15DB479}" dt="2026-02-25T07:58:46.992" v="21383" actId="207"/>
          <ac:spMkLst>
            <pc:docMk/>
            <pc:sldMk cId="288667218" sldId="6062"/>
            <ac:spMk id="27" creationId="{7F404091-BBA0-C469-8577-B4347FF97795}"/>
          </ac:spMkLst>
        </pc:spChg>
        <pc:spChg chg="mod">
          <ac:chgData name="松浦英宗" userId="9b03fd3a-662f-49ff-9af1-1b93cf7aab22" providerId="ADAL" clId="{56E9DFAE-DDAD-4FCA-8AED-56B2D15DB479}" dt="2026-02-25T07:57:48.986" v="21369" actId="948"/>
          <ac:spMkLst>
            <pc:docMk/>
            <pc:sldMk cId="288667218" sldId="6062"/>
            <ac:spMk id="29" creationId="{1A0125F1-7717-17A3-1D00-B32A9B5D3F7B}"/>
          </ac:spMkLst>
        </pc:spChg>
        <pc:spChg chg="mod">
          <ac:chgData name="松浦英宗" userId="9b03fd3a-662f-49ff-9af1-1b93cf7aab22" providerId="ADAL" clId="{56E9DFAE-DDAD-4FCA-8AED-56B2D15DB479}" dt="2026-02-25T07:58:03.797" v="21376" actId="1035"/>
          <ac:spMkLst>
            <pc:docMk/>
            <pc:sldMk cId="288667218" sldId="6062"/>
            <ac:spMk id="32" creationId="{8BD10AEF-41A2-2F66-21A4-9A5C9ED475D1}"/>
          </ac:spMkLst>
        </pc:spChg>
        <pc:spChg chg="mod">
          <ac:chgData name="松浦英宗" userId="9b03fd3a-662f-49ff-9af1-1b93cf7aab22" providerId="ADAL" clId="{56E9DFAE-DDAD-4FCA-8AED-56B2D15DB479}" dt="2026-02-25T07:58:46.992" v="21383" actId="207"/>
          <ac:spMkLst>
            <pc:docMk/>
            <pc:sldMk cId="288667218" sldId="6062"/>
            <ac:spMk id="33" creationId="{D9AECB52-CDD6-1257-6CA3-3C1E6D9F58DD}"/>
          </ac:spMkLst>
        </pc:spChg>
        <pc:spChg chg="mod">
          <ac:chgData name="松浦英宗" userId="9b03fd3a-662f-49ff-9af1-1b93cf7aab22" providerId="ADAL" clId="{56E9DFAE-DDAD-4FCA-8AED-56B2D15DB479}" dt="2026-02-25T07:58:12.784" v="21380" actId="1035"/>
          <ac:spMkLst>
            <pc:docMk/>
            <pc:sldMk cId="288667218" sldId="6062"/>
            <ac:spMk id="34" creationId="{904435F8-E9F2-5AB2-75DA-2A547C0E635E}"/>
          </ac:spMkLst>
        </pc:spChg>
        <pc:spChg chg="mod">
          <ac:chgData name="松浦英宗" userId="9b03fd3a-662f-49ff-9af1-1b93cf7aab22" providerId="ADAL" clId="{56E9DFAE-DDAD-4FCA-8AED-56B2D15DB479}" dt="2026-02-25T07:58:46.992" v="21383" actId="207"/>
          <ac:spMkLst>
            <pc:docMk/>
            <pc:sldMk cId="288667218" sldId="6062"/>
            <ac:spMk id="35" creationId="{15064FD0-CB73-8940-72B5-45755310BED4}"/>
          </ac:spMkLst>
        </pc:spChg>
        <pc:spChg chg="add mod">
          <ac:chgData name="松浦英宗" userId="9b03fd3a-662f-49ff-9af1-1b93cf7aab22" providerId="ADAL" clId="{56E9DFAE-DDAD-4FCA-8AED-56B2D15DB479}" dt="2026-02-25T07:58:34.606" v="21382" actId="207"/>
          <ac:spMkLst>
            <pc:docMk/>
            <pc:sldMk cId="288667218" sldId="6062"/>
            <ac:spMk id="37" creationId="{646A7F60-E0E7-1784-05F1-031CB95FC633}"/>
          </ac:spMkLst>
        </pc:spChg>
        <pc:grpChg chg="add mod">
          <ac:chgData name="松浦英宗" userId="9b03fd3a-662f-49ff-9af1-1b93cf7aab22" providerId="ADAL" clId="{56E9DFAE-DDAD-4FCA-8AED-56B2D15DB479}" dt="2026-02-25T07:53:12.045" v="21175" actId="164"/>
          <ac:grpSpMkLst>
            <pc:docMk/>
            <pc:sldMk cId="288667218" sldId="6062"/>
            <ac:grpSpMk id="7" creationId="{17D0E8D6-B9E9-5E97-7A6E-624466E5BC4C}"/>
          </ac:grpSpMkLst>
        </pc:grpChg>
        <pc:grpChg chg="add mod">
          <ac:chgData name="松浦英宗" userId="9b03fd3a-662f-49ff-9af1-1b93cf7aab22" providerId="ADAL" clId="{56E9DFAE-DDAD-4FCA-8AED-56B2D15DB479}" dt="2026-02-25T07:53:12.045" v="21175" actId="164"/>
          <ac:grpSpMkLst>
            <pc:docMk/>
            <pc:sldMk cId="288667218" sldId="6062"/>
            <ac:grpSpMk id="8" creationId="{D31502E2-0D12-EA8F-BC77-C8E93179E340}"/>
          </ac:grpSpMkLst>
        </pc:grpChg>
        <pc:grpChg chg="add mod">
          <ac:chgData name="松浦英宗" userId="9b03fd3a-662f-49ff-9af1-1b93cf7aab22" providerId="ADAL" clId="{56E9DFAE-DDAD-4FCA-8AED-56B2D15DB479}" dt="2026-02-25T07:53:42.466" v="21186" actId="164"/>
          <ac:grpSpMkLst>
            <pc:docMk/>
            <pc:sldMk cId="288667218" sldId="6062"/>
            <ac:grpSpMk id="11" creationId="{A963B178-6CFD-F74C-B80F-6FAD8BF5BCAF}"/>
          </ac:grpSpMkLst>
        </pc:grpChg>
        <pc:grpChg chg="add mod">
          <ac:chgData name="松浦英宗" userId="9b03fd3a-662f-49ff-9af1-1b93cf7aab22" providerId="ADAL" clId="{56E9DFAE-DDAD-4FCA-8AED-56B2D15DB479}" dt="2026-02-25T07:53:42.466" v="21186" actId="164"/>
          <ac:grpSpMkLst>
            <pc:docMk/>
            <pc:sldMk cId="288667218" sldId="6062"/>
            <ac:grpSpMk id="12" creationId="{FB2E59FC-6519-257E-0EBD-864E96608766}"/>
          </ac:grpSpMkLst>
        </pc:grpChg>
        <pc:grpChg chg="mod">
          <ac:chgData name="松浦英宗" userId="9b03fd3a-662f-49ff-9af1-1b93cf7aab22" providerId="ADAL" clId="{56E9DFAE-DDAD-4FCA-8AED-56B2D15DB479}" dt="2026-02-25T07:53:14.886" v="21176" actId="571"/>
          <ac:grpSpMkLst>
            <pc:docMk/>
            <pc:sldMk cId="288667218" sldId="6062"/>
            <ac:grpSpMk id="14" creationId="{7FA20474-C017-828C-0797-1DDEA1F3C386}"/>
          </ac:grpSpMkLst>
        </pc:grpChg>
        <pc:grpChg chg="mod">
          <ac:chgData name="松浦英宗" userId="9b03fd3a-662f-49ff-9af1-1b93cf7aab22" providerId="ADAL" clId="{56E9DFAE-DDAD-4FCA-8AED-56B2D15DB479}" dt="2026-02-25T07:53:14.886" v="21176" actId="571"/>
          <ac:grpSpMkLst>
            <pc:docMk/>
            <pc:sldMk cId="288667218" sldId="6062"/>
            <ac:grpSpMk id="15" creationId="{D5630598-2E14-ED10-83F3-3FAA07720DC6}"/>
          </ac:grpSpMkLst>
        </pc:grpChg>
        <pc:grpChg chg="mod">
          <ac:chgData name="松浦英宗" userId="9b03fd3a-662f-49ff-9af1-1b93cf7aab22" providerId="ADAL" clId="{56E9DFAE-DDAD-4FCA-8AED-56B2D15DB479}" dt="2026-02-25T07:53:42.466" v="21186" actId="164"/>
          <ac:grpSpMkLst>
            <pc:docMk/>
            <pc:sldMk cId="288667218" sldId="6062"/>
            <ac:grpSpMk id="20" creationId="{78E402FB-93EF-2B30-5048-C9ECECC71CF4}"/>
          </ac:grpSpMkLst>
        </pc:grpChg>
        <pc:grpChg chg="mod">
          <ac:chgData name="松浦英宗" userId="9b03fd3a-662f-49ff-9af1-1b93cf7aab22" providerId="ADAL" clId="{56E9DFAE-DDAD-4FCA-8AED-56B2D15DB479}" dt="2026-02-25T07:53:42.466" v="21186" actId="164"/>
          <ac:grpSpMkLst>
            <pc:docMk/>
            <pc:sldMk cId="288667218" sldId="6062"/>
            <ac:grpSpMk id="28" creationId="{C7E9FE1B-CAE1-0D36-651D-502CDB3D1A17}"/>
          </ac:grpSpMkLst>
        </pc:grpChg>
        <pc:grpChg chg="add mod ord">
          <ac:chgData name="松浦英宗" userId="9b03fd3a-662f-49ff-9af1-1b93cf7aab22" providerId="ADAL" clId="{56E9DFAE-DDAD-4FCA-8AED-56B2D15DB479}" dt="2026-02-25T07:54:57.475" v="21321" actId="164"/>
          <ac:grpSpMkLst>
            <pc:docMk/>
            <pc:sldMk cId="288667218" sldId="6062"/>
            <ac:grpSpMk id="36" creationId="{FB1B24A7-D5D7-F4E9-24DC-47D1A86A6352}"/>
          </ac:grpSpMkLst>
        </pc:grpChg>
        <pc:grpChg chg="add mod">
          <ac:chgData name="松浦英宗" userId="9b03fd3a-662f-49ff-9af1-1b93cf7aab22" providerId="ADAL" clId="{56E9DFAE-DDAD-4FCA-8AED-56B2D15DB479}" dt="2026-02-25T07:55:00.721" v="21330" actId="1036"/>
          <ac:grpSpMkLst>
            <pc:docMk/>
            <pc:sldMk cId="288667218" sldId="6062"/>
            <ac:grpSpMk id="38" creationId="{037BBD14-9FF6-2140-9359-34AF0532D844}"/>
          </ac:grpSpMkLst>
        </pc:grpChg>
      </pc:sldChg>
      <pc:sldChg chg="add del">
        <pc:chgData name="松浦英宗" userId="9b03fd3a-662f-49ff-9af1-1b93cf7aab22" providerId="ADAL" clId="{56E9DFAE-DDAD-4FCA-8AED-56B2D15DB479}" dt="2026-02-25T09:45:44.808" v="22856" actId="47"/>
        <pc:sldMkLst>
          <pc:docMk/>
          <pc:sldMk cId="1031696261" sldId="6062"/>
        </pc:sldMkLst>
      </pc:sldChg>
      <pc:sldChg chg="addSp modSp add del mod ord">
        <pc:chgData name="松浦英宗" userId="9b03fd3a-662f-49ff-9af1-1b93cf7aab22" providerId="ADAL" clId="{56E9DFAE-DDAD-4FCA-8AED-56B2D15DB479}" dt="2026-02-25T09:45:44.808" v="22856" actId="47"/>
        <pc:sldMkLst>
          <pc:docMk/>
          <pc:sldMk cId="3803264411" sldId="6063"/>
        </pc:sldMkLst>
        <pc:spChg chg="add mod">
          <ac:chgData name="松浦英宗" userId="9b03fd3a-662f-49ff-9af1-1b93cf7aab22" providerId="ADAL" clId="{56E9DFAE-DDAD-4FCA-8AED-56B2D15DB479}" dt="2026-02-25T08:07:07.822" v="21556" actId="113"/>
          <ac:spMkLst>
            <pc:docMk/>
            <pc:sldMk cId="3803264411" sldId="6063"/>
            <ac:spMk id="3" creationId="{19E34274-ACBD-0A66-4F80-0AD1CE7EE372}"/>
          </ac:spMkLst>
        </pc:spChg>
        <pc:spChg chg="add mod">
          <ac:chgData name="松浦英宗" userId="9b03fd3a-662f-49ff-9af1-1b93cf7aab22" providerId="ADAL" clId="{56E9DFAE-DDAD-4FCA-8AED-56B2D15DB479}" dt="2026-02-25T08:06:55.434" v="21553" actId="3064"/>
          <ac:spMkLst>
            <pc:docMk/>
            <pc:sldMk cId="3803264411" sldId="6063"/>
            <ac:spMk id="4" creationId="{D18A1045-D7CB-9545-88ED-7DEB25287037}"/>
          </ac:spMkLst>
        </pc:spChg>
        <pc:spChg chg="add mod">
          <ac:chgData name="松浦英宗" userId="9b03fd3a-662f-49ff-9af1-1b93cf7aab22" providerId="ADAL" clId="{56E9DFAE-DDAD-4FCA-8AED-56B2D15DB479}" dt="2026-02-25T08:04:53.458" v="21523" actId="164"/>
          <ac:spMkLst>
            <pc:docMk/>
            <pc:sldMk cId="3803264411" sldId="6063"/>
            <ac:spMk id="5" creationId="{426703A3-87B1-3D91-AB47-DD49AD6B0088}"/>
          </ac:spMkLst>
        </pc:spChg>
        <pc:spChg chg="add mod">
          <ac:chgData name="松浦英宗" userId="9b03fd3a-662f-49ff-9af1-1b93cf7aab22" providerId="ADAL" clId="{56E9DFAE-DDAD-4FCA-8AED-56B2D15DB479}" dt="2026-02-25T08:04:53.458" v="21523" actId="164"/>
          <ac:spMkLst>
            <pc:docMk/>
            <pc:sldMk cId="3803264411" sldId="6063"/>
            <ac:spMk id="6" creationId="{D1422DA6-42D6-7D1E-848F-48EE81857CF0}"/>
          </ac:spMkLst>
        </pc:spChg>
        <pc:spChg chg="add mod">
          <ac:chgData name="松浦英宗" userId="9b03fd3a-662f-49ff-9af1-1b93cf7aab22" providerId="ADAL" clId="{56E9DFAE-DDAD-4FCA-8AED-56B2D15DB479}" dt="2026-02-25T09:24:03.613" v="22846" actId="207"/>
          <ac:spMkLst>
            <pc:docMk/>
            <pc:sldMk cId="3803264411" sldId="6063"/>
            <ac:spMk id="7" creationId="{27A4FA9B-10AA-692F-6219-D945980CAB9F}"/>
          </ac:spMkLst>
        </pc:spChg>
        <pc:spChg chg="mod">
          <ac:chgData name="松浦英宗" userId="9b03fd3a-662f-49ff-9af1-1b93cf7aab22" providerId="ADAL" clId="{56E9DFAE-DDAD-4FCA-8AED-56B2D15DB479}" dt="2026-02-25T08:07:07.822" v="21556" actId="113"/>
          <ac:spMkLst>
            <pc:docMk/>
            <pc:sldMk cId="3803264411" sldId="6063"/>
            <ac:spMk id="10" creationId="{DEBAFEC9-BC39-B1A5-6BF0-71C674DDF44E}"/>
          </ac:spMkLst>
        </pc:spChg>
        <pc:spChg chg="mod">
          <ac:chgData name="松浦英宗" userId="9b03fd3a-662f-49ff-9af1-1b93cf7aab22" providerId="ADAL" clId="{56E9DFAE-DDAD-4FCA-8AED-56B2D15DB479}" dt="2026-02-25T08:06:55.434" v="21553" actId="3064"/>
          <ac:spMkLst>
            <pc:docMk/>
            <pc:sldMk cId="3803264411" sldId="6063"/>
            <ac:spMk id="11" creationId="{B1FCF315-FC5C-19A9-9F70-AB0220B02CEB}"/>
          </ac:spMkLst>
        </pc:spChg>
        <pc:spChg chg="mod">
          <ac:chgData name="松浦英宗" userId="9b03fd3a-662f-49ff-9af1-1b93cf7aab22" providerId="ADAL" clId="{56E9DFAE-DDAD-4FCA-8AED-56B2D15DB479}" dt="2026-02-25T08:04:58.428" v="21525" actId="571"/>
          <ac:spMkLst>
            <pc:docMk/>
            <pc:sldMk cId="3803264411" sldId="6063"/>
            <ac:spMk id="12" creationId="{4EF950F5-7414-7036-ED1A-B830511F9EEE}"/>
          </ac:spMkLst>
        </pc:spChg>
        <pc:spChg chg="mod">
          <ac:chgData name="松浦英宗" userId="9b03fd3a-662f-49ff-9af1-1b93cf7aab22" providerId="ADAL" clId="{56E9DFAE-DDAD-4FCA-8AED-56B2D15DB479}" dt="2026-02-25T08:04:58.428" v="21525" actId="571"/>
          <ac:spMkLst>
            <pc:docMk/>
            <pc:sldMk cId="3803264411" sldId="6063"/>
            <ac:spMk id="13" creationId="{3778496F-CE59-3347-4C73-B109273A7762}"/>
          </ac:spMkLst>
        </pc:spChg>
        <pc:spChg chg="mod">
          <ac:chgData name="松浦英宗" userId="9b03fd3a-662f-49ff-9af1-1b93cf7aab22" providerId="ADAL" clId="{56E9DFAE-DDAD-4FCA-8AED-56B2D15DB479}" dt="2026-02-25T09:24:03.613" v="22846" actId="207"/>
          <ac:spMkLst>
            <pc:docMk/>
            <pc:sldMk cId="3803264411" sldId="6063"/>
            <ac:spMk id="14" creationId="{81372363-9488-4193-6119-0603E65BA8D5}"/>
          </ac:spMkLst>
        </pc:spChg>
        <pc:spChg chg="mod">
          <ac:chgData name="松浦英宗" userId="9b03fd3a-662f-49ff-9af1-1b93cf7aab22" providerId="ADAL" clId="{56E9DFAE-DDAD-4FCA-8AED-56B2D15DB479}" dt="2026-02-25T08:07:07.822" v="21556" actId="113"/>
          <ac:spMkLst>
            <pc:docMk/>
            <pc:sldMk cId="3803264411" sldId="6063"/>
            <ac:spMk id="16" creationId="{D249CEB7-C045-CF2D-97B2-3B33FB60439F}"/>
          </ac:spMkLst>
        </pc:spChg>
        <pc:spChg chg="mod">
          <ac:chgData name="松浦英宗" userId="9b03fd3a-662f-49ff-9af1-1b93cf7aab22" providerId="ADAL" clId="{56E9DFAE-DDAD-4FCA-8AED-56B2D15DB479}" dt="2026-02-25T08:06:55.434" v="21553" actId="3064"/>
          <ac:spMkLst>
            <pc:docMk/>
            <pc:sldMk cId="3803264411" sldId="6063"/>
            <ac:spMk id="17" creationId="{7B0DA7DA-3017-B73B-51EE-284697247100}"/>
          </ac:spMkLst>
        </pc:spChg>
        <pc:spChg chg="mod">
          <ac:chgData name="松浦英宗" userId="9b03fd3a-662f-49ff-9af1-1b93cf7aab22" providerId="ADAL" clId="{56E9DFAE-DDAD-4FCA-8AED-56B2D15DB479}" dt="2026-02-25T08:05:05.979" v="21526" actId="571"/>
          <ac:spMkLst>
            <pc:docMk/>
            <pc:sldMk cId="3803264411" sldId="6063"/>
            <ac:spMk id="18" creationId="{6C7F8B01-249A-FF8A-E8F9-9CAA6D1137D3}"/>
          </ac:spMkLst>
        </pc:spChg>
        <pc:spChg chg="mod">
          <ac:chgData name="松浦英宗" userId="9b03fd3a-662f-49ff-9af1-1b93cf7aab22" providerId="ADAL" clId="{56E9DFAE-DDAD-4FCA-8AED-56B2D15DB479}" dt="2026-02-25T08:05:05.979" v="21526" actId="571"/>
          <ac:spMkLst>
            <pc:docMk/>
            <pc:sldMk cId="3803264411" sldId="6063"/>
            <ac:spMk id="19" creationId="{A9602B58-5955-D838-6389-53814702DDCE}"/>
          </ac:spMkLst>
        </pc:spChg>
        <pc:spChg chg="mod">
          <ac:chgData name="松浦英宗" userId="9b03fd3a-662f-49ff-9af1-1b93cf7aab22" providerId="ADAL" clId="{56E9DFAE-DDAD-4FCA-8AED-56B2D15DB479}" dt="2026-02-25T09:24:03.613" v="22846" actId="207"/>
          <ac:spMkLst>
            <pc:docMk/>
            <pc:sldMk cId="3803264411" sldId="6063"/>
            <ac:spMk id="20" creationId="{B295E002-4285-CC38-3CBA-9D5E0656E421}"/>
          </ac:spMkLst>
        </pc:spChg>
        <pc:grpChg chg="add mod">
          <ac:chgData name="松浦英宗" userId="9b03fd3a-662f-49ff-9af1-1b93cf7aab22" providerId="ADAL" clId="{56E9DFAE-DDAD-4FCA-8AED-56B2D15DB479}" dt="2026-02-25T08:05:17.375" v="21530" actId="164"/>
          <ac:grpSpMkLst>
            <pc:docMk/>
            <pc:sldMk cId="3803264411" sldId="6063"/>
            <ac:grpSpMk id="8" creationId="{832A3DFF-3D22-4502-3062-483B7F1C2BC7}"/>
          </ac:grpSpMkLst>
        </pc:grpChg>
        <pc:grpChg chg="add mod">
          <ac:chgData name="松浦英宗" userId="9b03fd3a-662f-49ff-9af1-1b93cf7aab22" providerId="ADAL" clId="{56E9DFAE-DDAD-4FCA-8AED-56B2D15DB479}" dt="2026-02-25T08:05:17.375" v="21530" actId="164"/>
          <ac:grpSpMkLst>
            <pc:docMk/>
            <pc:sldMk cId="3803264411" sldId="6063"/>
            <ac:grpSpMk id="9" creationId="{A8CDA4E8-F5A2-417F-1CEF-0853F12CC1E9}"/>
          </ac:grpSpMkLst>
        </pc:grpChg>
        <pc:grpChg chg="add mod">
          <ac:chgData name="松浦英宗" userId="9b03fd3a-662f-49ff-9af1-1b93cf7aab22" providerId="ADAL" clId="{56E9DFAE-DDAD-4FCA-8AED-56B2D15DB479}" dt="2026-02-25T08:05:17.375" v="21530" actId="164"/>
          <ac:grpSpMkLst>
            <pc:docMk/>
            <pc:sldMk cId="3803264411" sldId="6063"/>
            <ac:grpSpMk id="15" creationId="{0EFCA857-19D0-DA82-A99E-D3C0C04EA36E}"/>
          </ac:grpSpMkLst>
        </pc:grpChg>
        <pc:grpChg chg="add mod">
          <ac:chgData name="松浦英宗" userId="9b03fd3a-662f-49ff-9af1-1b93cf7aab22" providerId="ADAL" clId="{56E9DFAE-DDAD-4FCA-8AED-56B2D15DB479}" dt="2026-02-25T08:05:18.381" v="21531" actId="12788"/>
          <ac:grpSpMkLst>
            <pc:docMk/>
            <pc:sldMk cId="3803264411" sldId="6063"/>
            <ac:grpSpMk id="21" creationId="{68EAA052-7167-EE34-E65B-3DC6936C876F}"/>
          </ac:grpSpMkLst>
        </pc:grpChg>
      </pc:sldChg>
      <pc:sldChg chg="add del">
        <pc:chgData name="松浦英宗" userId="9b03fd3a-662f-49ff-9af1-1b93cf7aab22" providerId="ADAL" clId="{56E9DFAE-DDAD-4FCA-8AED-56B2D15DB479}" dt="2026-02-25T09:45:44.808" v="22856" actId="47"/>
        <pc:sldMkLst>
          <pc:docMk/>
          <pc:sldMk cId="340096221" sldId="6064"/>
        </pc:sldMkLst>
      </pc:sldChg>
      <pc:sldChg chg="addSp delSp modSp add del mod">
        <pc:chgData name="松浦英宗" userId="9b03fd3a-662f-49ff-9af1-1b93cf7aab22" providerId="ADAL" clId="{56E9DFAE-DDAD-4FCA-8AED-56B2D15DB479}" dt="2026-02-25T09:24:36.336" v="22852" actId="2696"/>
        <pc:sldMkLst>
          <pc:docMk/>
          <pc:sldMk cId="4220384091" sldId="6064"/>
        </pc:sldMkLst>
        <pc:spChg chg="mod">
          <ac:chgData name="松浦英宗" userId="9b03fd3a-662f-49ff-9af1-1b93cf7aab22" providerId="ADAL" clId="{56E9DFAE-DDAD-4FCA-8AED-56B2D15DB479}" dt="2026-02-25T08:18:24.663" v="21681" actId="207"/>
          <ac:spMkLst>
            <pc:docMk/>
            <pc:sldMk cId="4220384091" sldId="6064"/>
            <ac:spMk id="2" creationId="{428DBDBB-3C03-EE53-AD7C-9377F6FFCAF3}"/>
          </ac:spMkLst>
        </pc:spChg>
        <pc:spChg chg="add mod topLvl">
          <ac:chgData name="松浦英宗" userId="9b03fd3a-662f-49ff-9af1-1b93cf7aab22" providerId="ADAL" clId="{56E9DFAE-DDAD-4FCA-8AED-56B2D15DB479}" dt="2026-02-25T08:21:06.049" v="21767" actId="14100"/>
          <ac:spMkLst>
            <pc:docMk/>
            <pc:sldMk cId="4220384091" sldId="6064"/>
            <ac:spMk id="3" creationId="{7F5BA80B-D011-D8A6-EE3B-66371462C26C}"/>
          </ac:spMkLst>
        </pc:spChg>
        <pc:spChg chg="add mod ord topLvl">
          <ac:chgData name="松浦英宗" userId="9b03fd3a-662f-49ff-9af1-1b93cf7aab22" providerId="ADAL" clId="{56E9DFAE-DDAD-4FCA-8AED-56B2D15DB479}" dt="2026-02-25T08:32:14.424" v="21993" actId="403"/>
          <ac:spMkLst>
            <pc:docMk/>
            <pc:sldMk cId="4220384091" sldId="6064"/>
            <ac:spMk id="4" creationId="{3EB20459-DACC-7E64-67F1-030A58246118}"/>
          </ac:spMkLst>
        </pc:spChg>
        <pc:spChg chg="mod topLvl">
          <ac:chgData name="松浦英宗" userId="9b03fd3a-662f-49ff-9af1-1b93cf7aab22" providerId="ADAL" clId="{56E9DFAE-DDAD-4FCA-8AED-56B2D15DB479}" dt="2026-02-25T08:32:14.424" v="21993" actId="403"/>
          <ac:spMkLst>
            <pc:docMk/>
            <pc:sldMk cId="4220384091" sldId="6064"/>
            <ac:spMk id="7" creationId="{CF38AABF-F42C-8E86-B060-AAEA3500D3E2}"/>
          </ac:spMkLst>
        </pc:spChg>
        <pc:spChg chg="mod topLvl">
          <ac:chgData name="松浦英宗" userId="9b03fd3a-662f-49ff-9af1-1b93cf7aab22" providerId="ADAL" clId="{56E9DFAE-DDAD-4FCA-8AED-56B2D15DB479}" dt="2026-02-25T08:21:06.049" v="21767" actId="14100"/>
          <ac:spMkLst>
            <pc:docMk/>
            <pc:sldMk cId="4220384091" sldId="6064"/>
            <ac:spMk id="8" creationId="{567856C1-8AF1-3F58-8765-CD18260E8DB0}"/>
          </ac:spMkLst>
        </pc:spChg>
        <pc:spChg chg="mod topLvl">
          <ac:chgData name="松浦英宗" userId="9b03fd3a-662f-49ff-9af1-1b93cf7aab22" providerId="ADAL" clId="{56E9DFAE-DDAD-4FCA-8AED-56B2D15DB479}" dt="2026-02-25T08:32:14.424" v="21993" actId="403"/>
          <ac:spMkLst>
            <pc:docMk/>
            <pc:sldMk cId="4220384091" sldId="6064"/>
            <ac:spMk id="10" creationId="{06EF10CA-008D-5900-EA8B-9EABA4FF8A8D}"/>
          </ac:spMkLst>
        </pc:spChg>
        <pc:spChg chg="mod topLvl">
          <ac:chgData name="松浦英宗" userId="9b03fd3a-662f-49ff-9af1-1b93cf7aab22" providerId="ADAL" clId="{56E9DFAE-DDAD-4FCA-8AED-56B2D15DB479}" dt="2026-02-25T08:21:06.049" v="21767" actId="14100"/>
          <ac:spMkLst>
            <pc:docMk/>
            <pc:sldMk cId="4220384091" sldId="6064"/>
            <ac:spMk id="11" creationId="{79C51EE6-DB94-DBB6-4912-E3F4B20A233C}"/>
          </ac:spMkLst>
        </pc:spChg>
        <pc:spChg chg="mod topLvl">
          <ac:chgData name="松浦英宗" userId="9b03fd3a-662f-49ff-9af1-1b93cf7aab22" providerId="ADAL" clId="{56E9DFAE-DDAD-4FCA-8AED-56B2D15DB479}" dt="2026-02-25T08:32:14.424" v="21993" actId="403"/>
          <ac:spMkLst>
            <pc:docMk/>
            <pc:sldMk cId="4220384091" sldId="6064"/>
            <ac:spMk id="13" creationId="{62AD2CB1-C301-5CCC-5819-36F22CA3EC79}"/>
          </ac:spMkLst>
        </pc:spChg>
        <pc:spChg chg="mod topLvl">
          <ac:chgData name="松浦英宗" userId="9b03fd3a-662f-49ff-9af1-1b93cf7aab22" providerId="ADAL" clId="{56E9DFAE-DDAD-4FCA-8AED-56B2D15DB479}" dt="2026-02-25T08:21:06.049" v="21767" actId="14100"/>
          <ac:spMkLst>
            <pc:docMk/>
            <pc:sldMk cId="4220384091" sldId="6064"/>
            <ac:spMk id="14" creationId="{8E5698BE-FF63-1F4B-A90A-0DE33735686E}"/>
          </ac:spMkLst>
        </pc:spChg>
        <pc:spChg chg="mod topLvl">
          <ac:chgData name="松浦英宗" userId="9b03fd3a-662f-49ff-9af1-1b93cf7aab22" providerId="ADAL" clId="{56E9DFAE-DDAD-4FCA-8AED-56B2D15DB479}" dt="2026-02-25T08:32:14.424" v="21993" actId="403"/>
          <ac:spMkLst>
            <pc:docMk/>
            <pc:sldMk cId="4220384091" sldId="6064"/>
            <ac:spMk id="16" creationId="{391C170E-D772-ABBF-4868-30665826DDCC}"/>
          </ac:spMkLst>
        </pc:spChg>
        <pc:spChg chg="mod topLvl">
          <ac:chgData name="松浦英宗" userId="9b03fd3a-662f-49ff-9af1-1b93cf7aab22" providerId="ADAL" clId="{56E9DFAE-DDAD-4FCA-8AED-56B2D15DB479}" dt="2026-02-25T08:21:06.049" v="21767" actId="14100"/>
          <ac:spMkLst>
            <pc:docMk/>
            <pc:sldMk cId="4220384091" sldId="6064"/>
            <ac:spMk id="17" creationId="{3451F5B3-07A8-C124-8DCC-C591FB05CDAF}"/>
          </ac:spMkLst>
        </pc:spChg>
        <pc:grpChg chg="add mod">
          <ac:chgData name="松浦英宗" userId="9b03fd3a-662f-49ff-9af1-1b93cf7aab22" providerId="ADAL" clId="{56E9DFAE-DDAD-4FCA-8AED-56B2D15DB479}" dt="2026-02-25T08:16:35.503" v="21664" actId="1036"/>
          <ac:grpSpMkLst>
            <pc:docMk/>
            <pc:sldMk cId="4220384091" sldId="6064"/>
            <ac:grpSpMk id="5" creationId="{8712EBD1-46C6-BF2E-4D2D-921CC7D095B9}"/>
          </ac:grpSpMkLst>
        </pc:grpChg>
        <pc:grpChg chg="add mod">
          <ac:chgData name="松浦英宗" userId="9b03fd3a-662f-49ff-9af1-1b93cf7aab22" providerId="ADAL" clId="{56E9DFAE-DDAD-4FCA-8AED-56B2D15DB479}" dt="2026-02-25T08:16:35.503" v="21664" actId="1036"/>
          <ac:grpSpMkLst>
            <pc:docMk/>
            <pc:sldMk cId="4220384091" sldId="6064"/>
            <ac:grpSpMk id="6" creationId="{4D96E2FE-8C83-1B7D-CE4C-B795AC0E5DA9}"/>
          </ac:grpSpMkLst>
        </pc:grpChg>
        <pc:grpChg chg="add mod">
          <ac:chgData name="松浦英宗" userId="9b03fd3a-662f-49ff-9af1-1b93cf7aab22" providerId="ADAL" clId="{56E9DFAE-DDAD-4FCA-8AED-56B2D15DB479}" dt="2026-02-25T08:16:35.503" v="21664" actId="1036"/>
          <ac:grpSpMkLst>
            <pc:docMk/>
            <pc:sldMk cId="4220384091" sldId="6064"/>
            <ac:grpSpMk id="9" creationId="{D6F67748-2D26-5B13-86C3-C9E3E3989160}"/>
          </ac:grpSpMkLst>
        </pc:grpChg>
        <pc:grpChg chg="add mod">
          <ac:chgData name="松浦英宗" userId="9b03fd3a-662f-49ff-9af1-1b93cf7aab22" providerId="ADAL" clId="{56E9DFAE-DDAD-4FCA-8AED-56B2D15DB479}" dt="2026-02-25T08:16:35.503" v="21664" actId="1036"/>
          <ac:grpSpMkLst>
            <pc:docMk/>
            <pc:sldMk cId="4220384091" sldId="6064"/>
            <ac:grpSpMk id="12" creationId="{9BB5C88F-48EA-952E-7D10-9641ACE18224}"/>
          </ac:grpSpMkLst>
        </pc:grpChg>
        <pc:grpChg chg="add mod">
          <ac:chgData name="松浦英宗" userId="9b03fd3a-662f-49ff-9af1-1b93cf7aab22" providerId="ADAL" clId="{56E9DFAE-DDAD-4FCA-8AED-56B2D15DB479}" dt="2026-02-25T08:16:35.503" v="21664" actId="1036"/>
          <ac:grpSpMkLst>
            <pc:docMk/>
            <pc:sldMk cId="4220384091" sldId="6064"/>
            <ac:grpSpMk id="15" creationId="{2E371540-A296-434B-DADD-4ED49438402D}"/>
          </ac:grpSpMkLst>
        </pc:grpChg>
      </pc:sldChg>
      <pc:sldChg chg="addSp delSp modSp add del mod">
        <pc:chgData name="松浦英宗" userId="9b03fd3a-662f-49ff-9af1-1b93cf7aab22" providerId="ADAL" clId="{56E9DFAE-DDAD-4FCA-8AED-56B2D15DB479}" dt="2026-02-25T09:24:36.336" v="22852" actId="2696"/>
        <pc:sldMkLst>
          <pc:docMk/>
          <pc:sldMk cId="2579685269" sldId="6065"/>
        </pc:sldMkLst>
        <pc:spChg chg="add del mod">
          <ac:chgData name="松浦英宗" userId="9b03fd3a-662f-49ff-9af1-1b93cf7aab22" providerId="ADAL" clId="{56E9DFAE-DDAD-4FCA-8AED-56B2D15DB479}" dt="2026-02-25T08:22:15.214" v="21769" actId="478"/>
          <ac:spMkLst>
            <pc:docMk/>
            <pc:sldMk cId="2579685269" sldId="6065"/>
            <ac:spMk id="3" creationId="{9CA72863-C867-22B0-D0DE-BFF5BF98D9EE}"/>
          </ac:spMkLst>
        </pc:spChg>
        <pc:spChg chg="add mod">
          <ac:chgData name="松浦英宗" userId="9b03fd3a-662f-49ff-9af1-1b93cf7aab22" providerId="ADAL" clId="{56E9DFAE-DDAD-4FCA-8AED-56B2D15DB479}" dt="2026-02-25T08:32:32.487" v="21995" actId="207"/>
          <ac:spMkLst>
            <pc:docMk/>
            <pc:sldMk cId="2579685269" sldId="6065"/>
            <ac:spMk id="4" creationId="{214D0E01-6478-12CA-4D07-C7C3B6932396}"/>
          </ac:spMkLst>
        </pc:spChg>
        <pc:spChg chg="add mod">
          <ac:chgData name="松浦英宗" userId="9b03fd3a-662f-49ff-9af1-1b93cf7aab22" providerId="ADAL" clId="{56E9DFAE-DDAD-4FCA-8AED-56B2D15DB479}" dt="2026-02-25T08:32:21.830" v="21994" actId="207"/>
          <ac:spMkLst>
            <pc:docMk/>
            <pc:sldMk cId="2579685269" sldId="6065"/>
            <ac:spMk id="5" creationId="{0FC18B4B-7EC3-46F8-8EAA-A04EBE09652F}"/>
          </ac:spMkLst>
        </pc:spChg>
        <pc:spChg chg="add del mod">
          <ac:chgData name="松浦英宗" userId="9b03fd3a-662f-49ff-9af1-1b93cf7aab22" providerId="ADAL" clId="{56E9DFAE-DDAD-4FCA-8AED-56B2D15DB479}" dt="2026-02-25T08:22:40.467" v="21780" actId="478"/>
          <ac:spMkLst>
            <pc:docMk/>
            <pc:sldMk cId="2579685269" sldId="6065"/>
            <ac:spMk id="6" creationId="{9A0DF8BD-2CA3-A799-233B-1DE63D2DE1FF}"/>
          </ac:spMkLst>
        </pc:spChg>
        <pc:spChg chg="add del mod">
          <ac:chgData name="松浦英宗" userId="9b03fd3a-662f-49ff-9af1-1b93cf7aab22" providerId="ADAL" clId="{56E9DFAE-DDAD-4FCA-8AED-56B2D15DB479}" dt="2026-02-25T08:22:40.467" v="21780" actId="478"/>
          <ac:spMkLst>
            <pc:docMk/>
            <pc:sldMk cId="2579685269" sldId="6065"/>
            <ac:spMk id="7" creationId="{E340A488-3057-B0DF-9171-E69C0DB6CBCB}"/>
          </ac:spMkLst>
        </pc:spChg>
        <pc:spChg chg="mod">
          <ac:chgData name="松浦英宗" userId="9b03fd3a-662f-49ff-9af1-1b93cf7aab22" providerId="ADAL" clId="{56E9DFAE-DDAD-4FCA-8AED-56B2D15DB479}" dt="2026-02-25T08:24:50.586" v="21914" actId="165"/>
          <ac:spMkLst>
            <pc:docMk/>
            <pc:sldMk cId="2579685269" sldId="6065"/>
            <ac:spMk id="10" creationId="{42C73B53-5BD2-E774-6421-1D545FD92028}"/>
          </ac:spMkLst>
        </pc:spChg>
        <pc:spChg chg="mod">
          <ac:chgData name="松浦英宗" userId="9b03fd3a-662f-49ff-9af1-1b93cf7aab22" providerId="ADAL" clId="{56E9DFAE-DDAD-4FCA-8AED-56B2D15DB479}" dt="2026-02-25T08:32:21.830" v="21994" actId="207"/>
          <ac:spMkLst>
            <pc:docMk/>
            <pc:sldMk cId="2579685269" sldId="6065"/>
            <ac:spMk id="11" creationId="{8CBD0FC2-3C58-0038-8759-4C2A5D1DB936}"/>
          </ac:spMkLst>
        </pc:spChg>
        <pc:grpChg chg="add mod topLvl">
          <ac:chgData name="松浦英宗" userId="9b03fd3a-662f-49ff-9af1-1b93cf7aab22" providerId="ADAL" clId="{56E9DFAE-DDAD-4FCA-8AED-56B2D15DB479}" dt="2026-02-25T08:24:56.887" v="21927" actId="164"/>
          <ac:grpSpMkLst>
            <pc:docMk/>
            <pc:sldMk cId="2579685269" sldId="6065"/>
            <ac:grpSpMk id="8" creationId="{C5018CC6-CD5F-4077-1352-4529B8F74AB3}"/>
          </ac:grpSpMkLst>
        </pc:grpChg>
        <pc:grpChg chg="add mod topLvl">
          <ac:chgData name="松浦英宗" userId="9b03fd3a-662f-49ff-9af1-1b93cf7aab22" providerId="ADAL" clId="{56E9DFAE-DDAD-4FCA-8AED-56B2D15DB479}" dt="2026-02-25T08:24:56.887" v="21927" actId="164"/>
          <ac:grpSpMkLst>
            <pc:docMk/>
            <pc:sldMk cId="2579685269" sldId="6065"/>
            <ac:grpSpMk id="9" creationId="{0914E5C3-714C-86EA-98E6-D4045D88A7E9}"/>
          </ac:grpSpMkLst>
        </pc:grpChg>
        <pc:grpChg chg="add del mod">
          <ac:chgData name="松浦英宗" userId="9b03fd3a-662f-49ff-9af1-1b93cf7aab22" providerId="ADAL" clId="{56E9DFAE-DDAD-4FCA-8AED-56B2D15DB479}" dt="2026-02-25T08:24:50.586" v="21914" actId="165"/>
          <ac:grpSpMkLst>
            <pc:docMk/>
            <pc:sldMk cId="2579685269" sldId="6065"/>
            <ac:grpSpMk id="12" creationId="{003A424A-85FA-6F0A-6742-F042FAEDDC9B}"/>
          </ac:grpSpMkLst>
        </pc:grpChg>
        <pc:grpChg chg="add mod">
          <ac:chgData name="松浦英宗" userId="9b03fd3a-662f-49ff-9af1-1b93cf7aab22" providerId="ADAL" clId="{56E9DFAE-DDAD-4FCA-8AED-56B2D15DB479}" dt="2026-02-25T08:25:02.939" v="21942" actId="1036"/>
          <ac:grpSpMkLst>
            <pc:docMk/>
            <pc:sldMk cId="2579685269" sldId="6065"/>
            <ac:grpSpMk id="13" creationId="{20A89463-556A-F3C3-CEBE-35F954418C4A}"/>
          </ac:grpSpMkLst>
        </pc:grpChg>
      </pc:sldChg>
      <pc:sldChg chg="add del">
        <pc:chgData name="松浦英宗" userId="9b03fd3a-662f-49ff-9af1-1b93cf7aab22" providerId="ADAL" clId="{56E9DFAE-DDAD-4FCA-8AED-56B2D15DB479}" dt="2026-02-25T09:45:44.808" v="22856" actId="47"/>
        <pc:sldMkLst>
          <pc:docMk/>
          <pc:sldMk cId="3090554314" sldId="6065"/>
        </pc:sldMkLst>
      </pc:sldChg>
      <pc:sldChg chg="add del">
        <pc:chgData name="松浦英宗" userId="9b03fd3a-662f-49ff-9af1-1b93cf7aab22" providerId="ADAL" clId="{56E9DFAE-DDAD-4FCA-8AED-56B2D15DB479}" dt="2026-02-25T09:45:44.808" v="22856" actId="47"/>
        <pc:sldMkLst>
          <pc:docMk/>
          <pc:sldMk cId="517500628" sldId="6066"/>
        </pc:sldMkLst>
      </pc:sldChg>
      <pc:sldChg chg="addSp delSp modSp add del mod">
        <pc:chgData name="松浦英宗" userId="9b03fd3a-662f-49ff-9af1-1b93cf7aab22" providerId="ADAL" clId="{56E9DFAE-DDAD-4FCA-8AED-56B2D15DB479}" dt="2026-02-25T09:24:32.567" v="22850" actId="2696"/>
        <pc:sldMkLst>
          <pc:docMk/>
          <pc:sldMk cId="867336199" sldId="6066"/>
        </pc:sldMkLst>
        <pc:spChg chg="add mod">
          <ac:chgData name="松浦英宗" userId="9b03fd3a-662f-49ff-9af1-1b93cf7aab22" providerId="ADAL" clId="{56E9DFAE-DDAD-4FCA-8AED-56B2D15DB479}" dt="2026-02-25T08:48:55.978" v="22268" actId="164"/>
          <ac:spMkLst>
            <pc:docMk/>
            <pc:sldMk cId="867336199" sldId="6066"/>
            <ac:spMk id="3" creationId="{0090FF59-C465-EE81-C95A-2961976823FC}"/>
          </ac:spMkLst>
        </pc:spChg>
        <pc:spChg chg="add mod">
          <ac:chgData name="松浦英宗" userId="9b03fd3a-662f-49ff-9af1-1b93cf7aab22" providerId="ADAL" clId="{56E9DFAE-DDAD-4FCA-8AED-56B2D15DB479}" dt="2026-02-25T08:48:55.978" v="22268" actId="164"/>
          <ac:spMkLst>
            <pc:docMk/>
            <pc:sldMk cId="867336199" sldId="6066"/>
            <ac:spMk id="4" creationId="{97AE2105-6A45-3113-51C1-1BCB5F7DDC3A}"/>
          </ac:spMkLst>
        </pc:spChg>
        <pc:spChg chg="add mod">
          <ac:chgData name="松浦英宗" userId="9b03fd3a-662f-49ff-9af1-1b93cf7aab22" providerId="ADAL" clId="{56E9DFAE-DDAD-4FCA-8AED-56B2D15DB479}" dt="2026-02-25T08:52:37.485" v="22401" actId="165"/>
          <ac:spMkLst>
            <pc:docMk/>
            <pc:sldMk cId="867336199" sldId="6066"/>
            <ac:spMk id="6" creationId="{C2B5FBBE-9FC2-1EE1-CAE7-AA6FE7D7611F}"/>
          </ac:spMkLst>
        </pc:spChg>
        <pc:spChg chg="add del mod">
          <ac:chgData name="松浦英宗" userId="9b03fd3a-662f-49ff-9af1-1b93cf7aab22" providerId="ADAL" clId="{56E9DFAE-DDAD-4FCA-8AED-56B2D15DB479}" dt="2026-02-25T08:50:00.380" v="22337"/>
          <ac:spMkLst>
            <pc:docMk/>
            <pc:sldMk cId="867336199" sldId="6066"/>
            <ac:spMk id="7" creationId="{F06829CC-E41E-CE74-721C-5922820B8385}"/>
          </ac:spMkLst>
        </pc:spChg>
        <pc:spChg chg="mod">
          <ac:chgData name="松浦英宗" userId="9b03fd3a-662f-49ff-9af1-1b93cf7aab22" providerId="ADAL" clId="{56E9DFAE-DDAD-4FCA-8AED-56B2D15DB479}" dt="2026-02-25T08:49:22.498" v="22307"/>
          <ac:spMkLst>
            <pc:docMk/>
            <pc:sldMk cId="867336199" sldId="6066"/>
            <ac:spMk id="9" creationId="{95432199-5420-E78E-BB12-CE30E738040A}"/>
          </ac:spMkLst>
        </pc:spChg>
        <pc:spChg chg="mod">
          <ac:chgData name="松浦英宗" userId="9b03fd3a-662f-49ff-9af1-1b93cf7aab22" providerId="ADAL" clId="{56E9DFAE-DDAD-4FCA-8AED-56B2D15DB479}" dt="2026-02-25T08:49:22.498" v="22307"/>
          <ac:spMkLst>
            <pc:docMk/>
            <pc:sldMk cId="867336199" sldId="6066"/>
            <ac:spMk id="10" creationId="{B4E15E96-66AB-5B99-B73E-A8FC14DB07E4}"/>
          </ac:spMkLst>
        </pc:spChg>
        <pc:spChg chg="mod">
          <ac:chgData name="松浦英宗" userId="9b03fd3a-662f-49ff-9af1-1b93cf7aab22" providerId="ADAL" clId="{56E9DFAE-DDAD-4FCA-8AED-56B2D15DB479}" dt="2026-02-25T08:49:49.194" v="22332"/>
          <ac:spMkLst>
            <pc:docMk/>
            <pc:sldMk cId="867336199" sldId="6066"/>
            <ac:spMk id="12" creationId="{297A2B47-A460-FEC2-28CF-A5D330F05C2B}"/>
          </ac:spMkLst>
        </pc:spChg>
        <pc:spChg chg="mod">
          <ac:chgData name="松浦英宗" userId="9b03fd3a-662f-49ff-9af1-1b93cf7aab22" providerId="ADAL" clId="{56E9DFAE-DDAD-4FCA-8AED-56B2D15DB479}" dt="2026-02-25T08:49:49.194" v="22332"/>
          <ac:spMkLst>
            <pc:docMk/>
            <pc:sldMk cId="867336199" sldId="6066"/>
            <ac:spMk id="13" creationId="{E0919EEF-E473-E8E5-E8F8-0D1056B23B1E}"/>
          </ac:spMkLst>
        </pc:spChg>
        <pc:spChg chg="add mod">
          <ac:chgData name="松浦英宗" userId="9b03fd3a-662f-49ff-9af1-1b93cf7aab22" providerId="ADAL" clId="{56E9DFAE-DDAD-4FCA-8AED-56B2D15DB479}" dt="2026-02-25T08:53:00.879" v="22481" actId="20577"/>
          <ac:spMkLst>
            <pc:docMk/>
            <pc:sldMk cId="867336199" sldId="6066"/>
            <ac:spMk id="17" creationId="{5CCD08E2-4002-2D44-043F-8A721B5EAB83}"/>
          </ac:spMkLst>
        </pc:spChg>
        <pc:spChg chg="add mod">
          <ac:chgData name="松浦英宗" userId="9b03fd3a-662f-49ff-9af1-1b93cf7aab22" providerId="ADAL" clId="{56E9DFAE-DDAD-4FCA-8AED-56B2D15DB479}" dt="2026-02-25T08:53:36.347" v="22483"/>
          <ac:spMkLst>
            <pc:docMk/>
            <pc:sldMk cId="867336199" sldId="6066"/>
            <ac:spMk id="18" creationId="{4CFFF877-D2AC-DA5A-B860-C70399DCC22D}"/>
          </ac:spMkLst>
        </pc:spChg>
        <pc:spChg chg="mod">
          <ac:chgData name="松浦英宗" userId="9b03fd3a-662f-49ff-9af1-1b93cf7aab22" providerId="ADAL" clId="{56E9DFAE-DDAD-4FCA-8AED-56B2D15DB479}" dt="2026-02-25T08:52:17.692" v="22393" actId="571"/>
          <ac:spMkLst>
            <pc:docMk/>
            <pc:sldMk cId="867336199" sldId="6066"/>
            <ac:spMk id="22" creationId="{5037F8AE-451C-12A3-F990-05886B658DDA}"/>
          </ac:spMkLst>
        </pc:spChg>
        <pc:spChg chg="mod">
          <ac:chgData name="松浦英宗" userId="9b03fd3a-662f-49ff-9af1-1b93cf7aab22" providerId="ADAL" clId="{56E9DFAE-DDAD-4FCA-8AED-56B2D15DB479}" dt="2026-02-25T08:52:17.692" v="22393" actId="571"/>
          <ac:spMkLst>
            <pc:docMk/>
            <pc:sldMk cId="867336199" sldId="6066"/>
            <ac:spMk id="23" creationId="{13B3E744-5EA0-A765-2ADF-004B148AB7E9}"/>
          </ac:spMkLst>
        </pc:spChg>
        <pc:spChg chg="mod">
          <ac:chgData name="松浦英宗" userId="9b03fd3a-662f-49ff-9af1-1b93cf7aab22" providerId="ADAL" clId="{56E9DFAE-DDAD-4FCA-8AED-56B2D15DB479}" dt="2026-02-25T08:53:42.558" v="22485"/>
          <ac:spMkLst>
            <pc:docMk/>
            <pc:sldMk cId="867336199" sldId="6066"/>
            <ac:spMk id="27" creationId="{ABB6177F-0924-0F1C-7971-8E79B37FD367}"/>
          </ac:spMkLst>
        </pc:spChg>
        <pc:spChg chg="mod">
          <ac:chgData name="松浦英宗" userId="9b03fd3a-662f-49ff-9af1-1b93cf7aab22" providerId="ADAL" clId="{56E9DFAE-DDAD-4FCA-8AED-56B2D15DB479}" dt="2026-02-25T08:52:37.485" v="22401" actId="165"/>
          <ac:spMkLst>
            <pc:docMk/>
            <pc:sldMk cId="867336199" sldId="6066"/>
            <ac:spMk id="28" creationId="{1A7E14F4-9C11-1464-0B22-46D6EFD47D52}"/>
          </ac:spMkLst>
        </pc:spChg>
        <pc:spChg chg="mod">
          <ac:chgData name="松浦英宗" userId="9b03fd3a-662f-49ff-9af1-1b93cf7aab22" providerId="ADAL" clId="{56E9DFAE-DDAD-4FCA-8AED-56B2D15DB479}" dt="2026-02-25T08:53:53.591" v="22489"/>
          <ac:spMkLst>
            <pc:docMk/>
            <pc:sldMk cId="867336199" sldId="6066"/>
            <ac:spMk id="35" creationId="{61A5B931-E490-6526-2658-E4297B181C1C}"/>
          </ac:spMkLst>
        </pc:spChg>
        <pc:spChg chg="mod">
          <ac:chgData name="松浦英宗" userId="9b03fd3a-662f-49ff-9af1-1b93cf7aab22" providerId="ADAL" clId="{56E9DFAE-DDAD-4FCA-8AED-56B2D15DB479}" dt="2026-02-25T08:52:37.485" v="22401" actId="165"/>
          <ac:spMkLst>
            <pc:docMk/>
            <pc:sldMk cId="867336199" sldId="6066"/>
            <ac:spMk id="36" creationId="{6ABA55FC-8C47-52FD-3E37-D4535803ED3E}"/>
          </ac:spMkLst>
        </pc:spChg>
        <pc:spChg chg="mod">
          <ac:chgData name="松浦英宗" userId="9b03fd3a-662f-49ff-9af1-1b93cf7aab22" providerId="ADAL" clId="{56E9DFAE-DDAD-4FCA-8AED-56B2D15DB479}" dt="2026-02-25T08:53:48.150" v="22487"/>
          <ac:spMkLst>
            <pc:docMk/>
            <pc:sldMk cId="867336199" sldId="6066"/>
            <ac:spMk id="39" creationId="{D40E0584-FF3E-F014-348F-4920C5A835D8}"/>
          </ac:spMkLst>
        </pc:spChg>
        <pc:spChg chg="mod">
          <ac:chgData name="松浦英宗" userId="9b03fd3a-662f-49ff-9af1-1b93cf7aab22" providerId="ADAL" clId="{56E9DFAE-DDAD-4FCA-8AED-56B2D15DB479}" dt="2026-02-25T08:52:37.485" v="22401" actId="165"/>
          <ac:spMkLst>
            <pc:docMk/>
            <pc:sldMk cId="867336199" sldId="6066"/>
            <ac:spMk id="40" creationId="{43C0EFE7-F174-AC4A-B667-61E625731264}"/>
          </ac:spMkLst>
        </pc:spChg>
        <pc:spChg chg="mod">
          <ac:chgData name="松浦英宗" userId="9b03fd3a-662f-49ff-9af1-1b93cf7aab22" providerId="ADAL" clId="{56E9DFAE-DDAD-4FCA-8AED-56B2D15DB479}" dt="2026-02-25T08:54:04.217" v="22493"/>
          <ac:spMkLst>
            <pc:docMk/>
            <pc:sldMk cId="867336199" sldId="6066"/>
            <ac:spMk id="46" creationId="{9A75D800-331A-ABB6-B574-480730DDB668}"/>
          </ac:spMkLst>
        </pc:spChg>
        <pc:spChg chg="mod">
          <ac:chgData name="松浦英宗" userId="9b03fd3a-662f-49ff-9af1-1b93cf7aab22" providerId="ADAL" clId="{56E9DFAE-DDAD-4FCA-8AED-56B2D15DB479}" dt="2026-02-25T08:52:37.485" v="22401" actId="165"/>
          <ac:spMkLst>
            <pc:docMk/>
            <pc:sldMk cId="867336199" sldId="6066"/>
            <ac:spMk id="47" creationId="{1A4DB9A9-393C-E5EF-120D-8F824D635464}"/>
          </ac:spMkLst>
        </pc:spChg>
        <pc:spChg chg="mod">
          <ac:chgData name="松浦英宗" userId="9b03fd3a-662f-49ff-9af1-1b93cf7aab22" providerId="ADAL" clId="{56E9DFAE-DDAD-4FCA-8AED-56B2D15DB479}" dt="2026-02-25T08:53:58.698" v="22491"/>
          <ac:spMkLst>
            <pc:docMk/>
            <pc:sldMk cId="867336199" sldId="6066"/>
            <ac:spMk id="50" creationId="{4F3FD3DF-F260-CC2E-9991-6123EFE3761B}"/>
          </ac:spMkLst>
        </pc:spChg>
        <pc:spChg chg="mod">
          <ac:chgData name="松浦英宗" userId="9b03fd3a-662f-49ff-9af1-1b93cf7aab22" providerId="ADAL" clId="{56E9DFAE-DDAD-4FCA-8AED-56B2D15DB479}" dt="2026-02-25T08:52:37.485" v="22401" actId="165"/>
          <ac:spMkLst>
            <pc:docMk/>
            <pc:sldMk cId="867336199" sldId="6066"/>
            <ac:spMk id="51" creationId="{09EE47AD-D799-0249-7583-0A09AD2F37EE}"/>
          </ac:spMkLst>
        </pc:spChg>
        <pc:grpChg chg="add del mod">
          <ac:chgData name="松浦英宗" userId="9b03fd3a-662f-49ff-9af1-1b93cf7aab22" providerId="ADAL" clId="{56E9DFAE-DDAD-4FCA-8AED-56B2D15DB479}" dt="2026-02-25T08:50:13.924" v="22341" actId="478"/>
          <ac:grpSpMkLst>
            <pc:docMk/>
            <pc:sldMk cId="867336199" sldId="6066"/>
            <ac:grpSpMk id="5" creationId="{45C27D7A-F17A-57EF-5800-9685EF726979}"/>
          </ac:grpSpMkLst>
        </pc:grpChg>
        <pc:grpChg chg="add del mod">
          <ac:chgData name="松浦英宗" userId="9b03fd3a-662f-49ff-9af1-1b93cf7aab22" providerId="ADAL" clId="{56E9DFAE-DDAD-4FCA-8AED-56B2D15DB479}" dt="2026-02-25T08:50:13.924" v="22341" actId="478"/>
          <ac:grpSpMkLst>
            <pc:docMk/>
            <pc:sldMk cId="867336199" sldId="6066"/>
            <ac:grpSpMk id="8" creationId="{01F5C236-1139-8D75-FFB4-3CBAD539EB57}"/>
          </ac:grpSpMkLst>
        </pc:grpChg>
        <pc:grpChg chg="add mod">
          <ac:chgData name="松浦英宗" userId="9b03fd3a-662f-49ff-9af1-1b93cf7aab22" providerId="ADAL" clId="{56E9DFAE-DDAD-4FCA-8AED-56B2D15DB479}" dt="2026-02-25T08:49:49.194" v="22332"/>
          <ac:grpSpMkLst>
            <pc:docMk/>
            <pc:sldMk cId="867336199" sldId="6066"/>
            <ac:grpSpMk id="11" creationId="{DB9BDBC5-E353-74B7-D303-C5E7C09B7D6C}"/>
          </ac:grpSpMkLst>
        </pc:grpChg>
        <pc:grpChg chg="add mod">
          <ac:chgData name="松浦英宗" userId="9b03fd3a-662f-49ff-9af1-1b93cf7aab22" providerId="ADAL" clId="{56E9DFAE-DDAD-4FCA-8AED-56B2D15DB479}" dt="2026-02-25T08:52:09.557" v="22386" actId="164"/>
          <ac:grpSpMkLst>
            <pc:docMk/>
            <pc:sldMk cId="867336199" sldId="6066"/>
            <ac:grpSpMk id="16" creationId="{7854D0D1-4781-7E28-A7A0-94F4816D9110}"/>
          </ac:grpSpMkLst>
        </pc:grpChg>
        <pc:grpChg chg="add mod">
          <ac:chgData name="松浦英宗" userId="9b03fd3a-662f-49ff-9af1-1b93cf7aab22" providerId="ADAL" clId="{56E9DFAE-DDAD-4FCA-8AED-56B2D15DB479}" dt="2026-02-25T08:54:09.458" v="22499" actId="1035"/>
          <ac:grpSpMkLst>
            <pc:docMk/>
            <pc:sldMk cId="867336199" sldId="6066"/>
            <ac:grpSpMk id="19" creationId="{2A21A333-808B-7F14-6D09-9398421569D0}"/>
          </ac:grpSpMkLst>
        </pc:grpChg>
        <pc:grpChg chg="add mod">
          <ac:chgData name="松浦英宗" userId="9b03fd3a-662f-49ff-9af1-1b93cf7aab22" providerId="ADAL" clId="{56E9DFAE-DDAD-4FCA-8AED-56B2D15DB479}" dt="2026-02-25T08:52:17.692" v="22393" actId="571"/>
          <ac:grpSpMkLst>
            <pc:docMk/>
            <pc:sldMk cId="867336199" sldId="6066"/>
            <ac:grpSpMk id="20" creationId="{DAE3728D-A3FA-7CF0-FC06-D82FBD862339}"/>
          </ac:grpSpMkLst>
        </pc:grpChg>
        <pc:grpChg chg="mod">
          <ac:chgData name="松浦英宗" userId="9b03fd3a-662f-49ff-9af1-1b93cf7aab22" providerId="ADAL" clId="{56E9DFAE-DDAD-4FCA-8AED-56B2D15DB479}" dt="2026-02-25T08:52:17.692" v="22393" actId="571"/>
          <ac:grpSpMkLst>
            <pc:docMk/>
            <pc:sldMk cId="867336199" sldId="6066"/>
            <ac:grpSpMk id="21" creationId="{352AE59F-A21A-C28E-9F92-7C8C2C52837D}"/>
          </ac:grpSpMkLst>
        </pc:grpChg>
        <pc:grpChg chg="add mod">
          <ac:chgData name="松浦英宗" userId="9b03fd3a-662f-49ff-9af1-1b93cf7aab22" providerId="ADAL" clId="{56E9DFAE-DDAD-4FCA-8AED-56B2D15DB479}" dt="2026-02-25T08:54:09.458" v="22499" actId="1035"/>
          <ac:grpSpMkLst>
            <pc:docMk/>
            <pc:sldMk cId="867336199" sldId="6066"/>
            <ac:grpSpMk id="25" creationId="{06667FE9-E78C-9D3A-6AAD-176CAA083F45}"/>
          </ac:grpSpMkLst>
        </pc:grpChg>
        <pc:grpChg chg="mod">
          <ac:chgData name="松浦英宗" userId="9b03fd3a-662f-49ff-9af1-1b93cf7aab22" providerId="ADAL" clId="{56E9DFAE-DDAD-4FCA-8AED-56B2D15DB479}" dt="2026-02-25T08:52:21.086" v="22394" actId="571"/>
          <ac:grpSpMkLst>
            <pc:docMk/>
            <pc:sldMk cId="867336199" sldId="6066"/>
            <ac:grpSpMk id="26" creationId="{41F8ED77-6F9E-AA32-E603-B6A7D6DA5814}"/>
          </ac:grpSpMkLst>
        </pc:grpChg>
        <pc:grpChg chg="add mod">
          <ac:chgData name="松浦英宗" userId="9b03fd3a-662f-49ff-9af1-1b93cf7aab22" providerId="ADAL" clId="{56E9DFAE-DDAD-4FCA-8AED-56B2D15DB479}" dt="2026-02-25T08:52:32.013" v="22399" actId="1076"/>
          <ac:grpSpMkLst>
            <pc:docMk/>
            <pc:sldMk cId="867336199" sldId="6066"/>
            <ac:grpSpMk id="30" creationId="{32362D83-2875-19A7-F604-C4BE74BFB625}"/>
          </ac:grpSpMkLst>
        </pc:grpChg>
        <pc:grpChg chg="add mod">
          <ac:chgData name="松浦英宗" userId="9b03fd3a-662f-49ff-9af1-1b93cf7aab22" providerId="ADAL" clId="{56E9DFAE-DDAD-4FCA-8AED-56B2D15DB479}" dt="2026-02-25T08:52:36.199" v="22400" actId="465"/>
          <ac:grpSpMkLst>
            <pc:docMk/>
            <pc:sldMk cId="867336199" sldId="6066"/>
            <ac:grpSpMk id="31" creationId="{6763BD5C-74C8-CB9F-ECD1-649F660FFD02}"/>
          </ac:grpSpMkLst>
        </pc:grpChg>
        <pc:grpChg chg="mod">
          <ac:chgData name="松浦英宗" userId="9b03fd3a-662f-49ff-9af1-1b93cf7aab22" providerId="ADAL" clId="{56E9DFAE-DDAD-4FCA-8AED-56B2D15DB479}" dt="2026-02-25T08:54:09.458" v="22499" actId="1035"/>
          <ac:grpSpMkLst>
            <pc:docMk/>
            <pc:sldMk cId="867336199" sldId="6066"/>
            <ac:grpSpMk id="32" creationId="{A1DC6119-26E2-800D-7EB3-32778A749556}"/>
          </ac:grpSpMkLst>
        </pc:grpChg>
        <pc:grpChg chg="mod">
          <ac:chgData name="松浦英宗" userId="9b03fd3a-662f-49ff-9af1-1b93cf7aab22" providerId="ADAL" clId="{56E9DFAE-DDAD-4FCA-8AED-56B2D15DB479}" dt="2026-02-25T08:54:09.458" v="22499" actId="1035"/>
          <ac:grpSpMkLst>
            <pc:docMk/>
            <pc:sldMk cId="867336199" sldId="6066"/>
            <ac:grpSpMk id="33" creationId="{196ED7B6-B2A1-6205-8489-F1E3B8747911}"/>
          </ac:grpSpMkLst>
        </pc:grpChg>
        <pc:grpChg chg="mod">
          <ac:chgData name="松浦英宗" userId="9b03fd3a-662f-49ff-9af1-1b93cf7aab22" providerId="ADAL" clId="{56E9DFAE-DDAD-4FCA-8AED-56B2D15DB479}" dt="2026-02-25T08:52:26.312" v="22397" actId="571"/>
          <ac:grpSpMkLst>
            <pc:docMk/>
            <pc:sldMk cId="867336199" sldId="6066"/>
            <ac:grpSpMk id="38" creationId="{4BD5754F-943B-6C98-F81F-48D4F1739232}"/>
          </ac:grpSpMkLst>
        </pc:grpChg>
        <pc:grpChg chg="add mod">
          <ac:chgData name="松浦英宗" userId="9b03fd3a-662f-49ff-9af1-1b93cf7aab22" providerId="ADAL" clId="{56E9DFAE-DDAD-4FCA-8AED-56B2D15DB479}" dt="2026-02-25T08:52:29.592" v="22398" actId="571"/>
          <ac:grpSpMkLst>
            <pc:docMk/>
            <pc:sldMk cId="867336199" sldId="6066"/>
            <ac:grpSpMk id="42" creationId="{29345761-E60F-051E-3388-72993D5CBA59}"/>
          </ac:grpSpMkLst>
        </pc:grpChg>
        <pc:grpChg chg="mod">
          <ac:chgData name="松浦英宗" userId="9b03fd3a-662f-49ff-9af1-1b93cf7aab22" providerId="ADAL" clId="{56E9DFAE-DDAD-4FCA-8AED-56B2D15DB479}" dt="2026-02-25T08:54:09.458" v="22499" actId="1035"/>
          <ac:grpSpMkLst>
            <pc:docMk/>
            <pc:sldMk cId="867336199" sldId="6066"/>
            <ac:grpSpMk id="43" creationId="{227358B8-72CB-878A-F0B0-7AAE2D27CF52}"/>
          </ac:grpSpMkLst>
        </pc:grpChg>
        <pc:grpChg chg="mod">
          <ac:chgData name="松浦英宗" userId="9b03fd3a-662f-49ff-9af1-1b93cf7aab22" providerId="ADAL" clId="{56E9DFAE-DDAD-4FCA-8AED-56B2D15DB479}" dt="2026-02-25T08:54:09.458" v="22499" actId="1035"/>
          <ac:grpSpMkLst>
            <pc:docMk/>
            <pc:sldMk cId="867336199" sldId="6066"/>
            <ac:grpSpMk id="44" creationId="{31D30A40-88D5-5F07-6D6A-3811FB25ACD8}"/>
          </ac:grpSpMkLst>
        </pc:grpChg>
        <pc:grpChg chg="mod">
          <ac:chgData name="松浦英宗" userId="9b03fd3a-662f-49ff-9af1-1b93cf7aab22" providerId="ADAL" clId="{56E9DFAE-DDAD-4FCA-8AED-56B2D15DB479}" dt="2026-02-25T08:52:29.592" v="22398" actId="571"/>
          <ac:grpSpMkLst>
            <pc:docMk/>
            <pc:sldMk cId="867336199" sldId="6066"/>
            <ac:grpSpMk id="49" creationId="{64A45CB1-1BC8-E6FD-1C22-036E6F67DFAD}"/>
          </ac:grpSpMkLst>
        </pc:grpChg>
        <pc:picChg chg="add del mod">
          <ac:chgData name="松浦英宗" userId="9b03fd3a-662f-49ff-9af1-1b93cf7aab22" providerId="ADAL" clId="{56E9DFAE-DDAD-4FCA-8AED-56B2D15DB479}" dt="2026-02-25T08:50:00.380" v="22337"/>
          <ac:picMkLst>
            <pc:docMk/>
            <pc:sldMk cId="867336199" sldId="6066"/>
            <ac:picMk id="14" creationId="{80EED7DB-DDBC-A48F-C268-40FD849B7B15}"/>
          </ac:picMkLst>
        </pc:picChg>
        <pc:picChg chg="mod">
          <ac:chgData name="松浦英宗" userId="9b03fd3a-662f-49ff-9af1-1b93cf7aab22" providerId="ADAL" clId="{56E9DFAE-DDAD-4FCA-8AED-56B2D15DB479}" dt="2026-02-25T08:50:12.204" v="22340" actId="164"/>
          <ac:picMkLst>
            <pc:docMk/>
            <pc:sldMk cId="867336199" sldId="6066"/>
            <ac:picMk id="15" creationId="{46DE624D-5A67-3B1E-847D-44B786EFCF31}"/>
          </ac:picMkLst>
        </pc:picChg>
        <pc:picChg chg="mod">
          <ac:chgData name="松浦英宗" userId="9b03fd3a-662f-49ff-9af1-1b93cf7aab22" providerId="ADAL" clId="{56E9DFAE-DDAD-4FCA-8AED-56B2D15DB479}" dt="2026-02-25T08:52:17.692" v="22393" actId="571"/>
          <ac:picMkLst>
            <pc:docMk/>
            <pc:sldMk cId="867336199" sldId="6066"/>
            <ac:picMk id="24" creationId="{472C76DC-B49A-C3B0-0BA8-663A4389BC20}"/>
          </ac:picMkLst>
        </pc:picChg>
        <pc:picChg chg="mod">
          <ac:chgData name="松浦英宗" userId="9b03fd3a-662f-49ff-9af1-1b93cf7aab22" providerId="ADAL" clId="{56E9DFAE-DDAD-4FCA-8AED-56B2D15DB479}" dt="2026-02-25T08:52:21.086" v="22394" actId="571"/>
          <ac:picMkLst>
            <pc:docMk/>
            <pc:sldMk cId="867336199" sldId="6066"/>
            <ac:picMk id="29" creationId="{07EE3742-2D95-8134-6616-6AFAC7826E21}"/>
          </ac:picMkLst>
        </pc:picChg>
        <pc:picChg chg="mod">
          <ac:chgData name="松浦英宗" userId="9b03fd3a-662f-49ff-9af1-1b93cf7aab22" providerId="ADAL" clId="{56E9DFAE-DDAD-4FCA-8AED-56B2D15DB479}" dt="2026-02-25T08:52:26.312" v="22397" actId="571"/>
          <ac:picMkLst>
            <pc:docMk/>
            <pc:sldMk cId="867336199" sldId="6066"/>
            <ac:picMk id="37" creationId="{D4E84AC5-E13B-4422-A5A9-5CF429708E1B}"/>
          </ac:picMkLst>
        </pc:picChg>
        <pc:picChg chg="mod">
          <ac:chgData name="松浦英宗" userId="9b03fd3a-662f-49ff-9af1-1b93cf7aab22" providerId="ADAL" clId="{56E9DFAE-DDAD-4FCA-8AED-56B2D15DB479}" dt="2026-02-25T08:52:26.312" v="22397" actId="571"/>
          <ac:picMkLst>
            <pc:docMk/>
            <pc:sldMk cId="867336199" sldId="6066"/>
            <ac:picMk id="41" creationId="{7CA8CA8B-1AF6-16DE-3570-571346684A00}"/>
          </ac:picMkLst>
        </pc:picChg>
        <pc:picChg chg="mod">
          <ac:chgData name="松浦英宗" userId="9b03fd3a-662f-49ff-9af1-1b93cf7aab22" providerId="ADAL" clId="{56E9DFAE-DDAD-4FCA-8AED-56B2D15DB479}" dt="2026-02-25T08:52:29.592" v="22398" actId="571"/>
          <ac:picMkLst>
            <pc:docMk/>
            <pc:sldMk cId="867336199" sldId="6066"/>
            <ac:picMk id="48" creationId="{71914D33-B705-37DD-FEBA-9BEB91F24958}"/>
          </ac:picMkLst>
        </pc:picChg>
        <pc:picChg chg="mod">
          <ac:chgData name="松浦英宗" userId="9b03fd3a-662f-49ff-9af1-1b93cf7aab22" providerId="ADAL" clId="{56E9DFAE-DDAD-4FCA-8AED-56B2D15DB479}" dt="2026-02-25T08:52:29.592" v="22398" actId="571"/>
          <ac:picMkLst>
            <pc:docMk/>
            <pc:sldMk cId="867336199" sldId="6066"/>
            <ac:picMk id="52" creationId="{4C6E3947-E268-2649-E66D-DCD946905627}"/>
          </ac:picMkLst>
        </pc:picChg>
      </pc:sldChg>
      <pc:sldChg chg="addSp delSp modSp add del mod">
        <pc:chgData name="松浦英宗" userId="9b03fd3a-662f-49ff-9af1-1b93cf7aab22" providerId="ADAL" clId="{56E9DFAE-DDAD-4FCA-8AED-56B2D15DB479}" dt="2026-02-25T09:24:32.567" v="22850" actId="2696"/>
        <pc:sldMkLst>
          <pc:docMk/>
          <pc:sldMk cId="1653230854" sldId="6067"/>
        </pc:sldMkLst>
        <pc:spChg chg="mod topLvl">
          <ac:chgData name="松浦英宗" userId="9b03fd3a-662f-49ff-9af1-1b93cf7aab22" providerId="ADAL" clId="{56E9DFAE-DDAD-4FCA-8AED-56B2D15DB479}" dt="2026-02-25T08:59:06.597" v="22558" actId="14100"/>
          <ac:spMkLst>
            <pc:docMk/>
            <pc:sldMk cId="1653230854" sldId="6067"/>
            <ac:spMk id="5" creationId="{6C4CDF8A-B52A-EBE6-68C2-89F14C1B5A3D}"/>
          </ac:spMkLst>
        </pc:spChg>
        <pc:spChg chg="mod">
          <ac:chgData name="松浦英宗" userId="9b03fd3a-662f-49ff-9af1-1b93cf7aab22" providerId="ADAL" clId="{56E9DFAE-DDAD-4FCA-8AED-56B2D15DB479}" dt="2026-02-25T08:59:14.508" v="22560" actId="165"/>
          <ac:spMkLst>
            <pc:docMk/>
            <pc:sldMk cId="1653230854" sldId="6067"/>
            <ac:spMk id="6" creationId="{2B5EE789-65C4-DFD7-3BCE-00A4A2F48AAE}"/>
          </ac:spMkLst>
        </pc:spChg>
        <pc:spChg chg="mod">
          <ac:chgData name="松浦英宗" userId="9b03fd3a-662f-49ff-9af1-1b93cf7aab22" providerId="ADAL" clId="{56E9DFAE-DDAD-4FCA-8AED-56B2D15DB479}" dt="2026-02-25T08:56:14.904" v="22517" actId="571"/>
          <ac:spMkLst>
            <pc:docMk/>
            <pc:sldMk cId="1653230854" sldId="6067"/>
            <ac:spMk id="9" creationId="{E6A564FC-9A5F-FE09-CFAD-2A5E9D40B762}"/>
          </ac:spMkLst>
        </pc:spChg>
        <pc:spChg chg="add del mod">
          <ac:chgData name="松浦英宗" userId="9b03fd3a-662f-49ff-9af1-1b93cf7aab22" providerId="ADAL" clId="{56E9DFAE-DDAD-4FCA-8AED-56B2D15DB479}" dt="2026-02-25T08:56:16.022" v="22518" actId="478"/>
          <ac:spMkLst>
            <pc:docMk/>
            <pc:sldMk cId="1653230854" sldId="6067"/>
            <ac:spMk id="11" creationId="{D49C032B-B395-AF71-4DAE-413D39634F9F}"/>
          </ac:spMkLst>
        </pc:spChg>
        <pc:spChg chg="mod">
          <ac:chgData name="松浦英宗" userId="9b03fd3a-662f-49ff-9af1-1b93cf7aab22" providerId="ADAL" clId="{56E9DFAE-DDAD-4FCA-8AED-56B2D15DB479}" dt="2026-02-25T08:59:14.508" v="22560" actId="165"/>
          <ac:spMkLst>
            <pc:docMk/>
            <pc:sldMk cId="1653230854" sldId="6067"/>
            <ac:spMk id="13" creationId="{9CB215C5-0077-C834-AD9E-FCD44C3053B4}"/>
          </ac:spMkLst>
        </pc:spChg>
        <pc:spChg chg="add mod topLvl">
          <ac:chgData name="松浦英宗" userId="9b03fd3a-662f-49ff-9af1-1b93cf7aab22" providerId="ADAL" clId="{56E9DFAE-DDAD-4FCA-8AED-56B2D15DB479}" dt="2026-02-25T08:59:30.559" v="22576" actId="1035"/>
          <ac:spMkLst>
            <pc:docMk/>
            <pc:sldMk cId="1653230854" sldId="6067"/>
            <ac:spMk id="15" creationId="{FF600941-810D-600C-0CD3-85A5E8CBCA48}"/>
          </ac:spMkLst>
        </pc:spChg>
        <pc:spChg chg="mod topLvl">
          <ac:chgData name="松浦英宗" userId="9b03fd3a-662f-49ff-9af1-1b93cf7aab22" providerId="ADAL" clId="{56E9DFAE-DDAD-4FCA-8AED-56B2D15DB479}" dt="2026-02-25T08:59:14.508" v="22560" actId="165"/>
          <ac:spMkLst>
            <pc:docMk/>
            <pc:sldMk cId="1653230854" sldId="6067"/>
            <ac:spMk id="19" creationId="{A7987B3F-41D0-4423-A2F6-87872973A11E}"/>
          </ac:spMkLst>
        </pc:spChg>
        <pc:spChg chg="mod topLvl">
          <ac:chgData name="松浦英宗" userId="9b03fd3a-662f-49ff-9af1-1b93cf7aab22" providerId="ADAL" clId="{56E9DFAE-DDAD-4FCA-8AED-56B2D15DB479}" dt="2026-02-25T08:59:30.559" v="22576" actId="1035"/>
          <ac:spMkLst>
            <pc:docMk/>
            <pc:sldMk cId="1653230854" sldId="6067"/>
            <ac:spMk id="21" creationId="{03EAEAA8-43D6-73C9-6844-F7E7B097CC71}"/>
          </ac:spMkLst>
        </pc:spChg>
        <pc:spChg chg="mod">
          <ac:chgData name="松浦英宗" userId="9b03fd3a-662f-49ff-9af1-1b93cf7aab22" providerId="ADAL" clId="{56E9DFAE-DDAD-4FCA-8AED-56B2D15DB479}" dt="2026-02-25T08:59:14.508" v="22560" actId="165"/>
          <ac:spMkLst>
            <pc:docMk/>
            <pc:sldMk cId="1653230854" sldId="6067"/>
            <ac:spMk id="22" creationId="{997B9492-3E7B-5A70-BD09-601842FF06DE}"/>
          </ac:spMkLst>
        </pc:spChg>
        <pc:spChg chg="mod">
          <ac:chgData name="松浦英宗" userId="9b03fd3a-662f-49ff-9af1-1b93cf7aab22" providerId="ADAL" clId="{56E9DFAE-DDAD-4FCA-8AED-56B2D15DB479}" dt="2026-02-25T08:59:14.508" v="22560" actId="165"/>
          <ac:spMkLst>
            <pc:docMk/>
            <pc:sldMk cId="1653230854" sldId="6067"/>
            <ac:spMk id="24" creationId="{6A9E2A65-7F1A-F31D-5FB5-7D399F0E4456}"/>
          </ac:spMkLst>
        </pc:spChg>
        <pc:spChg chg="mod topLvl">
          <ac:chgData name="松浦英宗" userId="9b03fd3a-662f-49ff-9af1-1b93cf7aab22" providerId="ADAL" clId="{56E9DFAE-DDAD-4FCA-8AED-56B2D15DB479}" dt="2026-02-25T08:59:14.508" v="22560" actId="165"/>
          <ac:spMkLst>
            <pc:docMk/>
            <pc:sldMk cId="1653230854" sldId="6067"/>
            <ac:spMk id="28" creationId="{F1EFF350-1DDB-561B-81C2-2726FFE65230}"/>
          </ac:spMkLst>
        </pc:spChg>
        <pc:spChg chg="mod topLvl">
          <ac:chgData name="松浦英宗" userId="9b03fd3a-662f-49ff-9af1-1b93cf7aab22" providerId="ADAL" clId="{56E9DFAE-DDAD-4FCA-8AED-56B2D15DB479}" dt="2026-02-25T08:59:30.559" v="22576" actId="1035"/>
          <ac:spMkLst>
            <pc:docMk/>
            <pc:sldMk cId="1653230854" sldId="6067"/>
            <ac:spMk id="30" creationId="{0DDE4009-CA42-6F27-C036-3316D0F35D6D}"/>
          </ac:spMkLst>
        </pc:spChg>
        <pc:spChg chg="mod">
          <ac:chgData name="松浦英宗" userId="9b03fd3a-662f-49ff-9af1-1b93cf7aab22" providerId="ADAL" clId="{56E9DFAE-DDAD-4FCA-8AED-56B2D15DB479}" dt="2026-02-25T08:59:14.508" v="22560" actId="165"/>
          <ac:spMkLst>
            <pc:docMk/>
            <pc:sldMk cId="1653230854" sldId="6067"/>
            <ac:spMk id="31" creationId="{11519018-5C53-C3D1-ED84-F2DB6E5E754C}"/>
          </ac:spMkLst>
        </pc:spChg>
        <pc:spChg chg="mod">
          <ac:chgData name="松浦英宗" userId="9b03fd3a-662f-49ff-9af1-1b93cf7aab22" providerId="ADAL" clId="{56E9DFAE-DDAD-4FCA-8AED-56B2D15DB479}" dt="2026-02-25T08:57:17.919" v="22535" actId="571"/>
          <ac:spMkLst>
            <pc:docMk/>
            <pc:sldMk cId="1653230854" sldId="6067"/>
            <ac:spMk id="33" creationId="{FE0206DF-0FBE-DBC4-D6D1-68E5B10E85FE}"/>
          </ac:spMkLst>
        </pc:spChg>
        <pc:grpChg chg="add del mod">
          <ac:chgData name="松浦英宗" userId="9b03fd3a-662f-49ff-9af1-1b93cf7aab22" providerId="ADAL" clId="{56E9DFAE-DDAD-4FCA-8AED-56B2D15DB479}" dt="2026-02-25T08:56:00.069" v="22501" actId="165"/>
          <ac:grpSpMkLst>
            <pc:docMk/>
            <pc:sldMk cId="1653230854" sldId="6067"/>
            <ac:grpSpMk id="3" creationId="{68120F5C-83C5-1773-2A2C-4C49B6EA785D}"/>
          </ac:grpSpMkLst>
        </pc:grpChg>
        <pc:grpChg chg="mod topLvl">
          <ac:chgData name="松浦英宗" userId="9b03fd3a-662f-49ff-9af1-1b93cf7aab22" providerId="ADAL" clId="{56E9DFAE-DDAD-4FCA-8AED-56B2D15DB479}" dt="2026-02-25T08:59:23.120" v="22566" actId="14100"/>
          <ac:grpSpMkLst>
            <pc:docMk/>
            <pc:sldMk cId="1653230854" sldId="6067"/>
            <ac:grpSpMk id="4" creationId="{7C41DC93-25CF-95A5-0F7A-976DF1A7D143}"/>
          </ac:grpSpMkLst>
        </pc:grpChg>
        <pc:grpChg chg="add del mod">
          <ac:chgData name="松浦英宗" userId="9b03fd3a-662f-49ff-9af1-1b93cf7aab22" providerId="ADAL" clId="{56E9DFAE-DDAD-4FCA-8AED-56B2D15DB479}" dt="2026-02-25T08:56:16.022" v="22518" actId="478"/>
          <ac:grpSpMkLst>
            <pc:docMk/>
            <pc:sldMk cId="1653230854" sldId="6067"/>
            <ac:grpSpMk id="8" creationId="{3F1AF035-6BEA-3BDB-9B87-023B0014FA4A}"/>
          </ac:grpSpMkLst>
        </pc:grpChg>
        <pc:grpChg chg="add mod">
          <ac:chgData name="松浦英宗" userId="9b03fd3a-662f-49ff-9af1-1b93cf7aab22" providerId="ADAL" clId="{56E9DFAE-DDAD-4FCA-8AED-56B2D15DB479}" dt="2026-02-25T08:59:30.559" v="22576" actId="1035"/>
          <ac:grpSpMkLst>
            <pc:docMk/>
            <pc:sldMk cId="1653230854" sldId="6067"/>
            <ac:grpSpMk id="12" creationId="{2A8D9B56-C72B-2535-6FBA-B69EAC4365F6}"/>
          </ac:grpSpMkLst>
        </pc:grpChg>
        <pc:grpChg chg="add mod">
          <ac:chgData name="松浦英宗" userId="9b03fd3a-662f-49ff-9af1-1b93cf7aab22" providerId="ADAL" clId="{56E9DFAE-DDAD-4FCA-8AED-56B2D15DB479}" dt="2026-02-25T08:57:21.922" v="22537" actId="164"/>
          <ac:grpSpMkLst>
            <pc:docMk/>
            <pc:sldMk cId="1653230854" sldId="6067"/>
            <ac:grpSpMk id="16" creationId="{238A270B-4C54-5FAF-438F-45DDA442F9A6}"/>
          </ac:grpSpMkLst>
        </pc:grpChg>
        <pc:grpChg chg="add mod">
          <ac:chgData name="松浦英宗" userId="9b03fd3a-662f-49ff-9af1-1b93cf7aab22" providerId="ADAL" clId="{56E9DFAE-DDAD-4FCA-8AED-56B2D15DB479}" dt="2026-02-25T08:57:21.922" v="22537" actId="164"/>
          <ac:grpSpMkLst>
            <pc:docMk/>
            <pc:sldMk cId="1653230854" sldId="6067"/>
            <ac:grpSpMk id="17" creationId="{53229E6B-B780-9EBF-6564-3D8FC813E926}"/>
          </ac:grpSpMkLst>
        </pc:grpChg>
        <pc:grpChg chg="mod">
          <ac:chgData name="松浦英宗" userId="9b03fd3a-662f-49ff-9af1-1b93cf7aab22" providerId="ADAL" clId="{56E9DFAE-DDAD-4FCA-8AED-56B2D15DB479}" dt="2026-02-25T08:59:23.120" v="22566" actId="14100"/>
          <ac:grpSpMkLst>
            <pc:docMk/>
            <pc:sldMk cId="1653230854" sldId="6067"/>
            <ac:grpSpMk id="18" creationId="{90DFC8FD-3E30-4349-AD3C-8E9C0E06D263}"/>
          </ac:grpSpMkLst>
        </pc:grpChg>
        <pc:grpChg chg="mod">
          <ac:chgData name="松浦英宗" userId="9b03fd3a-662f-49ff-9af1-1b93cf7aab22" providerId="ADAL" clId="{56E9DFAE-DDAD-4FCA-8AED-56B2D15DB479}" dt="2026-02-25T08:59:30.559" v="22576" actId="1035"/>
          <ac:grpSpMkLst>
            <pc:docMk/>
            <pc:sldMk cId="1653230854" sldId="6067"/>
            <ac:grpSpMk id="20" creationId="{4D7BD23D-0DD9-2F04-C772-57222E7F8C25}"/>
          </ac:grpSpMkLst>
        </pc:grpChg>
        <pc:grpChg chg="add mod">
          <ac:chgData name="松浦英宗" userId="9b03fd3a-662f-49ff-9af1-1b93cf7aab22" providerId="ADAL" clId="{56E9DFAE-DDAD-4FCA-8AED-56B2D15DB479}" dt="2026-02-25T08:57:21.922" v="22537" actId="164"/>
          <ac:grpSpMkLst>
            <pc:docMk/>
            <pc:sldMk cId="1653230854" sldId="6067"/>
            <ac:grpSpMk id="26" creationId="{94519516-38CB-E33F-A5A3-9909CDEC96BE}"/>
          </ac:grpSpMkLst>
        </pc:grpChg>
        <pc:grpChg chg="mod">
          <ac:chgData name="松浦英宗" userId="9b03fd3a-662f-49ff-9af1-1b93cf7aab22" providerId="ADAL" clId="{56E9DFAE-DDAD-4FCA-8AED-56B2D15DB479}" dt="2026-02-25T08:59:23.120" v="22566" actId="14100"/>
          <ac:grpSpMkLst>
            <pc:docMk/>
            <pc:sldMk cId="1653230854" sldId="6067"/>
            <ac:grpSpMk id="27" creationId="{16F227FC-3AF6-0A60-5BD2-E1AB1AE48895}"/>
          </ac:grpSpMkLst>
        </pc:grpChg>
        <pc:grpChg chg="mod">
          <ac:chgData name="松浦英宗" userId="9b03fd3a-662f-49ff-9af1-1b93cf7aab22" providerId="ADAL" clId="{56E9DFAE-DDAD-4FCA-8AED-56B2D15DB479}" dt="2026-02-25T08:59:30.559" v="22576" actId="1035"/>
          <ac:grpSpMkLst>
            <pc:docMk/>
            <pc:sldMk cId="1653230854" sldId="6067"/>
            <ac:grpSpMk id="29" creationId="{C8ECEC9C-743C-B519-1738-B4709BC58608}"/>
          </ac:grpSpMkLst>
        </pc:grpChg>
        <pc:grpChg chg="add mod">
          <ac:chgData name="松浦英宗" userId="9b03fd3a-662f-49ff-9af1-1b93cf7aab22" providerId="ADAL" clId="{56E9DFAE-DDAD-4FCA-8AED-56B2D15DB479}" dt="2026-02-25T08:57:21.922" v="22537" actId="164"/>
          <ac:grpSpMkLst>
            <pc:docMk/>
            <pc:sldMk cId="1653230854" sldId="6067"/>
            <ac:grpSpMk id="35" creationId="{9450CAA5-AF97-5010-49CF-4443553F99DD}"/>
          </ac:grpSpMkLst>
        </pc:grpChg>
        <pc:picChg chg="mod">
          <ac:chgData name="松浦英宗" userId="9b03fd3a-662f-49ff-9af1-1b93cf7aab22" providerId="ADAL" clId="{56E9DFAE-DDAD-4FCA-8AED-56B2D15DB479}" dt="2026-02-25T08:56:00.069" v="22501" actId="165"/>
          <ac:picMkLst>
            <pc:docMk/>
            <pc:sldMk cId="1653230854" sldId="6067"/>
            <ac:picMk id="7" creationId="{6AAF82F9-B1B1-2144-F56C-C51620D30BB0}"/>
          </ac:picMkLst>
        </pc:picChg>
        <pc:picChg chg="mod">
          <ac:chgData name="松浦英宗" userId="9b03fd3a-662f-49ff-9af1-1b93cf7aab22" providerId="ADAL" clId="{56E9DFAE-DDAD-4FCA-8AED-56B2D15DB479}" dt="2026-02-25T08:56:14.904" v="22517" actId="571"/>
          <ac:picMkLst>
            <pc:docMk/>
            <pc:sldMk cId="1653230854" sldId="6067"/>
            <ac:picMk id="10" creationId="{01515478-27CE-FF5B-DB0B-68F4B2B3654B}"/>
          </ac:picMkLst>
        </pc:picChg>
        <pc:picChg chg="mod">
          <ac:chgData name="松浦英宗" userId="9b03fd3a-662f-49ff-9af1-1b93cf7aab22" providerId="ADAL" clId="{56E9DFAE-DDAD-4FCA-8AED-56B2D15DB479}" dt="2026-02-25T08:56:28.564" v="22526" actId="571"/>
          <ac:picMkLst>
            <pc:docMk/>
            <pc:sldMk cId="1653230854" sldId="6067"/>
            <ac:picMk id="14" creationId="{2554E6B3-1051-8788-3098-589AFE193C70}"/>
          </ac:picMkLst>
        </pc:picChg>
        <pc:picChg chg="mod">
          <ac:chgData name="松浦英宗" userId="9b03fd3a-662f-49ff-9af1-1b93cf7aab22" providerId="ADAL" clId="{56E9DFAE-DDAD-4FCA-8AED-56B2D15DB479}" dt="2026-02-25T08:57:15.659" v="22534" actId="571"/>
          <ac:picMkLst>
            <pc:docMk/>
            <pc:sldMk cId="1653230854" sldId="6067"/>
            <ac:picMk id="23" creationId="{9CA51707-E34E-2ADA-ECE5-74DE545BA391}"/>
          </ac:picMkLst>
        </pc:picChg>
        <pc:picChg chg="mod">
          <ac:chgData name="松浦英宗" userId="9b03fd3a-662f-49ff-9af1-1b93cf7aab22" providerId="ADAL" clId="{56E9DFAE-DDAD-4FCA-8AED-56B2D15DB479}" dt="2026-02-25T08:57:15.659" v="22534" actId="571"/>
          <ac:picMkLst>
            <pc:docMk/>
            <pc:sldMk cId="1653230854" sldId="6067"/>
            <ac:picMk id="25" creationId="{A9352D09-7AE1-2033-2D06-BB4DDD2B8E8E}"/>
          </ac:picMkLst>
        </pc:picChg>
        <pc:picChg chg="mod">
          <ac:chgData name="松浦英宗" userId="9b03fd3a-662f-49ff-9af1-1b93cf7aab22" providerId="ADAL" clId="{56E9DFAE-DDAD-4FCA-8AED-56B2D15DB479}" dt="2026-02-25T08:57:17.919" v="22535" actId="571"/>
          <ac:picMkLst>
            <pc:docMk/>
            <pc:sldMk cId="1653230854" sldId="6067"/>
            <ac:picMk id="32" creationId="{16B5DA67-CFA1-6136-C61A-84C05279F545}"/>
          </ac:picMkLst>
        </pc:picChg>
        <pc:picChg chg="mod">
          <ac:chgData name="松浦英宗" userId="9b03fd3a-662f-49ff-9af1-1b93cf7aab22" providerId="ADAL" clId="{56E9DFAE-DDAD-4FCA-8AED-56B2D15DB479}" dt="2026-02-25T08:57:17.919" v="22535" actId="571"/>
          <ac:picMkLst>
            <pc:docMk/>
            <pc:sldMk cId="1653230854" sldId="6067"/>
            <ac:picMk id="34" creationId="{17DE41EE-5765-5566-3A6F-86F34E4CC8B2}"/>
          </ac:picMkLst>
        </pc:picChg>
      </pc:sldChg>
      <pc:sldChg chg="add del">
        <pc:chgData name="松浦英宗" userId="9b03fd3a-662f-49ff-9af1-1b93cf7aab22" providerId="ADAL" clId="{56E9DFAE-DDAD-4FCA-8AED-56B2D15DB479}" dt="2026-02-25T09:45:44.808" v="22856" actId="47"/>
        <pc:sldMkLst>
          <pc:docMk/>
          <pc:sldMk cId="2785976088" sldId="6067"/>
        </pc:sldMkLst>
      </pc:sldChg>
      <pc:sldChg chg="addSp delSp modSp add del mod">
        <pc:chgData name="松浦英宗" userId="9b03fd3a-662f-49ff-9af1-1b93cf7aab22" providerId="ADAL" clId="{56E9DFAE-DDAD-4FCA-8AED-56B2D15DB479}" dt="2026-02-25T09:19:10.294" v="22775" actId="47"/>
        <pc:sldMkLst>
          <pc:docMk/>
          <pc:sldMk cId="3028074772" sldId="6068"/>
        </pc:sldMkLst>
        <pc:spChg chg="add mod">
          <ac:chgData name="松浦英宗" userId="9b03fd3a-662f-49ff-9af1-1b93cf7aab22" providerId="ADAL" clId="{56E9DFAE-DDAD-4FCA-8AED-56B2D15DB479}" dt="2026-02-25T09:11:46.382" v="22704"/>
          <ac:spMkLst>
            <pc:docMk/>
            <pc:sldMk cId="3028074772" sldId="6068"/>
            <ac:spMk id="3" creationId="{B5827CD4-6793-3A2B-8054-CBF9D0F8A440}"/>
          </ac:spMkLst>
        </pc:spChg>
        <pc:spChg chg="add mod">
          <ac:chgData name="松浦英宗" userId="9b03fd3a-662f-49ff-9af1-1b93cf7aab22" providerId="ADAL" clId="{56E9DFAE-DDAD-4FCA-8AED-56B2D15DB479}" dt="2026-02-25T09:12:14.537" v="22712" actId="20577"/>
          <ac:spMkLst>
            <pc:docMk/>
            <pc:sldMk cId="3028074772" sldId="6068"/>
            <ac:spMk id="4" creationId="{C3F8AA4F-DFD8-1AD6-A851-19CA3FBAEB0D}"/>
          </ac:spMkLst>
        </pc:spChg>
        <pc:spChg chg="add mod">
          <ac:chgData name="松浦英宗" userId="9b03fd3a-662f-49ff-9af1-1b93cf7aab22" providerId="ADAL" clId="{56E9DFAE-DDAD-4FCA-8AED-56B2D15DB479}" dt="2026-02-25T09:09:03.202" v="22645" actId="164"/>
          <ac:spMkLst>
            <pc:docMk/>
            <pc:sldMk cId="3028074772" sldId="6068"/>
            <ac:spMk id="5" creationId="{8692507F-958A-6E6C-4240-5F557B7BEE76}"/>
          </ac:spMkLst>
        </pc:spChg>
        <pc:spChg chg="add mod">
          <ac:chgData name="松浦英宗" userId="9b03fd3a-662f-49ff-9af1-1b93cf7aab22" providerId="ADAL" clId="{56E9DFAE-DDAD-4FCA-8AED-56B2D15DB479}" dt="2026-02-25T09:09:03.202" v="22645" actId="164"/>
          <ac:spMkLst>
            <pc:docMk/>
            <pc:sldMk cId="3028074772" sldId="6068"/>
            <ac:spMk id="6" creationId="{E23FCA91-87F9-59FA-AF15-ED1EBCBB1C1B}"/>
          </ac:spMkLst>
        </pc:spChg>
        <pc:spChg chg="add del mod ord">
          <ac:chgData name="松浦英宗" userId="9b03fd3a-662f-49ff-9af1-1b93cf7aab22" providerId="ADAL" clId="{56E9DFAE-DDAD-4FCA-8AED-56B2D15DB479}" dt="2026-02-25T09:10:04.355" v="22678" actId="478"/>
          <ac:spMkLst>
            <pc:docMk/>
            <pc:sldMk cId="3028074772" sldId="6068"/>
            <ac:spMk id="8" creationId="{BF54BE0B-177D-C713-7F75-B17C7F03615F}"/>
          </ac:spMkLst>
        </pc:spChg>
        <pc:spChg chg="add mod ord">
          <ac:chgData name="松浦英宗" userId="9b03fd3a-662f-49ff-9af1-1b93cf7aab22" providerId="ADAL" clId="{56E9DFAE-DDAD-4FCA-8AED-56B2D15DB479}" dt="2026-02-25T09:10:55.607" v="22695" actId="164"/>
          <ac:spMkLst>
            <pc:docMk/>
            <pc:sldMk cId="3028074772" sldId="6068"/>
            <ac:spMk id="9" creationId="{204CDB27-64DD-A25D-F862-49B1F8A79E24}"/>
          </ac:spMkLst>
        </pc:spChg>
        <pc:spChg chg="mod">
          <ac:chgData name="松浦英宗" userId="9b03fd3a-662f-49ff-9af1-1b93cf7aab22" providerId="ADAL" clId="{56E9DFAE-DDAD-4FCA-8AED-56B2D15DB479}" dt="2026-02-25T09:11:01.158" v="22699" actId="571"/>
          <ac:spMkLst>
            <pc:docMk/>
            <pc:sldMk cId="3028074772" sldId="6068"/>
            <ac:spMk id="12" creationId="{8E52E5A5-881D-F701-E9CE-F8094C51E333}"/>
          </ac:spMkLst>
        </pc:spChg>
        <pc:spChg chg="mod">
          <ac:chgData name="松浦英宗" userId="9b03fd3a-662f-49ff-9af1-1b93cf7aab22" providerId="ADAL" clId="{56E9DFAE-DDAD-4FCA-8AED-56B2D15DB479}" dt="2026-02-25T09:12:21.938" v="22714"/>
          <ac:spMkLst>
            <pc:docMk/>
            <pc:sldMk cId="3028074772" sldId="6068"/>
            <ac:spMk id="14" creationId="{B3AC9295-D5BA-38B8-CE18-00688C6FF0D6}"/>
          </ac:spMkLst>
        </pc:spChg>
        <pc:spChg chg="mod">
          <ac:chgData name="松浦英宗" userId="9b03fd3a-662f-49ff-9af1-1b93cf7aab22" providerId="ADAL" clId="{56E9DFAE-DDAD-4FCA-8AED-56B2D15DB479}" dt="2026-02-25T09:12:34.545" v="22717" actId="20577"/>
          <ac:spMkLst>
            <pc:docMk/>
            <pc:sldMk cId="3028074772" sldId="6068"/>
            <ac:spMk id="15" creationId="{C0948329-43B1-77E1-7CF3-08D618BE88A8}"/>
          </ac:spMkLst>
        </pc:spChg>
        <pc:spChg chg="mod">
          <ac:chgData name="松浦英宗" userId="9b03fd3a-662f-49ff-9af1-1b93cf7aab22" providerId="ADAL" clId="{56E9DFAE-DDAD-4FCA-8AED-56B2D15DB479}" dt="2026-02-25T09:11:01.158" v="22699" actId="571"/>
          <ac:spMkLst>
            <pc:docMk/>
            <pc:sldMk cId="3028074772" sldId="6068"/>
            <ac:spMk id="16" creationId="{43F8FA5B-59EB-A8F6-2D59-7D057851776C}"/>
          </ac:spMkLst>
        </pc:spChg>
        <pc:spChg chg="mod">
          <ac:chgData name="松浦英宗" userId="9b03fd3a-662f-49ff-9af1-1b93cf7aab22" providerId="ADAL" clId="{56E9DFAE-DDAD-4FCA-8AED-56B2D15DB479}" dt="2026-02-25T09:11:01.158" v="22699" actId="571"/>
          <ac:spMkLst>
            <pc:docMk/>
            <pc:sldMk cId="3028074772" sldId="6068"/>
            <ac:spMk id="17" creationId="{9E8E2243-87E3-2048-F744-C9326DC461D5}"/>
          </ac:spMkLst>
        </pc:spChg>
        <pc:spChg chg="mod">
          <ac:chgData name="松浦英宗" userId="9b03fd3a-662f-49ff-9af1-1b93cf7aab22" providerId="ADAL" clId="{56E9DFAE-DDAD-4FCA-8AED-56B2D15DB479}" dt="2026-02-25T09:11:02.467" v="22700" actId="571"/>
          <ac:spMkLst>
            <pc:docMk/>
            <pc:sldMk cId="3028074772" sldId="6068"/>
            <ac:spMk id="19" creationId="{24DC4034-349F-F63C-5F8E-67D31FDAB81B}"/>
          </ac:spMkLst>
        </pc:spChg>
        <pc:spChg chg="mod">
          <ac:chgData name="松浦英宗" userId="9b03fd3a-662f-49ff-9af1-1b93cf7aab22" providerId="ADAL" clId="{56E9DFAE-DDAD-4FCA-8AED-56B2D15DB479}" dt="2026-02-25T09:12:40.111" v="22719"/>
          <ac:spMkLst>
            <pc:docMk/>
            <pc:sldMk cId="3028074772" sldId="6068"/>
            <ac:spMk id="21" creationId="{36FFE21D-DC48-D9F0-FA07-5300940A24E7}"/>
          </ac:spMkLst>
        </pc:spChg>
        <pc:spChg chg="mod">
          <ac:chgData name="松浦英宗" userId="9b03fd3a-662f-49ff-9af1-1b93cf7aab22" providerId="ADAL" clId="{56E9DFAE-DDAD-4FCA-8AED-56B2D15DB479}" dt="2026-02-25T09:12:46.499" v="22721"/>
          <ac:spMkLst>
            <pc:docMk/>
            <pc:sldMk cId="3028074772" sldId="6068"/>
            <ac:spMk id="22" creationId="{7F4DF43F-12BD-85D8-C32B-70351A4B31EF}"/>
          </ac:spMkLst>
        </pc:spChg>
        <pc:spChg chg="mod">
          <ac:chgData name="松浦英宗" userId="9b03fd3a-662f-49ff-9af1-1b93cf7aab22" providerId="ADAL" clId="{56E9DFAE-DDAD-4FCA-8AED-56B2D15DB479}" dt="2026-02-25T09:11:02.467" v="22700" actId="571"/>
          <ac:spMkLst>
            <pc:docMk/>
            <pc:sldMk cId="3028074772" sldId="6068"/>
            <ac:spMk id="23" creationId="{E85037FE-F5D1-7F42-769A-7C8CE23AAF1A}"/>
          </ac:spMkLst>
        </pc:spChg>
        <pc:spChg chg="mod">
          <ac:chgData name="松浦英宗" userId="9b03fd3a-662f-49ff-9af1-1b93cf7aab22" providerId="ADAL" clId="{56E9DFAE-DDAD-4FCA-8AED-56B2D15DB479}" dt="2026-02-25T09:11:02.467" v="22700" actId="571"/>
          <ac:spMkLst>
            <pc:docMk/>
            <pc:sldMk cId="3028074772" sldId="6068"/>
            <ac:spMk id="24" creationId="{E21BEA14-6A42-7182-FE73-A9568FA44188}"/>
          </ac:spMkLst>
        </pc:spChg>
        <pc:spChg chg="add del mod ord">
          <ac:chgData name="松浦英宗" userId="9b03fd3a-662f-49ff-9af1-1b93cf7aab22" providerId="ADAL" clId="{56E9DFAE-DDAD-4FCA-8AED-56B2D15DB479}" dt="2026-02-25T09:19:06.725" v="22774" actId="478"/>
          <ac:spMkLst>
            <pc:docMk/>
            <pc:sldMk cId="3028074772" sldId="6068"/>
            <ac:spMk id="26" creationId="{59C5F919-AEB7-0A80-2313-E436C777C452}"/>
          </ac:spMkLst>
        </pc:spChg>
        <pc:grpChg chg="add mod">
          <ac:chgData name="松浦英宗" userId="9b03fd3a-662f-49ff-9af1-1b93cf7aab22" providerId="ADAL" clId="{56E9DFAE-DDAD-4FCA-8AED-56B2D15DB479}" dt="2026-02-25T09:10:55.607" v="22695" actId="164"/>
          <ac:grpSpMkLst>
            <pc:docMk/>
            <pc:sldMk cId="3028074772" sldId="6068"/>
            <ac:grpSpMk id="7" creationId="{0A6E0F05-8274-B070-571E-DDBD4754F0CC}"/>
          </ac:grpSpMkLst>
        </pc:grpChg>
        <pc:grpChg chg="add mod">
          <ac:chgData name="松浦英宗" userId="9b03fd3a-662f-49ff-9af1-1b93cf7aab22" providerId="ADAL" clId="{56E9DFAE-DDAD-4FCA-8AED-56B2D15DB479}" dt="2026-02-25T09:12:54.771" v="22722" actId="164"/>
          <ac:grpSpMkLst>
            <pc:docMk/>
            <pc:sldMk cId="3028074772" sldId="6068"/>
            <ac:grpSpMk id="10" creationId="{E8FD8AFC-73DE-228F-E30C-8938DACE81BE}"/>
          </ac:grpSpMkLst>
        </pc:grpChg>
        <pc:grpChg chg="add mod">
          <ac:chgData name="松浦英宗" userId="9b03fd3a-662f-49ff-9af1-1b93cf7aab22" providerId="ADAL" clId="{56E9DFAE-DDAD-4FCA-8AED-56B2D15DB479}" dt="2026-02-25T09:12:54.771" v="22722" actId="164"/>
          <ac:grpSpMkLst>
            <pc:docMk/>
            <pc:sldMk cId="3028074772" sldId="6068"/>
            <ac:grpSpMk id="11" creationId="{8F066847-1E34-5B02-21A5-7507DCE2A2F8}"/>
          </ac:grpSpMkLst>
        </pc:grpChg>
        <pc:grpChg chg="mod">
          <ac:chgData name="松浦英宗" userId="9b03fd3a-662f-49ff-9af1-1b93cf7aab22" providerId="ADAL" clId="{56E9DFAE-DDAD-4FCA-8AED-56B2D15DB479}" dt="2026-02-25T09:11:01.158" v="22699" actId="571"/>
          <ac:grpSpMkLst>
            <pc:docMk/>
            <pc:sldMk cId="3028074772" sldId="6068"/>
            <ac:grpSpMk id="13" creationId="{8A787D22-CECF-3957-152E-669706622CB1}"/>
          </ac:grpSpMkLst>
        </pc:grpChg>
        <pc:grpChg chg="add mod">
          <ac:chgData name="松浦英宗" userId="9b03fd3a-662f-49ff-9af1-1b93cf7aab22" providerId="ADAL" clId="{56E9DFAE-DDAD-4FCA-8AED-56B2D15DB479}" dt="2026-02-25T09:12:54.771" v="22722" actId="164"/>
          <ac:grpSpMkLst>
            <pc:docMk/>
            <pc:sldMk cId="3028074772" sldId="6068"/>
            <ac:grpSpMk id="18" creationId="{1C4A45A8-53D2-6A85-52CC-EE9A7FFC09D6}"/>
          </ac:grpSpMkLst>
        </pc:grpChg>
        <pc:grpChg chg="mod">
          <ac:chgData name="松浦英宗" userId="9b03fd3a-662f-49ff-9af1-1b93cf7aab22" providerId="ADAL" clId="{56E9DFAE-DDAD-4FCA-8AED-56B2D15DB479}" dt="2026-02-25T09:11:02.467" v="22700" actId="571"/>
          <ac:grpSpMkLst>
            <pc:docMk/>
            <pc:sldMk cId="3028074772" sldId="6068"/>
            <ac:grpSpMk id="20" creationId="{790CE25C-0CB7-28ED-6BFD-A43538C91A08}"/>
          </ac:grpSpMkLst>
        </pc:grpChg>
        <pc:grpChg chg="add mod">
          <ac:chgData name="松浦英宗" userId="9b03fd3a-662f-49ff-9af1-1b93cf7aab22" providerId="ADAL" clId="{56E9DFAE-DDAD-4FCA-8AED-56B2D15DB479}" dt="2026-02-25T09:12:54.771" v="22722" actId="164"/>
          <ac:grpSpMkLst>
            <pc:docMk/>
            <pc:sldMk cId="3028074772" sldId="6068"/>
            <ac:grpSpMk id="25" creationId="{D62A22BA-CB95-5C06-8962-174D6927D8DF}"/>
          </ac:grpSpMkLst>
        </pc:grpChg>
      </pc:sldChg>
      <pc:sldChg chg="addSp modSp add del mod ord">
        <pc:chgData name="松浦英宗" userId="9b03fd3a-662f-49ff-9af1-1b93cf7aab22" providerId="ADAL" clId="{56E9DFAE-DDAD-4FCA-8AED-56B2D15DB479}" dt="2026-02-25T09:45:44.808" v="22856" actId="47"/>
        <pc:sldMkLst>
          <pc:docMk/>
          <pc:sldMk cId="1710306755" sldId="6069"/>
        </pc:sldMkLst>
        <pc:spChg chg="mod">
          <ac:chgData name="松浦英宗" userId="9b03fd3a-662f-49ff-9af1-1b93cf7aab22" providerId="ADAL" clId="{56E9DFAE-DDAD-4FCA-8AED-56B2D15DB479}" dt="2026-02-25T08:41:30.638" v="22183" actId="1035"/>
          <ac:spMkLst>
            <pc:docMk/>
            <pc:sldMk cId="1710306755" sldId="6069"/>
            <ac:spMk id="2" creationId="{6F99E7F5-E745-8652-2AF5-C60ECC76DE70}"/>
          </ac:spMkLst>
        </pc:spChg>
        <pc:spChg chg="add mod">
          <ac:chgData name="松浦英宗" userId="9b03fd3a-662f-49ff-9af1-1b93cf7aab22" providerId="ADAL" clId="{56E9DFAE-DDAD-4FCA-8AED-56B2D15DB479}" dt="2026-02-25T08:38:32.430" v="22036" actId="207"/>
          <ac:spMkLst>
            <pc:docMk/>
            <pc:sldMk cId="1710306755" sldId="6069"/>
            <ac:spMk id="3" creationId="{D30C18AB-0D2A-5633-6A8A-DE4A46C00032}"/>
          </ac:spMkLst>
        </pc:spChg>
        <pc:spChg chg="add mod">
          <ac:chgData name="松浦英宗" userId="9b03fd3a-662f-49ff-9af1-1b93cf7aab22" providerId="ADAL" clId="{56E9DFAE-DDAD-4FCA-8AED-56B2D15DB479}" dt="2026-02-25T08:41:27.985" v="22171" actId="14100"/>
          <ac:spMkLst>
            <pc:docMk/>
            <pc:sldMk cId="1710306755" sldId="6069"/>
            <ac:spMk id="4" creationId="{0AED3BBD-21C6-3924-FC9C-5DCF6F4D3494}"/>
          </ac:spMkLst>
        </pc:spChg>
        <pc:spChg chg="add mod">
          <ac:chgData name="松浦英宗" userId="9b03fd3a-662f-49ff-9af1-1b93cf7aab22" providerId="ADAL" clId="{56E9DFAE-DDAD-4FCA-8AED-56B2D15DB479}" dt="2026-02-25T08:42:39.147" v="22211"/>
          <ac:spMkLst>
            <pc:docMk/>
            <pc:sldMk cId="1710306755" sldId="6069"/>
            <ac:spMk id="5" creationId="{B739846F-B9C4-2B72-48B7-4390A215A83E}"/>
          </ac:spMkLst>
        </pc:spChg>
        <pc:spChg chg="add mod">
          <ac:chgData name="松浦英宗" userId="9b03fd3a-662f-49ff-9af1-1b93cf7aab22" providerId="ADAL" clId="{56E9DFAE-DDAD-4FCA-8AED-56B2D15DB479}" dt="2026-02-25T09:20:28.471" v="22782" actId="403"/>
          <ac:spMkLst>
            <pc:docMk/>
            <pc:sldMk cId="1710306755" sldId="6069"/>
            <ac:spMk id="6" creationId="{59C76B45-78B9-A472-24F7-DF071E533E75}"/>
          </ac:spMkLst>
        </pc:spChg>
        <pc:spChg chg="mod">
          <ac:chgData name="松浦英宗" userId="9b03fd3a-662f-49ff-9af1-1b93cf7aab22" providerId="ADAL" clId="{56E9DFAE-DDAD-4FCA-8AED-56B2D15DB479}" dt="2026-02-25T08:43:18.667" v="22222" actId="404"/>
          <ac:spMkLst>
            <pc:docMk/>
            <pc:sldMk cId="1710306755" sldId="6069"/>
            <ac:spMk id="9" creationId="{E794C33B-0486-C235-7DC3-8D5B1136AACF}"/>
          </ac:spMkLst>
        </pc:spChg>
        <pc:spChg chg="mod">
          <ac:chgData name="松浦英宗" userId="9b03fd3a-662f-49ff-9af1-1b93cf7aab22" providerId="ADAL" clId="{56E9DFAE-DDAD-4FCA-8AED-56B2D15DB479}" dt="2026-02-25T08:41:17.088" v="22168" actId="20577"/>
          <ac:spMkLst>
            <pc:docMk/>
            <pc:sldMk cId="1710306755" sldId="6069"/>
            <ac:spMk id="10" creationId="{B6A5869B-728B-492E-2235-2197256DC196}"/>
          </ac:spMkLst>
        </pc:spChg>
        <pc:spChg chg="mod">
          <ac:chgData name="松浦英宗" userId="9b03fd3a-662f-49ff-9af1-1b93cf7aab22" providerId="ADAL" clId="{56E9DFAE-DDAD-4FCA-8AED-56B2D15DB479}" dt="2026-02-25T08:41:45.529" v="22205" actId="571"/>
          <ac:spMkLst>
            <pc:docMk/>
            <pc:sldMk cId="1710306755" sldId="6069"/>
            <ac:spMk id="16" creationId="{6DD0342E-B271-6A87-999F-E9B95D862B5B}"/>
          </ac:spMkLst>
        </pc:spChg>
        <pc:spChg chg="mod">
          <ac:chgData name="松浦英宗" userId="9b03fd3a-662f-49ff-9af1-1b93cf7aab22" providerId="ADAL" clId="{56E9DFAE-DDAD-4FCA-8AED-56B2D15DB479}" dt="2026-02-25T08:43:18.667" v="22222" actId="404"/>
          <ac:spMkLst>
            <pc:docMk/>
            <pc:sldMk cId="1710306755" sldId="6069"/>
            <ac:spMk id="21" creationId="{B382AB1D-8E60-180A-EB9C-B8D1F7C4038C}"/>
          </ac:spMkLst>
        </pc:spChg>
        <pc:spChg chg="mod">
          <ac:chgData name="松浦英宗" userId="9b03fd3a-662f-49ff-9af1-1b93cf7aab22" providerId="ADAL" clId="{56E9DFAE-DDAD-4FCA-8AED-56B2D15DB479}" dt="2026-02-25T08:41:45.529" v="22205" actId="571"/>
          <ac:spMkLst>
            <pc:docMk/>
            <pc:sldMk cId="1710306755" sldId="6069"/>
            <ac:spMk id="22" creationId="{063F8A87-7806-1FAB-E005-31699A8172D3}"/>
          </ac:spMkLst>
        </pc:spChg>
        <pc:spChg chg="mod">
          <ac:chgData name="松浦英宗" userId="9b03fd3a-662f-49ff-9af1-1b93cf7aab22" providerId="ADAL" clId="{56E9DFAE-DDAD-4FCA-8AED-56B2D15DB479}" dt="2026-02-25T08:42:53.613" v="22215"/>
          <ac:spMkLst>
            <pc:docMk/>
            <pc:sldMk cId="1710306755" sldId="6069"/>
            <ac:spMk id="23" creationId="{7EA7B6B0-33DA-B25F-671B-4A5CF5B05089}"/>
          </ac:spMkLst>
        </pc:spChg>
        <pc:spChg chg="mod">
          <ac:chgData name="松浦英宗" userId="9b03fd3a-662f-49ff-9af1-1b93cf7aab22" providerId="ADAL" clId="{56E9DFAE-DDAD-4FCA-8AED-56B2D15DB479}" dt="2026-02-25T09:20:28.471" v="22782" actId="403"/>
          <ac:spMkLst>
            <pc:docMk/>
            <pc:sldMk cId="1710306755" sldId="6069"/>
            <ac:spMk id="24" creationId="{58FD4A8F-881E-A9FE-A2B4-8D84DFCF93CD}"/>
          </ac:spMkLst>
        </pc:spChg>
        <pc:spChg chg="mod">
          <ac:chgData name="松浦英宗" userId="9b03fd3a-662f-49ff-9af1-1b93cf7aab22" providerId="ADAL" clId="{56E9DFAE-DDAD-4FCA-8AED-56B2D15DB479}" dt="2026-02-25T08:41:47.990" v="22206" actId="571"/>
          <ac:spMkLst>
            <pc:docMk/>
            <pc:sldMk cId="1710306755" sldId="6069"/>
            <ac:spMk id="26" creationId="{594C4EA4-EA72-5202-D3BE-1ED6CC33A3BD}"/>
          </ac:spMkLst>
        </pc:spChg>
        <pc:spChg chg="mod">
          <ac:chgData name="松浦英宗" userId="9b03fd3a-662f-49ff-9af1-1b93cf7aab22" providerId="ADAL" clId="{56E9DFAE-DDAD-4FCA-8AED-56B2D15DB479}" dt="2026-02-25T08:43:18.667" v="22222" actId="404"/>
          <ac:spMkLst>
            <pc:docMk/>
            <pc:sldMk cId="1710306755" sldId="6069"/>
            <ac:spMk id="31" creationId="{CF9B53DB-DC80-4C0F-5489-5BD598CFBC81}"/>
          </ac:spMkLst>
        </pc:spChg>
        <pc:spChg chg="mod">
          <ac:chgData name="松浦英宗" userId="9b03fd3a-662f-49ff-9af1-1b93cf7aab22" providerId="ADAL" clId="{56E9DFAE-DDAD-4FCA-8AED-56B2D15DB479}" dt="2026-02-25T08:41:47.990" v="22206" actId="571"/>
          <ac:spMkLst>
            <pc:docMk/>
            <pc:sldMk cId="1710306755" sldId="6069"/>
            <ac:spMk id="32" creationId="{63184833-2E3F-6728-37EC-00EF3012848C}"/>
          </ac:spMkLst>
        </pc:spChg>
        <pc:spChg chg="mod">
          <ac:chgData name="松浦英宗" userId="9b03fd3a-662f-49ff-9af1-1b93cf7aab22" providerId="ADAL" clId="{56E9DFAE-DDAD-4FCA-8AED-56B2D15DB479}" dt="2026-02-25T08:43:07.926" v="22219"/>
          <ac:spMkLst>
            <pc:docMk/>
            <pc:sldMk cId="1710306755" sldId="6069"/>
            <ac:spMk id="33" creationId="{380EEEA3-36D1-B757-D442-6DE469A4B2D9}"/>
          </ac:spMkLst>
        </pc:spChg>
        <pc:spChg chg="mod">
          <ac:chgData name="松浦英宗" userId="9b03fd3a-662f-49ff-9af1-1b93cf7aab22" providerId="ADAL" clId="{56E9DFAE-DDAD-4FCA-8AED-56B2D15DB479}" dt="2026-02-25T09:20:28.471" v="22782" actId="403"/>
          <ac:spMkLst>
            <pc:docMk/>
            <pc:sldMk cId="1710306755" sldId="6069"/>
            <ac:spMk id="34" creationId="{F866BEE8-E9BF-5B3C-2C83-B12DABDE65C7}"/>
          </ac:spMkLst>
        </pc:spChg>
        <pc:grpChg chg="add mod">
          <ac:chgData name="松浦英宗" userId="9b03fd3a-662f-49ff-9af1-1b93cf7aab22" providerId="ADAL" clId="{56E9DFAE-DDAD-4FCA-8AED-56B2D15DB479}" dt="2026-02-25T08:41:09.458" v="22163" actId="164"/>
          <ac:grpSpMkLst>
            <pc:docMk/>
            <pc:sldMk cId="1710306755" sldId="6069"/>
            <ac:grpSpMk id="7" creationId="{119F2F86-CF0E-ED75-2D89-0DBBFE801A33}"/>
          </ac:grpSpMkLst>
        </pc:grpChg>
        <pc:grpChg chg="add mod">
          <ac:chgData name="松浦英宗" userId="9b03fd3a-662f-49ff-9af1-1b93cf7aab22" providerId="ADAL" clId="{56E9DFAE-DDAD-4FCA-8AED-56B2D15DB479}" dt="2026-02-25T08:41:09.458" v="22163" actId="164"/>
          <ac:grpSpMkLst>
            <pc:docMk/>
            <pc:sldMk cId="1710306755" sldId="6069"/>
            <ac:grpSpMk id="8" creationId="{F9A3F8F4-6373-136C-DAE5-56EF17E6E1EC}"/>
          </ac:grpSpMkLst>
        </pc:grpChg>
        <pc:grpChg chg="add mod">
          <ac:chgData name="松浦英宗" userId="9b03fd3a-662f-49ff-9af1-1b93cf7aab22" providerId="ADAL" clId="{56E9DFAE-DDAD-4FCA-8AED-56B2D15DB479}" dt="2026-02-25T08:41:14.762" v="22165" actId="164"/>
          <ac:grpSpMkLst>
            <pc:docMk/>
            <pc:sldMk cId="1710306755" sldId="6069"/>
            <ac:grpSpMk id="13" creationId="{7B4A4859-F8BE-9AEF-9A62-3C4072B5B494}"/>
          </ac:grpSpMkLst>
        </pc:grpChg>
        <pc:grpChg chg="add mod">
          <ac:chgData name="松浦英宗" userId="9b03fd3a-662f-49ff-9af1-1b93cf7aab22" providerId="ADAL" clId="{56E9DFAE-DDAD-4FCA-8AED-56B2D15DB479}" dt="2026-02-25T08:41:51.284" v="22208" actId="164"/>
          <ac:grpSpMkLst>
            <pc:docMk/>
            <pc:sldMk cId="1710306755" sldId="6069"/>
            <ac:grpSpMk id="14" creationId="{CCA61046-28E7-AEFD-1D38-73FFB4B47458}"/>
          </ac:grpSpMkLst>
        </pc:grpChg>
        <pc:grpChg chg="add mod">
          <ac:chgData name="松浦英宗" userId="9b03fd3a-662f-49ff-9af1-1b93cf7aab22" providerId="ADAL" clId="{56E9DFAE-DDAD-4FCA-8AED-56B2D15DB479}" dt="2026-02-25T08:41:51.284" v="22208" actId="164"/>
          <ac:grpSpMkLst>
            <pc:docMk/>
            <pc:sldMk cId="1710306755" sldId="6069"/>
            <ac:grpSpMk id="15" creationId="{2B03E78E-29BF-DE39-D1C9-35A70C84AC5B}"/>
          </ac:grpSpMkLst>
        </pc:grpChg>
        <pc:grpChg chg="mod">
          <ac:chgData name="松浦英宗" userId="9b03fd3a-662f-49ff-9af1-1b93cf7aab22" providerId="ADAL" clId="{56E9DFAE-DDAD-4FCA-8AED-56B2D15DB479}" dt="2026-02-25T08:41:45.529" v="22205" actId="571"/>
          <ac:grpSpMkLst>
            <pc:docMk/>
            <pc:sldMk cId="1710306755" sldId="6069"/>
            <ac:grpSpMk id="17" creationId="{A92DA272-D7C0-7164-5353-7407717332DC}"/>
          </ac:grpSpMkLst>
        </pc:grpChg>
        <pc:grpChg chg="mod">
          <ac:chgData name="松浦英宗" userId="9b03fd3a-662f-49ff-9af1-1b93cf7aab22" providerId="ADAL" clId="{56E9DFAE-DDAD-4FCA-8AED-56B2D15DB479}" dt="2026-02-25T08:41:45.529" v="22205" actId="571"/>
          <ac:grpSpMkLst>
            <pc:docMk/>
            <pc:sldMk cId="1710306755" sldId="6069"/>
            <ac:grpSpMk id="18" creationId="{861AA369-726E-8086-7CCA-9D5A081F3502}"/>
          </ac:grpSpMkLst>
        </pc:grpChg>
        <pc:grpChg chg="mod">
          <ac:chgData name="松浦英宗" userId="9b03fd3a-662f-49ff-9af1-1b93cf7aab22" providerId="ADAL" clId="{56E9DFAE-DDAD-4FCA-8AED-56B2D15DB479}" dt="2026-02-25T08:41:45.529" v="22205" actId="571"/>
          <ac:grpSpMkLst>
            <pc:docMk/>
            <pc:sldMk cId="1710306755" sldId="6069"/>
            <ac:grpSpMk id="19" creationId="{56B4AEAA-F813-D974-B528-C4B9D7BA2CC5}"/>
          </ac:grpSpMkLst>
        </pc:grpChg>
        <pc:grpChg chg="add mod">
          <ac:chgData name="松浦英宗" userId="9b03fd3a-662f-49ff-9af1-1b93cf7aab22" providerId="ADAL" clId="{56E9DFAE-DDAD-4FCA-8AED-56B2D15DB479}" dt="2026-02-25T08:41:51.284" v="22208" actId="164"/>
          <ac:grpSpMkLst>
            <pc:docMk/>
            <pc:sldMk cId="1710306755" sldId="6069"/>
            <ac:grpSpMk id="25" creationId="{16A2E8C8-D9B2-25D5-61A3-200E913A89EA}"/>
          </ac:grpSpMkLst>
        </pc:grpChg>
        <pc:grpChg chg="mod">
          <ac:chgData name="松浦英宗" userId="9b03fd3a-662f-49ff-9af1-1b93cf7aab22" providerId="ADAL" clId="{56E9DFAE-DDAD-4FCA-8AED-56B2D15DB479}" dt="2026-02-25T08:41:47.990" v="22206" actId="571"/>
          <ac:grpSpMkLst>
            <pc:docMk/>
            <pc:sldMk cId="1710306755" sldId="6069"/>
            <ac:grpSpMk id="27" creationId="{360427BF-3F75-0537-75FC-FB736D574C5B}"/>
          </ac:grpSpMkLst>
        </pc:grpChg>
        <pc:grpChg chg="mod">
          <ac:chgData name="松浦英宗" userId="9b03fd3a-662f-49ff-9af1-1b93cf7aab22" providerId="ADAL" clId="{56E9DFAE-DDAD-4FCA-8AED-56B2D15DB479}" dt="2026-02-25T08:41:47.990" v="22206" actId="571"/>
          <ac:grpSpMkLst>
            <pc:docMk/>
            <pc:sldMk cId="1710306755" sldId="6069"/>
            <ac:grpSpMk id="28" creationId="{1547ED79-4B2B-1648-69D9-22D1277694C3}"/>
          </ac:grpSpMkLst>
        </pc:grpChg>
        <pc:grpChg chg="mod">
          <ac:chgData name="松浦英宗" userId="9b03fd3a-662f-49ff-9af1-1b93cf7aab22" providerId="ADAL" clId="{56E9DFAE-DDAD-4FCA-8AED-56B2D15DB479}" dt="2026-02-25T08:41:47.990" v="22206" actId="571"/>
          <ac:grpSpMkLst>
            <pc:docMk/>
            <pc:sldMk cId="1710306755" sldId="6069"/>
            <ac:grpSpMk id="29" creationId="{067CDE80-8433-A03B-D51A-F04CE0674DAD}"/>
          </ac:grpSpMkLst>
        </pc:grpChg>
        <pc:grpChg chg="add mod">
          <ac:chgData name="松浦英宗" userId="9b03fd3a-662f-49ff-9af1-1b93cf7aab22" providerId="ADAL" clId="{56E9DFAE-DDAD-4FCA-8AED-56B2D15DB479}" dt="2026-02-25T08:41:52.374" v="22209" actId="12788"/>
          <ac:grpSpMkLst>
            <pc:docMk/>
            <pc:sldMk cId="1710306755" sldId="6069"/>
            <ac:grpSpMk id="35" creationId="{62306600-E5F8-7EA8-8C39-3C677A2D42E3}"/>
          </ac:grpSpMkLst>
        </pc:grpChg>
        <pc:cxnChg chg="add mod">
          <ac:chgData name="松浦英宗" userId="9b03fd3a-662f-49ff-9af1-1b93cf7aab22" providerId="ADAL" clId="{56E9DFAE-DDAD-4FCA-8AED-56B2D15DB479}" dt="2026-02-25T08:41:40.805" v="22202" actId="465"/>
          <ac:cxnSpMkLst>
            <pc:docMk/>
            <pc:sldMk cId="1710306755" sldId="6069"/>
            <ac:cxnSpMk id="11" creationId="{0F42BD14-BC86-AEF0-4EE7-9EEB81127808}"/>
          </ac:cxnSpMkLst>
        </pc:cxnChg>
        <pc:cxnChg chg="mod">
          <ac:chgData name="松浦英宗" userId="9b03fd3a-662f-49ff-9af1-1b93cf7aab22" providerId="ADAL" clId="{56E9DFAE-DDAD-4FCA-8AED-56B2D15DB479}" dt="2026-02-25T08:41:45.529" v="22205" actId="571"/>
          <ac:cxnSpMkLst>
            <pc:docMk/>
            <pc:sldMk cId="1710306755" sldId="6069"/>
            <ac:cxnSpMk id="20" creationId="{F953582A-7714-5443-F0C1-A04D672AC969}"/>
          </ac:cxnSpMkLst>
        </pc:cxnChg>
        <pc:cxnChg chg="mod">
          <ac:chgData name="松浦英宗" userId="9b03fd3a-662f-49ff-9af1-1b93cf7aab22" providerId="ADAL" clId="{56E9DFAE-DDAD-4FCA-8AED-56B2D15DB479}" dt="2026-02-25T08:41:47.990" v="22206" actId="571"/>
          <ac:cxnSpMkLst>
            <pc:docMk/>
            <pc:sldMk cId="1710306755" sldId="6069"/>
            <ac:cxnSpMk id="30" creationId="{94CA49DF-6F77-27F7-1BFD-29F36DEF37A3}"/>
          </ac:cxnSpMkLst>
        </pc:cxnChg>
      </pc:sldChg>
      <pc:sldChg chg="add del">
        <pc:chgData name="松浦英宗" userId="9b03fd3a-662f-49ff-9af1-1b93cf7aab22" providerId="ADAL" clId="{56E9DFAE-DDAD-4FCA-8AED-56B2D15DB479}" dt="2026-02-25T09:17:02.924" v="22770" actId="47"/>
        <pc:sldMkLst>
          <pc:docMk/>
          <pc:sldMk cId="3447208755" sldId="6070"/>
        </pc:sldMkLst>
      </pc:sldChg>
      <pc:sldChg chg="add del">
        <pc:chgData name="松浦英宗" userId="9b03fd3a-662f-49ff-9af1-1b93cf7aab22" providerId="ADAL" clId="{56E9DFAE-DDAD-4FCA-8AED-56B2D15DB479}" dt="2026-02-25T08:32:50.836" v="21996" actId="47"/>
        <pc:sldMkLst>
          <pc:docMk/>
          <pc:sldMk cId="2835932179" sldId="6071"/>
        </pc:sldMkLst>
      </pc:sldChg>
      <pc:sldChg chg="add del">
        <pc:chgData name="松浦英宗" userId="9b03fd3a-662f-49ff-9af1-1b93cf7aab22" providerId="ADAL" clId="{56E9DFAE-DDAD-4FCA-8AED-56B2D15DB479}" dt="2026-02-25T08:32:50.836" v="21996" actId="47"/>
        <pc:sldMkLst>
          <pc:docMk/>
          <pc:sldMk cId="2423257595" sldId="6072"/>
        </pc:sldMkLst>
      </pc:sldChg>
      <pc:sldChg chg="add del">
        <pc:chgData name="松浦英宗" userId="9b03fd3a-662f-49ff-9af1-1b93cf7aab22" providerId="ADAL" clId="{56E9DFAE-DDAD-4FCA-8AED-56B2D15DB479}" dt="2026-02-25T08:10:20.736" v="21592" actId="47"/>
        <pc:sldMkLst>
          <pc:docMk/>
          <pc:sldMk cId="4098593197" sldId="6073"/>
        </pc:sldMkLst>
      </pc:sldChg>
      <pc:sldChg chg="add del">
        <pc:chgData name="松浦英宗" userId="9b03fd3a-662f-49ff-9af1-1b93cf7aab22" providerId="ADAL" clId="{56E9DFAE-DDAD-4FCA-8AED-56B2D15DB479}" dt="2026-02-25T07:42:58.884" v="21015" actId="47"/>
        <pc:sldMkLst>
          <pc:docMk/>
          <pc:sldMk cId="2301195511" sldId="6074"/>
        </pc:sldMkLst>
      </pc:sldChg>
      <pc:sldChg chg="add del">
        <pc:chgData name="松浦英宗" userId="9b03fd3a-662f-49ff-9af1-1b93cf7aab22" providerId="ADAL" clId="{56E9DFAE-DDAD-4FCA-8AED-56B2D15DB479}" dt="2026-02-25T09:24:27.930" v="22849" actId="47"/>
        <pc:sldMkLst>
          <pc:docMk/>
          <pc:sldMk cId="4196894930" sldId="6075"/>
        </pc:sldMkLst>
      </pc:sldChg>
      <pc:sldChg chg="add del">
        <pc:chgData name="松浦英宗" userId="9b03fd3a-662f-49ff-9af1-1b93cf7aab22" providerId="ADAL" clId="{56E9DFAE-DDAD-4FCA-8AED-56B2D15DB479}" dt="2026-02-25T08:02:03.016" v="21407" actId="47"/>
        <pc:sldMkLst>
          <pc:docMk/>
          <pc:sldMk cId="2497294004" sldId="6076"/>
        </pc:sldMkLst>
      </pc:sldChg>
      <pc:sldChg chg="add del">
        <pc:chgData name="松浦英宗" userId="9b03fd3a-662f-49ff-9af1-1b93cf7aab22" providerId="ADAL" clId="{56E9DFAE-DDAD-4FCA-8AED-56B2D15DB479}" dt="2026-02-25T08:02:03.016" v="21407" actId="47"/>
        <pc:sldMkLst>
          <pc:docMk/>
          <pc:sldMk cId="3781000092" sldId="6077"/>
        </pc:sldMkLst>
      </pc:sldChg>
      <pc:sldChg chg="add del">
        <pc:chgData name="松浦英宗" userId="9b03fd3a-662f-49ff-9af1-1b93cf7aab22" providerId="ADAL" clId="{56E9DFAE-DDAD-4FCA-8AED-56B2D15DB479}" dt="2026-02-25T07:38:10.594" v="20961" actId="47"/>
        <pc:sldMkLst>
          <pc:docMk/>
          <pc:sldMk cId="2705760586" sldId="6078"/>
        </pc:sldMkLst>
      </pc:sldChg>
      <pc:sldChg chg="add del">
        <pc:chgData name="松浦英宗" userId="9b03fd3a-662f-49ff-9af1-1b93cf7aab22" providerId="ADAL" clId="{56E9DFAE-DDAD-4FCA-8AED-56B2D15DB479}" dt="2026-02-25T08:02:03.016" v="21407" actId="47"/>
        <pc:sldMkLst>
          <pc:docMk/>
          <pc:sldMk cId="1076493680" sldId="6079"/>
        </pc:sldMkLst>
      </pc:sldChg>
      <pc:sldChg chg="add del">
        <pc:chgData name="松浦英宗" userId="9b03fd3a-662f-49ff-9af1-1b93cf7aab22" providerId="ADAL" clId="{56E9DFAE-DDAD-4FCA-8AED-56B2D15DB479}" dt="2026-02-25T01:20:21.457" v="20673" actId="47"/>
        <pc:sldMkLst>
          <pc:docMk/>
          <pc:sldMk cId="4291362445" sldId="6080"/>
        </pc:sldMkLst>
      </pc:sldChg>
      <pc:sldChg chg="add del">
        <pc:chgData name="松浦英宗" userId="9b03fd3a-662f-49ff-9af1-1b93cf7aab22" providerId="ADAL" clId="{56E9DFAE-DDAD-4FCA-8AED-56B2D15DB479}" dt="2026-02-25T01:20:21.457" v="20673" actId="47"/>
        <pc:sldMkLst>
          <pc:docMk/>
          <pc:sldMk cId="649982668" sldId="6081"/>
        </pc:sldMkLst>
      </pc:sldChg>
      <pc:sldChg chg="modSp add del mod">
        <pc:chgData name="松浦英宗" userId="9b03fd3a-662f-49ff-9af1-1b93cf7aab22" providerId="ADAL" clId="{56E9DFAE-DDAD-4FCA-8AED-56B2D15DB479}" dt="2026-02-25T01:19:03.528" v="20666" actId="47"/>
        <pc:sldMkLst>
          <pc:docMk/>
          <pc:sldMk cId="1955822867" sldId="6082"/>
        </pc:sldMkLst>
        <pc:spChg chg="mod">
          <ac:chgData name="松浦英宗" userId="9b03fd3a-662f-49ff-9af1-1b93cf7aab22" providerId="ADAL" clId="{56E9DFAE-DDAD-4FCA-8AED-56B2D15DB479}" dt="2026-02-25T01:16:03.658" v="20634" actId="207"/>
          <ac:spMkLst>
            <pc:docMk/>
            <pc:sldMk cId="1955822867" sldId="6082"/>
            <ac:spMk id="10" creationId="{DEADDA01-420C-6088-2295-327AD94D5DA3}"/>
          </ac:spMkLst>
        </pc:spChg>
        <pc:spChg chg="mod">
          <ac:chgData name="松浦英宗" userId="9b03fd3a-662f-49ff-9af1-1b93cf7aab22" providerId="ADAL" clId="{56E9DFAE-DDAD-4FCA-8AED-56B2D15DB479}" dt="2026-02-25T01:16:03.658" v="20634" actId="207"/>
          <ac:spMkLst>
            <pc:docMk/>
            <pc:sldMk cId="1955822867" sldId="6082"/>
            <ac:spMk id="11" creationId="{F6E367E0-0A07-DABF-0F28-87131E69CFA0}"/>
          </ac:spMkLst>
        </pc:spChg>
        <pc:spChg chg="mod">
          <ac:chgData name="松浦英宗" userId="9b03fd3a-662f-49ff-9af1-1b93cf7aab22" providerId="ADAL" clId="{56E9DFAE-DDAD-4FCA-8AED-56B2D15DB479}" dt="2026-02-25T01:16:03.658" v="20634" actId="207"/>
          <ac:spMkLst>
            <pc:docMk/>
            <pc:sldMk cId="1955822867" sldId="6082"/>
            <ac:spMk id="16" creationId="{2888D715-AC5E-7912-60DF-44388CBCB41F}"/>
          </ac:spMkLst>
        </pc:spChg>
        <pc:spChg chg="mod">
          <ac:chgData name="松浦英宗" userId="9b03fd3a-662f-49ff-9af1-1b93cf7aab22" providerId="ADAL" clId="{56E9DFAE-DDAD-4FCA-8AED-56B2D15DB479}" dt="2026-02-25T01:16:03.658" v="20634" actId="207"/>
          <ac:spMkLst>
            <pc:docMk/>
            <pc:sldMk cId="1955822867" sldId="6082"/>
            <ac:spMk id="17" creationId="{EC6121EC-BD93-4610-66BA-52E05176B96A}"/>
          </ac:spMkLst>
        </pc:spChg>
      </pc:sldChg>
      <pc:sldChg chg="modSp add del mod">
        <pc:chgData name="松浦英宗" userId="9b03fd3a-662f-49ff-9af1-1b93cf7aab22" providerId="ADAL" clId="{56E9DFAE-DDAD-4FCA-8AED-56B2D15DB479}" dt="2026-02-25T09:45:44.808" v="22856" actId="47"/>
        <pc:sldMkLst>
          <pc:docMk/>
          <pc:sldMk cId="3772623593" sldId="6082"/>
        </pc:sldMkLst>
        <pc:spChg chg="mod">
          <ac:chgData name="松浦英宗" userId="9b03fd3a-662f-49ff-9af1-1b93cf7aab22" providerId="ADAL" clId="{56E9DFAE-DDAD-4FCA-8AED-56B2D15DB479}" dt="2026-02-25T08:30:24.587" v="21977" actId="207"/>
          <ac:spMkLst>
            <pc:docMk/>
            <pc:sldMk cId="3772623593" sldId="6082"/>
            <ac:spMk id="3" creationId="{CF3ED66F-92ED-20B0-7544-37FD05148A39}"/>
          </ac:spMkLst>
        </pc:spChg>
        <pc:spChg chg="mod">
          <ac:chgData name="松浦英宗" userId="9b03fd3a-662f-49ff-9af1-1b93cf7aab22" providerId="ADAL" clId="{56E9DFAE-DDAD-4FCA-8AED-56B2D15DB479}" dt="2026-02-25T08:30:24.587" v="21977" actId="207"/>
          <ac:spMkLst>
            <pc:docMk/>
            <pc:sldMk cId="3772623593" sldId="6082"/>
            <ac:spMk id="4" creationId="{09CC207B-FAE9-C37C-C145-0873063A6974}"/>
          </ac:spMkLst>
        </pc:spChg>
        <pc:spChg chg="mod">
          <ac:chgData name="松浦英宗" userId="9b03fd3a-662f-49ff-9af1-1b93cf7aab22" providerId="ADAL" clId="{56E9DFAE-DDAD-4FCA-8AED-56B2D15DB479}" dt="2026-02-25T01:19:21.103" v="20669" actId="207"/>
          <ac:spMkLst>
            <pc:docMk/>
            <pc:sldMk cId="3772623593" sldId="6082"/>
            <ac:spMk id="10" creationId="{0BFAE61A-8159-3F65-4B48-5FF3207A45A4}"/>
          </ac:spMkLst>
        </pc:spChg>
        <pc:spChg chg="mod">
          <ac:chgData name="松浦英宗" userId="9b03fd3a-662f-49ff-9af1-1b93cf7aab22" providerId="ADAL" clId="{56E9DFAE-DDAD-4FCA-8AED-56B2D15DB479}" dt="2026-02-25T01:19:21.103" v="20669" actId="207"/>
          <ac:spMkLst>
            <pc:docMk/>
            <pc:sldMk cId="3772623593" sldId="6082"/>
            <ac:spMk id="11" creationId="{C2A0CDFB-590A-D8B6-5113-CA1AB5319DCB}"/>
          </ac:spMkLst>
        </pc:spChg>
        <pc:spChg chg="mod">
          <ac:chgData name="松浦英宗" userId="9b03fd3a-662f-49ff-9af1-1b93cf7aab22" providerId="ADAL" clId="{56E9DFAE-DDAD-4FCA-8AED-56B2D15DB479}" dt="2026-02-25T01:19:21.103" v="20669" actId="207"/>
          <ac:spMkLst>
            <pc:docMk/>
            <pc:sldMk cId="3772623593" sldId="6082"/>
            <ac:spMk id="16" creationId="{099BAEA9-E46B-9B11-8BC0-DC0529CDEC28}"/>
          </ac:spMkLst>
        </pc:spChg>
        <pc:spChg chg="mod">
          <ac:chgData name="松浦英宗" userId="9b03fd3a-662f-49ff-9af1-1b93cf7aab22" providerId="ADAL" clId="{56E9DFAE-DDAD-4FCA-8AED-56B2D15DB479}" dt="2026-02-25T01:19:21.103" v="20669" actId="207"/>
          <ac:spMkLst>
            <pc:docMk/>
            <pc:sldMk cId="3772623593" sldId="6082"/>
            <ac:spMk id="17" creationId="{69DAD14C-3B97-3EF0-807C-9ED774107E9D}"/>
          </ac:spMkLst>
        </pc:spChg>
      </pc:sldChg>
      <pc:sldChg chg="modSp add del mod">
        <pc:chgData name="松浦英宗" userId="9b03fd3a-662f-49ff-9af1-1b93cf7aab22" providerId="ADAL" clId="{56E9DFAE-DDAD-4FCA-8AED-56B2D15DB479}" dt="2026-02-25T01:19:03.528" v="20666" actId="47"/>
        <pc:sldMkLst>
          <pc:docMk/>
          <pc:sldMk cId="76037308" sldId="6083"/>
        </pc:sldMkLst>
        <pc:spChg chg="mod">
          <ac:chgData name="松浦英宗" userId="9b03fd3a-662f-49ff-9af1-1b93cf7aab22" providerId="ADAL" clId="{56E9DFAE-DDAD-4FCA-8AED-56B2D15DB479}" dt="2026-02-25T01:16:14.986" v="20636" actId="207"/>
          <ac:spMkLst>
            <pc:docMk/>
            <pc:sldMk cId="76037308" sldId="6083"/>
            <ac:spMk id="10" creationId="{946152A9-C57C-451E-BFD0-1C8C9973C8FF}"/>
          </ac:spMkLst>
        </pc:spChg>
        <pc:spChg chg="mod">
          <ac:chgData name="松浦英宗" userId="9b03fd3a-662f-49ff-9af1-1b93cf7aab22" providerId="ADAL" clId="{56E9DFAE-DDAD-4FCA-8AED-56B2D15DB479}" dt="2026-02-25T01:16:20.854" v="20637" actId="207"/>
          <ac:spMkLst>
            <pc:docMk/>
            <pc:sldMk cId="76037308" sldId="6083"/>
            <ac:spMk id="11" creationId="{A8BD9DB6-0089-E708-1A02-D364D6C65AD2}"/>
          </ac:spMkLst>
        </pc:spChg>
        <pc:spChg chg="mod">
          <ac:chgData name="松浦英宗" userId="9b03fd3a-662f-49ff-9af1-1b93cf7aab22" providerId="ADAL" clId="{56E9DFAE-DDAD-4FCA-8AED-56B2D15DB479}" dt="2026-02-25T01:16:14.986" v="20636" actId="207"/>
          <ac:spMkLst>
            <pc:docMk/>
            <pc:sldMk cId="76037308" sldId="6083"/>
            <ac:spMk id="13" creationId="{ECA51D1C-76CD-237A-FC34-8C0497140B82}"/>
          </ac:spMkLst>
        </pc:spChg>
        <pc:spChg chg="mod">
          <ac:chgData name="松浦英宗" userId="9b03fd3a-662f-49ff-9af1-1b93cf7aab22" providerId="ADAL" clId="{56E9DFAE-DDAD-4FCA-8AED-56B2D15DB479}" dt="2026-02-25T01:16:20.854" v="20637" actId="207"/>
          <ac:spMkLst>
            <pc:docMk/>
            <pc:sldMk cId="76037308" sldId="6083"/>
            <ac:spMk id="14" creationId="{4EE58D16-677A-A66D-2FD1-79287C110420}"/>
          </ac:spMkLst>
        </pc:spChg>
        <pc:spChg chg="mod">
          <ac:chgData name="松浦英宗" userId="9b03fd3a-662f-49ff-9af1-1b93cf7aab22" providerId="ADAL" clId="{56E9DFAE-DDAD-4FCA-8AED-56B2D15DB479}" dt="2026-02-25T01:16:14.986" v="20636" actId="207"/>
          <ac:spMkLst>
            <pc:docMk/>
            <pc:sldMk cId="76037308" sldId="6083"/>
            <ac:spMk id="16" creationId="{73BE9DF1-B94E-CB6E-8456-4A5D36335279}"/>
          </ac:spMkLst>
        </pc:spChg>
        <pc:spChg chg="mod">
          <ac:chgData name="松浦英宗" userId="9b03fd3a-662f-49ff-9af1-1b93cf7aab22" providerId="ADAL" clId="{56E9DFAE-DDAD-4FCA-8AED-56B2D15DB479}" dt="2026-02-25T01:16:20.854" v="20637" actId="207"/>
          <ac:spMkLst>
            <pc:docMk/>
            <pc:sldMk cId="76037308" sldId="6083"/>
            <ac:spMk id="17" creationId="{616F9FF6-2F5A-57C1-71AC-A2BFFDEDCE6C}"/>
          </ac:spMkLst>
        </pc:spChg>
        <pc:spChg chg="mod">
          <ac:chgData name="松浦英宗" userId="9b03fd3a-662f-49ff-9af1-1b93cf7aab22" providerId="ADAL" clId="{56E9DFAE-DDAD-4FCA-8AED-56B2D15DB479}" dt="2026-02-25T01:16:14.986" v="20636" actId="207"/>
          <ac:spMkLst>
            <pc:docMk/>
            <pc:sldMk cId="76037308" sldId="6083"/>
            <ac:spMk id="19" creationId="{919F2390-7EF8-1852-411F-7F33E255A915}"/>
          </ac:spMkLst>
        </pc:spChg>
        <pc:spChg chg="mod">
          <ac:chgData name="松浦英宗" userId="9b03fd3a-662f-49ff-9af1-1b93cf7aab22" providerId="ADAL" clId="{56E9DFAE-DDAD-4FCA-8AED-56B2D15DB479}" dt="2026-02-25T01:16:20.854" v="20637" actId="207"/>
          <ac:spMkLst>
            <pc:docMk/>
            <pc:sldMk cId="76037308" sldId="6083"/>
            <ac:spMk id="20" creationId="{93CB42D3-3BAD-BE81-C1DD-5D04FBFD62F2}"/>
          </ac:spMkLst>
        </pc:spChg>
      </pc:sldChg>
      <pc:sldChg chg="modSp add del mod">
        <pc:chgData name="松浦英宗" userId="9b03fd3a-662f-49ff-9af1-1b93cf7aab22" providerId="ADAL" clId="{56E9DFAE-DDAD-4FCA-8AED-56B2D15DB479}" dt="2026-02-25T09:45:44.808" v="22856" actId="47"/>
        <pc:sldMkLst>
          <pc:docMk/>
          <pc:sldMk cId="2829741793" sldId="6083"/>
        </pc:sldMkLst>
        <pc:spChg chg="mod">
          <ac:chgData name="松浦英宗" userId="9b03fd3a-662f-49ff-9af1-1b93cf7aab22" providerId="ADAL" clId="{56E9DFAE-DDAD-4FCA-8AED-56B2D15DB479}" dt="2026-02-25T08:30:35.635" v="21978" actId="207"/>
          <ac:spMkLst>
            <pc:docMk/>
            <pc:sldMk cId="2829741793" sldId="6083"/>
            <ac:spMk id="3" creationId="{3BA33919-1772-3F15-C318-D2AB89369CE0}"/>
          </ac:spMkLst>
        </pc:spChg>
        <pc:spChg chg="mod">
          <ac:chgData name="松浦英宗" userId="9b03fd3a-662f-49ff-9af1-1b93cf7aab22" providerId="ADAL" clId="{56E9DFAE-DDAD-4FCA-8AED-56B2D15DB479}" dt="2026-02-25T08:30:35.635" v="21978" actId="207"/>
          <ac:spMkLst>
            <pc:docMk/>
            <pc:sldMk cId="2829741793" sldId="6083"/>
            <ac:spMk id="4" creationId="{949BF5E9-02C1-BB18-EA0E-1627AA1D61BB}"/>
          </ac:spMkLst>
        </pc:spChg>
        <pc:spChg chg="mod">
          <ac:chgData name="松浦英宗" userId="9b03fd3a-662f-49ff-9af1-1b93cf7aab22" providerId="ADAL" clId="{56E9DFAE-DDAD-4FCA-8AED-56B2D15DB479}" dt="2026-02-25T01:20:07.822" v="20672" actId="208"/>
          <ac:spMkLst>
            <pc:docMk/>
            <pc:sldMk cId="2829741793" sldId="6083"/>
            <ac:spMk id="10" creationId="{7E6BD515-FF28-0230-3DDA-D93BF67E3C80}"/>
          </ac:spMkLst>
        </pc:spChg>
        <pc:spChg chg="mod">
          <ac:chgData name="松浦英宗" userId="9b03fd3a-662f-49ff-9af1-1b93cf7aab22" providerId="ADAL" clId="{56E9DFAE-DDAD-4FCA-8AED-56B2D15DB479}" dt="2026-02-25T01:20:07.822" v="20672" actId="208"/>
          <ac:spMkLst>
            <pc:docMk/>
            <pc:sldMk cId="2829741793" sldId="6083"/>
            <ac:spMk id="13" creationId="{1C727DD5-3888-5FC9-575E-EBE2FC95D998}"/>
          </ac:spMkLst>
        </pc:spChg>
        <pc:spChg chg="mod">
          <ac:chgData name="松浦英宗" userId="9b03fd3a-662f-49ff-9af1-1b93cf7aab22" providerId="ADAL" clId="{56E9DFAE-DDAD-4FCA-8AED-56B2D15DB479}" dt="2026-02-25T01:20:07.822" v="20672" actId="208"/>
          <ac:spMkLst>
            <pc:docMk/>
            <pc:sldMk cId="2829741793" sldId="6083"/>
            <ac:spMk id="16" creationId="{01F219CB-F6E9-1A7C-2916-7B9D82CCE54C}"/>
          </ac:spMkLst>
        </pc:spChg>
        <pc:spChg chg="mod">
          <ac:chgData name="松浦英宗" userId="9b03fd3a-662f-49ff-9af1-1b93cf7aab22" providerId="ADAL" clId="{56E9DFAE-DDAD-4FCA-8AED-56B2D15DB479}" dt="2026-02-25T01:20:07.822" v="20672" actId="208"/>
          <ac:spMkLst>
            <pc:docMk/>
            <pc:sldMk cId="2829741793" sldId="6083"/>
            <ac:spMk id="19" creationId="{151C17A9-BA56-CE3D-D43B-8B150328FDA5}"/>
          </ac:spMkLst>
        </pc:spChg>
      </pc:sldChg>
      <pc:sldChg chg="add del">
        <pc:chgData name="松浦英宗" userId="9b03fd3a-662f-49ff-9af1-1b93cf7aab22" providerId="ADAL" clId="{56E9DFAE-DDAD-4FCA-8AED-56B2D15DB479}" dt="2026-02-25T09:45:44.808" v="22856" actId="47"/>
        <pc:sldMkLst>
          <pc:docMk/>
          <pc:sldMk cId="2175478710" sldId="6084"/>
        </pc:sldMkLst>
      </pc:sldChg>
      <pc:sldChg chg="addSp delSp modSp add del mod">
        <pc:chgData name="松浦英宗" userId="9b03fd3a-662f-49ff-9af1-1b93cf7aab22" providerId="ADAL" clId="{56E9DFAE-DDAD-4FCA-8AED-56B2D15DB479}" dt="2026-02-25T09:24:20.465" v="22847" actId="2696"/>
        <pc:sldMkLst>
          <pc:docMk/>
          <pc:sldMk cId="3958929156" sldId="6084"/>
        </pc:sldMkLst>
        <pc:spChg chg="mod">
          <ac:chgData name="松浦英宗" userId="9b03fd3a-662f-49ff-9af1-1b93cf7aab22" providerId="ADAL" clId="{56E9DFAE-DDAD-4FCA-8AED-56B2D15DB479}" dt="2026-02-25T07:44:07.010" v="21019" actId="207"/>
          <ac:spMkLst>
            <pc:docMk/>
            <pc:sldMk cId="3958929156" sldId="6084"/>
            <ac:spMk id="3" creationId="{E0EBD389-7764-BA8F-2BEC-0E99985B5FFE}"/>
          </ac:spMkLst>
        </pc:spChg>
        <pc:spChg chg="mod">
          <ac:chgData name="松浦英宗" userId="9b03fd3a-662f-49ff-9af1-1b93cf7aab22" providerId="ADAL" clId="{56E9DFAE-DDAD-4FCA-8AED-56B2D15DB479}" dt="2026-02-25T07:37:41.404" v="20957" actId="207"/>
          <ac:spMkLst>
            <pc:docMk/>
            <pc:sldMk cId="3958929156" sldId="6084"/>
            <ac:spMk id="4" creationId="{078B64CC-2FAF-C309-8586-FEC3097391F5}"/>
          </ac:spMkLst>
        </pc:spChg>
        <pc:spChg chg="mod">
          <ac:chgData name="松浦英宗" userId="9b03fd3a-662f-49ff-9af1-1b93cf7aab22" providerId="ADAL" clId="{56E9DFAE-DDAD-4FCA-8AED-56B2D15DB479}" dt="2026-02-25T07:44:07.010" v="21019" actId="207"/>
          <ac:spMkLst>
            <pc:docMk/>
            <pc:sldMk cId="3958929156" sldId="6084"/>
            <ac:spMk id="7" creationId="{7893D088-2ECC-F032-619B-58185CCBB424}"/>
          </ac:spMkLst>
        </pc:spChg>
        <pc:spChg chg="mod">
          <ac:chgData name="松浦英宗" userId="9b03fd3a-662f-49ff-9af1-1b93cf7aab22" providerId="ADAL" clId="{56E9DFAE-DDAD-4FCA-8AED-56B2D15DB479}" dt="2026-02-25T07:44:07.010" v="21019" actId="207"/>
          <ac:spMkLst>
            <pc:docMk/>
            <pc:sldMk cId="3958929156" sldId="6084"/>
            <ac:spMk id="8" creationId="{00677F4B-A2DC-C83C-D009-046B80D6D3FF}"/>
          </ac:spMkLst>
        </pc:spChg>
        <pc:spChg chg="mod">
          <ac:chgData name="松浦英宗" userId="9b03fd3a-662f-49ff-9af1-1b93cf7aab22" providerId="ADAL" clId="{56E9DFAE-DDAD-4FCA-8AED-56B2D15DB479}" dt="2026-02-25T07:44:07.010" v="21019" actId="207"/>
          <ac:spMkLst>
            <pc:docMk/>
            <pc:sldMk cId="3958929156" sldId="6084"/>
            <ac:spMk id="10" creationId="{102D418C-FA8A-ABD3-9D4A-4D2EA98E5D42}"/>
          </ac:spMkLst>
        </pc:spChg>
        <pc:spChg chg="mod">
          <ac:chgData name="松浦英宗" userId="9b03fd3a-662f-49ff-9af1-1b93cf7aab22" providerId="ADAL" clId="{56E9DFAE-DDAD-4FCA-8AED-56B2D15DB479}" dt="2026-02-25T07:44:07.010" v="21019" actId="207"/>
          <ac:spMkLst>
            <pc:docMk/>
            <pc:sldMk cId="3958929156" sldId="6084"/>
            <ac:spMk id="11" creationId="{38447109-7579-C469-0577-F616D46F96E1}"/>
          </ac:spMkLst>
        </pc:spChg>
        <pc:spChg chg="mod">
          <ac:chgData name="松浦英宗" userId="9b03fd3a-662f-49ff-9af1-1b93cf7aab22" providerId="ADAL" clId="{56E9DFAE-DDAD-4FCA-8AED-56B2D15DB479}" dt="2026-02-25T07:44:07.010" v="21019" actId="207"/>
          <ac:spMkLst>
            <pc:docMk/>
            <pc:sldMk cId="3958929156" sldId="6084"/>
            <ac:spMk id="13" creationId="{4841B425-517D-F95D-88B6-EFC2935A24B5}"/>
          </ac:spMkLst>
        </pc:spChg>
        <pc:spChg chg="mod">
          <ac:chgData name="松浦英宗" userId="9b03fd3a-662f-49ff-9af1-1b93cf7aab22" providerId="ADAL" clId="{56E9DFAE-DDAD-4FCA-8AED-56B2D15DB479}" dt="2026-02-25T07:44:07.010" v="21019" actId="207"/>
          <ac:spMkLst>
            <pc:docMk/>
            <pc:sldMk cId="3958929156" sldId="6084"/>
            <ac:spMk id="14" creationId="{DC07D309-A0B0-3136-5557-58EE31EE5F8D}"/>
          </ac:spMkLst>
        </pc:spChg>
        <pc:spChg chg="mod">
          <ac:chgData name="松浦英宗" userId="9b03fd3a-662f-49ff-9af1-1b93cf7aab22" providerId="ADAL" clId="{56E9DFAE-DDAD-4FCA-8AED-56B2D15DB479}" dt="2026-02-25T07:44:07.010" v="21019" actId="207"/>
          <ac:spMkLst>
            <pc:docMk/>
            <pc:sldMk cId="3958929156" sldId="6084"/>
            <ac:spMk id="16" creationId="{BDDE8C03-747C-70B8-5A30-76602CCDCCF8}"/>
          </ac:spMkLst>
        </pc:spChg>
        <pc:spChg chg="mod">
          <ac:chgData name="松浦英宗" userId="9b03fd3a-662f-49ff-9af1-1b93cf7aab22" providerId="ADAL" clId="{56E9DFAE-DDAD-4FCA-8AED-56B2D15DB479}" dt="2026-02-25T07:44:07.010" v="21019" actId="207"/>
          <ac:spMkLst>
            <pc:docMk/>
            <pc:sldMk cId="3958929156" sldId="6084"/>
            <ac:spMk id="17" creationId="{32932AA4-C8C7-3CA7-E90D-D0810FCA9BA2}"/>
          </ac:spMkLst>
        </pc:spChg>
        <pc:spChg chg="mod">
          <ac:chgData name="松浦英宗" userId="9b03fd3a-662f-49ff-9af1-1b93cf7aab22" providerId="ADAL" clId="{56E9DFAE-DDAD-4FCA-8AED-56B2D15DB479}" dt="2026-02-25T07:44:07.010" v="21019" actId="207"/>
          <ac:spMkLst>
            <pc:docMk/>
            <pc:sldMk cId="3958929156" sldId="6084"/>
            <ac:spMk id="20" creationId="{FE8BAF82-704B-D742-3CED-FFEBFBBA3EF7}"/>
          </ac:spMkLst>
        </pc:spChg>
        <pc:spChg chg="add mod ord">
          <ac:chgData name="松浦英宗" userId="9b03fd3a-662f-49ff-9af1-1b93cf7aab22" providerId="ADAL" clId="{56E9DFAE-DDAD-4FCA-8AED-56B2D15DB479}" dt="2026-02-25T07:45:29.588" v="21060" actId="167"/>
          <ac:spMkLst>
            <pc:docMk/>
            <pc:sldMk cId="3958929156" sldId="6084"/>
            <ac:spMk id="21" creationId="{6CCDA3C2-2C86-ECD1-805A-B5BA7C7E679F}"/>
          </ac:spMkLst>
        </pc:spChg>
        <pc:spChg chg="add mod ord">
          <ac:chgData name="松浦英宗" userId="9b03fd3a-662f-49ff-9af1-1b93cf7aab22" providerId="ADAL" clId="{56E9DFAE-DDAD-4FCA-8AED-56B2D15DB479}" dt="2026-02-25T07:46:20.642" v="21070" actId="164"/>
          <ac:spMkLst>
            <pc:docMk/>
            <pc:sldMk cId="3958929156" sldId="6084"/>
            <ac:spMk id="23" creationId="{767902F1-94C3-BC31-C7DE-F25B3FD24A79}"/>
          </ac:spMkLst>
        </pc:spChg>
        <pc:spChg chg="add mod ord">
          <ac:chgData name="松浦英宗" userId="9b03fd3a-662f-49ff-9af1-1b93cf7aab22" providerId="ADAL" clId="{56E9DFAE-DDAD-4FCA-8AED-56B2D15DB479}" dt="2026-02-25T07:46:25.650" v="21072" actId="164"/>
          <ac:spMkLst>
            <pc:docMk/>
            <pc:sldMk cId="3958929156" sldId="6084"/>
            <ac:spMk id="24" creationId="{DFE96342-F814-E279-B6AC-35F99686F96D}"/>
          </ac:spMkLst>
        </pc:spChg>
        <pc:spChg chg="add mod ord">
          <ac:chgData name="松浦英宗" userId="9b03fd3a-662f-49ff-9af1-1b93cf7aab22" providerId="ADAL" clId="{56E9DFAE-DDAD-4FCA-8AED-56B2D15DB479}" dt="2026-02-25T07:46:31.815" v="21074" actId="164"/>
          <ac:spMkLst>
            <pc:docMk/>
            <pc:sldMk cId="3958929156" sldId="6084"/>
            <ac:spMk id="25" creationId="{21C18EF9-BC86-A3B8-30DF-F2222B4D5ECE}"/>
          </ac:spMkLst>
        </pc:spChg>
        <pc:spChg chg="add mod ord">
          <ac:chgData name="松浦英宗" userId="9b03fd3a-662f-49ff-9af1-1b93cf7aab22" providerId="ADAL" clId="{56E9DFAE-DDAD-4FCA-8AED-56B2D15DB479}" dt="2026-02-25T07:46:38.706" v="21076" actId="164"/>
          <ac:spMkLst>
            <pc:docMk/>
            <pc:sldMk cId="3958929156" sldId="6084"/>
            <ac:spMk id="26" creationId="{87DACC7B-26AB-0E5E-BDE5-7B2E96E9CB50}"/>
          </ac:spMkLst>
        </pc:spChg>
        <pc:spChg chg="add mod ord">
          <ac:chgData name="松浦英宗" userId="9b03fd3a-662f-49ff-9af1-1b93cf7aab22" providerId="ADAL" clId="{56E9DFAE-DDAD-4FCA-8AED-56B2D15DB479}" dt="2026-02-25T07:46:42.709" v="21078" actId="164"/>
          <ac:spMkLst>
            <pc:docMk/>
            <pc:sldMk cId="3958929156" sldId="6084"/>
            <ac:spMk id="27" creationId="{A2D2026C-8802-9F9D-FCD5-6316B434494B}"/>
          </ac:spMkLst>
        </pc:spChg>
        <pc:spChg chg="add mod ord">
          <ac:chgData name="松浦英宗" userId="9b03fd3a-662f-49ff-9af1-1b93cf7aab22" providerId="ADAL" clId="{56E9DFAE-DDAD-4FCA-8AED-56B2D15DB479}" dt="2026-02-25T07:46:46.591" v="21080" actId="164"/>
          <ac:spMkLst>
            <pc:docMk/>
            <pc:sldMk cId="3958929156" sldId="6084"/>
            <ac:spMk id="28" creationId="{6B14B7DB-2DAB-F790-B620-F4F6C049ADF5}"/>
          </ac:spMkLst>
        </pc:spChg>
        <pc:grpChg chg="mod ord">
          <ac:chgData name="松浦英宗" userId="9b03fd3a-662f-49ff-9af1-1b93cf7aab22" providerId="ADAL" clId="{56E9DFAE-DDAD-4FCA-8AED-56B2D15DB479}" dt="2026-02-25T07:46:20.642" v="21070" actId="164"/>
          <ac:grpSpMkLst>
            <pc:docMk/>
            <pc:sldMk cId="3958929156" sldId="6084"/>
            <ac:grpSpMk id="5" creationId="{ECD8F2C3-FA54-85F1-296D-98ABD5D93491}"/>
          </ac:grpSpMkLst>
        </pc:grpChg>
        <pc:grpChg chg="mod ord">
          <ac:chgData name="松浦英宗" userId="9b03fd3a-662f-49ff-9af1-1b93cf7aab22" providerId="ADAL" clId="{56E9DFAE-DDAD-4FCA-8AED-56B2D15DB479}" dt="2026-02-25T07:46:25.650" v="21072" actId="164"/>
          <ac:grpSpMkLst>
            <pc:docMk/>
            <pc:sldMk cId="3958929156" sldId="6084"/>
            <ac:grpSpMk id="6" creationId="{4D664095-73B6-36AB-973E-5E207BAF5A9C}"/>
          </ac:grpSpMkLst>
        </pc:grpChg>
        <pc:grpChg chg="mod ord">
          <ac:chgData name="松浦英宗" userId="9b03fd3a-662f-49ff-9af1-1b93cf7aab22" providerId="ADAL" clId="{56E9DFAE-DDAD-4FCA-8AED-56B2D15DB479}" dt="2026-02-25T07:46:31.815" v="21074" actId="164"/>
          <ac:grpSpMkLst>
            <pc:docMk/>
            <pc:sldMk cId="3958929156" sldId="6084"/>
            <ac:grpSpMk id="9" creationId="{BBA12064-65DB-1CEB-646A-5C2F43BC2B83}"/>
          </ac:grpSpMkLst>
        </pc:grpChg>
        <pc:grpChg chg="mod ord">
          <ac:chgData name="松浦英宗" userId="9b03fd3a-662f-49ff-9af1-1b93cf7aab22" providerId="ADAL" clId="{56E9DFAE-DDAD-4FCA-8AED-56B2D15DB479}" dt="2026-02-25T07:46:38.706" v="21076" actId="164"/>
          <ac:grpSpMkLst>
            <pc:docMk/>
            <pc:sldMk cId="3958929156" sldId="6084"/>
            <ac:grpSpMk id="12" creationId="{3BE9B7CE-EC93-438D-BD46-2FD9BE2A3C49}"/>
          </ac:grpSpMkLst>
        </pc:grpChg>
        <pc:grpChg chg="mod ord">
          <ac:chgData name="松浦英宗" userId="9b03fd3a-662f-49ff-9af1-1b93cf7aab22" providerId="ADAL" clId="{56E9DFAE-DDAD-4FCA-8AED-56B2D15DB479}" dt="2026-02-25T07:46:42.709" v="21078" actId="164"/>
          <ac:grpSpMkLst>
            <pc:docMk/>
            <pc:sldMk cId="3958929156" sldId="6084"/>
            <ac:grpSpMk id="15" creationId="{24F6C459-53C8-3336-9DB9-D843B540C269}"/>
          </ac:grpSpMkLst>
        </pc:grpChg>
        <pc:grpChg chg="mod ord">
          <ac:chgData name="松浦英宗" userId="9b03fd3a-662f-49ff-9af1-1b93cf7aab22" providerId="ADAL" clId="{56E9DFAE-DDAD-4FCA-8AED-56B2D15DB479}" dt="2026-02-25T07:46:46.591" v="21080" actId="164"/>
          <ac:grpSpMkLst>
            <pc:docMk/>
            <pc:sldMk cId="3958929156" sldId="6084"/>
            <ac:grpSpMk id="18" creationId="{C37352F4-D098-53CA-6584-1F12292C66FC}"/>
          </ac:grpSpMkLst>
        </pc:grpChg>
        <pc:grpChg chg="add mod">
          <ac:chgData name="松浦英宗" userId="9b03fd3a-662f-49ff-9af1-1b93cf7aab22" providerId="ADAL" clId="{56E9DFAE-DDAD-4FCA-8AED-56B2D15DB479}" dt="2026-02-25T07:37:32.480" v="20956" actId="164"/>
          <ac:grpSpMkLst>
            <pc:docMk/>
            <pc:sldMk cId="3958929156" sldId="6084"/>
            <ac:grpSpMk id="22" creationId="{31ACA6AE-7B62-A5AC-BF33-DA35037D328A}"/>
          </ac:grpSpMkLst>
        </pc:grpChg>
        <pc:grpChg chg="add mod">
          <ac:chgData name="松浦英宗" userId="9b03fd3a-662f-49ff-9af1-1b93cf7aab22" providerId="ADAL" clId="{56E9DFAE-DDAD-4FCA-8AED-56B2D15DB479}" dt="2026-02-25T07:46:20.642" v="21070" actId="164"/>
          <ac:grpSpMkLst>
            <pc:docMk/>
            <pc:sldMk cId="3958929156" sldId="6084"/>
            <ac:grpSpMk id="29" creationId="{71B774A2-255D-0914-AE6C-F8D819CBD85B}"/>
          </ac:grpSpMkLst>
        </pc:grpChg>
        <pc:grpChg chg="add mod">
          <ac:chgData name="松浦英宗" userId="9b03fd3a-662f-49ff-9af1-1b93cf7aab22" providerId="ADAL" clId="{56E9DFAE-DDAD-4FCA-8AED-56B2D15DB479}" dt="2026-02-25T07:46:50.022" v="21081" actId="465"/>
          <ac:grpSpMkLst>
            <pc:docMk/>
            <pc:sldMk cId="3958929156" sldId="6084"/>
            <ac:grpSpMk id="30" creationId="{2A396594-F04F-1893-A2EA-2CB9DAC782A6}"/>
          </ac:grpSpMkLst>
        </pc:grpChg>
        <pc:grpChg chg="add mod">
          <ac:chgData name="松浦英宗" userId="9b03fd3a-662f-49ff-9af1-1b93cf7aab22" providerId="ADAL" clId="{56E9DFAE-DDAD-4FCA-8AED-56B2D15DB479}" dt="2026-02-25T07:46:50.022" v="21081" actId="465"/>
          <ac:grpSpMkLst>
            <pc:docMk/>
            <pc:sldMk cId="3958929156" sldId="6084"/>
            <ac:grpSpMk id="31" creationId="{406F51CB-6E04-CCD7-5579-96FCC060AFA6}"/>
          </ac:grpSpMkLst>
        </pc:grpChg>
        <pc:grpChg chg="add mod">
          <ac:chgData name="松浦英宗" userId="9b03fd3a-662f-49ff-9af1-1b93cf7aab22" providerId="ADAL" clId="{56E9DFAE-DDAD-4FCA-8AED-56B2D15DB479}" dt="2026-02-25T07:46:50.022" v="21081" actId="465"/>
          <ac:grpSpMkLst>
            <pc:docMk/>
            <pc:sldMk cId="3958929156" sldId="6084"/>
            <ac:grpSpMk id="32" creationId="{C13C5E55-743E-9217-3D04-64BE80222B51}"/>
          </ac:grpSpMkLst>
        </pc:grpChg>
        <pc:grpChg chg="add mod">
          <ac:chgData name="松浦英宗" userId="9b03fd3a-662f-49ff-9af1-1b93cf7aab22" providerId="ADAL" clId="{56E9DFAE-DDAD-4FCA-8AED-56B2D15DB479}" dt="2026-02-25T07:46:50.022" v="21081" actId="465"/>
          <ac:grpSpMkLst>
            <pc:docMk/>
            <pc:sldMk cId="3958929156" sldId="6084"/>
            <ac:grpSpMk id="33" creationId="{EED8D1A2-2B56-5AE0-15D5-DA929CB04C00}"/>
          </ac:grpSpMkLst>
        </pc:grpChg>
        <pc:grpChg chg="add mod">
          <ac:chgData name="松浦英宗" userId="9b03fd3a-662f-49ff-9af1-1b93cf7aab22" providerId="ADAL" clId="{56E9DFAE-DDAD-4FCA-8AED-56B2D15DB479}" dt="2026-02-25T07:46:46.591" v="21080" actId="164"/>
          <ac:grpSpMkLst>
            <pc:docMk/>
            <pc:sldMk cId="3958929156" sldId="6084"/>
            <ac:grpSpMk id="34" creationId="{221AF7EA-3E54-96CB-908D-C55749CB925A}"/>
          </ac:grpSpMkLst>
        </pc:grpChg>
      </pc:sldChg>
      <pc:sldChg chg="add del">
        <pc:chgData name="松浦英宗" userId="9b03fd3a-662f-49ff-9af1-1b93cf7aab22" providerId="ADAL" clId="{56E9DFAE-DDAD-4FCA-8AED-56B2D15DB479}" dt="2026-02-25T07:38:31.389" v="20963"/>
        <pc:sldMkLst>
          <pc:docMk/>
          <pc:sldMk cId="2095727944" sldId="6085"/>
        </pc:sldMkLst>
      </pc:sldChg>
      <pc:sldChg chg="addSp delSp modSp add del mod">
        <pc:chgData name="松浦英宗" userId="9b03fd3a-662f-49ff-9af1-1b93cf7aab22" providerId="ADAL" clId="{56E9DFAE-DDAD-4FCA-8AED-56B2D15DB479}" dt="2026-02-25T09:45:44.808" v="22856" actId="47"/>
        <pc:sldMkLst>
          <pc:docMk/>
          <pc:sldMk cId="3316615694" sldId="6085"/>
        </pc:sldMkLst>
        <pc:spChg chg="mod">
          <ac:chgData name="松浦英宗" userId="9b03fd3a-662f-49ff-9af1-1b93cf7aab22" providerId="ADAL" clId="{56E9DFAE-DDAD-4FCA-8AED-56B2D15DB479}" dt="2026-02-25T07:41:46.600" v="20996" actId="164"/>
          <ac:spMkLst>
            <pc:docMk/>
            <pc:sldMk cId="3316615694" sldId="6085"/>
            <ac:spMk id="4" creationId="{6A364B32-BD05-A0F6-09A0-A8D2FC0020D6}"/>
          </ac:spMkLst>
        </pc:spChg>
        <pc:spChg chg="mod">
          <ac:chgData name="松浦英宗" userId="9b03fd3a-662f-49ff-9af1-1b93cf7aab22" providerId="ADAL" clId="{56E9DFAE-DDAD-4FCA-8AED-56B2D15DB479}" dt="2026-02-25T07:38:39.795" v="20966" actId="165"/>
          <ac:spMkLst>
            <pc:docMk/>
            <pc:sldMk cId="3316615694" sldId="6085"/>
            <ac:spMk id="5" creationId="{623E75B5-68AC-283A-3265-86EC9B3FF771}"/>
          </ac:spMkLst>
        </pc:spChg>
        <pc:spChg chg="add mod">
          <ac:chgData name="松浦英宗" userId="9b03fd3a-662f-49ff-9af1-1b93cf7aab22" providerId="ADAL" clId="{56E9DFAE-DDAD-4FCA-8AED-56B2D15DB479}" dt="2026-02-25T07:42:01.057" v="21001" actId="164"/>
          <ac:spMkLst>
            <pc:docMk/>
            <pc:sldMk cId="3316615694" sldId="6085"/>
            <ac:spMk id="6" creationId="{C6ABA71E-58B8-0696-EC7F-C4165A2BF6B8}"/>
          </ac:spMkLst>
        </pc:spChg>
        <pc:spChg chg="mod">
          <ac:chgData name="松浦英宗" userId="9b03fd3a-662f-49ff-9af1-1b93cf7aab22" providerId="ADAL" clId="{56E9DFAE-DDAD-4FCA-8AED-56B2D15DB479}" dt="2026-02-25T07:38:39.795" v="20966" actId="165"/>
          <ac:spMkLst>
            <pc:docMk/>
            <pc:sldMk cId="3316615694" sldId="6085"/>
            <ac:spMk id="7" creationId="{6A623987-743D-AE42-577B-4F83145C57B1}"/>
          </ac:spMkLst>
        </pc:spChg>
        <pc:spChg chg="mod">
          <ac:chgData name="松浦英宗" userId="9b03fd3a-662f-49ff-9af1-1b93cf7aab22" providerId="ADAL" clId="{56E9DFAE-DDAD-4FCA-8AED-56B2D15DB479}" dt="2026-02-25T07:38:39.795" v="20966" actId="165"/>
          <ac:spMkLst>
            <pc:docMk/>
            <pc:sldMk cId="3316615694" sldId="6085"/>
            <ac:spMk id="8" creationId="{5053B8AB-3F84-9F22-FD4C-B96352CF7D55}"/>
          </ac:spMkLst>
        </pc:spChg>
        <pc:spChg chg="mod">
          <ac:chgData name="松浦英宗" userId="9b03fd3a-662f-49ff-9af1-1b93cf7aab22" providerId="ADAL" clId="{56E9DFAE-DDAD-4FCA-8AED-56B2D15DB479}" dt="2026-02-25T07:38:39.795" v="20966" actId="165"/>
          <ac:spMkLst>
            <pc:docMk/>
            <pc:sldMk cId="3316615694" sldId="6085"/>
            <ac:spMk id="9" creationId="{ED6B095D-DDFE-CF14-B8C5-F3DAFA1012A3}"/>
          </ac:spMkLst>
        </pc:spChg>
        <pc:spChg chg="mod">
          <ac:chgData name="松浦英宗" userId="9b03fd3a-662f-49ff-9af1-1b93cf7aab22" providerId="ADAL" clId="{56E9DFAE-DDAD-4FCA-8AED-56B2D15DB479}" dt="2026-02-25T07:41:08.467" v="20988" actId="164"/>
          <ac:spMkLst>
            <pc:docMk/>
            <pc:sldMk cId="3316615694" sldId="6085"/>
            <ac:spMk id="12" creationId="{A177A22C-0F99-43EF-DBFA-7D3CD0F2BFD5}"/>
          </ac:spMkLst>
        </pc:spChg>
        <pc:spChg chg="mod">
          <ac:chgData name="松浦英宗" userId="9b03fd3a-662f-49ff-9af1-1b93cf7aab22" providerId="ADAL" clId="{56E9DFAE-DDAD-4FCA-8AED-56B2D15DB479}" dt="2026-02-25T07:41:08.467" v="20988" actId="164"/>
          <ac:spMkLst>
            <pc:docMk/>
            <pc:sldMk cId="3316615694" sldId="6085"/>
            <ac:spMk id="13" creationId="{EAE03B2B-0443-CABF-AAEC-E641336D27D5}"/>
          </ac:spMkLst>
        </pc:spChg>
        <pc:spChg chg="mod">
          <ac:chgData name="松浦英宗" userId="9b03fd3a-662f-49ff-9af1-1b93cf7aab22" providerId="ADAL" clId="{56E9DFAE-DDAD-4FCA-8AED-56B2D15DB479}" dt="2026-02-25T07:41:08.467" v="20988" actId="164"/>
          <ac:spMkLst>
            <pc:docMk/>
            <pc:sldMk cId="3316615694" sldId="6085"/>
            <ac:spMk id="14" creationId="{10C1AED3-631B-8842-AE3E-0A1B39725863}"/>
          </ac:spMkLst>
        </pc:spChg>
        <pc:spChg chg="mod">
          <ac:chgData name="松浦英宗" userId="9b03fd3a-662f-49ff-9af1-1b93cf7aab22" providerId="ADAL" clId="{56E9DFAE-DDAD-4FCA-8AED-56B2D15DB479}" dt="2026-02-25T07:41:08.467" v="20988" actId="164"/>
          <ac:spMkLst>
            <pc:docMk/>
            <pc:sldMk cId="3316615694" sldId="6085"/>
            <ac:spMk id="15" creationId="{A6B0FEF5-4F4B-67DB-DCE6-B33288A67E27}"/>
          </ac:spMkLst>
        </pc:spChg>
        <pc:spChg chg="mod">
          <ac:chgData name="松浦英宗" userId="9b03fd3a-662f-49ff-9af1-1b93cf7aab22" providerId="ADAL" clId="{56E9DFAE-DDAD-4FCA-8AED-56B2D15DB479}" dt="2026-02-25T07:38:39.795" v="20966" actId="165"/>
          <ac:spMkLst>
            <pc:docMk/>
            <pc:sldMk cId="3316615694" sldId="6085"/>
            <ac:spMk id="18" creationId="{E27CA5D1-8147-76A5-ACFF-724DD41F8824}"/>
          </ac:spMkLst>
        </pc:spChg>
        <pc:spChg chg="mod">
          <ac:chgData name="松浦英宗" userId="9b03fd3a-662f-49ff-9af1-1b93cf7aab22" providerId="ADAL" clId="{56E9DFAE-DDAD-4FCA-8AED-56B2D15DB479}" dt="2026-02-25T07:38:39.795" v="20966" actId="165"/>
          <ac:spMkLst>
            <pc:docMk/>
            <pc:sldMk cId="3316615694" sldId="6085"/>
            <ac:spMk id="29" creationId="{6FECABE4-B9FA-1CB2-28E4-AADB7A9A9BCB}"/>
          </ac:spMkLst>
        </pc:spChg>
        <pc:spChg chg="mod">
          <ac:chgData name="松浦英宗" userId="9b03fd3a-662f-49ff-9af1-1b93cf7aab22" providerId="ADAL" clId="{56E9DFAE-DDAD-4FCA-8AED-56B2D15DB479}" dt="2026-02-25T07:38:39.795" v="20966" actId="165"/>
          <ac:spMkLst>
            <pc:docMk/>
            <pc:sldMk cId="3316615694" sldId="6085"/>
            <ac:spMk id="32" creationId="{F641694C-7D81-9815-7B23-2C4E73068E7F}"/>
          </ac:spMkLst>
        </pc:spChg>
        <pc:spChg chg="mod">
          <ac:chgData name="松浦英宗" userId="9b03fd3a-662f-49ff-9af1-1b93cf7aab22" providerId="ADAL" clId="{56E9DFAE-DDAD-4FCA-8AED-56B2D15DB479}" dt="2026-02-25T07:38:39.795" v="20966" actId="165"/>
          <ac:spMkLst>
            <pc:docMk/>
            <pc:sldMk cId="3316615694" sldId="6085"/>
            <ac:spMk id="35" creationId="{923722EF-2EF4-3383-C0A0-302C8F0C13B2}"/>
          </ac:spMkLst>
        </pc:spChg>
        <pc:spChg chg="add mod">
          <ac:chgData name="松浦英宗" userId="9b03fd3a-662f-49ff-9af1-1b93cf7aab22" providerId="ADAL" clId="{56E9DFAE-DDAD-4FCA-8AED-56B2D15DB479}" dt="2026-02-25T07:41:58.182" v="21000" actId="164"/>
          <ac:spMkLst>
            <pc:docMk/>
            <pc:sldMk cId="3316615694" sldId="6085"/>
            <ac:spMk id="39" creationId="{05713E8F-994F-8405-0453-FC2892CC10D2}"/>
          </ac:spMkLst>
        </pc:spChg>
        <pc:spChg chg="add mod">
          <ac:chgData name="松浦英宗" userId="9b03fd3a-662f-49ff-9af1-1b93cf7aab22" providerId="ADAL" clId="{56E9DFAE-DDAD-4FCA-8AED-56B2D15DB479}" dt="2026-02-25T07:41:49.158" v="20997" actId="164"/>
          <ac:spMkLst>
            <pc:docMk/>
            <pc:sldMk cId="3316615694" sldId="6085"/>
            <ac:spMk id="41" creationId="{6441C03D-03EA-07DD-B544-A0F03F0D03D3}"/>
          </ac:spMkLst>
        </pc:spChg>
        <pc:spChg chg="add mod">
          <ac:chgData name="松浦英宗" userId="9b03fd3a-662f-49ff-9af1-1b93cf7aab22" providerId="ADAL" clId="{56E9DFAE-DDAD-4FCA-8AED-56B2D15DB479}" dt="2026-02-25T07:41:51.682" v="20998" actId="164"/>
          <ac:spMkLst>
            <pc:docMk/>
            <pc:sldMk cId="3316615694" sldId="6085"/>
            <ac:spMk id="42" creationId="{BCA26B40-7A55-90E7-CD81-0DDE90813C45}"/>
          </ac:spMkLst>
        </pc:spChg>
        <pc:spChg chg="add mod">
          <ac:chgData name="松浦英宗" userId="9b03fd3a-662f-49ff-9af1-1b93cf7aab22" providerId="ADAL" clId="{56E9DFAE-DDAD-4FCA-8AED-56B2D15DB479}" dt="2026-02-25T07:41:54.020" v="20999" actId="164"/>
          <ac:spMkLst>
            <pc:docMk/>
            <pc:sldMk cId="3316615694" sldId="6085"/>
            <ac:spMk id="43" creationId="{8D02522C-F550-7794-7B1D-461E0B7D456D}"/>
          </ac:spMkLst>
        </pc:spChg>
        <pc:grpChg chg="mod ord">
          <ac:chgData name="松浦英宗" userId="9b03fd3a-662f-49ff-9af1-1b93cf7aab22" providerId="ADAL" clId="{56E9DFAE-DDAD-4FCA-8AED-56B2D15DB479}" dt="2026-02-25T07:41:46.600" v="20996" actId="164"/>
          <ac:grpSpMkLst>
            <pc:docMk/>
            <pc:sldMk cId="3316615694" sldId="6085"/>
            <ac:grpSpMk id="10" creationId="{E648B468-3FC6-001F-E2D1-41D51020DB39}"/>
          </ac:grpSpMkLst>
        </pc:grpChg>
        <pc:grpChg chg="mod ord">
          <ac:chgData name="松浦英宗" userId="9b03fd3a-662f-49ff-9af1-1b93cf7aab22" providerId="ADAL" clId="{56E9DFAE-DDAD-4FCA-8AED-56B2D15DB479}" dt="2026-02-25T07:42:01.057" v="21001" actId="164"/>
          <ac:grpSpMkLst>
            <pc:docMk/>
            <pc:sldMk cId="3316615694" sldId="6085"/>
            <ac:grpSpMk id="11" creationId="{E0CF07F6-B166-8931-47DA-FE9F4364C99D}"/>
          </ac:grpSpMkLst>
        </pc:grpChg>
        <pc:grpChg chg="mod ord">
          <ac:chgData name="松浦英宗" userId="9b03fd3a-662f-49ff-9af1-1b93cf7aab22" providerId="ADAL" clId="{56E9DFAE-DDAD-4FCA-8AED-56B2D15DB479}" dt="2026-02-25T07:41:58.182" v="21000" actId="164"/>
          <ac:grpSpMkLst>
            <pc:docMk/>
            <pc:sldMk cId="3316615694" sldId="6085"/>
            <ac:grpSpMk id="16" creationId="{FD289AD6-DBF8-E6C1-CC36-37629E04113F}"/>
          </ac:grpSpMkLst>
        </pc:grpChg>
        <pc:grpChg chg="mod ord">
          <ac:chgData name="松浦英宗" userId="9b03fd3a-662f-49ff-9af1-1b93cf7aab22" providerId="ADAL" clId="{56E9DFAE-DDAD-4FCA-8AED-56B2D15DB479}" dt="2026-02-25T07:41:49.158" v="20997" actId="164"/>
          <ac:grpSpMkLst>
            <pc:docMk/>
            <pc:sldMk cId="3316615694" sldId="6085"/>
            <ac:grpSpMk id="23" creationId="{9A71FFA4-262E-9EE6-AF86-7E076594F86F}"/>
          </ac:grpSpMkLst>
        </pc:grpChg>
        <pc:grpChg chg="mod ord">
          <ac:chgData name="松浦英宗" userId="9b03fd3a-662f-49ff-9af1-1b93cf7aab22" providerId="ADAL" clId="{56E9DFAE-DDAD-4FCA-8AED-56B2D15DB479}" dt="2026-02-25T07:41:51.682" v="20998" actId="164"/>
          <ac:grpSpMkLst>
            <pc:docMk/>
            <pc:sldMk cId="3316615694" sldId="6085"/>
            <ac:grpSpMk id="24" creationId="{A08DB979-50C6-AA9D-8E0D-EF6B3973A984}"/>
          </ac:grpSpMkLst>
        </pc:grpChg>
        <pc:grpChg chg="mod ord">
          <ac:chgData name="松浦英宗" userId="9b03fd3a-662f-49ff-9af1-1b93cf7aab22" providerId="ADAL" clId="{56E9DFAE-DDAD-4FCA-8AED-56B2D15DB479}" dt="2026-02-25T07:41:54.020" v="20999" actId="164"/>
          <ac:grpSpMkLst>
            <pc:docMk/>
            <pc:sldMk cId="3316615694" sldId="6085"/>
            <ac:grpSpMk id="25" creationId="{091BE238-B957-8AD2-CC66-D75D0E8A018B}"/>
          </ac:grpSpMkLst>
        </pc:grpChg>
        <pc:grpChg chg="add mod">
          <ac:chgData name="松浦英宗" userId="9b03fd3a-662f-49ff-9af1-1b93cf7aab22" providerId="ADAL" clId="{56E9DFAE-DDAD-4FCA-8AED-56B2D15DB479}" dt="2026-02-25T07:41:08.467" v="20988" actId="164"/>
          <ac:grpSpMkLst>
            <pc:docMk/>
            <pc:sldMk cId="3316615694" sldId="6085"/>
            <ac:grpSpMk id="40" creationId="{6343E35D-A4F8-ECB6-552D-0DDD2FD42B4B}"/>
          </ac:grpSpMkLst>
        </pc:grpChg>
        <pc:grpChg chg="add mod">
          <ac:chgData name="松浦英宗" userId="9b03fd3a-662f-49ff-9af1-1b93cf7aab22" providerId="ADAL" clId="{56E9DFAE-DDAD-4FCA-8AED-56B2D15DB479}" dt="2026-02-25T07:41:46.600" v="20996" actId="164"/>
          <ac:grpSpMkLst>
            <pc:docMk/>
            <pc:sldMk cId="3316615694" sldId="6085"/>
            <ac:grpSpMk id="44" creationId="{96AB3FE4-394D-A605-AB85-00470AF6B276}"/>
          </ac:grpSpMkLst>
        </pc:grpChg>
        <pc:grpChg chg="add mod">
          <ac:chgData name="松浦英宗" userId="9b03fd3a-662f-49ff-9af1-1b93cf7aab22" providerId="ADAL" clId="{56E9DFAE-DDAD-4FCA-8AED-56B2D15DB479}" dt="2026-02-25T07:41:49.158" v="20997" actId="164"/>
          <ac:grpSpMkLst>
            <pc:docMk/>
            <pc:sldMk cId="3316615694" sldId="6085"/>
            <ac:grpSpMk id="45" creationId="{A4889129-CCE0-4DC6-5EA2-1FB57A26FBFA}"/>
          </ac:grpSpMkLst>
        </pc:grpChg>
        <pc:grpChg chg="add mod">
          <ac:chgData name="松浦英宗" userId="9b03fd3a-662f-49ff-9af1-1b93cf7aab22" providerId="ADAL" clId="{56E9DFAE-DDAD-4FCA-8AED-56B2D15DB479}" dt="2026-02-25T07:42:13.473" v="21014" actId="465"/>
          <ac:grpSpMkLst>
            <pc:docMk/>
            <pc:sldMk cId="3316615694" sldId="6085"/>
            <ac:grpSpMk id="46" creationId="{D8810CBA-F253-1EF7-DEBB-CC8F3F66071A}"/>
          </ac:grpSpMkLst>
        </pc:grpChg>
        <pc:grpChg chg="add mod">
          <ac:chgData name="松浦英宗" userId="9b03fd3a-662f-49ff-9af1-1b93cf7aab22" providerId="ADAL" clId="{56E9DFAE-DDAD-4FCA-8AED-56B2D15DB479}" dt="2026-02-25T07:42:05.587" v="21012" actId="1036"/>
          <ac:grpSpMkLst>
            <pc:docMk/>
            <pc:sldMk cId="3316615694" sldId="6085"/>
            <ac:grpSpMk id="47" creationId="{04AB3799-3B4A-F62F-5F3F-EB06CC74E987}"/>
          </ac:grpSpMkLst>
        </pc:grpChg>
        <pc:grpChg chg="add mod">
          <ac:chgData name="松浦英宗" userId="9b03fd3a-662f-49ff-9af1-1b93cf7aab22" providerId="ADAL" clId="{56E9DFAE-DDAD-4FCA-8AED-56B2D15DB479}" dt="2026-02-25T07:42:05.587" v="21012" actId="1036"/>
          <ac:grpSpMkLst>
            <pc:docMk/>
            <pc:sldMk cId="3316615694" sldId="6085"/>
            <ac:grpSpMk id="48" creationId="{57A2F431-B11F-67BA-DF8F-7D18946114F0}"/>
          </ac:grpSpMkLst>
        </pc:grpChg>
        <pc:grpChg chg="add mod">
          <ac:chgData name="松浦英宗" userId="9b03fd3a-662f-49ff-9af1-1b93cf7aab22" providerId="ADAL" clId="{56E9DFAE-DDAD-4FCA-8AED-56B2D15DB479}" dt="2026-02-25T07:42:09.587" v="21013" actId="465"/>
          <ac:grpSpMkLst>
            <pc:docMk/>
            <pc:sldMk cId="3316615694" sldId="6085"/>
            <ac:grpSpMk id="49" creationId="{37BAD29C-EA5A-5FCF-F53C-BCC3285D616F}"/>
          </ac:grpSpMkLst>
        </pc:grpChg>
      </pc:sldChg>
      <pc:sldChg chg="add del">
        <pc:chgData name="松浦英宗" userId="9b03fd3a-662f-49ff-9af1-1b93cf7aab22" providerId="ADAL" clId="{56E9DFAE-DDAD-4FCA-8AED-56B2D15DB479}" dt="2026-02-25T09:24:20.465" v="22847" actId="2696"/>
        <pc:sldMkLst>
          <pc:docMk/>
          <pc:sldMk cId="3578423021" sldId="6086"/>
        </pc:sldMkLst>
      </pc:sldChg>
      <pc:sldChg chg="add del">
        <pc:chgData name="松浦英宗" userId="9b03fd3a-662f-49ff-9af1-1b93cf7aab22" providerId="ADAL" clId="{56E9DFAE-DDAD-4FCA-8AED-56B2D15DB479}" dt="2026-02-25T09:45:44.808" v="22856" actId="47"/>
        <pc:sldMkLst>
          <pc:docMk/>
          <pc:sldMk cId="4088116525" sldId="6086"/>
        </pc:sldMkLst>
      </pc:sldChg>
      <pc:sldChg chg="delSp modSp add del mod">
        <pc:chgData name="松浦英宗" userId="9b03fd3a-662f-49ff-9af1-1b93cf7aab22" providerId="ADAL" clId="{56E9DFAE-DDAD-4FCA-8AED-56B2D15DB479}" dt="2026-02-25T09:45:44.808" v="22856" actId="47"/>
        <pc:sldMkLst>
          <pc:docMk/>
          <pc:sldMk cId="2217478086" sldId="6087"/>
        </pc:sldMkLst>
        <pc:spChg chg="del">
          <ac:chgData name="松浦英宗" userId="9b03fd3a-662f-49ff-9af1-1b93cf7aab22" providerId="ADAL" clId="{56E9DFAE-DDAD-4FCA-8AED-56B2D15DB479}" dt="2026-02-25T07:49:55.740" v="21083" actId="478"/>
          <ac:spMkLst>
            <pc:docMk/>
            <pc:sldMk cId="2217478086" sldId="6087"/>
            <ac:spMk id="3" creationId="{4F298EB1-8A4D-ECE2-8719-574535D08C2A}"/>
          </ac:spMkLst>
        </pc:spChg>
        <pc:spChg chg="del">
          <ac:chgData name="松浦英宗" userId="9b03fd3a-662f-49ff-9af1-1b93cf7aab22" providerId="ADAL" clId="{56E9DFAE-DDAD-4FCA-8AED-56B2D15DB479}" dt="2026-02-25T07:50:07.664" v="21085" actId="478"/>
          <ac:spMkLst>
            <pc:docMk/>
            <pc:sldMk cId="2217478086" sldId="6087"/>
            <ac:spMk id="4" creationId="{2A7E49F6-D87D-809D-0D38-D63626C4EAEA}"/>
          </ac:spMkLst>
        </pc:spChg>
        <pc:spChg chg="del">
          <ac:chgData name="松浦英宗" userId="9b03fd3a-662f-49ff-9af1-1b93cf7aab22" providerId="ADAL" clId="{56E9DFAE-DDAD-4FCA-8AED-56B2D15DB479}" dt="2026-02-25T07:50:07.664" v="21085" actId="478"/>
          <ac:spMkLst>
            <pc:docMk/>
            <pc:sldMk cId="2217478086" sldId="6087"/>
            <ac:spMk id="6" creationId="{621F7874-C807-FDCD-04A0-80EC54C6795A}"/>
          </ac:spMkLst>
        </pc:spChg>
        <pc:spChg chg="mod">
          <ac:chgData name="松浦英宗" userId="9b03fd3a-662f-49ff-9af1-1b93cf7aab22" providerId="ADAL" clId="{56E9DFAE-DDAD-4FCA-8AED-56B2D15DB479}" dt="2026-02-25T07:50:01.666" v="21084" actId="165"/>
          <ac:spMkLst>
            <pc:docMk/>
            <pc:sldMk cId="2217478086" sldId="6087"/>
            <ac:spMk id="14" creationId="{B6E9ABC3-8AC8-7511-C8BA-935163EE1816}"/>
          </ac:spMkLst>
        </pc:spChg>
        <pc:spChg chg="mod">
          <ac:chgData name="松浦英宗" userId="9b03fd3a-662f-49ff-9af1-1b93cf7aab22" providerId="ADAL" clId="{56E9DFAE-DDAD-4FCA-8AED-56B2D15DB479}" dt="2026-02-25T07:50:01.666" v="21084" actId="165"/>
          <ac:spMkLst>
            <pc:docMk/>
            <pc:sldMk cId="2217478086" sldId="6087"/>
            <ac:spMk id="18" creationId="{ED610672-8DA3-4796-FC51-B35530B86CF1}"/>
          </ac:spMkLst>
        </pc:spChg>
        <pc:spChg chg="mod">
          <ac:chgData name="松浦英宗" userId="9b03fd3a-662f-49ff-9af1-1b93cf7aab22" providerId="ADAL" clId="{56E9DFAE-DDAD-4FCA-8AED-56B2D15DB479}" dt="2026-02-25T07:50:01.666" v="21084" actId="165"/>
          <ac:spMkLst>
            <pc:docMk/>
            <pc:sldMk cId="2217478086" sldId="6087"/>
            <ac:spMk id="27" creationId="{B7D5B391-3299-EF23-CF96-9808ED54F5E3}"/>
          </ac:spMkLst>
        </pc:spChg>
        <pc:spChg chg="mod">
          <ac:chgData name="松浦英宗" userId="9b03fd3a-662f-49ff-9af1-1b93cf7aab22" providerId="ADAL" clId="{56E9DFAE-DDAD-4FCA-8AED-56B2D15DB479}" dt="2026-02-25T07:50:01.666" v="21084" actId="165"/>
          <ac:spMkLst>
            <pc:docMk/>
            <pc:sldMk cId="2217478086" sldId="6087"/>
            <ac:spMk id="30" creationId="{E0E477AA-9EEC-7D8E-BDEA-8F884533E310}"/>
          </ac:spMkLst>
        </pc:spChg>
        <pc:spChg chg="mod">
          <ac:chgData name="松浦英宗" userId="9b03fd3a-662f-49ff-9af1-1b93cf7aab22" providerId="ADAL" clId="{56E9DFAE-DDAD-4FCA-8AED-56B2D15DB479}" dt="2026-02-25T07:50:01.666" v="21084" actId="165"/>
          <ac:spMkLst>
            <pc:docMk/>
            <pc:sldMk cId="2217478086" sldId="6087"/>
            <ac:spMk id="32" creationId="{C9F4C4BB-3AFC-8DC7-CAAD-5BDAF27C8054}"/>
          </ac:spMkLst>
        </pc:spChg>
        <pc:spChg chg="mod">
          <ac:chgData name="松浦英宗" userId="9b03fd3a-662f-49ff-9af1-1b93cf7aab22" providerId="ADAL" clId="{56E9DFAE-DDAD-4FCA-8AED-56B2D15DB479}" dt="2026-02-25T07:50:01.666" v="21084" actId="165"/>
          <ac:spMkLst>
            <pc:docMk/>
            <pc:sldMk cId="2217478086" sldId="6087"/>
            <ac:spMk id="34" creationId="{B068C479-8013-E68B-A37C-32C02E61BA33}"/>
          </ac:spMkLst>
        </pc:spChg>
        <pc:spChg chg="mod">
          <ac:chgData name="松浦英宗" userId="9b03fd3a-662f-49ff-9af1-1b93cf7aab22" providerId="ADAL" clId="{56E9DFAE-DDAD-4FCA-8AED-56B2D15DB479}" dt="2026-02-25T07:50:01.666" v="21084" actId="165"/>
          <ac:spMkLst>
            <pc:docMk/>
            <pc:sldMk cId="2217478086" sldId="6087"/>
            <ac:spMk id="37" creationId="{91C01611-23C4-12A3-101C-3B286DC2F469}"/>
          </ac:spMkLst>
        </pc:spChg>
        <pc:spChg chg="del mod topLvl">
          <ac:chgData name="松浦英宗" userId="9b03fd3a-662f-49ff-9af1-1b93cf7aab22" providerId="ADAL" clId="{56E9DFAE-DDAD-4FCA-8AED-56B2D15DB479}" dt="2026-02-25T07:50:07.664" v="21085" actId="478"/>
          <ac:spMkLst>
            <pc:docMk/>
            <pc:sldMk cId="2217478086" sldId="6087"/>
            <ac:spMk id="39" creationId="{B004E4A7-F25C-D55D-E19C-AB83141C0845}"/>
          </ac:spMkLst>
        </pc:spChg>
        <pc:spChg chg="del">
          <ac:chgData name="松浦英宗" userId="9b03fd3a-662f-49ff-9af1-1b93cf7aab22" providerId="ADAL" clId="{56E9DFAE-DDAD-4FCA-8AED-56B2D15DB479}" dt="2026-02-25T07:50:07.664" v="21085" actId="478"/>
          <ac:spMkLst>
            <pc:docMk/>
            <pc:sldMk cId="2217478086" sldId="6087"/>
            <ac:spMk id="41" creationId="{4A6D57FC-23DF-23E9-E7F4-D3D52B46854F}"/>
          </ac:spMkLst>
        </pc:spChg>
        <pc:spChg chg="del mod topLvl">
          <ac:chgData name="松浦英宗" userId="9b03fd3a-662f-49ff-9af1-1b93cf7aab22" providerId="ADAL" clId="{56E9DFAE-DDAD-4FCA-8AED-56B2D15DB479}" dt="2026-02-25T07:50:07.664" v="21085" actId="478"/>
          <ac:spMkLst>
            <pc:docMk/>
            <pc:sldMk cId="2217478086" sldId="6087"/>
            <ac:spMk id="42" creationId="{87E5F7CB-A30F-3A40-CA48-A8DBF6487E8F}"/>
          </ac:spMkLst>
        </pc:spChg>
        <pc:spChg chg="del mod topLvl">
          <ac:chgData name="松浦英宗" userId="9b03fd3a-662f-49ff-9af1-1b93cf7aab22" providerId="ADAL" clId="{56E9DFAE-DDAD-4FCA-8AED-56B2D15DB479}" dt="2026-02-25T07:50:07.664" v="21085" actId="478"/>
          <ac:spMkLst>
            <pc:docMk/>
            <pc:sldMk cId="2217478086" sldId="6087"/>
            <ac:spMk id="43" creationId="{D57BDA6C-98F6-30F8-49B6-6B3189286ABE}"/>
          </ac:spMkLst>
        </pc:spChg>
      </pc:sldChg>
      <pc:sldChg chg="add del">
        <pc:chgData name="松浦英宗" userId="9b03fd3a-662f-49ff-9af1-1b93cf7aab22" providerId="ADAL" clId="{56E9DFAE-DDAD-4FCA-8AED-56B2D15DB479}" dt="2026-02-25T09:52:52.052" v="22857"/>
        <pc:sldMkLst>
          <pc:docMk/>
          <pc:sldMk cId="980875018" sldId="6088"/>
        </pc:sldMkLst>
      </pc:sldChg>
      <pc:sldChg chg="delSp modSp add del mod">
        <pc:chgData name="松浦英宗" userId="9b03fd3a-662f-49ff-9af1-1b93cf7aab22" providerId="ADAL" clId="{56E9DFAE-DDAD-4FCA-8AED-56B2D15DB479}" dt="2026-02-25T09:24:41.691" v="22854" actId="2696"/>
        <pc:sldMkLst>
          <pc:docMk/>
          <pc:sldMk cId="1824785430" sldId="6088"/>
        </pc:sldMkLst>
        <pc:spChg chg="del">
          <ac:chgData name="松浦英宗" userId="9b03fd3a-662f-49ff-9af1-1b93cf7aab22" providerId="ADAL" clId="{56E9DFAE-DDAD-4FCA-8AED-56B2D15DB479}" dt="2026-02-25T07:58:52.701" v="21386" actId="478"/>
          <ac:spMkLst>
            <pc:docMk/>
            <pc:sldMk cId="1824785430" sldId="6088"/>
            <ac:spMk id="3" creationId="{BD33C7E0-2702-0B48-2101-9F29D2AF9B50}"/>
          </ac:spMkLst>
        </pc:spChg>
        <pc:spChg chg="mod">
          <ac:chgData name="松浦英宗" userId="9b03fd3a-662f-49ff-9af1-1b93cf7aab22" providerId="ADAL" clId="{56E9DFAE-DDAD-4FCA-8AED-56B2D15DB479}" dt="2026-02-25T09:07:11.432" v="22585" actId="208"/>
          <ac:spMkLst>
            <pc:docMk/>
            <pc:sldMk cId="1824785430" sldId="6088"/>
            <ac:spMk id="4" creationId="{AB160468-4980-8FF8-D310-13043E3A43F2}"/>
          </ac:spMkLst>
        </pc:spChg>
        <pc:spChg chg="mod">
          <ac:chgData name="松浦英宗" userId="9b03fd3a-662f-49ff-9af1-1b93cf7aab22" providerId="ADAL" clId="{56E9DFAE-DDAD-4FCA-8AED-56B2D15DB479}" dt="2026-02-25T09:07:11.432" v="22585" actId="208"/>
          <ac:spMkLst>
            <pc:docMk/>
            <pc:sldMk cId="1824785430" sldId="6088"/>
            <ac:spMk id="13" creationId="{E3CF4F3E-4B38-D590-4D80-1155A653E343}"/>
          </ac:spMkLst>
        </pc:spChg>
        <pc:spChg chg="mod">
          <ac:chgData name="松浦英宗" userId="9b03fd3a-662f-49ff-9af1-1b93cf7aab22" providerId="ADAL" clId="{56E9DFAE-DDAD-4FCA-8AED-56B2D15DB479}" dt="2026-02-25T09:07:11.432" v="22585" actId="208"/>
          <ac:spMkLst>
            <pc:docMk/>
            <pc:sldMk cId="1824785430" sldId="6088"/>
            <ac:spMk id="21" creationId="{01913C22-B976-5581-07D4-A1C9B4BEE483}"/>
          </ac:spMkLst>
        </pc:spChg>
        <pc:spChg chg="mod">
          <ac:chgData name="松浦英宗" userId="9b03fd3a-662f-49ff-9af1-1b93cf7aab22" providerId="ADAL" clId="{56E9DFAE-DDAD-4FCA-8AED-56B2D15DB479}" dt="2026-02-25T09:07:11.432" v="22585" actId="208"/>
          <ac:spMkLst>
            <pc:docMk/>
            <pc:sldMk cId="1824785430" sldId="6088"/>
            <ac:spMk id="29" creationId="{55A601AB-D3D5-605F-1167-59954D17359A}"/>
          </ac:spMkLst>
        </pc:spChg>
      </pc:sldChg>
      <pc:sldChg chg="add del">
        <pc:chgData name="松浦英宗" userId="9b03fd3a-662f-49ff-9af1-1b93cf7aab22" providerId="ADAL" clId="{56E9DFAE-DDAD-4FCA-8AED-56B2D15DB479}" dt="2026-02-25T07:58:49.083" v="21384" actId="47"/>
        <pc:sldMkLst>
          <pc:docMk/>
          <pc:sldMk cId="2435651919" sldId="6088"/>
        </pc:sldMkLst>
      </pc:sldChg>
      <pc:sldChg chg="addSp delSp modSp add del mod">
        <pc:chgData name="松浦英宗" userId="9b03fd3a-662f-49ff-9af1-1b93cf7aab22" providerId="ADAL" clId="{56E9DFAE-DDAD-4FCA-8AED-56B2D15DB479}" dt="2026-02-25T09:45:44.808" v="22856" actId="47"/>
        <pc:sldMkLst>
          <pc:docMk/>
          <pc:sldMk cId="3270635641" sldId="6089"/>
        </pc:sldMkLst>
        <pc:spChg chg="mod topLvl">
          <ac:chgData name="松浦英宗" userId="9b03fd3a-662f-49ff-9af1-1b93cf7aab22" providerId="ADAL" clId="{56E9DFAE-DDAD-4FCA-8AED-56B2D15DB479}" dt="2026-02-25T08:09:47.282" v="21571" actId="165"/>
          <ac:spMkLst>
            <pc:docMk/>
            <pc:sldMk cId="3270635641" sldId="6089"/>
            <ac:spMk id="5" creationId="{66883478-1EF3-6780-25A9-D9196B80E17A}"/>
          </ac:spMkLst>
        </pc:spChg>
        <pc:spChg chg="del mod topLvl">
          <ac:chgData name="松浦英宗" userId="9b03fd3a-662f-49ff-9af1-1b93cf7aab22" providerId="ADAL" clId="{56E9DFAE-DDAD-4FCA-8AED-56B2D15DB479}" dt="2026-02-25T08:08:42.507" v="21561" actId="478"/>
          <ac:spMkLst>
            <pc:docMk/>
            <pc:sldMk cId="3270635641" sldId="6089"/>
            <ac:spMk id="7" creationId="{51692B67-8EB9-855D-3FCD-62BD59D7BEE4}"/>
          </ac:spMkLst>
        </pc:spChg>
        <pc:spChg chg="mod topLvl">
          <ac:chgData name="松浦英宗" userId="9b03fd3a-662f-49ff-9af1-1b93cf7aab22" providerId="ADAL" clId="{56E9DFAE-DDAD-4FCA-8AED-56B2D15DB479}" dt="2026-02-25T08:09:47.282" v="21571" actId="165"/>
          <ac:spMkLst>
            <pc:docMk/>
            <pc:sldMk cId="3270635641" sldId="6089"/>
            <ac:spMk id="8" creationId="{0317CCFF-97EB-DFD0-6629-23078B66079D}"/>
          </ac:spMkLst>
        </pc:spChg>
        <pc:spChg chg="del">
          <ac:chgData name="松浦英宗" userId="9b03fd3a-662f-49ff-9af1-1b93cf7aab22" providerId="ADAL" clId="{56E9DFAE-DDAD-4FCA-8AED-56B2D15DB479}" dt="2026-02-25T08:08:42.507" v="21561" actId="478"/>
          <ac:spMkLst>
            <pc:docMk/>
            <pc:sldMk cId="3270635641" sldId="6089"/>
            <ac:spMk id="9" creationId="{41069C24-CBC3-9151-6145-8D51A6C6B1FB}"/>
          </ac:spMkLst>
        </pc:spChg>
        <pc:spChg chg="mod topLvl">
          <ac:chgData name="松浦英宗" userId="9b03fd3a-662f-49ff-9af1-1b93cf7aab22" providerId="ADAL" clId="{56E9DFAE-DDAD-4FCA-8AED-56B2D15DB479}" dt="2026-02-25T08:09:47.282" v="21571" actId="165"/>
          <ac:spMkLst>
            <pc:docMk/>
            <pc:sldMk cId="3270635641" sldId="6089"/>
            <ac:spMk id="12" creationId="{430AD6BD-4690-5C58-748D-160DF931F4AC}"/>
          </ac:spMkLst>
        </pc:spChg>
        <pc:spChg chg="del mod topLvl">
          <ac:chgData name="松浦英宗" userId="9b03fd3a-662f-49ff-9af1-1b93cf7aab22" providerId="ADAL" clId="{56E9DFAE-DDAD-4FCA-8AED-56B2D15DB479}" dt="2026-02-25T08:08:42.507" v="21561" actId="478"/>
          <ac:spMkLst>
            <pc:docMk/>
            <pc:sldMk cId="3270635641" sldId="6089"/>
            <ac:spMk id="13" creationId="{8EFA1C2A-FFCF-FA2F-AA59-C75C41888F3B}"/>
          </ac:spMkLst>
        </pc:spChg>
        <pc:spChg chg="mod topLvl">
          <ac:chgData name="松浦英宗" userId="9b03fd3a-662f-49ff-9af1-1b93cf7aab22" providerId="ADAL" clId="{56E9DFAE-DDAD-4FCA-8AED-56B2D15DB479}" dt="2026-02-25T08:09:47.282" v="21571" actId="165"/>
          <ac:spMkLst>
            <pc:docMk/>
            <pc:sldMk cId="3270635641" sldId="6089"/>
            <ac:spMk id="14" creationId="{0ADAF434-48E2-48D0-C6F6-79179B6318BB}"/>
          </ac:spMkLst>
        </pc:spChg>
        <pc:spChg chg="del mod topLvl">
          <ac:chgData name="松浦英宗" userId="9b03fd3a-662f-49ff-9af1-1b93cf7aab22" providerId="ADAL" clId="{56E9DFAE-DDAD-4FCA-8AED-56B2D15DB479}" dt="2026-02-25T08:08:42.507" v="21561" actId="478"/>
          <ac:spMkLst>
            <pc:docMk/>
            <pc:sldMk cId="3270635641" sldId="6089"/>
            <ac:spMk id="15" creationId="{810F3653-FF27-AACC-0975-1F3CD2D6C4C2}"/>
          </ac:spMkLst>
        </pc:spChg>
        <pc:spChg chg="mod topLvl">
          <ac:chgData name="松浦英宗" userId="9b03fd3a-662f-49ff-9af1-1b93cf7aab22" providerId="ADAL" clId="{56E9DFAE-DDAD-4FCA-8AED-56B2D15DB479}" dt="2026-02-25T08:09:47.282" v="21571" actId="165"/>
          <ac:spMkLst>
            <pc:docMk/>
            <pc:sldMk cId="3270635641" sldId="6089"/>
            <ac:spMk id="17" creationId="{13A2A4EB-5F1B-B9F6-DA0B-F37566BCBF24}"/>
          </ac:spMkLst>
        </pc:spChg>
        <pc:spChg chg="del">
          <ac:chgData name="松浦英宗" userId="9b03fd3a-662f-49ff-9af1-1b93cf7aab22" providerId="ADAL" clId="{56E9DFAE-DDAD-4FCA-8AED-56B2D15DB479}" dt="2026-02-25T08:08:42.507" v="21561" actId="478"/>
          <ac:spMkLst>
            <pc:docMk/>
            <pc:sldMk cId="3270635641" sldId="6089"/>
            <ac:spMk id="18" creationId="{CE9D6530-71C6-ADF7-1E36-E22BB5CEF593}"/>
          </ac:spMkLst>
        </pc:spChg>
        <pc:spChg chg="mod topLvl">
          <ac:chgData name="松浦英宗" userId="9b03fd3a-662f-49ff-9af1-1b93cf7aab22" providerId="ADAL" clId="{56E9DFAE-DDAD-4FCA-8AED-56B2D15DB479}" dt="2026-02-25T08:09:47.282" v="21571" actId="165"/>
          <ac:spMkLst>
            <pc:docMk/>
            <pc:sldMk cId="3270635641" sldId="6089"/>
            <ac:spMk id="19" creationId="{DAD8911C-64AB-4138-9C4E-39953258616B}"/>
          </ac:spMkLst>
        </pc:spChg>
        <pc:spChg chg="mod">
          <ac:chgData name="松浦英宗" userId="9b03fd3a-662f-49ff-9af1-1b93cf7aab22" providerId="ADAL" clId="{56E9DFAE-DDAD-4FCA-8AED-56B2D15DB479}" dt="2026-02-25T08:09:38.463" v="21567" actId="1076"/>
          <ac:spMkLst>
            <pc:docMk/>
            <pc:sldMk cId="3270635641" sldId="6089"/>
            <ac:spMk id="26" creationId="{ED8B9436-BF47-FFE8-EE11-8ABE73E73E4B}"/>
          </ac:spMkLst>
        </pc:spChg>
        <pc:spChg chg="del mod topLvl">
          <ac:chgData name="松浦英宗" userId="9b03fd3a-662f-49ff-9af1-1b93cf7aab22" providerId="ADAL" clId="{56E9DFAE-DDAD-4FCA-8AED-56B2D15DB479}" dt="2026-02-25T08:08:42.507" v="21561" actId="478"/>
          <ac:spMkLst>
            <pc:docMk/>
            <pc:sldMk cId="3270635641" sldId="6089"/>
            <ac:spMk id="27" creationId="{FD263C6C-33D9-60CC-69B1-A333EC970F5F}"/>
          </ac:spMkLst>
        </pc:spChg>
        <pc:spChg chg="mod topLvl">
          <ac:chgData name="松浦英宗" userId="9b03fd3a-662f-49ff-9af1-1b93cf7aab22" providerId="ADAL" clId="{56E9DFAE-DDAD-4FCA-8AED-56B2D15DB479}" dt="2026-02-25T08:09:47.282" v="21571" actId="165"/>
          <ac:spMkLst>
            <pc:docMk/>
            <pc:sldMk cId="3270635641" sldId="6089"/>
            <ac:spMk id="28" creationId="{02CC2F60-45BA-507C-CF3C-36C10CFDD312}"/>
          </ac:spMkLst>
        </pc:spChg>
        <pc:spChg chg="mod">
          <ac:chgData name="松浦英宗" userId="9b03fd3a-662f-49ff-9af1-1b93cf7aab22" providerId="ADAL" clId="{56E9DFAE-DDAD-4FCA-8AED-56B2D15DB479}" dt="2026-02-25T08:09:38.463" v="21567" actId="1076"/>
          <ac:spMkLst>
            <pc:docMk/>
            <pc:sldMk cId="3270635641" sldId="6089"/>
            <ac:spMk id="30" creationId="{D7F983B2-A37A-20F5-1F4A-10FCBB9C779A}"/>
          </ac:spMkLst>
        </pc:spChg>
        <pc:spChg chg="del">
          <ac:chgData name="松浦英宗" userId="9b03fd3a-662f-49ff-9af1-1b93cf7aab22" providerId="ADAL" clId="{56E9DFAE-DDAD-4FCA-8AED-56B2D15DB479}" dt="2026-02-25T08:08:42.507" v="21561" actId="478"/>
          <ac:spMkLst>
            <pc:docMk/>
            <pc:sldMk cId="3270635641" sldId="6089"/>
            <ac:spMk id="31" creationId="{7C8118F1-C10C-A449-798C-FDCD47740741}"/>
          </ac:spMkLst>
        </pc:spChg>
        <pc:spChg chg="mod topLvl">
          <ac:chgData name="松浦英宗" userId="9b03fd3a-662f-49ff-9af1-1b93cf7aab22" providerId="ADAL" clId="{56E9DFAE-DDAD-4FCA-8AED-56B2D15DB479}" dt="2026-02-25T08:09:47.282" v="21571" actId="165"/>
          <ac:spMkLst>
            <pc:docMk/>
            <pc:sldMk cId="3270635641" sldId="6089"/>
            <ac:spMk id="32" creationId="{2E04394B-34BC-790F-94DA-CF62409B4589}"/>
          </ac:spMkLst>
        </pc:spChg>
        <pc:spChg chg="del mod topLvl">
          <ac:chgData name="松浦英宗" userId="9b03fd3a-662f-49ff-9af1-1b93cf7aab22" providerId="ADAL" clId="{56E9DFAE-DDAD-4FCA-8AED-56B2D15DB479}" dt="2026-02-25T08:08:42.507" v="21561" actId="478"/>
          <ac:spMkLst>
            <pc:docMk/>
            <pc:sldMk cId="3270635641" sldId="6089"/>
            <ac:spMk id="33" creationId="{682269C5-D030-603F-1656-F0810FD88177}"/>
          </ac:spMkLst>
        </pc:spChg>
        <pc:spChg chg="mod topLvl">
          <ac:chgData name="松浦英宗" userId="9b03fd3a-662f-49ff-9af1-1b93cf7aab22" providerId="ADAL" clId="{56E9DFAE-DDAD-4FCA-8AED-56B2D15DB479}" dt="2026-02-25T08:09:47.282" v="21571" actId="165"/>
          <ac:spMkLst>
            <pc:docMk/>
            <pc:sldMk cId="3270635641" sldId="6089"/>
            <ac:spMk id="34" creationId="{DCE3D989-5DF6-934F-449B-480BEC2B86A4}"/>
          </ac:spMkLst>
        </pc:spChg>
        <pc:spChg chg="del mod topLvl">
          <ac:chgData name="松浦英宗" userId="9b03fd3a-662f-49ff-9af1-1b93cf7aab22" providerId="ADAL" clId="{56E9DFAE-DDAD-4FCA-8AED-56B2D15DB479}" dt="2026-02-25T08:08:42.507" v="21561" actId="478"/>
          <ac:spMkLst>
            <pc:docMk/>
            <pc:sldMk cId="3270635641" sldId="6089"/>
            <ac:spMk id="35" creationId="{D1D7100B-326F-3621-F5EE-F5B4B4797C89}"/>
          </ac:spMkLst>
        </pc:spChg>
        <pc:spChg chg="mod topLvl">
          <ac:chgData name="松浦英宗" userId="9b03fd3a-662f-49ff-9af1-1b93cf7aab22" providerId="ADAL" clId="{56E9DFAE-DDAD-4FCA-8AED-56B2D15DB479}" dt="2026-02-25T08:09:47.282" v="21571" actId="165"/>
          <ac:spMkLst>
            <pc:docMk/>
            <pc:sldMk cId="3270635641" sldId="6089"/>
            <ac:spMk id="36" creationId="{92E2DD6F-8AB6-E96E-1AF7-D6A58466E096}"/>
          </ac:spMkLst>
        </pc:spChg>
        <pc:spChg chg="del">
          <ac:chgData name="松浦英宗" userId="9b03fd3a-662f-49ff-9af1-1b93cf7aab22" providerId="ADAL" clId="{56E9DFAE-DDAD-4FCA-8AED-56B2D15DB479}" dt="2026-02-25T08:08:42.507" v="21561" actId="478"/>
          <ac:spMkLst>
            <pc:docMk/>
            <pc:sldMk cId="3270635641" sldId="6089"/>
            <ac:spMk id="37" creationId="{09DAE2BA-701C-A722-CBDB-D1A648AC2679}"/>
          </ac:spMkLst>
        </pc:spChg>
        <pc:grpChg chg="mod">
          <ac:chgData name="松浦英宗" userId="9b03fd3a-662f-49ff-9af1-1b93cf7aab22" providerId="ADAL" clId="{56E9DFAE-DDAD-4FCA-8AED-56B2D15DB479}" dt="2026-02-25T08:09:45.970" v="21570" actId="12788"/>
          <ac:grpSpMkLst>
            <pc:docMk/>
            <pc:sldMk cId="3270635641" sldId="6089"/>
            <ac:grpSpMk id="3" creationId="{F1D9870B-C955-266F-248C-B74B91DE728F}"/>
          </ac:grpSpMkLst>
        </pc:grpChg>
      </pc:sldChg>
      <pc:sldChg chg="addSp delSp modSp add del mod">
        <pc:chgData name="松浦英宗" userId="9b03fd3a-662f-49ff-9af1-1b93cf7aab22" providerId="ADAL" clId="{56E9DFAE-DDAD-4FCA-8AED-56B2D15DB479}" dt="2026-02-25T09:45:44.808" v="22856" actId="47"/>
        <pc:sldMkLst>
          <pc:docMk/>
          <pc:sldMk cId="373120903" sldId="6090"/>
        </pc:sldMkLst>
        <pc:spChg chg="mod">
          <ac:chgData name="松浦英宗" userId="9b03fd3a-662f-49ff-9af1-1b93cf7aab22" providerId="ADAL" clId="{56E9DFAE-DDAD-4FCA-8AED-56B2D15DB479}" dt="2026-02-25T08:28:07.014" v="21945" actId="207"/>
          <ac:spMkLst>
            <pc:docMk/>
            <pc:sldMk cId="373120903" sldId="6090"/>
            <ac:spMk id="5" creationId="{664609A7-8D5C-E4C7-2F59-3DD8F6849DA7}"/>
          </ac:spMkLst>
        </pc:spChg>
        <pc:spChg chg="mod topLvl">
          <ac:chgData name="松浦英宗" userId="9b03fd3a-662f-49ff-9af1-1b93cf7aab22" providerId="ADAL" clId="{56E9DFAE-DDAD-4FCA-8AED-56B2D15DB479}" dt="2026-02-25T08:27:59.515" v="21944" actId="165"/>
          <ac:spMkLst>
            <pc:docMk/>
            <pc:sldMk cId="373120903" sldId="6090"/>
            <ac:spMk id="7" creationId="{5F25BF15-6ADB-CE2E-88E6-906655A35D89}"/>
          </ac:spMkLst>
        </pc:spChg>
        <pc:spChg chg="mod">
          <ac:chgData name="松浦英宗" userId="9b03fd3a-662f-49ff-9af1-1b93cf7aab22" providerId="ADAL" clId="{56E9DFAE-DDAD-4FCA-8AED-56B2D15DB479}" dt="2026-02-25T08:29:36.284" v="21975" actId="1036"/>
          <ac:spMkLst>
            <pc:docMk/>
            <pc:sldMk cId="373120903" sldId="6090"/>
            <ac:spMk id="8" creationId="{ED14B50F-F4B4-E40E-2BC9-72CCE9D6BED7}"/>
          </ac:spMkLst>
        </pc:spChg>
        <pc:spChg chg="mod">
          <ac:chgData name="松浦英宗" userId="9b03fd3a-662f-49ff-9af1-1b93cf7aab22" providerId="ADAL" clId="{56E9DFAE-DDAD-4FCA-8AED-56B2D15DB479}" dt="2026-02-25T08:29:36.284" v="21975" actId="1036"/>
          <ac:spMkLst>
            <pc:docMk/>
            <pc:sldMk cId="373120903" sldId="6090"/>
            <ac:spMk id="9" creationId="{B6CE5C7B-903E-97F7-C82D-800D615A41DE}"/>
          </ac:spMkLst>
        </pc:spChg>
        <pc:spChg chg="mod topLvl">
          <ac:chgData name="松浦英宗" userId="9b03fd3a-662f-49ff-9af1-1b93cf7aab22" providerId="ADAL" clId="{56E9DFAE-DDAD-4FCA-8AED-56B2D15DB479}" dt="2026-02-25T08:28:07.014" v="21945" actId="207"/>
          <ac:spMkLst>
            <pc:docMk/>
            <pc:sldMk cId="373120903" sldId="6090"/>
            <ac:spMk id="12" creationId="{6ADC1784-E95A-4854-7CA2-B00C43869703}"/>
          </ac:spMkLst>
        </pc:spChg>
        <pc:spChg chg="mod">
          <ac:chgData name="松浦英宗" userId="9b03fd3a-662f-49ff-9af1-1b93cf7aab22" providerId="ADAL" clId="{56E9DFAE-DDAD-4FCA-8AED-56B2D15DB479}" dt="2026-02-25T08:28:50.022" v="21960" actId="552"/>
          <ac:spMkLst>
            <pc:docMk/>
            <pc:sldMk cId="373120903" sldId="6090"/>
            <ac:spMk id="13" creationId="{B3221D44-C5DB-5ADD-AC2D-0384FF750936}"/>
          </ac:spMkLst>
        </pc:spChg>
        <pc:spChg chg="mod topLvl">
          <ac:chgData name="松浦英宗" userId="9b03fd3a-662f-49ff-9af1-1b93cf7aab22" providerId="ADAL" clId="{56E9DFAE-DDAD-4FCA-8AED-56B2D15DB479}" dt="2026-02-25T08:29:36.284" v="21975" actId="1036"/>
          <ac:spMkLst>
            <pc:docMk/>
            <pc:sldMk cId="373120903" sldId="6090"/>
            <ac:spMk id="14" creationId="{8755BF06-E78E-AAE1-DA26-5DDA804B15B1}"/>
          </ac:spMkLst>
        </pc:spChg>
        <pc:spChg chg="mod">
          <ac:chgData name="松浦英宗" userId="9b03fd3a-662f-49ff-9af1-1b93cf7aab22" providerId="ADAL" clId="{56E9DFAE-DDAD-4FCA-8AED-56B2D15DB479}" dt="2026-02-25T08:29:36.284" v="21975" actId="1036"/>
          <ac:spMkLst>
            <pc:docMk/>
            <pc:sldMk cId="373120903" sldId="6090"/>
            <ac:spMk id="15" creationId="{58EAF364-4408-2767-08E6-D68CC620F046}"/>
          </ac:spMkLst>
        </pc:spChg>
        <pc:spChg chg="mod">
          <ac:chgData name="松浦英宗" userId="9b03fd3a-662f-49ff-9af1-1b93cf7aab22" providerId="ADAL" clId="{56E9DFAE-DDAD-4FCA-8AED-56B2D15DB479}" dt="2026-02-25T08:28:07.014" v="21945" actId="207"/>
          <ac:spMkLst>
            <pc:docMk/>
            <pc:sldMk cId="373120903" sldId="6090"/>
            <ac:spMk id="17" creationId="{CF7B5D21-263F-6E4C-F98C-A49714D8DF44}"/>
          </ac:spMkLst>
        </pc:spChg>
        <pc:spChg chg="mod topLvl">
          <ac:chgData name="松浦英宗" userId="9b03fd3a-662f-49ff-9af1-1b93cf7aab22" providerId="ADAL" clId="{56E9DFAE-DDAD-4FCA-8AED-56B2D15DB479}" dt="2026-02-25T08:29:36.284" v="21975" actId="1036"/>
          <ac:spMkLst>
            <pc:docMk/>
            <pc:sldMk cId="373120903" sldId="6090"/>
            <ac:spMk id="19" creationId="{7DE17C6D-9961-F8AF-A861-E28FF69BDDFE}"/>
          </ac:spMkLst>
        </pc:spChg>
        <pc:spChg chg="mod">
          <ac:chgData name="松浦英宗" userId="9b03fd3a-662f-49ff-9af1-1b93cf7aab22" providerId="ADAL" clId="{56E9DFAE-DDAD-4FCA-8AED-56B2D15DB479}" dt="2026-02-25T08:29:36.284" v="21975" actId="1036"/>
          <ac:spMkLst>
            <pc:docMk/>
            <pc:sldMk cId="373120903" sldId="6090"/>
            <ac:spMk id="20" creationId="{C5B737A2-A4B3-CDDF-A64B-C4CBEFA552E6}"/>
          </ac:spMkLst>
        </pc:spChg>
        <pc:spChg chg="mod">
          <ac:chgData name="松浦英宗" userId="9b03fd3a-662f-49ff-9af1-1b93cf7aab22" providerId="ADAL" clId="{56E9DFAE-DDAD-4FCA-8AED-56B2D15DB479}" dt="2026-02-25T08:28:07.014" v="21945" actId="207"/>
          <ac:spMkLst>
            <pc:docMk/>
            <pc:sldMk cId="373120903" sldId="6090"/>
            <ac:spMk id="26" creationId="{F4E6A071-6CF6-B397-0E11-C93E0D810941}"/>
          </ac:spMkLst>
        </pc:spChg>
        <pc:spChg chg="mod topLvl">
          <ac:chgData name="松浦英宗" userId="9b03fd3a-662f-49ff-9af1-1b93cf7aab22" providerId="ADAL" clId="{56E9DFAE-DDAD-4FCA-8AED-56B2D15DB479}" dt="2026-02-25T08:27:59.515" v="21944" actId="165"/>
          <ac:spMkLst>
            <pc:docMk/>
            <pc:sldMk cId="373120903" sldId="6090"/>
            <ac:spMk id="27" creationId="{E993DDCD-1E22-9162-E37E-9FA8EB9DEC68}"/>
          </ac:spMkLst>
        </pc:spChg>
        <pc:spChg chg="mod">
          <ac:chgData name="松浦英宗" userId="9b03fd3a-662f-49ff-9af1-1b93cf7aab22" providerId="ADAL" clId="{56E9DFAE-DDAD-4FCA-8AED-56B2D15DB479}" dt="2026-02-25T08:29:36.284" v="21975" actId="1036"/>
          <ac:spMkLst>
            <pc:docMk/>
            <pc:sldMk cId="373120903" sldId="6090"/>
            <ac:spMk id="28" creationId="{81162639-F9BA-3B42-66C9-FA8CE0587B80}"/>
          </ac:spMkLst>
        </pc:spChg>
        <pc:spChg chg="mod topLvl">
          <ac:chgData name="松浦英宗" userId="9b03fd3a-662f-49ff-9af1-1b93cf7aab22" providerId="ADAL" clId="{56E9DFAE-DDAD-4FCA-8AED-56B2D15DB479}" dt="2026-02-25T08:28:16.676" v="21946" actId="207"/>
          <ac:spMkLst>
            <pc:docMk/>
            <pc:sldMk cId="373120903" sldId="6090"/>
            <ac:spMk id="29" creationId="{77E92A68-F313-C091-A71B-F954D1C55FDF}"/>
          </ac:spMkLst>
        </pc:spChg>
        <pc:spChg chg="mod topLvl">
          <ac:chgData name="松浦英宗" userId="9b03fd3a-662f-49ff-9af1-1b93cf7aab22" providerId="ADAL" clId="{56E9DFAE-DDAD-4FCA-8AED-56B2D15DB479}" dt="2026-02-25T08:28:07.014" v="21945" actId="207"/>
          <ac:spMkLst>
            <pc:docMk/>
            <pc:sldMk cId="373120903" sldId="6090"/>
            <ac:spMk id="30" creationId="{A0C16079-2F7E-15F9-43F7-34F80DF49C6C}"/>
          </ac:spMkLst>
        </pc:spChg>
        <pc:spChg chg="mod topLvl">
          <ac:chgData name="松浦英宗" userId="9b03fd3a-662f-49ff-9af1-1b93cf7aab22" providerId="ADAL" clId="{56E9DFAE-DDAD-4FCA-8AED-56B2D15DB479}" dt="2026-02-25T08:27:59.515" v="21944" actId="165"/>
          <ac:spMkLst>
            <pc:docMk/>
            <pc:sldMk cId="373120903" sldId="6090"/>
            <ac:spMk id="31" creationId="{32863E2F-C173-6095-23BD-2B1DFD24488B}"/>
          </ac:spMkLst>
        </pc:spChg>
        <pc:spChg chg="mod topLvl">
          <ac:chgData name="松浦英宗" userId="9b03fd3a-662f-49ff-9af1-1b93cf7aab22" providerId="ADAL" clId="{56E9DFAE-DDAD-4FCA-8AED-56B2D15DB479}" dt="2026-02-25T08:29:36.284" v="21975" actId="1036"/>
          <ac:spMkLst>
            <pc:docMk/>
            <pc:sldMk cId="373120903" sldId="6090"/>
            <ac:spMk id="33" creationId="{1BE64C9D-264E-1BFF-2941-C690BD4EA1CC}"/>
          </ac:spMkLst>
        </pc:spChg>
        <pc:spChg chg="mod">
          <ac:chgData name="松浦英宗" userId="9b03fd3a-662f-49ff-9af1-1b93cf7aab22" providerId="ADAL" clId="{56E9DFAE-DDAD-4FCA-8AED-56B2D15DB479}" dt="2026-02-25T08:28:07.014" v="21945" actId="207"/>
          <ac:spMkLst>
            <pc:docMk/>
            <pc:sldMk cId="373120903" sldId="6090"/>
            <ac:spMk id="34" creationId="{10405026-8246-C20D-97D2-BF72C7CA87CC}"/>
          </ac:spMkLst>
        </pc:spChg>
        <pc:spChg chg="mod">
          <ac:chgData name="松浦英宗" userId="9b03fd3a-662f-49ff-9af1-1b93cf7aab22" providerId="ADAL" clId="{56E9DFAE-DDAD-4FCA-8AED-56B2D15DB479}" dt="2026-02-25T08:29:18.068" v="21968" actId="552"/>
          <ac:spMkLst>
            <pc:docMk/>
            <pc:sldMk cId="373120903" sldId="6090"/>
            <ac:spMk id="35" creationId="{4672F77F-F003-AAB4-F03A-944177CE0BAE}"/>
          </ac:spMkLst>
        </pc:spChg>
        <pc:spChg chg="mod topLvl">
          <ac:chgData name="松浦英宗" userId="9b03fd3a-662f-49ff-9af1-1b93cf7aab22" providerId="ADAL" clId="{56E9DFAE-DDAD-4FCA-8AED-56B2D15DB479}" dt="2026-02-25T08:29:36.284" v="21975" actId="1036"/>
          <ac:spMkLst>
            <pc:docMk/>
            <pc:sldMk cId="373120903" sldId="6090"/>
            <ac:spMk id="36" creationId="{2D0A10E6-1EDB-24C2-0865-0E4C84419963}"/>
          </ac:spMkLst>
        </pc:spChg>
        <pc:spChg chg="mod">
          <ac:chgData name="松浦英宗" userId="9b03fd3a-662f-49ff-9af1-1b93cf7aab22" providerId="ADAL" clId="{56E9DFAE-DDAD-4FCA-8AED-56B2D15DB479}" dt="2026-02-25T08:29:36.284" v="21975" actId="1036"/>
          <ac:spMkLst>
            <pc:docMk/>
            <pc:sldMk cId="373120903" sldId="6090"/>
            <ac:spMk id="37" creationId="{406682E6-1A79-03FF-C64B-3876A21363B3}"/>
          </ac:spMkLst>
        </pc:spChg>
        <pc:cxnChg chg="add mod">
          <ac:chgData name="松浦英宗" userId="9b03fd3a-662f-49ff-9af1-1b93cf7aab22" providerId="ADAL" clId="{56E9DFAE-DDAD-4FCA-8AED-56B2D15DB479}" dt="2026-02-25T08:28:55.502" v="21961" actId="465"/>
          <ac:cxnSpMkLst>
            <pc:docMk/>
            <pc:sldMk cId="373120903" sldId="6090"/>
            <ac:cxnSpMk id="3" creationId="{88321C83-AEB9-D480-C336-5FB56E88CEC0}"/>
          </ac:cxnSpMkLst>
        </pc:cxnChg>
        <pc:cxnChg chg="add mod">
          <ac:chgData name="松浦英宗" userId="9b03fd3a-662f-49ff-9af1-1b93cf7aab22" providerId="ADAL" clId="{56E9DFAE-DDAD-4FCA-8AED-56B2D15DB479}" dt="2026-02-25T08:29:02.814" v="21963" actId="465"/>
          <ac:cxnSpMkLst>
            <pc:docMk/>
            <pc:sldMk cId="373120903" sldId="6090"/>
            <ac:cxnSpMk id="6" creationId="{40D8BCC4-2879-500F-B70D-21882BA5278B}"/>
          </ac:cxnSpMkLst>
        </pc:cxnChg>
        <pc:cxnChg chg="add mod">
          <ac:chgData name="松浦英宗" userId="9b03fd3a-662f-49ff-9af1-1b93cf7aab22" providerId="ADAL" clId="{56E9DFAE-DDAD-4FCA-8AED-56B2D15DB479}" dt="2026-02-25T08:29:09.622" v="21966" actId="465"/>
          <ac:cxnSpMkLst>
            <pc:docMk/>
            <pc:sldMk cId="373120903" sldId="6090"/>
            <ac:cxnSpMk id="21" creationId="{9012DFD4-A693-55EF-EBDD-ECD4C79B51FD}"/>
          </ac:cxnSpMkLst>
        </pc:cxnChg>
        <pc:cxnChg chg="add mod">
          <ac:chgData name="松浦英宗" userId="9b03fd3a-662f-49ff-9af1-1b93cf7aab22" providerId="ADAL" clId="{56E9DFAE-DDAD-4FCA-8AED-56B2D15DB479}" dt="2026-02-25T08:29:18.068" v="21968" actId="552"/>
          <ac:cxnSpMkLst>
            <pc:docMk/>
            <pc:sldMk cId="373120903" sldId="6090"/>
            <ac:cxnSpMk id="22" creationId="{05D7E987-1B00-CDF7-C799-AD7B866341C3}"/>
          </ac:cxnSpMkLst>
        </pc:cxnChg>
        <pc:cxnChg chg="add mod">
          <ac:chgData name="松浦英宗" userId="9b03fd3a-662f-49ff-9af1-1b93cf7aab22" providerId="ADAL" clId="{56E9DFAE-DDAD-4FCA-8AED-56B2D15DB479}" dt="2026-02-25T08:29:18.068" v="21968" actId="552"/>
          <ac:cxnSpMkLst>
            <pc:docMk/>
            <pc:sldMk cId="373120903" sldId="6090"/>
            <ac:cxnSpMk id="38" creationId="{B23BA220-F523-79B7-FE35-4200864B8631}"/>
          </ac:cxnSpMkLst>
        </pc:cxnChg>
        <pc:cxnChg chg="add mod">
          <ac:chgData name="松浦英宗" userId="9b03fd3a-662f-49ff-9af1-1b93cf7aab22" providerId="ADAL" clId="{56E9DFAE-DDAD-4FCA-8AED-56B2D15DB479}" dt="2026-02-25T08:29:18.068" v="21968" actId="552"/>
          <ac:cxnSpMkLst>
            <pc:docMk/>
            <pc:sldMk cId="373120903" sldId="6090"/>
            <ac:cxnSpMk id="39" creationId="{CE3B780F-1321-EC73-4AE1-8D5DE47E2093}"/>
          </ac:cxnSpMkLst>
        </pc:cxnChg>
      </pc:sldChg>
      <pc:sldChg chg="addSp modSp add del mod">
        <pc:chgData name="松浦英宗" userId="9b03fd3a-662f-49ff-9af1-1b93cf7aab22" providerId="ADAL" clId="{56E9DFAE-DDAD-4FCA-8AED-56B2D15DB479}" dt="2026-02-25T09:24:20.465" v="22847" actId="2696"/>
        <pc:sldMkLst>
          <pc:docMk/>
          <pc:sldMk cId="1782911522" sldId="6091"/>
        </pc:sldMkLst>
        <pc:spChg chg="mod">
          <ac:chgData name="松浦英宗" userId="9b03fd3a-662f-49ff-9af1-1b93cf7aab22" providerId="ADAL" clId="{56E9DFAE-DDAD-4FCA-8AED-56B2D15DB479}" dt="2026-02-25T08:31:06.994" v="21984" actId="207"/>
          <ac:spMkLst>
            <pc:docMk/>
            <pc:sldMk cId="1782911522" sldId="6091"/>
            <ac:spMk id="3" creationId="{BDE1E2F9-A778-D42E-9AF2-6EC212B950C3}"/>
          </ac:spMkLst>
        </pc:spChg>
        <pc:spChg chg="mod">
          <ac:chgData name="松浦英宗" userId="9b03fd3a-662f-49ff-9af1-1b93cf7aab22" providerId="ADAL" clId="{56E9DFAE-DDAD-4FCA-8AED-56B2D15DB479}" dt="2026-02-25T08:31:06.994" v="21984" actId="207"/>
          <ac:spMkLst>
            <pc:docMk/>
            <pc:sldMk cId="1782911522" sldId="6091"/>
            <ac:spMk id="7" creationId="{04F72598-6DA3-D933-C81A-FCA5997C104E}"/>
          </ac:spMkLst>
        </pc:spChg>
        <pc:spChg chg="mod">
          <ac:chgData name="松浦英宗" userId="9b03fd3a-662f-49ff-9af1-1b93cf7aab22" providerId="ADAL" clId="{56E9DFAE-DDAD-4FCA-8AED-56B2D15DB479}" dt="2026-02-25T08:31:06.994" v="21984" actId="207"/>
          <ac:spMkLst>
            <pc:docMk/>
            <pc:sldMk cId="1782911522" sldId="6091"/>
            <ac:spMk id="10" creationId="{91B6B785-A0B4-BB7C-0614-F39BD8481106}"/>
          </ac:spMkLst>
        </pc:spChg>
        <pc:spChg chg="mod">
          <ac:chgData name="松浦英宗" userId="9b03fd3a-662f-49ff-9af1-1b93cf7aab22" providerId="ADAL" clId="{56E9DFAE-DDAD-4FCA-8AED-56B2D15DB479}" dt="2026-02-25T08:31:06.994" v="21984" actId="207"/>
          <ac:spMkLst>
            <pc:docMk/>
            <pc:sldMk cId="1782911522" sldId="6091"/>
            <ac:spMk id="13" creationId="{0BEC0605-8829-AC0D-4E6C-39A4CFC9D26E}"/>
          </ac:spMkLst>
        </pc:spChg>
        <pc:spChg chg="mod">
          <ac:chgData name="松浦英宗" userId="9b03fd3a-662f-49ff-9af1-1b93cf7aab22" providerId="ADAL" clId="{56E9DFAE-DDAD-4FCA-8AED-56B2D15DB479}" dt="2026-02-25T08:31:06.994" v="21984" actId="207"/>
          <ac:spMkLst>
            <pc:docMk/>
            <pc:sldMk cId="1782911522" sldId="6091"/>
            <ac:spMk id="16" creationId="{984009C1-916B-1C2A-E0ED-1DEEB90F90D6}"/>
          </ac:spMkLst>
        </pc:spChg>
        <pc:spChg chg="mod">
          <ac:chgData name="松浦英宗" userId="9b03fd3a-662f-49ff-9af1-1b93cf7aab22" providerId="ADAL" clId="{56E9DFAE-DDAD-4FCA-8AED-56B2D15DB479}" dt="2026-02-25T08:31:06.994" v="21984" actId="207"/>
          <ac:spMkLst>
            <pc:docMk/>
            <pc:sldMk cId="1782911522" sldId="6091"/>
            <ac:spMk id="19" creationId="{BC182DBC-75FF-CD3D-996A-B9DD5580F60F}"/>
          </ac:spMkLst>
        </pc:spChg>
        <pc:grpChg chg="mod">
          <ac:chgData name="松浦英宗" userId="9b03fd3a-662f-49ff-9af1-1b93cf7aab22" providerId="ADAL" clId="{56E9DFAE-DDAD-4FCA-8AED-56B2D15DB479}" dt="2026-02-25T08:30:55.866" v="21982" actId="164"/>
          <ac:grpSpMkLst>
            <pc:docMk/>
            <pc:sldMk cId="1782911522" sldId="6091"/>
            <ac:grpSpMk id="5" creationId="{EE715C45-EF70-2B17-096E-1588F3CD87A0}"/>
          </ac:grpSpMkLst>
        </pc:grpChg>
        <pc:grpChg chg="mod">
          <ac:chgData name="松浦英宗" userId="9b03fd3a-662f-49ff-9af1-1b93cf7aab22" providerId="ADAL" clId="{56E9DFAE-DDAD-4FCA-8AED-56B2D15DB479}" dt="2026-02-25T08:30:55.866" v="21982" actId="164"/>
          <ac:grpSpMkLst>
            <pc:docMk/>
            <pc:sldMk cId="1782911522" sldId="6091"/>
            <ac:grpSpMk id="6" creationId="{DEC86FBE-43F1-64AD-F866-30CD9885018D}"/>
          </ac:grpSpMkLst>
        </pc:grpChg>
        <pc:grpChg chg="mod">
          <ac:chgData name="松浦英宗" userId="9b03fd3a-662f-49ff-9af1-1b93cf7aab22" providerId="ADAL" clId="{56E9DFAE-DDAD-4FCA-8AED-56B2D15DB479}" dt="2026-02-25T08:30:55.866" v="21982" actId="164"/>
          <ac:grpSpMkLst>
            <pc:docMk/>
            <pc:sldMk cId="1782911522" sldId="6091"/>
            <ac:grpSpMk id="9" creationId="{7D51A9E4-E38B-EC2C-0178-2E6C8A6979BA}"/>
          </ac:grpSpMkLst>
        </pc:grpChg>
        <pc:grpChg chg="mod">
          <ac:chgData name="松浦英宗" userId="9b03fd3a-662f-49ff-9af1-1b93cf7aab22" providerId="ADAL" clId="{56E9DFAE-DDAD-4FCA-8AED-56B2D15DB479}" dt="2026-02-25T08:30:55.866" v="21982" actId="164"/>
          <ac:grpSpMkLst>
            <pc:docMk/>
            <pc:sldMk cId="1782911522" sldId="6091"/>
            <ac:grpSpMk id="12" creationId="{22A72648-AB3B-E489-B0A4-E41582552FB9}"/>
          </ac:grpSpMkLst>
        </pc:grpChg>
        <pc:grpChg chg="mod">
          <ac:chgData name="松浦英宗" userId="9b03fd3a-662f-49ff-9af1-1b93cf7aab22" providerId="ADAL" clId="{56E9DFAE-DDAD-4FCA-8AED-56B2D15DB479}" dt="2026-02-25T08:30:55.866" v="21982" actId="164"/>
          <ac:grpSpMkLst>
            <pc:docMk/>
            <pc:sldMk cId="1782911522" sldId="6091"/>
            <ac:grpSpMk id="15" creationId="{A6408883-2E90-228C-834F-741FBAE7018C}"/>
          </ac:grpSpMkLst>
        </pc:grpChg>
        <pc:grpChg chg="mod">
          <ac:chgData name="松浦英宗" userId="9b03fd3a-662f-49ff-9af1-1b93cf7aab22" providerId="ADAL" clId="{56E9DFAE-DDAD-4FCA-8AED-56B2D15DB479}" dt="2026-02-25T08:30:55.866" v="21982" actId="164"/>
          <ac:grpSpMkLst>
            <pc:docMk/>
            <pc:sldMk cId="1782911522" sldId="6091"/>
            <ac:grpSpMk id="18" creationId="{005F35C5-EE31-11F7-6DBF-8A756907F3B0}"/>
          </ac:grpSpMkLst>
        </pc:grpChg>
        <pc:grpChg chg="add mod">
          <ac:chgData name="松浦英宗" userId="9b03fd3a-662f-49ff-9af1-1b93cf7aab22" providerId="ADAL" clId="{56E9DFAE-DDAD-4FCA-8AED-56B2D15DB479}" dt="2026-02-25T08:30:55.866" v="21982" actId="164"/>
          <ac:grpSpMkLst>
            <pc:docMk/>
            <pc:sldMk cId="1782911522" sldId="6091"/>
            <ac:grpSpMk id="21" creationId="{8B6B8589-0588-1BC0-8562-D331948BA7D4}"/>
          </ac:grpSpMkLst>
        </pc:grpChg>
      </pc:sldChg>
      <pc:sldChg chg="add del">
        <pc:chgData name="松浦英宗" userId="9b03fd3a-662f-49ff-9af1-1b93cf7aab22" providerId="ADAL" clId="{56E9DFAE-DDAD-4FCA-8AED-56B2D15DB479}" dt="2026-02-25T09:45:44.808" v="22856" actId="47"/>
        <pc:sldMkLst>
          <pc:docMk/>
          <pc:sldMk cId="1941624241" sldId="6091"/>
        </pc:sldMkLst>
      </pc:sldChg>
      <pc:sldChg chg="addSp delSp modSp add del mod">
        <pc:chgData name="松浦英宗" userId="9b03fd3a-662f-49ff-9af1-1b93cf7aab22" providerId="ADAL" clId="{56E9DFAE-DDAD-4FCA-8AED-56B2D15DB479}" dt="2026-02-25T09:45:44.808" v="22856" actId="47"/>
        <pc:sldMkLst>
          <pc:docMk/>
          <pc:sldMk cId="810210792" sldId="6092"/>
        </pc:sldMkLst>
        <pc:spChg chg="mod topLvl">
          <ac:chgData name="松浦英宗" userId="9b03fd3a-662f-49ff-9af1-1b93cf7aab22" providerId="ADAL" clId="{56E9DFAE-DDAD-4FCA-8AED-56B2D15DB479}" dt="2026-02-25T09:16:41.724" v="22766" actId="165"/>
          <ac:spMkLst>
            <pc:docMk/>
            <pc:sldMk cId="810210792" sldId="6092"/>
            <ac:spMk id="3" creationId="{1491DB90-B17E-D848-7404-2448B472B823}"/>
          </ac:spMkLst>
        </pc:spChg>
        <pc:spChg chg="mod topLvl">
          <ac:chgData name="松浦英宗" userId="9b03fd3a-662f-49ff-9af1-1b93cf7aab22" providerId="ADAL" clId="{56E9DFAE-DDAD-4FCA-8AED-56B2D15DB479}" dt="2026-02-25T09:16:41.724" v="22766" actId="165"/>
          <ac:spMkLst>
            <pc:docMk/>
            <pc:sldMk cId="810210792" sldId="6092"/>
            <ac:spMk id="4" creationId="{D85D8F52-1BA8-2B64-22F9-1A1359D2C16F}"/>
          </ac:spMkLst>
        </pc:spChg>
        <pc:spChg chg="mod topLvl">
          <ac:chgData name="松浦英宗" userId="9b03fd3a-662f-49ff-9af1-1b93cf7aab22" providerId="ADAL" clId="{56E9DFAE-DDAD-4FCA-8AED-56B2D15DB479}" dt="2026-02-25T09:16:41.724" v="22766" actId="165"/>
          <ac:spMkLst>
            <pc:docMk/>
            <pc:sldMk cId="810210792" sldId="6092"/>
            <ac:spMk id="6" creationId="{323424B2-10ED-0A71-1C9F-DE11F3B89D57}"/>
          </ac:spMkLst>
        </pc:spChg>
        <pc:spChg chg="mod topLvl">
          <ac:chgData name="松浦英宗" userId="9b03fd3a-662f-49ff-9af1-1b93cf7aab22" providerId="ADAL" clId="{56E9DFAE-DDAD-4FCA-8AED-56B2D15DB479}" dt="2026-02-25T09:16:54.379" v="22768" actId="12789"/>
          <ac:spMkLst>
            <pc:docMk/>
            <pc:sldMk cId="810210792" sldId="6092"/>
            <ac:spMk id="9" creationId="{B2AB9589-66A3-C680-6085-89C9359FFAB8}"/>
          </ac:spMkLst>
        </pc:spChg>
        <pc:spChg chg="del mod topLvl">
          <ac:chgData name="松浦英宗" userId="9b03fd3a-662f-49ff-9af1-1b93cf7aab22" providerId="ADAL" clId="{56E9DFAE-DDAD-4FCA-8AED-56B2D15DB479}" dt="2026-02-25T09:15:21.329" v="22726" actId="478"/>
          <ac:spMkLst>
            <pc:docMk/>
            <pc:sldMk cId="810210792" sldId="6092"/>
            <ac:spMk id="12" creationId="{1C8D1E31-78E3-1AE3-329F-CA6616EA40DC}"/>
          </ac:spMkLst>
        </pc:spChg>
        <pc:spChg chg="mod topLvl">
          <ac:chgData name="松浦英宗" userId="9b03fd3a-662f-49ff-9af1-1b93cf7aab22" providerId="ADAL" clId="{56E9DFAE-DDAD-4FCA-8AED-56B2D15DB479}" dt="2026-02-25T09:16:41.724" v="22766" actId="165"/>
          <ac:spMkLst>
            <pc:docMk/>
            <pc:sldMk cId="810210792" sldId="6092"/>
            <ac:spMk id="14" creationId="{197468AB-9D3F-3AE5-F99F-2CDA0F236E25}"/>
          </ac:spMkLst>
        </pc:spChg>
        <pc:spChg chg="mod topLvl">
          <ac:chgData name="松浦英宗" userId="9b03fd3a-662f-49ff-9af1-1b93cf7aab22" providerId="ADAL" clId="{56E9DFAE-DDAD-4FCA-8AED-56B2D15DB479}" dt="2026-02-25T09:16:41.724" v="22766" actId="165"/>
          <ac:spMkLst>
            <pc:docMk/>
            <pc:sldMk cId="810210792" sldId="6092"/>
            <ac:spMk id="16" creationId="{B07446D0-6DCA-2957-33D4-A2F6C115431F}"/>
          </ac:spMkLst>
        </pc:spChg>
        <pc:spChg chg="mod topLvl">
          <ac:chgData name="松浦英宗" userId="9b03fd3a-662f-49ff-9af1-1b93cf7aab22" providerId="ADAL" clId="{56E9DFAE-DDAD-4FCA-8AED-56B2D15DB479}" dt="2026-02-25T09:16:41.724" v="22766" actId="165"/>
          <ac:spMkLst>
            <pc:docMk/>
            <pc:sldMk cId="810210792" sldId="6092"/>
            <ac:spMk id="17" creationId="{F41F8805-A166-E772-B43A-2294A57C9BF5}"/>
          </ac:spMkLst>
        </pc:spChg>
        <pc:spChg chg="del mod topLvl">
          <ac:chgData name="松浦英宗" userId="9b03fd3a-662f-49ff-9af1-1b93cf7aab22" providerId="ADAL" clId="{56E9DFAE-DDAD-4FCA-8AED-56B2D15DB479}" dt="2026-02-25T09:15:21.329" v="22726" actId="478"/>
          <ac:spMkLst>
            <pc:docMk/>
            <pc:sldMk cId="810210792" sldId="6092"/>
            <ac:spMk id="19" creationId="{EF5882D2-A832-4EBB-5EF3-6CC67D82169E}"/>
          </ac:spMkLst>
        </pc:spChg>
        <pc:spChg chg="mod topLvl">
          <ac:chgData name="松浦英宗" userId="9b03fd3a-662f-49ff-9af1-1b93cf7aab22" providerId="ADAL" clId="{56E9DFAE-DDAD-4FCA-8AED-56B2D15DB479}" dt="2026-02-25T09:16:41.724" v="22766" actId="165"/>
          <ac:spMkLst>
            <pc:docMk/>
            <pc:sldMk cId="810210792" sldId="6092"/>
            <ac:spMk id="21" creationId="{A8756F50-F92A-7FB5-2671-6FE57BD22A2A}"/>
          </ac:spMkLst>
        </pc:spChg>
        <pc:spChg chg="mod topLvl">
          <ac:chgData name="松浦英宗" userId="9b03fd3a-662f-49ff-9af1-1b93cf7aab22" providerId="ADAL" clId="{56E9DFAE-DDAD-4FCA-8AED-56B2D15DB479}" dt="2026-02-25T09:16:41.724" v="22766" actId="165"/>
          <ac:spMkLst>
            <pc:docMk/>
            <pc:sldMk cId="810210792" sldId="6092"/>
            <ac:spMk id="22" creationId="{EC99D779-7214-CE6E-A6C8-DE3C4388C802}"/>
          </ac:spMkLst>
        </pc:spChg>
        <pc:spChg chg="mod topLvl">
          <ac:chgData name="松浦英宗" userId="9b03fd3a-662f-49ff-9af1-1b93cf7aab22" providerId="ADAL" clId="{56E9DFAE-DDAD-4FCA-8AED-56B2D15DB479}" dt="2026-02-25T09:16:41.724" v="22766" actId="165"/>
          <ac:spMkLst>
            <pc:docMk/>
            <pc:sldMk cId="810210792" sldId="6092"/>
            <ac:spMk id="23" creationId="{506D47EF-E994-666E-8B1E-9F29F49CF9D8}"/>
          </ac:spMkLst>
        </pc:spChg>
        <pc:spChg chg="mod topLvl">
          <ac:chgData name="松浦英宗" userId="9b03fd3a-662f-49ff-9af1-1b93cf7aab22" providerId="ADAL" clId="{56E9DFAE-DDAD-4FCA-8AED-56B2D15DB479}" dt="2026-02-25T09:16:41.724" v="22766" actId="165"/>
          <ac:spMkLst>
            <pc:docMk/>
            <pc:sldMk cId="810210792" sldId="6092"/>
            <ac:spMk id="24" creationId="{2A0FB1A5-3BEB-1798-D4FC-C40B627AE4AD}"/>
          </ac:spMkLst>
        </pc:spChg>
        <pc:grpChg chg="mod">
          <ac:chgData name="松浦英宗" userId="9b03fd3a-662f-49ff-9af1-1b93cf7aab22" providerId="ADAL" clId="{56E9DFAE-DDAD-4FCA-8AED-56B2D15DB479}" dt="2026-02-25T09:15:34.752" v="22730" actId="164"/>
          <ac:grpSpMkLst>
            <pc:docMk/>
            <pc:sldMk cId="810210792" sldId="6092"/>
            <ac:grpSpMk id="7" creationId="{1EE80B0A-7DD0-1D7E-EFD6-67245EDDF014}"/>
          </ac:grpSpMkLst>
        </pc:grpChg>
        <pc:grpChg chg="add mod">
          <ac:chgData name="松浦英宗" userId="9b03fd3a-662f-49ff-9af1-1b93cf7aab22" providerId="ADAL" clId="{56E9DFAE-DDAD-4FCA-8AED-56B2D15DB479}" dt="2026-02-25T09:16:22.303" v="22761" actId="552"/>
          <ac:grpSpMkLst>
            <pc:docMk/>
            <pc:sldMk cId="810210792" sldId="6092"/>
            <ac:grpSpMk id="8" creationId="{18E98B3D-7493-1C67-CF06-6F24C2782895}"/>
          </ac:grpSpMkLst>
        </pc:grpChg>
        <pc:grpChg chg="mod">
          <ac:chgData name="松浦英宗" userId="9b03fd3a-662f-49ff-9af1-1b93cf7aab22" providerId="ADAL" clId="{56E9DFAE-DDAD-4FCA-8AED-56B2D15DB479}" dt="2026-02-25T09:15:34.752" v="22730" actId="164"/>
          <ac:grpSpMkLst>
            <pc:docMk/>
            <pc:sldMk cId="810210792" sldId="6092"/>
            <ac:grpSpMk id="13" creationId="{9E23A3C2-E660-5E74-6C87-732BB071F458}"/>
          </ac:grpSpMkLst>
        </pc:grpChg>
        <pc:grpChg chg="mod">
          <ac:chgData name="松浦英宗" userId="9b03fd3a-662f-49ff-9af1-1b93cf7aab22" providerId="ADAL" clId="{56E9DFAE-DDAD-4FCA-8AED-56B2D15DB479}" dt="2026-02-25T09:15:34.752" v="22730" actId="164"/>
          <ac:grpSpMkLst>
            <pc:docMk/>
            <pc:sldMk cId="810210792" sldId="6092"/>
            <ac:grpSpMk id="20" creationId="{79107514-322B-43F7-F9E6-577493843C71}"/>
          </ac:grpSpMkLst>
        </pc:grpChg>
        <pc:grpChg chg="add del mod">
          <ac:chgData name="松浦英宗" userId="9b03fd3a-662f-49ff-9af1-1b93cf7aab22" providerId="ADAL" clId="{56E9DFAE-DDAD-4FCA-8AED-56B2D15DB479}" dt="2026-02-25T09:16:55.159" v="22769" actId="165"/>
          <ac:grpSpMkLst>
            <pc:docMk/>
            <pc:sldMk cId="810210792" sldId="6092"/>
            <ac:grpSpMk id="29" creationId="{6097C2C6-9BFD-D35A-E785-CD1F24141D5F}"/>
          </ac:grpSpMkLst>
        </pc:grpChg>
        <pc:cxnChg chg="add mod topLvl">
          <ac:chgData name="松浦英宗" userId="9b03fd3a-662f-49ff-9af1-1b93cf7aab22" providerId="ADAL" clId="{56E9DFAE-DDAD-4FCA-8AED-56B2D15DB479}" dt="2026-02-25T09:16:55.159" v="22769" actId="165"/>
          <ac:cxnSpMkLst>
            <pc:docMk/>
            <pc:sldMk cId="810210792" sldId="6092"/>
            <ac:cxnSpMk id="26" creationId="{6A87EEA5-6474-9EAE-928D-EE3E8945BE2F}"/>
          </ac:cxnSpMkLst>
        </pc:cxnChg>
        <pc:cxnChg chg="add mod topLvl">
          <ac:chgData name="松浦英宗" userId="9b03fd3a-662f-49ff-9af1-1b93cf7aab22" providerId="ADAL" clId="{56E9DFAE-DDAD-4FCA-8AED-56B2D15DB479}" dt="2026-02-25T09:16:55.159" v="22769" actId="165"/>
          <ac:cxnSpMkLst>
            <pc:docMk/>
            <pc:sldMk cId="810210792" sldId="6092"/>
            <ac:cxnSpMk id="28" creationId="{757F7CB6-66CA-69F5-3212-A180E51A6800}"/>
          </ac:cxnSpMkLst>
        </pc:cxnChg>
      </pc:sldChg>
      <pc:sldChg chg="addSp modSp add del mod">
        <pc:chgData name="松浦英宗" userId="9b03fd3a-662f-49ff-9af1-1b93cf7aab22" providerId="ADAL" clId="{56E9DFAE-DDAD-4FCA-8AED-56B2D15DB479}" dt="2026-02-25T09:05:48.799" v="22583" actId="47"/>
        <pc:sldMkLst>
          <pc:docMk/>
          <pc:sldMk cId="1842057586" sldId="6092"/>
        </pc:sldMkLst>
        <pc:spChg chg="mod">
          <ac:chgData name="松浦英宗" userId="9b03fd3a-662f-49ff-9af1-1b93cf7aab22" providerId="ADAL" clId="{56E9DFAE-DDAD-4FCA-8AED-56B2D15DB479}" dt="2026-02-25T09:05:37.421" v="22582" actId="207"/>
          <ac:spMkLst>
            <pc:docMk/>
            <pc:sldMk cId="1842057586" sldId="6092"/>
            <ac:spMk id="3" creationId="{B408DAC2-8852-FA2F-3BFB-C0B0A8D54B73}"/>
          </ac:spMkLst>
        </pc:spChg>
        <pc:spChg chg="mod">
          <ac:chgData name="松浦英宗" userId="9b03fd3a-662f-49ff-9af1-1b93cf7aab22" providerId="ADAL" clId="{56E9DFAE-DDAD-4FCA-8AED-56B2D15DB479}" dt="2026-02-25T09:05:37.421" v="22582" actId="207"/>
          <ac:spMkLst>
            <pc:docMk/>
            <pc:sldMk cId="1842057586" sldId="6092"/>
            <ac:spMk id="4" creationId="{D3CEA5DF-B1A1-8846-C464-104E93E7C138}"/>
          </ac:spMkLst>
        </pc:spChg>
        <pc:spChg chg="mod">
          <ac:chgData name="松浦英宗" userId="9b03fd3a-662f-49ff-9af1-1b93cf7aab22" providerId="ADAL" clId="{56E9DFAE-DDAD-4FCA-8AED-56B2D15DB479}" dt="2026-02-25T09:05:37.421" v="22582" actId="207"/>
          <ac:spMkLst>
            <pc:docMk/>
            <pc:sldMk cId="1842057586" sldId="6092"/>
            <ac:spMk id="10" creationId="{853C975C-E5C3-18E7-0A81-507625F74A05}"/>
          </ac:spMkLst>
        </pc:spChg>
        <pc:spChg chg="mod">
          <ac:chgData name="松浦英宗" userId="9b03fd3a-662f-49ff-9af1-1b93cf7aab22" providerId="ADAL" clId="{56E9DFAE-DDAD-4FCA-8AED-56B2D15DB479}" dt="2026-02-25T09:05:37.421" v="22582" actId="207"/>
          <ac:spMkLst>
            <pc:docMk/>
            <pc:sldMk cId="1842057586" sldId="6092"/>
            <ac:spMk id="11" creationId="{FE9B54F1-01E2-5169-85B2-C70C2E7EA28D}"/>
          </ac:spMkLst>
        </pc:spChg>
        <pc:spChg chg="mod">
          <ac:chgData name="松浦英宗" userId="9b03fd3a-662f-49ff-9af1-1b93cf7aab22" providerId="ADAL" clId="{56E9DFAE-DDAD-4FCA-8AED-56B2D15DB479}" dt="2026-02-25T09:05:37.421" v="22582" actId="207"/>
          <ac:spMkLst>
            <pc:docMk/>
            <pc:sldMk cId="1842057586" sldId="6092"/>
            <ac:spMk id="16" creationId="{D707F09A-89A7-480D-D504-52F8AD50F8CD}"/>
          </ac:spMkLst>
        </pc:spChg>
        <pc:spChg chg="mod">
          <ac:chgData name="松浦英宗" userId="9b03fd3a-662f-49ff-9af1-1b93cf7aab22" providerId="ADAL" clId="{56E9DFAE-DDAD-4FCA-8AED-56B2D15DB479}" dt="2026-02-25T09:05:37.421" v="22582" actId="207"/>
          <ac:spMkLst>
            <pc:docMk/>
            <pc:sldMk cId="1842057586" sldId="6092"/>
            <ac:spMk id="17" creationId="{8B10677C-A081-29D4-41E5-CA7AADF24CCF}"/>
          </ac:spMkLst>
        </pc:spChg>
        <pc:spChg chg="add mod ord">
          <ac:chgData name="松浦英宗" userId="9b03fd3a-662f-49ff-9af1-1b93cf7aab22" providerId="ADAL" clId="{56E9DFAE-DDAD-4FCA-8AED-56B2D15DB479}" dt="2026-02-25T09:05:29.453" v="22580" actId="207"/>
          <ac:spMkLst>
            <pc:docMk/>
            <pc:sldMk cId="1842057586" sldId="6092"/>
            <ac:spMk id="22" creationId="{6FBB4AA6-6F19-D6B9-7E0C-9F88DF6525AB}"/>
          </ac:spMkLst>
        </pc:spChg>
      </pc:sldChg>
      <pc:sldChg chg="add del">
        <pc:chgData name="松浦英宗" userId="9b03fd3a-662f-49ff-9af1-1b93cf7aab22" providerId="ADAL" clId="{56E9DFAE-DDAD-4FCA-8AED-56B2D15DB479}" dt="2026-02-25T09:45:44.808" v="22856" actId="47"/>
        <pc:sldMkLst>
          <pc:docMk/>
          <pc:sldMk cId="3319499894" sldId="6093"/>
        </pc:sldMkLst>
      </pc:sldChg>
      <pc:sldChg chg="addSp delSp modSp add del mod">
        <pc:chgData name="松浦英宗" userId="9b03fd3a-662f-49ff-9af1-1b93cf7aab22" providerId="ADAL" clId="{56E9DFAE-DDAD-4FCA-8AED-56B2D15DB479}" dt="2026-02-25T09:45:44.808" v="22856" actId="47"/>
        <pc:sldMkLst>
          <pc:docMk/>
          <pc:sldMk cId="2493990132" sldId="6094"/>
        </pc:sldMkLst>
        <pc:spChg chg="mod topLvl">
          <ac:chgData name="松浦英宗" userId="9b03fd3a-662f-49ff-9af1-1b93cf7aab22" providerId="ADAL" clId="{56E9DFAE-DDAD-4FCA-8AED-56B2D15DB479}" dt="2026-02-25T09:23:50.658" v="22843" actId="1076"/>
          <ac:spMkLst>
            <pc:docMk/>
            <pc:sldMk cId="2493990132" sldId="6094"/>
            <ac:spMk id="3" creationId="{BA671946-CF37-1D4F-B1E6-A7FEF5AA855C}"/>
          </ac:spMkLst>
        </pc:spChg>
        <pc:spChg chg="del mod topLvl">
          <ac:chgData name="松浦英宗" userId="9b03fd3a-662f-49ff-9af1-1b93cf7aab22" providerId="ADAL" clId="{56E9DFAE-DDAD-4FCA-8AED-56B2D15DB479}" dt="2026-02-25T09:21:05.802" v="22786" actId="478"/>
          <ac:spMkLst>
            <pc:docMk/>
            <pc:sldMk cId="2493990132" sldId="6094"/>
            <ac:spMk id="4" creationId="{CC2B46EA-79FB-C089-5B75-94CDCF9DDAC1}"/>
          </ac:spMkLst>
        </pc:spChg>
        <pc:spChg chg="mod topLvl">
          <ac:chgData name="松浦英宗" userId="9b03fd3a-662f-49ff-9af1-1b93cf7aab22" providerId="ADAL" clId="{56E9DFAE-DDAD-4FCA-8AED-56B2D15DB479}" dt="2026-02-25T09:23:50.658" v="22843" actId="1076"/>
          <ac:spMkLst>
            <pc:docMk/>
            <pc:sldMk cId="2493990132" sldId="6094"/>
            <ac:spMk id="5" creationId="{7E80C1AD-66B1-2673-0BD9-AA01DBB38778}"/>
          </ac:spMkLst>
        </pc:spChg>
        <pc:spChg chg="del mod topLvl">
          <ac:chgData name="松浦英宗" userId="9b03fd3a-662f-49ff-9af1-1b93cf7aab22" providerId="ADAL" clId="{56E9DFAE-DDAD-4FCA-8AED-56B2D15DB479}" dt="2026-02-25T09:21:05.802" v="22786" actId="478"/>
          <ac:spMkLst>
            <pc:docMk/>
            <pc:sldMk cId="2493990132" sldId="6094"/>
            <ac:spMk id="6" creationId="{8744F758-260C-49C2-E0F2-5D3403052B3C}"/>
          </ac:spMkLst>
        </pc:spChg>
        <pc:spChg chg="del">
          <ac:chgData name="松浦英宗" userId="9b03fd3a-662f-49ff-9af1-1b93cf7aab22" providerId="ADAL" clId="{56E9DFAE-DDAD-4FCA-8AED-56B2D15DB479}" dt="2026-02-25T09:21:05.802" v="22786" actId="478"/>
          <ac:spMkLst>
            <pc:docMk/>
            <pc:sldMk cId="2493990132" sldId="6094"/>
            <ac:spMk id="7" creationId="{0F1493DC-99F9-A3F9-1FE0-C0BA81F7B261}"/>
          </ac:spMkLst>
        </pc:spChg>
        <pc:spChg chg="mod topLvl">
          <ac:chgData name="松浦英宗" userId="9b03fd3a-662f-49ff-9af1-1b93cf7aab22" providerId="ADAL" clId="{56E9DFAE-DDAD-4FCA-8AED-56B2D15DB479}" dt="2026-02-25T09:23:50.658" v="22843" actId="1076"/>
          <ac:spMkLst>
            <pc:docMk/>
            <pc:sldMk cId="2493990132" sldId="6094"/>
            <ac:spMk id="10" creationId="{F619FC07-20BE-A51D-B117-3DAAC3A4CBF0}"/>
          </ac:spMkLst>
        </pc:spChg>
        <pc:spChg chg="del mod topLvl">
          <ac:chgData name="松浦英宗" userId="9b03fd3a-662f-49ff-9af1-1b93cf7aab22" providerId="ADAL" clId="{56E9DFAE-DDAD-4FCA-8AED-56B2D15DB479}" dt="2026-02-25T09:21:05.802" v="22786" actId="478"/>
          <ac:spMkLst>
            <pc:docMk/>
            <pc:sldMk cId="2493990132" sldId="6094"/>
            <ac:spMk id="11" creationId="{2C1E15F2-874C-7022-334D-1004A504CAFD}"/>
          </ac:spMkLst>
        </pc:spChg>
        <pc:spChg chg="mod topLvl">
          <ac:chgData name="松浦英宗" userId="9b03fd3a-662f-49ff-9af1-1b93cf7aab22" providerId="ADAL" clId="{56E9DFAE-DDAD-4FCA-8AED-56B2D15DB479}" dt="2026-02-25T09:23:50.658" v="22843" actId="1076"/>
          <ac:spMkLst>
            <pc:docMk/>
            <pc:sldMk cId="2493990132" sldId="6094"/>
            <ac:spMk id="12" creationId="{4E0EE5B0-FD57-48FE-A9C6-17D13EC0069E}"/>
          </ac:spMkLst>
        </pc:spChg>
        <pc:spChg chg="del mod topLvl">
          <ac:chgData name="松浦英宗" userId="9b03fd3a-662f-49ff-9af1-1b93cf7aab22" providerId="ADAL" clId="{56E9DFAE-DDAD-4FCA-8AED-56B2D15DB479}" dt="2026-02-25T09:21:05.802" v="22786" actId="478"/>
          <ac:spMkLst>
            <pc:docMk/>
            <pc:sldMk cId="2493990132" sldId="6094"/>
            <ac:spMk id="13" creationId="{18E79573-20BB-1DAC-F506-E43D33045617}"/>
          </ac:spMkLst>
        </pc:spChg>
        <pc:spChg chg="del mod topLvl">
          <ac:chgData name="松浦英宗" userId="9b03fd3a-662f-49ff-9af1-1b93cf7aab22" providerId="ADAL" clId="{56E9DFAE-DDAD-4FCA-8AED-56B2D15DB479}" dt="2026-02-25T09:21:05.802" v="22786" actId="478"/>
          <ac:spMkLst>
            <pc:docMk/>
            <pc:sldMk cId="2493990132" sldId="6094"/>
            <ac:spMk id="14" creationId="{BBD9DA25-EB1B-A459-D3AB-4FCDD0A72DE8}"/>
          </ac:spMkLst>
        </pc:spChg>
        <pc:spChg chg="mod topLvl">
          <ac:chgData name="松浦英宗" userId="9b03fd3a-662f-49ff-9af1-1b93cf7aab22" providerId="ADAL" clId="{56E9DFAE-DDAD-4FCA-8AED-56B2D15DB479}" dt="2026-02-25T09:23:50.658" v="22843" actId="1076"/>
          <ac:spMkLst>
            <pc:docMk/>
            <pc:sldMk cId="2493990132" sldId="6094"/>
            <ac:spMk id="16" creationId="{A9CF6A26-38CB-1D26-4EA1-F81CAFDD8971}"/>
          </ac:spMkLst>
        </pc:spChg>
        <pc:spChg chg="del">
          <ac:chgData name="松浦英宗" userId="9b03fd3a-662f-49ff-9af1-1b93cf7aab22" providerId="ADAL" clId="{56E9DFAE-DDAD-4FCA-8AED-56B2D15DB479}" dt="2026-02-25T09:21:05.802" v="22786" actId="478"/>
          <ac:spMkLst>
            <pc:docMk/>
            <pc:sldMk cId="2493990132" sldId="6094"/>
            <ac:spMk id="17" creationId="{38419246-E7F2-9EC7-BA8E-A162A543059A}"/>
          </ac:spMkLst>
        </pc:spChg>
        <pc:spChg chg="mod topLvl">
          <ac:chgData name="松浦英宗" userId="9b03fd3a-662f-49ff-9af1-1b93cf7aab22" providerId="ADAL" clId="{56E9DFAE-DDAD-4FCA-8AED-56B2D15DB479}" dt="2026-02-25T09:23:50.658" v="22843" actId="1076"/>
          <ac:spMkLst>
            <pc:docMk/>
            <pc:sldMk cId="2493990132" sldId="6094"/>
            <ac:spMk id="18" creationId="{C03A8802-5D9D-1E1F-9845-3E3A472D1C5E}"/>
          </ac:spMkLst>
        </pc:spChg>
        <pc:spChg chg="del">
          <ac:chgData name="松浦英宗" userId="9b03fd3a-662f-49ff-9af1-1b93cf7aab22" providerId="ADAL" clId="{56E9DFAE-DDAD-4FCA-8AED-56B2D15DB479}" dt="2026-02-25T09:21:05.802" v="22786" actId="478"/>
          <ac:spMkLst>
            <pc:docMk/>
            <pc:sldMk cId="2493990132" sldId="6094"/>
            <ac:spMk id="19" creationId="{DCC057BA-E723-49E5-6882-11193C822E08}"/>
          </ac:spMkLst>
        </pc:spChg>
        <pc:spChg chg="del mod topLvl">
          <ac:chgData name="松浦英宗" userId="9b03fd3a-662f-49ff-9af1-1b93cf7aab22" providerId="ADAL" clId="{56E9DFAE-DDAD-4FCA-8AED-56B2D15DB479}" dt="2026-02-25T09:21:05.802" v="22786" actId="478"/>
          <ac:spMkLst>
            <pc:docMk/>
            <pc:sldMk cId="2493990132" sldId="6094"/>
            <ac:spMk id="20" creationId="{F97C1D6B-8677-8B26-5BEA-C43D7B2F9FEC}"/>
          </ac:spMkLst>
        </pc:spChg>
        <pc:spChg chg="add mod topLvl">
          <ac:chgData name="松浦英宗" userId="9b03fd3a-662f-49ff-9af1-1b93cf7aab22" providerId="ADAL" clId="{56E9DFAE-DDAD-4FCA-8AED-56B2D15DB479}" dt="2026-02-25T09:23:28.896" v="22834" actId="165"/>
          <ac:spMkLst>
            <pc:docMk/>
            <pc:sldMk cId="2493990132" sldId="6094"/>
            <ac:spMk id="25" creationId="{75058729-12E1-FF4E-4E2D-538E45B6F8E1}"/>
          </ac:spMkLst>
        </pc:spChg>
        <pc:spChg chg="add mod topLvl">
          <ac:chgData name="松浦英宗" userId="9b03fd3a-662f-49ff-9af1-1b93cf7aab22" providerId="ADAL" clId="{56E9DFAE-DDAD-4FCA-8AED-56B2D15DB479}" dt="2026-02-25T09:23:28.896" v="22834" actId="165"/>
          <ac:spMkLst>
            <pc:docMk/>
            <pc:sldMk cId="2493990132" sldId="6094"/>
            <ac:spMk id="26" creationId="{4EE0C687-2595-8276-6438-764EBFB3A1E5}"/>
          </ac:spMkLst>
        </pc:spChg>
        <pc:spChg chg="add mod">
          <ac:chgData name="松浦英宗" userId="9b03fd3a-662f-49ff-9af1-1b93cf7aab22" providerId="ADAL" clId="{56E9DFAE-DDAD-4FCA-8AED-56B2D15DB479}" dt="2026-02-25T09:23:13.304" v="22822" actId="404"/>
          <ac:spMkLst>
            <pc:docMk/>
            <pc:sldMk cId="2493990132" sldId="6094"/>
            <ac:spMk id="27" creationId="{8306595D-6D9E-BBE4-6DB2-770655E97B6C}"/>
          </ac:spMkLst>
        </pc:spChg>
        <pc:spChg chg="add mod topLvl">
          <ac:chgData name="松浦英宗" userId="9b03fd3a-662f-49ff-9af1-1b93cf7aab22" providerId="ADAL" clId="{56E9DFAE-DDAD-4FCA-8AED-56B2D15DB479}" dt="2026-02-25T09:23:56.952" v="22845" actId="207"/>
          <ac:spMkLst>
            <pc:docMk/>
            <pc:sldMk cId="2493990132" sldId="6094"/>
            <ac:spMk id="28" creationId="{3E8A986C-296A-00B6-E84D-89A693EA7A7C}"/>
          </ac:spMkLst>
        </pc:spChg>
        <pc:spChg chg="add mod topLvl">
          <ac:chgData name="松浦英宗" userId="9b03fd3a-662f-49ff-9af1-1b93cf7aab22" providerId="ADAL" clId="{56E9DFAE-DDAD-4FCA-8AED-56B2D15DB479}" dt="2026-02-25T09:23:56.952" v="22845" actId="207"/>
          <ac:spMkLst>
            <pc:docMk/>
            <pc:sldMk cId="2493990132" sldId="6094"/>
            <ac:spMk id="29" creationId="{AAF474DD-E167-636A-F90E-23ABDABF6EC1}"/>
          </ac:spMkLst>
        </pc:spChg>
        <pc:spChg chg="add mod topLvl">
          <ac:chgData name="松浦英宗" userId="9b03fd3a-662f-49ff-9af1-1b93cf7aab22" providerId="ADAL" clId="{56E9DFAE-DDAD-4FCA-8AED-56B2D15DB479}" dt="2026-02-25T09:23:56.952" v="22845" actId="207"/>
          <ac:spMkLst>
            <pc:docMk/>
            <pc:sldMk cId="2493990132" sldId="6094"/>
            <ac:spMk id="30" creationId="{36863DD9-8DAA-D28B-698C-CA20643EF0E0}"/>
          </ac:spMkLst>
        </pc:spChg>
        <pc:spChg chg="add mod">
          <ac:chgData name="松浦英宗" userId="9b03fd3a-662f-49ff-9af1-1b93cf7aab22" providerId="ADAL" clId="{56E9DFAE-DDAD-4FCA-8AED-56B2D15DB479}" dt="2026-02-25T09:23:39.067" v="22840" actId="20577"/>
          <ac:spMkLst>
            <pc:docMk/>
            <pc:sldMk cId="2493990132" sldId="6094"/>
            <ac:spMk id="32" creationId="{20AD6AAB-75E8-2DE6-06FA-C5394752A249}"/>
          </ac:spMkLst>
        </pc:spChg>
        <pc:spChg chg="add mod">
          <ac:chgData name="松浦英宗" userId="9b03fd3a-662f-49ff-9af1-1b93cf7aab22" providerId="ADAL" clId="{56E9DFAE-DDAD-4FCA-8AED-56B2D15DB479}" dt="2026-02-25T09:23:41.075" v="22841" actId="20577"/>
          <ac:spMkLst>
            <pc:docMk/>
            <pc:sldMk cId="2493990132" sldId="6094"/>
            <ac:spMk id="33" creationId="{5156B0F2-001A-684F-8AE3-F8F94799F597}"/>
          </ac:spMkLst>
        </pc:spChg>
        <pc:spChg chg="add mod">
          <ac:chgData name="松浦英宗" userId="9b03fd3a-662f-49ff-9af1-1b93cf7aab22" providerId="ADAL" clId="{56E9DFAE-DDAD-4FCA-8AED-56B2D15DB479}" dt="2026-02-25T09:23:42.906" v="22842"/>
          <ac:spMkLst>
            <pc:docMk/>
            <pc:sldMk cId="2493990132" sldId="6094"/>
            <ac:spMk id="34" creationId="{86F2873C-CC28-6C54-A3E3-4F4FA69CD431}"/>
          </ac:spMkLst>
        </pc:spChg>
        <pc:grpChg chg="add del mod">
          <ac:chgData name="松浦英宗" userId="9b03fd3a-662f-49ff-9af1-1b93cf7aab22" providerId="ADAL" clId="{56E9DFAE-DDAD-4FCA-8AED-56B2D15DB479}" dt="2026-02-25T09:21:25.602" v="22794" actId="165"/>
          <ac:grpSpMkLst>
            <pc:docMk/>
            <pc:sldMk cId="2493990132" sldId="6094"/>
            <ac:grpSpMk id="22" creationId="{AE5B06E1-B03E-F8BC-005C-9E2A4F2C8488}"/>
          </ac:grpSpMkLst>
        </pc:grpChg>
        <pc:grpChg chg="add del mod">
          <ac:chgData name="松浦英宗" userId="9b03fd3a-662f-49ff-9af1-1b93cf7aab22" providerId="ADAL" clId="{56E9DFAE-DDAD-4FCA-8AED-56B2D15DB479}" dt="2026-02-25T09:21:25.602" v="22794" actId="165"/>
          <ac:grpSpMkLst>
            <pc:docMk/>
            <pc:sldMk cId="2493990132" sldId="6094"/>
            <ac:grpSpMk id="23" creationId="{E8D5058A-B1FC-583F-1DE8-E77FA52DE9AD}"/>
          </ac:grpSpMkLst>
        </pc:grpChg>
        <pc:grpChg chg="add del mod">
          <ac:chgData name="松浦英宗" userId="9b03fd3a-662f-49ff-9af1-1b93cf7aab22" providerId="ADAL" clId="{56E9DFAE-DDAD-4FCA-8AED-56B2D15DB479}" dt="2026-02-25T09:21:25.602" v="22794" actId="165"/>
          <ac:grpSpMkLst>
            <pc:docMk/>
            <pc:sldMk cId="2493990132" sldId="6094"/>
            <ac:grpSpMk id="24" creationId="{B44265D0-C90F-1DA9-B1B7-6E1D66236268}"/>
          </ac:grpSpMkLst>
        </pc:grpChg>
        <pc:grpChg chg="mod">
          <ac:chgData name="松浦英宗" userId="9b03fd3a-662f-49ff-9af1-1b93cf7aab22" providerId="ADAL" clId="{56E9DFAE-DDAD-4FCA-8AED-56B2D15DB479}" dt="2026-02-25T09:23:22.522" v="22833" actId="1035"/>
          <ac:grpSpMkLst>
            <pc:docMk/>
            <pc:sldMk cId="2493990132" sldId="6094"/>
            <ac:grpSpMk id="31" creationId="{9EF8BB58-6A00-341A-56A1-6652BEEBDBF0}"/>
          </ac:grpSpMkLst>
        </pc:gr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D1CDACB-0E19-E085-84D2-551AC3323A25}"/>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F6AC6311-2AD9-71EB-FCC3-F1E64C6B8B8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E735CFEE-595D-EAF1-0EF4-F60339B45152}"/>
              </a:ext>
            </a:extLst>
          </p:cNvPr>
          <p:cNvSpPr>
            <a:spLocks noGrp="1"/>
          </p:cNvSpPr>
          <p:nvPr>
            <p:ph type="dt" sz="half" idx="10"/>
          </p:nvPr>
        </p:nvSpPr>
        <p:spPr/>
        <p:txBody>
          <a:bodyPr/>
          <a:lstStyle/>
          <a:p>
            <a:fld id="{460DD940-17F3-4077-8D5C-AC70DACB15DC}" type="datetimeFigureOut">
              <a:rPr kumimoji="1" lang="ja-JP" altLang="en-US" smtClean="0"/>
              <a:t>2026/2/25</a:t>
            </a:fld>
            <a:endParaRPr kumimoji="1" lang="ja-JP" altLang="en-US"/>
          </a:p>
        </p:txBody>
      </p:sp>
      <p:sp>
        <p:nvSpPr>
          <p:cNvPr id="5" name="フッター プレースホルダー 4">
            <a:extLst>
              <a:ext uri="{FF2B5EF4-FFF2-40B4-BE49-F238E27FC236}">
                <a16:creationId xmlns:a16="http://schemas.microsoft.com/office/drawing/2014/main" id="{FAF99101-9A33-CBEB-D19A-772A2A135D91}"/>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F5975934-EFA2-30FF-F98F-C1ED46B93423}"/>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3127215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BDED932-160C-DBE9-5650-A54C834A17A3}"/>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0927B253-A3FA-3535-6E15-EE41E78B8D34}"/>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F2CCE3BC-F4F1-57E8-90B7-486227F9EB97}"/>
              </a:ext>
            </a:extLst>
          </p:cNvPr>
          <p:cNvSpPr>
            <a:spLocks noGrp="1"/>
          </p:cNvSpPr>
          <p:nvPr>
            <p:ph type="dt" sz="half" idx="10"/>
          </p:nvPr>
        </p:nvSpPr>
        <p:spPr/>
        <p:txBody>
          <a:bodyPr/>
          <a:lstStyle/>
          <a:p>
            <a:fld id="{460DD940-17F3-4077-8D5C-AC70DACB15DC}" type="datetimeFigureOut">
              <a:rPr kumimoji="1" lang="ja-JP" altLang="en-US" smtClean="0"/>
              <a:t>2026/2/25</a:t>
            </a:fld>
            <a:endParaRPr kumimoji="1" lang="ja-JP" altLang="en-US"/>
          </a:p>
        </p:txBody>
      </p:sp>
      <p:sp>
        <p:nvSpPr>
          <p:cNvPr id="5" name="フッター プレースホルダー 4">
            <a:extLst>
              <a:ext uri="{FF2B5EF4-FFF2-40B4-BE49-F238E27FC236}">
                <a16:creationId xmlns:a16="http://schemas.microsoft.com/office/drawing/2014/main" id="{C22A9BF3-E52C-1E09-C7B3-15EBAAC5FE40}"/>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7B60E686-E303-2185-AB9B-92CBA47FF4DC}"/>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10757841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FF5053BE-CC51-5B3F-3E96-526EDC62D240}"/>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2AD3F5C2-F3A0-0DBC-0F84-4FB9E39EF99D}"/>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5DF1E5D3-F2E2-DC67-4449-65E7FBFD1B8A}"/>
              </a:ext>
            </a:extLst>
          </p:cNvPr>
          <p:cNvSpPr>
            <a:spLocks noGrp="1"/>
          </p:cNvSpPr>
          <p:nvPr>
            <p:ph type="dt" sz="half" idx="10"/>
          </p:nvPr>
        </p:nvSpPr>
        <p:spPr/>
        <p:txBody>
          <a:bodyPr/>
          <a:lstStyle/>
          <a:p>
            <a:fld id="{460DD940-17F3-4077-8D5C-AC70DACB15DC}" type="datetimeFigureOut">
              <a:rPr kumimoji="1" lang="ja-JP" altLang="en-US" smtClean="0"/>
              <a:t>2026/2/25</a:t>
            </a:fld>
            <a:endParaRPr kumimoji="1" lang="ja-JP" altLang="en-US"/>
          </a:p>
        </p:txBody>
      </p:sp>
      <p:sp>
        <p:nvSpPr>
          <p:cNvPr id="5" name="フッター プレースホルダー 4">
            <a:extLst>
              <a:ext uri="{FF2B5EF4-FFF2-40B4-BE49-F238E27FC236}">
                <a16:creationId xmlns:a16="http://schemas.microsoft.com/office/drawing/2014/main" id="{254A530F-7251-8312-FCB5-5BA51CEFE032}"/>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9E1340AA-84BD-66E5-C256-9146F88428B2}"/>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5696166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A89280F-1206-9779-2823-B86B4CEE1777}"/>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EF4ACD43-94C4-E33F-9A3A-6C5FF4C25D35}"/>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70A72E75-7CA2-64A3-293C-69AC5D3B6AB2}"/>
              </a:ext>
            </a:extLst>
          </p:cNvPr>
          <p:cNvSpPr>
            <a:spLocks noGrp="1"/>
          </p:cNvSpPr>
          <p:nvPr>
            <p:ph type="dt" sz="half" idx="10"/>
          </p:nvPr>
        </p:nvSpPr>
        <p:spPr/>
        <p:txBody>
          <a:bodyPr/>
          <a:lstStyle/>
          <a:p>
            <a:fld id="{460DD940-17F3-4077-8D5C-AC70DACB15DC}" type="datetimeFigureOut">
              <a:rPr kumimoji="1" lang="ja-JP" altLang="en-US" smtClean="0"/>
              <a:t>2026/2/25</a:t>
            </a:fld>
            <a:endParaRPr kumimoji="1" lang="ja-JP" altLang="en-US"/>
          </a:p>
        </p:txBody>
      </p:sp>
      <p:sp>
        <p:nvSpPr>
          <p:cNvPr id="5" name="フッター プレースホルダー 4">
            <a:extLst>
              <a:ext uri="{FF2B5EF4-FFF2-40B4-BE49-F238E27FC236}">
                <a16:creationId xmlns:a16="http://schemas.microsoft.com/office/drawing/2014/main" id="{43D6A641-B2CC-3958-DBF5-CF02773DF4F3}"/>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FE2B78DA-E9BD-57F8-4891-D8E11720965A}"/>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24350778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6167648-02C1-C041-7DCD-017A1F2C3855}"/>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D57B6435-70B3-553C-3610-E776BEFCF9AA}"/>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D3066244-5FD6-DB51-5330-E7917AA962CD}"/>
              </a:ext>
            </a:extLst>
          </p:cNvPr>
          <p:cNvSpPr>
            <a:spLocks noGrp="1"/>
          </p:cNvSpPr>
          <p:nvPr>
            <p:ph type="dt" sz="half" idx="10"/>
          </p:nvPr>
        </p:nvSpPr>
        <p:spPr/>
        <p:txBody>
          <a:bodyPr/>
          <a:lstStyle/>
          <a:p>
            <a:fld id="{460DD940-17F3-4077-8D5C-AC70DACB15DC}" type="datetimeFigureOut">
              <a:rPr kumimoji="1" lang="ja-JP" altLang="en-US" smtClean="0"/>
              <a:t>2026/2/25</a:t>
            </a:fld>
            <a:endParaRPr kumimoji="1" lang="ja-JP" altLang="en-US"/>
          </a:p>
        </p:txBody>
      </p:sp>
      <p:sp>
        <p:nvSpPr>
          <p:cNvPr id="5" name="フッター プレースホルダー 4">
            <a:extLst>
              <a:ext uri="{FF2B5EF4-FFF2-40B4-BE49-F238E27FC236}">
                <a16:creationId xmlns:a16="http://schemas.microsoft.com/office/drawing/2014/main" id="{86296F3C-8A19-27EB-FF25-66F3C1FBECDC}"/>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EE12A261-2B82-C9FA-F00D-96C24536FD2B}"/>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25968891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CF55001-5487-099A-5F6C-9E35EF6BCF6A}"/>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3A2BF4FA-678F-D00B-3954-686BD135DB39}"/>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19915258-4582-1E05-6040-C88482193409}"/>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5E9CEB00-AF03-C4DA-2F1C-74C11150A9BB}"/>
              </a:ext>
            </a:extLst>
          </p:cNvPr>
          <p:cNvSpPr>
            <a:spLocks noGrp="1"/>
          </p:cNvSpPr>
          <p:nvPr>
            <p:ph type="dt" sz="half" idx="10"/>
          </p:nvPr>
        </p:nvSpPr>
        <p:spPr/>
        <p:txBody>
          <a:bodyPr/>
          <a:lstStyle/>
          <a:p>
            <a:fld id="{460DD940-17F3-4077-8D5C-AC70DACB15DC}" type="datetimeFigureOut">
              <a:rPr kumimoji="1" lang="ja-JP" altLang="en-US" smtClean="0"/>
              <a:t>2026/2/25</a:t>
            </a:fld>
            <a:endParaRPr kumimoji="1" lang="ja-JP" altLang="en-US"/>
          </a:p>
        </p:txBody>
      </p:sp>
      <p:sp>
        <p:nvSpPr>
          <p:cNvPr id="6" name="フッター プレースホルダー 5">
            <a:extLst>
              <a:ext uri="{FF2B5EF4-FFF2-40B4-BE49-F238E27FC236}">
                <a16:creationId xmlns:a16="http://schemas.microsoft.com/office/drawing/2014/main" id="{B471CADB-CC99-C22B-E57F-E68E573FF346}"/>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B266BD22-C180-0578-D6B3-1BC874E26BD3}"/>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15067654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A0026FF-FDDF-A7E8-029A-596E86BE82E8}"/>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763FA10A-4943-58D3-C307-6B9FB2B8765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392A3D48-DF30-FC79-BBDA-D2D978759533}"/>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3CB57807-DB5D-4713-625E-3E1A198233F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48FA46BB-9E25-64C6-5D38-58A20B7A2BA1}"/>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617A621A-A88D-761F-1930-1C9D4CC644B1}"/>
              </a:ext>
            </a:extLst>
          </p:cNvPr>
          <p:cNvSpPr>
            <a:spLocks noGrp="1"/>
          </p:cNvSpPr>
          <p:nvPr>
            <p:ph type="dt" sz="half" idx="10"/>
          </p:nvPr>
        </p:nvSpPr>
        <p:spPr/>
        <p:txBody>
          <a:bodyPr/>
          <a:lstStyle/>
          <a:p>
            <a:fld id="{460DD940-17F3-4077-8D5C-AC70DACB15DC}" type="datetimeFigureOut">
              <a:rPr kumimoji="1" lang="ja-JP" altLang="en-US" smtClean="0"/>
              <a:t>2026/2/25</a:t>
            </a:fld>
            <a:endParaRPr kumimoji="1" lang="ja-JP" altLang="en-US"/>
          </a:p>
        </p:txBody>
      </p:sp>
      <p:sp>
        <p:nvSpPr>
          <p:cNvPr id="8" name="フッター プレースホルダー 7">
            <a:extLst>
              <a:ext uri="{FF2B5EF4-FFF2-40B4-BE49-F238E27FC236}">
                <a16:creationId xmlns:a16="http://schemas.microsoft.com/office/drawing/2014/main" id="{58D89654-62BF-1FA1-6698-50B5AC1B8EF2}"/>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C6F601F4-673C-4DA7-80F1-92B9A6A5BC55}"/>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23186577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E93E751-E97D-77B0-10A8-422EA12BCF58}"/>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33B62CA5-B320-8433-2239-33DFA3BAC470}"/>
              </a:ext>
            </a:extLst>
          </p:cNvPr>
          <p:cNvSpPr>
            <a:spLocks noGrp="1"/>
          </p:cNvSpPr>
          <p:nvPr>
            <p:ph type="dt" sz="half" idx="10"/>
          </p:nvPr>
        </p:nvSpPr>
        <p:spPr/>
        <p:txBody>
          <a:bodyPr/>
          <a:lstStyle/>
          <a:p>
            <a:fld id="{460DD940-17F3-4077-8D5C-AC70DACB15DC}" type="datetimeFigureOut">
              <a:rPr kumimoji="1" lang="ja-JP" altLang="en-US" smtClean="0"/>
              <a:t>2026/2/25</a:t>
            </a:fld>
            <a:endParaRPr kumimoji="1" lang="ja-JP" altLang="en-US"/>
          </a:p>
        </p:txBody>
      </p:sp>
      <p:sp>
        <p:nvSpPr>
          <p:cNvPr id="4" name="フッター プレースホルダー 3">
            <a:extLst>
              <a:ext uri="{FF2B5EF4-FFF2-40B4-BE49-F238E27FC236}">
                <a16:creationId xmlns:a16="http://schemas.microsoft.com/office/drawing/2014/main" id="{003FACAE-40CC-4BC5-8826-3EE540676702}"/>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6FF7C75B-C95B-A14E-6020-D405EF25485B}"/>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13768764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768C1130-907E-3CB4-6567-2B19B635B589}"/>
              </a:ext>
            </a:extLst>
          </p:cNvPr>
          <p:cNvSpPr>
            <a:spLocks noGrp="1"/>
          </p:cNvSpPr>
          <p:nvPr>
            <p:ph type="dt" sz="half" idx="10"/>
          </p:nvPr>
        </p:nvSpPr>
        <p:spPr/>
        <p:txBody>
          <a:bodyPr/>
          <a:lstStyle/>
          <a:p>
            <a:fld id="{460DD940-17F3-4077-8D5C-AC70DACB15DC}" type="datetimeFigureOut">
              <a:rPr kumimoji="1" lang="ja-JP" altLang="en-US" smtClean="0"/>
              <a:t>2026/2/25</a:t>
            </a:fld>
            <a:endParaRPr kumimoji="1" lang="ja-JP" altLang="en-US"/>
          </a:p>
        </p:txBody>
      </p:sp>
      <p:sp>
        <p:nvSpPr>
          <p:cNvPr id="3" name="フッター プレースホルダー 2">
            <a:extLst>
              <a:ext uri="{FF2B5EF4-FFF2-40B4-BE49-F238E27FC236}">
                <a16:creationId xmlns:a16="http://schemas.microsoft.com/office/drawing/2014/main" id="{90C5C501-DD79-1527-ABB9-D9E2A51581CF}"/>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9857F2B3-3658-E656-2F70-66D28D50D7B8}"/>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34707882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7AF44B3-52FC-D611-CA21-2B01CE3464AA}"/>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A954589D-0031-75A0-A015-CA9FC074316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CE417D3A-1DB7-8D63-6655-27F45A6E569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5955E17F-028B-4446-D592-3B01752AE6BB}"/>
              </a:ext>
            </a:extLst>
          </p:cNvPr>
          <p:cNvSpPr>
            <a:spLocks noGrp="1"/>
          </p:cNvSpPr>
          <p:nvPr>
            <p:ph type="dt" sz="half" idx="10"/>
          </p:nvPr>
        </p:nvSpPr>
        <p:spPr/>
        <p:txBody>
          <a:bodyPr/>
          <a:lstStyle/>
          <a:p>
            <a:fld id="{460DD940-17F3-4077-8D5C-AC70DACB15DC}" type="datetimeFigureOut">
              <a:rPr kumimoji="1" lang="ja-JP" altLang="en-US" smtClean="0"/>
              <a:t>2026/2/25</a:t>
            </a:fld>
            <a:endParaRPr kumimoji="1" lang="ja-JP" altLang="en-US"/>
          </a:p>
        </p:txBody>
      </p:sp>
      <p:sp>
        <p:nvSpPr>
          <p:cNvPr id="6" name="フッター プレースホルダー 5">
            <a:extLst>
              <a:ext uri="{FF2B5EF4-FFF2-40B4-BE49-F238E27FC236}">
                <a16:creationId xmlns:a16="http://schemas.microsoft.com/office/drawing/2014/main" id="{34A205B7-B394-8FB4-19D8-11B080D4EB46}"/>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ABD4B0E1-F0FE-6F66-497E-FF6DB57C2507}"/>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35812204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071EC23-766D-4D8D-1BB2-45795DA51E99}"/>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ADFDE0A9-0CF1-57D5-957A-FCAC2AA5A7B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93E0EF76-882E-8DBB-75B9-A2699BA8F3E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4B5A8676-96CD-BA0C-3AAE-D781A9B1BD3B}"/>
              </a:ext>
            </a:extLst>
          </p:cNvPr>
          <p:cNvSpPr>
            <a:spLocks noGrp="1"/>
          </p:cNvSpPr>
          <p:nvPr>
            <p:ph type="dt" sz="half" idx="10"/>
          </p:nvPr>
        </p:nvSpPr>
        <p:spPr/>
        <p:txBody>
          <a:bodyPr/>
          <a:lstStyle/>
          <a:p>
            <a:fld id="{460DD940-17F3-4077-8D5C-AC70DACB15DC}" type="datetimeFigureOut">
              <a:rPr kumimoji="1" lang="ja-JP" altLang="en-US" smtClean="0"/>
              <a:t>2026/2/25</a:t>
            </a:fld>
            <a:endParaRPr kumimoji="1" lang="ja-JP" altLang="en-US"/>
          </a:p>
        </p:txBody>
      </p:sp>
      <p:sp>
        <p:nvSpPr>
          <p:cNvPr id="6" name="フッター プレースホルダー 5">
            <a:extLst>
              <a:ext uri="{FF2B5EF4-FFF2-40B4-BE49-F238E27FC236}">
                <a16:creationId xmlns:a16="http://schemas.microsoft.com/office/drawing/2014/main" id="{98E501F5-A800-7544-5712-1CFEEF4E769C}"/>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83FA97C1-56C6-081F-9873-1D8D051F89F8}"/>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16572050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C85185A1-FF76-3A04-62C6-11CCCFB5F49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B27796B0-FACD-FE71-EB7B-A91FA6C2EAE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742A0635-39BC-BA95-A8EA-460446F42E0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460DD940-17F3-4077-8D5C-AC70DACB15DC}" type="datetimeFigureOut">
              <a:rPr kumimoji="1" lang="ja-JP" altLang="en-US" smtClean="0"/>
              <a:t>2026/2/25</a:t>
            </a:fld>
            <a:endParaRPr kumimoji="1" lang="ja-JP" altLang="en-US"/>
          </a:p>
        </p:txBody>
      </p:sp>
      <p:sp>
        <p:nvSpPr>
          <p:cNvPr id="5" name="フッター プレースホルダー 4">
            <a:extLst>
              <a:ext uri="{FF2B5EF4-FFF2-40B4-BE49-F238E27FC236}">
                <a16:creationId xmlns:a16="http://schemas.microsoft.com/office/drawing/2014/main" id="{1A201CFE-F6C7-70D1-2FFE-A99ED9E8AB8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B5B9E108-FE19-A6C3-2CE8-9E1AF569451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197561450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PNG"/><Relationship Id="rId18" Type="http://schemas.openxmlformats.org/officeDocument/2006/relationships/image" Target="../media/image17.PNG"/><Relationship Id="rId26" Type="http://schemas.openxmlformats.org/officeDocument/2006/relationships/image" Target="../media/image25.PNG"/><Relationship Id="rId3" Type="http://schemas.openxmlformats.org/officeDocument/2006/relationships/image" Target="../media/image2.PNG"/><Relationship Id="rId21" Type="http://schemas.openxmlformats.org/officeDocument/2006/relationships/image" Target="../media/image20.PNG"/><Relationship Id="rId7" Type="http://schemas.openxmlformats.org/officeDocument/2006/relationships/image" Target="../media/image6.PNG"/><Relationship Id="rId12" Type="http://schemas.openxmlformats.org/officeDocument/2006/relationships/image" Target="../media/image11.PNG"/><Relationship Id="rId17" Type="http://schemas.openxmlformats.org/officeDocument/2006/relationships/image" Target="../media/image16.PNG"/><Relationship Id="rId25" Type="http://schemas.openxmlformats.org/officeDocument/2006/relationships/image" Target="../media/image24.png"/><Relationship Id="rId2" Type="http://schemas.openxmlformats.org/officeDocument/2006/relationships/image" Target="../media/image1.PNG"/><Relationship Id="rId16" Type="http://schemas.openxmlformats.org/officeDocument/2006/relationships/image" Target="../media/image15.PNG"/><Relationship Id="rId20" Type="http://schemas.openxmlformats.org/officeDocument/2006/relationships/image" Target="../media/image19.PNG"/><Relationship Id="rId29" Type="http://schemas.openxmlformats.org/officeDocument/2006/relationships/hyperlink" Target="https://business-jungle.com/material/sample-material/" TargetMode="External"/><Relationship Id="rId1" Type="http://schemas.openxmlformats.org/officeDocument/2006/relationships/slideLayout" Target="../slideLayouts/slideLayout1.xml"/><Relationship Id="rId6" Type="http://schemas.openxmlformats.org/officeDocument/2006/relationships/image" Target="../media/image5.PNG"/><Relationship Id="rId11" Type="http://schemas.openxmlformats.org/officeDocument/2006/relationships/image" Target="../media/image10.PNG"/><Relationship Id="rId24" Type="http://schemas.openxmlformats.org/officeDocument/2006/relationships/image" Target="../media/image23.PNG"/><Relationship Id="rId5" Type="http://schemas.openxmlformats.org/officeDocument/2006/relationships/image" Target="../media/image4.PNG"/><Relationship Id="rId15" Type="http://schemas.openxmlformats.org/officeDocument/2006/relationships/image" Target="../media/image14.PNG"/><Relationship Id="rId23" Type="http://schemas.openxmlformats.org/officeDocument/2006/relationships/image" Target="../media/image22.PNG"/><Relationship Id="rId28" Type="http://schemas.openxmlformats.org/officeDocument/2006/relationships/image" Target="../media/image26.png"/><Relationship Id="rId10" Type="http://schemas.openxmlformats.org/officeDocument/2006/relationships/image" Target="../media/image9.PNG"/><Relationship Id="rId19" Type="http://schemas.openxmlformats.org/officeDocument/2006/relationships/image" Target="../media/image18.PNG"/><Relationship Id="rId4" Type="http://schemas.openxmlformats.org/officeDocument/2006/relationships/image" Target="../media/image3.PNG"/><Relationship Id="rId9" Type="http://schemas.openxmlformats.org/officeDocument/2006/relationships/image" Target="../media/image8.PNG"/><Relationship Id="rId14" Type="http://schemas.openxmlformats.org/officeDocument/2006/relationships/image" Target="../media/image13.PNG"/><Relationship Id="rId22" Type="http://schemas.openxmlformats.org/officeDocument/2006/relationships/image" Target="../media/image21.PNG"/><Relationship Id="rId27" Type="http://schemas.openxmlformats.org/officeDocument/2006/relationships/hyperlink" Target="https://business-jungle.com/material/download-material/" TargetMode="External"/><Relationship Id="rId30" Type="http://schemas.openxmlformats.org/officeDocument/2006/relationships/image" Target="../media/image2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989D19-CDF3-14E1-F98A-888D77CA5611}"/>
            </a:ext>
          </a:extLst>
        </p:cNvPr>
        <p:cNvGrpSpPr/>
        <p:nvPr/>
      </p:nvGrpSpPr>
      <p:grpSpPr>
        <a:xfrm>
          <a:off x="0" y="0"/>
          <a:ext cx="0" cy="0"/>
          <a:chOff x="0" y="0"/>
          <a:chExt cx="0" cy="0"/>
        </a:xfrm>
      </p:grpSpPr>
      <p:sp>
        <p:nvSpPr>
          <p:cNvPr id="2" name="正方形/長方形 1">
            <a:extLst>
              <a:ext uri="{FF2B5EF4-FFF2-40B4-BE49-F238E27FC236}">
                <a16:creationId xmlns:a16="http://schemas.microsoft.com/office/drawing/2014/main" id="{B0E54118-DD4E-E784-B18A-98FCE57E9C74}"/>
              </a:ext>
            </a:extLst>
          </p:cNvPr>
          <p:cNvSpPr/>
          <p:nvPr/>
        </p:nvSpPr>
        <p:spPr>
          <a:xfrm>
            <a:off x="551463" y="277467"/>
            <a:ext cx="11089074" cy="370755"/>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r>
              <a:rPr kumimoji="1" lang="ja-JP" altLang="en-US" sz="2000" b="1" dirty="0">
                <a:solidFill>
                  <a:schemeClr val="tx1"/>
                </a:solidFill>
                <a:latin typeface="+mn-ea"/>
              </a:rPr>
              <a:t>よくある質問（</a:t>
            </a:r>
            <a:r>
              <a:rPr kumimoji="1" lang="en-US" altLang="ja-JP" sz="2000" b="1" dirty="0">
                <a:solidFill>
                  <a:schemeClr val="tx1"/>
                </a:solidFill>
                <a:latin typeface="+mn-ea"/>
              </a:rPr>
              <a:t>Q&amp;A</a:t>
            </a:r>
            <a:r>
              <a:rPr kumimoji="1" lang="ja-JP" altLang="en-US" sz="2000" b="1" dirty="0">
                <a:solidFill>
                  <a:schemeClr val="tx1"/>
                </a:solidFill>
                <a:latin typeface="+mn-ea"/>
              </a:rPr>
              <a:t>、</a:t>
            </a:r>
            <a:r>
              <a:rPr kumimoji="1" lang="en-US" altLang="ja-JP" sz="2000" b="1" dirty="0">
                <a:solidFill>
                  <a:schemeClr val="tx1"/>
                </a:solidFill>
                <a:latin typeface="+mn-ea"/>
              </a:rPr>
              <a:t>FAQ</a:t>
            </a:r>
            <a:r>
              <a:rPr kumimoji="1" lang="ja-JP" altLang="en-US" sz="2000" b="1" dirty="0">
                <a:solidFill>
                  <a:schemeClr val="tx1"/>
                </a:solidFill>
                <a:latin typeface="+mn-ea"/>
              </a:rPr>
              <a:t>）</a:t>
            </a:r>
          </a:p>
        </p:txBody>
      </p:sp>
      <p:sp>
        <p:nvSpPr>
          <p:cNvPr id="37" name="正方形/長方形 36">
            <a:extLst>
              <a:ext uri="{FF2B5EF4-FFF2-40B4-BE49-F238E27FC236}">
                <a16:creationId xmlns:a16="http://schemas.microsoft.com/office/drawing/2014/main" id="{D2F8ECD4-F692-5E4E-C7AF-17EF6681C48A}"/>
              </a:ext>
            </a:extLst>
          </p:cNvPr>
          <p:cNvSpPr/>
          <p:nvPr/>
        </p:nvSpPr>
        <p:spPr>
          <a:xfrm>
            <a:off x="2966253" y="4021666"/>
            <a:ext cx="6259494" cy="226751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pPr algn="ctr"/>
            <a:r>
              <a:rPr lang="en-US" altLang="ja-JP" sz="13800" b="1" dirty="0">
                <a:solidFill>
                  <a:schemeClr val="accent5"/>
                </a:solidFill>
                <a:latin typeface="+mn-ea"/>
              </a:rPr>
              <a:t>Q&amp;A</a:t>
            </a:r>
            <a:endParaRPr kumimoji="1" lang="en-US" altLang="ja-JP" sz="13800" b="1" dirty="0">
              <a:solidFill>
                <a:schemeClr val="accent5"/>
              </a:solidFill>
              <a:latin typeface="+mn-ea"/>
            </a:endParaRPr>
          </a:p>
        </p:txBody>
      </p:sp>
      <p:grpSp>
        <p:nvGrpSpPr>
          <p:cNvPr id="36" name="グループ化 35">
            <a:extLst>
              <a:ext uri="{FF2B5EF4-FFF2-40B4-BE49-F238E27FC236}">
                <a16:creationId xmlns:a16="http://schemas.microsoft.com/office/drawing/2014/main" id="{DF7AB89E-227E-0A29-AC5D-EB4D4F8EE1FC}"/>
              </a:ext>
            </a:extLst>
          </p:cNvPr>
          <p:cNvGrpSpPr/>
          <p:nvPr/>
        </p:nvGrpSpPr>
        <p:grpSpPr>
          <a:xfrm>
            <a:off x="604040" y="1275091"/>
            <a:ext cx="10983920" cy="4730977"/>
            <a:chOff x="656617" y="1422403"/>
            <a:chExt cx="10983920" cy="4300888"/>
          </a:xfrm>
        </p:grpSpPr>
        <p:grpSp>
          <p:nvGrpSpPr>
            <p:cNvPr id="11" name="グループ化 10">
              <a:extLst>
                <a:ext uri="{FF2B5EF4-FFF2-40B4-BE49-F238E27FC236}">
                  <a16:creationId xmlns:a16="http://schemas.microsoft.com/office/drawing/2014/main" id="{BB1C2357-333E-143E-63EF-49420F24157D}"/>
                </a:ext>
              </a:extLst>
            </p:cNvPr>
            <p:cNvGrpSpPr/>
            <p:nvPr/>
          </p:nvGrpSpPr>
          <p:grpSpPr>
            <a:xfrm>
              <a:off x="656617" y="3911599"/>
              <a:ext cx="2920100" cy="1811692"/>
              <a:chOff x="656617" y="3911599"/>
              <a:chExt cx="2920100" cy="1811692"/>
            </a:xfrm>
          </p:grpSpPr>
          <p:sp>
            <p:nvSpPr>
              <p:cNvPr id="4" name="吹き出し: 角を丸めた四角形 3">
                <a:extLst>
                  <a:ext uri="{FF2B5EF4-FFF2-40B4-BE49-F238E27FC236}">
                    <a16:creationId xmlns:a16="http://schemas.microsoft.com/office/drawing/2014/main" id="{AB160468-4980-8FF8-D310-13043E3A43F2}"/>
                  </a:ext>
                </a:extLst>
              </p:cNvPr>
              <p:cNvSpPr/>
              <p:nvPr/>
            </p:nvSpPr>
            <p:spPr>
              <a:xfrm>
                <a:off x="656617" y="3911599"/>
                <a:ext cx="2920100" cy="1811692"/>
              </a:xfrm>
              <a:prstGeom prst="wedgeRoundRectCallout">
                <a:avLst>
                  <a:gd name="adj1" fmla="val 34256"/>
                  <a:gd name="adj2" fmla="val 64837"/>
                  <a:gd name="adj3" fmla="val 16667"/>
                </a:avLst>
              </a:prstGeom>
              <a:solidFill>
                <a:schemeClr val="bg1"/>
              </a:solidFill>
              <a:ln>
                <a:solidFill>
                  <a:schemeClr val="accent5"/>
                </a:solidFill>
              </a:ln>
              <a:effectLst/>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pPr>
                  <a:lnSpc>
                    <a:spcPct val="150000"/>
                  </a:lnSpc>
                </a:pPr>
                <a:endParaRPr kumimoji="1" lang="ja-JP" altLang="en-US" sz="1100" dirty="0">
                  <a:solidFill>
                    <a:schemeClr val="tx1"/>
                  </a:solidFill>
                  <a:latin typeface="+mn-ea"/>
                </a:endParaRPr>
              </a:p>
            </p:txBody>
          </p:sp>
          <p:grpSp>
            <p:nvGrpSpPr>
              <p:cNvPr id="7" name="グループ化 6">
                <a:extLst>
                  <a:ext uri="{FF2B5EF4-FFF2-40B4-BE49-F238E27FC236}">
                    <a16:creationId xmlns:a16="http://schemas.microsoft.com/office/drawing/2014/main" id="{F851383E-CEAC-E76C-F9B3-7DCBAEBBC251}"/>
                  </a:ext>
                </a:extLst>
              </p:cNvPr>
              <p:cNvGrpSpPr/>
              <p:nvPr/>
            </p:nvGrpSpPr>
            <p:grpSpPr>
              <a:xfrm>
                <a:off x="757763" y="4030772"/>
                <a:ext cx="2708333" cy="253233"/>
                <a:chOff x="757763" y="4030772"/>
                <a:chExt cx="2708333" cy="253233"/>
              </a:xfrm>
            </p:grpSpPr>
            <p:sp>
              <p:nvSpPr>
                <p:cNvPr id="5" name="正方形/長方形 4">
                  <a:extLst>
                    <a:ext uri="{FF2B5EF4-FFF2-40B4-BE49-F238E27FC236}">
                      <a16:creationId xmlns:a16="http://schemas.microsoft.com/office/drawing/2014/main" id="{B3ED6B49-994F-2741-146C-B5447E876150}"/>
                    </a:ext>
                  </a:extLst>
                </p:cNvPr>
                <p:cNvSpPr/>
                <p:nvPr/>
              </p:nvSpPr>
              <p:spPr>
                <a:xfrm>
                  <a:off x="1054096" y="4030772"/>
                  <a:ext cx="2412000" cy="25323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t"/>
                <a:lstStyle/>
                <a:p>
                  <a:pPr>
                    <a:lnSpc>
                      <a:spcPct val="150000"/>
                    </a:lnSpc>
                  </a:pPr>
                  <a:r>
                    <a:rPr kumimoji="1" lang="ja-JP" altLang="en-US" sz="1100" b="1" dirty="0">
                      <a:solidFill>
                        <a:schemeClr val="tx1"/>
                      </a:solidFill>
                      <a:latin typeface="+mn-ea"/>
                    </a:rPr>
                    <a:t>途中解約は可能ですか？</a:t>
                  </a:r>
                </a:p>
              </p:txBody>
            </p:sp>
            <p:sp>
              <p:nvSpPr>
                <p:cNvPr id="6" name="正方形/長方形 5">
                  <a:extLst>
                    <a:ext uri="{FF2B5EF4-FFF2-40B4-BE49-F238E27FC236}">
                      <a16:creationId xmlns:a16="http://schemas.microsoft.com/office/drawing/2014/main" id="{668BCCC4-0C03-3694-26B0-B96764FCD2C4}"/>
                    </a:ext>
                  </a:extLst>
                </p:cNvPr>
                <p:cNvSpPr/>
                <p:nvPr/>
              </p:nvSpPr>
              <p:spPr>
                <a:xfrm>
                  <a:off x="757763" y="4030774"/>
                  <a:ext cx="237067" cy="25323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t"/>
                <a:lstStyle/>
                <a:p>
                  <a:pPr algn="ctr">
                    <a:lnSpc>
                      <a:spcPct val="150000"/>
                    </a:lnSpc>
                  </a:pPr>
                  <a:r>
                    <a:rPr kumimoji="1" lang="en-US" altLang="ja-JP" sz="1200" b="1" dirty="0">
                      <a:solidFill>
                        <a:schemeClr val="accent5"/>
                      </a:solidFill>
                      <a:latin typeface="+mn-ea"/>
                    </a:rPr>
                    <a:t>Q</a:t>
                  </a:r>
                  <a:endParaRPr kumimoji="1" lang="ja-JP" altLang="en-US" sz="1200" b="1" dirty="0">
                    <a:solidFill>
                      <a:schemeClr val="accent5"/>
                    </a:solidFill>
                    <a:latin typeface="+mn-ea"/>
                  </a:endParaRPr>
                </a:p>
              </p:txBody>
            </p:sp>
          </p:grpSp>
          <p:grpSp>
            <p:nvGrpSpPr>
              <p:cNvPr id="8" name="グループ化 7">
                <a:extLst>
                  <a:ext uri="{FF2B5EF4-FFF2-40B4-BE49-F238E27FC236}">
                    <a16:creationId xmlns:a16="http://schemas.microsoft.com/office/drawing/2014/main" id="{4655CE9B-501E-AB85-A487-288DDC8A9C6D}"/>
                  </a:ext>
                </a:extLst>
              </p:cNvPr>
              <p:cNvGrpSpPr/>
              <p:nvPr/>
            </p:nvGrpSpPr>
            <p:grpSpPr>
              <a:xfrm>
                <a:off x="757763" y="4367509"/>
                <a:ext cx="2708333" cy="1014207"/>
                <a:chOff x="757763" y="4007679"/>
                <a:chExt cx="2708333" cy="1014207"/>
              </a:xfrm>
            </p:grpSpPr>
            <p:sp>
              <p:nvSpPr>
                <p:cNvPr id="9" name="正方形/長方形 8">
                  <a:extLst>
                    <a:ext uri="{FF2B5EF4-FFF2-40B4-BE49-F238E27FC236}">
                      <a16:creationId xmlns:a16="http://schemas.microsoft.com/office/drawing/2014/main" id="{C5F3C152-F3F5-F106-EFFF-ED2340DB35CC}"/>
                    </a:ext>
                  </a:extLst>
                </p:cNvPr>
                <p:cNvSpPr/>
                <p:nvPr/>
              </p:nvSpPr>
              <p:spPr>
                <a:xfrm>
                  <a:off x="1054096" y="4007681"/>
                  <a:ext cx="2412000" cy="1014205"/>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t"/>
                <a:lstStyle/>
                <a:p>
                  <a:pPr>
                    <a:lnSpc>
                      <a:spcPct val="150000"/>
                    </a:lnSpc>
                  </a:pPr>
                  <a:r>
                    <a:rPr kumimoji="1" lang="ja-JP" altLang="en-US" sz="1100" dirty="0">
                      <a:solidFill>
                        <a:schemeClr val="tx1"/>
                      </a:solidFill>
                      <a:latin typeface="+mn-ea"/>
                    </a:rPr>
                    <a:t>はい、可能です。契約内容に基づき所定の手続きを行っていただければ解約できます。進行状況に応じた精算方法についても事前にご説明いたします。</a:t>
                  </a:r>
                </a:p>
              </p:txBody>
            </p:sp>
            <p:sp>
              <p:nvSpPr>
                <p:cNvPr id="10" name="正方形/長方形 9">
                  <a:extLst>
                    <a:ext uri="{FF2B5EF4-FFF2-40B4-BE49-F238E27FC236}">
                      <a16:creationId xmlns:a16="http://schemas.microsoft.com/office/drawing/2014/main" id="{EEE681BD-3977-737B-FA9F-0567D38BB413}"/>
                    </a:ext>
                  </a:extLst>
                </p:cNvPr>
                <p:cNvSpPr/>
                <p:nvPr/>
              </p:nvSpPr>
              <p:spPr>
                <a:xfrm>
                  <a:off x="757763" y="4007679"/>
                  <a:ext cx="237067" cy="25323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t"/>
                <a:lstStyle/>
                <a:p>
                  <a:pPr algn="ctr">
                    <a:lnSpc>
                      <a:spcPct val="150000"/>
                    </a:lnSpc>
                  </a:pPr>
                  <a:r>
                    <a:rPr kumimoji="1" lang="en-US" altLang="ja-JP" sz="1200" b="1" dirty="0">
                      <a:solidFill>
                        <a:schemeClr val="accent5"/>
                      </a:solidFill>
                      <a:latin typeface="+mn-ea"/>
                    </a:rPr>
                    <a:t>A</a:t>
                  </a:r>
                  <a:endParaRPr kumimoji="1" lang="ja-JP" altLang="en-US" sz="1200" b="1" dirty="0">
                    <a:solidFill>
                      <a:schemeClr val="accent5"/>
                    </a:solidFill>
                    <a:latin typeface="+mn-ea"/>
                  </a:endParaRPr>
                </a:p>
              </p:txBody>
            </p:sp>
          </p:grpSp>
        </p:grpSp>
        <p:grpSp>
          <p:nvGrpSpPr>
            <p:cNvPr id="12" name="グループ化 11">
              <a:extLst>
                <a:ext uri="{FF2B5EF4-FFF2-40B4-BE49-F238E27FC236}">
                  <a16:creationId xmlns:a16="http://schemas.microsoft.com/office/drawing/2014/main" id="{F90781E6-77CA-EDAC-D82F-9D890BE74E83}"/>
                </a:ext>
              </a:extLst>
            </p:cNvPr>
            <p:cNvGrpSpPr/>
            <p:nvPr/>
          </p:nvGrpSpPr>
          <p:grpSpPr>
            <a:xfrm>
              <a:off x="8720437" y="3911599"/>
              <a:ext cx="2920100" cy="1811692"/>
              <a:chOff x="656617" y="3911599"/>
              <a:chExt cx="2920100" cy="1811692"/>
            </a:xfrm>
          </p:grpSpPr>
          <p:sp>
            <p:nvSpPr>
              <p:cNvPr id="13" name="吹き出し: 角を丸めた四角形 12">
                <a:extLst>
                  <a:ext uri="{FF2B5EF4-FFF2-40B4-BE49-F238E27FC236}">
                    <a16:creationId xmlns:a16="http://schemas.microsoft.com/office/drawing/2014/main" id="{E3CF4F3E-4B38-D590-4D80-1155A653E343}"/>
                  </a:ext>
                </a:extLst>
              </p:cNvPr>
              <p:cNvSpPr/>
              <p:nvPr/>
            </p:nvSpPr>
            <p:spPr>
              <a:xfrm>
                <a:off x="656617" y="3911599"/>
                <a:ext cx="2920100" cy="1811692"/>
              </a:xfrm>
              <a:prstGeom prst="wedgeRoundRectCallout">
                <a:avLst>
                  <a:gd name="adj1" fmla="val -36201"/>
                  <a:gd name="adj2" fmla="val 62968"/>
                  <a:gd name="adj3" fmla="val 16667"/>
                </a:avLst>
              </a:prstGeom>
              <a:solidFill>
                <a:schemeClr val="bg1"/>
              </a:solidFill>
              <a:ln>
                <a:solidFill>
                  <a:schemeClr val="accent5"/>
                </a:solidFill>
              </a:ln>
              <a:effectLst/>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pPr>
                  <a:lnSpc>
                    <a:spcPct val="150000"/>
                  </a:lnSpc>
                </a:pPr>
                <a:endParaRPr kumimoji="1" lang="ja-JP" altLang="en-US" sz="1100" dirty="0">
                  <a:solidFill>
                    <a:schemeClr val="tx1"/>
                  </a:solidFill>
                  <a:latin typeface="+mn-ea"/>
                </a:endParaRPr>
              </a:p>
            </p:txBody>
          </p:sp>
          <p:grpSp>
            <p:nvGrpSpPr>
              <p:cNvPr id="14" name="グループ化 13">
                <a:extLst>
                  <a:ext uri="{FF2B5EF4-FFF2-40B4-BE49-F238E27FC236}">
                    <a16:creationId xmlns:a16="http://schemas.microsoft.com/office/drawing/2014/main" id="{9EEC2264-12FF-B96A-03DA-DD8D2C521659}"/>
                  </a:ext>
                </a:extLst>
              </p:cNvPr>
              <p:cNvGrpSpPr/>
              <p:nvPr/>
            </p:nvGrpSpPr>
            <p:grpSpPr>
              <a:xfrm>
                <a:off x="757763" y="4030772"/>
                <a:ext cx="2708333" cy="253233"/>
                <a:chOff x="757763" y="4030772"/>
                <a:chExt cx="2708333" cy="253233"/>
              </a:xfrm>
            </p:grpSpPr>
            <p:sp>
              <p:nvSpPr>
                <p:cNvPr id="18" name="正方形/長方形 17">
                  <a:extLst>
                    <a:ext uri="{FF2B5EF4-FFF2-40B4-BE49-F238E27FC236}">
                      <a16:creationId xmlns:a16="http://schemas.microsoft.com/office/drawing/2014/main" id="{E4DF7949-E8A3-3585-1B14-BD961508B1D8}"/>
                    </a:ext>
                  </a:extLst>
                </p:cNvPr>
                <p:cNvSpPr/>
                <p:nvPr/>
              </p:nvSpPr>
              <p:spPr>
                <a:xfrm>
                  <a:off x="1054096" y="4030772"/>
                  <a:ext cx="2412000" cy="25323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t"/>
                <a:lstStyle/>
                <a:p>
                  <a:pPr>
                    <a:lnSpc>
                      <a:spcPct val="150000"/>
                    </a:lnSpc>
                  </a:pPr>
                  <a:r>
                    <a:rPr kumimoji="1" lang="ja-JP" altLang="en-US" sz="1100" b="1" dirty="0">
                      <a:solidFill>
                        <a:schemeClr val="tx1"/>
                      </a:solidFill>
                      <a:latin typeface="+mn-ea"/>
                    </a:rPr>
                    <a:t>地方でも依頼できますか？</a:t>
                  </a:r>
                </a:p>
              </p:txBody>
            </p:sp>
            <p:sp>
              <p:nvSpPr>
                <p:cNvPr id="19" name="正方形/長方形 18">
                  <a:extLst>
                    <a:ext uri="{FF2B5EF4-FFF2-40B4-BE49-F238E27FC236}">
                      <a16:creationId xmlns:a16="http://schemas.microsoft.com/office/drawing/2014/main" id="{7D4C4AE4-0BB2-BDEE-95B0-4E3D8408B2FC}"/>
                    </a:ext>
                  </a:extLst>
                </p:cNvPr>
                <p:cNvSpPr/>
                <p:nvPr/>
              </p:nvSpPr>
              <p:spPr>
                <a:xfrm>
                  <a:off x="757763" y="4030774"/>
                  <a:ext cx="237067" cy="25323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t"/>
                <a:lstStyle/>
                <a:p>
                  <a:pPr algn="ctr">
                    <a:lnSpc>
                      <a:spcPct val="150000"/>
                    </a:lnSpc>
                  </a:pPr>
                  <a:r>
                    <a:rPr kumimoji="1" lang="en-US" altLang="ja-JP" sz="1200" b="1" dirty="0">
                      <a:solidFill>
                        <a:schemeClr val="accent5"/>
                      </a:solidFill>
                      <a:latin typeface="+mn-ea"/>
                    </a:rPr>
                    <a:t>Q</a:t>
                  </a:r>
                  <a:endParaRPr kumimoji="1" lang="ja-JP" altLang="en-US" sz="1200" b="1" dirty="0">
                    <a:solidFill>
                      <a:schemeClr val="accent5"/>
                    </a:solidFill>
                    <a:latin typeface="+mn-ea"/>
                  </a:endParaRPr>
                </a:p>
              </p:txBody>
            </p:sp>
          </p:grpSp>
          <p:grpSp>
            <p:nvGrpSpPr>
              <p:cNvPr id="15" name="グループ化 14">
                <a:extLst>
                  <a:ext uri="{FF2B5EF4-FFF2-40B4-BE49-F238E27FC236}">
                    <a16:creationId xmlns:a16="http://schemas.microsoft.com/office/drawing/2014/main" id="{E568BA4A-6097-28BF-E2D4-F733ED7AC0FC}"/>
                  </a:ext>
                </a:extLst>
              </p:cNvPr>
              <p:cNvGrpSpPr/>
              <p:nvPr/>
            </p:nvGrpSpPr>
            <p:grpSpPr>
              <a:xfrm>
                <a:off x="757763" y="4367509"/>
                <a:ext cx="2708333" cy="1014207"/>
                <a:chOff x="757763" y="4007679"/>
                <a:chExt cx="2708333" cy="1014207"/>
              </a:xfrm>
            </p:grpSpPr>
            <p:sp>
              <p:nvSpPr>
                <p:cNvPr id="16" name="正方形/長方形 15">
                  <a:extLst>
                    <a:ext uri="{FF2B5EF4-FFF2-40B4-BE49-F238E27FC236}">
                      <a16:creationId xmlns:a16="http://schemas.microsoft.com/office/drawing/2014/main" id="{D4070908-9305-5728-08A1-C3EF2A55D3AD}"/>
                    </a:ext>
                  </a:extLst>
                </p:cNvPr>
                <p:cNvSpPr/>
                <p:nvPr/>
              </p:nvSpPr>
              <p:spPr>
                <a:xfrm>
                  <a:off x="1054096" y="4007681"/>
                  <a:ext cx="2412000" cy="1014205"/>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t"/>
                <a:lstStyle/>
                <a:p>
                  <a:pPr>
                    <a:lnSpc>
                      <a:spcPct val="150000"/>
                    </a:lnSpc>
                  </a:pPr>
                  <a:r>
                    <a:rPr kumimoji="1" lang="ja-JP" altLang="en-US" sz="1100" dirty="0">
                      <a:solidFill>
                        <a:schemeClr val="tx1"/>
                      </a:solidFill>
                      <a:latin typeface="+mn-ea"/>
                    </a:rPr>
                    <a:t>全国対応しております。打ち合わせはオンラインで実施し、対面と変わらない密度で進行しますので安心してご相談ください。</a:t>
                  </a:r>
                </a:p>
              </p:txBody>
            </p:sp>
            <p:sp>
              <p:nvSpPr>
                <p:cNvPr id="17" name="正方形/長方形 16">
                  <a:extLst>
                    <a:ext uri="{FF2B5EF4-FFF2-40B4-BE49-F238E27FC236}">
                      <a16:creationId xmlns:a16="http://schemas.microsoft.com/office/drawing/2014/main" id="{759863E9-DF38-9F43-BC8E-29920867ABC0}"/>
                    </a:ext>
                  </a:extLst>
                </p:cNvPr>
                <p:cNvSpPr/>
                <p:nvPr/>
              </p:nvSpPr>
              <p:spPr>
                <a:xfrm>
                  <a:off x="757763" y="4007679"/>
                  <a:ext cx="237067" cy="25323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t"/>
                <a:lstStyle/>
                <a:p>
                  <a:pPr algn="ctr">
                    <a:lnSpc>
                      <a:spcPct val="150000"/>
                    </a:lnSpc>
                  </a:pPr>
                  <a:r>
                    <a:rPr kumimoji="1" lang="en-US" altLang="ja-JP" sz="1200" b="1" dirty="0">
                      <a:solidFill>
                        <a:schemeClr val="accent5"/>
                      </a:solidFill>
                      <a:latin typeface="+mn-ea"/>
                    </a:rPr>
                    <a:t>A</a:t>
                  </a:r>
                  <a:endParaRPr kumimoji="1" lang="ja-JP" altLang="en-US" sz="1200" b="1" dirty="0">
                    <a:solidFill>
                      <a:schemeClr val="accent5"/>
                    </a:solidFill>
                    <a:latin typeface="+mn-ea"/>
                  </a:endParaRPr>
                </a:p>
              </p:txBody>
            </p:sp>
          </p:grpSp>
        </p:grpSp>
        <p:grpSp>
          <p:nvGrpSpPr>
            <p:cNvPr id="20" name="グループ化 19">
              <a:extLst>
                <a:ext uri="{FF2B5EF4-FFF2-40B4-BE49-F238E27FC236}">
                  <a16:creationId xmlns:a16="http://schemas.microsoft.com/office/drawing/2014/main" id="{261C0EA6-4AA8-EB94-D847-48FDAAB9E5D4}"/>
                </a:ext>
              </a:extLst>
            </p:cNvPr>
            <p:cNvGrpSpPr/>
            <p:nvPr/>
          </p:nvGrpSpPr>
          <p:grpSpPr>
            <a:xfrm>
              <a:off x="2011514" y="1422403"/>
              <a:ext cx="2920100" cy="1811692"/>
              <a:chOff x="656617" y="3911599"/>
              <a:chExt cx="2920100" cy="1811692"/>
            </a:xfrm>
          </p:grpSpPr>
          <p:sp>
            <p:nvSpPr>
              <p:cNvPr id="21" name="吹き出し: 角を丸めた四角形 20">
                <a:extLst>
                  <a:ext uri="{FF2B5EF4-FFF2-40B4-BE49-F238E27FC236}">
                    <a16:creationId xmlns:a16="http://schemas.microsoft.com/office/drawing/2014/main" id="{01913C22-B976-5581-07D4-A1C9B4BEE483}"/>
                  </a:ext>
                </a:extLst>
              </p:cNvPr>
              <p:cNvSpPr/>
              <p:nvPr/>
            </p:nvSpPr>
            <p:spPr>
              <a:xfrm>
                <a:off x="656617" y="3911599"/>
                <a:ext cx="2920100" cy="1811692"/>
              </a:xfrm>
              <a:prstGeom prst="wedgeRoundRectCallout">
                <a:avLst>
                  <a:gd name="adj1" fmla="val 34256"/>
                  <a:gd name="adj2" fmla="val 64837"/>
                  <a:gd name="adj3" fmla="val 16667"/>
                </a:avLst>
              </a:prstGeom>
              <a:solidFill>
                <a:schemeClr val="bg1"/>
              </a:solidFill>
              <a:ln>
                <a:solidFill>
                  <a:schemeClr val="accent5"/>
                </a:solidFill>
              </a:ln>
              <a:effectLst/>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pPr>
                  <a:lnSpc>
                    <a:spcPct val="150000"/>
                  </a:lnSpc>
                </a:pPr>
                <a:endParaRPr kumimoji="1" lang="ja-JP" altLang="en-US" sz="1100" dirty="0">
                  <a:solidFill>
                    <a:schemeClr val="tx1"/>
                  </a:solidFill>
                  <a:latin typeface="+mn-ea"/>
                </a:endParaRPr>
              </a:p>
            </p:txBody>
          </p:sp>
          <p:grpSp>
            <p:nvGrpSpPr>
              <p:cNvPr id="22" name="グループ化 21">
                <a:extLst>
                  <a:ext uri="{FF2B5EF4-FFF2-40B4-BE49-F238E27FC236}">
                    <a16:creationId xmlns:a16="http://schemas.microsoft.com/office/drawing/2014/main" id="{7CAD12D2-C0AC-C6EC-766D-C2441511A311}"/>
                  </a:ext>
                </a:extLst>
              </p:cNvPr>
              <p:cNvGrpSpPr/>
              <p:nvPr/>
            </p:nvGrpSpPr>
            <p:grpSpPr>
              <a:xfrm>
                <a:off x="757763" y="4030772"/>
                <a:ext cx="2708333" cy="253233"/>
                <a:chOff x="757763" y="4030772"/>
                <a:chExt cx="2708333" cy="253233"/>
              </a:xfrm>
            </p:grpSpPr>
            <p:sp>
              <p:nvSpPr>
                <p:cNvPr id="26" name="正方形/長方形 25">
                  <a:extLst>
                    <a:ext uri="{FF2B5EF4-FFF2-40B4-BE49-F238E27FC236}">
                      <a16:creationId xmlns:a16="http://schemas.microsoft.com/office/drawing/2014/main" id="{20CB23FE-2847-B482-0988-2F3B9C91B1B5}"/>
                    </a:ext>
                  </a:extLst>
                </p:cNvPr>
                <p:cNvSpPr/>
                <p:nvPr/>
              </p:nvSpPr>
              <p:spPr>
                <a:xfrm>
                  <a:off x="1054096" y="4030774"/>
                  <a:ext cx="2412000" cy="25323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t"/>
                <a:lstStyle/>
                <a:p>
                  <a:pPr>
                    <a:lnSpc>
                      <a:spcPct val="150000"/>
                    </a:lnSpc>
                  </a:pPr>
                  <a:r>
                    <a:rPr kumimoji="1" lang="ja-JP" altLang="en-US" sz="1100" b="1" dirty="0">
                      <a:solidFill>
                        <a:schemeClr val="tx1"/>
                      </a:solidFill>
                      <a:latin typeface="+mn-ea"/>
                    </a:rPr>
                    <a:t>支払い方法は何がありますか？</a:t>
                  </a:r>
                </a:p>
              </p:txBody>
            </p:sp>
            <p:sp>
              <p:nvSpPr>
                <p:cNvPr id="27" name="正方形/長方形 26">
                  <a:extLst>
                    <a:ext uri="{FF2B5EF4-FFF2-40B4-BE49-F238E27FC236}">
                      <a16:creationId xmlns:a16="http://schemas.microsoft.com/office/drawing/2014/main" id="{4E191B8D-BBAE-3832-D92D-96FD2E6BE6BE}"/>
                    </a:ext>
                  </a:extLst>
                </p:cNvPr>
                <p:cNvSpPr/>
                <p:nvPr/>
              </p:nvSpPr>
              <p:spPr>
                <a:xfrm>
                  <a:off x="757763" y="4030772"/>
                  <a:ext cx="237067" cy="25323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t"/>
                <a:lstStyle/>
                <a:p>
                  <a:pPr algn="ctr">
                    <a:lnSpc>
                      <a:spcPct val="150000"/>
                    </a:lnSpc>
                  </a:pPr>
                  <a:r>
                    <a:rPr kumimoji="1" lang="en-US" altLang="ja-JP" sz="1200" b="1" dirty="0">
                      <a:solidFill>
                        <a:schemeClr val="accent5"/>
                      </a:solidFill>
                      <a:latin typeface="+mn-ea"/>
                    </a:rPr>
                    <a:t>Q</a:t>
                  </a:r>
                  <a:endParaRPr kumimoji="1" lang="ja-JP" altLang="en-US" sz="1200" b="1" dirty="0">
                    <a:solidFill>
                      <a:schemeClr val="accent5"/>
                    </a:solidFill>
                    <a:latin typeface="+mn-ea"/>
                  </a:endParaRPr>
                </a:p>
              </p:txBody>
            </p:sp>
          </p:grpSp>
          <p:grpSp>
            <p:nvGrpSpPr>
              <p:cNvPr id="23" name="グループ化 22">
                <a:extLst>
                  <a:ext uri="{FF2B5EF4-FFF2-40B4-BE49-F238E27FC236}">
                    <a16:creationId xmlns:a16="http://schemas.microsoft.com/office/drawing/2014/main" id="{8E80CB02-9D43-F1F3-FF41-88F2895B7DB6}"/>
                  </a:ext>
                </a:extLst>
              </p:cNvPr>
              <p:cNvGrpSpPr/>
              <p:nvPr/>
            </p:nvGrpSpPr>
            <p:grpSpPr>
              <a:xfrm>
                <a:off x="757763" y="4367509"/>
                <a:ext cx="2708333" cy="1014205"/>
                <a:chOff x="757763" y="4007679"/>
                <a:chExt cx="2708333" cy="1014205"/>
              </a:xfrm>
            </p:grpSpPr>
            <p:sp>
              <p:nvSpPr>
                <p:cNvPr id="24" name="正方形/長方形 23">
                  <a:extLst>
                    <a:ext uri="{FF2B5EF4-FFF2-40B4-BE49-F238E27FC236}">
                      <a16:creationId xmlns:a16="http://schemas.microsoft.com/office/drawing/2014/main" id="{D548AE73-44B2-5DD9-152F-428E059ED6BF}"/>
                    </a:ext>
                  </a:extLst>
                </p:cNvPr>
                <p:cNvSpPr/>
                <p:nvPr/>
              </p:nvSpPr>
              <p:spPr>
                <a:xfrm>
                  <a:off x="1054096" y="4007679"/>
                  <a:ext cx="2412000" cy="1014205"/>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t"/>
                <a:lstStyle/>
                <a:p>
                  <a:pPr>
                    <a:lnSpc>
                      <a:spcPct val="150000"/>
                    </a:lnSpc>
                  </a:pPr>
                  <a:r>
                    <a:rPr kumimoji="1" lang="ja-JP" altLang="en-US" sz="1100" dirty="0">
                      <a:solidFill>
                        <a:schemeClr val="tx1"/>
                      </a:solidFill>
                      <a:latin typeface="+mn-ea"/>
                    </a:rPr>
                    <a:t>銀行振込を基本としておりますが、内容に応じて柔軟に対応可能です。お見積り提示時に支払い条件とあわせてご案内いたします。</a:t>
                  </a:r>
                </a:p>
              </p:txBody>
            </p:sp>
            <p:sp>
              <p:nvSpPr>
                <p:cNvPr id="25" name="正方形/長方形 24">
                  <a:extLst>
                    <a:ext uri="{FF2B5EF4-FFF2-40B4-BE49-F238E27FC236}">
                      <a16:creationId xmlns:a16="http://schemas.microsoft.com/office/drawing/2014/main" id="{9D857A6F-76B4-1641-FC36-6310EEF30A5E}"/>
                    </a:ext>
                  </a:extLst>
                </p:cNvPr>
                <p:cNvSpPr/>
                <p:nvPr/>
              </p:nvSpPr>
              <p:spPr>
                <a:xfrm>
                  <a:off x="757763" y="4007681"/>
                  <a:ext cx="237067" cy="25323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t"/>
                <a:lstStyle/>
                <a:p>
                  <a:pPr algn="ctr">
                    <a:lnSpc>
                      <a:spcPct val="150000"/>
                    </a:lnSpc>
                  </a:pPr>
                  <a:r>
                    <a:rPr kumimoji="1" lang="en-US" altLang="ja-JP" sz="1200" b="1" dirty="0">
                      <a:solidFill>
                        <a:schemeClr val="accent5"/>
                      </a:solidFill>
                      <a:latin typeface="+mn-ea"/>
                    </a:rPr>
                    <a:t>A</a:t>
                  </a:r>
                  <a:endParaRPr kumimoji="1" lang="ja-JP" altLang="en-US" sz="1200" b="1" dirty="0">
                    <a:solidFill>
                      <a:schemeClr val="accent5"/>
                    </a:solidFill>
                    <a:latin typeface="+mn-ea"/>
                  </a:endParaRPr>
                </a:p>
              </p:txBody>
            </p:sp>
          </p:grpSp>
        </p:grpSp>
        <p:grpSp>
          <p:nvGrpSpPr>
            <p:cNvPr id="28" name="グループ化 27">
              <a:extLst>
                <a:ext uri="{FF2B5EF4-FFF2-40B4-BE49-F238E27FC236}">
                  <a16:creationId xmlns:a16="http://schemas.microsoft.com/office/drawing/2014/main" id="{949B5EDA-6E95-1D2A-4DB0-5DFA8D62A950}"/>
                </a:ext>
              </a:extLst>
            </p:cNvPr>
            <p:cNvGrpSpPr/>
            <p:nvPr/>
          </p:nvGrpSpPr>
          <p:grpSpPr>
            <a:xfrm>
              <a:off x="7374763" y="1422403"/>
              <a:ext cx="2920100" cy="1811692"/>
              <a:chOff x="656617" y="3911599"/>
              <a:chExt cx="2920100" cy="1811692"/>
            </a:xfrm>
          </p:grpSpPr>
          <p:sp>
            <p:nvSpPr>
              <p:cNvPr id="29" name="吹き出し: 角を丸めた四角形 28">
                <a:extLst>
                  <a:ext uri="{FF2B5EF4-FFF2-40B4-BE49-F238E27FC236}">
                    <a16:creationId xmlns:a16="http://schemas.microsoft.com/office/drawing/2014/main" id="{55A601AB-D3D5-605F-1167-59954D17359A}"/>
                  </a:ext>
                </a:extLst>
              </p:cNvPr>
              <p:cNvSpPr/>
              <p:nvPr/>
            </p:nvSpPr>
            <p:spPr>
              <a:xfrm>
                <a:off x="656617" y="3911599"/>
                <a:ext cx="2920100" cy="1811692"/>
              </a:xfrm>
              <a:prstGeom prst="wedgeRoundRectCallout">
                <a:avLst>
                  <a:gd name="adj1" fmla="val -36201"/>
                  <a:gd name="adj2" fmla="val 62968"/>
                  <a:gd name="adj3" fmla="val 16667"/>
                </a:avLst>
              </a:prstGeom>
              <a:solidFill>
                <a:schemeClr val="bg1"/>
              </a:solidFill>
              <a:ln>
                <a:solidFill>
                  <a:schemeClr val="accent5"/>
                </a:solidFill>
              </a:ln>
              <a:effectLst/>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pPr>
                  <a:lnSpc>
                    <a:spcPct val="150000"/>
                  </a:lnSpc>
                </a:pPr>
                <a:endParaRPr kumimoji="1" lang="ja-JP" altLang="en-US" sz="1100" dirty="0">
                  <a:solidFill>
                    <a:schemeClr val="tx1"/>
                  </a:solidFill>
                  <a:latin typeface="+mn-ea"/>
                </a:endParaRPr>
              </a:p>
            </p:txBody>
          </p:sp>
          <p:grpSp>
            <p:nvGrpSpPr>
              <p:cNvPr id="30" name="グループ化 29">
                <a:extLst>
                  <a:ext uri="{FF2B5EF4-FFF2-40B4-BE49-F238E27FC236}">
                    <a16:creationId xmlns:a16="http://schemas.microsoft.com/office/drawing/2014/main" id="{AFB42E27-ADF3-3302-D646-27DBB2FCFD42}"/>
                  </a:ext>
                </a:extLst>
              </p:cNvPr>
              <p:cNvGrpSpPr/>
              <p:nvPr/>
            </p:nvGrpSpPr>
            <p:grpSpPr>
              <a:xfrm>
                <a:off x="757763" y="4030772"/>
                <a:ext cx="2708333" cy="253233"/>
                <a:chOff x="757763" y="4030772"/>
                <a:chExt cx="2708333" cy="253233"/>
              </a:xfrm>
            </p:grpSpPr>
            <p:sp>
              <p:nvSpPr>
                <p:cNvPr id="34" name="正方形/長方形 33">
                  <a:extLst>
                    <a:ext uri="{FF2B5EF4-FFF2-40B4-BE49-F238E27FC236}">
                      <a16:creationId xmlns:a16="http://schemas.microsoft.com/office/drawing/2014/main" id="{B73E82F1-1DA9-150E-C2BD-688B27F927A5}"/>
                    </a:ext>
                  </a:extLst>
                </p:cNvPr>
                <p:cNvSpPr/>
                <p:nvPr/>
              </p:nvSpPr>
              <p:spPr>
                <a:xfrm>
                  <a:off x="1054096" y="4030774"/>
                  <a:ext cx="2412000" cy="25323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t"/>
                <a:lstStyle/>
                <a:p>
                  <a:pPr>
                    <a:lnSpc>
                      <a:spcPct val="150000"/>
                    </a:lnSpc>
                  </a:pPr>
                  <a:r>
                    <a:rPr kumimoji="1" lang="ja-JP" altLang="en-US" sz="1100" b="1" dirty="0">
                      <a:solidFill>
                        <a:schemeClr val="tx1"/>
                      </a:solidFill>
                      <a:latin typeface="+mn-ea"/>
                    </a:rPr>
                    <a:t>複数案件を同時依頼できますか？</a:t>
                  </a:r>
                </a:p>
              </p:txBody>
            </p:sp>
            <p:sp>
              <p:nvSpPr>
                <p:cNvPr id="35" name="正方形/長方形 34">
                  <a:extLst>
                    <a:ext uri="{FF2B5EF4-FFF2-40B4-BE49-F238E27FC236}">
                      <a16:creationId xmlns:a16="http://schemas.microsoft.com/office/drawing/2014/main" id="{07612F42-6FE9-80EA-8AC8-EF3CAFEA03C6}"/>
                    </a:ext>
                  </a:extLst>
                </p:cNvPr>
                <p:cNvSpPr/>
                <p:nvPr/>
              </p:nvSpPr>
              <p:spPr>
                <a:xfrm>
                  <a:off x="757763" y="4030772"/>
                  <a:ext cx="237067" cy="25323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t"/>
                <a:lstStyle/>
                <a:p>
                  <a:pPr algn="ctr">
                    <a:lnSpc>
                      <a:spcPct val="150000"/>
                    </a:lnSpc>
                  </a:pPr>
                  <a:r>
                    <a:rPr kumimoji="1" lang="en-US" altLang="ja-JP" sz="1200" b="1" dirty="0">
                      <a:solidFill>
                        <a:schemeClr val="accent5"/>
                      </a:solidFill>
                      <a:latin typeface="+mn-ea"/>
                    </a:rPr>
                    <a:t>Q</a:t>
                  </a:r>
                  <a:endParaRPr kumimoji="1" lang="ja-JP" altLang="en-US" sz="1200" b="1" dirty="0">
                    <a:solidFill>
                      <a:schemeClr val="accent5"/>
                    </a:solidFill>
                    <a:latin typeface="+mn-ea"/>
                  </a:endParaRPr>
                </a:p>
              </p:txBody>
            </p:sp>
          </p:grpSp>
          <p:grpSp>
            <p:nvGrpSpPr>
              <p:cNvPr id="31" name="グループ化 30">
                <a:extLst>
                  <a:ext uri="{FF2B5EF4-FFF2-40B4-BE49-F238E27FC236}">
                    <a16:creationId xmlns:a16="http://schemas.microsoft.com/office/drawing/2014/main" id="{DA9DD560-F78D-5A4B-CF19-73331119AF7D}"/>
                  </a:ext>
                </a:extLst>
              </p:cNvPr>
              <p:cNvGrpSpPr/>
              <p:nvPr/>
            </p:nvGrpSpPr>
            <p:grpSpPr>
              <a:xfrm>
                <a:off x="757763" y="4367509"/>
                <a:ext cx="2708333" cy="1014205"/>
                <a:chOff x="757763" y="4007679"/>
                <a:chExt cx="2708333" cy="1014205"/>
              </a:xfrm>
            </p:grpSpPr>
            <p:sp>
              <p:nvSpPr>
                <p:cNvPr id="32" name="正方形/長方形 31">
                  <a:extLst>
                    <a:ext uri="{FF2B5EF4-FFF2-40B4-BE49-F238E27FC236}">
                      <a16:creationId xmlns:a16="http://schemas.microsoft.com/office/drawing/2014/main" id="{39B73C78-3046-8915-4D4B-C65F74322B7C}"/>
                    </a:ext>
                  </a:extLst>
                </p:cNvPr>
                <p:cNvSpPr/>
                <p:nvPr/>
              </p:nvSpPr>
              <p:spPr>
                <a:xfrm>
                  <a:off x="1054096" y="4007679"/>
                  <a:ext cx="2412000" cy="1014205"/>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t"/>
                <a:lstStyle/>
                <a:p>
                  <a:pPr>
                    <a:lnSpc>
                      <a:spcPct val="150000"/>
                    </a:lnSpc>
                  </a:pPr>
                  <a:r>
                    <a:rPr kumimoji="1" lang="ja-JP" altLang="en-US" sz="1100" dirty="0">
                      <a:solidFill>
                        <a:schemeClr val="tx1"/>
                      </a:solidFill>
                      <a:latin typeface="+mn-ea"/>
                    </a:rPr>
                    <a:t>可能です。優先順位や納期を整理したうえで、無理のない進行計画を立てます。ボリュームに応じた体制で対応いたします。</a:t>
                  </a:r>
                </a:p>
              </p:txBody>
            </p:sp>
            <p:sp>
              <p:nvSpPr>
                <p:cNvPr id="33" name="正方形/長方形 32">
                  <a:extLst>
                    <a:ext uri="{FF2B5EF4-FFF2-40B4-BE49-F238E27FC236}">
                      <a16:creationId xmlns:a16="http://schemas.microsoft.com/office/drawing/2014/main" id="{67783645-1EC4-10DF-6DBE-773B430A1B3D}"/>
                    </a:ext>
                  </a:extLst>
                </p:cNvPr>
                <p:cNvSpPr/>
                <p:nvPr/>
              </p:nvSpPr>
              <p:spPr>
                <a:xfrm>
                  <a:off x="757763" y="4007681"/>
                  <a:ext cx="237067" cy="25323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t"/>
                <a:lstStyle/>
                <a:p>
                  <a:pPr algn="ctr">
                    <a:lnSpc>
                      <a:spcPct val="150000"/>
                    </a:lnSpc>
                  </a:pPr>
                  <a:r>
                    <a:rPr kumimoji="1" lang="en-US" altLang="ja-JP" sz="1200" b="1" dirty="0">
                      <a:solidFill>
                        <a:schemeClr val="accent5"/>
                      </a:solidFill>
                      <a:latin typeface="+mn-ea"/>
                    </a:rPr>
                    <a:t>A</a:t>
                  </a:r>
                  <a:endParaRPr kumimoji="1" lang="ja-JP" altLang="en-US" sz="1200" b="1" dirty="0">
                    <a:solidFill>
                      <a:schemeClr val="accent5"/>
                    </a:solidFill>
                    <a:latin typeface="+mn-ea"/>
                  </a:endParaRPr>
                </a:p>
              </p:txBody>
            </p:sp>
          </p:grpSp>
        </p:grpSp>
      </p:grpSp>
    </p:spTree>
    <p:extLst>
      <p:ext uri="{BB962C8B-B14F-4D97-AF65-F5344CB8AC3E}">
        <p14:creationId xmlns:p14="http://schemas.microsoft.com/office/powerpoint/2010/main" val="9808750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564F34-89AB-5B37-2E42-53116E9033C0}"/>
            </a:ext>
          </a:extLst>
        </p:cNvPr>
        <p:cNvGrpSpPr/>
        <p:nvPr/>
      </p:nvGrpSpPr>
      <p:grpSpPr>
        <a:xfrm>
          <a:off x="0" y="0"/>
          <a:ext cx="0" cy="0"/>
          <a:chOff x="0" y="0"/>
          <a:chExt cx="0" cy="0"/>
        </a:xfrm>
      </p:grpSpPr>
      <p:grpSp>
        <p:nvGrpSpPr>
          <p:cNvPr id="2" name="グループ化 1">
            <a:extLst>
              <a:ext uri="{FF2B5EF4-FFF2-40B4-BE49-F238E27FC236}">
                <a16:creationId xmlns:a16="http://schemas.microsoft.com/office/drawing/2014/main" id="{A24D783B-E095-43E4-C28E-3055D403DAF0}"/>
              </a:ext>
            </a:extLst>
          </p:cNvPr>
          <p:cNvGrpSpPr/>
          <p:nvPr/>
        </p:nvGrpSpPr>
        <p:grpSpPr>
          <a:xfrm>
            <a:off x="0" y="-2"/>
            <a:ext cx="12192000" cy="6858002"/>
            <a:chOff x="0" y="-2"/>
            <a:chExt cx="12192000" cy="6858002"/>
          </a:xfrm>
        </p:grpSpPr>
        <p:pic>
          <p:nvPicPr>
            <p:cNvPr id="7" name="図 6" descr="食品 が含まれている画像&#10;&#10;AI 生成コンテンツは誤りを含む可能性があります。">
              <a:extLst>
                <a:ext uri="{FF2B5EF4-FFF2-40B4-BE49-F238E27FC236}">
                  <a16:creationId xmlns:a16="http://schemas.microsoft.com/office/drawing/2014/main" id="{1B4108FE-FC85-65FA-51AE-F883FB6D57D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2438400" cy="1371602"/>
            </a:xfrm>
            <a:prstGeom prst="rect">
              <a:avLst/>
            </a:prstGeom>
          </p:spPr>
        </p:pic>
        <p:pic>
          <p:nvPicPr>
            <p:cNvPr id="9" name="図 8" descr="タイムライン&#10;&#10;AI 生成コンテンツは誤りを含む可能性があります。">
              <a:extLst>
                <a:ext uri="{FF2B5EF4-FFF2-40B4-BE49-F238E27FC236}">
                  <a16:creationId xmlns:a16="http://schemas.microsoft.com/office/drawing/2014/main" id="{DC808580-3D12-F680-994F-3283B0423B5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438400" y="-1"/>
              <a:ext cx="2438400" cy="1371602"/>
            </a:xfrm>
            <a:prstGeom prst="rect">
              <a:avLst/>
            </a:prstGeom>
          </p:spPr>
        </p:pic>
        <p:pic>
          <p:nvPicPr>
            <p:cNvPr id="11" name="図 10" descr="人, 男, 写真, 女性 が含まれている画像&#10;&#10;AI 生成コンテンツは誤りを含む可能性があります。">
              <a:extLst>
                <a:ext uri="{FF2B5EF4-FFF2-40B4-BE49-F238E27FC236}">
                  <a16:creationId xmlns:a16="http://schemas.microsoft.com/office/drawing/2014/main" id="{60C11B02-FDE4-C764-37F5-3BAC6E9E615D}"/>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876800" y="-2"/>
              <a:ext cx="2438400" cy="1371602"/>
            </a:xfrm>
            <a:prstGeom prst="rect">
              <a:avLst/>
            </a:prstGeom>
          </p:spPr>
        </p:pic>
        <p:pic>
          <p:nvPicPr>
            <p:cNvPr id="13" name="図 12" descr="グラフィカル ユーザー インターフェイス, テキスト&#10;&#10;AI 生成コンテンツは誤りを含む可能性があります。">
              <a:extLst>
                <a:ext uri="{FF2B5EF4-FFF2-40B4-BE49-F238E27FC236}">
                  <a16:creationId xmlns:a16="http://schemas.microsoft.com/office/drawing/2014/main" id="{8392EC66-253B-2C21-546A-B915363018F3}"/>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315200" y="0"/>
              <a:ext cx="2438400" cy="1371602"/>
            </a:xfrm>
            <a:prstGeom prst="rect">
              <a:avLst/>
            </a:prstGeom>
          </p:spPr>
        </p:pic>
        <p:pic>
          <p:nvPicPr>
            <p:cNvPr id="15" name="図 14" descr="グラフィカル ユーザー インターフェイス, テキスト&#10;&#10;AI 生成コンテンツは誤りを含む可能性があります。">
              <a:extLst>
                <a:ext uri="{FF2B5EF4-FFF2-40B4-BE49-F238E27FC236}">
                  <a16:creationId xmlns:a16="http://schemas.microsoft.com/office/drawing/2014/main" id="{0FEA3D38-004C-7376-E9B8-F63CCAB1C3D8}"/>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9753600" y="0"/>
              <a:ext cx="2438400" cy="1371602"/>
            </a:xfrm>
            <a:prstGeom prst="rect">
              <a:avLst/>
            </a:prstGeom>
          </p:spPr>
        </p:pic>
        <p:pic>
          <p:nvPicPr>
            <p:cNvPr id="17" name="図 16" descr="ダイアグラム&#10;&#10;AI 生成コンテンツは誤りを含む可能性があります。">
              <a:extLst>
                <a:ext uri="{FF2B5EF4-FFF2-40B4-BE49-F238E27FC236}">
                  <a16:creationId xmlns:a16="http://schemas.microsoft.com/office/drawing/2014/main" id="{50B46F08-CF99-DA36-8120-2234A70C5B84}"/>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0" y="1371600"/>
              <a:ext cx="2438400" cy="1371602"/>
            </a:xfrm>
            <a:prstGeom prst="rect">
              <a:avLst/>
            </a:prstGeom>
          </p:spPr>
        </p:pic>
        <p:pic>
          <p:nvPicPr>
            <p:cNvPr id="19" name="図 18" descr="人, 持つ, 小さい, 座る が含まれている画像&#10;&#10;AI 生成コンテンツは誤りを含む可能性があります。">
              <a:extLst>
                <a:ext uri="{FF2B5EF4-FFF2-40B4-BE49-F238E27FC236}">
                  <a16:creationId xmlns:a16="http://schemas.microsoft.com/office/drawing/2014/main" id="{B3EB6E78-D555-5A02-88E8-B6B94A56158A}"/>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2438400" y="2743202"/>
              <a:ext cx="2438400" cy="1371602"/>
            </a:xfrm>
            <a:prstGeom prst="rect">
              <a:avLst/>
            </a:prstGeom>
          </p:spPr>
        </p:pic>
        <p:pic>
          <p:nvPicPr>
            <p:cNvPr id="21" name="図 20" descr="グラフ&#10;&#10;AI 生成コンテンツは誤りを含む可能性があります。">
              <a:extLst>
                <a:ext uri="{FF2B5EF4-FFF2-40B4-BE49-F238E27FC236}">
                  <a16:creationId xmlns:a16="http://schemas.microsoft.com/office/drawing/2014/main" id="{47328D9F-0FCB-795D-4716-EF69E5DF4197}"/>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4876800" y="2743202"/>
              <a:ext cx="2438400" cy="1371602"/>
            </a:xfrm>
            <a:prstGeom prst="rect">
              <a:avLst/>
            </a:prstGeom>
          </p:spPr>
        </p:pic>
        <p:pic>
          <p:nvPicPr>
            <p:cNvPr id="23" name="図 22" descr="山の中の道路&#10;&#10;AI 生成コンテンツは誤りを含む可能性があります。">
              <a:extLst>
                <a:ext uri="{FF2B5EF4-FFF2-40B4-BE49-F238E27FC236}">
                  <a16:creationId xmlns:a16="http://schemas.microsoft.com/office/drawing/2014/main" id="{CC661F88-B7EC-3264-C72B-C963183AE21C}"/>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7315200" y="2743201"/>
              <a:ext cx="2438400" cy="1371602"/>
            </a:xfrm>
            <a:prstGeom prst="rect">
              <a:avLst/>
            </a:prstGeom>
          </p:spPr>
        </p:pic>
        <p:pic>
          <p:nvPicPr>
            <p:cNvPr id="25" name="図 24" descr="ダイアグラム が含まれている画像&#10;&#10;AI 生成コンテンツは誤りを含む可能性があります。">
              <a:extLst>
                <a:ext uri="{FF2B5EF4-FFF2-40B4-BE49-F238E27FC236}">
                  <a16:creationId xmlns:a16="http://schemas.microsoft.com/office/drawing/2014/main" id="{102A1416-760D-6A85-F0DC-6397426F129E}"/>
                </a:ext>
              </a:extLst>
            </p:cNvPr>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9753600" y="2743201"/>
              <a:ext cx="2438400" cy="1371602"/>
            </a:xfrm>
            <a:prstGeom prst="rect">
              <a:avLst/>
            </a:prstGeom>
          </p:spPr>
        </p:pic>
        <p:pic>
          <p:nvPicPr>
            <p:cNvPr id="27" name="図 26" descr="文字と写真のスクリーンショット&#10;&#10;AI 生成コンテンツは誤りを含む可能性があります。">
              <a:extLst>
                <a:ext uri="{FF2B5EF4-FFF2-40B4-BE49-F238E27FC236}">
                  <a16:creationId xmlns:a16="http://schemas.microsoft.com/office/drawing/2014/main" id="{D435D696-8F14-6806-3816-A496B1995281}"/>
                </a:ext>
              </a:extLst>
            </p:cNvPr>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0" y="4114801"/>
              <a:ext cx="2438400" cy="1371602"/>
            </a:xfrm>
            <a:prstGeom prst="rect">
              <a:avLst/>
            </a:prstGeom>
          </p:spPr>
        </p:pic>
        <p:pic>
          <p:nvPicPr>
            <p:cNvPr id="30" name="図 29" descr="テキスト&#10;&#10;AI 生成コンテンツは誤りを含む可能性があります。">
              <a:extLst>
                <a:ext uri="{FF2B5EF4-FFF2-40B4-BE49-F238E27FC236}">
                  <a16:creationId xmlns:a16="http://schemas.microsoft.com/office/drawing/2014/main" id="{48C5DB55-C225-3A6B-B72B-C35ECF426A7F}"/>
                </a:ext>
              </a:extLst>
            </p:cNvPr>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2438400" y="4114799"/>
              <a:ext cx="2438400" cy="1371602"/>
            </a:xfrm>
            <a:prstGeom prst="rect">
              <a:avLst/>
            </a:prstGeom>
          </p:spPr>
        </p:pic>
        <p:pic>
          <p:nvPicPr>
            <p:cNvPr id="33" name="図 32" descr="グラフィカル ユーザー インターフェイス, アプリケーション&#10;&#10;AI 生成コンテンツは誤りを含む可能性があります。">
              <a:extLst>
                <a:ext uri="{FF2B5EF4-FFF2-40B4-BE49-F238E27FC236}">
                  <a16:creationId xmlns:a16="http://schemas.microsoft.com/office/drawing/2014/main" id="{FD570E2A-AE94-067D-410E-D716FD184E72}"/>
                </a:ext>
              </a:extLst>
            </p:cNvPr>
            <p:cNvPicPr>
              <a:picLocks noChangeAspect="1"/>
            </p:cNvPicPr>
            <p:nvPr/>
          </p:nvPicPr>
          <p:blipFill>
            <a:blip r:embed="rId14">
              <a:extLst>
                <a:ext uri="{28A0092B-C50C-407E-A947-70E740481C1C}">
                  <a14:useLocalDpi xmlns:a14="http://schemas.microsoft.com/office/drawing/2010/main" val="0"/>
                </a:ext>
              </a:extLst>
            </a:blip>
            <a:stretch>
              <a:fillRect/>
            </a:stretch>
          </p:blipFill>
          <p:spPr>
            <a:xfrm>
              <a:off x="4876800" y="4114798"/>
              <a:ext cx="2438400" cy="1371602"/>
            </a:xfrm>
            <a:prstGeom prst="rect">
              <a:avLst/>
            </a:prstGeom>
          </p:spPr>
        </p:pic>
        <p:pic>
          <p:nvPicPr>
            <p:cNvPr id="36" name="図 35" descr="グラフィカル ユーザー インターフェイス が含まれている画像&#10;&#10;AI 生成コンテンツは誤りを含む可能性があります。">
              <a:extLst>
                <a:ext uri="{FF2B5EF4-FFF2-40B4-BE49-F238E27FC236}">
                  <a16:creationId xmlns:a16="http://schemas.microsoft.com/office/drawing/2014/main" id="{5E5519E2-677B-8C89-C4B7-653B5816F1FA}"/>
                </a:ext>
              </a:extLst>
            </p:cNvPr>
            <p:cNvPicPr>
              <a:picLocks noChangeAspect="1"/>
            </p:cNvPicPr>
            <p:nvPr/>
          </p:nvPicPr>
          <p:blipFill>
            <a:blip r:embed="rId15">
              <a:extLst>
                <a:ext uri="{28A0092B-C50C-407E-A947-70E740481C1C}">
                  <a14:useLocalDpi xmlns:a14="http://schemas.microsoft.com/office/drawing/2010/main" val="0"/>
                </a:ext>
              </a:extLst>
            </a:blip>
            <a:stretch>
              <a:fillRect/>
            </a:stretch>
          </p:blipFill>
          <p:spPr>
            <a:xfrm>
              <a:off x="7315200" y="4114797"/>
              <a:ext cx="2438400" cy="1371602"/>
            </a:xfrm>
            <a:prstGeom prst="rect">
              <a:avLst/>
            </a:prstGeom>
          </p:spPr>
        </p:pic>
        <p:pic>
          <p:nvPicPr>
            <p:cNvPr id="40" name="図 39" descr="テーブル, バス, 大きい, 水 が含まれている画像&#10;&#10;AI 生成コンテンツは誤りを含む可能性があります。">
              <a:extLst>
                <a:ext uri="{FF2B5EF4-FFF2-40B4-BE49-F238E27FC236}">
                  <a16:creationId xmlns:a16="http://schemas.microsoft.com/office/drawing/2014/main" id="{4E824AA0-883C-4D17-3836-5D0A60C06B7A}"/>
                </a:ext>
              </a:extLst>
            </p:cNvPr>
            <p:cNvPicPr>
              <a:picLocks noChangeAspect="1"/>
            </p:cNvPicPr>
            <p:nvPr/>
          </p:nvPicPr>
          <p:blipFill>
            <a:blip r:embed="rId16">
              <a:extLst>
                <a:ext uri="{28A0092B-C50C-407E-A947-70E740481C1C}">
                  <a14:useLocalDpi xmlns:a14="http://schemas.microsoft.com/office/drawing/2010/main" val="0"/>
                </a:ext>
              </a:extLst>
            </a:blip>
            <a:stretch>
              <a:fillRect/>
            </a:stretch>
          </p:blipFill>
          <p:spPr>
            <a:xfrm>
              <a:off x="9753600" y="4114796"/>
              <a:ext cx="2438400" cy="1371602"/>
            </a:xfrm>
            <a:prstGeom prst="rect">
              <a:avLst/>
            </a:prstGeom>
          </p:spPr>
        </p:pic>
        <p:pic>
          <p:nvPicPr>
            <p:cNvPr id="44" name="図 43" descr="グラフィカル ユーザー インターフェイス&#10;&#10;AI 生成コンテンツは誤りを含む可能性があります。">
              <a:extLst>
                <a:ext uri="{FF2B5EF4-FFF2-40B4-BE49-F238E27FC236}">
                  <a16:creationId xmlns:a16="http://schemas.microsoft.com/office/drawing/2014/main" id="{3351C23D-908D-9F12-3106-BCF2F2BC3AB2}"/>
                </a:ext>
              </a:extLst>
            </p:cNvPr>
            <p:cNvPicPr>
              <a:picLocks noChangeAspect="1"/>
            </p:cNvPicPr>
            <p:nvPr/>
          </p:nvPicPr>
          <p:blipFill>
            <a:blip r:embed="rId17">
              <a:extLst>
                <a:ext uri="{28A0092B-C50C-407E-A947-70E740481C1C}">
                  <a14:useLocalDpi xmlns:a14="http://schemas.microsoft.com/office/drawing/2010/main" val="0"/>
                </a:ext>
              </a:extLst>
            </a:blip>
            <a:stretch>
              <a:fillRect/>
            </a:stretch>
          </p:blipFill>
          <p:spPr>
            <a:xfrm>
              <a:off x="0" y="5486398"/>
              <a:ext cx="2438400" cy="1371602"/>
            </a:xfrm>
            <a:prstGeom prst="rect">
              <a:avLst/>
            </a:prstGeom>
          </p:spPr>
        </p:pic>
        <p:pic>
          <p:nvPicPr>
            <p:cNvPr id="46" name="図 45" descr="人, 男, テーブル, 若い が含まれている画像&#10;&#10;AI 生成コンテンツは誤りを含む可能性があります。">
              <a:extLst>
                <a:ext uri="{FF2B5EF4-FFF2-40B4-BE49-F238E27FC236}">
                  <a16:creationId xmlns:a16="http://schemas.microsoft.com/office/drawing/2014/main" id="{DA5A5BD1-28A8-5581-267F-88D96AD96FCF}"/>
                </a:ext>
              </a:extLst>
            </p:cNvPr>
            <p:cNvPicPr>
              <a:picLocks noChangeAspect="1"/>
            </p:cNvPicPr>
            <p:nvPr/>
          </p:nvPicPr>
          <p:blipFill>
            <a:blip r:embed="rId18">
              <a:extLst>
                <a:ext uri="{28A0092B-C50C-407E-A947-70E740481C1C}">
                  <a14:useLocalDpi xmlns:a14="http://schemas.microsoft.com/office/drawing/2010/main" val="0"/>
                </a:ext>
              </a:extLst>
            </a:blip>
            <a:stretch>
              <a:fillRect/>
            </a:stretch>
          </p:blipFill>
          <p:spPr>
            <a:xfrm>
              <a:off x="2438400" y="5486393"/>
              <a:ext cx="2438400" cy="1371602"/>
            </a:xfrm>
            <a:prstGeom prst="rect">
              <a:avLst/>
            </a:prstGeom>
          </p:spPr>
        </p:pic>
        <p:pic>
          <p:nvPicPr>
            <p:cNvPr id="48" name="図 47" descr="アイコン&#10;&#10;AI 生成コンテンツは誤りを含む可能性があります。">
              <a:extLst>
                <a:ext uri="{FF2B5EF4-FFF2-40B4-BE49-F238E27FC236}">
                  <a16:creationId xmlns:a16="http://schemas.microsoft.com/office/drawing/2014/main" id="{6F46A2F9-3854-3079-B798-F9AD378409E3}"/>
                </a:ext>
              </a:extLst>
            </p:cNvPr>
            <p:cNvPicPr>
              <a:picLocks noChangeAspect="1"/>
            </p:cNvPicPr>
            <p:nvPr/>
          </p:nvPicPr>
          <p:blipFill>
            <a:blip r:embed="rId19">
              <a:extLst>
                <a:ext uri="{28A0092B-C50C-407E-A947-70E740481C1C}">
                  <a14:useLocalDpi xmlns:a14="http://schemas.microsoft.com/office/drawing/2010/main" val="0"/>
                </a:ext>
              </a:extLst>
            </a:blip>
            <a:stretch>
              <a:fillRect/>
            </a:stretch>
          </p:blipFill>
          <p:spPr>
            <a:xfrm>
              <a:off x="4876800" y="5486387"/>
              <a:ext cx="2438400" cy="1371602"/>
            </a:xfrm>
            <a:prstGeom prst="rect">
              <a:avLst/>
            </a:prstGeom>
          </p:spPr>
        </p:pic>
        <p:pic>
          <p:nvPicPr>
            <p:cNvPr id="52" name="図 51" descr="グラフィカル ユーザー インターフェイス&#10;&#10;AI 生成コンテンツは誤りを含む可能性があります。">
              <a:extLst>
                <a:ext uri="{FF2B5EF4-FFF2-40B4-BE49-F238E27FC236}">
                  <a16:creationId xmlns:a16="http://schemas.microsoft.com/office/drawing/2014/main" id="{388654BD-B55F-C5FF-FB87-87DD8A276B2B}"/>
                </a:ext>
              </a:extLst>
            </p:cNvPr>
            <p:cNvPicPr>
              <a:picLocks noChangeAspect="1"/>
            </p:cNvPicPr>
            <p:nvPr/>
          </p:nvPicPr>
          <p:blipFill>
            <a:blip r:embed="rId20">
              <a:extLst>
                <a:ext uri="{28A0092B-C50C-407E-A947-70E740481C1C}">
                  <a14:useLocalDpi xmlns:a14="http://schemas.microsoft.com/office/drawing/2010/main" val="0"/>
                </a:ext>
              </a:extLst>
            </a:blip>
            <a:stretch>
              <a:fillRect/>
            </a:stretch>
          </p:blipFill>
          <p:spPr>
            <a:xfrm>
              <a:off x="7315200" y="5486386"/>
              <a:ext cx="2438400" cy="1371602"/>
            </a:xfrm>
            <a:prstGeom prst="rect">
              <a:avLst/>
            </a:prstGeom>
          </p:spPr>
        </p:pic>
        <p:pic>
          <p:nvPicPr>
            <p:cNvPr id="56" name="図 55" descr="グラフィカル ユーザー インターフェイス, テキスト, アプリケーション, メール&#10;&#10;AI 生成コンテンツは誤りを含む可能性があります。">
              <a:extLst>
                <a:ext uri="{FF2B5EF4-FFF2-40B4-BE49-F238E27FC236}">
                  <a16:creationId xmlns:a16="http://schemas.microsoft.com/office/drawing/2014/main" id="{153C18D6-9324-4722-9D16-2C28F56FFDAC}"/>
                </a:ext>
              </a:extLst>
            </p:cNvPr>
            <p:cNvPicPr>
              <a:picLocks noChangeAspect="1"/>
            </p:cNvPicPr>
            <p:nvPr/>
          </p:nvPicPr>
          <p:blipFill>
            <a:blip r:embed="rId21">
              <a:extLst>
                <a:ext uri="{28A0092B-C50C-407E-A947-70E740481C1C}">
                  <a14:useLocalDpi xmlns:a14="http://schemas.microsoft.com/office/drawing/2010/main" val="0"/>
                </a:ext>
              </a:extLst>
            </a:blip>
            <a:stretch>
              <a:fillRect/>
            </a:stretch>
          </p:blipFill>
          <p:spPr>
            <a:xfrm>
              <a:off x="9753600" y="5486386"/>
              <a:ext cx="2438400" cy="1371602"/>
            </a:xfrm>
            <a:prstGeom prst="rect">
              <a:avLst/>
            </a:prstGeom>
          </p:spPr>
        </p:pic>
        <p:pic>
          <p:nvPicPr>
            <p:cNvPr id="58" name="図 57" descr="テキスト&#10;&#10;AI 生成コンテンツは誤りを含む可能性があります。">
              <a:extLst>
                <a:ext uri="{FF2B5EF4-FFF2-40B4-BE49-F238E27FC236}">
                  <a16:creationId xmlns:a16="http://schemas.microsoft.com/office/drawing/2014/main" id="{861E775D-E286-C874-28CC-DE0452C02EAB}"/>
                </a:ext>
              </a:extLst>
            </p:cNvPr>
            <p:cNvPicPr>
              <a:picLocks noChangeAspect="1"/>
            </p:cNvPicPr>
            <p:nvPr/>
          </p:nvPicPr>
          <p:blipFill>
            <a:blip r:embed="rId22">
              <a:extLst>
                <a:ext uri="{28A0092B-C50C-407E-A947-70E740481C1C}">
                  <a14:useLocalDpi xmlns:a14="http://schemas.microsoft.com/office/drawing/2010/main" val="0"/>
                </a:ext>
              </a:extLst>
            </a:blip>
            <a:stretch>
              <a:fillRect/>
            </a:stretch>
          </p:blipFill>
          <p:spPr>
            <a:xfrm>
              <a:off x="2438400" y="1371597"/>
              <a:ext cx="2438400" cy="1371602"/>
            </a:xfrm>
            <a:prstGeom prst="rect">
              <a:avLst/>
            </a:prstGeom>
          </p:spPr>
        </p:pic>
        <p:pic>
          <p:nvPicPr>
            <p:cNvPr id="62" name="図 61" descr="人, 立つ, 屋内, ポーズ が含まれている画像&#10;&#10;AI 生成コンテンツは誤りを含む可能性があります。">
              <a:extLst>
                <a:ext uri="{FF2B5EF4-FFF2-40B4-BE49-F238E27FC236}">
                  <a16:creationId xmlns:a16="http://schemas.microsoft.com/office/drawing/2014/main" id="{9950C013-8A78-683A-DFBD-D424DA2E62F5}"/>
                </a:ext>
              </a:extLst>
            </p:cNvPr>
            <p:cNvPicPr>
              <a:picLocks noChangeAspect="1"/>
            </p:cNvPicPr>
            <p:nvPr/>
          </p:nvPicPr>
          <p:blipFill>
            <a:blip r:embed="rId23">
              <a:extLst>
                <a:ext uri="{28A0092B-C50C-407E-A947-70E740481C1C}">
                  <a14:useLocalDpi xmlns:a14="http://schemas.microsoft.com/office/drawing/2010/main" val="0"/>
                </a:ext>
              </a:extLst>
            </a:blip>
            <a:stretch>
              <a:fillRect/>
            </a:stretch>
          </p:blipFill>
          <p:spPr>
            <a:xfrm>
              <a:off x="4876800" y="1371596"/>
              <a:ext cx="2438400" cy="1371602"/>
            </a:xfrm>
            <a:prstGeom prst="rect">
              <a:avLst/>
            </a:prstGeom>
          </p:spPr>
        </p:pic>
        <p:pic>
          <p:nvPicPr>
            <p:cNvPr id="66" name="図 65" descr="テキスト, ホワイトボード&#10;&#10;AI 生成コンテンツは誤りを含む可能性があります。">
              <a:extLst>
                <a:ext uri="{FF2B5EF4-FFF2-40B4-BE49-F238E27FC236}">
                  <a16:creationId xmlns:a16="http://schemas.microsoft.com/office/drawing/2014/main" id="{CE6A119D-B830-1EC3-EDCB-AECC7D4D852A}"/>
                </a:ext>
              </a:extLst>
            </p:cNvPr>
            <p:cNvPicPr>
              <a:picLocks noChangeAspect="1"/>
            </p:cNvPicPr>
            <p:nvPr/>
          </p:nvPicPr>
          <p:blipFill>
            <a:blip r:embed="rId24">
              <a:extLst>
                <a:ext uri="{28A0092B-C50C-407E-A947-70E740481C1C}">
                  <a14:useLocalDpi xmlns:a14="http://schemas.microsoft.com/office/drawing/2010/main" val="0"/>
                </a:ext>
              </a:extLst>
            </a:blip>
            <a:stretch>
              <a:fillRect/>
            </a:stretch>
          </p:blipFill>
          <p:spPr>
            <a:xfrm>
              <a:off x="7315200" y="1371580"/>
              <a:ext cx="2438400" cy="1371602"/>
            </a:xfrm>
            <a:prstGeom prst="rect">
              <a:avLst/>
            </a:prstGeom>
          </p:spPr>
        </p:pic>
        <p:pic>
          <p:nvPicPr>
            <p:cNvPr id="69" name="図 68" descr="背景パターン&#10;&#10;AI 生成コンテンツは誤りを含む可能性があります。">
              <a:extLst>
                <a:ext uri="{FF2B5EF4-FFF2-40B4-BE49-F238E27FC236}">
                  <a16:creationId xmlns:a16="http://schemas.microsoft.com/office/drawing/2014/main" id="{17A48FD0-EDB4-2093-1DF3-8FBF7716EFD9}"/>
                </a:ext>
              </a:extLst>
            </p:cNvPr>
            <p:cNvPicPr>
              <a:picLocks noChangeAspect="1"/>
            </p:cNvPicPr>
            <p:nvPr/>
          </p:nvPicPr>
          <p:blipFill>
            <a:blip r:embed="rId25">
              <a:extLst>
                <a:ext uri="{28A0092B-C50C-407E-A947-70E740481C1C}">
                  <a14:useLocalDpi xmlns:a14="http://schemas.microsoft.com/office/drawing/2010/main" val="0"/>
                </a:ext>
              </a:extLst>
            </a:blip>
            <a:stretch>
              <a:fillRect/>
            </a:stretch>
          </p:blipFill>
          <p:spPr>
            <a:xfrm>
              <a:off x="9753600" y="1371580"/>
              <a:ext cx="2438400" cy="1371602"/>
            </a:xfrm>
            <a:prstGeom prst="rect">
              <a:avLst/>
            </a:prstGeom>
          </p:spPr>
        </p:pic>
        <p:pic>
          <p:nvPicPr>
            <p:cNvPr id="72" name="図 71" descr="グラフ, ウォーターフォール図&#10;&#10;AI 生成コンテンツは誤りを含む可能性があります。">
              <a:extLst>
                <a:ext uri="{FF2B5EF4-FFF2-40B4-BE49-F238E27FC236}">
                  <a16:creationId xmlns:a16="http://schemas.microsoft.com/office/drawing/2014/main" id="{533D39EC-406F-5F20-B4C5-9DAC71E86708}"/>
                </a:ext>
              </a:extLst>
            </p:cNvPr>
            <p:cNvPicPr>
              <a:picLocks noChangeAspect="1"/>
            </p:cNvPicPr>
            <p:nvPr/>
          </p:nvPicPr>
          <p:blipFill>
            <a:blip r:embed="rId26">
              <a:extLst>
                <a:ext uri="{28A0092B-C50C-407E-A947-70E740481C1C}">
                  <a14:useLocalDpi xmlns:a14="http://schemas.microsoft.com/office/drawing/2010/main" val="0"/>
                </a:ext>
              </a:extLst>
            </a:blip>
            <a:stretch>
              <a:fillRect/>
            </a:stretch>
          </p:blipFill>
          <p:spPr>
            <a:xfrm>
              <a:off x="0" y="2743194"/>
              <a:ext cx="2438400" cy="1371602"/>
            </a:xfrm>
            <a:prstGeom prst="rect">
              <a:avLst/>
            </a:prstGeom>
          </p:spPr>
        </p:pic>
        <p:sp>
          <p:nvSpPr>
            <p:cNvPr id="87" name="正方形/長方形 86">
              <a:extLst>
                <a:ext uri="{FF2B5EF4-FFF2-40B4-BE49-F238E27FC236}">
                  <a16:creationId xmlns:a16="http://schemas.microsoft.com/office/drawing/2014/main" id="{F0FF465F-97D4-5D9E-73AB-2FD7EFEBC074}"/>
                </a:ext>
              </a:extLst>
            </p:cNvPr>
            <p:cNvSpPr/>
            <p:nvPr/>
          </p:nvSpPr>
          <p:spPr>
            <a:xfrm>
              <a:off x="0" y="0"/>
              <a:ext cx="12192000" cy="6858000"/>
            </a:xfrm>
            <a:prstGeom prst="rect">
              <a:avLst/>
            </a:prstGeom>
            <a:gradFill flip="none" rotWithShape="1">
              <a:gsLst>
                <a:gs pos="0">
                  <a:srgbClr val="1F915B">
                    <a:lumMod val="70000"/>
                    <a:alpha val="80000"/>
                  </a:srgbClr>
                </a:gs>
                <a:gs pos="100000">
                  <a:schemeClr val="tx1">
                    <a:alpha val="90000"/>
                  </a:schemeClr>
                </a:gs>
              </a:gsLst>
              <a:lin ang="108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endParaRPr kumimoji="1" lang="ja-JP" altLang="en-US" dirty="0">
                <a:solidFill>
                  <a:schemeClr val="bg1"/>
                </a:solidFill>
                <a:latin typeface="+mn-ea"/>
              </a:endParaRPr>
            </a:p>
          </p:txBody>
        </p:sp>
        <p:sp>
          <p:nvSpPr>
            <p:cNvPr id="95" name="正方形/長方形 94">
              <a:extLst>
                <a:ext uri="{FF2B5EF4-FFF2-40B4-BE49-F238E27FC236}">
                  <a16:creationId xmlns:a16="http://schemas.microsoft.com/office/drawing/2014/main" id="{D7C1DBEB-DC33-54A5-F030-952866F57816}"/>
                </a:ext>
              </a:extLst>
            </p:cNvPr>
            <p:cNvSpPr/>
            <p:nvPr/>
          </p:nvSpPr>
          <p:spPr>
            <a:xfrm>
              <a:off x="647007" y="519162"/>
              <a:ext cx="10897986" cy="516155"/>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kumimoji="1" lang="ja-JP" altLang="en-US" sz="2800" b="1" dirty="0">
                  <a:solidFill>
                    <a:schemeClr val="bg1"/>
                  </a:solidFill>
                  <a:latin typeface="+mn-ea"/>
                </a:rPr>
                <a:t>テンプレートをダウンロードいただき、ありがとうございました！</a:t>
              </a:r>
            </a:p>
          </p:txBody>
        </p:sp>
        <p:sp>
          <p:nvSpPr>
            <p:cNvPr id="99" name="四角形: 角を丸くする 98">
              <a:extLst>
                <a:ext uri="{FF2B5EF4-FFF2-40B4-BE49-F238E27FC236}">
                  <a16:creationId xmlns:a16="http://schemas.microsoft.com/office/drawing/2014/main" id="{6B182326-7CD2-5DD5-CA51-CE902D46E056}"/>
                </a:ext>
              </a:extLst>
            </p:cNvPr>
            <p:cNvSpPr/>
            <p:nvPr/>
          </p:nvSpPr>
          <p:spPr>
            <a:xfrm>
              <a:off x="1491916" y="1540440"/>
              <a:ext cx="6802125" cy="540177"/>
            </a:xfrm>
            <a:prstGeom prst="roundRect">
              <a:avLst>
                <a:gd name="adj" fmla="val 50000"/>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kumimoji="1" lang="ja-JP" altLang="en-US" sz="2400" b="1" dirty="0">
                  <a:solidFill>
                    <a:srgbClr val="145D3A"/>
                  </a:solidFill>
                  <a:latin typeface="+mn-ea"/>
                </a:rPr>
                <a:t>自分一人で資料を作る</a:t>
              </a:r>
              <a:r>
                <a:rPr lang="ja-JP" altLang="en-US" sz="2400" b="1" dirty="0">
                  <a:solidFill>
                    <a:srgbClr val="145D3A"/>
                  </a:solidFill>
                  <a:latin typeface="+mn-ea"/>
                </a:rPr>
                <a:t>のはムズカシイ（汗）</a:t>
              </a:r>
              <a:endParaRPr kumimoji="1" lang="ja-JP" altLang="en-US" sz="2400" b="1" dirty="0">
                <a:solidFill>
                  <a:srgbClr val="145D3A"/>
                </a:solidFill>
                <a:latin typeface="+mn-ea"/>
              </a:endParaRPr>
            </a:p>
          </p:txBody>
        </p:sp>
        <p:sp>
          <p:nvSpPr>
            <p:cNvPr id="100" name="正方形/長方形 99">
              <a:extLst>
                <a:ext uri="{FF2B5EF4-FFF2-40B4-BE49-F238E27FC236}">
                  <a16:creationId xmlns:a16="http://schemas.microsoft.com/office/drawing/2014/main" id="{31BFEFE4-48D7-DCB5-F4CF-AC75CB6A13AC}"/>
                </a:ext>
              </a:extLst>
            </p:cNvPr>
            <p:cNvSpPr/>
            <p:nvPr/>
          </p:nvSpPr>
          <p:spPr>
            <a:xfrm>
              <a:off x="8415016" y="1540440"/>
              <a:ext cx="1770611" cy="540177"/>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kumimoji="1" lang="ja-JP" altLang="en-US" sz="2400" b="1" dirty="0">
                  <a:solidFill>
                    <a:schemeClr val="bg1"/>
                  </a:solidFill>
                  <a:latin typeface="+mn-ea"/>
                </a:rPr>
                <a:t>と思ったら</a:t>
              </a:r>
            </a:p>
          </p:txBody>
        </p:sp>
        <p:sp>
          <p:nvSpPr>
            <p:cNvPr id="101" name="正方形/長方形 100">
              <a:extLst>
                <a:ext uri="{FF2B5EF4-FFF2-40B4-BE49-F238E27FC236}">
                  <a16:creationId xmlns:a16="http://schemas.microsoft.com/office/drawing/2014/main" id="{22E3F6B5-6A76-6D71-5A01-0042A7AF8E98}"/>
                </a:ext>
              </a:extLst>
            </p:cNvPr>
            <p:cNvSpPr/>
            <p:nvPr/>
          </p:nvSpPr>
          <p:spPr>
            <a:xfrm>
              <a:off x="5732515" y="2305523"/>
              <a:ext cx="5664864" cy="540177"/>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kumimoji="1" lang="ja-JP" altLang="en-US" sz="2400" b="1" dirty="0">
                  <a:solidFill>
                    <a:schemeClr val="bg1"/>
                  </a:solidFill>
                  <a:latin typeface="+mn-ea"/>
                </a:rPr>
                <a:t>と一緒に作りましょう</a:t>
              </a:r>
              <a:r>
                <a:rPr kumimoji="1" lang="ja-JP" altLang="en-US" b="1" dirty="0">
                  <a:solidFill>
                    <a:schemeClr val="bg1"/>
                  </a:solidFill>
                  <a:latin typeface="+mn-ea"/>
                </a:rPr>
                <a:t>（</a:t>
              </a:r>
              <a:r>
                <a:rPr kumimoji="1" lang="en-US" altLang="ja-JP" b="1" dirty="0">
                  <a:solidFill>
                    <a:schemeClr val="bg1"/>
                  </a:solidFill>
                  <a:latin typeface="+mn-ea"/>
                </a:rPr>
                <a:t>1</a:t>
              </a:r>
              <a:r>
                <a:rPr kumimoji="1" lang="ja-JP" altLang="en-US" b="1" dirty="0">
                  <a:solidFill>
                    <a:schemeClr val="bg1"/>
                  </a:solidFill>
                  <a:latin typeface="+mn-ea"/>
                </a:rPr>
                <a:t>スライド</a:t>
              </a:r>
              <a:r>
                <a:rPr kumimoji="1" lang="en-US" altLang="ja-JP" b="1" dirty="0">
                  <a:solidFill>
                    <a:schemeClr val="bg1"/>
                  </a:solidFill>
                  <a:latin typeface="+mn-ea"/>
                </a:rPr>
                <a:t>3,000</a:t>
              </a:r>
              <a:r>
                <a:rPr kumimoji="1" lang="ja-JP" altLang="en-US" b="1" dirty="0">
                  <a:solidFill>
                    <a:schemeClr val="bg1"/>
                  </a:solidFill>
                  <a:latin typeface="+mn-ea"/>
                </a:rPr>
                <a:t>円～）</a:t>
              </a:r>
            </a:p>
          </p:txBody>
        </p:sp>
        <p:sp>
          <p:nvSpPr>
            <p:cNvPr id="102" name="正方形/長方形 101">
              <a:extLst>
                <a:ext uri="{FF2B5EF4-FFF2-40B4-BE49-F238E27FC236}">
                  <a16:creationId xmlns:a16="http://schemas.microsoft.com/office/drawing/2014/main" id="{B34D0F0F-44BD-4087-3E8B-8454991DE442}"/>
                </a:ext>
              </a:extLst>
            </p:cNvPr>
            <p:cNvSpPr/>
            <p:nvPr/>
          </p:nvSpPr>
          <p:spPr>
            <a:xfrm>
              <a:off x="794621" y="2305523"/>
              <a:ext cx="4737380" cy="540177"/>
            </a:xfrm>
            <a:prstGeom prst="rect">
              <a:avLst/>
            </a:prstGeom>
            <a:no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lang="en-US" altLang="ja-JP" sz="2400" b="1" dirty="0">
                  <a:solidFill>
                    <a:schemeClr val="bg1"/>
                  </a:solidFill>
                  <a:latin typeface="+mn-ea"/>
                </a:rPr>
                <a:t>Business Jungle </a:t>
              </a:r>
              <a:r>
                <a:rPr lang="ja-JP" altLang="en-US" sz="2400" b="1" dirty="0">
                  <a:solidFill>
                    <a:schemeClr val="bg1"/>
                  </a:solidFill>
                  <a:latin typeface="+mn-ea"/>
                </a:rPr>
                <a:t>資料作成　　</a:t>
              </a:r>
            </a:p>
          </p:txBody>
        </p:sp>
        <p:sp>
          <p:nvSpPr>
            <p:cNvPr id="116" name="楕円 115">
              <a:extLst>
                <a:ext uri="{FF2B5EF4-FFF2-40B4-BE49-F238E27FC236}">
                  <a16:creationId xmlns:a16="http://schemas.microsoft.com/office/drawing/2014/main" id="{CFB4B6C4-E9F0-05AC-A13C-E9EAAD0162AB}"/>
                </a:ext>
              </a:extLst>
            </p:cNvPr>
            <p:cNvSpPr/>
            <p:nvPr/>
          </p:nvSpPr>
          <p:spPr>
            <a:xfrm>
              <a:off x="5022217" y="2448579"/>
              <a:ext cx="216378" cy="216378"/>
            </a:xfrm>
            <a:prstGeom prst="ellipse">
              <a:avLst/>
            </a:prstGeom>
            <a:no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endParaRPr lang="ja-JP" altLang="en-US" sz="2400" b="1" dirty="0">
                <a:solidFill>
                  <a:schemeClr val="bg1"/>
                </a:solidFill>
                <a:latin typeface="+mn-ea"/>
              </a:endParaRPr>
            </a:p>
          </p:txBody>
        </p:sp>
        <p:cxnSp>
          <p:nvCxnSpPr>
            <p:cNvPr id="117" name="直線矢印コネクタ 116">
              <a:extLst>
                <a:ext uri="{FF2B5EF4-FFF2-40B4-BE49-F238E27FC236}">
                  <a16:creationId xmlns:a16="http://schemas.microsoft.com/office/drawing/2014/main" id="{21D2FC49-0123-B8F1-DB2A-A13244D6D901}"/>
                </a:ext>
              </a:extLst>
            </p:cNvPr>
            <p:cNvCxnSpPr>
              <a:cxnSpLocks/>
              <a:stCxn id="116" idx="5"/>
            </p:cNvCxnSpPr>
            <p:nvPr/>
          </p:nvCxnSpPr>
          <p:spPr>
            <a:xfrm>
              <a:off x="5206907" y="2633269"/>
              <a:ext cx="64154" cy="69374"/>
            </a:xfrm>
            <a:prstGeom prst="straightConnector1">
              <a:avLst/>
            </a:prstGeom>
            <a:ln>
              <a:solidFill>
                <a:schemeClr val="bg1"/>
              </a:solidFill>
            </a:ln>
          </p:spPr>
          <p:style>
            <a:lnRef idx="2">
              <a:schemeClr val="accent1"/>
            </a:lnRef>
            <a:fillRef idx="0">
              <a:schemeClr val="accent1"/>
            </a:fillRef>
            <a:effectRef idx="1">
              <a:schemeClr val="accent1"/>
            </a:effectRef>
            <a:fontRef idx="minor">
              <a:schemeClr val="tx1"/>
            </a:fontRef>
          </p:style>
        </p:cxnSp>
        <p:grpSp>
          <p:nvGrpSpPr>
            <p:cNvPr id="6" name="グループ化 5">
              <a:extLst>
                <a:ext uri="{FF2B5EF4-FFF2-40B4-BE49-F238E27FC236}">
                  <a16:creationId xmlns:a16="http://schemas.microsoft.com/office/drawing/2014/main" id="{42C68696-0DF6-AC04-BEA6-EDA3433F8ED7}"/>
                </a:ext>
              </a:extLst>
            </p:cNvPr>
            <p:cNvGrpSpPr/>
            <p:nvPr/>
          </p:nvGrpSpPr>
          <p:grpSpPr>
            <a:xfrm>
              <a:off x="1595808" y="3705691"/>
              <a:ext cx="9000384" cy="2725122"/>
              <a:chOff x="1841306" y="3705691"/>
              <a:chExt cx="9000384" cy="2725122"/>
            </a:xfrm>
          </p:grpSpPr>
          <p:grpSp>
            <p:nvGrpSpPr>
              <p:cNvPr id="4" name="グループ化 3">
                <a:extLst>
                  <a:ext uri="{FF2B5EF4-FFF2-40B4-BE49-F238E27FC236}">
                    <a16:creationId xmlns:a16="http://schemas.microsoft.com/office/drawing/2014/main" id="{E843FD5F-3E0D-8B2B-EB83-723386C50CA5}"/>
                  </a:ext>
                </a:extLst>
              </p:cNvPr>
              <p:cNvGrpSpPr/>
              <p:nvPr/>
            </p:nvGrpSpPr>
            <p:grpSpPr>
              <a:xfrm>
                <a:off x="1841306" y="3705691"/>
                <a:ext cx="4201645" cy="2725122"/>
                <a:chOff x="2032290" y="3829560"/>
                <a:chExt cx="3819677" cy="2477384"/>
              </a:xfrm>
            </p:grpSpPr>
            <p:sp>
              <p:nvSpPr>
                <p:cNvPr id="145" name="正方形/長方形 144">
                  <a:extLst>
                    <a:ext uri="{FF2B5EF4-FFF2-40B4-BE49-F238E27FC236}">
                      <a16:creationId xmlns:a16="http://schemas.microsoft.com/office/drawing/2014/main" id="{799D05BF-B7AF-CD6A-9AC3-83EC52E7788F}"/>
                    </a:ext>
                  </a:extLst>
                </p:cNvPr>
                <p:cNvSpPr/>
                <p:nvPr/>
              </p:nvSpPr>
              <p:spPr>
                <a:xfrm>
                  <a:off x="2205911" y="4226034"/>
                  <a:ext cx="3472434" cy="32049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kumimoji="1" lang="ja-JP" altLang="en-US" sz="1600" b="1" dirty="0">
                      <a:solidFill>
                        <a:schemeClr val="bg1"/>
                      </a:solidFill>
                      <a:latin typeface="+mn-ea"/>
                    </a:rPr>
                    <a:t>サービス紹介資料をダウンロードする</a:t>
                  </a:r>
                </a:p>
              </p:txBody>
            </p:sp>
            <p:sp>
              <p:nvSpPr>
                <p:cNvPr id="146" name="正方形/長方形 145">
                  <a:extLst>
                    <a:ext uri="{FF2B5EF4-FFF2-40B4-BE49-F238E27FC236}">
                      <a16:creationId xmlns:a16="http://schemas.microsoft.com/office/drawing/2014/main" id="{B3477912-2AC5-E746-09B8-F16D9ADDB2AE}"/>
                    </a:ext>
                  </a:extLst>
                </p:cNvPr>
                <p:cNvSpPr/>
                <p:nvPr/>
              </p:nvSpPr>
              <p:spPr>
                <a:xfrm>
                  <a:off x="2032290" y="5880369"/>
                  <a:ext cx="3819677" cy="426575"/>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pPr algn="ctr">
                    <a:spcBef>
                      <a:spcPts val="1200"/>
                    </a:spcBef>
                  </a:pPr>
                  <a:r>
                    <a:rPr lang="en-US" altLang="ja-JP" sz="1600" dirty="0">
                      <a:solidFill>
                        <a:schemeClr val="bg1"/>
                      </a:solidFill>
                      <a:latin typeface="+mn-ea"/>
                      <a:hlinkClick r:id="rId27">
                        <a:extLst>
                          <a:ext uri="{A12FA001-AC4F-418D-AE19-62706E023703}">
                            <ahyp:hlinkClr xmlns:ahyp="http://schemas.microsoft.com/office/drawing/2018/hyperlinkcolor" val="tx"/>
                          </a:ext>
                        </a:extLst>
                      </a:hlinkClick>
                    </a:rPr>
                    <a:t>https://business-jungle.com/material/download-material/</a:t>
                  </a:r>
                  <a:endParaRPr lang="en-US" altLang="ja-JP" sz="1600" dirty="0">
                    <a:solidFill>
                      <a:schemeClr val="bg1"/>
                    </a:solidFill>
                    <a:latin typeface="+mn-ea"/>
                  </a:endParaRPr>
                </a:p>
              </p:txBody>
            </p:sp>
            <p:sp>
              <p:nvSpPr>
                <p:cNvPr id="148" name="正方形/長方形 147">
                  <a:extLst>
                    <a:ext uri="{FF2B5EF4-FFF2-40B4-BE49-F238E27FC236}">
                      <a16:creationId xmlns:a16="http://schemas.microsoft.com/office/drawing/2014/main" id="{09F4A81C-7627-7118-B398-3F5EA712B884}"/>
                    </a:ext>
                  </a:extLst>
                </p:cNvPr>
                <p:cNvSpPr/>
                <p:nvPr/>
              </p:nvSpPr>
              <p:spPr>
                <a:xfrm>
                  <a:off x="2205911" y="3829560"/>
                  <a:ext cx="3472434" cy="320492"/>
                </a:xfrm>
                <a:prstGeom prst="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lang="ja-JP" altLang="en-US" sz="1600" dirty="0">
                      <a:solidFill>
                        <a:schemeClr val="bg1"/>
                      </a:solidFill>
                      <a:latin typeface="+mn-ea"/>
                    </a:rPr>
                    <a:t>そもそも</a:t>
                  </a:r>
                  <a:r>
                    <a:rPr lang="en-US" altLang="ja-JP" sz="1600" dirty="0">
                      <a:solidFill>
                        <a:schemeClr val="bg1"/>
                      </a:solidFill>
                      <a:latin typeface="+mn-ea"/>
                    </a:rPr>
                    <a:t>Business</a:t>
                  </a:r>
                  <a:r>
                    <a:rPr lang="ja-JP" altLang="en-US" sz="1600" dirty="0">
                      <a:solidFill>
                        <a:schemeClr val="bg1"/>
                      </a:solidFill>
                      <a:latin typeface="+mn-ea"/>
                    </a:rPr>
                    <a:t> </a:t>
                  </a:r>
                  <a:r>
                    <a:rPr lang="en-US" altLang="ja-JP" sz="1600" dirty="0">
                      <a:solidFill>
                        <a:schemeClr val="bg1"/>
                      </a:solidFill>
                      <a:latin typeface="+mn-ea"/>
                    </a:rPr>
                    <a:t>Jungle</a:t>
                  </a:r>
                  <a:r>
                    <a:rPr lang="ja-JP" altLang="en-US" sz="1600" dirty="0">
                      <a:solidFill>
                        <a:schemeClr val="bg1"/>
                      </a:solidFill>
                      <a:latin typeface="+mn-ea"/>
                    </a:rPr>
                    <a:t>って何者！？</a:t>
                  </a:r>
                </a:p>
              </p:txBody>
            </p:sp>
            <p:pic>
              <p:nvPicPr>
                <p:cNvPr id="159" name="図 158" descr="QR コード&#10;&#10;AI 生成コンテンツは誤りを含む可能性があります。">
                  <a:extLst>
                    <a:ext uri="{FF2B5EF4-FFF2-40B4-BE49-F238E27FC236}">
                      <a16:creationId xmlns:a16="http://schemas.microsoft.com/office/drawing/2014/main" id="{F87DBD82-2057-8CBA-8437-833F63BB608F}"/>
                    </a:ext>
                  </a:extLst>
                </p:cNvPr>
                <p:cNvPicPr>
                  <a:picLocks noChangeAspect="1"/>
                </p:cNvPicPr>
                <p:nvPr/>
              </p:nvPicPr>
              <p:blipFill>
                <a:blip r:embed="rId28">
                  <a:extLst>
                    <a:ext uri="{28A0092B-C50C-407E-A947-70E740481C1C}">
                      <a14:useLocalDpi xmlns:a14="http://schemas.microsoft.com/office/drawing/2010/main" val="0"/>
                    </a:ext>
                  </a:extLst>
                </a:blip>
                <a:stretch>
                  <a:fillRect/>
                </a:stretch>
              </p:blipFill>
              <p:spPr>
                <a:xfrm>
                  <a:off x="3478766" y="4695534"/>
                  <a:ext cx="926725" cy="926725"/>
                </a:xfrm>
                <a:prstGeom prst="rect">
                  <a:avLst/>
                </a:prstGeom>
              </p:spPr>
            </p:pic>
          </p:grpSp>
          <p:grpSp>
            <p:nvGrpSpPr>
              <p:cNvPr id="5" name="グループ化 4">
                <a:extLst>
                  <a:ext uri="{FF2B5EF4-FFF2-40B4-BE49-F238E27FC236}">
                    <a16:creationId xmlns:a16="http://schemas.microsoft.com/office/drawing/2014/main" id="{56991C44-E270-610B-A21E-B8967A2944F9}"/>
                  </a:ext>
                </a:extLst>
              </p:cNvPr>
              <p:cNvGrpSpPr/>
              <p:nvPr/>
            </p:nvGrpSpPr>
            <p:grpSpPr>
              <a:xfrm>
                <a:off x="6640045" y="3705691"/>
                <a:ext cx="4201645" cy="2725122"/>
                <a:chOff x="6340033" y="3829560"/>
                <a:chExt cx="3819677" cy="2477384"/>
              </a:xfrm>
            </p:grpSpPr>
            <p:sp>
              <p:nvSpPr>
                <p:cNvPr id="140" name="正方形/長方形 139">
                  <a:extLst>
                    <a:ext uri="{FF2B5EF4-FFF2-40B4-BE49-F238E27FC236}">
                      <a16:creationId xmlns:a16="http://schemas.microsoft.com/office/drawing/2014/main" id="{23FF4B30-7963-19D1-FB88-7F7DC8CF553C}"/>
                    </a:ext>
                  </a:extLst>
                </p:cNvPr>
                <p:cNvSpPr/>
                <p:nvPr/>
              </p:nvSpPr>
              <p:spPr>
                <a:xfrm>
                  <a:off x="6513654" y="4226034"/>
                  <a:ext cx="3472434" cy="32049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kumimoji="1" lang="ja-JP" altLang="en-US" sz="1600" b="1" dirty="0">
                      <a:solidFill>
                        <a:schemeClr val="bg1"/>
                      </a:solidFill>
                      <a:latin typeface="+mn-ea"/>
                    </a:rPr>
                    <a:t>お見積もり</a:t>
                  </a:r>
                  <a:r>
                    <a:rPr kumimoji="1" lang="en-US" altLang="ja-JP" sz="1600" b="1" dirty="0">
                      <a:solidFill>
                        <a:schemeClr val="bg1"/>
                      </a:solidFill>
                      <a:latin typeface="+mn-ea"/>
                    </a:rPr>
                    <a:t>/</a:t>
                  </a:r>
                  <a:r>
                    <a:rPr kumimoji="1" lang="ja-JP" altLang="en-US" sz="1600" b="1" dirty="0">
                      <a:solidFill>
                        <a:schemeClr val="bg1"/>
                      </a:solidFill>
                      <a:latin typeface="+mn-ea"/>
                    </a:rPr>
                    <a:t>サンプル作成を依頼する</a:t>
                  </a:r>
                </a:p>
              </p:txBody>
            </p:sp>
            <p:sp>
              <p:nvSpPr>
                <p:cNvPr id="141" name="正方形/長方形 140">
                  <a:extLst>
                    <a:ext uri="{FF2B5EF4-FFF2-40B4-BE49-F238E27FC236}">
                      <a16:creationId xmlns:a16="http://schemas.microsoft.com/office/drawing/2014/main" id="{B3CC0CE7-C408-0391-C899-FEA766621294}"/>
                    </a:ext>
                  </a:extLst>
                </p:cNvPr>
                <p:cNvSpPr/>
                <p:nvPr/>
              </p:nvSpPr>
              <p:spPr>
                <a:xfrm>
                  <a:off x="6340033" y="5880369"/>
                  <a:ext cx="3819677" cy="426575"/>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pPr algn="ctr">
                    <a:spcBef>
                      <a:spcPts val="1200"/>
                    </a:spcBef>
                  </a:pPr>
                  <a:r>
                    <a:rPr lang="en-US" altLang="ja-JP" sz="1600" dirty="0">
                      <a:solidFill>
                        <a:schemeClr val="bg1"/>
                      </a:solidFill>
                      <a:latin typeface="+mn-ea"/>
                      <a:hlinkClick r:id="rId29">
                        <a:extLst>
                          <a:ext uri="{A12FA001-AC4F-418D-AE19-62706E023703}">
                            <ahyp:hlinkClr xmlns:ahyp="http://schemas.microsoft.com/office/drawing/2018/hyperlinkcolor" val="tx"/>
                          </a:ext>
                        </a:extLst>
                      </a:hlinkClick>
                    </a:rPr>
                    <a:t>https://business-jungle.com/material/sample-material/</a:t>
                  </a:r>
                  <a:endParaRPr kumimoji="1" lang="ja-JP" altLang="en-US" sz="1600" dirty="0">
                    <a:solidFill>
                      <a:schemeClr val="bg1"/>
                    </a:solidFill>
                    <a:latin typeface="+mn-ea"/>
                  </a:endParaRPr>
                </a:p>
              </p:txBody>
            </p:sp>
            <p:sp>
              <p:nvSpPr>
                <p:cNvPr id="143" name="正方形/長方形 142">
                  <a:extLst>
                    <a:ext uri="{FF2B5EF4-FFF2-40B4-BE49-F238E27FC236}">
                      <a16:creationId xmlns:a16="http://schemas.microsoft.com/office/drawing/2014/main" id="{22372699-2132-0236-3DE2-EF49FC8BAE7D}"/>
                    </a:ext>
                  </a:extLst>
                </p:cNvPr>
                <p:cNvSpPr/>
                <p:nvPr/>
              </p:nvSpPr>
              <p:spPr>
                <a:xfrm>
                  <a:off x="6513654" y="3829560"/>
                  <a:ext cx="3472434" cy="320492"/>
                </a:xfrm>
                <a:prstGeom prst="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kumimoji="1" lang="ja-JP" altLang="en-US" sz="1600" dirty="0">
                      <a:solidFill>
                        <a:schemeClr val="bg1"/>
                      </a:solidFill>
                      <a:latin typeface="+mn-ea"/>
                    </a:rPr>
                    <a:t>さて、価格と品質はどんな感じだい？</a:t>
                  </a:r>
                </a:p>
              </p:txBody>
            </p:sp>
            <p:pic>
              <p:nvPicPr>
                <p:cNvPr id="161" name="図 160" descr="QR コード&#10;&#10;AI 生成コンテンツは誤りを含む可能性があります。">
                  <a:extLst>
                    <a:ext uri="{FF2B5EF4-FFF2-40B4-BE49-F238E27FC236}">
                      <a16:creationId xmlns:a16="http://schemas.microsoft.com/office/drawing/2014/main" id="{60478842-1932-A701-EDAC-595D99B74EDF}"/>
                    </a:ext>
                  </a:extLst>
                </p:cNvPr>
                <p:cNvPicPr>
                  <a:picLocks noChangeAspect="1"/>
                </p:cNvPicPr>
                <p:nvPr/>
              </p:nvPicPr>
              <p:blipFill>
                <a:blip r:embed="rId30">
                  <a:extLst>
                    <a:ext uri="{28A0092B-C50C-407E-A947-70E740481C1C}">
                      <a14:useLocalDpi xmlns:a14="http://schemas.microsoft.com/office/drawing/2010/main" val="0"/>
                    </a:ext>
                  </a:extLst>
                </a:blip>
                <a:stretch>
                  <a:fillRect/>
                </a:stretch>
              </p:blipFill>
              <p:spPr>
                <a:xfrm>
                  <a:off x="7786509" y="4693527"/>
                  <a:ext cx="926725" cy="926725"/>
                </a:xfrm>
                <a:prstGeom prst="rect">
                  <a:avLst/>
                </a:prstGeom>
              </p:spPr>
            </p:pic>
          </p:grpSp>
        </p:grpSp>
        <p:grpSp>
          <p:nvGrpSpPr>
            <p:cNvPr id="14" name="グループ化 13">
              <a:extLst>
                <a:ext uri="{FF2B5EF4-FFF2-40B4-BE49-F238E27FC236}">
                  <a16:creationId xmlns:a16="http://schemas.microsoft.com/office/drawing/2014/main" id="{C7767A64-5A6E-8ED5-5608-D87BD9F5AAAA}"/>
                </a:ext>
              </a:extLst>
            </p:cNvPr>
            <p:cNvGrpSpPr/>
            <p:nvPr/>
          </p:nvGrpSpPr>
          <p:grpSpPr>
            <a:xfrm>
              <a:off x="8178350" y="1173904"/>
              <a:ext cx="356050" cy="321002"/>
              <a:chOff x="8122417" y="1154643"/>
              <a:chExt cx="356050" cy="321002"/>
            </a:xfrm>
          </p:grpSpPr>
          <p:sp>
            <p:nvSpPr>
              <p:cNvPr id="10" name="涙形 9">
                <a:extLst>
                  <a:ext uri="{FF2B5EF4-FFF2-40B4-BE49-F238E27FC236}">
                    <a16:creationId xmlns:a16="http://schemas.microsoft.com/office/drawing/2014/main" id="{253AA95E-865E-11B3-DD22-BE39ADB11821}"/>
                  </a:ext>
                </a:extLst>
              </p:cNvPr>
              <p:cNvSpPr/>
              <p:nvPr/>
            </p:nvSpPr>
            <p:spPr>
              <a:xfrm rot="9900000">
                <a:off x="8122417" y="1154643"/>
                <a:ext cx="164463" cy="164463"/>
              </a:xfrm>
              <a:prstGeom prst="teardrop">
                <a:avLst>
                  <a:gd name="adj" fmla="val 200000"/>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涙形 11">
                <a:extLst>
                  <a:ext uri="{FF2B5EF4-FFF2-40B4-BE49-F238E27FC236}">
                    <a16:creationId xmlns:a16="http://schemas.microsoft.com/office/drawing/2014/main" id="{6BD6186C-CB0B-41CA-9821-56E7A3FEB289}"/>
                  </a:ext>
                </a:extLst>
              </p:cNvPr>
              <p:cNvSpPr/>
              <p:nvPr/>
            </p:nvSpPr>
            <p:spPr>
              <a:xfrm rot="11700000">
                <a:off x="8314004" y="1311182"/>
                <a:ext cx="164463" cy="164463"/>
              </a:xfrm>
              <a:prstGeom prst="teardrop">
                <a:avLst>
                  <a:gd name="adj" fmla="val 200000"/>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spTree>
    <p:extLst>
      <p:ext uri="{BB962C8B-B14F-4D97-AF65-F5344CB8AC3E}">
        <p14:creationId xmlns:p14="http://schemas.microsoft.com/office/powerpoint/2010/main" val="1797772947"/>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C41C3E266D40784080AE7FC7FC3CF127" ma:contentTypeVersion="14" ma:contentTypeDescription="新しいドキュメントを作成します。" ma:contentTypeScope="" ma:versionID="75c7c3f1ea8c28eb2d2c96c6d94c3823">
  <xsd:schema xmlns:xsd="http://www.w3.org/2001/XMLSchema" xmlns:xs="http://www.w3.org/2001/XMLSchema" xmlns:p="http://schemas.microsoft.com/office/2006/metadata/properties" xmlns:ns2="ffd60cc4-70c0-4043-81e8-97be71ffa410" xmlns:ns3="1bf6ce71-f2af-4399-804e-8773bbe322f2" targetNamespace="http://schemas.microsoft.com/office/2006/metadata/properties" ma:root="true" ma:fieldsID="be19b96d4d9679c16e74a1bc78cf10a1" ns2:_="" ns3:_="">
    <xsd:import namespace="ffd60cc4-70c0-4043-81e8-97be71ffa410"/>
    <xsd:import namespace="1bf6ce71-f2af-4399-804e-8773bbe322f2"/>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lcf76f155ced4ddcb4097134ff3c332f" minOccurs="0"/>
                <xsd:element ref="ns3:TaxCatchAll" minOccurs="0"/>
                <xsd:element ref="ns2:MediaServiceDateTaken" minOccurs="0"/>
                <xsd:element ref="ns2:MediaServiceGenerationTime" minOccurs="0"/>
                <xsd:element ref="ns2:MediaServiceEventHashCode" minOccurs="0"/>
                <xsd:element ref="ns2:MediaServiceOCR" minOccurs="0"/>
                <xsd:element ref="ns2:MediaLengthInSeconds" minOccurs="0"/>
                <xsd:element ref="ns2:MediaServiceSearchProperties" minOccurs="0"/>
                <xsd:element ref="ns2:MediaServiceLocation"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fd60cc4-70c0-4043-81e8-97be71ffa41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lcf76f155ced4ddcb4097134ff3c332f" ma:index="12" nillable="true" ma:taxonomy="true" ma:internalName="lcf76f155ced4ddcb4097134ff3c332f" ma:taxonomyFieldName="MediaServiceImageTags" ma:displayName="画像タグ" ma:readOnly="false" ma:fieldId="{5cf76f15-5ced-4ddc-b409-7134ff3c332f}" ma:taxonomyMulti="true" ma:sspId="e11d2887-7d44-46f2-be60-af6bd70e5d54" ma:termSetId="09814cd3-568e-fe90-9814-8d621ff8fb84" ma:anchorId="fba54fb3-c3e1-fe81-a776-ca4b69148c4d" ma:open="true" ma:isKeyword="false">
      <xsd:complexType>
        <xsd:sequence>
          <xsd:element ref="pc:Terms" minOccurs="0" maxOccurs="1"/>
        </xsd:sequence>
      </xsd:complexType>
    </xsd:element>
    <xsd:element name="MediaServiceDateTaken" ma:index="14" nillable="true" ma:displayName="MediaServiceDateTaken" ma:hidden="true" ma:indexed="true" ma:internalName="MediaServiceDateTaken"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LengthInSeconds" ma:index="18" nillable="true" ma:displayName="MediaLengthInSeconds" ma:hidden="true" ma:internalName="MediaLengthInSeconds" ma:readOnly="true">
      <xsd:simpleType>
        <xsd:restriction base="dms:Unknown"/>
      </xsd:simpleType>
    </xsd:element>
    <xsd:element name="MediaServiceSearchProperties" ma:index="19" nillable="true" ma:displayName="MediaServiceSearchProperties" ma:hidden="true" ma:internalName="MediaServiceSearchProperties" ma:readOnly="true">
      <xsd:simpleType>
        <xsd:restriction base="dms:Note"/>
      </xsd:simpleType>
    </xsd:element>
    <xsd:element name="MediaServiceLocation" ma:index="20" nillable="true" ma:displayName="Location" ma:indexed="true" ma:internalName="MediaServiceLocation" ma:readOnly="true">
      <xsd:simpleType>
        <xsd:restriction base="dms:Text"/>
      </xsd:simpleType>
    </xsd:element>
    <xsd:element name="MediaServiceBillingMetadata" ma:index="21"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bf6ce71-f2af-4399-804e-8773bbe322f2" elementFormDefault="qualified">
    <xsd:import namespace="http://schemas.microsoft.com/office/2006/documentManagement/types"/>
    <xsd:import namespace="http://schemas.microsoft.com/office/infopath/2007/PartnerControls"/>
    <xsd:element name="TaxCatchAll" ma:index="13" nillable="true" ma:displayName="Taxonomy Catch All Column" ma:hidden="true" ma:list="{9ffa11d1-c12e-4afe-8e86-e16f823e0944}" ma:internalName="TaxCatchAll" ma:showField="CatchAllData" ma:web="1bf6ce71-f2af-4399-804e-8773bbe322f2">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ffd60cc4-70c0-4043-81e8-97be71ffa410">
      <Terms xmlns="http://schemas.microsoft.com/office/infopath/2007/PartnerControls"/>
    </lcf76f155ced4ddcb4097134ff3c332f>
    <TaxCatchAll xmlns="1bf6ce71-f2af-4399-804e-8773bbe322f2"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632A3D22-6579-43EC-9290-505F7716B15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fd60cc4-70c0-4043-81e8-97be71ffa410"/>
    <ds:schemaRef ds:uri="1bf6ce71-f2af-4399-804e-8773bbe322f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C38FE269-A7A8-4206-9C41-5DE4916A6645}">
  <ds:schemaRefs>
    <ds:schemaRef ds:uri="http://schemas.microsoft.com/office/2006/metadata/properties"/>
    <ds:schemaRef ds:uri="http://schemas.microsoft.com/office/infopath/2007/PartnerControls"/>
    <ds:schemaRef ds:uri="ffd60cc4-70c0-4043-81e8-97be71ffa410"/>
    <ds:schemaRef ds:uri="1bf6ce71-f2af-4399-804e-8773bbe322f2"/>
  </ds:schemaRefs>
</ds:datastoreItem>
</file>

<file path=customXml/itemProps3.xml><?xml version="1.0" encoding="utf-8"?>
<ds:datastoreItem xmlns:ds="http://schemas.openxmlformats.org/officeDocument/2006/customXml" ds:itemID="{A3DA9FB9-6363-47BF-9C3B-90ACB0E8D22F}">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2426</TotalTime>
  <Words>253</Words>
  <Application>Microsoft Office PowerPoint</Application>
  <PresentationFormat>ワイド画面</PresentationFormat>
  <Paragraphs>29</Paragraphs>
  <Slides>2</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2</vt:i4>
      </vt:variant>
    </vt:vector>
  </HeadingPairs>
  <TitlesOfParts>
    <vt:vector size="6" baseType="lpstr">
      <vt:lpstr>游ゴシック</vt:lpstr>
      <vt:lpstr>游ゴシック Light</vt:lpstr>
      <vt:lpstr>Arial</vt:lpstr>
      <vt:lpstr>Office テーマ</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松浦</dc:creator>
  <cp:lastModifiedBy>松浦</cp:lastModifiedBy>
  <cp:revision>15</cp:revision>
  <dcterms:created xsi:type="dcterms:W3CDTF">2026-02-02T01:58:36Z</dcterms:created>
  <dcterms:modified xsi:type="dcterms:W3CDTF">2026-02-25T09:52:52Z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0x010100C41C3E266D40784080AE7FC7FC3CF127</vt:lpwstr>
  </property>
  <property fmtid="{D5CDD505-2E9C-101B-9397-08002B2CF9AE}" pid="3" name="MediaServiceImageTags">
    <vt:lpwstr/>
  </property>
</Properties>
</file>