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58"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a:srgbClr val="1924FF"/>
    <a:srgbClr val="F9EDF9"/>
    <a:srgbClr val="FDF9FD"/>
    <a:srgbClr val="F9F9F9"/>
    <a:srgbClr val="77BF3F"/>
    <a:srgbClr val="FAC60A"/>
    <a:srgbClr val="46CBE1"/>
    <a:srgbClr val="00D0A8"/>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832A563-5640-4E14-82FC-FE9BBA850F39}" v="702" dt="2026-02-25T09:24:46.205"/>
    <p1510:client id="{FC1E84A0-22EF-4AA2-8E73-8D560B453F93}" v="1" dt="2026-02-25T09:49:24.4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25T09:49:24.478" v="22857"/>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25T09:45:44.808" v="22856" actId="47"/>
        <pc:sldMkLst>
          <pc:docMk/>
          <pc:sldMk cId="2861357872" sldId="6057"/>
        </pc:sldMkLst>
        <pc:spChg chg="add mod topLvl">
          <ac:chgData name="松浦英宗" userId="9b03fd3a-662f-49ff-9af1-1b93cf7aab22" providerId="ADAL" clId="{56E9DFAE-DDAD-4FCA-8AED-56B2D15DB479}" dt="2026-02-25T00:44:14.916" v="20195" actId="1036"/>
          <ac:spMkLst>
            <pc:docMk/>
            <pc:sldMk cId="2861357872" sldId="6057"/>
            <ac:spMk id="2" creationId="{B2BC2440-CAED-002C-573B-17272FAB475C}"/>
          </ac:spMkLst>
        </pc:spChg>
        <pc:spChg chg="add mod ord">
          <ac:chgData name="松浦英宗" userId="9b03fd3a-662f-49ff-9af1-1b93cf7aab22" providerId="ADAL" clId="{56E9DFAE-DDAD-4FCA-8AED-56B2D15DB479}" dt="2026-02-25T00:48:37.487" v="20244" actId="12788"/>
          <ac:spMkLst>
            <pc:docMk/>
            <pc:sldMk cId="2861357872" sldId="6057"/>
            <ac:spMk id="3" creationId="{BB9DB342-464B-A824-3227-2EE6681E08F0}"/>
          </ac:spMkLst>
        </pc:spChg>
        <pc:spChg chg="add mod">
          <ac:chgData name="松浦英宗" userId="9b03fd3a-662f-49ff-9af1-1b93cf7aab22" providerId="ADAL" clId="{56E9DFAE-DDAD-4FCA-8AED-56B2D15DB479}" dt="2026-02-25T00:52:21.851" v="20383" actId="12788"/>
          <ac:spMkLst>
            <pc:docMk/>
            <pc:sldMk cId="2861357872" sldId="6057"/>
            <ac:spMk id="4" creationId="{ED3CC8B1-FBB5-A4D5-845F-715F96427E8F}"/>
          </ac:spMkLst>
        </pc:spChg>
        <pc:spChg chg="add mod">
          <ac:chgData name="松浦英宗" userId="9b03fd3a-662f-49ff-9af1-1b93cf7aab22" providerId="ADAL" clId="{56E9DFAE-DDAD-4FCA-8AED-56B2D15DB479}" dt="2026-02-25T00:52:30.229" v="20385"/>
          <ac:spMkLst>
            <pc:docMk/>
            <pc:sldMk cId="2861357872" sldId="6057"/>
            <ac:spMk id="5" creationId="{112DC1C5-8185-B811-C95F-552C1913B2FD}"/>
          </ac:spMkLst>
        </pc:spChg>
        <pc:spChg chg="add del mod">
          <ac:chgData name="松浦英宗" userId="9b03fd3a-662f-49ff-9af1-1b93cf7aab22" providerId="ADAL" clId="{56E9DFAE-DDAD-4FCA-8AED-56B2D15DB479}" dt="2026-02-25T00:49:12.870" v="20266" actId="478"/>
          <ac:spMkLst>
            <pc:docMk/>
            <pc:sldMk cId="2861357872" sldId="6057"/>
            <ac:spMk id="6" creationId="{881824CF-F0F9-E3CE-68BF-DF13DAEE69DD}"/>
          </ac:spMkLst>
        </pc:spChg>
        <pc:spChg chg="add mod">
          <ac:chgData name="松浦英宗" userId="9b03fd3a-662f-49ff-9af1-1b93cf7aab22" providerId="ADAL" clId="{56E9DFAE-DDAD-4FCA-8AED-56B2D15DB479}" dt="2026-02-25T00:54:52.455" v="20415" actId="14100"/>
          <ac:spMkLst>
            <pc:docMk/>
            <pc:sldMk cId="2861357872" sldId="6057"/>
            <ac:spMk id="7" creationId="{46DDC1AD-1D53-08CC-D192-9050D295FE3B}"/>
          </ac:spMkLst>
        </pc:spChg>
        <pc:spChg chg="add mod">
          <ac:chgData name="松浦英宗" userId="9b03fd3a-662f-49ff-9af1-1b93cf7aab22" providerId="ADAL" clId="{56E9DFAE-DDAD-4FCA-8AED-56B2D15DB479}" dt="2026-02-25T00:54:05.717" v="20410" actId="404"/>
          <ac:spMkLst>
            <pc:docMk/>
            <pc:sldMk cId="2861357872" sldId="6057"/>
            <ac:spMk id="8" creationId="{EB000FE7-6807-9F92-D39F-95BF4A720BBE}"/>
          </ac:spMkLst>
        </pc:spChg>
        <pc:spChg chg="add mod">
          <ac:chgData name="松浦英宗" userId="9b03fd3a-662f-49ff-9af1-1b93cf7aab22" providerId="ADAL" clId="{56E9DFAE-DDAD-4FCA-8AED-56B2D15DB479}" dt="2026-02-25T00:54:52.455" v="20415" actId="14100"/>
          <ac:spMkLst>
            <pc:docMk/>
            <pc:sldMk cId="2861357872" sldId="6057"/>
            <ac:spMk id="9" creationId="{39CD46B7-9905-66C6-729D-0B31C9B3CCC2}"/>
          </ac:spMkLst>
        </pc:spChg>
        <pc:spChg chg="mod">
          <ac:chgData name="松浦英宗" userId="9b03fd3a-662f-49ff-9af1-1b93cf7aab22" providerId="ADAL" clId="{56E9DFAE-DDAD-4FCA-8AED-56B2D15DB479}" dt="2026-02-25T00:53:02.288" v="20393"/>
          <ac:spMkLst>
            <pc:docMk/>
            <pc:sldMk cId="2861357872" sldId="6057"/>
            <ac:spMk id="12" creationId="{B675D9AC-D481-9CE9-7B81-4A2C36C343DC}"/>
          </ac:spMkLst>
        </pc:spChg>
        <pc:spChg chg="mod">
          <ac:chgData name="松浦英宗" userId="9b03fd3a-662f-49ff-9af1-1b93cf7aab22" providerId="ADAL" clId="{56E9DFAE-DDAD-4FCA-8AED-56B2D15DB479}" dt="2026-02-25T00:54:52.455" v="20415" actId="14100"/>
          <ac:spMkLst>
            <pc:docMk/>
            <pc:sldMk cId="2861357872" sldId="6057"/>
            <ac:spMk id="13" creationId="{3F2F8829-6B95-7EFE-7A09-8805914F4E8A}"/>
          </ac:spMkLst>
        </pc:spChg>
        <pc:spChg chg="mod">
          <ac:chgData name="松浦英宗" userId="9b03fd3a-662f-49ff-9af1-1b93cf7aab22" providerId="ADAL" clId="{56E9DFAE-DDAD-4FCA-8AED-56B2D15DB479}" dt="2026-02-25T00:54:05.717" v="20410" actId="404"/>
          <ac:spMkLst>
            <pc:docMk/>
            <pc:sldMk cId="2861357872" sldId="6057"/>
            <ac:spMk id="14" creationId="{3AD173D6-6F9E-B589-5292-3C6562E33D31}"/>
          </ac:spMkLst>
        </pc:spChg>
        <pc:spChg chg="mod">
          <ac:chgData name="松浦英宗" userId="9b03fd3a-662f-49ff-9af1-1b93cf7aab22" providerId="ADAL" clId="{56E9DFAE-DDAD-4FCA-8AED-56B2D15DB479}" dt="2026-02-25T00:54:52.455" v="20415" actId="14100"/>
          <ac:spMkLst>
            <pc:docMk/>
            <pc:sldMk cId="2861357872" sldId="6057"/>
            <ac:spMk id="15" creationId="{1B2D136B-B203-BA22-9388-D0054C664C5A}"/>
          </ac:spMkLst>
        </pc:spChg>
        <pc:spChg chg="mod">
          <ac:chgData name="松浦英宗" userId="9b03fd3a-662f-49ff-9af1-1b93cf7aab22" providerId="ADAL" clId="{56E9DFAE-DDAD-4FCA-8AED-56B2D15DB479}" dt="2026-02-25T00:53:29.380" v="20401"/>
          <ac:spMkLst>
            <pc:docMk/>
            <pc:sldMk cId="2861357872" sldId="6057"/>
            <ac:spMk id="17" creationId="{3CA90217-8CD3-158E-1BCE-D1E450B17E47}"/>
          </ac:spMkLst>
        </pc:spChg>
        <pc:spChg chg="mod">
          <ac:chgData name="松浦英宗" userId="9b03fd3a-662f-49ff-9af1-1b93cf7aab22" providerId="ADAL" clId="{56E9DFAE-DDAD-4FCA-8AED-56B2D15DB479}" dt="2026-02-25T00:54:52.455" v="20415" actId="14100"/>
          <ac:spMkLst>
            <pc:docMk/>
            <pc:sldMk cId="2861357872" sldId="6057"/>
            <ac:spMk id="18" creationId="{090F735B-3331-487A-23AF-DC6F8E8869E9}"/>
          </ac:spMkLst>
        </pc:spChg>
        <pc:spChg chg="mod">
          <ac:chgData name="松浦英宗" userId="9b03fd3a-662f-49ff-9af1-1b93cf7aab22" providerId="ADAL" clId="{56E9DFAE-DDAD-4FCA-8AED-56B2D15DB479}" dt="2026-02-25T00:54:05.717" v="20410" actId="404"/>
          <ac:spMkLst>
            <pc:docMk/>
            <pc:sldMk cId="2861357872" sldId="6057"/>
            <ac:spMk id="19" creationId="{3DF30D82-8840-09CA-9B7B-F9EB57F517E1}"/>
          </ac:spMkLst>
        </pc:spChg>
        <pc:spChg chg="mod">
          <ac:chgData name="松浦英宗" userId="9b03fd3a-662f-49ff-9af1-1b93cf7aab22" providerId="ADAL" clId="{56E9DFAE-DDAD-4FCA-8AED-56B2D15DB479}" dt="2026-02-25T00:54:52.455" v="20415" actId="14100"/>
          <ac:spMkLst>
            <pc:docMk/>
            <pc:sldMk cId="2861357872" sldId="6057"/>
            <ac:spMk id="20" creationId="{0787C750-4D74-9892-A248-C55483AD1DDF}"/>
          </ac:spMkLst>
        </pc:spChg>
        <pc:spChg chg="mod">
          <ac:chgData name="松浦英宗" userId="9b03fd3a-662f-49ff-9af1-1b93cf7aab22" providerId="ADAL" clId="{56E9DFAE-DDAD-4FCA-8AED-56B2D15DB479}" dt="2026-02-25T00:53:39.940" v="20405"/>
          <ac:spMkLst>
            <pc:docMk/>
            <pc:sldMk cId="2861357872" sldId="6057"/>
            <ac:spMk id="26" creationId="{D595C1BD-6989-6B11-4069-5927BB1C504C}"/>
          </ac:spMkLst>
        </pc:spChg>
        <pc:spChg chg="mod">
          <ac:chgData name="松浦英宗" userId="9b03fd3a-662f-49ff-9af1-1b93cf7aab22" providerId="ADAL" clId="{56E9DFAE-DDAD-4FCA-8AED-56B2D15DB479}" dt="2026-02-25T00:52:17.818" v="20381" actId="571"/>
          <ac:spMkLst>
            <pc:docMk/>
            <pc:sldMk cId="2861357872" sldId="6057"/>
            <ac:spMk id="27" creationId="{558BEA6B-2767-1285-C8BB-76D576E5FE7B}"/>
          </ac:spMkLst>
        </pc:spChg>
        <pc:spChg chg="mod">
          <ac:chgData name="松浦英宗" userId="9b03fd3a-662f-49ff-9af1-1b93cf7aab22" providerId="ADAL" clId="{56E9DFAE-DDAD-4FCA-8AED-56B2D15DB479}" dt="2026-02-25T00:54:05.717" v="20410" actId="404"/>
          <ac:spMkLst>
            <pc:docMk/>
            <pc:sldMk cId="2861357872" sldId="6057"/>
            <ac:spMk id="28" creationId="{4777AE9B-105B-0BA7-A57E-42119B8E4517}"/>
          </ac:spMkLst>
        </pc:spChg>
        <pc:spChg chg="mod">
          <ac:chgData name="松浦英宗" userId="9b03fd3a-662f-49ff-9af1-1b93cf7aab22" providerId="ADAL" clId="{56E9DFAE-DDAD-4FCA-8AED-56B2D15DB479}" dt="2026-02-25T00:54:52.455" v="20415" actId="14100"/>
          <ac:spMkLst>
            <pc:docMk/>
            <pc:sldMk cId="2861357872" sldId="6057"/>
            <ac:spMk id="29" creationId="{1A4DCC88-94B3-5E3B-BD63-DBBE8BE87EBE}"/>
          </ac:spMkLst>
        </pc:spChg>
        <pc:spChg chg="mod">
          <ac:chgData name="松浦英宗" userId="9b03fd3a-662f-49ff-9af1-1b93cf7aab22" providerId="ADAL" clId="{56E9DFAE-DDAD-4FCA-8AED-56B2D15DB479}" dt="2026-02-25T00:53:16.783" v="20397"/>
          <ac:spMkLst>
            <pc:docMk/>
            <pc:sldMk cId="2861357872" sldId="6057"/>
            <ac:spMk id="30" creationId="{3EC81C27-B22B-F762-4A18-C9DEE7CD25FD}"/>
          </ac:spMkLst>
        </pc:spChg>
        <pc:spChg chg="mod">
          <ac:chgData name="松浦英宗" userId="9b03fd3a-662f-49ff-9af1-1b93cf7aab22" providerId="ADAL" clId="{56E9DFAE-DDAD-4FCA-8AED-56B2D15DB479}" dt="2026-02-25T00:54:52.455" v="20415" actId="14100"/>
          <ac:spMkLst>
            <pc:docMk/>
            <pc:sldMk cId="2861357872" sldId="6057"/>
            <ac:spMk id="31" creationId="{E57B8E24-7753-15D5-A721-5D0ADC4451E0}"/>
          </ac:spMkLst>
        </pc:spChg>
        <pc:spChg chg="mod">
          <ac:chgData name="松浦英宗" userId="9b03fd3a-662f-49ff-9af1-1b93cf7aab22" providerId="ADAL" clId="{56E9DFAE-DDAD-4FCA-8AED-56B2D15DB479}" dt="2026-02-25T00:54:05.717" v="20410" actId="404"/>
          <ac:spMkLst>
            <pc:docMk/>
            <pc:sldMk cId="2861357872" sldId="6057"/>
            <ac:spMk id="32" creationId="{B21A446E-F201-39EB-7072-D432A482B3E1}"/>
          </ac:spMkLst>
        </pc:spChg>
        <pc:spChg chg="mod">
          <ac:chgData name="松浦英宗" userId="9b03fd3a-662f-49ff-9af1-1b93cf7aab22" providerId="ADAL" clId="{56E9DFAE-DDAD-4FCA-8AED-56B2D15DB479}" dt="2026-02-25T00:52:17.818" v="20381" actId="571"/>
          <ac:spMkLst>
            <pc:docMk/>
            <pc:sldMk cId="2861357872" sldId="6057"/>
            <ac:spMk id="33" creationId="{8E496375-641F-0604-13AB-E428FE951FDC}"/>
          </ac:spMkLst>
        </pc:spChg>
        <pc:spChg chg="mod">
          <ac:chgData name="松浦英宗" userId="9b03fd3a-662f-49ff-9af1-1b93cf7aab22" providerId="ADAL" clId="{56E9DFAE-DDAD-4FCA-8AED-56B2D15DB479}" dt="2026-02-25T00:52:44.583" v="20389"/>
          <ac:spMkLst>
            <pc:docMk/>
            <pc:sldMk cId="2861357872" sldId="6057"/>
            <ac:spMk id="34" creationId="{669002BF-D6CB-40AF-025B-8129D8E44950}"/>
          </ac:spMkLst>
        </pc:spChg>
        <pc:spChg chg="mod">
          <ac:chgData name="松浦英宗" userId="9b03fd3a-662f-49ff-9af1-1b93cf7aab22" providerId="ADAL" clId="{56E9DFAE-DDAD-4FCA-8AED-56B2D15DB479}" dt="2026-02-25T00:54:52.455" v="20415" actId="14100"/>
          <ac:spMkLst>
            <pc:docMk/>
            <pc:sldMk cId="2861357872" sldId="6057"/>
            <ac:spMk id="35" creationId="{937E91A0-71EA-81A4-AD68-EE5DE45FB654}"/>
          </ac:spMkLst>
        </pc:spChg>
        <pc:spChg chg="mod">
          <ac:chgData name="松浦英宗" userId="9b03fd3a-662f-49ff-9af1-1b93cf7aab22" providerId="ADAL" clId="{56E9DFAE-DDAD-4FCA-8AED-56B2D15DB479}" dt="2026-02-25T00:54:05.717" v="20410" actId="404"/>
          <ac:spMkLst>
            <pc:docMk/>
            <pc:sldMk cId="2861357872" sldId="6057"/>
            <ac:spMk id="36" creationId="{F6B21246-1173-6AF4-36FE-B1419ABFF390}"/>
          </ac:spMkLst>
        </pc:spChg>
        <pc:spChg chg="mod">
          <ac:chgData name="松浦英宗" userId="9b03fd3a-662f-49ff-9af1-1b93cf7aab22" providerId="ADAL" clId="{56E9DFAE-DDAD-4FCA-8AED-56B2D15DB479}" dt="2026-02-25T00:54:52.455" v="20415" actId="14100"/>
          <ac:spMkLst>
            <pc:docMk/>
            <pc:sldMk cId="2861357872" sldId="6057"/>
            <ac:spMk id="37" creationId="{BAE1DCB0-2540-9BC4-8FB4-05FD528BF830}"/>
          </ac:spMkLst>
        </pc:spChg>
        <pc:grpChg chg="add mod">
          <ac:chgData name="松浦英宗" userId="9b03fd3a-662f-49ff-9af1-1b93cf7aab22" providerId="ADAL" clId="{56E9DFAE-DDAD-4FCA-8AED-56B2D15DB479}" dt="2026-02-25T00:52:09.057" v="20379" actId="164"/>
          <ac:grpSpMkLst>
            <pc:docMk/>
            <pc:sldMk cId="2861357872" sldId="6057"/>
            <ac:grpSpMk id="10" creationId="{81867EF1-CD16-DE6B-84D7-1D7DA9AF5A5C}"/>
          </ac:grpSpMkLst>
        </pc:grpChg>
        <pc:grpChg chg="add mod">
          <ac:chgData name="松浦英宗" userId="9b03fd3a-662f-49ff-9af1-1b93cf7aab22" providerId="ADAL" clId="{56E9DFAE-DDAD-4FCA-8AED-56B2D15DB479}" dt="2026-02-25T00:52:09.057" v="20379" actId="164"/>
          <ac:grpSpMkLst>
            <pc:docMk/>
            <pc:sldMk cId="2861357872" sldId="6057"/>
            <ac:grpSpMk id="11" creationId="{49299BE1-12DF-D759-0E78-DD7C938060CE}"/>
          </ac:grpSpMkLst>
        </pc:grpChg>
        <pc:grpChg chg="add mod">
          <ac:chgData name="松浦英宗" userId="9b03fd3a-662f-49ff-9af1-1b93cf7aab22" providerId="ADAL" clId="{56E9DFAE-DDAD-4FCA-8AED-56B2D15DB479}" dt="2026-02-25T00:52:09.057" v="20379" actId="164"/>
          <ac:grpSpMkLst>
            <pc:docMk/>
            <pc:sldMk cId="2861357872" sldId="6057"/>
            <ac:grpSpMk id="16" creationId="{CEF3D98C-7AB6-24A1-E29C-F0EC1C7D1FFA}"/>
          </ac:grpSpMkLst>
        </pc:grpChg>
        <pc:grpChg chg="add mod">
          <ac:chgData name="松浦英宗" userId="9b03fd3a-662f-49ff-9af1-1b93cf7aab22" providerId="ADAL" clId="{56E9DFAE-DDAD-4FCA-8AED-56B2D15DB479}" dt="2026-02-25T00:52:19.548" v="20382" actId="164"/>
          <ac:grpSpMkLst>
            <pc:docMk/>
            <pc:sldMk cId="2861357872" sldId="6057"/>
            <ac:grpSpMk id="21" creationId="{A3BC1067-862A-FE74-DE61-8E12DA835A41}"/>
          </ac:grpSpMkLst>
        </pc:grpChg>
        <pc:grpChg chg="mod">
          <ac:chgData name="松浦英宗" userId="9b03fd3a-662f-49ff-9af1-1b93cf7aab22" providerId="ADAL" clId="{56E9DFAE-DDAD-4FCA-8AED-56B2D15DB479}" dt="2026-02-25T00:52:19.548" v="20382" actId="164"/>
          <ac:grpSpMkLst>
            <pc:docMk/>
            <pc:sldMk cId="2861357872" sldId="6057"/>
            <ac:grpSpMk id="22" creationId="{642F67BA-C8A4-1D3B-80A1-6586B846F916}"/>
          </ac:grpSpMkLst>
        </pc:grpChg>
        <pc:grpChg chg="add mod">
          <ac:chgData name="松浦英宗" userId="9b03fd3a-662f-49ff-9af1-1b93cf7aab22" providerId="ADAL" clId="{56E9DFAE-DDAD-4FCA-8AED-56B2D15DB479}" dt="2026-02-25T00:53:47.520" v="20408" actId="14100"/>
          <ac:grpSpMkLst>
            <pc:docMk/>
            <pc:sldMk cId="2861357872" sldId="6057"/>
            <ac:grpSpMk id="38" creationId="{88CFAE8C-0A49-8F1D-576D-61FC743F500A}"/>
          </ac:grpSpMkLst>
        </pc:grpChg>
      </pc:sldChg>
      <pc:sldChg chg="addSp delSp modSp add del mod ord">
        <pc:chgData name="松浦英宗" userId="9b03fd3a-662f-49ff-9af1-1b93cf7aab22" providerId="ADAL" clId="{56E9DFAE-DDAD-4FCA-8AED-56B2D15DB479}" dt="2026-02-25T09:49:24.478" v="22857"/>
        <pc:sldMkLst>
          <pc:docMk/>
          <pc:sldMk cId="2902585753" sldId="6058"/>
        </pc:sldMkLst>
        <pc:spChg chg="mod">
          <ac:chgData name="松浦英宗" userId="9b03fd3a-662f-49ff-9af1-1b93cf7aab22" providerId="ADAL" clId="{56E9DFAE-DDAD-4FCA-8AED-56B2D15DB479}" dt="2026-02-25T08:51:01.250" v="22372" actId="207"/>
          <ac:spMkLst>
            <pc:docMk/>
            <pc:sldMk cId="2902585753" sldId="6058"/>
            <ac:spMk id="2" creationId="{E31D58ED-4DEF-E457-3834-0242B89E45AB}"/>
          </ac:spMkLst>
        </pc:spChg>
        <pc:spChg chg="add del mod">
          <ac:chgData name="松浦英宗" userId="9b03fd3a-662f-49ff-9af1-1b93cf7aab22" providerId="ADAL" clId="{56E9DFAE-DDAD-4FCA-8AED-56B2D15DB479}" dt="2026-02-25T01:07:05.359" v="20425" actId="478"/>
          <ac:spMkLst>
            <pc:docMk/>
            <pc:sldMk cId="2902585753" sldId="6058"/>
            <ac:spMk id="3" creationId="{B36BF04E-A814-7ACD-E681-DFBD62DC9DF9}"/>
          </ac:spMkLst>
        </pc:spChg>
        <pc:spChg chg="add del mod">
          <ac:chgData name="松浦英宗" userId="9b03fd3a-662f-49ff-9af1-1b93cf7aab22" providerId="ADAL" clId="{56E9DFAE-DDAD-4FCA-8AED-56B2D15DB479}" dt="2026-02-25T01:07:05.359" v="20425" actId="478"/>
          <ac:spMkLst>
            <pc:docMk/>
            <pc:sldMk cId="2902585753" sldId="6058"/>
            <ac:spMk id="4" creationId="{D6285E63-9BFD-60A8-BECE-7AC7A73E5677}"/>
          </ac:spMkLst>
        </pc:spChg>
        <pc:spChg chg="add mod">
          <ac:chgData name="松浦英宗" userId="9b03fd3a-662f-49ff-9af1-1b93cf7aab22" providerId="ADAL" clId="{56E9DFAE-DDAD-4FCA-8AED-56B2D15DB479}" dt="2026-02-25T01:11:26.275" v="20558" actId="1035"/>
          <ac:spMkLst>
            <pc:docMk/>
            <pc:sldMk cId="2902585753" sldId="6058"/>
            <ac:spMk id="5" creationId="{AC3F1735-2078-36CA-2605-0DD9F99B2073}"/>
          </ac:spMkLst>
        </pc:spChg>
        <pc:spChg chg="add mod">
          <ac:chgData name="松浦英宗" userId="9b03fd3a-662f-49ff-9af1-1b93cf7aab22" providerId="ADAL" clId="{56E9DFAE-DDAD-4FCA-8AED-56B2D15DB479}" dt="2026-02-25T08:36:37.609" v="22001" actId="207"/>
          <ac:spMkLst>
            <pc:docMk/>
            <pc:sldMk cId="2902585753" sldId="6058"/>
            <ac:spMk id="6" creationId="{69C47757-B23F-EFEA-C189-7DBD87390C6B}"/>
          </ac:spMkLst>
        </pc:spChg>
        <pc:spChg chg="mod">
          <ac:chgData name="松浦英宗" userId="9b03fd3a-662f-49ff-9af1-1b93cf7aab22" providerId="ADAL" clId="{56E9DFAE-DDAD-4FCA-8AED-56B2D15DB479}" dt="2026-02-25T08:50:55.365" v="22371" actId="207"/>
          <ac:spMkLst>
            <pc:docMk/>
            <pc:sldMk cId="2902585753" sldId="6058"/>
            <ac:spMk id="9" creationId="{97957239-6E89-A46A-DFB2-B24B8B6140A7}"/>
          </ac:spMkLst>
        </pc:spChg>
        <pc:spChg chg="mod">
          <ac:chgData name="松浦英宗" userId="9b03fd3a-662f-49ff-9af1-1b93cf7aab22" providerId="ADAL" clId="{56E9DFAE-DDAD-4FCA-8AED-56B2D15DB479}" dt="2026-02-25T08:50:55.365" v="22371" actId="207"/>
          <ac:spMkLst>
            <pc:docMk/>
            <pc:sldMk cId="2902585753" sldId="6058"/>
            <ac:spMk id="10" creationId="{22068EE8-719B-2A6C-C4E0-959F008B2B0F}"/>
          </ac:spMkLst>
        </pc:spChg>
        <pc:spChg chg="mod">
          <ac:chgData name="松浦英宗" userId="9b03fd3a-662f-49ff-9af1-1b93cf7aab22" providerId="ADAL" clId="{56E9DFAE-DDAD-4FCA-8AED-56B2D15DB479}" dt="2026-02-25T08:50:55.365" v="22371" actId="207"/>
          <ac:spMkLst>
            <pc:docMk/>
            <pc:sldMk cId="2902585753" sldId="6058"/>
            <ac:spMk id="18" creationId="{0D471803-0168-6A7A-3DD8-CE76C3A6E5F9}"/>
          </ac:spMkLst>
        </pc:spChg>
        <pc:spChg chg="mod">
          <ac:chgData name="松浦英宗" userId="9b03fd3a-662f-49ff-9af1-1b93cf7aab22" providerId="ADAL" clId="{56E9DFAE-DDAD-4FCA-8AED-56B2D15DB479}" dt="2026-02-25T08:50:55.365" v="22371" actId="207"/>
          <ac:spMkLst>
            <pc:docMk/>
            <pc:sldMk cId="2902585753" sldId="6058"/>
            <ac:spMk id="19" creationId="{CA5FC218-0A98-281A-177A-A51480CCC126}"/>
          </ac:spMkLst>
        </pc:spChg>
        <pc:spChg chg="mod">
          <ac:chgData name="松浦英宗" userId="9b03fd3a-662f-49ff-9af1-1b93cf7aab22" providerId="ADAL" clId="{56E9DFAE-DDAD-4FCA-8AED-56B2D15DB479}" dt="2026-02-25T01:11:26.275" v="20558" actId="1035"/>
          <ac:spMkLst>
            <pc:docMk/>
            <pc:sldMk cId="2902585753" sldId="6058"/>
            <ac:spMk id="20" creationId="{CF55751C-1D48-5583-042A-1F1AAA092BD8}"/>
          </ac:spMkLst>
        </pc:spChg>
        <pc:spChg chg="mod">
          <ac:chgData name="松浦英宗" userId="9b03fd3a-662f-49ff-9af1-1b93cf7aab22" providerId="ADAL" clId="{56E9DFAE-DDAD-4FCA-8AED-56B2D15DB479}" dt="2026-02-25T08:36:37.609" v="22001" actId="207"/>
          <ac:spMkLst>
            <pc:docMk/>
            <pc:sldMk cId="2902585753" sldId="6058"/>
            <ac:spMk id="21" creationId="{8D58341C-C86D-547E-DAA0-28E9D7845F7D}"/>
          </ac:spMkLst>
        </pc:spChg>
        <pc:grpChg chg="add mod">
          <ac:chgData name="松浦英宗" userId="9b03fd3a-662f-49ff-9af1-1b93cf7aab22" providerId="ADAL" clId="{56E9DFAE-DDAD-4FCA-8AED-56B2D15DB479}" dt="2026-02-25T01:09:03.592" v="20495" actId="164"/>
          <ac:grpSpMkLst>
            <pc:docMk/>
            <pc:sldMk cId="2902585753" sldId="6058"/>
            <ac:grpSpMk id="7" creationId="{51C5A20C-5FAB-9E99-E250-C3D69D2573D4}"/>
          </ac:grpSpMkLst>
        </pc:grpChg>
        <pc:grpChg chg="add mod">
          <ac:chgData name="松浦英宗" userId="9b03fd3a-662f-49ff-9af1-1b93cf7aab22" providerId="ADAL" clId="{56E9DFAE-DDAD-4FCA-8AED-56B2D15DB479}" dt="2026-02-25T01:09:03.592" v="20495" actId="164"/>
          <ac:grpSpMkLst>
            <pc:docMk/>
            <pc:sldMk cId="2902585753" sldId="6058"/>
            <ac:grpSpMk id="8" creationId="{10517AD9-2935-3700-6F04-49656DC3EC78}"/>
          </ac:grpSpMkLst>
        </pc:grpChg>
        <pc:grpChg chg="add mod">
          <ac:chgData name="松浦英宗" userId="9b03fd3a-662f-49ff-9af1-1b93cf7aab22" providerId="ADAL" clId="{56E9DFAE-DDAD-4FCA-8AED-56B2D15DB479}" dt="2026-02-25T01:09:15.600" v="20505" actId="164"/>
          <ac:grpSpMkLst>
            <pc:docMk/>
            <pc:sldMk cId="2902585753" sldId="6058"/>
            <ac:grpSpMk id="13" creationId="{6BB1C196-0561-FC00-CFE4-20372F80E130}"/>
          </ac:grpSpMkLst>
        </pc:grpChg>
        <pc:grpChg chg="add mod">
          <ac:chgData name="松浦英宗" userId="9b03fd3a-662f-49ff-9af1-1b93cf7aab22" providerId="ADAL" clId="{56E9DFAE-DDAD-4FCA-8AED-56B2D15DB479}" dt="2026-02-25T01:09:15.600" v="20505" actId="164"/>
          <ac:grpSpMkLst>
            <pc:docMk/>
            <pc:sldMk cId="2902585753" sldId="6058"/>
            <ac:grpSpMk id="14" creationId="{5624D28A-5B10-EE12-B91E-2FCE97AA2901}"/>
          </ac:grpSpMkLst>
        </pc:grpChg>
        <pc:grpChg chg="mod">
          <ac:chgData name="松浦英宗" userId="9b03fd3a-662f-49ff-9af1-1b93cf7aab22" providerId="ADAL" clId="{56E9DFAE-DDAD-4FCA-8AED-56B2D15DB479}" dt="2026-02-25T01:09:07.632" v="20496" actId="571"/>
          <ac:grpSpMkLst>
            <pc:docMk/>
            <pc:sldMk cId="2902585753" sldId="6058"/>
            <ac:grpSpMk id="15" creationId="{8AF5CF77-1B14-C1D9-C58D-39B70F0F39B1}"/>
          </ac:grpSpMkLst>
        </pc:grpChg>
        <pc:grpChg chg="mod">
          <ac:chgData name="松浦英宗" userId="9b03fd3a-662f-49ff-9af1-1b93cf7aab22" providerId="ADAL" clId="{56E9DFAE-DDAD-4FCA-8AED-56B2D15DB479}" dt="2026-02-25T01:09:07.632" v="20496" actId="571"/>
          <ac:grpSpMkLst>
            <pc:docMk/>
            <pc:sldMk cId="2902585753" sldId="6058"/>
            <ac:grpSpMk id="16" creationId="{DB5554F1-C9E1-6968-AD68-C8314FA72977}"/>
          </ac:grpSpMkLst>
        </pc:grpChg>
        <pc:grpChg chg="add mod">
          <ac:chgData name="松浦英宗" userId="9b03fd3a-662f-49ff-9af1-1b93cf7aab22" providerId="ADAL" clId="{56E9DFAE-DDAD-4FCA-8AED-56B2D15DB479}" dt="2026-02-25T01:11:32.718" v="20577" actId="1035"/>
          <ac:grpSpMkLst>
            <pc:docMk/>
            <pc:sldMk cId="2902585753" sldId="6058"/>
            <ac:grpSpMk id="22" creationId="{1128828C-0988-6C71-4549-1BCC52775C4B}"/>
          </ac:grpSpMkLst>
        </pc:grpChg>
        <pc:cxnChg chg="add mod">
          <ac:chgData name="松浦英宗" userId="9b03fd3a-662f-49ff-9af1-1b93cf7aab22" providerId="ADAL" clId="{56E9DFAE-DDAD-4FCA-8AED-56B2D15DB479}" dt="2026-02-25T01:11:26.275" v="20558" actId="1035"/>
          <ac:cxnSpMkLst>
            <pc:docMk/>
            <pc:sldMk cId="2902585753" sldId="6058"/>
            <ac:cxnSpMk id="11" creationId="{6AE9D288-00B0-7FD9-572A-9901FF51369E}"/>
          </ac:cxnSpMkLst>
        </pc:cxnChg>
        <pc:cxnChg chg="mod">
          <ac:chgData name="松浦英宗" userId="9b03fd3a-662f-49ff-9af1-1b93cf7aab22" providerId="ADAL" clId="{56E9DFAE-DDAD-4FCA-8AED-56B2D15DB479}" dt="2026-02-25T01:11:26.275" v="20558" actId="1035"/>
          <ac:cxnSpMkLst>
            <pc:docMk/>
            <pc:sldMk cId="2902585753" sldId="6058"/>
            <ac:cxnSpMk id="17" creationId="{F53553FE-3C1D-ABB7-6BA5-04D1242B6747}"/>
          </ac:cxnSpMkLst>
        </pc:cxnChg>
      </pc:sldChg>
      <pc:sldChg chg="addSp delSp modSp add del mod">
        <pc:chgData name="松浦英宗" userId="9b03fd3a-662f-49ff-9af1-1b93cf7aab22" providerId="ADAL" clId="{56E9DFAE-DDAD-4FCA-8AED-56B2D15DB479}" dt="2026-02-25T09:45:44.808" v="22856" actId="47"/>
        <pc:sldMkLst>
          <pc:docMk/>
          <pc:sldMk cId="1766447129" sldId="6059"/>
        </pc:sldMkLst>
        <pc:spChg chg="add mod">
          <ac:chgData name="松浦英宗" userId="9b03fd3a-662f-49ff-9af1-1b93cf7aab22" providerId="ADAL" clId="{56E9DFAE-DDAD-4FCA-8AED-56B2D15DB479}" dt="2026-02-25T08:30:16.313" v="21976" actId="207"/>
          <ac:spMkLst>
            <pc:docMk/>
            <pc:sldMk cId="1766447129" sldId="6059"/>
            <ac:spMk id="3" creationId="{99A9E9AA-250B-5915-245F-983FC66A4D50}"/>
          </ac:spMkLst>
        </pc:spChg>
        <pc:spChg chg="add mod">
          <ac:chgData name="松浦英宗" userId="9b03fd3a-662f-49ff-9af1-1b93cf7aab22" providerId="ADAL" clId="{56E9DFAE-DDAD-4FCA-8AED-56B2D15DB479}" dt="2026-02-25T08:30:16.313" v="21976" actId="207"/>
          <ac:spMkLst>
            <pc:docMk/>
            <pc:sldMk cId="1766447129" sldId="6059"/>
            <ac:spMk id="4" creationId="{8E2CA9DE-58CF-ED61-C668-83EAB542B527}"/>
          </ac:spMkLst>
        </pc:spChg>
        <pc:spChg chg="mod">
          <ac:chgData name="松浦英宗" userId="9b03fd3a-662f-49ff-9af1-1b93cf7aab22" providerId="ADAL" clId="{56E9DFAE-DDAD-4FCA-8AED-56B2D15DB479}" dt="2026-02-25T01:14:16.622" v="20589" actId="571"/>
          <ac:spMkLst>
            <pc:docMk/>
            <pc:sldMk cId="1766447129" sldId="6059"/>
            <ac:spMk id="7" creationId="{94EFA032-8FEE-C99F-1DE7-27470E465A8F}"/>
          </ac:spMkLst>
        </pc:spChg>
        <pc:spChg chg="mod">
          <ac:chgData name="松浦英宗" userId="9b03fd3a-662f-49ff-9af1-1b93cf7aab22" providerId="ADAL" clId="{56E9DFAE-DDAD-4FCA-8AED-56B2D15DB479}" dt="2026-02-25T01:14:16.622" v="20589" actId="571"/>
          <ac:spMkLst>
            <pc:docMk/>
            <pc:sldMk cId="1766447129" sldId="6059"/>
            <ac:spMk id="8" creationId="{B0250FB1-D8EB-BE61-9703-DD1D5674CA50}"/>
          </ac:spMkLst>
        </pc:spChg>
        <pc:spChg chg="mod">
          <ac:chgData name="松浦英宗" userId="9b03fd3a-662f-49ff-9af1-1b93cf7aab22" providerId="ADAL" clId="{56E9DFAE-DDAD-4FCA-8AED-56B2D15DB479}" dt="2026-02-25T08:30:45.186" v="21980" actId="207"/>
          <ac:spMkLst>
            <pc:docMk/>
            <pc:sldMk cId="1766447129" sldId="6059"/>
            <ac:spMk id="10" creationId="{A1C74CE4-32BC-E49B-112A-72ED33545893}"/>
          </ac:spMkLst>
        </pc:spChg>
        <pc:spChg chg="mod">
          <ac:chgData name="松浦英宗" userId="9b03fd3a-662f-49ff-9af1-1b93cf7aab22" providerId="ADAL" clId="{56E9DFAE-DDAD-4FCA-8AED-56B2D15DB479}" dt="2026-02-25T08:30:45.186" v="21980" actId="207"/>
          <ac:spMkLst>
            <pc:docMk/>
            <pc:sldMk cId="1766447129" sldId="6059"/>
            <ac:spMk id="11" creationId="{27F76C3A-0133-D3DC-F38D-D4A10A459B36}"/>
          </ac:spMkLst>
        </pc:spChg>
        <pc:spChg chg="mod">
          <ac:chgData name="松浦英宗" userId="9b03fd3a-662f-49ff-9af1-1b93cf7aab22" providerId="ADAL" clId="{56E9DFAE-DDAD-4FCA-8AED-56B2D15DB479}" dt="2026-02-25T08:30:45.186" v="21980" actId="207"/>
          <ac:spMkLst>
            <pc:docMk/>
            <pc:sldMk cId="1766447129" sldId="6059"/>
            <ac:spMk id="13" creationId="{98904469-1C48-0ADA-03C4-0303C1410467}"/>
          </ac:spMkLst>
        </pc:spChg>
        <pc:spChg chg="mod">
          <ac:chgData name="松浦英宗" userId="9b03fd3a-662f-49ff-9af1-1b93cf7aab22" providerId="ADAL" clId="{56E9DFAE-DDAD-4FCA-8AED-56B2D15DB479}" dt="2026-02-25T08:30:45.186" v="21980" actId="207"/>
          <ac:spMkLst>
            <pc:docMk/>
            <pc:sldMk cId="1766447129" sldId="6059"/>
            <ac:spMk id="14" creationId="{0EB77460-D39D-C769-454B-77C239B858A1}"/>
          </ac:spMkLst>
        </pc:spChg>
        <pc:spChg chg="mod">
          <ac:chgData name="松浦英宗" userId="9b03fd3a-662f-49ff-9af1-1b93cf7aab22" providerId="ADAL" clId="{56E9DFAE-DDAD-4FCA-8AED-56B2D15DB479}" dt="2026-02-25T08:30:45.186" v="21980" actId="207"/>
          <ac:spMkLst>
            <pc:docMk/>
            <pc:sldMk cId="1766447129" sldId="6059"/>
            <ac:spMk id="16" creationId="{CED1F9C0-D91A-4725-CE0F-35D13EDD6E3E}"/>
          </ac:spMkLst>
        </pc:spChg>
        <pc:spChg chg="mod">
          <ac:chgData name="松浦英宗" userId="9b03fd3a-662f-49ff-9af1-1b93cf7aab22" providerId="ADAL" clId="{56E9DFAE-DDAD-4FCA-8AED-56B2D15DB479}" dt="2026-02-25T08:30:45.186" v="21980" actId="207"/>
          <ac:spMkLst>
            <pc:docMk/>
            <pc:sldMk cId="1766447129" sldId="6059"/>
            <ac:spMk id="17" creationId="{24485E9C-8818-66AC-F5D8-296E8E3AA440}"/>
          </ac:spMkLst>
        </pc:spChg>
        <pc:spChg chg="mod">
          <ac:chgData name="松浦英宗" userId="9b03fd3a-662f-49ff-9af1-1b93cf7aab22" providerId="ADAL" clId="{56E9DFAE-DDAD-4FCA-8AED-56B2D15DB479}" dt="2026-02-25T08:30:45.186" v="21980" actId="207"/>
          <ac:spMkLst>
            <pc:docMk/>
            <pc:sldMk cId="1766447129" sldId="6059"/>
            <ac:spMk id="19" creationId="{9E942C78-4493-3339-74AF-D53D75136E68}"/>
          </ac:spMkLst>
        </pc:spChg>
        <pc:spChg chg="mod">
          <ac:chgData name="松浦英宗" userId="9b03fd3a-662f-49ff-9af1-1b93cf7aab22" providerId="ADAL" clId="{56E9DFAE-DDAD-4FCA-8AED-56B2D15DB479}" dt="2026-02-25T08:30:45.186" v="21980" actId="207"/>
          <ac:spMkLst>
            <pc:docMk/>
            <pc:sldMk cId="1766447129" sldId="6059"/>
            <ac:spMk id="20" creationId="{C4BCFBA2-DCCB-198D-7E7A-B72B75863BC8}"/>
          </ac:spMkLst>
        </pc:spChg>
        <pc:grpChg chg="add mod">
          <ac:chgData name="松浦英宗" userId="9b03fd3a-662f-49ff-9af1-1b93cf7aab22" providerId="ADAL" clId="{56E9DFAE-DDAD-4FCA-8AED-56B2D15DB479}" dt="2026-02-25T01:14:49.888" v="20603" actId="164"/>
          <ac:grpSpMkLst>
            <pc:docMk/>
            <pc:sldMk cId="1766447129" sldId="6059"/>
            <ac:grpSpMk id="5" creationId="{16CE6F11-2194-D7C9-B80A-4A630FB6FE00}"/>
          </ac:grpSpMkLst>
        </pc:grpChg>
        <pc:grpChg chg="add del mod">
          <ac:chgData name="松浦英宗" userId="9b03fd3a-662f-49ff-9af1-1b93cf7aab22" providerId="ADAL" clId="{56E9DFAE-DDAD-4FCA-8AED-56B2D15DB479}" dt="2026-02-25T01:14:17.046" v="20590" actId="478"/>
          <ac:grpSpMkLst>
            <pc:docMk/>
            <pc:sldMk cId="1766447129" sldId="6059"/>
            <ac:grpSpMk id="6" creationId="{D96525F9-4214-2FDC-A4DB-CAB9B1D41DC9}"/>
          </ac:grpSpMkLst>
        </pc:grpChg>
        <pc:grpChg chg="add mod">
          <ac:chgData name="松浦英宗" userId="9b03fd3a-662f-49ff-9af1-1b93cf7aab22" providerId="ADAL" clId="{56E9DFAE-DDAD-4FCA-8AED-56B2D15DB479}" dt="2026-02-25T01:14:49.888" v="20603" actId="164"/>
          <ac:grpSpMkLst>
            <pc:docMk/>
            <pc:sldMk cId="1766447129" sldId="6059"/>
            <ac:grpSpMk id="9" creationId="{1D923E08-F621-0FF2-5ACA-74C1DADECDB5}"/>
          </ac:grpSpMkLst>
        </pc:grpChg>
        <pc:grpChg chg="add mod">
          <ac:chgData name="松浦英宗" userId="9b03fd3a-662f-49ff-9af1-1b93cf7aab22" providerId="ADAL" clId="{56E9DFAE-DDAD-4FCA-8AED-56B2D15DB479}" dt="2026-02-25T01:14:49.888" v="20603" actId="164"/>
          <ac:grpSpMkLst>
            <pc:docMk/>
            <pc:sldMk cId="1766447129" sldId="6059"/>
            <ac:grpSpMk id="12" creationId="{5505F6A8-269F-1F95-0A26-47E842BADBC3}"/>
          </ac:grpSpMkLst>
        </pc:grpChg>
        <pc:grpChg chg="add mod">
          <ac:chgData name="松浦英宗" userId="9b03fd3a-662f-49ff-9af1-1b93cf7aab22" providerId="ADAL" clId="{56E9DFAE-DDAD-4FCA-8AED-56B2D15DB479}" dt="2026-02-25T01:14:49.888" v="20603" actId="164"/>
          <ac:grpSpMkLst>
            <pc:docMk/>
            <pc:sldMk cId="1766447129" sldId="6059"/>
            <ac:grpSpMk id="15" creationId="{DFEC758A-DA5E-84BB-0470-1B6ACF65A9F4}"/>
          </ac:grpSpMkLst>
        </pc:grpChg>
        <pc:grpChg chg="add mod">
          <ac:chgData name="松浦英宗" userId="9b03fd3a-662f-49ff-9af1-1b93cf7aab22" providerId="ADAL" clId="{56E9DFAE-DDAD-4FCA-8AED-56B2D15DB479}" dt="2026-02-25T01:14:49.888" v="20603" actId="164"/>
          <ac:grpSpMkLst>
            <pc:docMk/>
            <pc:sldMk cId="1766447129" sldId="6059"/>
            <ac:grpSpMk id="18" creationId="{26E47684-EEFC-3168-79E3-9C36B3D94AD5}"/>
          </ac:grpSpMkLst>
        </pc:grpChg>
        <pc:grpChg chg="add mod">
          <ac:chgData name="松浦英宗" userId="9b03fd3a-662f-49ff-9af1-1b93cf7aab22" providerId="ADAL" clId="{56E9DFAE-DDAD-4FCA-8AED-56B2D15DB479}" dt="2026-02-25T01:14:54.219" v="20604" actId="14100"/>
          <ac:grpSpMkLst>
            <pc:docMk/>
            <pc:sldMk cId="1766447129" sldId="6059"/>
            <ac:grpSpMk id="21" creationId="{FE1CBEDA-B501-CDFA-8D13-215CFC5A99E7}"/>
          </ac:grpSpMkLst>
        </pc:grpChg>
      </pc:sldChg>
      <pc:sldChg chg="addSp delSp modSp add del mod ord">
        <pc:chgData name="松浦英宗" userId="9b03fd3a-662f-49ff-9af1-1b93cf7aab22" providerId="ADAL" clId="{56E9DFAE-DDAD-4FCA-8AED-56B2D15DB479}" dt="2026-02-25T09:45:44.808" v="22856" actId="47"/>
        <pc:sldMkLst>
          <pc:docMk/>
          <pc:sldMk cId="160059889" sldId="6060"/>
        </pc:sldMkLst>
        <pc:spChg chg="add del mod ord">
          <ac:chgData name="松浦英宗" userId="9b03fd3a-662f-49ff-9af1-1b93cf7aab22" providerId="ADAL" clId="{56E9DFAE-DDAD-4FCA-8AED-56B2D15DB479}" dt="2026-02-25T07:25:46.437" v="20676" actId="478"/>
          <ac:spMkLst>
            <pc:docMk/>
            <pc:sldMk cId="160059889" sldId="6060"/>
            <ac:spMk id="3" creationId="{0D52E721-AC34-D741-26F0-18CCCCF31AF7}"/>
          </ac:spMkLst>
        </pc:spChg>
        <pc:spChg chg="add mod">
          <ac:chgData name="松浦英宗" userId="9b03fd3a-662f-49ff-9af1-1b93cf7aab22" providerId="ADAL" clId="{56E9DFAE-DDAD-4FCA-8AED-56B2D15DB479}" dt="2026-02-25T07:31:09.808" v="20827" actId="1035"/>
          <ac:spMkLst>
            <pc:docMk/>
            <pc:sldMk cId="160059889" sldId="6060"/>
            <ac:spMk id="4" creationId="{AB182085-A407-3B1C-4F69-E200E26283AD}"/>
          </ac:spMkLst>
        </pc:spChg>
        <pc:spChg chg="add mod">
          <ac:chgData name="松浦英宗" userId="9b03fd3a-662f-49ff-9af1-1b93cf7aab22" providerId="ADAL" clId="{56E9DFAE-DDAD-4FCA-8AED-56B2D15DB479}" dt="2026-02-25T07:31:09.808" v="20827" actId="1035"/>
          <ac:spMkLst>
            <pc:docMk/>
            <pc:sldMk cId="160059889" sldId="6060"/>
            <ac:spMk id="5" creationId="{688E2F4B-2014-8779-DCB6-D9103FE2ABE7}"/>
          </ac:spMkLst>
        </pc:spChg>
        <pc:spChg chg="add mod">
          <ac:chgData name="松浦英宗" userId="9b03fd3a-662f-49ff-9af1-1b93cf7aab22" providerId="ADAL" clId="{56E9DFAE-DDAD-4FCA-8AED-56B2D15DB479}" dt="2026-02-25T07:31:09.808" v="20827" actId="1035"/>
          <ac:spMkLst>
            <pc:docMk/>
            <pc:sldMk cId="160059889" sldId="6060"/>
            <ac:spMk id="6" creationId="{3D7A3DF7-B645-BB77-E1C2-BE24B6A620E2}"/>
          </ac:spMkLst>
        </pc:spChg>
        <pc:spChg chg="mod">
          <ac:chgData name="松浦英宗" userId="9b03fd3a-662f-49ff-9af1-1b93cf7aab22" providerId="ADAL" clId="{56E9DFAE-DDAD-4FCA-8AED-56B2D15DB479}" dt="2026-02-25T07:31:09.808" v="20827" actId="1035"/>
          <ac:spMkLst>
            <pc:docMk/>
            <pc:sldMk cId="160059889" sldId="6060"/>
            <ac:spMk id="9" creationId="{8EE99517-2303-260D-945F-FF8B2607B680}"/>
          </ac:spMkLst>
        </pc:spChg>
        <pc:spChg chg="mod">
          <ac:chgData name="松浦英宗" userId="9b03fd3a-662f-49ff-9af1-1b93cf7aab22" providerId="ADAL" clId="{56E9DFAE-DDAD-4FCA-8AED-56B2D15DB479}" dt="2026-02-25T07:31:09.808" v="20827" actId="1035"/>
          <ac:spMkLst>
            <pc:docMk/>
            <pc:sldMk cId="160059889" sldId="6060"/>
            <ac:spMk id="10" creationId="{B9115906-D660-D07C-6C11-557EF7190E9D}"/>
          </ac:spMkLst>
        </pc:spChg>
        <pc:spChg chg="mod">
          <ac:chgData name="松浦英宗" userId="9b03fd3a-662f-49ff-9af1-1b93cf7aab22" providerId="ADAL" clId="{56E9DFAE-DDAD-4FCA-8AED-56B2D15DB479}" dt="2026-02-25T07:31:09.808" v="20827" actId="1035"/>
          <ac:spMkLst>
            <pc:docMk/>
            <pc:sldMk cId="160059889" sldId="6060"/>
            <ac:spMk id="11" creationId="{054407CA-05B2-6789-7579-49B832C0F87D}"/>
          </ac:spMkLst>
        </pc:spChg>
        <pc:spChg chg="mod">
          <ac:chgData name="松浦英宗" userId="9b03fd3a-662f-49ff-9af1-1b93cf7aab22" providerId="ADAL" clId="{56E9DFAE-DDAD-4FCA-8AED-56B2D15DB479}" dt="2026-02-25T07:30:47.785" v="20802" actId="403"/>
          <ac:spMkLst>
            <pc:docMk/>
            <pc:sldMk cId="160059889" sldId="6060"/>
            <ac:spMk id="16" creationId="{DFDF20CC-CDCB-1EB8-4F3A-D7F1C10D3C92}"/>
          </ac:spMkLst>
        </pc:spChg>
        <pc:spChg chg="mod">
          <ac:chgData name="松浦英宗" userId="9b03fd3a-662f-49ff-9af1-1b93cf7aab22" providerId="ADAL" clId="{56E9DFAE-DDAD-4FCA-8AED-56B2D15DB479}" dt="2026-02-25T07:30:58.282" v="20803" actId="14100"/>
          <ac:spMkLst>
            <pc:docMk/>
            <pc:sldMk cId="160059889" sldId="6060"/>
            <ac:spMk id="17" creationId="{0A14BC67-74D5-78F1-2981-D7A6A4BAE492}"/>
          </ac:spMkLst>
        </pc:spChg>
        <pc:spChg chg="mod">
          <ac:chgData name="松浦英宗" userId="9b03fd3a-662f-49ff-9af1-1b93cf7aab22" providerId="ADAL" clId="{56E9DFAE-DDAD-4FCA-8AED-56B2D15DB479}" dt="2026-02-25T07:30:18.488" v="20794" actId="20577"/>
          <ac:spMkLst>
            <pc:docMk/>
            <pc:sldMk cId="160059889" sldId="6060"/>
            <ac:spMk id="18" creationId="{C8B83C38-BF9C-98BD-84EB-85B0F4E29A10}"/>
          </ac:spMkLst>
        </pc:spChg>
        <pc:spChg chg="mod">
          <ac:chgData name="松浦英宗" userId="9b03fd3a-662f-49ff-9af1-1b93cf7aab22" providerId="ADAL" clId="{56E9DFAE-DDAD-4FCA-8AED-56B2D15DB479}" dt="2026-02-25T07:30:47.785" v="20802" actId="403"/>
          <ac:spMkLst>
            <pc:docMk/>
            <pc:sldMk cId="160059889" sldId="6060"/>
            <ac:spMk id="19" creationId="{C199577C-B395-F36D-E652-335C71997AD8}"/>
          </ac:spMkLst>
        </pc:spChg>
        <pc:spChg chg="mod">
          <ac:chgData name="松浦英宗" userId="9b03fd3a-662f-49ff-9af1-1b93cf7aab22" providerId="ADAL" clId="{56E9DFAE-DDAD-4FCA-8AED-56B2D15DB479}" dt="2026-02-25T07:30:58.282" v="20803" actId="14100"/>
          <ac:spMkLst>
            <pc:docMk/>
            <pc:sldMk cId="160059889" sldId="6060"/>
            <ac:spMk id="20" creationId="{9DE3D982-CBCA-A01A-5F58-F3525C4A792E}"/>
          </ac:spMkLst>
        </pc:spChg>
        <pc:spChg chg="mod">
          <ac:chgData name="松浦英宗" userId="9b03fd3a-662f-49ff-9af1-1b93cf7aab22" providerId="ADAL" clId="{56E9DFAE-DDAD-4FCA-8AED-56B2D15DB479}" dt="2026-02-25T07:29:57.393" v="20782" actId="20577"/>
          <ac:spMkLst>
            <pc:docMk/>
            <pc:sldMk cId="160059889" sldId="6060"/>
            <ac:spMk id="21" creationId="{9A0FA3CD-53D7-F844-EF2B-9FF990E50885}"/>
          </ac:spMkLst>
        </pc:spChg>
        <pc:grpChg chg="add mod">
          <ac:chgData name="松浦英宗" userId="9b03fd3a-662f-49ff-9af1-1b93cf7aab22" providerId="ADAL" clId="{56E9DFAE-DDAD-4FCA-8AED-56B2D15DB479}" dt="2026-02-25T07:30:35.538" v="20800" actId="164"/>
          <ac:grpSpMkLst>
            <pc:docMk/>
            <pc:sldMk cId="160059889" sldId="6060"/>
            <ac:grpSpMk id="7" creationId="{79763054-D023-FB85-3527-954ECA6907C2}"/>
          </ac:grpSpMkLst>
        </pc:grpChg>
        <pc:grpChg chg="add mod">
          <ac:chgData name="松浦英宗" userId="9b03fd3a-662f-49ff-9af1-1b93cf7aab22" providerId="ADAL" clId="{56E9DFAE-DDAD-4FCA-8AED-56B2D15DB479}" dt="2026-02-25T07:30:35.538" v="20800" actId="164"/>
          <ac:grpSpMkLst>
            <pc:docMk/>
            <pc:sldMk cId="160059889" sldId="6060"/>
            <ac:grpSpMk id="8" creationId="{635482C3-6991-87BA-EEE4-18EC9AD5C0CB}"/>
          </ac:grpSpMkLst>
        </pc:grpChg>
        <pc:grpChg chg="add mod">
          <ac:chgData name="松浦英宗" userId="9b03fd3a-662f-49ff-9af1-1b93cf7aab22" providerId="ADAL" clId="{56E9DFAE-DDAD-4FCA-8AED-56B2D15DB479}" dt="2026-02-25T07:27:14.584" v="20757" actId="12788"/>
          <ac:grpSpMkLst>
            <pc:docMk/>
            <pc:sldMk cId="160059889" sldId="6060"/>
            <ac:grpSpMk id="12" creationId="{4A3F0E53-1603-3680-C766-35C984A0985D}"/>
          </ac:grpSpMkLst>
        </pc:grpChg>
        <pc:grpChg chg="add mod">
          <ac:chgData name="松浦英宗" userId="9b03fd3a-662f-49ff-9af1-1b93cf7aab22" providerId="ADAL" clId="{56E9DFAE-DDAD-4FCA-8AED-56B2D15DB479}" dt="2026-02-25T07:27:17.747" v="20758" actId="571"/>
          <ac:grpSpMkLst>
            <pc:docMk/>
            <pc:sldMk cId="160059889" sldId="6060"/>
            <ac:grpSpMk id="13" creationId="{3DD908AB-6201-8778-D44D-0FF7BC5F9B23}"/>
          </ac:grpSpMkLst>
        </pc:grpChg>
        <pc:grpChg chg="mod">
          <ac:chgData name="松浦英宗" userId="9b03fd3a-662f-49ff-9af1-1b93cf7aab22" providerId="ADAL" clId="{56E9DFAE-DDAD-4FCA-8AED-56B2D15DB479}" dt="2026-02-25T07:30:35.538" v="20800" actId="164"/>
          <ac:grpSpMkLst>
            <pc:docMk/>
            <pc:sldMk cId="160059889" sldId="6060"/>
            <ac:grpSpMk id="14" creationId="{D776301B-31EF-4AE8-90ED-00CD74838DAD}"/>
          </ac:grpSpMkLst>
        </pc:grpChg>
        <pc:grpChg chg="mod">
          <ac:chgData name="松浦英宗" userId="9b03fd3a-662f-49ff-9af1-1b93cf7aab22" providerId="ADAL" clId="{56E9DFAE-DDAD-4FCA-8AED-56B2D15DB479}" dt="2026-02-25T07:30:35.538" v="20800" actId="164"/>
          <ac:grpSpMkLst>
            <pc:docMk/>
            <pc:sldMk cId="160059889" sldId="6060"/>
            <ac:grpSpMk id="15" creationId="{C45398D4-D1A4-EFFA-A21B-C861D888CC18}"/>
          </ac:grpSpMkLst>
        </pc:grpChg>
        <pc:grpChg chg="add mod">
          <ac:chgData name="松浦英宗" userId="9b03fd3a-662f-49ff-9af1-1b93cf7aab22" providerId="ADAL" clId="{56E9DFAE-DDAD-4FCA-8AED-56B2D15DB479}" dt="2026-02-25T07:31:17.822" v="20839" actId="12788"/>
          <ac:grpSpMkLst>
            <pc:docMk/>
            <pc:sldMk cId="160059889" sldId="6060"/>
            <ac:grpSpMk id="22" creationId="{D31DA059-49E8-10E9-1895-09E8F190B96D}"/>
          </ac:grpSpMkLst>
        </pc:grpChg>
      </pc:sldChg>
      <pc:sldChg chg="add del">
        <pc:chgData name="松浦英宗" userId="9b03fd3a-662f-49ff-9af1-1b93cf7aab22" providerId="ADAL" clId="{56E9DFAE-DDAD-4FCA-8AED-56B2D15DB479}" dt="2026-02-25T09:45:44.808" v="22856" actId="47"/>
        <pc:sldMkLst>
          <pc:docMk/>
          <pc:sldMk cId="2232801041" sldId="6061"/>
        </pc:sldMkLst>
      </pc:sldChg>
      <pc:sldChg chg="addSp modSp add del mod">
        <pc:chgData name="松浦英宗" userId="9b03fd3a-662f-49ff-9af1-1b93cf7aab22" providerId="ADAL" clId="{56E9DFAE-DDAD-4FCA-8AED-56B2D15DB479}" dt="2026-02-25T09:24:20.465" v="22847" actId="2696"/>
        <pc:sldMkLst>
          <pc:docMk/>
          <pc:sldMk cId="3667517326" sldId="6061"/>
        </pc:sldMkLst>
        <pc:spChg chg="add mod">
          <ac:chgData name="松浦英宗" userId="9b03fd3a-662f-49ff-9af1-1b93cf7aab22" providerId="ADAL" clId="{56E9DFAE-DDAD-4FCA-8AED-56B2D15DB479}" dt="2026-02-25T07:35:03.294" v="20907" actId="404"/>
          <ac:spMkLst>
            <pc:docMk/>
            <pc:sldMk cId="3667517326" sldId="6061"/>
            <ac:spMk id="3" creationId="{C2D81DE4-AE84-2A07-D4D5-96F9E104E214}"/>
          </ac:spMkLst>
        </pc:spChg>
        <pc:spChg chg="add mod">
          <ac:chgData name="松浦英宗" userId="9b03fd3a-662f-49ff-9af1-1b93cf7aab22" providerId="ADAL" clId="{56E9DFAE-DDAD-4FCA-8AED-56B2D15DB479}" dt="2026-02-25T07:35:16.517" v="20910" actId="20577"/>
          <ac:spMkLst>
            <pc:docMk/>
            <pc:sldMk cId="3667517326" sldId="6061"/>
            <ac:spMk id="4" creationId="{6C629246-AE0E-A459-F2DF-739D92AE888D}"/>
          </ac:spMkLst>
        </pc:spChg>
        <pc:spChg chg="mod">
          <ac:chgData name="松浦英宗" userId="9b03fd3a-662f-49ff-9af1-1b93cf7aab22" providerId="ADAL" clId="{56E9DFAE-DDAD-4FCA-8AED-56B2D15DB479}" dt="2026-02-25T07:35:25.271" v="20913" actId="20577"/>
          <ac:spMkLst>
            <pc:docMk/>
            <pc:sldMk cId="3667517326" sldId="6061"/>
            <ac:spMk id="7" creationId="{4FB5BF23-E86A-13F1-7197-43121F102287}"/>
          </ac:spMkLst>
        </pc:spChg>
        <pc:spChg chg="mod">
          <ac:chgData name="松浦英宗" userId="9b03fd3a-662f-49ff-9af1-1b93cf7aab22" providerId="ADAL" clId="{56E9DFAE-DDAD-4FCA-8AED-56B2D15DB479}" dt="2026-02-25T07:35:37.698" v="20918" actId="20577"/>
          <ac:spMkLst>
            <pc:docMk/>
            <pc:sldMk cId="3667517326" sldId="6061"/>
            <ac:spMk id="8" creationId="{01DAB8AA-59AD-6549-0E34-F3008B6FDAE9}"/>
          </ac:spMkLst>
        </pc:spChg>
        <pc:spChg chg="mod">
          <ac:chgData name="松浦英宗" userId="9b03fd3a-662f-49ff-9af1-1b93cf7aab22" providerId="ADAL" clId="{56E9DFAE-DDAD-4FCA-8AED-56B2D15DB479}" dt="2026-02-25T07:35:47.788" v="20923" actId="20577"/>
          <ac:spMkLst>
            <pc:docMk/>
            <pc:sldMk cId="3667517326" sldId="6061"/>
            <ac:spMk id="10" creationId="{D7F20CAD-F608-82DC-6C11-4596E83F7240}"/>
          </ac:spMkLst>
        </pc:spChg>
        <pc:spChg chg="mod">
          <ac:chgData name="松浦英宗" userId="9b03fd3a-662f-49ff-9af1-1b93cf7aab22" providerId="ADAL" clId="{56E9DFAE-DDAD-4FCA-8AED-56B2D15DB479}" dt="2026-02-25T07:35:55.712" v="20928"/>
          <ac:spMkLst>
            <pc:docMk/>
            <pc:sldMk cId="3667517326" sldId="6061"/>
            <ac:spMk id="11" creationId="{A10C7D09-3E9C-7DF2-51E7-B3FC79474F75}"/>
          </ac:spMkLst>
        </pc:spChg>
        <pc:spChg chg="mod">
          <ac:chgData name="松浦英宗" userId="9b03fd3a-662f-49ff-9af1-1b93cf7aab22" providerId="ADAL" clId="{56E9DFAE-DDAD-4FCA-8AED-56B2D15DB479}" dt="2026-02-25T07:36:05.005" v="20931" actId="20577"/>
          <ac:spMkLst>
            <pc:docMk/>
            <pc:sldMk cId="3667517326" sldId="6061"/>
            <ac:spMk id="13" creationId="{3EEAE67F-C904-0F30-B678-A69E581890B5}"/>
          </ac:spMkLst>
        </pc:spChg>
        <pc:spChg chg="mod">
          <ac:chgData name="松浦英宗" userId="9b03fd3a-662f-49ff-9af1-1b93cf7aab22" providerId="ADAL" clId="{56E9DFAE-DDAD-4FCA-8AED-56B2D15DB479}" dt="2026-02-25T07:36:28.816" v="20936" actId="6549"/>
          <ac:spMkLst>
            <pc:docMk/>
            <pc:sldMk cId="3667517326" sldId="6061"/>
            <ac:spMk id="14" creationId="{D2E8FEDB-476F-FB56-05FB-ED74EF960D52}"/>
          </ac:spMkLst>
        </pc:spChg>
        <pc:spChg chg="mod">
          <ac:chgData name="松浦英宗" userId="9b03fd3a-662f-49ff-9af1-1b93cf7aab22" providerId="ADAL" clId="{56E9DFAE-DDAD-4FCA-8AED-56B2D15DB479}" dt="2026-02-25T07:36:37.985" v="20939" actId="20577"/>
          <ac:spMkLst>
            <pc:docMk/>
            <pc:sldMk cId="3667517326" sldId="6061"/>
            <ac:spMk id="16" creationId="{04400607-E234-5B40-043B-198C5550E66D}"/>
          </ac:spMkLst>
        </pc:spChg>
        <pc:spChg chg="mod">
          <ac:chgData name="松浦英宗" userId="9b03fd3a-662f-49ff-9af1-1b93cf7aab22" providerId="ADAL" clId="{56E9DFAE-DDAD-4FCA-8AED-56B2D15DB479}" dt="2026-02-25T07:36:47.711" v="20942" actId="20577"/>
          <ac:spMkLst>
            <pc:docMk/>
            <pc:sldMk cId="3667517326" sldId="6061"/>
            <ac:spMk id="17" creationId="{156F06EA-04FE-079E-CCBD-C5E3C9DB729A}"/>
          </ac:spMkLst>
        </pc:spChg>
        <pc:spChg chg="mod">
          <ac:chgData name="松浦英宗" userId="9b03fd3a-662f-49ff-9af1-1b93cf7aab22" providerId="ADAL" clId="{56E9DFAE-DDAD-4FCA-8AED-56B2D15DB479}" dt="2026-02-25T07:37:02.130" v="20947" actId="20577"/>
          <ac:spMkLst>
            <pc:docMk/>
            <pc:sldMk cId="3667517326" sldId="6061"/>
            <ac:spMk id="19" creationId="{D0EA685E-8467-116D-4123-1CA49585DA15}"/>
          </ac:spMkLst>
        </pc:spChg>
        <pc:spChg chg="mod">
          <ac:chgData name="松浦英宗" userId="9b03fd3a-662f-49ff-9af1-1b93cf7aab22" providerId="ADAL" clId="{56E9DFAE-DDAD-4FCA-8AED-56B2D15DB479}" dt="2026-02-25T07:37:10.978" v="20950" actId="20577"/>
          <ac:spMkLst>
            <pc:docMk/>
            <pc:sldMk cId="3667517326" sldId="6061"/>
            <ac:spMk id="20" creationId="{DFB74E43-9509-CBE1-55C0-09ED5F0E9405}"/>
          </ac:spMkLst>
        </pc:spChg>
        <pc:grpChg chg="add mod">
          <ac:chgData name="松浦英宗" userId="9b03fd3a-662f-49ff-9af1-1b93cf7aab22" providerId="ADAL" clId="{56E9DFAE-DDAD-4FCA-8AED-56B2D15DB479}" dt="2026-02-25T07:33:19.132" v="20875" actId="1035"/>
          <ac:grpSpMkLst>
            <pc:docMk/>
            <pc:sldMk cId="3667517326" sldId="6061"/>
            <ac:grpSpMk id="5" creationId="{0457D4F8-1FA1-D537-835C-A7255D60596C}"/>
          </ac:grpSpMkLst>
        </pc:grpChg>
        <pc:grpChg chg="add mod">
          <ac:chgData name="松浦英宗" userId="9b03fd3a-662f-49ff-9af1-1b93cf7aab22" providerId="ADAL" clId="{56E9DFAE-DDAD-4FCA-8AED-56B2D15DB479}" dt="2026-02-25T07:33:27.685" v="20894" actId="465"/>
          <ac:grpSpMkLst>
            <pc:docMk/>
            <pc:sldMk cId="3667517326" sldId="6061"/>
            <ac:grpSpMk id="6" creationId="{8C37993F-7961-1F51-D946-CE463D30C0E2}"/>
          </ac:grpSpMkLst>
        </pc:grpChg>
        <pc:grpChg chg="add mod">
          <ac:chgData name="松浦英宗" userId="9b03fd3a-662f-49ff-9af1-1b93cf7aab22" providerId="ADAL" clId="{56E9DFAE-DDAD-4FCA-8AED-56B2D15DB479}" dt="2026-02-25T07:33:27.685" v="20894" actId="465"/>
          <ac:grpSpMkLst>
            <pc:docMk/>
            <pc:sldMk cId="3667517326" sldId="6061"/>
            <ac:grpSpMk id="9" creationId="{0A8E67B0-4F72-13C5-00B2-AB0DE09A0EF9}"/>
          </ac:grpSpMkLst>
        </pc:grpChg>
        <pc:grpChg chg="add mod">
          <ac:chgData name="松浦英宗" userId="9b03fd3a-662f-49ff-9af1-1b93cf7aab22" providerId="ADAL" clId="{56E9DFAE-DDAD-4FCA-8AED-56B2D15DB479}" dt="2026-02-25T07:33:27.685" v="20894" actId="465"/>
          <ac:grpSpMkLst>
            <pc:docMk/>
            <pc:sldMk cId="3667517326" sldId="6061"/>
            <ac:grpSpMk id="12" creationId="{149CC006-644E-59C8-21FF-0C6BF0D3F816}"/>
          </ac:grpSpMkLst>
        </pc:grpChg>
        <pc:grpChg chg="add mod">
          <ac:chgData name="松浦英宗" userId="9b03fd3a-662f-49ff-9af1-1b93cf7aab22" providerId="ADAL" clId="{56E9DFAE-DDAD-4FCA-8AED-56B2D15DB479}" dt="2026-02-25T07:33:27.685" v="20894" actId="465"/>
          <ac:grpSpMkLst>
            <pc:docMk/>
            <pc:sldMk cId="3667517326" sldId="6061"/>
            <ac:grpSpMk id="15" creationId="{E57989C4-B0EF-76A6-F3C2-9A4FA07AD2A0}"/>
          </ac:grpSpMkLst>
        </pc:grpChg>
        <pc:grpChg chg="add mod">
          <ac:chgData name="松浦英宗" userId="9b03fd3a-662f-49ff-9af1-1b93cf7aab22" providerId="ADAL" clId="{56E9DFAE-DDAD-4FCA-8AED-56B2D15DB479}" dt="2026-02-25T07:33:23.271" v="20893" actId="1035"/>
          <ac:grpSpMkLst>
            <pc:docMk/>
            <pc:sldMk cId="3667517326" sldId="6061"/>
            <ac:grpSpMk id="18" creationId="{F498D198-0357-9271-3CB9-1C8088BEBA56}"/>
          </ac:grpSpMkLst>
        </pc:grpChg>
      </pc:sldChg>
      <pc:sldChg chg="addSp delSp modSp add del mod">
        <pc:chgData name="松浦英宗" userId="9b03fd3a-662f-49ff-9af1-1b93cf7aab22" providerId="ADAL" clId="{56E9DFAE-DDAD-4FCA-8AED-56B2D15DB479}" dt="2026-02-25T09:24:41.691" v="22854" actId="2696"/>
        <pc:sldMkLst>
          <pc:docMk/>
          <pc:sldMk cId="288667218" sldId="6062"/>
        </pc:sldMkLst>
        <pc:spChg chg="add mod ord">
          <ac:chgData name="松浦英宗" userId="9b03fd3a-662f-49ff-9af1-1b93cf7aab22" providerId="ADAL" clId="{56E9DFAE-DDAD-4FCA-8AED-56B2D15DB479}" dt="2026-02-25T08:36:06.289" v="21999" actId="207"/>
          <ac:spMkLst>
            <pc:docMk/>
            <pc:sldMk cId="288667218" sldId="6062"/>
            <ac:spMk id="3" creationId="{96DC89A2-115F-325B-DD23-67B8A89B2C57}"/>
          </ac:spMkLst>
        </pc:spChg>
        <pc:spChg chg="add mod">
          <ac:chgData name="松浦英宗" userId="9b03fd3a-662f-49ff-9af1-1b93cf7aab22" providerId="ADAL" clId="{56E9DFAE-DDAD-4FCA-8AED-56B2D15DB479}" dt="2026-02-25T07:53:12.045" v="21175" actId="164"/>
          <ac:spMkLst>
            <pc:docMk/>
            <pc:sldMk cId="288667218" sldId="6062"/>
            <ac:spMk id="4" creationId="{1F74DEE3-F842-E0B4-0B54-7401B4313649}"/>
          </ac:spMkLst>
        </pc:spChg>
        <pc:spChg chg="add mod ord">
          <ac:chgData name="松浦英宗" userId="9b03fd3a-662f-49ff-9af1-1b93cf7aab22" providerId="ADAL" clId="{56E9DFAE-DDAD-4FCA-8AED-56B2D15DB479}" dt="2026-02-25T07:58:12.784" v="21380" actId="1035"/>
          <ac:spMkLst>
            <pc:docMk/>
            <pc:sldMk cId="288667218" sldId="6062"/>
            <ac:spMk id="5" creationId="{17F6D567-0C16-49D3-A671-79F7935C1753}"/>
          </ac:spMkLst>
        </pc:spChg>
        <pc:spChg chg="add mod">
          <ac:chgData name="松浦英宗" userId="9b03fd3a-662f-49ff-9af1-1b93cf7aab22" providerId="ADAL" clId="{56E9DFAE-DDAD-4FCA-8AED-56B2D15DB479}" dt="2026-02-25T07:58:46.992" v="21383" actId="207"/>
          <ac:spMkLst>
            <pc:docMk/>
            <pc:sldMk cId="288667218" sldId="6062"/>
            <ac:spMk id="6" creationId="{5A2A4D61-F62C-A0F4-76AC-BD0E513581CE}"/>
          </ac:spMkLst>
        </pc:spChg>
        <pc:spChg chg="mod">
          <ac:chgData name="松浦英宗" userId="9b03fd3a-662f-49ff-9af1-1b93cf7aab22" providerId="ADAL" clId="{56E9DFAE-DDAD-4FCA-8AED-56B2D15DB479}" dt="2026-02-25T07:58:03.797" v="21376" actId="1035"/>
          <ac:spMkLst>
            <pc:docMk/>
            <pc:sldMk cId="288667218" sldId="6062"/>
            <ac:spMk id="9" creationId="{724EB172-FA71-61DB-B920-B3B28A920206}"/>
          </ac:spMkLst>
        </pc:spChg>
        <pc:spChg chg="mod">
          <ac:chgData name="松浦英宗" userId="9b03fd3a-662f-49ff-9af1-1b93cf7aab22" providerId="ADAL" clId="{56E9DFAE-DDAD-4FCA-8AED-56B2D15DB479}" dt="2026-02-25T07:58:46.992" v="21383" actId="207"/>
          <ac:spMkLst>
            <pc:docMk/>
            <pc:sldMk cId="288667218" sldId="6062"/>
            <ac:spMk id="10" creationId="{7AA3E678-5E68-A7E6-F0BF-42344FAA38B0}"/>
          </ac:spMkLst>
        </pc:spChg>
        <pc:spChg chg="mod">
          <ac:chgData name="松浦英宗" userId="9b03fd3a-662f-49ff-9af1-1b93cf7aab22" providerId="ADAL" clId="{56E9DFAE-DDAD-4FCA-8AED-56B2D15DB479}" dt="2026-02-25T07:53:28.911" v="21181" actId="14100"/>
          <ac:spMkLst>
            <pc:docMk/>
            <pc:sldMk cId="288667218" sldId="6062"/>
            <ac:spMk id="13" creationId="{9223E1F1-A1A3-57F0-9E58-E7198C4E8FAB}"/>
          </ac:spMkLst>
        </pc:spChg>
        <pc:spChg chg="mod">
          <ac:chgData name="松浦英宗" userId="9b03fd3a-662f-49ff-9af1-1b93cf7aab22" providerId="ADAL" clId="{56E9DFAE-DDAD-4FCA-8AED-56B2D15DB479}" dt="2026-02-25T07:58:03.797" v="21376" actId="1035"/>
          <ac:spMkLst>
            <pc:docMk/>
            <pc:sldMk cId="288667218" sldId="6062"/>
            <ac:spMk id="16" creationId="{18C20C7D-11E2-F71E-5D1F-4DA0B76B4150}"/>
          </ac:spMkLst>
        </pc:spChg>
        <pc:spChg chg="mod">
          <ac:chgData name="松浦英宗" userId="9b03fd3a-662f-49ff-9af1-1b93cf7aab22" providerId="ADAL" clId="{56E9DFAE-DDAD-4FCA-8AED-56B2D15DB479}" dt="2026-02-25T07:58:46.992" v="21383" actId="207"/>
          <ac:spMkLst>
            <pc:docMk/>
            <pc:sldMk cId="288667218" sldId="6062"/>
            <ac:spMk id="17" creationId="{C3FB4EB0-68B2-6253-1FD3-0AB84315F5E8}"/>
          </ac:spMkLst>
        </pc:spChg>
        <pc:spChg chg="mod">
          <ac:chgData name="松浦英宗" userId="9b03fd3a-662f-49ff-9af1-1b93cf7aab22" providerId="ADAL" clId="{56E9DFAE-DDAD-4FCA-8AED-56B2D15DB479}" dt="2026-02-25T07:58:12.784" v="21380" actId="1035"/>
          <ac:spMkLst>
            <pc:docMk/>
            <pc:sldMk cId="288667218" sldId="6062"/>
            <ac:spMk id="18" creationId="{68DD21A1-D8CB-0142-4E45-DA59A57408EC}"/>
          </ac:spMkLst>
        </pc:spChg>
        <pc:spChg chg="mod">
          <ac:chgData name="松浦英宗" userId="9b03fd3a-662f-49ff-9af1-1b93cf7aab22" providerId="ADAL" clId="{56E9DFAE-DDAD-4FCA-8AED-56B2D15DB479}" dt="2026-02-25T07:58:46.992" v="21383" actId="207"/>
          <ac:spMkLst>
            <pc:docMk/>
            <pc:sldMk cId="288667218" sldId="6062"/>
            <ac:spMk id="19" creationId="{5E5E1C99-917C-4F97-151E-EA48209234AC}"/>
          </ac:spMkLst>
        </pc:spChg>
        <pc:spChg chg="mod">
          <ac:chgData name="松浦英宗" userId="9b03fd3a-662f-49ff-9af1-1b93cf7aab22" providerId="ADAL" clId="{56E9DFAE-DDAD-4FCA-8AED-56B2D15DB479}" dt="2026-02-25T07:53:31.803" v="21182" actId="571"/>
          <ac:spMkLst>
            <pc:docMk/>
            <pc:sldMk cId="288667218" sldId="6062"/>
            <ac:spMk id="21" creationId="{5979B223-64BF-6D67-1B2C-D4A8B319C99A}"/>
          </ac:spMkLst>
        </pc:spChg>
        <pc:spChg chg="mod">
          <ac:chgData name="松浦英宗" userId="9b03fd3a-662f-49ff-9af1-1b93cf7aab22" providerId="ADAL" clId="{56E9DFAE-DDAD-4FCA-8AED-56B2D15DB479}" dt="2026-02-25T07:58:03.797" v="21376" actId="1035"/>
          <ac:spMkLst>
            <pc:docMk/>
            <pc:sldMk cId="288667218" sldId="6062"/>
            <ac:spMk id="24" creationId="{8A709433-DCCA-6812-B1B1-E1A70690FB86}"/>
          </ac:spMkLst>
        </pc:spChg>
        <pc:spChg chg="mod">
          <ac:chgData name="松浦英宗" userId="9b03fd3a-662f-49ff-9af1-1b93cf7aab22" providerId="ADAL" clId="{56E9DFAE-DDAD-4FCA-8AED-56B2D15DB479}" dt="2026-02-25T07:58:46.992" v="21383" actId="207"/>
          <ac:spMkLst>
            <pc:docMk/>
            <pc:sldMk cId="288667218" sldId="6062"/>
            <ac:spMk id="25" creationId="{12984430-C79B-BE7C-F999-6845B2BD01B8}"/>
          </ac:spMkLst>
        </pc:spChg>
        <pc:spChg chg="mod">
          <ac:chgData name="松浦英宗" userId="9b03fd3a-662f-49ff-9af1-1b93cf7aab22" providerId="ADAL" clId="{56E9DFAE-DDAD-4FCA-8AED-56B2D15DB479}" dt="2026-02-25T07:58:12.784" v="21380" actId="1035"/>
          <ac:spMkLst>
            <pc:docMk/>
            <pc:sldMk cId="288667218" sldId="6062"/>
            <ac:spMk id="26" creationId="{5AD1BCC9-0FA2-80C3-2FFD-559706578531}"/>
          </ac:spMkLst>
        </pc:spChg>
        <pc:spChg chg="mod">
          <ac:chgData name="松浦英宗" userId="9b03fd3a-662f-49ff-9af1-1b93cf7aab22" providerId="ADAL" clId="{56E9DFAE-DDAD-4FCA-8AED-56B2D15DB479}" dt="2026-02-25T07:58:46.992" v="21383" actId="207"/>
          <ac:spMkLst>
            <pc:docMk/>
            <pc:sldMk cId="288667218" sldId="6062"/>
            <ac:spMk id="27" creationId="{7F404091-BBA0-C469-8577-B4347FF97795}"/>
          </ac:spMkLst>
        </pc:spChg>
        <pc:spChg chg="mod">
          <ac:chgData name="松浦英宗" userId="9b03fd3a-662f-49ff-9af1-1b93cf7aab22" providerId="ADAL" clId="{56E9DFAE-DDAD-4FCA-8AED-56B2D15DB479}" dt="2026-02-25T07:57:48.986" v="21369" actId="948"/>
          <ac:spMkLst>
            <pc:docMk/>
            <pc:sldMk cId="288667218" sldId="6062"/>
            <ac:spMk id="29" creationId="{1A0125F1-7717-17A3-1D00-B32A9B5D3F7B}"/>
          </ac:spMkLst>
        </pc:spChg>
        <pc:spChg chg="mod">
          <ac:chgData name="松浦英宗" userId="9b03fd3a-662f-49ff-9af1-1b93cf7aab22" providerId="ADAL" clId="{56E9DFAE-DDAD-4FCA-8AED-56B2D15DB479}" dt="2026-02-25T07:58:03.797" v="21376" actId="1035"/>
          <ac:spMkLst>
            <pc:docMk/>
            <pc:sldMk cId="288667218" sldId="6062"/>
            <ac:spMk id="32" creationId="{8BD10AEF-41A2-2F66-21A4-9A5C9ED475D1}"/>
          </ac:spMkLst>
        </pc:spChg>
        <pc:spChg chg="mod">
          <ac:chgData name="松浦英宗" userId="9b03fd3a-662f-49ff-9af1-1b93cf7aab22" providerId="ADAL" clId="{56E9DFAE-DDAD-4FCA-8AED-56B2D15DB479}" dt="2026-02-25T07:58:46.992" v="21383" actId="207"/>
          <ac:spMkLst>
            <pc:docMk/>
            <pc:sldMk cId="288667218" sldId="6062"/>
            <ac:spMk id="33" creationId="{D9AECB52-CDD6-1257-6CA3-3C1E6D9F58DD}"/>
          </ac:spMkLst>
        </pc:spChg>
        <pc:spChg chg="mod">
          <ac:chgData name="松浦英宗" userId="9b03fd3a-662f-49ff-9af1-1b93cf7aab22" providerId="ADAL" clId="{56E9DFAE-DDAD-4FCA-8AED-56B2D15DB479}" dt="2026-02-25T07:58:12.784" v="21380" actId="1035"/>
          <ac:spMkLst>
            <pc:docMk/>
            <pc:sldMk cId="288667218" sldId="6062"/>
            <ac:spMk id="34" creationId="{904435F8-E9F2-5AB2-75DA-2A547C0E635E}"/>
          </ac:spMkLst>
        </pc:spChg>
        <pc:spChg chg="mod">
          <ac:chgData name="松浦英宗" userId="9b03fd3a-662f-49ff-9af1-1b93cf7aab22" providerId="ADAL" clId="{56E9DFAE-DDAD-4FCA-8AED-56B2D15DB479}" dt="2026-02-25T07:58:46.992" v="21383" actId="207"/>
          <ac:spMkLst>
            <pc:docMk/>
            <pc:sldMk cId="288667218" sldId="6062"/>
            <ac:spMk id="35" creationId="{15064FD0-CB73-8940-72B5-45755310BED4}"/>
          </ac:spMkLst>
        </pc:spChg>
        <pc:spChg chg="add mod">
          <ac:chgData name="松浦英宗" userId="9b03fd3a-662f-49ff-9af1-1b93cf7aab22" providerId="ADAL" clId="{56E9DFAE-DDAD-4FCA-8AED-56B2D15DB479}" dt="2026-02-25T07:58:34.606" v="21382" actId="207"/>
          <ac:spMkLst>
            <pc:docMk/>
            <pc:sldMk cId="288667218" sldId="6062"/>
            <ac:spMk id="37" creationId="{646A7F60-E0E7-1784-05F1-031CB95FC633}"/>
          </ac:spMkLst>
        </pc:spChg>
        <pc:grpChg chg="add mod">
          <ac:chgData name="松浦英宗" userId="9b03fd3a-662f-49ff-9af1-1b93cf7aab22" providerId="ADAL" clId="{56E9DFAE-DDAD-4FCA-8AED-56B2D15DB479}" dt="2026-02-25T07:53:12.045" v="21175" actId="164"/>
          <ac:grpSpMkLst>
            <pc:docMk/>
            <pc:sldMk cId="288667218" sldId="6062"/>
            <ac:grpSpMk id="7" creationId="{17D0E8D6-B9E9-5E97-7A6E-624466E5BC4C}"/>
          </ac:grpSpMkLst>
        </pc:grpChg>
        <pc:grpChg chg="add mod">
          <ac:chgData name="松浦英宗" userId="9b03fd3a-662f-49ff-9af1-1b93cf7aab22" providerId="ADAL" clId="{56E9DFAE-DDAD-4FCA-8AED-56B2D15DB479}" dt="2026-02-25T07:53:12.045" v="21175" actId="164"/>
          <ac:grpSpMkLst>
            <pc:docMk/>
            <pc:sldMk cId="288667218" sldId="6062"/>
            <ac:grpSpMk id="8" creationId="{D31502E2-0D12-EA8F-BC77-C8E93179E340}"/>
          </ac:grpSpMkLst>
        </pc:grpChg>
        <pc:grpChg chg="add mod">
          <ac:chgData name="松浦英宗" userId="9b03fd3a-662f-49ff-9af1-1b93cf7aab22" providerId="ADAL" clId="{56E9DFAE-DDAD-4FCA-8AED-56B2D15DB479}" dt="2026-02-25T07:53:42.466" v="21186" actId="164"/>
          <ac:grpSpMkLst>
            <pc:docMk/>
            <pc:sldMk cId="288667218" sldId="6062"/>
            <ac:grpSpMk id="11" creationId="{A963B178-6CFD-F74C-B80F-6FAD8BF5BCAF}"/>
          </ac:grpSpMkLst>
        </pc:grpChg>
        <pc:grpChg chg="add mod">
          <ac:chgData name="松浦英宗" userId="9b03fd3a-662f-49ff-9af1-1b93cf7aab22" providerId="ADAL" clId="{56E9DFAE-DDAD-4FCA-8AED-56B2D15DB479}" dt="2026-02-25T07:53:42.466" v="21186" actId="164"/>
          <ac:grpSpMkLst>
            <pc:docMk/>
            <pc:sldMk cId="288667218" sldId="6062"/>
            <ac:grpSpMk id="12" creationId="{FB2E59FC-6519-257E-0EBD-864E96608766}"/>
          </ac:grpSpMkLst>
        </pc:grpChg>
        <pc:grpChg chg="mod">
          <ac:chgData name="松浦英宗" userId="9b03fd3a-662f-49ff-9af1-1b93cf7aab22" providerId="ADAL" clId="{56E9DFAE-DDAD-4FCA-8AED-56B2D15DB479}" dt="2026-02-25T07:53:14.886" v="21176" actId="571"/>
          <ac:grpSpMkLst>
            <pc:docMk/>
            <pc:sldMk cId="288667218" sldId="6062"/>
            <ac:grpSpMk id="14" creationId="{7FA20474-C017-828C-0797-1DDEA1F3C386}"/>
          </ac:grpSpMkLst>
        </pc:grpChg>
        <pc:grpChg chg="mod">
          <ac:chgData name="松浦英宗" userId="9b03fd3a-662f-49ff-9af1-1b93cf7aab22" providerId="ADAL" clId="{56E9DFAE-DDAD-4FCA-8AED-56B2D15DB479}" dt="2026-02-25T07:53:14.886" v="21176" actId="571"/>
          <ac:grpSpMkLst>
            <pc:docMk/>
            <pc:sldMk cId="288667218" sldId="6062"/>
            <ac:grpSpMk id="15" creationId="{D5630598-2E14-ED10-83F3-3FAA07720DC6}"/>
          </ac:grpSpMkLst>
        </pc:grpChg>
        <pc:grpChg chg="mod">
          <ac:chgData name="松浦英宗" userId="9b03fd3a-662f-49ff-9af1-1b93cf7aab22" providerId="ADAL" clId="{56E9DFAE-DDAD-4FCA-8AED-56B2D15DB479}" dt="2026-02-25T07:53:42.466" v="21186" actId="164"/>
          <ac:grpSpMkLst>
            <pc:docMk/>
            <pc:sldMk cId="288667218" sldId="6062"/>
            <ac:grpSpMk id="20" creationId="{78E402FB-93EF-2B30-5048-C9ECECC71CF4}"/>
          </ac:grpSpMkLst>
        </pc:grpChg>
        <pc:grpChg chg="mod">
          <ac:chgData name="松浦英宗" userId="9b03fd3a-662f-49ff-9af1-1b93cf7aab22" providerId="ADAL" clId="{56E9DFAE-DDAD-4FCA-8AED-56B2D15DB479}" dt="2026-02-25T07:53:42.466" v="21186" actId="164"/>
          <ac:grpSpMkLst>
            <pc:docMk/>
            <pc:sldMk cId="288667218" sldId="6062"/>
            <ac:grpSpMk id="28" creationId="{C7E9FE1B-CAE1-0D36-651D-502CDB3D1A17}"/>
          </ac:grpSpMkLst>
        </pc:grpChg>
        <pc:grpChg chg="add mod ord">
          <ac:chgData name="松浦英宗" userId="9b03fd3a-662f-49ff-9af1-1b93cf7aab22" providerId="ADAL" clId="{56E9DFAE-DDAD-4FCA-8AED-56B2D15DB479}" dt="2026-02-25T07:54:57.475" v="21321" actId="164"/>
          <ac:grpSpMkLst>
            <pc:docMk/>
            <pc:sldMk cId="288667218" sldId="6062"/>
            <ac:grpSpMk id="36" creationId="{FB1B24A7-D5D7-F4E9-24DC-47D1A86A6352}"/>
          </ac:grpSpMkLst>
        </pc:grpChg>
        <pc:grpChg chg="add mod">
          <ac:chgData name="松浦英宗" userId="9b03fd3a-662f-49ff-9af1-1b93cf7aab22" providerId="ADAL" clId="{56E9DFAE-DDAD-4FCA-8AED-56B2D15DB479}" dt="2026-02-25T07:55:00.721" v="21330" actId="1036"/>
          <ac:grpSpMkLst>
            <pc:docMk/>
            <pc:sldMk cId="288667218" sldId="6062"/>
            <ac:grpSpMk id="38" creationId="{037BBD14-9FF6-2140-9359-34AF0532D844}"/>
          </ac:grpSpMkLst>
        </pc:grpChg>
      </pc:sldChg>
      <pc:sldChg chg="add del">
        <pc:chgData name="松浦英宗" userId="9b03fd3a-662f-49ff-9af1-1b93cf7aab22" providerId="ADAL" clId="{56E9DFAE-DDAD-4FCA-8AED-56B2D15DB479}" dt="2026-02-25T09:45:44.808" v="22856" actId="47"/>
        <pc:sldMkLst>
          <pc:docMk/>
          <pc:sldMk cId="1031696261" sldId="6062"/>
        </pc:sldMkLst>
      </pc:sldChg>
      <pc:sldChg chg="addSp modSp add del mod ord">
        <pc:chgData name="松浦英宗" userId="9b03fd3a-662f-49ff-9af1-1b93cf7aab22" providerId="ADAL" clId="{56E9DFAE-DDAD-4FCA-8AED-56B2D15DB479}" dt="2026-02-25T09:45:44.808" v="22856" actId="47"/>
        <pc:sldMkLst>
          <pc:docMk/>
          <pc:sldMk cId="3803264411" sldId="6063"/>
        </pc:sldMkLst>
        <pc:spChg chg="add mod">
          <ac:chgData name="松浦英宗" userId="9b03fd3a-662f-49ff-9af1-1b93cf7aab22" providerId="ADAL" clId="{56E9DFAE-DDAD-4FCA-8AED-56B2D15DB479}" dt="2026-02-25T08:07:07.822" v="21556" actId="113"/>
          <ac:spMkLst>
            <pc:docMk/>
            <pc:sldMk cId="3803264411" sldId="6063"/>
            <ac:spMk id="3" creationId="{19E34274-ACBD-0A66-4F80-0AD1CE7EE372}"/>
          </ac:spMkLst>
        </pc:spChg>
        <pc:spChg chg="add mod">
          <ac:chgData name="松浦英宗" userId="9b03fd3a-662f-49ff-9af1-1b93cf7aab22" providerId="ADAL" clId="{56E9DFAE-DDAD-4FCA-8AED-56B2D15DB479}" dt="2026-02-25T08:06:55.434" v="21553" actId="3064"/>
          <ac:spMkLst>
            <pc:docMk/>
            <pc:sldMk cId="3803264411" sldId="6063"/>
            <ac:spMk id="4" creationId="{D18A1045-D7CB-9545-88ED-7DEB25287037}"/>
          </ac:spMkLst>
        </pc:spChg>
        <pc:spChg chg="add mod">
          <ac:chgData name="松浦英宗" userId="9b03fd3a-662f-49ff-9af1-1b93cf7aab22" providerId="ADAL" clId="{56E9DFAE-DDAD-4FCA-8AED-56B2D15DB479}" dt="2026-02-25T08:04:53.458" v="21523" actId="164"/>
          <ac:spMkLst>
            <pc:docMk/>
            <pc:sldMk cId="3803264411" sldId="6063"/>
            <ac:spMk id="5" creationId="{426703A3-87B1-3D91-AB47-DD49AD6B0088}"/>
          </ac:spMkLst>
        </pc:spChg>
        <pc:spChg chg="add mod">
          <ac:chgData name="松浦英宗" userId="9b03fd3a-662f-49ff-9af1-1b93cf7aab22" providerId="ADAL" clId="{56E9DFAE-DDAD-4FCA-8AED-56B2D15DB479}" dt="2026-02-25T08:04:53.458" v="21523" actId="164"/>
          <ac:spMkLst>
            <pc:docMk/>
            <pc:sldMk cId="3803264411" sldId="6063"/>
            <ac:spMk id="6" creationId="{D1422DA6-42D6-7D1E-848F-48EE81857CF0}"/>
          </ac:spMkLst>
        </pc:spChg>
        <pc:spChg chg="add mod">
          <ac:chgData name="松浦英宗" userId="9b03fd3a-662f-49ff-9af1-1b93cf7aab22" providerId="ADAL" clId="{56E9DFAE-DDAD-4FCA-8AED-56B2D15DB479}" dt="2026-02-25T09:24:03.613" v="22846" actId="207"/>
          <ac:spMkLst>
            <pc:docMk/>
            <pc:sldMk cId="3803264411" sldId="6063"/>
            <ac:spMk id="7" creationId="{27A4FA9B-10AA-692F-6219-D945980CAB9F}"/>
          </ac:spMkLst>
        </pc:spChg>
        <pc:spChg chg="mod">
          <ac:chgData name="松浦英宗" userId="9b03fd3a-662f-49ff-9af1-1b93cf7aab22" providerId="ADAL" clId="{56E9DFAE-DDAD-4FCA-8AED-56B2D15DB479}" dt="2026-02-25T08:07:07.822" v="21556" actId="113"/>
          <ac:spMkLst>
            <pc:docMk/>
            <pc:sldMk cId="3803264411" sldId="6063"/>
            <ac:spMk id="10" creationId="{DEBAFEC9-BC39-B1A5-6BF0-71C674DDF44E}"/>
          </ac:spMkLst>
        </pc:spChg>
        <pc:spChg chg="mod">
          <ac:chgData name="松浦英宗" userId="9b03fd3a-662f-49ff-9af1-1b93cf7aab22" providerId="ADAL" clId="{56E9DFAE-DDAD-4FCA-8AED-56B2D15DB479}" dt="2026-02-25T08:06:55.434" v="21553" actId="3064"/>
          <ac:spMkLst>
            <pc:docMk/>
            <pc:sldMk cId="3803264411" sldId="6063"/>
            <ac:spMk id="11" creationId="{B1FCF315-FC5C-19A9-9F70-AB0220B02CEB}"/>
          </ac:spMkLst>
        </pc:spChg>
        <pc:spChg chg="mod">
          <ac:chgData name="松浦英宗" userId="9b03fd3a-662f-49ff-9af1-1b93cf7aab22" providerId="ADAL" clId="{56E9DFAE-DDAD-4FCA-8AED-56B2D15DB479}" dt="2026-02-25T08:04:58.428" v="21525" actId="571"/>
          <ac:spMkLst>
            <pc:docMk/>
            <pc:sldMk cId="3803264411" sldId="6063"/>
            <ac:spMk id="12" creationId="{4EF950F5-7414-7036-ED1A-B830511F9EEE}"/>
          </ac:spMkLst>
        </pc:spChg>
        <pc:spChg chg="mod">
          <ac:chgData name="松浦英宗" userId="9b03fd3a-662f-49ff-9af1-1b93cf7aab22" providerId="ADAL" clId="{56E9DFAE-DDAD-4FCA-8AED-56B2D15DB479}" dt="2026-02-25T08:04:58.428" v="21525" actId="571"/>
          <ac:spMkLst>
            <pc:docMk/>
            <pc:sldMk cId="3803264411" sldId="6063"/>
            <ac:spMk id="13" creationId="{3778496F-CE59-3347-4C73-B109273A7762}"/>
          </ac:spMkLst>
        </pc:spChg>
        <pc:spChg chg="mod">
          <ac:chgData name="松浦英宗" userId="9b03fd3a-662f-49ff-9af1-1b93cf7aab22" providerId="ADAL" clId="{56E9DFAE-DDAD-4FCA-8AED-56B2D15DB479}" dt="2026-02-25T09:24:03.613" v="22846" actId="207"/>
          <ac:spMkLst>
            <pc:docMk/>
            <pc:sldMk cId="3803264411" sldId="6063"/>
            <ac:spMk id="14" creationId="{81372363-9488-4193-6119-0603E65BA8D5}"/>
          </ac:spMkLst>
        </pc:spChg>
        <pc:spChg chg="mod">
          <ac:chgData name="松浦英宗" userId="9b03fd3a-662f-49ff-9af1-1b93cf7aab22" providerId="ADAL" clId="{56E9DFAE-DDAD-4FCA-8AED-56B2D15DB479}" dt="2026-02-25T08:07:07.822" v="21556" actId="113"/>
          <ac:spMkLst>
            <pc:docMk/>
            <pc:sldMk cId="3803264411" sldId="6063"/>
            <ac:spMk id="16" creationId="{D249CEB7-C045-CF2D-97B2-3B33FB60439F}"/>
          </ac:spMkLst>
        </pc:spChg>
        <pc:spChg chg="mod">
          <ac:chgData name="松浦英宗" userId="9b03fd3a-662f-49ff-9af1-1b93cf7aab22" providerId="ADAL" clId="{56E9DFAE-DDAD-4FCA-8AED-56B2D15DB479}" dt="2026-02-25T08:06:55.434" v="21553" actId="3064"/>
          <ac:spMkLst>
            <pc:docMk/>
            <pc:sldMk cId="3803264411" sldId="6063"/>
            <ac:spMk id="17" creationId="{7B0DA7DA-3017-B73B-51EE-284697247100}"/>
          </ac:spMkLst>
        </pc:spChg>
        <pc:spChg chg="mod">
          <ac:chgData name="松浦英宗" userId="9b03fd3a-662f-49ff-9af1-1b93cf7aab22" providerId="ADAL" clId="{56E9DFAE-DDAD-4FCA-8AED-56B2D15DB479}" dt="2026-02-25T08:05:05.979" v="21526" actId="571"/>
          <ac:spMkLst>
            <pc:docMk/>
            <pc:sldMk cId="3803264411" sldId="6063"/>
            <ac:spMk id="18" creationId="{6C7F8B01-249A-FF8A-E8F9-9CAA6D1137D3}"/>
          </ac:spMkLst>
        </pc:spChg>
        <pc:spChg chg="mod">
          <ac:chgData name="松浦英宗" userId="9b03fd3a-662f-49ff-9af1-1b93cf7aab22" providerId="ADAL" clId="{56E9DFAE-DDAD-4FCA-8AED-56B2D15DB479}" dt="2026-02-25T08:05:05.979" v="21526" actId="571"/>
          <ac:spMkLst>
            <pc:docMk/>
            <pc:sldMk cId="3803264411" sldId="6063"/>
            <ac:spMk id="19" creationId="{A9602B58-5955-D838-6389-53814702DDCE}"/>
          </ac:spMkLst>
        </pc:spChg>
        <pc:spChg chg="mod">
          <ac:chgData name="松浦英宗" userId="9b03fd3a-662f-49ff-9af1-1b93cf7aab22" providerId="ADAL" clId="{56E9DFAE-DDAD-4FCA-8AED-56B2D15DB479}" dt="2026-02-25T09:24:03.613" v="22846" actId="207"/>
          <ac:spMkLst>
            <pc:docMk/>
            <pc:sldMk cId="3803264411" sldId="6063"/>
            <ac:spMk id="20" creationId="{B295E002-4285-CC38-3CBA-9D5E0656E421}"/>
          </ac:spMkLst>
        </pc:spChg>
        <pc:grpChg chg="add mod">
          <ac:chgData name="松浦英宗" userId="9b03fd3a-662f-49ff-9af1-1b93cf7aab22" providerId="ADAL" clId="{56E9DFAE-DDAD-4FCA-8AED-56B2D15DB479}" dt="2026-02-25T08:05:17.375" v="21530" actId="164"/>
          <ac:grpSpMkLst>
            <pc:docMk/>
            <pc:sldMk cId="3803264411" sldId="6063"/>
            <ac:grpSpMk id="8" creationId="{832A3DFF-3D22-4502-3062-483B7F1C2BC7}"/>
          </ac:grpSpMkLst>
        </pc:grpChg>
        <pc:grpChg chg="add mod">
          <ac:chgData name="松浦英宗" userId="9b03fd3a-662f-49ff-9af1-1b93cf7aab22" providerId="ADAL" clId="{56E9DFAE-DDAD-4FCA-8AED-56B2D15DB479}" dt="2026-02-25T08:05:17.375" v="21530" actId="164"/>
          <ac:grpSpMkLst>
            <pc:docMk/>
            <pc:sldMk cId="3803264411" sldId="6063"/>
            <ac:grpSpMk id="9" creationId="{A8CDA4E8-F5A2-417F-1CEF-0853F12CC1E9}"/>
          </ac:grpSpMkLst>
        </pc:grpChg>
        <pc:grpChg chg="add mod">
          <ac:chgData name="松浦英宗" userId="9b03fd3a-662f-49ff-9af1-1b93cf7aab22" providerId="ADAL" clId="{56E9DFAE-DDAD-4FCA-8AED-56B2D15DB479}" dt="2026-02-25T08:05:17.375" v="21530" actId="164"/>
          <ac:grpSpMkLst>
            <pc:docMk/>
            <pc:sldMk cId="3803264411" sldId="6063"/>
            <ac:grpSpMk id="15" creationId="{0EFCA857-19D0-DA82-A99E-D3C0C04EA36E}"/>
          </ac:grpSpMkLst>
        </pc:grpChg>
        <pc:grpChg chg="add mod">
          <ac:chgData name="松浦英宗" userId="9b03fd3a-662f-49ff-9af1-1b93cf7aab22" providerId="ADAL" clId="{56E9DFAE-DDAD-4FCA-8AED-56B2D15DB479}" dt="2026-02-25T08:05:18.381" v="21531" actId="12788"/>
          <ac:grpSpMkLst>
            <pc:docMk/>
            <pc:sldMk cId="3803264411" sldId="6063"/>
            <ac:grpSpMk id="21" creationId="{68EAA052-7167-EE34-E65B-3DC6936C876F}"/>
          </ac:grpSpMkLst>
        </pc:grpChg>
      </pc:sldChg>
      <pc:sldChg chg="add del">
        <pc:chgData name="松浦英宗" userId="9b03fd3a-662f-49ff-9af1-1b93cf7aab22" providerId="ADAL" clId="{56E9DFAE-DDAD-4FCA-8AED-56B2D15DB479}" dt="2026-02-25T09:45:44.808" v="22856" actId="47"/>
        <pc:sldMkLst>
          <pc:docMk/>
          <pc:sldMk cId="340096221" sldId="6064"/>
        </pc:sldMkLst>
      </pc:sldChg>
      <pc:sldChg chg="addSp delSp modSp add del mod">
        <pc:chgData name="松浦英宗" userId="9b03fd3a-662f-49ff-9af1-1b93cf7aab22" providerId="ADAL" clId="{56E9DFAE-DDAD-4FCA-8AED-56B2D15DB479}" dt="2026-02-25T09:24:36.336" v="22852" actId="2696"/>
        <pc:sldMkLst>
          <pc:docMk/>
          <pc:sldMk cId="4220384091" sldId="6064"/>
        </pc:sldMkLst>
        <pc:spChg chg="mod">
          <ac:chgData name="松浦英宗" userId="9b03fd3a-662f-49ff-9af1-1b93cf7aab22" providerId="ADAL" clId="{56E9DFAE-DDAD-4FCA-8AED-56B2D15DB479}" dt="2026-02-25T08:18:24.663" v="21681" actId="207"/>
          <ac:spMkLst>
            <pc:docMk/>
            <pc:sldMk cId="4220384091" sldId="6064"/>
            <ac:spMk id="2" creationId="{428DBDBB-3C03-EE53-AD7C-9377F6FFCAF3}"/>
          </ac:spMkLst>
        </pc:spChg>
        <pc:spChg chg="add mod topLvl">
          <ac:chgData name="松浦英宗" userId="9b03fd3a-662f-49ff-9af1-1b93cf7aab22" providerId="ADAL" clId="{56E9DFAE-DDAD-4FCA-8AED-56B2D15DB479}" dt="2026-02-25T08:21:06.049" v="21767" actId="14100"/>
          <ac:spMkLst>
            <pc:docMk/>
            <pc:sldMk cId="4220384091" sldId="6064"/>
            <ac:spMk id="3" creationId="{7F5BA80B-D011-D8A6-EE3B-66371462C26C}"/>
          </ac:spMkLst>
        </pc:spChg>
        <pc:spChg chg="add mod ord topLvl">
          <ac:chgData name="松浦英宗" userId="9b03fd3a-662f-49ff-9af1-1b93cf7aab22" providerId="ADAL" clId="{56E9DFAE-DDAD-4FCA-8AED-56B2D15DB479}" dt="2026-02-25T08:32:14.424" v="21993" actId="403"/>
          <ac:spMkLst>
            <pc:docMk/>
            <pc:sldMk cId="4220384091" sldId="6064"/>
            <ac:spMk id="4" creationId="{3EB20459-DACC-7E64-67F1-030A58246118}"/>
          </ac:spMkLst>
        </pc:spChg>
        <pc:spChg chg="mod topLvl">
          <ac:chgData name="松浦英宗" userId="9b03fd3a-662f-49ff-9af1-1b93cf7aab22" providerId="ADAL" clId="{56E9DFAE-DDAD-4FCA-8AED-56B2D15DB479}" dt="2026-02-25T08:32:14.424" v="21993" actId="403"/>
          <ac:spMkLst>
            <pc:docMk/>
            <pc:sldMk cId="4220384091" sldId="6064"/>
            <ac:spMk id="7" creationId="{CF38AABF-F42C-8E86-B060-AAEA3500D3E2}"/>
          </ac:spMkLst>
        </pc:spChg>
        <pc:spChg chg="mod topLvl">
          <ac:chgData name="松浦英宗" userId="9b03fd3a-662f-49ff-9af1-1b93cf7aab22" providerId="ADAL" clId="{56E9DFAE-DDAD-4FCA-8AED-56B2D15DB479}" dt="2026-02-25T08:21:06.049" v="21767" actId="14100"/>
          <ac:spMkLst>
            <pc:docMk/>
            <pc:sldMk cId="4220384091" sldId="6064"/>
            <ac:spMk id="8" creationId="{567856C1-8AF1-3F58-8765-CD18260E8DB0}"/>
          </ac:spMkLst>
        </pc:spChg>
        <pc:spChg chg="mod topLvl">
          <ac:chgData name="松浦英宗" userId="9b03fd3a-662f-49ff-9af1-1b93cf7aab22" providerId="ADAL" clId="{56E9DFAE-DDAD-4FCA-8AED-56B2D15DB479}" dt="2026-02-25T08:32:14.424" v="21993" actId="403"/>
          <ac:spMkLst>
            <pc:docMk/>
            <pc:sldMk cId="4220384091" sldId="6064"/>
            <ac:spMk id="10" creationId="{06EF10CA-008D-5900-EA8B-9EABA4FF8A8D}"/>
          </ac:spMkLst>
        </pc:spChg>
        <pc:spChg chg="mod topLvl">
          <ac:chgData name="松浦英宗" userId="9b03fd3a-662f-49ff-9af1-1b93cf7aab22" providerId="ADAL" clId="{56E9DFAE-DDAD-4FCA-8AED-56B2D15DB479}" dt="2026-02-25T08:21:06.049" v="21767" actId="14100"/>
          <ac:spMkLst>
            <pc:docMk/>
            <pc:sldMk cId="4220384091" sldId="6064"/>
            <ac:spMk id="11" creationId="{79C51EE6-DB94-DBB6-4912-E3F4B20A233C}"/>
          </ac:spMkLst>
        </pc:spChg>
        <pc:spChg chg="mod topLvl">
          <ac:chgData name="松浦英宗" userId="9b03fd3a-662f-49ff-9af1-1b93cf7aab22" providerId="ADAL" clId="{56E9DFAE-DDAD-4FCA-8AED-56B2D15DB479}" dt="2026-02-25T08:32:14.424" v="21993" actId="403"/>
          <ac:spMkLst>
            <pc:docMk/>
            <pc:sldMk cId="4220384091" sldId="6064"/>
            <ac:spMk id="13" creationId="{62AD2CB1-C301-5CCC-5819-36F22CA3EC79}"/>
          </ac:spMkLst>
        </pc:spChg>
        <pc:spChg chg="mod topLvl">
          <ac:chgData name="松浦英宗" userId="9b03fd3a-662f-49ff-9af1-1b93cf7aab22" providerId="ADAL" clId="{56E9DFAE-DDAD-4FCA-8AED-56B2D15DB479}" dt="2026-02-25T08:21:06.049" v="21767" actId="14100"/>
          <ac:spMkLst>
            <pc:docMk/>
            <pc:sldMk cId="4220384091" sldId="6064"/>
            <ac:spMk id="14" creationId="{8E5698BE-FF63-1F4B-A90A-0DE33735686E}"/>
          </ac:spMkLst>
        </pc:spChg>
        <pc:spChg chg="mod topLvl">
          <ac:chgData name="松浦英宗" userId="9b03fd3a-662f-49ff-9af1-1b93cf7aab22" providerId="ADAL" clId="{56E9DFAE-DDAD-4FCA-8AED-56B2D15DB479}" dt="2026-02-25T08:32:14.424" v="21993" actId="403"/>
          <ac:spMkLst>
            <pc:docMk/>
            <pc:sldMk cId="4220384091" sldId="6064"/>
            <ac:spMk id="16" creationId="{391C170E-D772-ABBF-4868-30665826DDCC}"/>
          </ac:spMkLst>
        </pc:spChg>
        <pc:spChg chg="mod topLvl">
          <ac:chgData name="松浦英宗" userId="9b03fd3a-662f-49ff-9af1-1b93cf7aab22" providerId="ADAL" clId="{56E9DFAE-DDAD-4FCA-8AED-56B2D15DB479}" dt="2026-02-25T08:21:06.049" v="21767" actId="14100"/>
          <ac:spMkLst>
            <pc:docMk/>
            <pc:sldMk cId="4220384091" sldId="6064"/>
            <ac:spMk id="17" creationId="{3451F5B3-07A8-C124-8DCC-C591FB05CDAF}"/>
          </ac:spMkLst>
        </pc:spChg>
        <pc:grpChg chg="add mod">
          <ac:chgData name="松浦英宗" userId="9b03fd3a-662f-49ff-9af1-1b93cf7aab22" providerId="ADAL" clId="{56E9DFAE-DDAD-4FCA-8AED-56B2D15DB479}" dt="2026-02-25T08:16:35.503" v="21664" actId="1036"/>
          <ac:grpSpMkLst>
            <pc:docMk/>
            <pc:sldMk cId="4220384091" sldId="6064"/>
            <ac:grpSpMk id="5" creationId="{8712EBD1-46C6-BF2E-4D2D-921CC7D095B9}"/>
          </ac:grpSpMkLst>
        </pc:grpChg>
        <pc:grpChg chg="add mod">
          <ac:chgData name="松浦英宗" userId="9b03fd3a-662f-49ff-9af1-1b93cf7aab22" providerId="ADAL" clId="{56E9DFAE-DDAD-4FCA-8AED-56B2D15DB479}" dt="2026-02-25T08:16:35.503" v="21664" actId="1036"/>
          <ac:grpSpMkLst>
            <pc:docMk/>
            <pc:sldMk cId="4220384091" sldId="6064"/>
            <ac:grpSpMk id="6" creationId="{4D96E2FE-8C83-1B7D-CE4C-B795AC0E5DA9}"/>
          </ac:grpSpMkLst>
        </pc:grpChg>
        <pc:grpChg chg="add mod">
          <ac:chgData name="松浦英宗" userId="9b03fd3a-662f-49ff-9af1-1b93cf7aab22" providerId="ADAL" clId="{56E9DFAE-DDAD-4FCA-8AED-56B2D15DB479}" dt="2026-02-25T08:16:35.503" v="21664" actId="1036"/>
          <ac:grpSpMkLst>
            <pc:docMk/>
            <pc:sldMk cId="4220384091" sldId="6064"/>
            <ac:grpSpMk id="9" creationId="{D6F67748-2D26-5B13-86C3-C9E3E3989160}"/>
          </ac:grpSpMkLst>
        </pc:grpChg>
        <pc:grpChg chg="add mod">
          <ac:chgData name="松浦英宗" userId="9b03fd3a-662f-49ff-9af1-1b93cf7aab22" providerId="ADAL" clId="{56E9DFAE-DDAD-4FCA-8AED-56B2D15DB479}" dt="2026-02-25T08:16:35.503" v="21664" actId="1036"/>
          <ac:grpSpMkLst>
            <pc:docMk/>
            <pc:sldMk cId="4220384091" sldId="6064"/>
            <ac:grpSpMk id="12" creationId="{9BB5C88F-48EA-952E-7D10-9641ACE18224}"/>
          </ac:grpSpMkLst>
        </pc:grpChg>
        <pc:grpChg chg="add mod">
          <ac:chgData name="松浦英宗" userId="9b03fd3a-662f-49ff-9af1-1b93cf7aab22" providerId="ADAL" clId="{56E9DFAE-DDAD-4FCA-8AED-56B2D15DB479}" dt="2026-02-25T08:16:35.503" v="21664" actId="1036"/>
          <ac:grpSpMkLst>
            <pc:docMk/>
            <pc:sldMk cId="4220384091" sldId="6064"/>
            <ac:grpSpMk id="15" creationId="{2E371540-A296-434B-DADD-4ED49438402D}"/>
          </ac:grpSpMkLst>
        </pc:grpChg>
      </pc:sldChg>
      <pc:sldChg chg="addSp delSp modSp add del mod">
        <pc:chgData name="松浦英宗" userId="9b03fd3a-662f-49ff-9af1-1b93cf7aab22" providerId="ADAL" clId="{56E9DFAE-DDAD-4FCA-8AED-56B2D15DB479}" dt="2026-02-25T09:24:36.336" v="22852" actId="2696"/>
        <pc:sldMkLst>
          <pc:docMk/>
          <pc:sldMk cId="2579685269" sldId="6065"/>
        </pc:sldMkLst>
        <pc:spChg chg="add del mod">
          <ac:chgData name="松浦英宗" userId="9b03fd3a-662f-49ff-9af1-1b93cf7aab22" providerId="ADAL" clId="{56E9DFAE-DDAD-4FCA-8AED-56B2D15DB479}" dt="2026-02-25T08:22:15.214" v="21769" actId="478"/>
          <ac:spMkLst>
            <pc:docMk/>
            <pc:sldMk cId="2579685269" sldId="6065"/>
            <ac:spMk id="3" creationId="{9CA72863-C867-22B0-D0DE-BFF5BF98D9EE}"/>
          </ac:spMkLst>
        </pc:spChg>
        <pc:spChg chg="add mod">
          <ac:chgData name="松浦英宗" userId="9b03fd3a-662f-49ff-9af1-1b93cf7aab22" providerId="ADAL" clId="{56E9DFAE-DDAD-4FCA-8AED-56B2D15DB479}" dt="2026-02-25T08:32:32.487" v="21995" actId="207"/>
          <ac:spMkLst>
            <pc:docMk/>
            <pc:sldMk cId="2579685269" sldId="6065"/>
            <ac:spMk id="4" creationId="{214D0E01-6478-12CA-4D07-C7C3B6932396}"/>
          </ac:spMkLst>
        </pc:spChg>
        <pc:spChg chg="add mod">
          <ac:chgData name="松浦英宗" userId="9b03fd3a-662f-49ff-9af1-1b93cf7aab22" providerId="ADAL" clId="{56E9DFAE-DDAD-4FCA-8AED-56B2D15DB479}" dt="2026-02-25T08:32:21.830" v="21994" actId="207"/>
          <ac:spMkLst>
            <pc:docMk/>
            <pc:sldMk cId="2579685269" sldId="6065"/>
            <ac:spMk id="5" creationId="{0FC18B4B-7EC3-46F8-8EAA-A04EBE09652F}"/>
          </ac:spMkLst>
        </pc:spChg>
        <pc:spChg chg="add del mod">
          <ac:chgData name="松浦英宗" userId="9b03fd3a-662f-49ff-9af1-1b93cf7aab22" providerId="ADAL" clId="{56E9DFAE-DDAD-4FCA-8AED-56B2D15DB479}" dt="2026-02-25T08:22:40.467" v="21780" actId="478"/>
          <ac:spMkLst>
            <pc:docMk/>
            <pc:sldMk cId="2579685269" sldId="6065"/>
            <ac:spMk id="6" creationId="{9A0DF8BD-2CA3-A799-233B-1DE63D2DE1FF}"/>
          </ac:spMkLst>
        </pc:spChg>
        <pc:spChg chg="add del mod">
          <ac:chgData name="松浦英宗" userId="9b03fd3a-662f-49ff-9af1-1b93cf7aab22" providerId="ADAL" clId="{56E9DFAE-DDAD-4FCA-8AED-56B2D15DB479}" dt="2026-02-25T08:22:40.467" v="21780" actId="478"/>
          <ac:spMkLst>
            <pc:docMk/>
            <pc:sldMk cId="2579685269" sldId="6065"/>
            <ac:spMk id="7" creationId="{E340A488-3057-B0DF-9171-E69C0DB6CBCB}"/>
          </ac:spMkLst>
        </pc:spChg>
        <pc:spChg chg="mod">
          <ac:chgData name="松浦英宗" userId="9b03fd3a-662f-49ff-9af1-1b93cf7aab22" providerId="ADAL" clId="{56E9DFAE-DDAD-4FCA-8AED-56B2D15DB479}" dt="2026-02-25T08:24:50.586" v="21914" actId="165"/>
          <ac:spMkLst>
            <pc:docMk/>
            <pc:sldMk cId="2579685269" sldId="6065"/>
            <ac:spMk id="10" creationId="{42C73B53-5BD2-E774-6421-1D545FD92028}"/>
          </ac:spMkLst>
        </pc:spChg>
        <pc:spChg chg="mod">
          <ac:chgData name="松浦英宗" userId="9b03fd3a-662f-49ff-9af1-1b93cf7aab22" providerId="ADAL" clId="{56E9DFAE-DDAD-4FCA-8AED-56B2D15DB479}" dt="2026-02-25T08:32:21.830" v="21994" actId="207"/>
          <ac:spMkLst>
            <pc:docMk/>
            <pc:sldMk cId="2579685269" sldId="6065"/>
            <ac:spMk id="11" creationId="{8CBD0FC2-3C58-0038-8759-4C2A5D1DB936}"/>
          </ac:spMkLst>
        </pc:spChg>
        <pc:grpChg chg="add mod topLvl">
          <ac:chgData name="松浦英宗" userId="9b03fd3a-662f-49ff-9af1-1b93cf7aab22" providerId="ADAL" clId="{56E9DFAE-DDAD-4FCA-8AED-56B2D15DB479}" dt="2026-02-25T08:24:56.887" v="21927" actId="164"/>
          <ac:grpSpMkLst>
            <pc:docMk/>
            <pc:sldMk cId="2579685269" sldId="6065"/>
            <ac:grpSpMk id="8" creationId="{C5018CC6-CD5F-4077-1352-4529B8F74AB3}"/>
          </ac:grpSpMkLst>
        </pc:grpChg>
        <pc:grpChg chg="add mod topLvl">
          <ac:chgData name="松浦英宗" userId="9b03fd3a-662f-49ff-9af1-1b93cf7aab22" providerId="ADAL" clId="{56E9DFAE-DDAD-4FCA-8AED-56B2D15DB479}" dt="2026-02-25T08:24:56.887" v="21927" actId="164"/>
          <ac:grpSpMkLst>
            <pc:docMk/>
            <pc:sldMk cId="2579685269" sldId="6065"/>
            <ac:grpSpMk id="9" creationId="{0914E5C3-714C-86EA-98E6-D4045D88A7E9}"/>
          </ac:grpSpMkLst>
        </pc:grpChg>
        <pc:grpChg chg="add del mod">
          <ac:chgData name="松浦英宗" userId="9b03fd3a-662f-49ff-9af1-1b93cf7aab22" providerId="ADAL" clId="{56E9DFAE-DDAD-4FCA-8AED-56B2D15DB479}" dt="2026-02-25T08:24:50.586" v="21914" actId="165"/>
          <ac:grpSpMkLst>
            <pc:docMk/>
            <pc:sldMk cId="2579685269" sldId="6065"/>
            <ac:grpSpMk id="12" creationId="{003A424A-85FA-6F0A-6742-F042FAEDDC9B}"/>
          </ac:grpSpMkLst>
        </pc:grpChg>
        <pc:grpChg chg="add mod">
          <ac:chgData name="松浦英宗" userId="9b03fd3a-662f-49ff-9af1-1b93cf7aab22" providerId="ADAL" clId="{56E9DFAE-DDAD-4FCA-8AED-56B2D15DB479}" dt="2026-02-25T08:25:02.939" v="21942" actId="1036"/>
          <ac:grpSpMkLst>
            <pc:docMk/>
            <pc:sldMk cId="2579685269" sldId="6065"/>
            <ac:grpSpMk id="13" creationId="{20A89463-556A-F3C3-CEBE-35F954418C4A}"/>
          </ac:grpSpMkLst>
        </pc:grpChg>
      </pc:sldChg>
      <pc:sldChg chg="add del">
        <pc:chgData name="松浦英宗" userId="9b03fd3a-662f-49ff-9af1-1b93cf7aab22" providerId="ADAL" clId="{56E9DFAE-DDAD-4FCA-8AED-56B2D15DB479}" dt="2026-02-25T09:45:44.808" v="22856" actId="47"/>
        <pc:sldMkLst>
          <pc:docMk/>
          <pc:sldMk cId="3090554314" sldId="6065"/>
        </pc:sldMkLst>
      </pc:sldChg>
      <pc:sldChg chg="add del">
        <pc:chgData name="松浦英宗" userId="9b03fd3a-662f-49ff-9af1-1b93cf7aab22" providerId="ADAL" clId="{56E9DFAE-DDAD-4FCA-8AED-56B2D15DB479}" dt="2026-02-25T09:45:44.808" v="22856" actId="47"/>
        <pc:sldMkLst>
          <pc:docMk/>
          <pc:sldMk cId="517500628" sldId="6066"/>
        </pc:sldMkLst>
      </pc:sldChg>
      <pc:sldChg chg="addSp delSp modSp add del mod">
        <pc:chgData name="松浦英宗" userId="9b03fd3a-662f-49ff-9af1-1b93cf7aab22" providerId="ADAL" clId="{56E9DFAE-DDAD-4FCA-8AED-56B2D15DB479}" dt="2026-02-25T09:24:32.567" v="22850" actId="2696"/>
        <pc:sldMkLst>
          <pc:docMk/>
          <pc:sldMk cId="867336199" sldId="6066"/>
        </pc:sldMkLst>
        <pc:spChg chg="add mod">
          <ac:chgData name="松浦英宗" userId="9b03fd3a-662f-49ff-9af1-1b93cf7aab22" providerId="ADAL" clId="{56E9DFAE-DDAD-4FCA-8AED-56B2D15DB479}" dt="2026-02-25T08:48:55.978" v="22268" actId="164"/>
          <ac:spMkLst>
            <pc:docMk/>
            <pc:sldMk cId="867336199" sldId="6066"/>
            <ac:spMk id="3" creationId="{0090FF59-C465-EE81-C95A-2961976823FC}"/>
          </ac:spMkLst>
        </pc:spChg>
        <pc:spChg chg="add mod">
          <ac:chgData name="松浦英宗" userId="9b03fd3a-662f-49ff-9af1-1b93cf7aab22" providerId="ADAL" clId="{56E9DFAE-DDAD-4FCA-8AED-56B2D15DB479}" dt="2026-02-25T08:48:55.978" v="22268" actId="164"/>
          <ac:spMkLst>
            <pc:docMk/>
            <pc:sldMk cId="867336199" sldId="6066"/>
            <ac:spMk id="4" creationId="{97AE2105-6A45-3113-51C1-1BCB5F7DDC3A}"/>
          </ac:spMkLst>
        </pc:spChg>
        <pc:spChg chg="add mod">
          <ac:chgData name="松浦英宗" userId="9b03fd3a-662f-49ff-9af1-1b93cf7aab22" providerId="ADAL" clId="{56E9DFAE-DDAD-4FCA-8AED-56B2D15DB479}" dt="2026-02-25T08:52:37.485" v="22401" actId="165"/>
          <ac:spMkLst>
            <pc:docMk/>
            <pc:sldMk cId="867336199" sldId="6066"/>
            <ac:spMk id="6" creationId="{C2B5FBBE-9FC2-1EE1-CAE7-AA6FE7D7611F}"/>
          </ac:spMkLst>
        </pc:spChg>
        <pc:spChg chg="add del mod">
          <ac:chgData name="松浦英宗" userId="9b03fd3a-662f-49ff-9af1-1b93cf7aab22" providerId="ADAL" clId="{56E9DFAE-DDAD-4FCA-8AED-56B2D15DB479}" dt="2026-02-25T08:50:00.380" v="22337"/>
          <ac:spMkLst>
            <pc:docMk/>
            <pc:sldMk cId="867336199" sldId="6066"/>
            <ac:spMk id="7" creationId="{F06829CC-E41E-CE74-721C-5922820B8385}"/>
          </ac:spMkLst>
        </pc:spChg>
        <pc:spChg chg="mod">
          <ac:chgData name="松浦英宗" userId="9b03fd3a-662f-49ff-9af1-1b93cf7aab22" providerId="ADAL" clId="{56E9DFAE-DDAD-4FCA-8AED-56B2D15DB479}" dt="2026-02-25T08:49:22.498" v="22307"/>
          <ac:spMkLst>
            <pc:docMk/>
            <pc:sldMk cId="867336199" sldId="6066"/>
            <ac:spMk id="9" creationId="{95432199-5420-E78E-BB12-CE30E738040A}"/>
          </ac:spMkLst>
        </pc:spChg>
        <pc:spChg chg="mod">
          <ac:chgData name="松浦英宗" userId="9b03fd3a-662f-49ff-9af1-1b93cf7aab22" providerId="ADAL" clId="{56E9DFAE-DDAD-4FCA-8AED-56B2D15DB479}" dt="2026-02-25T08:49:22.498" v="22307"/>
          <ac:spMkLst>
            <pc:docMk/>
            <pc:sldMk cId="867336199" sldId="6066"/>
            <ac:spMk id="10" creationId="{B4E15E96-66AB-5B99-B73E-A8FC14DB07E4}"/>
          </ac:spMkLst>
        </pc:spChg>
        <pc:spChg chg="mod">
          <ac:chgData name="松浦英宗" userId="9b03fd3a-662f-49ff-9af1-1b93cf7aab22" providerId="ADAL" clId="{56E9DFAE-DDAD-4FCA-8AED-56B2D15DB479}" dt="2026-02-25T08:49:49.194" v="22332"/>
          <ac:spMkLst>
            <pc:docMk/>
            <pc:sldMk cId="867336199" sldId="6066"/>
            <ac:spMk id="12" creationId="{297A2B47-A460-FEC2-28CF-A5D330F05C2B}"/>
          </ac:spMkLst>
        </pc:spChg>
        <pc:spChg chg="mod">
          <ac:chgData name="松浦英宗" userId="9b03fd3a-662f-49ff-9af1-1b93cf7aab22" providerId="ADAL" clId="{56E9DFAE-DDAD-4FCA-8AED-56B2D15DB479}" dt="2026-02-25T08:49:49.194" v="22332"/>
          <ac:spMkLst>
            <pc:docMk/>
            <pc:sldMk cId="867336199" sldId="6066"/>
            <ac:spMk id="13" creationId="{E0919EEF-E473-E8E5-E8F8-0D1056B23B1E}"/>
          </ac:spMkLst>
        </pc:spChg>
        <pc:spChg chg="add mod">
          <ac:chgData name="松浦英宗" userId="9b03fd3a-662f-49ff-9af1-1b93cf7aab22" providerId="ADAL" clId="{56E9DFAE-DDAD-4FCA-8AED-56B2D15DB479}" dt="2026-02-25T08:53:00.879" v="22481" actId="20577"/>
          <ac:spMkLst>
            <pc:docMk/>
            <pc:sldMk cId="867336199" sldId="6066"/>
            <ac:spMk id="17" creationId="{5CCD08E2-4002-2D44-043F-8A721B5EAB83}"/>
          </ac:spMkLst>
        </pc:spChg>
        <pc:spChg chg="add mod">
          <ac:chgData name="松浦英宗" userId="9b03fd3a-662f-49ff-9af1-1b93cf7aab22" providerId="ADAL" clId="{56E9DFAE-DDAD-4FCA-8AED-56B2D15DB479}" dt="2026-02-25T08:53:36.347" v="22483"/>
          <ac:spMkLst>
            <pc:docMk/>
            <pc:sldMk cId="867336199" sldId="6066"/>
            <ac:spMk id="18" creationId="{4CFFF877-D2AC-DA5A-B860-C70399DCC22D}"/>
          </ac:spMkLst>
        </pc:spChg>
        <pc:spChg chg="mod">
          <ac:chgData name="松浦英宗" userId="9b03fd3a-662f-49ff-9af1-1b93cf7aab22" providerId="ADAL" clId="{56E9DFAE-DDAD-4FCA-8AED-56B2D15DB479}" dt="2026-02-25T08:52:17.692" v="22393" actId="571"/>
          <ac:spMkLst>
            <pc:docMk/>
            <pc:sldMk cId="867336199" sldId="6066"/>
            <ac:spMk id="22" creationId="{5037F8AE-451C-12A3-F990-05886B658DDA}"/>
          </ac:spMkLst>
        </pc:spChg>
        <pc:spChg chg="mod">
          <ac:chgData name="松浦英宗" userId="9b03fd3a-662f-49ff-9af1-1b93cf7aab22" providerId="ADAL" clId="{56E9DFAE-DDAD-4FCA-8AED-56B2D15DB479}" dt="2026-02-25T08:52:17.692" v="22393" actId="571"/>
          <ac:spMkLst>
            <pc:docMk/>
            <pc:sldMk cId="867336199" sldId="6066"/>
            <ac:spMk id="23" creationId="{13B3E744-5EA0-A765-2ADF-004B148AB7E9}"/>
          </ac:spMkLst>
        </pc:spChg>
        <pc:spChg chg="mod">
          <ac:chgData name="松浦英宗" userId="9b03fd3a-662f-49ff-9af1-1b93cf7aab22" providerId="ADAL" clId="{56E9DFAE-DDAD-4FCA-8AED-56B2D15DB479}" dt="2026-02-25T08:53:42.558" v="22485"/>
          <ac:spMkLst>
            <pc:docMk/>
            <pc:sldMk cId="867336199" sldId="6066"/>
            <ac:spMk id="27" creationId="{ABB6177F-0924-0F1C-7971-8E79B37FD367}"/>
          </ac:spMkLst>
        </pc:spChg>
        <pc:spChg chg="mod">
          <ac:chgData name="松浦英宗" userId="9b03fd3a-662f-49ff-9af1-1b93cf7aab22" providerId="ADAL" clId="{56E9DFAE-DDAD-4FCA-8AED-56B2D15DB479}" dt="2026-02-25T08:52:37.485" v="22401" actId="165"/>
          <ac:spMkLst>
            <pc:docMk/>
            <pc:sldMk cId="867336199" sldId="6066"/>
            <ac:spMk id="28" creationId="{1A7E14F4-9C11-1464-0B22-46D6EFD47D52}"/>
          </ac:spMkLst>
        </pc:spChg>
        <pc:spChg chg="mod">
          <ac:chgData name="松浦英宗" userId="9b03fd3a-662f-49ff-9af1-1b93cf7aab22" providerId="ADAL" clId="{56E9DFAE-DDAD-4FCA-8AED-56B2D15DB479}" dt="2026-02-25T08:53:53.591" v="22489"/>
          <ac:spMkLst>
            <pc:docMk/>
            <pc:sldMk cId="867336199" sldId="6066"/>
            <ac:spMk id="35" creationId="{61A5B931-E490-6526-2658-E4297B181C1C}"/>
          </ac:spMkLst>
        </pc:spChg>
        <pc:spChg chg="mod">
          <ac:chgData name="松浦英宗" userId="9b03fd3a-662f-49ff-9af1-1b93cf7aab22" providerId="ADAL" clId="{56E9DFAE-DDAD-4FCA-8AED-56B2D15DB479}" dt="2026-02-25T08:52:37.485" v="22401" actId="165"/>
          <ac:spMkLst>
            <pc:docMk/>
            <pc:sldMk cId="867336199" sldId="6066"/>
            <ac:spMk id="36" creationId="{6ABA55FC-8C47-52FD-3E37-D4535803ED3E}"/>
          </ac:spMkLst>
        </pc:spChg>
        <pc:spChg chg="mod">
          <ac:chgData name="松浦英宗" userId="9b03fd3a-662f-49ff-9af1-1b93cf7aab22" providerId="ADAL" clId="{56E9DFAE-DDAD-4FCA-8AED-56B2D15DB479}" dt="2026-02-25T08:53:48.150" v="22487"/>
          <ac:spMkLst>
            <pc:docMk/>
            <pc:sldMk cId="867336199" sldId="6066"/>
            <ac:spMk id="39" creationId="{D40E0584-FF3E-F014-348F-4920C5A835D8}"/>
          </ac:spMkLst>
        </pc:spChg>
        <pc:spChg chg="mod">
          <ac:chgData name="松浦英宗" userId="9b03fd3a-662f-49ff-9af1-1b93cf7aab22" providerId="ADAL" clId="{56E9DFAE-DDAD-4FCA-8AED-56B2D15DB479}" dt="2026-02-25T08:52:37.485" v="22401" actId="165"/>
          <ac:spMkLst>
            <pc:docMk/>
            <pc:sldMk cId="867336199" sldId="6066"/>
            <ac:spMk id="40" creationId="{43C0EFE7-F174-AC4A-B667-61E625731264}"/>
          </ac:spMkLst>
        </pc:spChg>
        <pc:spChg chg="mod">
          <ac:chgData name="松浦英宗" userId="9b03fd3a-662f-49ff-9af1-1b93cf7aab22" providerId="ADAL" clId="{56E9DFAE-DDAD-4FCA-8AED-56B2D15DB479}" dt="2026-02-25T08:54:04.217" v="22493"/>
          <ac:spMkLst>
            <pc:docMk/>
            <pc:sldMk cId="867336199" sldId="6066"/>
            <ac:spMk id="46" creationId="{9A75D800-331A-ABB6-B574-480730DDB668}"/>
          </ac:spMkLst>
        </pc:spChg>
        <pc:spChg chg="mod">
          <ac:chgData name="松浦英宗" userId="9b03fd3a-662f-49ff-9af1-1b93cf7aab22" providerId="ADAL" clId="{56E9DFAE-DDAD-4FCA-8AED-56B2D15DB479}" dt="2026-02-25T08:52:37.485" v="22401" actId="165"/>
          <ac:spMkLst>
            <pc:docMk/>
            <pc:sldMk cId="867336199" sldId="6066"/>
            <ac:spMk id="47" creationId="{1A4DB9A9-393C-E5EF-120D-8F824D635464}"/>
          </ac:spMkLst>
        </pc:spChg>
        <pc:spChg chg="mod">
          <ac:chgData name="松浦英宗" userId="9b03fd3a-662f-49ff-9af1-1b93cf7aab22" providerId="ADAL" clId="{56E9DFAE-DDAD-4FCA-8AED-56B2D15DB479}" dt="2026-02-25T08:53:58.698" v="22491"/>
          <ac:spMkLst>
            <pc:docMk/>
            <pc:sldMk cId="867336199" sldId="6066"/>
            <ac:spMk id="50" creationId="{4F3FD3DF-F260-CC2E-9991-6123EFE3761B}"/>
          </ac:spMkLst>
        </pc:spChg>
        <pc:spChg chg="mod">
          <ac:chgData name="松浦英宗" userId="9b03fd3a-662f-49ff-9af1-1b93cf7aab22" providerId="ADAL" clId="{56E9DFAE-DDAD-4FCA-8AED-56B2D15DB479}" dt="2026-02-25T08:52:37.485" v="22401" actId="165"/>
          <ac:spMkLst>
            <pc:docMk/>
            <pc:sldMk cId="867336199" sldId="6066"/>
            <ac:spMk id="51" creationId="{09EE47AD-D799-0249-7583-0A09AD2F37EE}"/>
          </ac:spMkLst>
        </pc:spChg>
        <pc:grpChg chg="add del mod">
          <ac:chgData name="松浦英宗" userId="9b03fd3a-662f-49ff-9af1-1b93cf7aab22" providerId="ADAL" clId="{56E9DFAE-DDAD-4FCA-8AED-56B2D15DB479}" dt="2026-02-25T08:50:13.924" v="22341" actId="478"/>
          <ac:grpSpMkLst>
            <pc:docMk/>
            <pc:sldMk cId="867336199" sldId="6066"/>
            <ac:grpSpMk id="5" creationId="{45C27D7A-F17A-57EF-5800-9685EF726979}"/>
          </ac:grpSpMkLst>
        </pc:grpChg>
        <pc:grpChg chg="add del mod">
          <ac:chgData name="松浦英宗" userId="9b03fd3a-662f-49ff-9af1-1b93cf7aab22" providerId="ADAL" clId="{56E9DFAE-DDAD-4FCA-8AED-56B2D15DB479}" dt="2026-02-25T08:50:13.924" v="22341" actId="478"/>
          <ac:grpSpMkLst>
            <pc:docMk/>
            <pc:sldMk cId="867336199" sldId="6066"/>
            <ac:grpSpMk id="8" creationId="{01F5C236-1139-8D75-FFB4-3CBAD539EB57}"/>
          </ac:grpSpMkLst>
        </pc:grpChg>
        <pc:grpChg chg="add mod">
          <ac:chgData name="松浦英宗" userId="9b03fd3a-662f-49ff-9af1-1b93cf7aab22" providerId="ADAL" clId="{56E9DFAE-DDAD-4FCA-8AED-56B2D15DB479}" dt="2026-02-25T08:49:49.194" v="22332"/>
          <ac:grpSpMkLst>
            <pc:docMk/>
            <pc:sldMk cId="867336199" sldId="6066"/>
            <ac:grpSpMk id="11" creationId="{DB9BDBC5-E353-74B7-D303-C5E7C09B7D6C}"/>
          </ac:grpSpMkLst>
        </pc:grpChg>
        <pc:grpChg chg="add mod">
          <ac:chgData name="松浦英宗" userId="9b03fd3a-662f-49ff-9af1-1b93cf7aab22" providerId="ADAL" clId="{56E9DFAE-DDAD-4FCA-8AED-56B2D15DB479}" dt="2026-02-25T08:52:09.557" v="22386" actId="164"/>
          <ac:grpSpMkLst>
            <pc:docMk/>
            <pc:sldMk cId="867336199" sldId="6066"/>
            <ac:grpSpMk id="16" creationId="{7854D0D1-4781-7E28-A7A0-94F4816D9110}"/>
          </ac:grpSpMkLst>
        </pc:grpChg>
        <pc:grpChg chg="add mod">
          <ac:chgData name="松浦英宗" userId="9b03fd3a-662f-49ff-9af1-1b93cf7aab22" providerId="ADAL" clId="{56E9DFAE-DDAD-4FCA-8AED-56B2D15DB479}" dt="2026-02-25T08:54:09.458" v="22499" actId="1035"/>
          <ac:grpSpMkLst>
            <pc:docMk/>
            <pc:sldMk cId="867336199" sldId="6066"/>
            <ac:grpSpMk id="19" creationId="{2A21A333-808B-7F14-6D09-9398421569D0}"/>
          </ac:grpSpMkLst>
        </pc:grpChg>
        <pc:grpChg chg="add mod">
          <ac:chgData name="松浦英宗" userId="9b03fd3a-662f-49ff-9af1-1b93cf7aab22" providerId="ADAL" clId="{56E9DFAE-DDAD-4FCA-8AED-56B2D15DB479}" dt="2026-02-25T08:52:17.692" v="22393" actId="571"/>
          <ac:grpSpMkLst>
            <pc:docMk/>
            <pc:sldMk cId="867336199" sldId="6066"/>
            <ac:grpSpMk id="20" creationId="{DAE3728D-A3FA-7CF0-FC06-D82FBD862339}"/>
          </ac:grpSpMkLst>
        </pc:grpChg>
        <pc:grpChg chg="mod">
          <ac:chgData name="松浦英宗" userId="9b03fd3a-662f-49ff-9af1-1b93cf7aab22" providerId="ADAL" clId="{56E9DFAE-DDAD-4FCA-8AED-56B2D15DB479}" dt="2026-02-25T08:52:17.692" v="22393" actId="571"/>
          <ac:grpSpMkLst>
            <pc:docMk/>
            <pc:sldMk cId="867336199" sldId="6066"/>
            <ac:grpSpMk id="21" creationId="{352AE59F-A21A-C28E-9F92-7C8C2C52837D}"/>
          </ac:grpSpMkLst>
        </pc:grpChg>
        <pc:grpChg chg="add mod">
          <ac:chgData name="松浦英宗" userId="9b03fd3a-662f-49ff-9af1-1b93cf7aab22" providerId="ADAL" clId="{56E9DFAE-DDAD-4FCA-8AED-56B2D15DB479}" dt="2026-02-25T08:54:09.458" v="22499" actId="1035"/>
          <ac:grpSpMkLst>
            <pc:docMk/>
            <pc:sldMk cId="867336199" sldId="6066"/>
            <ac:grpSpMk id="25" creationId="{06667FE9-E78C-9D3A-6AAD-176CAA083F45}"/>
          </ac:grpSpMkLst>
        </pc:grpChg>
        <pc:grpChg chg="mod">
          <ac:chgData name="松浦英宗" userId="9b03fd3a-662f-49ff-9af1-1b93cf7aab22" providerId="ADAL" clId="{56E9DFAE-DDAD-4FCA-8AED-56B2D15DB479}" dt="2026-02-25T08:52:21.086" v="22394" actId="571"/>
          <ac:grpSpMkLst>
            <pc:docMk/>
            <pc:sldMk cId="867336199" sldId="6066"/>
            <ac:grpSpMk id="26" creationId="{41F8ED77-6F9E-AA32-E603-B6A7D6DA5814}"/>
          </ac:grpSpMkLst>
        </pc:grpChg>
        <pc:grpChg chg="add mod">
          <ac:chgData name="松浦英宗" userId="9b03fd3a-662f-49ff-9af1-1b93cf7aab22" providerId="ADAL" clId="{56E9DFAE-DDAD-4FCA-8AED-56B2D15DB479}" dt="2026-02-25T08:52:32.013" v="22399" actId="1076"/>
          <ac:grpSpMkLst>
            <pc:docMk/>
            <pc:sldMk cId="867336199" sldId="6066"/>
            <ac:grpSpMk id="30" creationId="{32362D83-2875-19A7-F604-C4BE74BFB625}"/>
          </ac:grpSpMkLst>
        </pc:grpChg>
        <pc:grpChg chg="add mod">
          <ac:chgData name="松浦英宗" userId="9b03fd3a-662f-49ff-9af1-1b93cf7aab22" providerId="ADAL" clId="{56E9DFAE-DDAD-4FCA-8AED-56B2D15DB479}" dt="2026-02-25T08:52:36.199" v="22400" actId="465"/>
          <ac:grpSpMkLst>
            <pc:docMk/>
            <pc:sldMk cId="867336199" sldId="6066"/>
            <ac:grpSpMk id="31" creationId="{6763BD5C-74C8-CB9F-ECD1-649F660FFD02}"/>
          </ac:grpSpMkLst>
        </pc:grpChg>
        <pc:grpChg chg="mod">
          <ac:chgData name="松浦英宗" userId="9b03fd3a-662f-49ff-9af1-1b93cf7aab22" providerId="ADAL" clId="{56E9DFAE-DDAD-4FCA-8AED-56B2D15DB479}" dt="2026-02-25T08:54:09.458" v="22499" actId="1035"/>
          <ac:grpSpMkLst>
            <pc:docMk/>
            <pc:sldMk cId="867336199" sldId="6066"/>
            <ac:grpSpMk id="32" creationId="{A1DC6119-26E2-800D-7EB3-32778A749556}"/>
          </ac:grpSpMkLst>
        </pc:grpChg>
        <pc:grpChg chg="mod">
          <ac:chgData name="松浦英宗" userId="9b03fd3a-662f-49ff-9af1-1b93cf7aab22" providerId="ADAL" clId="{56E9DFAE-DDAD-4FCA-8AED-56B2D15DB479}" dt="2026-02-25T08:54:09.458" v="22499" actId="1035"/>
          <ac:grpSpMkLst>
            <pc:docMk/>
            <pc:sldMk cId="867336199" sldId="6066"/>
            <ac:grpSpMk id="33" creationId="{196ED7B6-B2A1-6205-8489-F1E3B8747911}"/>
          </ac:grpSpMkLst>
        </pc:grpChg>
        <pc:grpChg chg="mod">
          <ac:chgData name="松浦英宗" userId="9b03fd3a-662f-49ff-9af1-1b93cf7aab22" providerId="ADAL" clId="{56E9DFAE-DDAD-4FCA-8AED-56B2D15DB479}" dt="2026-02-25T08:52:26.312" v="22397" actId="571"/>
          <ac:grpSpMkLst>
            <pc:docMk/>
            <pc:sldMk cId="867336199" sldId="6066"/>
            <ac:grpSpMk id="38" creationId="{4BD5754F-943B-6C98-F81F-48D4F1739232}"/>
          </ac:grpSpMkLst>
        </pc:grpChg>
        <pc:grpChg chg="add mod">
          <ac:chgData name="松浦英宗" userId="9b03fd3a-662f-49ff-9af1-1b93cf7aab22" providerId="ADAL" clId="{56E9DFAE-DDAD-4FCA-8AED-56B2D15DB479}" dt="2026-02-25T08:52:29.592" v="22398" actId="571"/>
          <ac:grpSpMkLst>
            <pc:docMk/>
            <pc:sldMk cId="867336199" sldId="6066"/>
            <ac:grpSpMk id="42" creationId="{29345761-E60F-051E-3388-72993D5CBA59}"/>
          </ac:grpSpMkLst>
        </pc:grpChg>
        <pc:grpChg chg="mod">
          <ac:chgData name="松浦英宗" userId="9b03fd3a-662f-49ff-9af1-1b93cf7aab22" providerId="ADAL" clId="{56E9DFAE-DDAD-4FCA-8AED-56B2D15DB479}" dt="2026-02-25T08:54:09.458" v="22499" actId="1035"/>
          <ac:grpSpMkLst>
            <pc:docMk/>
            <pc:sldMk cId="867336199" sldId="6066"/>
            <ac:grpSpMk id="43" creationId="{227358B8-72CB-878A-F0B0-7AAE2D27CF52}"/>
          </ac:grpSpMkLst>
        </pc:grpChg>
        <pc:grpChg chg="mod">
          <ac:chgData name="松浦英宗" userId="9b03fd3a-662f-49ff-9af1-1b93cf7aab22" providerId="ADAL" clId="{56E9DFAE-DDAD-4FCA-8AED-56B2D15DB479}" dt="2026-02-25T08:54:09.458" v="22499" actId="1035"/>
          <ac:grpSpMkLst>
            <pc:docMk/>
            <pc:sldMk cId="867336199" sldId="6066"/>
            <ac:grpSpMk id="44" creationId="{31D30A40-88D5-5F07-6D6A-3811FB25ACD8}"/>
          </ac:grpSpMkLst>
        </pc:grpChg>
        <pc:grpChg chg="mod">
          <ac:chgData name="松浦英宗" userId="9b03fd3a-662f-49ff-9af1-1b93cf7aab22" providerId="ADAL" clId="{56E9DFAE-DDAD-4FCA-8AED-56B2D15DB479}" dt="2026-02-25T08:52:29.592" v="22398" actId="571"/>
          <ac:grpSpMkLst>
            <pc:docMk/>
            <pc:sldMk cId="867336199" sldId="6066"/>
            <ac:grpSpMk id="49" creationId="{64A45CB1-1BC8-E6FD-1C22-036E6F67DFAD}"/>
          </ac:grpSpMkLst>
        </pc:grpChg>
        <pc:picChg chg="add del mod">
          <ac:chgData name="松浦英宗" userId="9b03fd3a-662f-49ff-9af1-1b93cf7aab22" providerId="ADAL" clId="{56E9DFAE-DDAD-4FCA-8AED-56B2D15DB479}" dt="2026-02-25T08:50:00.380" v="22337"/>
          <ac:picMkLst>
            <pc:docMk/>
            <pc:sldMk cId="867336199" sldId="6066"/>
            <ac:picMk id="14" creationId="{80EED7DB-DDBC-A48F-C268-40FD849B7B15}"/>
          </ac:picMkLst>
        </pc:picChg>
        <pc:picChg chg="mod">
          <ac:chgData name="松浦英宗" userId="9b03fd3a-662f-49ff-9af1-1b93cf7aab22" providerId="ADAL" clId="{56E9DFAE-DDAD-4FCA-8AED-56B2D15DB479}" dt="2026-02-25T08:50:12.204" v="22340" actId="164"/>
          <ac:picMkLst>
            <pc:docMk/>
            <pc:sldMk cId="867336199" sldId="6066"/>
            <ac:picMk id="15" creationId="{46DE624D-5A67-3B1E-847D-44B786EFCF31}"/>
          </ac:picMkLst>
        </pc:picChg>
        <pc:picChg chg="mod">
          <ac:chgData name="松浦英宗" userId="9b03fd3a-662f-49ff-9af1-1b93cf7aab22" providerId="ADAL" clId="{56E9DFAE-DDAD-4FCA-8AED-56B2D15DB479}" dt="2026-02-25T08:52:17.692" v="22393" actId="571"/>
          <ac:picMkLst>
            <pc:docMk/>
            <pc:sldMk cId="867336199" sldId="6066"/>
            <ac:picMk id="24" creationId="{472C76DC-B49A-C3B0-0BA8-663A4389BC20}"/>
          </ac:picMkLst>
        </pc:picChg>
        <pc:picChg chg="mod">
          <ac:chgData name="松浦英宗" userId="9b03fd3a-662f-49ff-9af1-1b93cf7aab22" providerId="ADAL" clId="{56E9DFAE-DDAD-4FCA-8AED-56B2D15DB479}" dt="2026-02-25T08:52:21.086" v="22394" actId="571"/>
          <ac:picMkLst>
            <pc:docMk/>
            <pc:sldMk cId="867336199" sldId="6066"/>
            <ac:picMk id="29" creationId="{07EE3742-2D95-8134-6616-6AFAC7826E21}"/>
          </ac:picMkLst>
        </pc:picChg>
        <pc:picChg chg="mod">
          <ac:chgData name="松浦英宗" userId="9b03fd3a-662f-49ff-9af1-1b93cf7aab22" providerId="ADAL" clId="{56E9DFAE-DDAD-4FCA-8AED-56B2D15DB479}" dt="2026-02-25T08:52:26.312" v="22397" actId="571"/>
          <ac:picMkLst>
            <pc:docMk/>
            <pc:sldMk cId="867336199" sldId="6066"/>
            <ac:picMk id="37" creationId="{D4E84AC5-E13B-4422-A5A9-5CF429708E1B}"/>
          </ac:picMkLst>
        </pc:picChg>
        <pc:picChg chg="mod">
          <ac:chgData name="松浦英宗" userId="9b03fd3a-662f-49ff-9af1-1b93cf7aab22" providerId="ADAL" clId="{56E9DFAE-DDAD-4FCA-8AED-56B2D15DB479}" dt="2026-02-25T08:52:26.312" v="22397" actId="571"/>
          <ac:picMkLst>
            <pc:docMk/>
            <pc:sldMk cId="867336199" sldId="6066"/>
            <ac:picMk id="41" creationId="{7CA8CA8B-1AF6-16DE-3570-571346684A00}"/>
          </ac:picMkLst>
        </pc:picChg>
        <pc:picChg chg="mod">
          <ac:chgData name="松浦英宗" userId="9b03fd3a-662f-49ff-9af1-1b93cf7aab22" providerId="ADAL" clId="{56E9DFAE-DDAD-4FCA-8AED-56B2D15DB479}" dt="2026-02-25T08:52:29.592" v="22398" actId="571"/>
          <ac:picMkLst>
            <pc:docMk/>
            <pc:sldMk cId="867336199" sldId="6066"/>
            <ac:picMk id="48" creationId="{71914D33-B705-37DD-FEBA-9BEB91F24958}"/>
          </ac:picMkLst>
        </pc:picChg>
        <pc:picChg chg="mod">
          <ac:chgData name="松浦英宗" userId="9b03fd3a-662f-49ff-9af1-1b93cf7aab22" providerId="ADAL" clId="{56E9DFAE-DDAD-4FCA-8AED-56B2D15DB479}" dt="2026-02-25T08:52:29.592" v="22398" actId="571"/>
          <ac:picMkLst>
            <pc:docMk/>
            <pc:sldMk cId="867336199" sldId="6066"/>
            <ac:picMk id="52" creationId="{4C6E3947-E268-2649-E66D-DCD946905627}"/>
          </ac:picMkLst>
        </pc:picChg>
      </pc:sldChg>
      <pc:sldChg chg="addSp delSp modSp add del mod">
        <pc:chgData name="松浦英宗" userId="9b03fd3a-662f-49ff-9af1-1b93cf7aab22" providerId="ADAL" clId="{56E9DFAE-DDAD-4FCA-8AED-56B2D15DB479}" dt="2026-02-25T09:24:32.567" v="22850" actId="2696"/>
        <pc:sldMkLst>
          <pc:docMk/>
          <pc:sldMk cId="1653230854" sldId="6067"/>
        </pc:sldMkLst>
        <pc:spChg chg="mod topLvl">
          <ac:chgData name="松浦英宗" userId="9b03fd3a-662f-49ff-9af1-1b93cf7aab22" providerId="ADAL" clId="{56E9DFAE-DDAD-4FCA-8AED-56B2D15DB479}" dt="2026-02-25T08:59:06.597" v="22558" actId="14100"/>
          <ac:spMkLst>
            <pc:docMk/>
            <pc:sldMk cId="1653230854" sldId="6067"/>
            <ac:spMk id="5" creationId="{6C4CDF8A-B52A-EBE6-68C2-89F14C1B5A3D}"/>
          </ac:spMkLst>
        </pc:spChg>
        <pc:spChg chg="mod">
          <ac:chgData name="松浦英宗" userId="9b03fd3a-662f-49ff-9af1-1b93cf7aab22" providerId="ADAL" clId="{56E9DFAE-DDAD-4FCA-8AED-56B2D15DB479}" dt="2026-02-25T08:59:14.508" v="22560" actId="165"/>
          <ac:spMkLst>
            <pc:docMk/>
            <pc:sldMk cId="1653230854" sldId="6067"/>
            <ac:spMk id="6" creationId="{2B5EE789-65C4-DFD7-3BCE-00A4A2F48AAE}"/>
          </ac:spMkLst>
        </pc:spChg>
        <pc:spChg chg="mod">
          <ac:chgData name="松浦英宗" userId="9b03fd3a-662f-49ff-9af1-1b93cf7aab22" providerId="ADAL" clId="{56E9DFAE-DDAD-4FCA-8AED-56B2D15DB479}" dt="2026-02-25T08:56:14.904" v="22517" actId="571"/>
          <ac:spMkLst>
            <pc:docMk/>
            <pc:sldMk cId="1653230854" sldId="6067"/>
            <ac:spMk id="9" creationId="{E6A564FC-9A5F-FE09-CFAD-2A5E9D40B762}"/>
          </ac:spMkLst>
        </pc:spChg>
        <pc:spChg chg="add del mod">
          <ac:chgData name="松浦英宗" userId="9b03fd3a-662f-49ff-9af1-1b93cf7aab22" providerId="ADAL" clId="{56E9DFAE-DDAD-4FCA-8AED-56B2D15DB479}" dt="2026-02-25T08:56:16.022" v="22518" actId="478"/>
          <ac:spMkLst>
            <pc:docMk/>
            <pc:sldMk cId="1653230854" sldId="6067"/>
            <ac:spMk id="11" creationId="{D49C032B-B395-AF71-4DAE-413D39634F9F}"/>
          </ac:spMkLst>
        </pc:spChg>
        <pc:spChg chg="mod">
          <ac:chgData name="松浦英宗" userId="9b03fd3a-662f-49ff-9af1-1b93cf7aab22" providerId="ADAL" clId="{56E9DFAE-DDAD-4FCA-8AED-56B2D15DB479}" dt="2026-02-25T08:59:14.508" v="22560" actId="165"/>
          <ac:spMkLst>
            <pc:docMk/>
            <pc:sldMk cId="1653230854" sldId="6067"/>
            <ac:spMk id="13" creationId="{9CB215C5-0077-C834-AD9E-FCD44C3053B4}"/>
          </ac:spMkLst>
        </pc:spChg>
        <pc:spChg chg="add mod topLvl">
          <ac:chgData name="松浦英宗" userId="9b03fd3a-662f-49ff-9af1-1b93cf7aab22" providerId="ADAL" clId="{56E9DFAE-DDAD-4FCA-8AED-56B2D15DB479}" dt="2026-02-25T08:59:30.559" v="22576" actId="1035"/>
          <ac:spMkLst>
            <pc:docMk/>
            <pc:sldMk cId="1653230854" sldId="6067"/>
            <ac:spMk id="15" creationId="{FF600941-810D-600C-0CD3-85A5E8CBCA48}"/>
          </ac:spMkLst>
        </pc:spChg>
        <pc:spChg chg="mod topLvl">
          <ac:chgData name="松浦英宗" userId="9b03fd3a-662f-49ff-9af1-1b93cf7aab22" providerId="ADAL" clId="{56E9DFAE-DDAD-4FCA-8AED-56B2D15DB479}" dt="2026-02-25T08:59:14.508" v="22560" actId="165"/>
          <ac:spMkLst>
            <pc:docMk/>
            <pc:sldMk cId="1653230854" sldId="6067"/>
            <ac:spMk id="19" creationId="{A7987B3F-41D0-4423-A2F6-87872973A11E}"/>
          </ac:spMkLst>
        </pc:spChg>
        <pc:spChg chg="mod topLvl">
          <ac:chgData name="松浦英宗" userId="9b03fd3a-662f-49ff-9af1-1b93cf7aab22" providerId="ADAL" clId="{56E9DFAE-DDAD-4FCA-8AED-56B2D15DB479}" dt="2026-02-25T08:59:30.559" v="22576" actId="1035"/>
          <ac:spMkLst>
            <pc:docMk/>
            <pc:sldMk cId="1653230854" sldId="6067"/>
            <ac:spMk id="21" creationId="{03EAEAA8-43D6-73C9-6844-F7E7B097CC71}"/>
          </ac:spMkLst>
        </pc:spChg>
        <pc:spChg chg="mod">
          <ac:chgData name="松浦英宗" userId="9b03fd3a-662f-49ff-9af1-1b93cf7aab22" providerId="ADAL" clId="{56E9DFAE-DDAD-4FCA-8AED-56B2D15DB479}" dt="2026-02-25T08:59:14.508" v="22560" actId="165"/>
          <ac:spMkLst>
            <pc:docMk/>
            <pc:sldMk cId="1653230854" sldId="6067"/>
            <ac:spMk id="22" creationId="{997B9492-3E7B-5A70-BD09-601842FF06DE}"/>
          </ac:spMkLst>
        </pc:spChg>
        <pc:spChg chg="mod">
          <ac:chgData name="松浦英宗" userId="9b03fd3a-662f-49ff-9af1-1b93cf7aab22" providerId="ADAL" clId="{56E9DFAE-DDAD-4FCA-8AED-56B2D15DB479}" dt="2026-02-25T08:59:14.508" v="22560" actId="165"/>
          <ac:spMkLst>
            <pc:docMk/>
            <pc:sldMk cId="1653230854" sldId="6067"/>
            <ac:spMk id="24" creationId="{6A9E2A65-7F1A-F31D-5FB5-7D399F0E4456}"/>
          </ac:spMkLst>
        </pc:spChg>
        <pc:spChg chg="mod topLvl">
          <ac:chgData name="松浦英宗" userId="9b03fd3a-662f-49ff-9af1-1b93cf7aab22" providerId="ADAL" clId="{56E9DFAE-DDAD-4FCA-8AED-56B2D15DB479}" dt="2026-02-25T08:59:14.508" v="22560" actId="165"/>
          <ac:spMkLst>
            <pc:docMk/>
            <pc:sldMk cId="1653230854" sldId="6067"/>
            <ac:spMk id="28" creationId="{F1EFF350-1DDB-561B-81C2-2726FFE65230}"/>
          </ac:spMkLst>
        </pc:spChg>
        <pc:spChg chg="mod topLvl">
          <ac:chgData name="松浦英宗" userId="9b03fd3a-662f-49ff-9af1-1b93cf7aab22" providerId="ADAL" clId="{56E9DFAE-DDAD-4FCA-8AED-56B2D15DB479}" dt="2026-02-25T08:59:30.559" v="22576" actId="1035"/>
          <ac:spMkLst>
            <pc:docMk/>
            <pc:sldMk cId="1653230854" sldId="6067"/>
            <ac:spMk id="30" creationId="{0DDE4009-CA42-6F27-C036-3316D0F35D6D}"/>
          </ac:spMkLst>
        </pc:spChg>
        <pc:spChg chg="mod">
          <ac:chgData name="松浦英宗" userId="9b03fd3a-662f-49ff-9af1-1b93cf7aab22" providerId="ADAL" clId="{56E9DFAE-DDAD-4FCA-8AED-56B2D15DB479}" dt="2026-02-25T08:59:14.508" v="22560" actId="165"/>
          <ac:spMkLst>
            <pc:docMk/>
            <pc:sldMk cId="1653230854" sldId="6067"/>
            <ac:spMk id="31" creationId="{11519018-5C53-C3D1-ED84-F2DB6E5E754C}"/>
          </ac:spMkLst>
        </pc:spChg>
        <pc:spChg chg="mod">
          <ac:chgData name="松浦英宗" userId="9b03fd3a-662f-49ff-9af1-1b93cf7aab22" providerId="ADAL" clId="{56E9DFAE-DDAD-4FCA-8AED-56B2D15DB479}" dt="2026-02-25T08:57:17.919" v="22535" actId="571"/>
          <ac:spMkLst>
            <pc:docMk/>
            <pc:sldMk cId="1653230854" sldId="6067"/>
            <ac:spMk id="33" creationId="{FE0206DF-0FBE-DBC4-D6D1-68E5B10E85FE}"/>
          </ac:spMkLst>
        </pc:spChg>
        <pc:grpChg chg="add del mod">
          <ac:chgData name="松浦英宗" userId="9b03fd3a-662f-49ff-9af1-1b93cf7aab22" providerId="ADAL" clId="{56E9DFAE-DDAD-4FCA-8AED-56B2D15DB479}" dt="2026-02-25T08:56:00.069" v="22501" actId="165"/>
          <ac:grpSpMkLst>
            <pc:docMk/>
            <pc:sldMk cId="1653230854" sldId="6067"/>
            <ac:grpSpMk id="3" creationId="{68120F5C-83C5-1773-2A2C-4C49B6EA785D}"/>
          </ac:grpSpMkLst>
        </pc:grpChg>
        <pc:grpChg chg="mod topLvl">
          <ac:chgData name="松浦英宗" userId="9b03fd3a-662f-49ff-9af1-1b93cf7aab22" providerId="ADAL" clId="{56E9DFAE-DDAD-4FCA-8AED-56B2D15DB479}" dt="2026-02-25T08:59:23.120" v="22566" actId="14100"/>
          <ac:grpSpMkLst>
            <pc:docMk/>
            <pc:sldMk cId="1653230854" sldId="6067"/>
            <ac:grpSpMk id="4" creationId="{7C41DC93-25CF-95A5-0F7A-976DF1A7D143}"/>
          </ac:grpSpMkLst>
        </pc:grpChg>
        <pc:grpChg chg="add del mod">
          <ac:chgData name="松浦英宗" userId="9b03fd3a-662f-49ff-9af1-1b93cf7aab22" providerId="ADAL" clId="{56E9DFAE-DDAD-4FCA-8AED-56B2D15DB479}" dt="2026-02-25T08:56:16.022" v="22518" actId="478"/>
          <ac:grpSpMkLst>
            <pc:docMk/>
            <pc:sldMk cId="1653230854" sldId="6067"/>
            <ac:grpSpMk id="8" creationId="{3F1AF035-6BEA-3BDB-9B87-023B0014FA4A}"/>
          </ac:grpSpMkLst>
        </pc:grpChg>
        <pc:grpChg chg="add mod">
          <ac:chgData name="松浦英宗" userId="9b03fd3a-662f-49ff-9af1-1b93cf7aab22" providerId="ADAL" clId="{56E9DFAE-DDAD-4FCA-8AED-56B2D15DB479}" dt="2026-02-25T08:59:30.559" v="22576" actId="1035"/>
          <ac:grpSpMkLst>
            <pc:docMk/>
            <pc:sldMk cId="1653230854" sldId="6067"/>
            <ac:grpSpMk id="12" creationId="{2A8D9B56-C72B-2535-6FBA-B69EAC4365F6}"/>
          </ac:grpSpMkLst>
        </pc:grpChg>
        <pc:grpChg chg="add mod">
          <ac:chgData name="松浦英宗" userId="9b03fd3a-662f-49ff-9af1-1b93cf7aab22" providerId="ADAL" clId="{56E9DFAE-DDAD-4FCA-8AED-56B2D15DB479}" dt="2026-02-25T08:57:21.922" v="22537" actId="164"/>
          <ac:grpSpMkLst>
            <pc:docMk/>
            <pc:sldMk cId="1653230854" sldId="6067"/>
            <ac:grpSpMk id="16" creationId="{238A270B-4C54-5FAF-438F-45DDA442F9A6}"/>
          </ac:grpSpMkLst>
        </pc:grpChg>
        <pc:grpChg chg="add mod">
          <ac:chgData name="松浦英宗" userId="9b03fd3a-662f-49ff-9af1-1b93cf7aab22" providerId="ADAL" clId="{56E9DFAE-DDAD-4FCA-8AED-56B2D15DB479}" dt="2026-02-25T08:57:21.922" v="22537" actId="164"/>
          <ac:grpSpMkLst>
            <pc:docMk/>
            <pc:sldMk cId="1653230854" sldId="6067"/>
            <ac:grpSpMk id="17" creationId="{53229E6B-B780-9EBF-6564-3D8FC813E926}"/>
          </ac:grpSpMkLst>
        </pc:grpChg>
        <pc:grpChg chg="mod">
          <ac:chgData name="松浦英宗" userId="9b03fd3a-662f-49ff-9af1-1b93cf7aab22" providerId="ADAL" clId="{56E9DFAE-DDAD-4FCA-8AED-56B2D15DB479}" dt="2026-02-25T08:59:23.120" v="22566" actId="14100"/>
          <ac:grpSpMkLst>
            <pc:docMk/>
            <pc:sldMk cId="1653230854" sldId="6067"/>
            <ac:grpSpMk id="18" creationId="{90DFC8FD-3E30-4349-AD3C-8E9C0E06D263}"/>
          </ac:grpSpMkLst>
        </pc:grpChg>
        <pc:grpChg chg="mod">
          <ac:chgData name="松浦英宗" userId="9b03fd3a-662f-49ff-9af1-1b93cf7aab22" providerId="ADAL" clId="{56E9DFAE-DDAD-4FCA-8AED-56B2D15DB479}" dt="2026-02-25T08:59:30.559" v="22576" actId="1035"/>
          <ac:grpSpMkLst>
            <pc:docMk/>
            <pc:sldMk cId="1653230854" sldId="6067"/>
            <ac:grpSpMk id="20" creationId="{4D7BD23D-0DD9-2F04-C772-57222E7F8C25}"/>
          </ac:grpSpMkLst>
        </pc:grpChg>
        <pc:grpChg chg="add mod">
          <ac:chgData name="松浦英宗" userId="9b03fd3a-662f-49ff-9af1-1b93cf7aab22" providerId="ADAL" clId="{56E9DFAE-DDAD-4FCA-8AED-56B2D15DB479}" dt="2026-02-25T08:57:21.922" v="22537" actId="164"/>
          <ac:grpSpMkLst>
            <pc:docMk/>
            <pc:sldMk cId="1653230854" sldId="6067"/>
            <ac:grpSpMk id="26" creationId="{94519516-38CB-E33F-A5A3-9909CDEC96BE}"/>
          </ac:grpSpMkLst>
        </pc:grpChg>
        <pc:grpChg chg="mod">
          <ac:chgData name="松浦英宗" userId="9b03fd3a-662f-49ff-9af1-1b93cf7aab22" providerId="ADAL" clId="{56E9DFAE-DDAD-4FCA-8AED-56B2D15DB479}" dt="2026-02-25T08:59:23.120" v="22566" actId="14100"/>
          <ac:grpSpMkLst>
            <pc:docMk/>
            <pc:sldMk cId="1653230854" sldId="6067"/>
            <ac:grpSpMk id="27" creationId="{16F227FC-3AF6-0A60-5BD2-E1AB1AE48895}"/>
          </ac:grpSpMkLst>
        </pc:grpChg>
        <pc:grpChg chg="mod">
          <ac:chgData name="松浦英宗" userId="9b03fd3a-662f-49ff-9af1-1b93cf7aab22" providerId="ADAL" clId="{56E9DFAE-DDAD-4FCA-8AED-56B2D15DB479}" dt="2026-02-25T08:59:30.559" v="22576" actId="1035"/>
          <ac:grpSpMkLst>
            <pc:docMk/>
            <pc:sldMk cId="1653230854" sldId="6067"/>
            <ac:grpSpMk id="29" creationId="{C8ECEC9C-743C-B519-1738-B4709BC58608}"/>
          </ac:grpSpMkLst>
        </pc:grpChg>
        <pc:grpChg chg="add mod">
          <ac:chgData name="松浦英宗" userId="9b03fd3a-662f-49ff-9af1-1b93cf7aab22" providerId="ADAL" clId="{56E9DFAE-DDAD-4FCA-8AED-56B2D15DB479}" dt="2026-02-25T08:57:21.922" v="22537" actId="164"/>
          <ac:grpSpMkLst>
            <pc:docMk/>
            <pc:sldMk cId="1653230854" sldId="6067"/>
            <ac:grpSpMk id="35" creationId="{9450CAA5-AF97-5010-49CF-4443553F99DD}"/>
          </ac:grpSpMkLst>
        </pc:grpChg>
        <pc:picChg chg="mod">
          <ac:chgData name="松浦英宗" userId="9b03fd3a-662f-49ff-9af1-1b93cf7aab22" providerId="ADAL" clId="{56E9DFAE-DDAD-4FCA-8AED-56B2D15DB479}" dt="2026-02-25T08:56:00.069" v="22501" actId="165"/>
          <ac:picMkLst>
            <pc:docMk/>
            <pc:sldMk cId="1653230854" sldId="6067"/>
            <ac:picMk id="7" creationId="{6AAF82F9-B1B1-2144-F56C-C51620D30BB0}"/>
          </ac:picMkLst>
        </pc:picChg>
        <pc:picChg chg="mod">
          <ac:chgData name="松浦英宗" userId="9b03fd3a-662f-49ff-9af1-1b93cf7aab22" providerId="ADAL" clId="{56E9DFAE-DDAD-4FCA-8AED-56B2D15DB479}" dt="2026-02-25T08:56:14.904" v="22517" actId="571"/>
          <ac:picMkLst>
            <pc:docMk/>
            <pc:sldMk cId="1653230854" sldId="6067"/>
            <ac:picMk id="10" creationId="{01515478-27CE-FF5B-DB0B-68F4B2B3654B}"/>
          </ac:picMkLst>
        </pc:picChg>
        <pc:picChg chg="mod">
          <ac:chgData name="松浦英宗" userId="9b03fd3a-662f-49ff-9af1-1b93cf7aab22" providerId="ADAL" clId="{56E9DFAE-DDAD-4FCA-8AED-56B2D15DB479}" dt="2026-02-25T08:56:28.564" v="22526" actId="571"/>
          <ac:picMkLst>
            <pc:docMk/>
            <pc:sldMk cId="1653230854" sldId="6067"/>
            <ac:picMk id="14" creationId="{2554E6B3-1051-8788-3098-589AFE193C70}"/>
          </ac:picMkLst>
        </pc:picChg>
        <pc:picChg chg="mod">
          <ac:chgData name="松浦英宗" userId="9b03fd3a-662f-49ff-9af1-1b93cf7aab22" providerId="ADAL" clId="{56E9DFAE-DDAD-4FCA-8AED-56B2D15DB479}" dt="2026-02-25T08:57:15.659" v="22534" actId="571"/>
          <ac:picMkLst>
            <pc:docMk/>
            <pc:sldMk cId="1653230854" sldId="6067"/>
            <ac:picMk id="23" creationId="{9CA51707-E34E-2ADA-ECE5-74DE545BA391}"/>
          </ac:picMkLst>
        </pc:picChg>
        <pc:picChg chg="mod">
          <ac:chgData name="松浦英宗" userId="9b03fd3a-662f-49ff-9af1-1b93cf7aab22" providerId="ADAL" clId="{56E9DFAE-DDAD-4FCA-8AED-56B2D15DB479}" dt="2026-02-25T08:57:15.659" v="22534" actId="571"/>
          <ac:picMkLst>
            <pc:docMk/>
            <pc:sldMk cId="1653230854" sldId="6067"/>
            <ac:picMk id="25" creationId="{A9352D09-7AE1-2033-2D06-BB4DDD2B8E8E}"/>
          </ac:picMkLst>
        </pc:picChg>
        <pc:picChg chg="mod">
          <ac:chgData name="松浦英宗" userId="9b03fd3a-662f-49ff-9af1-1b93cf7aab22" providerId="ADAL" clId="{56E9DFAE-DDAD-4FCA-8AED-56B2D15DB479}" dt="2026-02-25T08:57:17.919" v="22535" actId="571"/>
          <ac:picMkLst>
            <pc:docMk/>
            <pc:sldMk cId="1653230854" sldId="6067"/>
            <ac:picMk id="32" creationId="{16B5DA67-CFA1-6136-C61A-84C05279F545}"/>
          </ac:picMkLst>
        </pc:picChg>
        <pc:picChg chg="mod">
          <ac:chgData name="松浦英宗" userId="9b03fd3a-662f-49ff-9af1-1b93cf7aab22" providerId="ADAL" clId="{56E9DFAE-DDAD-4FCA-8AED-56B2D15DB479}" dt="2026-02-25T08:57:17.919" v="22535" actId="571"/>
          <ac:picMkLst>
            <pc:docMk/>
            <pc:sldMk cId="1653230854" sldId="6067"/>
            <ac:picMk id="34" creationId="{17DE41EE-5765-5566-3A6F-86F34E4CC8B2}"/>
          </ac:picMkLst>
        </pc:picChg>
      </pc:sldChg>
      <pc:sldChg chg="add del">
        <pc:chgData name="松浦英宗" userId="9b03fd3a-662f-49ff-9af1-1b93cf7aab22" providerId="ADAL" clId="{56E9DFAE-DDAD-4FCA-8AED-56B2D15DB479}" dt="2026-02-25T09:45:44.808" v="22856" actId="47"/>
        <pc:sldMkLst>
          <pc:docMk/>
          <pc:sldMk cId="2785976088" sldId="6067"/>
        </pc:sldMkLst>
      </pc:sldChg>
      <pc:sldChg chg="addSp delSp modSp add del mod">
        <pc:chgData name="松浦英宗" userId="9b03fd3a-662f-49ff-9af1-1b93cf7aab22" providerId="ADAL" clId="{56E9DFAE-DDAD-4FCA-8AED-56B2D15DB479}" dt="2026-02-25T09:19:10.294" v="22775" actId="47"/>
        <pc:sldMkLst>
          <pc:docMk/>
          <pc:sldMk cId="3028074772" sldId="6068"/>
        </pc:sldMkLst>
        <pc:spChg chg="add mod">
          <ac:chgData name="松浦英宗" userId="9b03fd3a-662f-49ff-9af1-1b93cf7aab22" providerId="ADAL" clId="{56E9DFAE-DDAD-4FCA-8AED-56B2D15DB479}" dt="2026-02-25T09:11:46.382" v="22704"/>
          <ac:spMkLst>
            <pc:docMk/>
            <pc:sldMk cId="3028074772" sldId="6068"/>
            <ac:spMk id="3" creationId="{B5827CD4-6793-3A2B-8054-CBF9D0F8A440}"/>
          </ac:spMkLst>
        </pc:spChg>
        <pc:spChg chg="add mod">
          <ac:chgData name="松浦英宗" userId="9b03fd3a-662f-49ff-9af1-1b93cf7aab22" providerId="ADAL" clId="{56E9DFAE-DDAD-4FCA-8AED-56B2D15DB479}" dt="2026-02-25T09:12:14.537" v="22712" actId="20577"/>
          <ac:spMkLst>
            <pc:docMk/>
            <pc:sldMk cId="3028074772" sldId="6068"/>
            <ac:spMk id="4" creationId="{C3F8AA4F-DFD8-1AD6-A851-19CA3FBAEB0D}"/>
          </ac:spMkLst>
        </pc:spChg>
        <pc:spChg chg="add mod">
          <ac:chgData name="松浦英宗" userId="9b03fd3a-662f-49ff-9af1-1b93cf7aab22" providerId="ADAL" clId="{56E9DFAE-DDAD-4FCA-8AED-56B2D15DB479}" dt="2026-02-25T09:09:03.202" v="22645" actId="164"/>
          <ac:spMkLst>
            <pc:docMk/>
            <pc:sldMk cId="3028074772" sldId="6068"/>
            <ac:spMk id="5" creationId="{8692507F-958A-6E6C-4240-5F557B7BEE76}"/>
          </ac:spMkLst>
        </pc:spChg>
        <pc:spChg chg="add mod">
          <ac:chgData name="松浦英宗" userId="9b03fd3a-662f-49ff-9af1-1b93cf7aab22" providerId="ADAL" clId="{56E9DFAE-DDAD-4FCA-8AED-56B2D15DB479}" dt="2026-02-25T09:09:03.202" v="22645" actId="164"/>
          <ac:spMkLst>
            <pc:docMk/>
            <pc:sldMk cId="3028074772" sldId="6068"/>
            <ac:spMk id="6" creationId="{E23FCA91-87F9-59FA-AF15-ED1EBCBB1C1B}"/>
          </ac:spMkLst>
        </pc:spChg>
        <pc:spChg chg="add del mod ord">
          <ac:chgData name="松浦英宗" userId="9b03fd3a-662f-49ff-9af1-1b93cf7aab22" providerId="ADAL" clId="{56E9DFAE-DDAD-4FCA-8AED-56B2D15DB479}" dt="2026-02-25T09:10:04.355" v="22678" actId="478"/>
          <ac:spMkLst>
            <pc:docMk/>
            <pc:sldMk cId="3028074772" sldId="6068"/>
            <ac:spMk id="8" creationId="{BF54BE0B-177D-C713-7F75-B17C7F03615F}"/>
          </ac:spMkLst>
        </pc:spChg>
        <pc:spChg chg="add mod ord">
          <ac:chgData name="松浦英宗" userId="9b03fd3a-662f-49ff-9af1-1b93cf7aab22" providerId="ADAL" clId="{56E9DFAE-DDAD-4FCA-8AED-56B2D15DB479}" dt="2026-02-25T09:10:55.607" v="22695" actId="164"/>
          <ac:spMkLst>
            <pc:docMk/>
            <pc:sldMk cId="3028074772" sldId="6068"/>
            <ac:spMk id="9" creationId="{204CDB27-64DD-A25D-F862-49B1F8A79E24}"/>
          </ac:spMkLst>
        </pc:spChg>
        <pc:spChg chg="mod">
          <ac:chgData name="松浦英宗" userId="9b03fd3a-662f-49ff-9af1-1b93cf7aab22" providerId="ADAL" clId="{56E9DFAE-DDAD-4FCA-8AED-56B2D15DB479}" dt="2026-02-25T09:11:01.158" v="22699" actId="571"/>
          <ac:spMkLst>
            <pc:docMk/>
            <pc:sldMk cId="3028074772" sldId="6068"/>
            <ac:spMk id="12" creationId="{8E52E5A5-881D-F701-E9CE-F8094C51E333}"/>
          </ac:spMkLst>
        </pc:spChg>
        <pc:spChg chg="mod">
          <ac:chgData name="松浦英宗" userId="9b03fd3a-662f-49ff-9af1-1b93cf7aab22" providerId="ADAL" clId="{56E9DFAE-DDAD-4FCA-8AED-56B2D15DB479}" dt="2026-02-25T09:12:21.938" v="22714"/>
          <ac:spMkLst>
            <pc:docMk/>
            <pc:sldMk cId="3028074772" sldId="6068"/>
            <ac:spMk id="14" creationId="{B3AC9295-D5BA-38B8-CE18-00688C6FF0D6}"/>
          </ac:spMkLst>
        </pc:spChg>
        <pc:spChg chg="mod">
          <ac:chgData name="松浦英宗" userId="9b03fd3a-662f-49ff-9af1-1b93cf7aab22" providerId="ADAL" clId="{56E9DFAE-DDAD-4FCA-8AED-56B2D15DB479}" dt="2026-02-25T09:12:34.545" v="22717" actId="20577"/>
          <ac:spMkLst>
            <pc:docMk/>
            <pc:sldMk cId="3028074772" sldId="6068"/>
            <ac:spMk id="15" creationId="{C0948329-43B1-77E1-7CF3-08D618BE88A8}"/>
          </ac:spMkLst>
        </pc:spChg>
        <pc:spChg chg="mod">
          <ac:chgData name="松浦英宗" userId="9b03fd3a-662f-49ff-9af1-1b93cf7aab22" providerId="ADAL" clId="{56E9DFAE-DDAD-4FCA-8AED-56B2D15DB479}" dt="2026-02-25T09:11:01.158" v="22699" actId="571"/>
          <ac:spMkLst>
            <pc:docMk/>
            <pc:sldMk cId="3028074772" sldId="6068"/>
            <ac:spMk id="16" creationId="{43F8FA5B-59EB-A8F6-2D59-7D057851776C}"/>
          </ac:spMkLst>
        </pc:spChg>
        <pc:spChg chg="mod">
          <ac:chgData name="松浦英宗" userId="9b03fd3a-662f-49ff-9af1-1b93cf7aab22" providerId="ADAL" clId="{56E9DFAE-DDAD-4FCA-8AED-56B2D15DB479}" dt="2026-02-25T09:11:01.158" v="22699" actId="571"/>
          <ac:spMkLst>
            <pc:docMk/>
            <pc:sldMk cId="3028074772" sldId="6068"/>
            <ac:spMk id="17" creationId="{9E8E2243-87E3-2048-F744-C9326DC461D5}"/>
          </ac:spMkLst>
        </pc:spChg>
        <pc:spChg chg="mod">
          <ac:chgData name="松浦英宗" userId="9b03fd3a-662f-49ff-9af1-1b93cf7aab22" providerId="ADAL" clId="{56E9DFAE-DDAD-4FCA-8AED-56B2D15DB479}" dt="2026-02-25T09:11:02.467" v="22700" actId="571"/>
          <ac:spMkLst>
            <pc:docMk/>
            <pc:sldMk cId="3028074772" sldId="6068"/>
            <ac:spMk id="19" creationId="{24DC4034-349F-F63C-5F8E-67D31FDAB81B}"/>
          </ac:spMkLst>
        </pc:spChg>
        <pc:spChg chg="mod">
          <ac:chgData name="松浦英宗" userId="9b03fd3a-662f-49ff-9af1-1b93cf7aab22" providerId="ADAL" clId="{56E9DFAE-DDAD-4FCA-8AED-56B2D15DB479}" dt="2026-02-25T09:12:40.111" v="22719"/>
          <ac:spMkLst>
            <pc:docMk/>
            <pc:sldMk cId="3028074772" sldId="6068"/>
            <ac:spMk id="21" creationId="{36FFE21D-DC48-D9F0-FA07-5300940A24E7}"/>
          </ac:spMkLst>
        </pc:spChg>
        <pc:spChg chg="mod">
          <ac:chgData name="松浦英宗" userId="9b03fd3a-662f-49ff-9af1-1b93cf7aab22" providerId="ADAL" clId="{56E9DFAE-DDAD-4FCA-8AED-56B2D15DB479}" dt="2026-02-25T09:12:46.499" v="22721"/>
          <ac:spMkLst>
            <pc:docMk/>
            <pc:sldMk cId="3028074772" sldId="6068"/>
            <ac:spMk id="22" creationId="{7F4DF43F-12BD-85D8-C32B-70351A4B31EF}"/>
          </ac:spMkLst>
        </pc:spChg>
        <pc:spChg chg="mod">
          <ac:chgData name="松浦英宗" userId="9b03fd3a-662f-49ff-9af1-1b93cf7aab22" providerId="ADAL" clId="{56E9DFAE-DDAD-4FCA-8AED-56B2D15DB479}" dt="2026-02-25T09:11:02.467" v="22700" actId="571"/>
          <ac:spMkLst>
            <pc:docMk/>
            <pc:sldMk cId="3028074772" sldId="6068"/>
            <ac:spMk id="23" creationId="{E85037FE-F5D1-7F42-769A-7C8CE23AAF1A}"/>
          </ac:spMkLst>
        </pc:spChg>
        <pc:spChg chg="mod">
          <ac:chgData name="松浦英宗" userId="9b03fd3a-662f-49ff-9af1-1b93cf7aab22" providerId="ADAL" clId="{56E9DFAE-DDAD-4FCA-8AED-56B2D15DB479}" dt="2026-02-25T09:11:02.467" v="22700" actId="571"/>
          <ac:spMkLst>
            <pc:docMk/>
            <pc:sldMk cId="3028074772" sldId="6068"/>
            <ac:spMk id="24" creationId="{E21BEA14-6A42-7182-FE73-A9568FA44188}"/>
          </ac:spMkLst>
        </pc:spChg>
        <pc:spChg chg="add del mod ord">
          <ac:chgData name="松浦英宗" userId="9b03fd3a-662f-49ff-9af1-1b93cf7aab22" providerId="ADAL" clId="{56E9DFAE-DDAD-4FCA-8AED-56B2D15DB479}" dt="2026-02-25T09:19:06.725" v="22774" actId="478"/>
          <ac:spMkLst>
            <pc:docMk/>
            <pc:sldMk cId="3028074772" sldId="6068"/>
            <ac:spMk id="26" creationId="{59C5F919-AEB7-0A80-2313-E436C777C452}"/>
          </ac:spMkLst>
        </pc:spChg>
        <pc:grpChg chg="add mod">
          <ac:chgData name="松浦英宗" userId="9b03fd3a-662f-49ff-9af1-1b93cf7aab22" providerId="ADAL" clId="{56E9DFAE-DDAD-4FCA-8AED-56B2D15DB479}" dt="2026-02-25T09:10:55.607" v="22695" actId="164"/>
          <ac:grpSpMkLst>
            <pc:docMk/>
            <pc:sldMk cId="3028074772" sldId="6068"/>
            <ac:grpSpMk id="7" creationId="{0A6E0F05-8274-B070-571E-DDBD4754F0CC}"/>
          </ac:grpSpMkLst>
        </pc:grpChg>
        <pc:grpChg chg="add mod">
          <ac:chgData name="松浦英宗" userId="9b03fd3a-662f-49ff-9af1-1b93cf7aab22" providerId="ADAL" clId="{56E9DFAE-DDAD-4FCA-8AED-56B2D15DB479}" dt="2026-02-25T09:12:54.771" v="22722" actId="164"/>
          <ac:grpSpMkLst>
            <pc:docMk/>
            <pc:sldMk cId="3028074772" sldId="6068"/>
            <ac:grpSpMk id="10" creationId="{E8FD8AFC-73DE-228F-E30C-8938DACE81BE}"/>
          </ac:grpSpMkLst>
        </pc:grpChg>
        <pc:grpChg chg="add mod">
          <ac:chgData name="松浦英宗" userId="9b03fd3a-662f-49ff-9af1-1b93cf7aab22" providerId="ADAL" clId="{56E9DFAE-DDAD-4FCA-8AED-56B2D15DB479}" dt="2026-02-25T09:12:54.771" v="22722" actId="164"/>
          <ac:grpSpMkLst>
            <pc:docMk/>
            <pc:sldMk cId="3028074772" sldId="6068"/>
            <ac:grpSpMk id="11" creationId="{8F066847-1E34-5B02-21A5-7507DCE2A2F8}"/>
          </ac:grpSpMkLst>
        </pc:grpChg>
        <pc:grpChg chg="mod">
          <ac:chgData name="松浦英宗" userId="9b03fd3a-662f-49ff-9af1-1b93cf7aab22" providerId="ADAL" clId="{56E9DFAE-DDAD-4FCA-8AED-56B2D15DB479}" dt="2026-02-25T09:11:01.158" v="22699" actId="571"/>
          <ac:grpSpMkLst>
            <pc:docMk/>
            <pc:sldMk cId="3028074772" sldId="6068"/>
            <ac:grpSpMk id="13" creationId="{8A787D22-CECF-3957-152E-669706622CB1}"/>
          </ac:grpSpMkLst>
        </pc:grpChg>
        <pc:grpChg chg="add mod">
          <ac:chgData name="松浦英宗" userId="9b03fd3a-662f-49ff-9af1-1b93cf7aab22" providerId="ADAL" clId="{56E9DFAE-DDAD-4FCA-8AED-56B2D15DB479}" dt="2026-02-25T09:12:54.771" v="22722" actId="164"/>
          <ac:grpSpMkLst>
            <pc:docMk/>
            <pc:sldMk cId="3028074772" sldId="6068"/>
            <ac:grpSpMk id="18" creationId="{1C4A45A8-53D2-6A85-52CC-EE9A7FFC09D6}"/>
          </ac:grpSpMkLst>
        </pc:grpChg>
        <pc:grpChg chg="mod">
          <ac:chgData name="松浦英宗" userId="9b03fd3a-662f-49ff-9af1-1b93cf7aab22" providerId="ADAL" clId="{56E9DFAE-DDAD-4FCA-8AED-56B2D15DB479}" dt="2026-02-25T09:11:02.467" v="22700" actId="571"/>
          <ac:grpSpMkLst>
            <pc:docMk/>
            <pc:sldMk cId="3028074772" sldId="6068"/>
            <ac:grpSpMk id="20" creationId="{790CE25C-0CB7-28ED-6BFD-A43538C91A08}"/>
          </ac:grpSpMkLst>
        </pc:grpChg>
        <pc:grpChg chg="add mod">
          <ac:chgData name="松浦英宗" userId="9b03fd3a-662f-49ff-9af1-1b93cf7aab22" providerId="ADAL" clId="{56E9DFAE-DDAD-4FCA-8AED-56B2D15DB479}" dt="2026-02-25T09:12:54.771" v="22722" actId="164"/>
          <ac:grpSpMkLst>
            <pc:docMk/>
            <pc:sldMk cId="3028074772" sldId="6068"/>
            <ac:grpSpMk id="25" creationId="{D62A22BA-CB95-5C06-8962-174D6927D8DF}"/>
          </ac:grpSpMkLst>
        </pc:grpChg>
      </pc:sldChg>
      <pc:sldChg chg="addSp modSp add del mod ord">
        <pc:chgData name="松浦英宗" userId="9b03fd3a-662f-49ff-9af1-1b93cf7aab22" providerId="ADAL" clId="{56E9DFAE-DDAD-4FCA-8AED-56B2D15DB479}" dt="2026-02-25T09:45:44.808" v="22856" actId="47"/>
        <pc:sldMkLst>
          <pc:docMk/>
          <pc:sldMk cId="1710306755" sldId="6069"/>
        </pc:sldMkLst>
        <pc:spChg chg="mod">
          <ac:chgData name="松浦英宗" userId="9b03fd3a-662f-49ff-9af1-1b93cf7aab22" providerId="ADAL" clId="{56E9DFAE-DDAD-4FCA-8AED-56B2D15DB479}" dt="2026-02-25T08:41:30.638" v="22183" actId="1035"/>
          <ac:spMkLst>
            <pc:docMk/>
            <pc:sldMk cId="1710306755" sldId="6069"/>
            <ac:spMk id="2" creationId="{6F99E7F5-E745-8652-2AF5-C60ECC76DE70}"/>
          </ac:spMkLst>
        </pc:spChg>
        <pc:spChg chg="add mod">
          <ac:chgData name="松浦英宗" userId="9b03fd3a-662f-49ff-9af1-1b93cf7aab22" providerId="ADAL" clId="{56E9DFAE-DDAD-4FCA-8AED-56B2D15DB479}" dt="2026-02-25T08:38:32.430" v="22036" actId="207"/>
          <ac:spMkLst>
            <pc:docMk/>
            <pc:sldMk cId="1710306755" sldId="6069"/>
            <ac:spMk id="3" creationId="{D30C18AB-0D2A-5633-6A8A-DE4A46C00032}"/>
          </ac:spMkLst>
        </pc:spChg>
        <pc:spChg chg="add mod">
          <ac:chgData name="松浦英宗" userId="9b03fd3a-662f-49ff-9af1-1b93cf7aab22" providerId="ADAL" clId="{56E9DFAE-DDAD-4FCA-8AED-56B2D15DB479}" dt="2026-02-25T08:41:27.985" v="22171" actId="14100"/>
          <ac:spMkLst>
            <pc:docMk/>
            <pc:sldMk cId="1710306755" sldId="6069"/>
            <ac:spMk id="4" creationId="{0AED3BBD-21C6-3924-FC9C-5DCF6F4D3494}"/>
          </ac:spMkLst>
        </pc:spChg>
        <pc:spChg chg="add mod">
          <ac:chgData name="松浦英宗" userId="9b03fd3a-662f-49ff-9af1-1b93cf7aab22" providerId="ADAL" clId="{56E9DFAE-DDAD-4FCA-8AED-56B2D15DB479}" dt="2026-02-25T08:42:39.147" v="22211"/>
          <ac:spMkLst>
            <pc:docMk/>
            <pc:sldMk cId="1710306755" sldId="6069"/>
            <ac:spMk id="5" creationId="{B739846F-B9C4-2B72-48B7-4390A215A83E}"/>
          </ac:spMkLst>
        </pc:spChg>
        <pc:spChg chg="add mod">
          <ac:chgData name="松浦英宗" userId="9b03fd3a-662f-49ff-9af1-1b93cf7aab22" providerId="ADAL" clId="{56E9DFAE-DDAD-4FCA-8AED-56B2D15DB479}" dt="2026-02-25T09:20:28.471" v="22782" actId="403"/>
          <ac:spMkLst>
            <pc:docMk/>
            <pc:sldMk cId="1710306755" sldId="6069"/>
            <ac:spMk id="6" creationId="{59C76B45-78B9-A472-24F7-DF071E533E75}"/>
          </ac:spMkLst>
        </pc:spChg>
        <pc:spChg chg="mod">
          <ac:chgData name="松浦英宗" userId="9b03fd3a-662f-49ff-9af1-1b93cf7aab22" providerId="ADAL" clId="{56E9DFAE-DDAD-4FCA-8AED-56B2D15DB479}" dt="2026-02-25T08:43:18.667" v="22222" actId="404"/>
          <ac:spMkLst>
            <pc:docMk/>
            <pc:sldMk cId="1710306755" sldId="6069"/>
            <ac:spMk id="9" creationId="{E794C33B-0486-C235-7DC3-8D5B1136AACF}"/>
          </ac:spMkLst>
        </pc:spChg>
        <pc:spChg chg="mod">
          <ac:chgData name="松浦英宗" userId="9b03fd3a-662f-49ff-9af1-1b93cf7aab22" providerId="ADAL" clId="{56E9DFAE-DDAD-4FCA-8AED-56B2D15DB479}" dt="2026-02-25T08:41:17.088" v="22168" actId="20577"/>
          <ac:spMkLst>
            <pc:docMk/>
            <pc:sldMk cId="1710306755" sldId="6069"/>
            <ac:spMk id="10" creationId="{B6A5869B-728B-492E-2235-2197256DC196}"/>
          </ac:spMkLst>
        </pc:spChg>
        <pc:spChg chg="mod">
          <ac:chgData name="松浦英宗" userId="9b03fd3a-662f-49ff-9af1-1b93cf7aab22" providerId="ADAL" clId="{56E9DFAE-DDAD-4FCA-8AED-56B2D15DB479}" dt="2026-02-25T08:41:45.529" v="22205" actId="571"/>
          <ac:spMkLst>
            <pc:docMk/>
            <pc:sldMk cId="1710306755" sldId="6069"/>
            <ac:spMk id="16" creationId="{6DD0342E-B271-6A87-999F-E9B95D862B5B}"/>
          </ac:spMkLst>
        </pc:spChg>
        <pc:spChg chg="mod">
          <ac:chgData name="松浦英宗" userId="9b03fd3a-662f-49ff-9af1-1b93cf7aab22" providerId="ADAL" clId="{56E9DFAE-DDAD-4FCA-8AED-56B2D15DB479}" dt="2026-02-25T08:43:18.667" v="22222" actId="404"/>
          <ac:spMkLst>
            <pc:docMk/>
            <pc:sldMk cId="1710306755" sldId="6069"/>
            <ac:spMk id="21" creationId="{B382AB1D-8E60-180A-EB9C-B8D1F7C4038C}"/>
          </ac:spMkLst>
        </pc:spChg>
        <pc:spChg chg="mod">
          <ac:chgData name="松浦英宗" userId="9b03fd3a-662f-49ff-9af1-1b93cf7aab22" providerId="ADAL" clId="{56E9DFAE-DDAD-4FCA-8AED-56B2D15DB479}" dt="2026-02-25T08:41:45.529" v="22205" actId="571"/>
          <ac:spMkLst>
            <pc:docMk/>
            <pc:sldMk cId="1710306755" sldId="6069"/>
            <ac:spMk id="22" creationId="{063F8A87-7806-1FAB-E005-31699A8172D3}"/>
          </ac:spMkLst>
        </pc:spChg>
        <pc:spChg chg="mod">
          <ac:chgData name="松浦英宗" userId="9b03fd3a-662f-49ff-9af1-1b93cf7aab22" providerId="ADAL" clId="{56E9DFAE-DDAD-4FCA-8AED-56B2D15DB479}" dt="2026-02-25T08:42:53.613" v="22215"/>
          <ac:spMkLst>
            <pc:docMk/>
            <pc:sldMk cId="1710306755" sldId="6069"/>
            <ac:spMk id="23" creationId="{7EA7B6B0-33DA-B25F-671B-4A5CF5B05089}"/>
          </ac:spMkLst>
        </pc:spChg>
        <pc:spChg chg="mod">
          <ac:chgData name="松浦英宗" userId="9b03fd3a-662f-49ff-9af1-1b93cf7aab22" providerId="ADAL" clId="{56E9DFAE-DDAD-4FCA-8AED-56B2D15DB479}" dt="2026-02-25T09:20:28.471" v="22782" actId="403"/>
          <ac:spMkLst>
            <pc:docMk/>
            <pc:sldMk cId="1710306755" sldId="6069"/>
            <ac:spMk id="24" creationId="{58FD4A8F-881E-A9FE-A2B4-8D84DFCF93CD}"/>
          </ac:spMkLst>
        </pc:spChg>
        <pc:spChg chg="mod">
          <ac:chgData name="松浦英宗" userId="9b03fd3a-662f-49ff-9af1-1b93cf7aab22" providerId="ADAL" clId="{56E9DFAE-DDAD-4FCA-8AED-56B2D15DB479}" dt="2026-02-25T08:41:47.990" v="22206" actId="571"/>
          <ac:spMkLst>
            <pc:docMk/>
            <pc:sldMk cId="1710306755" sldId="6069"/>
            <ac:spMk id="26" creationId="{594C4EA4-EA72-5202-D3BE-1ED6CC33A3BD}"/>
          </ac:spMkLst>
        </pc:spChg>
        <pc:spChg chg="mod">
          <ac:chgData name="松浦英宗" userId="9b03fd3a-662f-49ff-9af1-1b93cf7aab22" providerId="ADAL" clId="{56E9DFAE-DDAD-4FCA-8AED-56B2D15DB479}" dt="2026-02-25T08:43:18.667" v="22222" actId="404"/>
          <ac:spMkLst>
            <pc:docMk/>
            <pc:sldMk cId="1710306755" sldId="6069"/>
            <ac:spMk id="31" creationId="{CF9B53DB-DC80-4C0F-5489-5BD598CFBC81}"/>
          </ac:spMkLst>
        </pc:spChg>
        <pc:spChg chg="mod">
          <ac:chgData name="松浦英宗" userId="9b03fd3a-662f-49ff-9af1-1b93cf7aab22" providerId="ADAL" clId="{56E9DFAE-DDAD-4FCA-8AED-56B2D15DB479}" dt="2026-02-25T08:41:47.990" v="22206" actId="571"/>
          <ac:spMkLst>
            <pc:docMk/>
            <pc:sldMk cId="1710306755" sldId="6069"/>
            <ac:spMk id="32" creationId="{63184833-2E3F-6728-37EC-00EF3012848C}"/>
          </ac:spMkLst>
        </pc:spChg>
        <pc:spChg chg="mod">
          <ac:chgData name="松浦英宗" userId="9b03fd3a-662f-49ff-9af1-1b93cf7aab22" providerId="ADAL" clId="{56E9DFAE-DDAD-4FCA-8AED-56B2D15DB479}" dt="2026-02-25T08:43:07.926" v="22219"/>
          <ac:spMkLst>
            <pc:docMk/>
            <pc:sldMk cId="1710306755" sldId="6069"/>
            <ac:spMk id="33" creationId="{380EEEA3-36D1-B757-D442-6DE469A4B2D9}"/>
          </ac:spMkLst>
        </pc:spChg>
        <pc:spChg chg="mod">
          <ac:chgData name="松浦英宗" userId="9b03fd3a-662f-49ff-9af1-1b93cf7aab22" providerId="ADAL" clId="{56E9DFAE-DDAD-4FCA-8AED-56B2D15DB479}" dt="2026-02-25T09:20:28.471" v="22782" actId="403"/>
          <ac:spMkLst>
            <pc:docMk/>
            <pc:sldMk cId="1710306755" sldId="6069"/>
            <ac:spMk id="34" creationId="{F866BEE8-E9BF-5B3C-2C83-B12DABDE65C7}"/>
          </ac:spMkLst>
        </pc:spChg>
        <pc:grpChg chg="add mod">
          <ac:chgData name="松浦英宗" userId="9b03fd3a-662f-49ff-9af1-1b93cf7aab22" providerId="ADAL" clId="{56E9DFAE-DDAD-4FCA-8AED-56B2D15DB479}" dt="2026-02-25T08:41:09.458" v="22163" actId="164"/>
          <ac:grpSpMkLst>
            <pc:docMk/>
            <pc:sldMk cId="1710306755" sldId="6069"/>
            <ac:grpSpMk id="7" creationId="{119F2F86-CF0E-ED75-2D89-0DBBFE801A33}"/>
          </ac:grpSpMkLst>
        </pc:grpChg>
        <pc:grpChg chg="add mod">
          <ac:chgData name="松浦英宗" userId="9b03fd3a-662f-49ff-9af1-1b93cf7aab22" providerId="ADAL" clId="{56E9DFAE-DDAD-4FCA-8AED-56B2D15DB479}" dt="2026-02-25T08:41:09.458" v="22163" actId="164"/>
          <ac:grpSpMkLst>
            <pc:docMk/>
            <pc:sldMk cId="1710306755" sldId="6069"/>
            <ac:grpSpMk id="8" creationId="{F9A3F8F4-6373-136C-DAE5-56EF17E6E1EC}"/>
          </ac:grpSpMkLst>
        </pc:grpChg>
        <pc:grpChg chg="add mod">
          <ac:chgData name="松浦英宗" userId="9b03fd3a-662f-49ff-9af1-1b93cf7aab22" providerId="ADAL" clId="{56E9DFAE-DDAD-4FCA-8AED-56B2D15DB479}" dt="2026-02-25T08:41:14.762" v="22165" actId="164"/>
          <ac:grpSpMkLst>
            <pc:docMk/>
            <pc:sldMk cId="1710306755" sldId="6069"/>
            <ac:grpSpMk id="13" creationId="{7B4A4859-F8BE-9AEF-9A62-3C4072B5B494}"/>
          </ac:grpSpMkLst>
        </pc:grpChg>
        <pc:grpChg chg="add mod">
          <ac:chgData name="松浦英宗" userId="9b03fd3a-662f-49ff-9af1-1b93cf7aab22" providerId="ADAL" clId="{56E9DFAE-DDAD-4FCA-8AED-56B2D15DB479}" dt="2026-02-25T08:41:51.284" v="22208" actId="164"/>
          <ac:grpSpMkLst>
            <pc:docMk/>
            <pc:sldMk cId="1710306755" sldId="6069"/>
            <ac:grpSpMk id="14" creationId="{CCA61046-28E7-AEFD-1D38-73FFB4B47458}"/>
          </ac:grpSpMkLst>
        </pc:grpChg>
        <pc:grpChg chg="add mod">
          <ac:chgData name="松浦英宗" userId="9b03fd3a-662f-49ff-9af1-1b93cf7aab22" providerId="ADAL" clId="{56E9DFAE-DDAD-4FCA-8AED-56B2D15DB479}" dt="2026-02-25T08:41:51.284" v="22208" actId="164"/>
          <ac:grpSpMkLst>
            <pc:docMk/>
            <pc:sldMk cId="1710306755" sldId="6069"/>
            <ac:grpSpMk id="15" creationId="{2B03E78E-29BF-DE39-D1C9-35A70C84AC5B}"/>
          </ac:grpSpMkLst>
        </pc:grpChg>
        <pc:grpChg chg="mod">
          <ac:chgData name="松浦英宗" userId="9b03fd3a-662f-49ff-9af1-1b93cf7aab22" providerId="ADAL" clId="{56E9DFAE-DDAD-4FCA-8AED-56B2D15DB479}" dt="2026-02-25T08:41:45.529" v="22205" actId="571"/>
          <ac:grpSpMkLst>
            <pc:docMk/>
            <pc:sldMk cId="1710306755" sldId="6069"/>
            <ac:grpSpMk id="17" creationId="{A92DA272-D7C0-7164-5353-7407717332DC}"/>
          </ac:grpSpMkLst>
        </pc:grpChg>
        <pc:grpChg chg="mod">
          <ac:chgData name="松浦英宗" userId="9b03fd3a-662f-49ff-9af1-1b93cf7aab22" providerId="ADAL" clId="{56E9DFAE-DDAD-4FCA-8AED-56B2D15DB479}" dt="2026-02-25T08:41:45.529" v="22205" actId="571"/>
          <ac:grpSpMkLst>
            <pc:docMk/>
            <pc:sldMk cId="1710306755" sldId="6069"/>
            <ac:grpSpMk id="18" creationId="{861AA369-726E-8086-7CCA-9D5A081F3502}"/>
          </ac:grpSpMkLst>
        </pc:grpChg>
        <pc:grpChg chg="mod">
          <ac:chgData name="松浦英宗" userId="9b03fd3a-662f-49ff-9af1-1b93cf7aab22" providerId="ADAL" clId="{56E9DFAE-DDAD-4FCA-8AED-56B2D15DB479}" dt="2026-02-25T08:41:45.529" v="22205" actId="571"/>
          <ac:grpSpMkLst>
            <pc:docMk/>
            <pc:sldMk cId="1710306755" sldId="6069"/>
            <ac:grpSpMk id="19" creationId="{56B4AEAA-F813-D974-B528-C4B9D7BA2CC5}"/>
          </ac:grpSpMkLst>
        </pc:grpChg>
        <pc:grpChg chg="add mod">
          <ac:chgData name="松浦英宗" userId="9b03fd3a-662f-49ff-9af1-1b93cf7aab22" providerId="ADAL" clId="{56E9DFAE-DDAD-4FCA-8AED-56B2D15DB479}" dt="2026-02-25T08:41:51.284" v="22208" actId="164"/>
          <ac:grpSpMkLst>
            <pc:docMk/>
            <pc:sldMk cId="1710306755" sldId="6069"/>
            <ac:grpSpMk id="25" creationId="{16A2E8C8-D9B2-25D5-61A3-200E913A89EA}"/>
          </ac:grpSpMkLst>
        </pc:grpChg>
        <pc:grpChg chg="mod">
          <ac:chgData name="松浦英宗" userId="9b03fd3a-662f-49ff-9af1-1b93cf7aab22" providerId="ADAL" clId="{56E9DFAE-DDAD-4FCA-8AED-56B2D15DB479}" dt="2026-02-25T08:41:47.990" v="22206" actId="571"/>
          <ac:grpSpMkLst>
            <pc:docMk/>
            <pc:sldMk cId="1710306755" sldId="6069"/>
            <ac:grpSpMk id="27" creationId="{360427BF-3F75-0537-75FC-FB736D574C5B}"/>
          </ac:grpSpMkLst>
        </pc:grpChg>
        <pc:grpChg chg="mod">
          <ac:chgData name="松浦英宗" userId="9b03fd3a-662f-49ff-9af1-1b93cf7aab22" providerId="ADAL" clId="{56E9DFAE-DDAD-4FCA-8AED-56B2D15DB479}" dt="2026-02-25T08:41:47.990" v="22206" actId="571"/>
          <ac:grpSpMkLst>
            <pc:docMk/>
            <pc:sldMk cId="1710306755" sldId="6069"/>
            <ac:grpSpMk id="28" creationId="{1547ED79-4B2B-1648-69D9-22D1277694C3}"/>
          </ac:grpSpMkLst>
        </pc:grpChg>
        <pc:grpChg chg="mod">
          <ac:chgData name="松浦英宗" userId="9b03fd3a-662f-49ff-9af1-1b93cf7aab22" providerId="ADAL" clId="{56E9DFAE-DDAD-4FCA-8AED-56B2D15DB479}" dt="2026-02-25T08:41:47.990" v="22206" actId="571"/>
          <ac:grpSpMkLst>
            <pc:docMk/>
            <pc:sldMk cId="1710306755" sldId="6069"/>
            <ac:grpSpMk id="29" creationId="{067CDE80-8433-A03B-D51A-F04CE0674DAD}"/>
          </ac:grpSpMkLst>
        </pc:grpChg>
        <pc:grpChg chg="add mod">
          <ac:chgData name="松浦英宗" userId="9b03fd3a-662f-49ff-9af1-1b93cf7aab22" providerId="ADAL" clId="{56E9DFAE-DDAD-4FCA-8AED-56B2D15DB479}" dt="2026-02-25T08:41:52.374" v="22209" actId="12788"/>
          <ac:grpSpMkLst>
            <pc:docMk/>
            <pc:sldMk cId="1710306755" sldId="6069"/>
            <ac:grpSpMk id="35" creationId="{62306600-E5F8-7EA8-8C39-3C677A2D42E3}"/>
          </ac:grpSpMkLst>
        </pc:grpChg>
        <pc:cxnChg chg="add mod">
          <ac:chgData name="松浦英宗" userId="9b03fd3a-662f-49ff-9af1-1b93cf7aab22" providerId="ADAL" clId="{56E9DFAE-DDAD-4FCA-8AED-56B2D15DB479}" dt="2026-02-25T08:41:40.805" v="22202" actId="465"/>
          <ac:cxnSpMkLst>
            <pc:docMk/>
            <pc:sldMk cId="1710306755" sldId="6069"/>
            <ac:cxnSpMk id="11" creationId="{0F42BD14-BC86-AEF0-4EE7-9EEB81127808}"/>
          </ac:cxnSpMkLst>
        </pc:cxnChg>
        <pc:cxnChg chg="mod">
          <ac:chgData name="松浦英宗" userId="9b03fd3a-662f-49ff-9af1-1b93cf7aab22" providerId="ADAL" clId="{56E9DFAE-DDAD-4FCA-8AED-56B2D15DB479}" dt="2026-02-25T08:41:45.529" v="22205" actId="571"/>
          <ac:cxnSpMkLst>
            <pc:docMk/>
            <pc:sldMk cId="1710306755" sldId="6069"/>
            <ac:cxnSpMk id="20" creationId="{F953582A-7714-5443-F0C1-A04D672AC969}"/>
          </ac:cxnSpMkLst>
        </pc:cxnChg>
        <pc:cxnChg chg="mod">
          <ac:chgData name="松浦英宗" userId="9b03fd3a-662f-49ff-9af1-1b93cf7aab22" providerId="ADAL" clId="{56E9DFAE-DDAD-4FCA-8AED-56B2D15DB479}" dt="2026-02-25T08:41:47.990" v="22206" actId="571"/>
          <ac:cxnSpMkLst>
            <pc:docMk/>
            <pc:sldMk cId="1710306755" sldId="6069"/>
            <ac:cxnSpMk id="30" creationId="{94CA49DF-6F77-27F7-1BFD-29F36DEF37A3}"/>
          </ac:cxnSpMkLst>
        </pc:cxnChg>
      </pc:sldChg>
      <pc:sldChg chg="add del">
        <pc:chgData name="松浦英宗" userId="9b03fd3a-662f-49ff-9af1-1b93cf7aab22" providerId="ADAL" clId="{56E9DFAE-DDAD-4FCA-8AED-56B2D15DB479}" dt="2026-02-25T09:17:02.924" v="22770" actId="47"/>
        <pc:sldMkLst>
          <pc:docMk/>
          <pc:sldMk cId="3447208755" sldId="6070"/>
        </pc:sldMkLst>
      </pc:sldChg>
      <pc:sldChg chg="add del">
        <pc:chgData name="松浦英宗" userId="9b03fd3a-662f-49ff-9af1-1b93cf7aab22" providerId="ADAL" clId="{56E9DFAE-DDAD-4FCA-8AED-56B2D15DB479}" dt="2026-02-25T08:32:50.836" v="21996" actId="47"/>
        <pc:sldMkLst>
          <pc:docMk/>
          <pc:sldMk cId="2835932179" sldId="6071"/>
        </pc:sldMkLst>
      </pc:sldChg>
      <pc:sldChg chg="add del">
        <pc:chgData name="松浦英宗" userId="9b03fd3a-662f-49ff-9af1-1b93cf7aab22" providerId="ADAL" clId="{56E9DFAE-DDAD-4FCA-8AED-56B2D15DB479}" dt="2026-02-25T08:32:50.836" v="21996" actId="47"/>
        <pc:sldMkLst>
          <pc:docMk/>
          <pc:sldMk cId="2423257595" sldId="6072"/>
        </pc:sldMkLst>
      </pc:sldChg>
      <pc:sldChg chg="add del">
        <pc:chgData name="松浦英宗" userId="9b03fd3a-662f-49ff-9af1-1b93cf7aab22" providerId="ADAL" clId="{56E9DFAE-DDAD-4FCA-8AED-56B2D15DB479}" dt="2026-02-25T08:10:20.736" v="21592" actId="47"/>
        <pc:sldMkLst>
          <pc:docMk/>
          <pc:sldMk cId="4098593197" sldId="6073"/>
        </pc:sldMkLst>
      </pc:sldChg>
      <pc:sldChg chg="add del">
        <pc:chgData name="松浦英宗" userId="9b03fd3a-662f-49ff-9af1-1b93cf7aab22" providerId="ADAL" clId="{56E9DFAE-DDAD-4FCA-8AED-56B2D15DB479}" dt="2026-02-25T07:42:58.884" v="21015" actId="47"/>
        <pc:sldMkLst>
          <pc:docMk/>
          <pc:sldMk cId="2301195511" sldId="6074"/>
        </pc:sldMkLst>
      </pc:sldChg>
      <pc:sldChg chg="add del">
        <pc:chgData name="松浦英宗" userId="9b03fd3a-662f-49ff-9af1-1b93cf7aab22" providerId="ADAL" clId="{56E9DFAE-DDAD-4FCA-8AED-56B2D15DB479}" dt="2026-02-25T09:24:27.930" v="22849" actId="47"/>
        <pc:sldMkLst>
          <pc:docMk/>
          <pc:sldMk cId="4196894930" sldId="6075"/>
        </pc:sldMkLst>
      </pc:sldChg>
      <pc:sldChg chg="add del">
        <pc:chgData name="松浦英宗" userId="9b03fd3a-662f-49ff-9af1-1b93cf7aab22" providerId="ADAL" clId="{56E9DFAE-DDAD-4FCA-8AED-56B2D15DB479}" dt="2026-02-25T08:02:03.016" v="21407" actId="47"/>
        <pc:sldMkLst>
          <pc:docMk/>
          <pc:sldMk cId="2497294004" sldId="6076"/>
        </pc:sldMkLst>
      </pc:sldChg>
      <pc:sldChg chg="add del">
        <pc:chgData name="松浦英宗" userId="9b03fd3a-662f-49ff-9af1-1b93cf7aab22" providerId="ADAL" clId="{56E9DFAE-DDAD-4FCA-8AED-56B2D15DB479}" dt="2026-02-25T08:02:03.016" v="21407" actId="47"/>
        <pc:sldMkLst>
          <pc:docMk/>
          <pc:sldMk cId="3781000092" sldId="6077"/>
        </pc:sldMkLst>
      </pc:sldChg>
      <pc:sldChg chg="add del">
        <pc:chgData name="松浦英宗" userId="9b03fd3a-662f-49ff-9af1-1b93cf7aab22" providerId="ADAL" clId="{56E9DFAE-DDAD-4FCA-8AED-56B2D15DB479}" dt="2026-02-25T07:38:10.594" v="20961" actId="47"/>
        <pc:sldMkLst>
          <pc:docMk/>
          <pc:sldMk cId="2705760586" sldId="6078"/>
        </pc:sldMkLst>
      </pc:sldChg>
      <pc:sldChg chg="add del">
        <pc:chgData name="松浦英宗" userId="9b03fd3a-662f-49ff-9af1-1b93cf7aab22" providerId="ADAL" clId="{56E9DFAE-DDAD-4FCA-8AED-56B2D15DB479}" dt="2026-02-25T08:02:03.016" v="21407" actId="47"/>
        <pc:sldMkLst>
          <pc:docMk/>
          <pc:sldMk cId="1076493680" sldId="6079"/>
        </pc:sldMkLst>
      </pc:sldChg>
      <pc:sldChg chg="add del">
        <pc:chgData name="松浦英宗" userId="9b03fd3a-662f-49ff-9af1-1b93cf7aab22" providerId="ADAL" clId="{56E9DFAE-DDAD-4FCA-8AED-56B2D15DB479}" dt="2026-02-25T01:20:21.457" v="20673" actId="47"/>
        <pc:sldMkLst>
          <pc:docMk/>
          <pc:sldMk cId="4291362445" sldId="6080"/>
        </pc:sldMkLst>
      </pc:sldChg>
      <pc:sldChg chg="add del">
        <pc:chgData name="松浦英宗" userId="9b03fd3a-662f-49ff-9af1-1b93cf7aab22" providerId="ADAL" clId="{56E9DFAE-DDAD-4FCA-8AED-56B2D15DB479}" dt="2026-02-25T01:20:21.457" v="20673" actId="47"/>
        <pc:sldMkLst>
          <pc:docMk/>
          <pc:sldMk cId="649982668" sldId="6081"/>
        </pc:sldMkLst>
      </pc:sldChg>
      <pc:sldChg chg="modSp add del mod">
        <pc:chgData name="松浦英宗" userId="9b03fd3a-662f-49ff-9af1-1b93cf7aab22" providerId="ADAL" clId="{56E9DFAE-DDAD-4FCA-8AED-56B2D15DB479}" dt="2026-02-25T01:19:03.528" v="20666" actId="47"/>
        <pc:sldMkLst>
          <pc:docMk/>
          <pc:sldMk cId="1955822867" sldId="6082"/>
        </pc:sldMkLst>
        <pc:spChg chg="mod">
          <ac:chgData name="松浦英宗" userId="9b03fd3a-662f-49ff-9af1-1b93cf7aab22" providerId="ADAL" clId="{56E9DFAE-DDAD-4FCA-8AED-56B2D15DB479}" dt="2026-02-25T01:16:03.658" v="20634" actId="207"/>
          <ac:spMkLst>
            <pc:docMk/>
            <pc:sldMk cId="1955822867" sldId="6082"/>
            <ac:spMk id="10" creationId="{DEADDA01-420C-6088-2295-327AD94D5DA3}"/>
          </ac:spMkLst>
        </pc:spChg>
        <pc:spChg chg="mod">
          <ac:chgData name="松浦英宗" userId="9b03fd3a-662f-49ff-9af1-1b93cf7aab22" providerId="ADAL" clId="{56E9DFAE-DDAD-4FCA-8AED-56B2D15DB479}" dt="2026-02-25T01:16:03.658" v="20634" actId="207"/>
          <ac:spMkLst>
            <pc:docMk/>
            <pc:sldMk cId="1955822867" sldId="6082"/>
            <ac:spMk id="11" creationId="{F6E367E0-0A07-DABF-0F28-87131E69CFA0}"/>
          </ac:spMkLst>
        </pc:spChg>
        <pc:spChg chg="mod">
          <ac:chgData name="松浦英宗" userId="9b03fd3a-662f-49ff-9af1-1b93cf7aab22" providerId="ADAL" clId="{56E9DFAE-DDAD-4FCA-8AED-56B2D15DB479}" dt="2026-02-25T01:16:03.658" v="20634" actId="207"/>
          <ac:spMkLst>
            <pc:docMk/>
            <pc:sldMk cId="1955822867" sldId="6082"/>
            <ac:spMk id="16" creationId="{2888D715-AC5E-7912-60DF-44388CBCB41F}"/>
          </ac:spMkLst>
        </pc:spChg>
        <pc:spChg chg="mod">
          <ac:chgData name="松浦英宗" userId="9b03fd3a-662f-49ff-9af1-1b93cf7aab22" providerId="ADAL" clId="{56E9DFAE-DDAD-4FCA-8AED-56B2D15DB479}" dt="2026-02-25T01:16:03.658" v="20634" actId="207"/>
          <ac:spMkLst>
            <pc:docMk/>
            <pc:sldMk cId="1955822867" sldId="6082"/>
            <ac:spMk id="17" creationId="{EC6121EC-BD93-4610-66BA-52E05176B96A}"/>
          </ac:spMkLst>
        </pc:spChg>
      </pc:sldChg>
      <pc:sldChg chg="modSp add del mod">
        <pc:chgData name="松浦英宗" userId="9b03fd3a-662f-49ff-9af1-1b93cf7aab22" providerId="ADAL" clId="{56E9DFAE-DDAD-4FCA-8AED-56B2D15DB479}" dt="2026-02-25T09:45:44.808" v="22856" actId="47"/>
        <pc:sldMkLst>
          <pc:docMk/>
          <pc:sldMk cId="3772623593" sldId="6082"/>
        </pc:sldMkLst>
        <pc:spChg chg="mod">
          <ac:chgData name="松浦英宗" userId="9b03fd3a-662f-49ff-9af1-1b93cf7aab22" providerId="ADAL" clId="{56E9DFAE-DDAD-4FCA-8AED-56B2D15DB479}" dt="2026-02-25T08:30:24.587" v="21977" actId="207"/>
          <ac:spMkLst>
            <pc:docMk/>
            <pc:sldMk cId="3772623593" sldId="6082"/>
            <ac:spMk id="3" creationId="{CF3ED66F-92ED-20B0-7544-37FD05148A39}"/>
          </ac:spMkLst>
        </pc:spChg>
        <pc:spChg chg="mod">
          <ac:chgData name="松浦英宗" userId="9b03fd3a-662f-49ff-9af1-1b93cf7aab22" providerId="ADAL" clId="{56E9DFAE-DDAD-4FCA-8AED-56B2D15DB479}" dt="2026-02-25T08:30:24.587" v="21977" actId="207"/>
          <ac:spMkLst>
            <pc:docMk/>
            <pc:sldMk cId="3772623593" sldId="6082"/>
            <ac:spMk id="4" creationId="{09CC207B-FAE9-C37C-C145-0873063A6974}"/>
          </ac:spMkLst>
        </pc:spChg>
        <pc:spChg chg="mod">
          <ac:chgData name="松浦英宗" userId="9b03fd3a-662f-49ff-9af1-1b93cf7aab22" providerId="ADAL" clId="{56E9DFAE-DDAD-4FCA-8AED-56B2D15DB479}" dt="2026-02-25T01:19:21.103" v="20669" actId="207"/>
          <ac:spMkLst>
            <pc:docMk/>
            <pc:sldMk cId="3772623593" sldId="6082"/>
            <ac:spMk id="10" creationId="{0BFAE61A-8159-3F65-4B48-5FF3207A45A4}"/>
          </ac:spMkLst>
        </pc:spChg>
        <pc:spChg chg="mod">
          <ac:chgData name="松浦英宗" userId="9b03fd3a-662f-49ff-9af1-1b93cf7aab22" providerId="ADAL" clId="{56E9DFAE-DDAD-4FCA-8AED-56B2D15DB479}" dt="2026-02-25T01:19:21.103" v="20669" actId="207"/>
          <ac:spMkLst>
            <pc:docMk/>
            <pc:sldMk cId="3772623593" sldId="6082"/>
            <ac:spMk id="11" creationId="{C2A0CDFB-590A-D8B6-5113-CA1AB5319DCB}"/>
          </ac:spMkLst>
        </pc:spChg>
        <pc:spChg chg="mod">
          <ac:chgData name="松浦英宗" userId="9b03fd3a-662f-49ff-9af1-1b93cf7aab22" providerId="ADAL" clId="{56E9DFAE-DDAD-4FCA-8AED-56B2D15DB479}" dt="2026-02-25T01:19:21.103" v="20669" actId="207"/>
          <ac:spMkLst>
            <pc:docMk/>
            <pc:sldMk cId="3772623593" sldId="6082"/>
            <ac:spMk id="16" creationId="{099BAEA9-E46B-9B11-8BC0-DC0529CDEC28}"/>
          </ac:spMkLst>
        </pc:spChg>
        <pc:spChg chg="mod">
          <ac:chgData name="松浦英宗" userId="9b03fd3a-662f-49ff-9af1-1b93cf7aab22" providerId="ADAL" clId="{56E9DFAE-DDAD-4FCA-8AED-56B2D15DB479}" dt="2026-02-25T01:19:21.103" v="20669" actId="207"/>
          <ac:spMkLst>
            <pc:docMk/>
            <pc:sldMk cId="3772623593" sldId="6082"/>
            <ac:spMk id="17" creationId="{69DAD14C-3B97-3EF0-807C-9ED774107E9D}"/>
          </ac:spMkLst>
        </pc:spChg>
      </pc:sldChg>
      <pc:sldChg chg="modSp add del mod">
        <pc:chgData name="松浦英宗" userId="9b03fd3a-662f-49ff-9af1-1b93cf7aab22" providerId="ADAL" clId="{56E9DFAE-DDAD-4FCA-8AED-56B2D15DB479}" dt="2026-02-25T01:19:03.528" v="20666" actId="47"/>
        <pc:sldMkLst>
          <pc:docMk/>
          <pc:sldMk cId="76037308" sldId="6083"/>
        </pc:sldMkLst>
        <pc:spChg chg="mod">
          <ac:chgData name="松浦英宗" userId="9b03fd3a-662f-49ff-9af1-1b93cf7aab22" providerId="ADAL" clId="{56E9DFAE-DDAD-4FCA-8AED-56B2D15DB479}" dt="2026-02-25T01:16:14.986" v="20636" actId="207"/>
          <ac:spMkLst>
            <pc:docMk/>
            <pc:sldMk cId="76037308" sldId="6083"/>
            <ac:spMk id="10" creationId="{946152A9-C57C-451E-BFD0-1C8C9973C8FF}"/>
          </ac:spMkLst>
        </pc:spChg>
        <pc:spChg chg="mod">
          <ac:chgData name="松浦英宗" userId="9b03fd3a-662f-49ff-9af1-1b93cf7aab22" providerId="ADAL" clId="{56E9DFAE-DDAD-4FCA-8AED-56B2D15DB479}" dt="2026-02-25T01:16:20.854" v="20637" actId="207"/>
          <ac:spMkLst>
            <pc:docMk/>
            <pc:sldMk cId="76037308" sldId="6083"/>
            <ac:spMk id="11" creationId="{A8BD9DB6-0089-E708-1A02-D364D6C65AD2}"/>
          </ac:spMkLst>
        </pc:spChg>
        <pc:spChg chg="mod">
          <ac:chgData name="松浦英宗" userId="9b03fd3a-662f-49ff-9af1-1b93cf7aab22" providerId="ADAL" clId="{56E9DFAE-DDAD-4FCA-8AED-56B2D15DB479}" dt="2026-02-25T01:16:14.986" v="20636" actId="207"/>
          <ac:spMkLst>
            <pc:docMk/>
            <pc:sldMk cId="76037308" sldId="6083"/>
            <ac:spMk id="13" creationId="{ECA51D1C-76CD-237A-FC34-8C0497140B82}"/>
          </ac:spMkLst>
        </pc:spChg>
        <pc:spChg chg="mod">
          <ac:chgData name="松浦英宗" userId="9b03fd3a-662f-49ff-9af1-1b93cf7aab22" providerId="ADAL" clId="{56E9DFAE-DDAD-4FCA-8AED-56B2D15DB479}" dt="2026-02-25T01:16:20.854" v="20637" actId="207"/>
          <ac:spMkLst>
            <pc:docMk/>
            <pc:sldMk cId="76037308" sldId="6083"/>
            <ac:spMk id="14" creationId="{4EE58D16-677A-A66D-2FD1-79287C110420}"/>
          </ac:spMkLst>
        </pc:spChg>
        <pc:spChg chg="mod">
          <ac:chgData name="松浦英宗" userId="9b03fd3a-662f-49ff-9af1-1b93cf7aab22" providerId="ADAL" clId="{56E9DFAE-DDAD-4FCA-8AED-56B2D15DB479}" dt="2026-02-25T01:16:14.986" v="20636" actId="207"/>
          <ac:spMkLst>
            <pc:docMk/>
            <pc:sldMk cId="76037308" sldId="6083"/>
            <ac:spMk id="16" creationId="{73BE9DF1-B94E-CB6E-8456-4A5D36335279}"/>
          </ac:spMkLst>
        </pc:spChg>
        <pc:spChg chg="mod">
          <ac:chgData name="松浦英宗" userId="9b03fd3a-662f-49ff-9af1-1b93cf7aab22" providerId="ADAL" clId="{56E9DFAE-DDAD-4FCA-8AED-56B2D15DB479}" dt="2026-02-25T01:16:20.854" v="20637" actId="207"/>
          <ac:spMkLst>
            <pc:docMk/>
            <pc:sldMk cId="76037308" sldId="6083"/>
            <ac:spMk id="17" creationId="{616F9FF6-2F5A-57C1-71AC-A2BFFDEDCE6C}"/>
          </ac:spMkLst>
        </pc:spChg>
        <pc:spChg chg="mod">
          <ac:chgData name="松浦英宗" userId="9b03fd3a-662f-49ff-9af1-1b93cf7aab22" providerId="ADAL" clId="{56E9DFAE-DDAD-4FCA-8AED-56B2D15DB479}" dt="2026-02-25T01:16:14.986" v="20636" actId="207"/>
          <ac:spMkLst>
            <pc:docMk/>
            <pc:sldMk cId="76037308" sldId="6083"/>
            <ac:spMk id="19" creationId="{919F2390-7EF8-1852-411F-7F33E255A915}"/>
          </ac:spMkLst>
        </pc:spChg>
        <pc:spChg chg="mod">
          <ac:chgData name="松浦英宗" userId="9b03fd3a-662f-49ff-9af1-1b93cf7aab22" providerId="ADAL" clId="{56E9DFAE-DDAD-4FCA-8AED-56B2D15DB479}" dt="2026-02-25T01:16:20.854" v="20637" actId="207"/>
          <ac:spMkLst>
            <pc:docMk/>
            <pc:sldMk cId="76037308" sldId="6083"/>
            <ac:spMk id="20" creationId="{93CB42D3-3BAD-BE81-C1DD-5D04FBFD62F2}"/>
          </ac:spMkLst>
        </pc:spChg>
      </pc:sldChg>
      <pc:sldChg chg="modSp add del mod">
        <pc:chgData name="松浦英宗" userId="9b03fd3a-662f-49ff-9af1-1b93cf7aab22" providerId="ADAL" clId="{56E9DFAE-DDAD-4FCA-8AED-56B2D15DB479}" dt="2026-02-25T09:45:44.808" v="22856" actId="47"/>
        <pc:sldMkLst>
          <pc:docMk/>
          <pc:sldMk cId="2829741793" sldId="6083"/>
        </pc:sldMkLst>
        <pc:spChg chg="mod">
          <ac:chgData name="松浦英宗" userId="9b03fd3a-662f-49ff-9af1-1b93cf7aab22" providerId="ADAL" clId="{56E9DFAE-DDAD-4FCA-8AED-56B2D15DB479}" dt="2026-02-25T08:30:35.635" v="21978" actId="207"/>
          <ac:spMkLst>
            <pc:docMk/>
            <pc:sldMk cId="2829741793" sldId="6083"/>
            <ac:spMk id="3" creationId="{3BA33919-1772-3F15-C318-D2AB89369CE0}"/>
          </ac:spMkLst>
        </pc:spChg>
        <pc:spChg chg="mod">
          <ac:chgData name="松浦英宗" userId="9b03fd3a-662f-49ff-9af1-1b93cf7aab22" providerId="ADAL" clId="{56E9DFAE-DDAD-4FCA-8AED-56B2D15DB479}" dt="2026-02-25T08:30:35.635" v="21978" actId="207"/>
          <ac:spMkLst>
            <pc:docMk/>
            <pc:sldMk cId="2829741793" sldId="6083"/>
            <ac:spMk id="4" creationId="{949BF5E9-02C1-BB18-EA0E-1627AA1D61BB}"/>
          </ac:spMkLst>
        </pc:spChg>
        <pc:spChg chg="mod">
          <ac:chgData name="松浦英宗" userId="9b03fd3a-662f-49ff-9af1-1b93cf7aab22" providerId="ADAL" clId="{56E9DFAE-DDAD-4FCA-8AED-56B2D15DB479}" dt="2026-02-25T01:20:07.822" v="20672" actId="208"/>
          <ac:spMkLst>
            <pc:docMk/>
            <pc:sldMk cId="2829741793" sldId="6083"/>
            <ac:spMk id="10" creationId="{7E6BD515-FF28-0230-3DDA-D93BF67E3C80}"/>
          </ac:spMkLst>
        </pc:spChg>
        <pc:spChg chg="mod">
          <ac:chgData name="松浦英宗" userId="9b03fd3a-662f-49ff-9af1-1b93cf7aab22" providerId="ADAL" clId="{56E9DFAE-DDAD-4FCA-8AED-56B2D15DB479}" dt="2026-02-25T01:20:07.822" v="20672" actId="208"/>
          <ac:spMkLst>
            <pc:docMk/>
            <pc:sldMk cId="2829741793" sldId="6083"/>
            <ac:spMk id="13" creationId="{1C727DD5-3888-5FC9-575E-EBE2FC95D998}"/>
          </ac:spMkLst>
        </pc:spChg>
        <pc:spChg chg="mod">
          <ac:chgData name="松浦英宗" userId="9b03fd3a-662f-49ff-9af1-1b93cf7aab22" providerId="ADAL" clId="{56E9DFAE-DDAD-4FCA-8AED-56B2D15DB479}" dt="2026-02-25T01:20:07.822" v="20672" actId="208"/>
          <ac:spMkLst>
            <pc:docMk/>
            <pc:sldMk cId="2829741793" sldId="6083"/>
            <ac:spMk id="16" creationId="{01F219CB-F6E9-1A7C-2916-7B9D82CCE54C}"/>
          </ac:spMkLst>
        </pc:spChg>
        <pc:spChg chg="mod">
          <ac:chgData name="松浦英宗" userId="9b03fd3a-662f-49ff-9af1-1b93cf7aab22" providerId="ADAL" clId="{56E9DFAE-DDAD-4FCA-8AED-56B2D15DB479}" dt="2026-02-25T01:20:07.822" v="20672" actId="208"/>
          <ac:spMkLst>
            <pc:docMk/>
            <pc:sldMk cId="2829741793" sldId="6083"/>
            <ac:spMk id="19" creationId="{151C17A9-BA56-CE3D-D43B-8B150328FDA5}"/>
          </ac:spMkLst>
        </pc:spChg>
      </pc:sldChg>
      <pc:sldChg chg="add del">
        <pc:chgData name="松浦英宗" userId="9b03fd3a-662f-49ff-9af1-1b93cf7aab22" providerId="ADAL" clId="{56E9DFAE-DDAD-4FCA-8AED-56B2D15DB479}" dt="2026-02-25T09:45:44.808" v="22856" actId="47"/>
        <pc:sldMkLst>
          <pc:docMk/>
          <pc:sldMk cId="2175478710" sldId="6084"/>
        </pc:sldMkLst>
      </pc:sldChg>
      <pc:sldChg chg="addSp delSp modSp add del mod">
        <pc:chgData name="松浦英宗" userId="9b03fd3a-662f-49ff-9af1-1b93cf7aab22" providerId="ADAL" clId="{56E9DFAE-DDAD-4FCA-8AED-56B2D15DB479}" dt="2026-02-25T09:24:20.465" v="22847" actId="2696"/>
        <pc:sldMkLst>
          <pc:docMk/>
          <pc:sldMk cId="3958929156" sldId="6084"/>
        </pc:sldMkLst>
        <pc:spChg chg="mod">
          <ac:chgData name="松浦英宗" userId="9b03fd3a-662f-49ff-9af1-1b93cf7aab22" providerId="ADAL" clId="{56E9DFAE-DDAD-4FCA-8AED-56B2D15DB479}" dt="2026-02-25T07:44:07.010" v="21019" actId="207"/>
          <ac:spMkLst>
            <pc:docMk/>
            <pc:sldMk cId="3958929156" sldId="6084"/>
            <ac:spMk id="3" creationId="{E0EBD389-7764-BA8F-2BEC-0E99985B5FFE}"/>
          </ac:spMkLst>
        </pc:spChg>
        <pc:spChg chg="mod">
          <ac:chgData name="松浦英宗" userId="9b03fd3a-662f-49ff-9af1-1b93cf7aab22" providerId="ADAL" clId="{56E9DFAE-DDAD-4FCA-8AED-56B2D15DB479}" dt="2026-02-25T07:37:41.404" v="20957" actId="207"/>
          <ac:spMkLst>
            <pc:docMk/>
            <pc:sldMk cId="3958929156" sldId="6084"/>
            <ac:spMk id="4" creationId="{078B64CC-2FAF-C309-8586-FEC3097391F5}"/>
          </ac:spMkLst>
        </pc:spChg>
        <pc:spChg chg="mod">
          <ac:chgData name="松浦英宗" userId="9b03fd3a-662f-49ff-9af1-1b93cf7aab22" providerId="ADAL" clId="{56E9DFAE-DDAD-4FCA-8AED-56B2D15DB479}" dt="2026-02-25T07:44:07.010" v="21019" actId="207"/>
          <ac:spMkLst>
            <pc:docMk/>
            <pc:sldMk cId="3958929156" sldId="6084"/>
            <ac:spMk id="7" creationId="{7893D088-2ECC-F032-619B-58185CCBB424}"/>
          </ac:spMkLst>
        </pc:spChg>
        <pc:spChg chg="mod">
          <ac:chgData name="松浦英宗" userId="9b03fd3a-662f-49ff-9af1-1b93cf7aab22" providerId="ADAL" clId="{56E9DFAE-DDAD-4FCA-8AED-56B2D15DB479}" dt="2026-02-25T07:44:07.010" v="21019" actId="207"/>
          <ac:spMkLst>
            <pc:docMk/>
            <pc:sldMk cId="3958929156" sldId="6084"/>
            <ac:spMk id="8" creationId="{00677F4B-A2DC-C83C-D009-046B80D6D3FF}"/>
          </ac:spMkLst>
        </pc:spChg>
        <pc:spChg chg="mod">
          <ac:chgData name="松浦英宗" userId="9b03fd3a-662f-49ff-9af1-1b93cf7aab22" providerId="ADAL" clId="{56E9DFAE-DDAD-4FCA-8AED-56B2D15DB479}" dt="2026-02-25T07:44:07.010" v="21019" actId="207"/>
          <ac:spMkLst>
            <pc:docMk/>
            <pc:sldMk cId="3958929156" sldId="6084"/>
            <ac:spMk id="10" creationId="{102D418C-FA8A-ABD3-9D4A-4D2EA98E5D42}"/>
          </ac:spMkLst>
        </pc:spChg>
        <pc:spChg chg="mod">
          <ac:chgData name="松浦英宗" userId="9b03fd3a-662f-49ff-9af1-1b93cf7aab22" providerId="ADAL" clId="{56E9DFAE-DDAD-4FCA-8AED-56B2D15DB479}" dt="2026-02-25T07:44:07.010" v="21019" actId="207"/>
          <ac:spMkLst>
            <pc:docMk/>
            <pc:sldMk cId="3958929156" sldId="6084"/>
            <ac:spMk id="11" creationId="{38447109-7579-C469-0577-F616D46F96E1}"/>
          </ac:spMkLst>
        </pc:spChg>
        <pc:spChg chg="mod">
          <ac:chgData name="松浦英宗" userId="9b03fd3a-662f-49ff-9af1-1b93cf7aab22" providerId="ADAL" clId="{56E9DFAE-DDAD-4FCA-8AED-56B2D15DB479}" dt="2026-02-25T07:44:07.010" v="21019" actId="207"/>
          <ac:spMkLst>
            <pc:docMk/>
            <pc:sldMk cId="3958929156" sldId="6084"/>
            <ac:spMk id="13" creationId="{4841B425-517D-F95D-88B6-EFC2935A24B5}"/>
          </ac:spMkLst>
        </pc:spChg>
        <pc:spChg chg="mod">
          <ac:chgData name="松浦英宗" userId="9b03fd3a-662f-49ff-9af1-1b93cf7aab22" providerId="ADAL" clId="{56E9DFAE-DDAD-4FCA-8AED-56B2D15DB479}" dt="2026-02-25T07:44:07.010" v="21019" actId="207"/>
          <ac:spMkLst>
            <pc:docMk/>
            <pc:sldMk cId="3958929156" sldId="6084"/>
            <ac:spMk id="14" creationId="{DC07D309-A0B0-3136-5557-58EE31EE5F8D}"/>
          </ac:spMkLst>
        </pc:spChg>
        <pc:spChg chg="mod">
          <ac:chgData name="松浦英宗" userId="9b03fd3a-662f-49ff-9af1-1b93cf7aab22" providerId="ADAL" clId="{56E9DFAE-DDAD-4FCA-8AED-56B2D15DB479}" dt="2026-02-25T07:44:07.010" v="21019" actId="207"/>
          <ac:spMkLst>
            <pc:docMk/>
            <pc:sldMk cId="3958929156" sldId="6084"/>
            <ac:spMk id="16" creationId="{BDDE8C03-747C-70B8-5A30-76602CCDCCF8}"/>
          </ac:spMkLst>
        </pc:spChg>
        <pc:spChg chg="mod">
          <ac:chgData name="松浦英宗" userId="9b03fd3a-662f-49ff-9af1-1b93cf7aab22" providerId="ADAL" clId="{56E9DFAE-DDAD-4FCA-8AED-56B2D15DB479}" dt="2026-02-25T07:44:07.010" v="21019" actId="207"/>
          <ac:spMkLst>
            <pc:docMk/>
            <pc:sldMk cId="3958929156" sldId="6084"/>
            <ac:spMk id="17" creationId="{32932AA4-C8C7-3CA7-E90D-D0810FCA9BA2}"/>
          </ac:spMkLst>
        </pc:spChg>
        <pc:spChg chg="mod">
          <ac:chgData name="松浦英宗" userId="9b03fd3a-662f-49ff-9af1-1b93cf7aab22" providerId="ADAL" clId="{56E9DFAE-DDAD-4FCA-8AED-56B2D15DB479}" dt="2026-02-25T07:44:07.010" v="21019" actId="207"/>
          <ac:spMkLst>
            <pc:docMk/>
            <pc:sldMk cId="3958929156" sldId="6084"/>
            <ac:spMk id="20" creationId="{FE8BAF82-704B-D742-3CED-FFEBFBBA3EF7}"/>
          </ac:spMkLst>
        </pc:spChg>
        <pc:spChg chg="add mod ord">
          <ac:chgData name="松浦英宗" userId="9b03fd3a-662f-49ff-9af1-1b93cf7aab22" providerId="ADAL" clId="{56E9DFAE-DDAD-4FCA-8AED-56B2D15DB479}" dt="2026-02-25T07:45:29.588" v="21060" actId="167"/>
          <ac:spMkLst>
            <pc:docMk/>
            <pc:sldMk cId="3958929156" sldId="6084"/>
            <ac:spMk id="21" creationId="{6CCDA3C2-2C86-ECD1-805A-B5BA7C7E679F}"/>
          </ac:spMkLst>
        </pc:spChg>
        <pc:spChg chg="add mod ord">
          <ac:chgData name="松浦英宗" userId="9b03fd3a-662f-49ff-9af1-1b93cf7aab22" providerId="ADAL" clId="{56E9DFAE-DDAD-4FCA-8AED-56B2D15DB479}" dt="2026-02-25T07:46:20.642" v="21070" actId="164"/>
          <ac:spMkLst>
            <pc:docMk/>
            <pc:sldMk cId="3958929156" sldId="6084"/>
            <ac:spMk id="23" creationId="{767902F1-94C3-BC31-C7DE-F25B3FD24A79}"/>
          </ac:spMkLst>
        </pc:spChg>
        <pc:spChg chg="add mod ord">
          <ac:chgData name="松浦英宗" userId="9b03fd3a-662f-49ff-9af1-1b93cf7aab22" providerId="ADAL" clId="{56E9DFAE-DDAD-4FCA-8AED-56B2D15DB479}" dt="2026-02-25T07:46:25.650" v="21072" actId="164"/>
          <ac:spMkLst>
            <pc:docMk/>
            <pc:sldMk cId="3958929156" sldId="6084"/>
            <ac:spMk id="24" creationId="{DFE96342-F814-E279-B6AC-35F99686F96D}"/>
          </ac:spMkLst>
        </pc:spChg>
        <pc:spChg chg="add mod ord">
          <ac:chgData name="松浦英宗" userId="9b03fd3a-662f-49ff-9af1-1b93cf7aab22" providerId="ADAL" clId="{56E9DFAE-DDAD-4FCA-8AED-56B2D15DB479}" dt="2026-02-25T07:46:31.815" v="21074" actId="164"/>
          <ac:spMkLst>
            <pc:docMk/>
            <pc:sldMk cId="3958929156" sldId="6084"/>
            <ac:spMk id="25" creationId="{21C18EF9-BC86-A3B8-30DF-F2222B4D5ECE}"/>
          </ac:spMkLst>
        </pc:spChg>
        <pc:spChg chg="add mod ord">
          <ac:chgData name="松浦英宗" userId="9b03fd3a-662f-49ff-9af1-1b93cf7aab22" providerId="ADAL" clId="{56E9DFAE-DDAD-4FCA-8AED-56B2D15DB479}" dt="2026-02-25T07:46:38.706" v="21076" actId="164"/>
          <ac:spMkLst>
            <pc:docMk/>
            <pc:sldMk cId="3958929156" sldId="6084"/>
            <ac:spMk id="26" creationId="{87DACC7B-26AB-0E5E-BDE5-7B2E96E9CB50}"/>
          </ac:spMkLst>
        </pc:spChg>
        <pc:spChg chg="add mod ord">
          <ac:chgData name="松浦英宗" userId="9b03fd3a-662f-49ff-9af1-1b93cf7aab22" providerId="ADAL" clId="{56E9DFAE-DDAD-4FCA-8AED-56B2D15DB479}" dt="2026-02-25T07:46:42.709" v="21078" actId="164"/>
          <ac:spMkLst>
            <pc:docMk/>
            <pc:sldMk cId="3958929156" sldId="6084"/>
            <ac:spMk id="27" creationId="{A2D2026C-8802-9F9D-FCD5-6316B434494B}"/>
          </ac:spMkLst>
        </pc:spChg>
        <pc:spChg chg="add mod ord">
          <ac:chgData name="松浦英宗" userId="9b03fd3a-662f-49ff-9af1-1b93cf7aab22" providerId="ADAL" clId="{56E9DFAE-DDAD-4FCA-8AED-56B2D15DB479}" dt="2026-02-25T07:46:46.591" v="21080" actId="164"/>
          <ac:spMkLst>
            <pc:docMk/>
            <pc:sldMk cId="3958929156" sldId="6084"/>
            <ac:spMk id="28" creationId="{6B14B7DB-2DAB-F790-B620-F4F6C049ADF5}"/>
          </ac:spMkLst>
        </pc:spChg>
        <pc:grpChg chg="mod ord">
          <ac:chgData name="松浦英宗" userId="9b03fd3a-662f-49ff-9af1-1b93cf7aab22" providerId="ADAL" clId="{56E9DFAE-DDAD-4FCA-8AED-56B2D15DB479}" dt="2026-02-25T07:46:20.642" v="21070" actId="164"/>
          <ac:grpSpMkLst>
            <pc:docMk/>
            <pc:sldMk cId="3958929156" sldId="6084"/>
            <ac:grpSpMk id="5" creationId="{ECD8F2C3-FA54-85F1-296D-98ABD5D93491}"/>
          </ac:grpSpMkLst>
        </pc:grpChg>
        <pc:grpChg chg="mod ord">
          <ac:chgData name="松浦英宗" userId="9b03fd3a-662f-49ff-9af1-1b93cf7aab22" providerId="ADAL" clId="{56E9DFAE-DDAD-4FCA-8AED-56B2D15DB479}" dt="2026-02-25T07:46:25.650" v="21072" actId="164"/>
          <ac:grpSpMkLst>
            <pc:docMk/>
            <pc:sldMk cId="3958929156" sldId="6084"/>
            <ac:grpSpMk id="6" creationId="{4D664095-73B6-36AB-973E-5E207BAF5A9C}"/>
          </ac:grpSpMkLst>
        </pc:grpChg>
        <pc:grpChg chg="mod ord">
          <ac:chgData name="松浦英宗" userId="9b03fd3a-662f-49ff-9af1-1b93cf7aab22" providerId="ADAL" clId="{56E9DFAE-DDAD-4FCA-8AED-56B2D15DB479}" dt="2026-02-25T07:46:31.815" v="21074" actId="164"/>
          <ac:grpSpMkLst>
            <pc:docMk/>
            <pc:sldMk cId="3958929156" sldId="6084"/>
            <ac:grpSpMk id="9" creationId="{BBA12064-65DB-1CEB-646A-5C2F43BC2B83}"/>
          </ac:grpSpMkLst>
        </pc:grpChg>
        <pc:grpChg chg="mod ord">
          <ac:chgData name="松浦英宗" userId="9b03fd3a-662f-49ff-9af1-1b93cf7aab22" providerId="ADAL" clId="{56E9DFAE-DDAD-4FCA-8AED-56B2D15DB479}" dt="2026-02-25T07:46:38.706" v="21076" actId="164"/>
          <ac:grpSpMkLst>
            <pc:docMk/>
            <pc:sldMk cId="3958929156" sldId="6084"/>
            <ac:grpSpMk id="12" creationId="{3BE9B7CE-EC93-438D-BD46-2FD9BE2A3C49}"/>
          </ac:grpSpMkLst>
        </pc:grpChg>
        <pc:grpChg chg="mod ord">
          <ac:chgData name="松浦英宗" userId="9b03fd3a-662f-49ff-9af1-1b93cf7aab22" providerId="ADAL" clId="{56E9DFAE-DDAD-4FCA-8AED-56B2D15DB479}" dt="2026-02-25T07:46:42.709" v="21078" actId="164"/>
          <ac:grpSpMkLst>
            <pc:docMk/>
            <pc:sldMk cId="3958929156" sldId="6084"/>
            <ac:grpSpMk id="15" creationId="{24F6C459-53C8-3336-9DB9-D843B540C269}"/>
          </ac:grpSpMkLst>
        </pc:grpChg>
        <pc:grpChg chg="mod ord">
          <ac:chgData name="松浦英宗" userId="9b03fd3a-662f-49ff-9af1-1b93cf7aab22" providerId="ADAL" clId="{56E9DFAE-DDAD-4FCA-8AED-56B2D15DB479}" dt="2026-02-25T07:46:46.591" v="21080" actId="164"/>
          <ac:grpSpMkLst>
            <pc:docMk/>
            <pc:sldMk cId="3958929156" sldId="6084"/>
            <ac:grpSpMk id="18" creationId="{C37352F4-D098-53CA-6584-1F12292C66FC}"/>
          </ac:grpSpMkLst>
        </pc:grpChg>
        <pc:grpChg chg="add mod">
          <ac:chgData name="松浦英宗" userId="9b03fd3a-662f-49ff-9af1-1b93cf7aab22" providerId="ADAL" clId="{56E9DFAE-DDAD-4FCA-8AED-56B2D15DB479}" dt="2026-02-25T07:37:32.480" v="20956" actId="164"/>
          <ac:grpSpMkLst>
            <pc:docMk/>
            <pc:sldMk cId="3958929156" sldId="6084"/>
            <ac:grpSpMk id="22" creationId="{31ACA6AE-7B62-A5AC-BF33-DA35037D328A}"/>
          </ac:grpSpMkLst>
        </pc:grpChg>
        <pc:grpChg chg="add mod">
          <ac:chgData name="松浦英宗" userId="9b03fd3a-662f-49ff-9af1-1b93cf7aab22" providerId="ADAL" clId="{56E9DFAE-DDAD-4FCA-8AED-56B2D15DB479}" dt="2026-02-25T07:46:20.642" v="21070" actId="164"/>
          <ac:grpSpMkLst>
            <pc:docMk/>
            <pc:sldMk cId="3958929156" sldId="6084"/>
            <ac:grpSpMk id="29" creationId="{71B774A2-255D-0914-AE6C-F8D819CBD85B}"/>
          </ac:grpSpMkLst>
        </pc:grpChg>
        <pc:grpChg chg="add mod">
          <ac:chgData name="松浦英宗" userId="9b03fd3a-662f-49ff-9af1-1b93cf7aab22" providerId="ADAL" clId="{56E9DFAE-DDAD-4FCA-8AED-56B2D15DB479}" dt="2026-02-25T07:46:50.022" v="21081" actId="465"/>
          <ac:grpSpMkLst>
            <pc:docMk/>
            <pc:sldMk cId="3958929156" sldId="6084"/>
            <ac:grpSpMk id="30" creationId="{2A396594-F04F-1893-A2EA-2CB9DAC782A6}"/>
          </ac:grpSpMkLst>
        </pc:grpChg>
        <pc:grpChg chg="add mod">
          <ac:chgData name="松浦英宗" userId="9b03fd3a-662f-49ff-9af1-1b93cf7aab22" providerId="ADAL" clId="{56E9DFAE-DDAD-4FCA-8AED-56B2D15DB479}" dt="2026-02-25T07:46:50.022" v="21081" actId="465"/>
          <ac:grpSpMkLst>
            <pc:docMk/>
            <pc:sldMk cId="3958929156" sldId="6084"/>
            <ac:grpSpMk id="31" creationId="{406F51CB-6E04-CCD7-5579-96FCC060AFA6}"/>
          </ac:grpSpMkLst>
        </pc:grpChg>
        <pc:grpChg chg="add mod">
          <ac:chgData name="松浦英宗" userId="9b03fd3a-662f-49ff-9af1-1b93cf7aab22" providerId="ADAL" clId="{56E9DFAE-DDAD-4FCA-8AED-56B2D15DB479}" dt="2026-02-25T07:46:50.022" v="21081" actId="465"/>
          <ac:grpSpMkLst>
            <pc:docMk/>
            <pc:sldMk cId="3958929156" sldId="6084"/>
            <ac:grpSpMk id="32" creationId="{C13C5E55-743E-9217-3D04-64BE80222B51}"/>
          </ac:grpSpMkLst>
        </pc:grpChg>
        <pc:grpChg chg="add mod">
          <ac:chgData name="松浦英宗" userId="9b03fd3a-662f-49ff-9af1-1b93cf7aab22" providerId="ADAL" clId="{56E9DFAE-DDAD-4FCA-8AED-56B2D15DB479}" dt="2026-02-25T07:46:50.022" v="21081" actId="465"/>
          <ac:grpSpMkLst>
            <pc:docMk/>
            <pc:sldMk cId="3958929156" sldId="6084"/>
            <ac:grpSpMk id="33" creationId="{EED8D1A2-2B56-5AE0-15D5-DA929CB04C00}"/>
          </ac:grpSpMkLst>
        </pc:grpChg>
        <pc:grpChg chg="add mod">
          <ac:chgData name="松浦英宗" userId="9b03fd3a-662f-49ff-9af1-1b93cf7aab22" providerId="ADAL" clId="{56E9DFAE-DDAD-4FCA-8AED-56B2D15DB479}" dt="2026-02-25T07:46:46.591" v="21080" actId="164"/>
          <ac:grpSpMkLst>
            <pc:docMk/>
            <pc:sldMk cId="3958929156" sldId="6084"/>
            <ac:grpSpMk id="34" creationId="{221AF7EA-3E54-96CB-908D-C55749CB925A}"/>
          </ac:grpSpMkLst>
        </pc:grpChg>
      </pc:sldChg>
      <pc:sldChg chg="add del">
        <pc:chgData name="松浦英宗" userId="9b03fd3a-662f-49ff-9af1-1b93cf7aab22" providerId="ADAL" clId="{56E9DFAE-DDAD-4FCA-8AED-56B2D15DB479}" dt="2026-02-25T07:38:31.389" v="20963"/>
        <pc:sldMkLst>
          <pc:docMk/>
          <pc:sldMk cId="2095727944" sldId="6085"/>
        </pc:sldMkLst>
      </pc:sldChg>
      <pc:sldChg chg="addSp delSp modSp add del mod">
        <pc:chgData name="松浦英宗" userId="9b03fd3a-662f-49ff-9af1-1b93cf7aab22" providerId="ADAL" clId="{56E9DFAE-DDAD-4FCA-8AED-56B2D15DB479}" dt="2026-02-25T09:45:44.808" v="22856" actId="47"/>
        <pc:sldMkLst>
          <pc:docMk/>
          <pc:sldMk cId="3316615694" sldId="6085"/>
        </pc:sldMkLst>
        <pc:spChg chg="mod">
          <ac:chgData name="松浦英宗" userId="9b03fd3a-662f-49ff-9af1-1b93cf7aab22" providerId="ADAL" clId="{56E9DFAE-DDAD-4FCA-8AED-56B2D15DB479}" dt="2026-02-25T07:41:46.600" v="20996" actId="164"/>
          <ac:spMkLst>
            <pc:docMk/>
            <pc:sldMk cId="3316615694" sldId="6085"/>
            <ac:spMk id="4" creationId="{6A364B32-BD05-A0F6-09A0-A8D2FC0020D6}"/>
          </ac:spMkLst>
        </pc:spChg>
        <pc:spChg chg="mod">
          <ac:chgData name="松浦英宗" userId="9b03fd3a-662f-49ff-9af1-1b93cf7aab22" providerId="ADAL" clId="{56E9DFAE-DDAD-4FCA-8AED-56B2D15DB479}" dt="2026-02-25T07:38:39.795" v="20966" actId="165"/>
          <ac:spMkLst>
            <pc:docMk/>
            <pc:sldMk cId="3316615694" sldId="6085"/>
            <ac:spMk id="5" creationId="{623E75B5-68AC-283A-3265-86EC9B3FF771}"/>
          </ac:spMkLst>
        </pc:spChg>
        <pc:spChg chg="add mod">
          <ac:chgData name="松浦英宗" userId="9b03fd3a-662f-49ff-9af1-1b93cf7aab22" providerId="ADAL" clId="{56E9DFAE-DDAD-4FCA-8AED-56B2D15DB479}" dt="2026-02-25T07:42:01.057" v="21001" actId="164"/>
          <ac:spMkLst>
            <pc:docMk/>
            <pc:sldMk cId="3316615694" sldId="6085"/>
            <ac:spMk id="6" creationId="{C6ABA71E-58B8-0696-EC7F-C4165A2BF6B8}"/>
          </ac:spMkLst>
        </pc:spChg>
        <pc:spChg chg="mod">
          <ac:chgData name="松浦英宗" userId="9b03fd3a-662f-49ff-9af1-1b93cf7aab22" providerId="ADAL" clId="{56E9DFAE-DDAD-4FCA-8AED-56B2D15DB479}" dt="2026-02-25T07:38:39.795" v="20966" actId="165"/>
          <ac:spMkLst>
            <pc:docMk/>
            <pc:sldMk cId="3316615694" sldId="6085"/>
            <ac:spMk id="7" creationId="{6A623987-743D-AE42-577B-4F83145C57B1}"/>
          </ac:spMkLst>
        </pc:spChg>
        <pc:spChg chg="mod">
          <ac:chgData name="松浦英宗" userId="9b03fd3a-662f-49ff-9af1-1b93cf7aab22" providerId="ADAL" clId="{56E9DFAE-DDAD-4FCA-8AED-56B2D15DB479}" dt="2026-02-25T07:38:39.795" v="20966" actId="165"/>
          <ac:spMkLst>
            <pc:docMk/>
            <pc:sldMk cId="3316615694" sldId="6085"/>
            <ac:spMk id="8" creationId="{5053B8AB-3F84-9F22-FD4C-B96352CF7D55}"/>
          </ac:spMkLst>
        </pc:spChg>
        <pc:spChg chg="mod">
          <ac:chgData name="松浦英宗" userId="9b03fd3a-662f-49ff-9af1-1b93cf7aab22" providerId="ADAL" clId="{56E9DFAE-DDAD-4FCA-8AED-56B2D15DB479}" dt="2026-02-25T07:38:39.795" v="20966" actId="165"/>
          <ac:spMkLst>
            <pc:docMk/>
            <pc:sldMk cId="3316615694" sldId="6085"/>
            <ac:spMk id="9" creationId="{ED6B095D-DDFE-CF14-B8C5-F3DAFA1012A3}"/>
          </ac:spMkLst>
        </pc:spChg>
        <pc:spChg chg="mod">
          <ac:chgData name="松浦英宗" userId="9b03fd3a-662f-49ff-9af1-1b93cf7aab22" providerId="ADAL" clId="{56E9DFAE-DDAD-4FCA-8AED-56B2D15DB479}" dt="2026-02-25T07:41:08.467" v="20988" actId="164"/>
          <ac:spMkLst>
            <pc:docMk/>
            <pc:sldMk cId="3316615694" sldId="6085"/>
            <ac:spMk id="12" creationId="{A177A22C-0F99-43EF-DBFA-7D3CD0F2BFD5}"/>
          </ac:spMkLst>
        </pc:spChg>
        <pc:spChg chg="mod">
          <ac:chgData name="松浦英宗" userId="9b03fd3a-662f-49ff-9af1-1b93cf7aab22" providerId="ADAL" clId="{56E9DFAE-DDAD-4FCA-8AED-56B2D15DB479}" dt="2026-02-25T07:41:08.467" v="20988" actId="164"/>
          <ac:spMkLst>
            <pc:docMk/>
            <pc:sldMk cId="3316615694" sldId="6085"/>
            <ac:spMk id="13" creationId="{EAE03B2B-0443-CABF-AAEC-E641336D27D5}"/>
          </ac:spMkLst>
        </pc:spChg>
        <pc:spChg chg="mod">
          <ac:chgData name="松浦英宗" userId="9b03fd3a-662f-49ff-9af1-1b93cf7aab22" providerId="ADAL" clId="{56E9DFAE-DDAD-4FCA-8AED-56B2D15DB479}" dt="2026-02-25T07:41:08.467" v="20988" actId="164"/>
          <ac:spMkLst>
            <pc:docMk/>
            <pc:sldMk cId="3316615694" sldId="6085"/>
            <ac:spMk id="14" creationId="{10C1AED3-631B-8842-AE3E-0A1B39725863}"/>
          </ac:spMkLst>
        </pc:spChg>
        <pc:spChg chg="mod">
          <ac:chgData name="松浦英宗" userId="9b03fd3a-662f-49ff-9af1-1b93cf7aab22" providerId="ADAL" clId="{56E9DFAE-DDAD-4FCA-8AED-56B2D15DB479}" dt="2026-02-25T07:41:08.467" v="20988" actId="164"/>
          <ac:spMkLst>
            <pc:docMk/>
            <pc:sldMk cId="3316615694" sldId="6085"/>
            <ac:spMk id="15" creationId="{A6B0FEF5-4F4B-67DB-DCE6-B33288A67E27}"/>
          </ac:spMkLst>
        </pc:spChg>
        <pc:spChg chg="mod">
          <ac:chgData name="松浦英宗" userId="9b03fd3a-662f-49ff-9af1-1b93cf7aab22" providerId="ADAL" clId="{56E9DFAE-DDAD-4FCA-8AED-56B2D15DB479}" dt="2026-02-25T07:38:39.795" v="20966" actId="165"/>
          <ac:spMkLst>
            <pc:docMk/>
            <pc:sldMk cId="3316615694" sldId="6085"/>
            <ac:spMk id="18" creationId="{E27CA5D1-8147-76A5-ACFF-724DD41F8824}"/>
          </ac:spMkLst>
        </pc:spChg>
        <pc:spChg chg="mod">
          <ac:chgData name="松浦英宗" userId="9b03fd3a-662f-49ff-9af1-1b93cf7aab22" providerId="ADAL" clId="{56E9DFAE-DDAD-4FCA-8AED-56B2D15DB479}" dt="2026-02-25T07:38:39.795" v="20966" actId="165"/>
          <ac:spMkLst>
            <pc:docMk/>
            <pc:sldMk cId="3316615694" sldId="6085"/>
            <ac:spMk id="29" creationId="{6FECABE4-B9FA-1CB2-28E4-AADB7A9A9BCB}"/>
          </ac:spMkLst>
        </pc:spChg>
        <pc:spChg chg="mod">
          <ac:chgData name="松浦英宗" userId="9b03fd3a-662f-49ff-9af1-1b93cf7aab22" providerId="ADAL" clId="{56E9DFAE-DDAD-4FCA-8AED-56B2D15DB479}" dt="2026-02-25T07:38:39.795" v="20966" actId="165"/>
          <ac:spMkLst>
            <pc:docMk/>
            <pc:sldMk cId="3316615694" sldId="6085"/>
            <ac:spMk id="32" creationId="{F641694C-7D81-9815-7B23-2C4E73068E7F}"/>
          </ac:spMkLst>
        </pc:spChg>
        <pc:spChg chg="mod">
          <ac:chgData name="松浦英宗" userId="9b03fd3a-662f-49ff-9af1-1b93cf7aab22" providerId="ADAL" clId="{56E9DFAE-DDAD-4FCA-8AED-56B2D15DB479}" dt="2026-02-25T07:38:39.795" v="20966" actId="165"/>
          <ac:spMkLst>
            <pc:docMk/>
            <pc:sldMk cId="3316615694" sldId="6085"/>
            <ac:spMk id="35" creationId="{923722EF-2EF4-3383-C0A0-302C8F0C13B2}"/>
          </ac:spMkLst>
        </pc:spChg>
        <pc:spChg chg="add mod">
          <ac:chgData name="松浦英宗" userId="9b03fd3a-662f-49ff-9af1-1b93cf7aab22" providerId="ADAL" clId="{56E9DFAE-DDAD-4FCA-8AED-56B2D15DB479}" dt="2026-02-25T07:41:58.182" v="21000" actId="164"/>
          <ac:spMkLst>
            <pc:docMk/>
            <pc:sldMk cId="3316615694" sldId="6085"/>
            <ac:spMk id="39" creationId="{05713E8F-994F-8405-0453-FC2892CC10D2}"/>
          </ac:spMkLst>
        </pc:spChg>
        <pc:spChg chg="add mod">
          <ac:chgData name="松浦英宗" userId="9b03fd3a-662f-49ff-9af1-1b93cf7aab22" providerId="ADAL" clId="{56E9DFAE-DDAD-4FCA-8AED-56B2D15DB479}" dt="2026-02-25T07:41:49.158" v="20997" actId="164"/>
          <ac:spMkLst>
            <pc:docMk/>
            <pc:sldMk cId="3316615694" sldId="6085"/>
            <ac:spMk id="41" creationId="{6441C03D-03EA-07DD-B544-A0F03F0D03D3}"/>
          </ac:spMkLst>
        </pc:spChg>
        <pc:spChg chg="add mod">
          <ac:chgData name="松浦英宗" userId="9b03fd3a-662f-49ff-9af1-1b93cf7aab22" providerId="ADAL" clId="{56E9DFAE-DDAD-4FCA-8AED-56B2D15DB479}" dt="2026-02-25T07:41:51.682" v="20998" actId="164"/>
          <ac:spMkLst>
            <pc:docMk/>
            <pc:sldMk cId="3316615694" sldId="6085"/>
            <ac:spMk id="42" creationId="{BCA26B40-7A55-90E7-CD81-0DDE90813C45}"/>
          </ac:spMkLst>
        </pc:spChg>
        <pc:spChg chg="add mod">
          <ac:chgData name="松浦英宗" userId="9b03fd3a-662f-49ff-9af1-1b93cf7aab22" providerId="ADAL" clId="{56E9DFAE-DDAD-4FCA-8AED-56B2D15DB479}" dt="2026-02-25T07:41:54.020" v="20999" actId="164"/>
          <ac:spMkLst>
            <pc:docMk/>
            <pc:sldMk cId="3316615694" sldId="6085"/>
            <ac:spMk id="43" creationId="{8D02522C-F550-7794-7B1D-461E0B7D456D}"/>
          </ac:spMkLst>
        </pc:spChg>
        <pc:grpChg chg="mod ord">
          <ac:chgData name="松浦英宗" userId="9b03fd3a-662f-49ff-9af1-1b93cf7aab22" providerId="ADAL" clId="{56E9DFAE-DDAD-4FCA-8AED-56B2D15DB479}" dt="2026-02-25T07:41:46.600" v="20996" actId="164"/>
          <ac:grpSpMkLst>
            <pc:docMk/>
            <pc:sldMk cId="3316615694" sldId="6085"/>
            <ac:grpSpMk id="10" creationId="{E648B468-3FC6-001F-E2D1-41D51020DB39}"/>
          </ac:grpSpMkLst>
        </pc:grpChg>
        <pc:grpChg chg="mod ord">
          <ac:chgData name="松浦英宗" userId="9b03fd3a-662f-49ff-9af1-1b93cf7aab22" providerId="ADAL" clId="{56E9DFAE-DDAD-4FCA-8AED-56B2D15DB479}" dt="2026-02-25T07:42:01.057" v="21001" actId="164"/>
          <ac:grpSpMkLst>
            <pc:docMk/>
            <pc:sldMk cId="3316615694" sldId="6085"/>
            <ac:grpSpMk id="11" creationId="{E0CF07F6-B166-8931-47DA-FE9F4364C99D}"/>
          </ac:grpSpMkLst>
        </pc:grpChg>
        <pc:grpChg chg="mod ord">
          <ac:chgData name="松浦英宗" userId="9b03fd3a-662f-49ff-9af1-1b93cf7aab22" providerId="ADAL" clId="{56E9DFAE-DDAD-4FCA-8AED-56B2D15DB479}" dt="2026-02-25T07:41:58.182" v="21000" actId="164"/>
          <ac:grpSpMkLst>
            <pc:docMk/>
            <pc:sldMk cId="3316615694" sldId="6085"/>
            <ac:grpSpMk id="16" creationId="{FD289AD6-DBF8-E6C1-CC36-37629E04113F}"/>
          </ac:grpSpMkLst>
        </pc:grpChg>
        <pc:grpChg chg="mod ord">
          <ac:chgData name="松浦英宗" userId="9b03fd3a-662f-49ff-9af1-1b93cf7aab22" providerId="ADAL" clId="{56E9DFAE-DDAD-4FCA-8AED-56B2D15DB479}" dt="2026-02-25T07:41:49.158" v="20997" actId="164"/>
          <ac:grpSpMkLst>
            <pc:docMk/>
            <pc:sldMk cId="3316615694" sldId="6085"/>
            <ac:grpSpMk id="23" creationId="{9A71FFA4-262E-9EE6-AF86-7E076594F86F}"/>
          </ac:grpSpMkLst>
        </pc:grpChg>
        <pc:grpChg chg="mod ord">
          <ac:chgData name="松浦英宗" userId="9b03fd3a-662f-49ff-9af1-1b93cf7aab22" providerId="ADAL" clId="{56E9DFAE-DDAD-4FCA-8AED-56B2D15DB479}" dt="2026-02-25T07:41:51.682" v="20998" actId="164"/>
          <ac:grpSpMkLst>
            <pc:docMk/>
            <pc:sldMk cId="3316615694" sldId="6085"/>
            <ac:grpSpMk id="24" creationId="{A08DB979-50C6-AA9D-8E0D-EF6B3973A984}"/>
          </ac:grpSpMkLst>
        </pc:grpChg>
        <pc:grpChg chg="mod ord">
          <ac:chgData name="松浦英宗" userId="9b03fd3a-662f-49ff-9af1-1b93cf7aab22" providerId="ADAL" clId="{56E9DFAE-DDAD-4FCA-8AED-56B2D15DB479}" dt="2026-02-25T07:41:54.020" v="20999" actId="164"/>
          <ac:grpSpMkLst>
            <pc:docMk/>
            <pc:sldMk cId="3316615694" sldId="6085"/>
            <ac:grpSpMk id="25" creationId="{091BE238-B957-8AD2-CC66-D75D0E8A018B}"/>
          </ac:grpSpMkLst>
        </pc:grpChg>
        <pc:grpChg chg="add mod">
          <ac:chgData name="松浦英宗" userId="9b03fd3a-662f-49ff-9af1-1b93cf7aab22" providerId="ADAL" clId="{56E9DFAE-DDAD-4FCA-8AED-56B2D15DB479}" dt="2026-02-25T07:41:08.467" v="20988" actId="164"/>
          <ac:grpSpMkLst>
            <pc:docMk/>
            <pc:sldMk cId="3316615694" sldId="6085"/>
            <ac:grpSpMk id="40" creationId="{6343E35D-A4F8-ECB6-552D-0DDD2FD42B4B}"/>
          </ac:grpSpMkLst>
        </pc:grpChg>
        <pc:grpChg chg="add mod">
          <ac:chgData name="松浦英宗" userId="9b03fd3a-662f-49ff-9af1-1b93cf7aab22" providerId="ADAL" clId="{56E9DFAE-DDAD-4FCA-8AED-56B2D15DB479}" dt="2026-02-25T07:41:46.600" v="20996" actId="164"/>
          <ac:grpSpMkLst>
            <pc:docMk/>
            <pc:sldMk cId="3316615694" sldId="6085"/>
            <ac:grpSpMk id="44" creationId="{96AB3FE4-394D-A605-AB85-00470AF6B276}"/>
          </ac:grpSpMkLst>
        </pc:grpChg>
        <pc:grpChg chg="add mod">
          <ac:chgData name="松浦英宗" userId="9b03fd3a-662f-49ff-9af1-1b93cf7aab22" providerId="ADAL" clId="{56E9DFAE-DDAD-4FCA-8AED-56B2D15DB479}" dt="2026-02-25T07:41:49.158" v="20997" actId="164"/>
          <ac:grpSpMkLst>
            <pc:docMk/>
            <pc:sldMk cId="3316615694" sldId="6085"/>
            <ac:grpSpMk id="45" creationId="{A4889129-CCE0-4DC6-5EA2-1FB57A26FBFA}"/>
          </ac:grpSpMkLst>
        </pc:grpChg>
        <pc:grpChg chg="add mod">
          <ac:chgData name="松浦英宗" userId="9b03fd3a-662f-49ff-9af1-1b93cf7aab22" providerId="ADAL" clId="{56E9DFAE-DDAD-4FCA-8AED-56B2D15DB479}" dt="2026-02-25T07:42:13.473" v="21014" actId="465"/>
          <ac:grpSpMkLst>
            <pc:docMk/>
            <pc:sldMk cId="3316615694" sldId="6085"/>
            <ac:grpSpMk id="46" creationId="{D8810CBA-F253-1EF7-DEBB-CC8F3F66071A}"/>
          </ac:grpSpMkLst>
        </pc:grpChg>
        <pc:grpChg chg="add mod">
          <ac:chgData name="松浦英宗" userId="9b03fd3a-662f-49ff-9af1-1b93cf7aab22" providerId="ADAL" clId="{56E9DFAE-DDAD-4FCA-8AED-56B2D15DB479}" dt="2026-02-25T07:42:05.587" v="21012" actId="1036"/>
          <ac:grpSpMkLst>
            <pc:docMk/>
            <pc:sldMk cId="3316615694" sldId="6085"/>
            <ac:grpSpMk id="47" creationId="{04AB3799-3B4A-F62F-5F3F-EB06CC74E987}"/>
          </ac:grpSpMkLst>
        </pc:grpChg>
        <pc:grpChg chg="add mod">
          <ac:chgData name="松浦英宗" userId="9b03fd3a-662f-49ff-9af1-1b93cf7aab22" providerId="ADAL" clId="{56E9DFAE-DDAD-4FCA-8AED-56B2D15DB479}" dt="2026-02-25T07:42:05.587" v="21012" actId="1036"/>
          <ac:grpSpMkLst>
            <pc:docMk/>
            <pc:sldMk cId="3316615694" sldId="6085"/>
            <ac:grpSpMk id="48" creationId="{57A2F431-B11F-67BA-DF8F-7D18946114F0}"/>
          </ac:grpSpMkLst>
        </pc:grpChg>
        <pc:grpChg chg="add mod">
          <ac:chgData name="松浦英宗" userId="9b03fd3a-662f-49ff-9af1-1b93cf7aab22" providerId="ADAL" clId="{56E9DFAE-DDAD-4FCA-8AED-56B2D15DB479}" dt="2026-02-25T07:42:09.587" v="21013" actId="465"/>
          <ac:grpSpMkLst>
            <pc:docMk/>
            <pc:sldMk cId="3316615694" sldId="6085"/>
            <ac:grpSpMk id="49" creationId="{37BAD29C-EA5A-5FCF-F53C-BCC3285D616F}"/>
          </ac:grpSpMkLst>
        </pc:grpChg>
      </pc:sldChg>
      <pc:sldChg chg="add del">
        <pc:chgData name="松浦英宗" userId="9b03fd3a-662f-49ff-9af1-1b93cf7aab22" providerId="ADAL" clId="{56E9DFAE-DDAD-4FCA-8AED-56B2D15DB479}" dt="2026-02-25T09:24:20.465" v="22847" actId="2696"/>
        <pc:sldMkLst>
          <pc:docMk/>
          <pc:sldMk cId="3578423021" sldId="6086"/>
        </pc:sldMkLst>
      </pc:sldChg>
      <pc:sldChg chg="add del">
        <pc:chgData name="松浦英宗" userId="9b03fd3a-662f-49ff-9af1-1b93cf7aab22" providerId="ADAL" clId="{56E9DFAE-DDAD-4FCA-8AED-56B2D15DB479}" dt="2026-02-25T09:45:44.808" v="22856" actId="47"/>
        <pc:sldMkLst>
          <pc:docMk/>
          <pc:sldMk cId="4088116525" sldId="6086"/>
        </pc:sldMkLst>
      </pc:sldChg>
      <pc:sldChg chg="delSp modSp add del mod">
        <pc:chgData name="松浦英宗" userId="9b03fd3a-662f-49ff-9af1-1b93cf7aab22" providerId="ADAL" clId="{56E9DFAE-DDAD-4FCA-8AED-56B2D15DB479}" dt="2026-02-25T09:45:44.808" v="22856" actId="47"/>
        <pc:sldMkLst>
          <pc:docMk/>
          <pc:sldMk cId="2217478086" sldId="6087"/>
        </pc:sldMkLst>
        <pc:spChg chg="del">
          <ac:chgData name="松浦英宗" userId="9b03fd3a-662f-49ff-9af1-1b93cf7aab22" providerId="ADAL" clId="{56E9DFAE-DDAD-4FCA-8AED-56B2D15DB479}" dt="2026-02-25T07:49:55.740" v="21083" actId="478"/>
          <ac:spMkLst>
            <pc:docMk/>
            <pc:sldMk cId="2217478086" sldId="6087"/>
            <ac:spMk id="3" creationId="{4F298EB1-8A4D-ECE2-8719-574535D08C2A}"/>
          </ac:spMkLst>
        </pc:spChg>
        <pc:spChg chg="del">
          <ac:chgData name="松浦英宗" userId="9b03fd3a-662f-49ff-9af1-1b93cf7aab22" providerId="ADAL" clId="{56E9DFAE-DDAD-4FCA-8AED-56B2D15DB479}" dt="2026-02-25T07:50:07.664" v="21085" actId="478"/>
          <ac:spMkLst>
            <pc:docMk/>
            <pc:sldMk cId="2217478086" sldId="6087"/>
            <ac:spMk id="4" creationId="{2A7E49F6-D87D-809D-0D38-D63626C4EAEA}"/>
          </ac:spMkLst>
        </pc:spChg>
        <pc:spChg chg="del">
          <ac:chgData name="松浦英宗" userId="9b03fd3a-662f-49ff-9af1-1b93cf7aab22" providerId="ADAL" clId="{56E9DFAE-DDAD-4FCA-8AED-56B2D15DB479}" dt="2026-02-25T07:50:07.664" v="21085" actId="478"/>
          <ac:spMkLst>
            <pc:docMk/>
            <pc:sldMk cId="2217478086" sldId="6087"/>
            <ac:spMk id="6" creationId="{621F7874-C807-FDCD-04A0-80EC54C6795A}"/>
          </ac:spMkLst>
        </pc:spChg>
        <pc:spChg chg="mod">
          <ac:chgData name="松浦英宗" userId="9b03fd3a-662f-49ff-9af1-1b93cf7aab22" providerId="ADAL" clId="{56E9DFAE-DDAD-4FCA-8AED-56B2D15DB479}" dt="2026-02-25T07:50:01.666" v="21084" actId="165"/>
          <ac:spMkLst>
            <pc:docMk/>
            <pc:sldMk cId="2217478086" sldId="6087"/>
            <ac:spMk id="14" creationId="{B6E9ABC3-8AC8-7511-C8BA-935163EE1816}"/>
          </ac:spMkLst>
        </pc:spChg>
        <pc:spChg chg="mod">
          <ac:chgData name="松浦英宗" userId="9b03fd3a-662f-49ff-9af1-1b93cf7aab22" providerId="ADAL" clId="{56E9DFAE-DDAD-4FCA-8AED-56B2D15DB479}" dt="2026-02-25T07:50:01.666" v="21084" actId="165"/>
          <ac:spMkLst>
            <pc:docMk/>
            <pc:sldMk cId="2217478086" sldId="6087"/>
            <ac:spMk id="18" creationId="{ED610672-8DA3-4796-FC51-B35530B86CF1}"/>
          </ac:spMkLst>
        </pc:spChg>
        <pc:spChg chg="mod">
          <ac:chgData name="松浦英宗" userId="9b03fd3a-662f-49ff-9af1-1b93cf7aab22" providerId="ADAL" clId="{56E9DFAE-DDAD-4FCA-8AED-56B2D15DB479}" dt="2026-02-25T07:50:01.666" v="21084" actId="165"/>
          <ac:spMkLst>
            <pc:docMk/>
            <pc:sldMk cId="2217478086" sldId="6087"/>
            <ac:spMk id="27" creationId="{B7D5B391-3299-EF23-CF96-9808ED54F5E3}"/>
          </ac:spMkLst>
        </pc:spChg>
        <pc:spChg chg="mod">
          <ac:chgData name="松浦英宗" userId="9b03fd3a-662f-49ff-9af1-1b93cf7aab22" providerId="ADAL" clId="{56E9DFAE-DDAD-4FCA-8AED-56B2D15DB479}" dt="2026-02-25T07:50:01.666" v="21084" actId="165"/>
          <ac:spMkLst>
            <pc:docMk/>
            <pc:sldMk cId="2217478086" sldId="6087"/>
            <ac:spMk id="30" creationId="{E0E477AA-9EEC-7D8E-BDEA-8F884533E310}"/>
          </ac:spMkLst>
        </pc:spChg>
        <pc:spChg chg="mod">
          <ac:chgData name="松浦英宗" userId="9b03fd3a-662f-49ff-9af1-1b93cf7aab22" providerId="ADAL" clId="{56E9DFAE-DDAD-4FCA-8AED-56B2D15DB479}" dt="2026-02-25T07:50:01.666" v="21084" actId="165"/>
          <ac:spMkLst>
            <pc:docMk/>
            <pc:sldMk cId="2217478086" sldId="6087"/>
            <ac:spMk id="32" creationId="{C9F4C4BB-3AFC-8DC7-CAAD-5BDAF27C8054}"/>
          </ac:spMkLst>
        </pc:spChg>
        <pc:spChg chg="mod">
          <ac:chgData name="松浦英宗" userId="9b03fd3a-662f-49ff-9af1-1b93cf7aab22" providerId="ADAL" clId="{56E9DFAE-DDAD-4FCA-8AED-56B2D15DB479}" dt="2026-02-25T07:50:01.666" v="21084" actId="165"/>
          <ac:spMkLst>
            <pc:docMk/>
            <pc:sldMk cId="2217478086" sldId="6087"/>
            <ac:spMk id="34" creationId="{B068C479-8013-E68B-A37C-32C02E61BA33}"/>
          </ac:spMkLst>
        </pc:spChg>
        <pc:spChg chg="mod">
          <ac:chgData name="松浦英宗" userId="9b03fd3a-662f-49ff-9af1-1b93cf7aab22" providerId="ADAL" clId="{56E9DFAE-DDAD-4FCA-8AED-56B2D15DB479}" dt="2026-02-25T07:50:01.666" v="21084" actId="165"/>
          <ac:spMkLst>
            <pc:docMk/>
            <pc:sldMk cId="2217478086" sldId="6087"/>
            <ac:spMk id="37" creationId="{91C01611-23C4-12A3-101C-3B286DC2F469}"/>
          </ac:spMkLst>
        </pc:spChg>
        <pc:spChg chg="del mod topLvl">
          <ac:chgData name="松浦英宗" userId="9b03fd3a-662f-49ff-9af1-1b93cf7aab22" providerId="ADAL" clId="{56E9DFAE-DDAD-4FCA-8AED-56B2D15DB479}" dt="2026-02-25T07:50:07.664" v="21085" actId="478"/>
          <ac:spMkLst>
            <pc:docMk/>
            <pc:sldMk cId="2217478086" sldId="6087"/>
            <ac:spMk id="39" creationId="{B004E4A7-F25C-D55D-E19C-AB83141C0845}"/>
          </ac:spMkLst>
        </pc:spChg>
        <pc:spChg chg="del">
          <ac:chgData name="松浦英宗" userId="9b03fd3a-662f-49ff-9af1-1b93cf7aab22" providerId="ADAL" clId="{56E9DFAE-DDAD-4FCA-8AED-56B2D15DB479}" dt="2026-02-25T07:50:07.664" v="21085" actId="478"/>
          <ac:spMkLst>
            <pc:docMk/>
            <pc:sldMk cId="2217478086" sldId="6087"/>
            <ac:spMk id="41" creationId="{4A6D57FC-23DF-23E9-E7F4-D3D52B46854F}"/>
          </ac:spMkLst>
        </pc:spChg>
        <pc:spChg chg="del mod topLvl">
          <ac:chgData name="松浦英宗" userId="9b03fd3a-662f-49ff-9af1-1b93cf7aab22" providerId="ADAL" clId="{56E9DFAE-DDAD-4FCA-8AED-56B2D15DB479}" dt="2026-02-25T07:50:07.664" v="21085" actId="478"/>
          <ac:spMkLst>
            <pc:docMk/>
            <pc:sldMk cId="2217478086" sldId="6087"/>
            <ac:spMk id="42" creationId="{87E5F7CB-A30F-3A40-CA48-A8DBF6487E8F}"/>
          </ac:spMkLst>
        </pc:spChg>
        <pc:spChg chg="del mod topLvl">
          <ac:chgData name="松浦英宗" userId="9b03fd3a-662f-49ff-9af1-1b93cf7aab22" providerId="ADAL" clId="{56E9DFAE-DDAD-4FCA-8AED-56B2D15DB479}" dt="2026-02-25T07:50:07.664" v="21085" actId="478"/>
          <ac:spMkLst>
            <pc:docMk/>
            <pc:sldMk cId="2217478086" sldId="6087"/>
            <ac:spMk id="43" creationId="{D57BDA6C-98F6-30F8-49B6-6B3189286ABE}"/>
          </ac:spMkLst>
        </pc:spChg>
      </pc:sldChg>
      <pc:sldChg chg="add del">
        <pc:chgData name="松浦英宗" userId="9b03fd3a-662f-49ff-9af1-1b93cf7aab22" providerId="ADAL" clId="{56E9DFAE-DDAD-4FCA-8AED-56B2D15DB479}" dt="2026-02-25T09:45:44.808" v="22856" actId="47"/>
        <pc:sldMkLst>
          <pc:docMk/>
          <pc:sldMk cId="980875018" sldId="6088"/>
        </pc:sldMkLst>
      </pc:sldChg>
      <pc:sldChg chg="delSp modSp add del mod">
        <pc:chgData name="松浦英宗" userId="9b03fd3a-662f-49ff-9af1-1b93cf7aab22" providerId="ADAL" clId="{56E9DFAE-DDAD-4FCA-8AED-56B2D15DB479}" dt="2026-02-25T09:24:41.691" v="22854" actId="2696"/>
        <pc:sldMkLst>
          <pc:docMk/>
          <pc:sldMk cId="1824785430" sldId="6088"/>
        </pc:sldMkLst>
        <pc:spChg chg="del">
          <ac:chgData name="松浦英宗" userId="9b03fd3a-662f-49ff-9af1-1b93cf7aab22" providerId="ADAL" clId="{56E9DFAE-DDAD-4FCA-8AED-56B2D15DB479}" dt="2026-02-25T07:58:52.701" v="21386" actId="478"/>
          <ac:spMkLst>
            <pc:docMk/>
            <pc:sldMk cId="1824785430" sldId="6088"/>
            <ac:spMk id="3" creationId="{BD33C7E0-2702-0B48-2101-9F29D2AF9B50}"/>
          </ac:spMkLst>
        </pc:spChg>
        <pc:spChg chg="mod">
          <ac:chgData name="松浦英宗" userId="9b03fd3a-662f-49ff-9af1-1b93cf7aab22" providerId="ADAL" clId="{56E9DFAE-DDAD-4FCA-8AED-56B2D15DB479}" dt="2026-02-25T09:07:11.432" v="22585" actId="208"/>
          <ac:spMkLst>
            <pc:docMk/>
            <pc:sldMk cId="1824785430" sldId="6088"/>
            <ac:spMk id="4" creationId="{AB160468-4980-8FF8-D310-13043E3A43F2}"/>
          </ac:spMkLst>
        </pc:spChg>
        <pc:spChg chg="mod">
          <ac:chgData name="松浦英宗" userId="9b03fd3a-662f-49ff-9af1-1b93cf7aab22" providerId="ADAL" clId="{56E9DFAE-DDAD-4FCA-8AED-56B2D15DB479}" dt="2026-02-25T09:07:11.432" v="22585" actId="208"/>
          <ac:spMkLst>
            <pc:docMk/>
            <pc:sldMk cId="1824785430" sldId="6088"/>
            <ac:spMk id="13" creationId="{E3CF4F3E-4B38-D590-4D80-1155A653E343}"/>
          </ac:spMkLst>
        </pc:spChg>
        <pc:spChg chg="mod">
          <ac:chgData name="松浦英宗" userId="9b03fd3a-662f-49ff-9af1-1b93cf7aab22" providerId="ADAL" clId="{56E9DFAE-DDAD-4FCA-8AED-56B2D15DB479}" dt="2026-02-25T09:07:11.432" v="22585" actId="208"/>
          <ac:spMkLst>
            <pc:docMk/>
            <pc:sldMk cId="1824785430" sldId="6088"/>
            <ac:spMk id="21" creationId="{01913C22-B976-5581-07D4-A1C9B4BEE483}"/>
          </ac:spMkLst>
        </pc:spChg>
        <pc:spChg chg="mod">
          <ac:chgData name="松浦英宗" userId="9b03fd3a-662f-49ff-9af1-1b93cf7aab22" providerId="ADAL" clId="{56E9DFAE-DDAD-4FCA-8AED-56B2D15DB479}" dt="2026-02-25T09:07:11.432" v="22585" actId="208"/>
          <ac:spMkLst>
            <pc:docMk/>
            <pc:sldMk cId="1824785430" sldId="6088"/>
            <ac:spMk id="29" creationId="{55A601AB-D3D5-605F-1167-59954D17359A}"/>
          </ac:spMkLst>
        </pc:spChg>
      </pc:sldChg>
      <pc:sldChg chg="add del">
        <pc:chgData name="松浦英宗" userId="9b03fd3a-662f-49ff-9af1-1b93cf7aab22" providerId="ADAL" clId="{56E9DFAE-DDAD-4FCA-8AED-56B2D15DB479}" dt="2026-02-25T07:58:49.083" v="21384" actId="47"/>
        <pc:sldMkLst>
          <pc:docMk/>
          <pc:sldMk cId="2435651919" sldId="6088"/>
        </pc:sldMkLst>
      </pc:sldChg>
      <pc:sldChg chg="addSp delSp modSp add del mod">
        <pc:chgData name="松浦英宗" userId="9b03fd3a-662f-49ff-9af1-1b93cf7aab22" providerId="ADAL" clId="{56E9DFAE-DDAD-4FCA-8AED-56B2D15DB479}" dt="2026-02-25T09:45:44.808" v="22856" actId="47"/>
        <pc:sldMkLst>
          <pc:docMk/>
          <pc:sldMk cId="3270635641" sldId="6089"/>
        </pc:sldMkLst>
        <pc:spChg chg="mod topLvl">
          <ac:chgData name="松浦英宗" userId="9b03fd3a-662f-49ff-9af1-1b93cf7aab22" providerId="ADAL" clId="{56E9DFAE-DDAD-4FCA-8AED-56B2D15DB479}" dt="2026-02-25T08:09:47.282" v="21571" actId="165"/>
          <ac:spMkLst>
            <pc:docMk/>
            <pc:sldMk cId="3270635641" sldId="6089"/>
            <ac:spMk id="5" creationId="{66883478-1EF3-6780-25A9-D9196B80E17A}"/>
          </ac:spMkLst>
        </pc:spChg>
        <pc:spChg chg="del mod topLvl">
          <ac:chgData name="松浦英宗" userId="9b03fd3a-662f-49ff-9af1-1b93cf7aab22" providerId="ADAL" clId="{56E9DFAE-DDAD-4FCA-8AED-56B2D15DB479}" dt="2026-02-25T08:08:42.507" v="21561" actId="478"/>
          <ac:spMkLst>
            <pc:docMk/>
            <pc:sldMk cId="3270635641" sldId="6089"/>
            <ac:spMk id="7" creationId="{51692B67-8EB9-855D-3FCD-62BD59D7BEE4}"/>
          </ac:spMkLst>
        </pc:spChg>
        <pc:spChg chg="mod topLvl">
          <ac:chgData name="松浦英宗" userId="9b03fd3a-662f-49ff-9af1-1b93cf7aab22" providerId="ADAL" clId="{56E9DFAE-DDAD-4FCA-8AED-56B2D15DB479}" dt="2026-02-25T08:09:47.282" v="21571" actId="165"/>
          <ac:spMkLst>
            <pc:docMk/>
            <pc:sldMk cId="3270635641" sldId="6089"/>
            <ac:spMk id="8" creationId="{0317CCFF-97EB-DFD0-6629-23078B66079D}"/>
          </ac:spMkLst>
        </pc:spChg>
        <pc:spChg chg="del">
          <ac:chgData name="松浦英宗" userId="9b03fd3a-662f-49ff-9af1-1b93cf7aab22" providerId="ADAL" clId="{56E9DFAE-DDAD-4FCA-8AED-56B2D15DB479}" dt="2026-02-25T08:08:42.507" v="21561" actId="478"/>
          <ac:spMkLst>
            <pc:docMk/>
            <pc:sldMk cId="3270635641" sldId="6089"/>
            <ac:spMk id="9" creationId="{41069C24-CBC3-9151-6145-8D51A6C6B1FB}"/>
          </ac:spMkLst>
        </pc:spChg>
        <pc:spChg chg="mod topLvl">
          <ac:chgData name="松浦英宗" userId="9b03fd3a-662f-49ff-9af1-1b93cf7aab22" providerId="ADAL" clId="{56E9DFAE-DDAD-4FCA-8AED-56B2D15DB479}" dt="2026-02-25T08:09:47.282" v="21571" actId="165"/>
          <ac:spMkLst>
            <pc:docMk/>
            <pc:sldMk cId="3270635641" sldId="6089"/>
            <ac:spMk id="12" creationId="{430AD6BD-4690-5C58-748D-160DF931F4AC}"/>
          </ac:spMkLst>
        </pc:spChg>
        <pc:spChg chg="del mod topLvl">
          <ac:chgData name="松浦英宗" userId="9b03fd3a-662f-49ff-9af1-1b93cf7aab22" providerId="ADAL" clId="{56E9DFAE-DDAD-4FCA-8AED-56B2D15DB479}" dt="2026-02-25T08:08:42.507" v="21561" actId="478"/>
          <ac:spMkLst>
            <pc:docMk/>
            <pc:sldMk cId="3270635641" sldId="6089"/>
            <ac:spMk id="13" creationId="{8EFA1C2A-FFCF-FA2F-AA59-C75C41888F3B}"/>
          </ac:spMkLst>
        </pc:spChg>
        <pc:spChg chg="mod topLvl">
          <ac:chgData name="松浦英宗" userId="9b03fd3a-662f-49ff-9af1-1b93cf7aab22" providerId="ADAL" clId="{56E9DFAE-DDAD-4FCA-8AED-56B2D15DB479}" dt="2026-02-25T08:09:47.282" v="21571" actId="165"/>
          <ac:spMkLst>
            <pc:docMk/>
            <pc:sldMk cId="3270635641" sldId="6089"/>
            <ac:spMk id="14" creationId="{0ADAF434-48E2-48D0-C6F6-79179B6318BB}"/>
          </ac:spMkLst>
        </pc:spChg>
        <pc:spChg chg="del mod topLvl">
          <ac:chgData name="松浦英宗" userId="9b03fd3a-662f-49ff-9af1-1b93cf7aab22" providerId="ADAL" clId="{56E9DFAE-DDAD-4FCA-8AED-56B2D15DB479}" dt="2026-02-25T08:08:42.507" v="21561" actId="478"/>
          <ac:spMkLst>
            <pc:docMk/>
            <pc:sldMk cId="3270635641" sldId="6089"/>
            <ac:spMk id="15" creationId="{810F3653-FF27-AACC-0975-1F3CD2D6C4C2}"/>
          </ac:spMkLst>
        </pc:spChg>
        <pc:spChg chg="mod topLvl">
          <ac:chgData name="松浦英宗" userId="9b03fd3a-662f-49ff-9af1-1b93cf7aab22" providerId="ADAL" clId="{56E9DFAE-DDAD-4FCA-8AED-56B2D15DB479}" dt="2026-02-25T08:09:47.282" v="21571" actId="165"/>
          <ac:spMkLst>
            <pc:docMk/>
            <pc:sldMk cId="3270635641" sldId="6089"/>
            <ac:spMk id="17" creationId="{13A2A4EB-5F1B-B9F6-DA0B-F37566BCBF24}"/>
          </ac:spMkLst>
        </pc:spChg>
        <pc:spChg chg="del">
          <ac:chgData name="松浦英宗" userId="9b03fd3a-662f-49ff-9af1-1b93cf7aab22" providerId="ADAL" clId="{56E9DFAE-DDAD-4FCA-8AED-56B2D15DB479}" dt="2026-02-25T08:08:42.507" v="21561" actId="478"/>
          <ac:spMkLst>
            <pc:docMk/>
            <pc:sldMk cId="3270635641" sldId="6089"/>
            <ac:spMk id="18" creationId="{CE9D6530-71C6-ADF7-1E36-E22BB5CEF593}"/>
          </ac:spMkLst>
        </pc:spChg>
        <pc:spChg chg="mod topLvl">
          <ac:chgData name="松浦英宗" userId="9b03fd3a-662f-49ff-9af1-1b93cf7aab22" providerId="ADAL" clId="{56E9DFAE-DDAD-4FCA-8AED-56B2D15DB479}" dt="2026-02-25T08:09:47.282" v="21571" actId="165"/>
          <ac:spMkLst>
            <pc:docMk/>
            <pc:sldMk cId="3270635641" sldId="6089"/>
            <ac:spMk id="19" creationId="{DAD8911C-64AB-4138-9C4E-39953258616B}"/>
          </ac:spMkLst>
        </pc:spChg>
        <pc:spChg chg="mod">
          <ac:chgData name="松浦英宗" userId="9b03fd3a-662f-49ff-9af1-1b93cf7aab22" providerId="ADAL" clId="{56E9DFAE-DDAD-4FCA-8AED-56B2D15DB479}" dt="2026-02-25T08:09:38.463" v="21567" actId="1076"/>
          <ac:spMkLst>
            <pc:docMk/>
            <pc:sldMk cId="3270635641" sldId="6089"/>
            <ac:spMk id="26" creationId="{ED8B9436-BF47-FFE8-EE11-8ABE73E73E4B}"/>
          </ac:spMkLst>
        </pc:spChg>
        <pc:spChg chg="del mod topLvl">
          <ac:chgData name="松浦英宗" userId="9b03fd3a-662f-49ff-9af1-1b93cf7aab22" providerId="ADAL" clId="{56E9DFAE-DDAD-4FCA-8AED-56B2D15DB479}" dt="2026-02-25T08:08:42.507" v="21561" actId="478"/>
          <ac:spMkLst>
            <pc:docMk/>
            <pc:sldMk cId="3270635641" sldId="6089"/>
            <ac:spMk id="27" creationId="{FD263C6C-33D9-60CC-69B1-A333EC970F5F}"/>
          </ac:spMkLst>
        </pc:spChg>
        <pc:spChg chg="mod topLvl">
          <ac:chgData name="松浦英宗" userId="9b03fd3a-662f-49ff-9af1-1b93cf7aab22" providerId="ADAL" clId="{56E9DFAE-DDAD-4FCA-8AED-56B2D15DB479}" dt="2026-02-25T08:09:47.282" v="21571" actId="165"/>
          <ac:spMkLst>
            <pc:docMk/>
            <pc:sldMk cId="3270635641" sldId="6089"/>
            <ac:spMk id="28" creationId="{02CC2F60-45BA-507C-CF3C-36C10CFDD312}"/>
          </ac:spMkLst>
        </pc:spChg>
        <pc:spChg chg="mod">
          <ac:chgData name="松浦英宗" userId="9b03fd3a-662f-49ff-9af1-1b93cf7aab22" providerId="ADAL" clId="{56E9DFAE-DDAD-4FCA-8AED-56B2D15DB479}" dt="2026-02-25T08:09:38.463" v="21567" actId="1076"/>
          <ac:spMkLst>
            <pc:docMk/>
            <pc:sldMk cId="3270635641" sldId="6089"/>
            <ac:spMk id="30" creationId="{D7F983B2-A37A-20F5-1F4A-10FCBB9C779A}"/>
          </ac:spMkLst>
        </pc:spChg>
        <pc:spChg chg="del">
          <ac:chgData name="松浦英宗" userId="9b03fd3a-662f-49ff-9af1-1b93cf7aab22" providerId="ADAL" clId="{56E9DFAE-DDAD-4FCA-8AED-56B2D15DB479}" dt="2026-02-25T08:08:42.507" v="21561" actId="478"/>
          <ac:spMkLst>
            <pc:docMk/>
            <pc:sldMk cId="3270635641" sldId="6089"/>
            <ac:spMk id="31" creationId="{7C8118F1-C10C-A449-798C-FDCD47740741}"/>
          </ac:spMkLst>
        </pc:spChg>
        <pc:spChg chg="mod topLvl">
          <ac:chgData name="松浦英宗" userId="9b03fd3a-662f-49ff-9af1-1b93cf7aab22" providerId="ADAL" clId="{56E9DFAE-DDAD-4FCA-8AED-56B2D15DB479}" dt="2026-02-25T08:09:47.282" v="21571" actId="165"/>
          <ac:spMkLst>
            <pc:docMk/>
            <pc:sldMk cId="3270635641" sldId="6089"/>
            <ac:spMk id="32" creationId="{2E04394B-34BC-790F-94DA-CF62409B4589}"/>
          </ac:spMkLst>
        </pc:spChg>
        <pc:spChg chg="del mod topLvl">
          <ac:chgData name="松浦英宗" userId="9b03fd3a-662f-49ff-9af1-1b93cf7aab22" providerId="ADAL" clId="{56E9DFAE-DDAD-4FCA-8AED-56B2D15DB479}" dt="2026-02-25T08:08:42.507" v="21561" actId="478"/>
          <ac:spMkLst>
            <pc:docMk/>
            <pc:sldMk cId="3270635641" sldId="6089"/>
            <ac:spMk id="33" creationId="{682269C5-D030-603F-1656-F0810FD88177}"/>
          </ac:spMkLst>
        </pc:spChg>
        <pc:spChg chg="mod topLvl">
          <ac:chgData name="松浦英宗" userId="9b03fd3a-662f-49ff-9af1-1b93cf7aab22" providerId="ADAL" clId="{56E9DFAE-DDAD-4FCA-8AED-56B2D15DB479}" dt="2026-02-25T08:09:47.282" v="21571" actId="165"/>
          <ac:spMkLst>
            <pc:docMk/>
            <pc:sldMk cId="3270635641" sldId="6089"/>
            <ac:spMk id="34" creationId="{DCE3D989-5DF6-934F-449B-480BEC2B86A4}"/>
          </ac:spMkLst>
        </pc:spChg>
        <pc:spChg chg="del mod topLvl">
          <ac:chgData name="松浦英宗" userId="9b03fd3a-662f-49ff-9af1-1b93cf7aab22" providerId="ADAL" clId="{56E9DFAE-DDAD-4FCA-8AED-56B2D15DB479}" dt="2026-02-25T08:08:42.507" v="21561" actId="478"/>
          <ac:spMkLst>
            <pc:docMk/>
            <pc:sldMk cId="3270635641" sldId="6089"/>
            <ac:spMk id="35" creationId="{D1D7100B-326F-3621-F5EE-F5B4B4797C89}"/>
          </ac:spMkLst>
        </pc:spChg>
        <pc:spChg chg="mod topLvl">
          <ac:chgData name="松浦英宗" userId="9b03fd3a-662f-49ff-9af1-1b93cf7aab22" providerId="ADAL" clId="{56E9DFAE-DDAD-4FCA-8AED-56B2D15DB479}" dt="2026-02-25T08:09:47.282" v="21571" actId="165"/>
          <ac:spMkLst>
            <pc:docMk/>
            <pc:sldMk cId="3270635641" sldId="6089"/>
            <ac:spMk id="36" creationId="{92E2DD6F-8AB6-E96E-1AF7-D6A58466E096}"/>
          </ac:spMkLst>
        </pc:spChg>
        <pc:spChg chg="del">
          <ac:chgData name="松浦英宗" userId="9b03fd3a-662f-49ff-9af1-1b93cf7aab22" providerId="ADAL" clId="{56E9DFAE-DDAD-4FCA-8AED-56B2D15DB479}" dt="2026-02-25T08:08:42.507" v="21561" actId="478"/>
          <ac:spMkLst>
            <pc:docMk/>
            <pc:sldMk cId="3270635641" sldId="6089"/>
            <ac:spMk id="37" creationId="{09DAE2BA-701C-A722-CBDB-D1A648AC2679}"/>
          </ac:spMkLst>
        </pc:spChg>
        <pc:grpChg chg="mod">
          <ac:chgData name="松浦英宗" userId="9b03fd3a-662f-49ff-9af1-1b93cf7aab22" providerId="ADAL" clId="{56E9DFAE-DDAD-4FCA-8AED-56B2D15DB479}" dt="2026-02-25T08:09:45.970" v="21570" actId="12788"/>
          <ac:grpSpMkLst>
            <pc:docMk/>
            <pc:sldMk cId="3270635641" sldId="6089"/>
            <ac:grpSpMk id="3" creationId="{F1D9870B-C955-266F-248C-B74B91DE728F}"/>
          </ac:grpSpMkLst>
        </pc:grpChg>
      </pc:sldChg>
      <pc:sldChg chg="addSp delSp modSp add del mod">
        <pc:chgData name="松浦英宗" userId="9b03fd3a-662f-49ff-9af1-1b93cf7aab22" providerId="ADAL" clId="{56E9DFAE-DDAD-4FCA-8AED-56B2D15DB479}" dt="2026-02-25T09:45:44.808" v="22856" actId="47"/>
        <pc:sldMkLst>
          <pc:docMk/>
          <pc:sldMk cId="373120903" sldId="6090"/>
        </pc:sldMkLst>
        <pc:spChg chg="mod">
          <ac:chgData name="松浦英宗" userId="9b03fd3a-662f-49ff-9af1-1b93cf7aab22" providerId="ADAL" clId="{56E9DFAE-DDAD-4FCA-8AED-56B2D15DB479}" dt="2026-02-25T08:28:07.014" v="21945" actId="207"/>
          <ac:spMkLst>
            <pc:docMk/>
            <pc:sldMk cId="373120903" sldId="6090"/>
            <ac:spMk id="5" creationId="{664609A7-8D5C-E4C7-2F59-3DD8F6849DA7}"/>
          </ac:spMkLst>
        </pc:spChg>
        <pc:spChg chg="mod topLvl">
          <ac:chgData name="松浦英宗" userId="9b03fd3a-662f-49ff-9af1-1b93cf7aab22" providerId="ADAL" clId="{56E9DFAE-DDAD-4FCA-8AED-56B2D15DB479}" dt="2026-02-25T08:27:59.515" v="21944" actId="165"/>
          <ac:spMkLst>
            <pc:docMk/>
            <pc:sldMk cId="373120903" sldId="6090"/>
            <ac:spMk id="7" creationId="{5F25BF15-6ADB-CE2E-88E6-906655A35D89}"/>
          </ac:spMkLst>
        </pc:spChg>
        <pc:spChg chg="mod">
          <ac:chgData name="松浦英宗" userId="9b03fd3a-662f-49ff-9af1-1b93cf7aab22" providerId="ADAL" clId="{56E9DFAE-DDAD-4FCA-8AED-56B2D15DB479}" dt="2026-02-25T08:29:36.284" v="21975" actId="1036"/>
          <ac:spMkLst>
            <pc:docMk/>
            <pc:sldMk cId="373120903" sldId="6090"/>
            <ac:spMk id="8" creationId="{ED14B50F-F4B4-E40E-2BC9-72CCE9D6BED7}"/>
          </ac:spMkLst>
        </pc:spChg>
        <pc:spChg chg="mod">
          <ac:chgData name="松浦英宗" userId="9b03fd3a-662f-49ff-9af1-1b93cf7aab22" providerId="ADAL" clId="{56E9DFAE-DDAD-4FCA-8AED-56B2D15DB479}" dt="2026-02-25T08:29:36.284" v="21975" actId="1036"/>
          <ac:spMkLst>
            <pc:docMk/>
            <pc:sldMk cId="373120903" sldId="6090"/>
            <ac:spMk id="9" creationId="{B6CE5C7B-903E-97F7-C82D-800D615A41DE}"/>
          </ac:spMkLst>
        </pc:spChg>
        <pc:spChg chg="mod topLvl">
          <ac:chgData name="松浦英宗" userId="9b03fd3a-662f-49ff-9af1-1b93cf7aab22" providerId="ADAL" clId="{56E9DFAE-DDAD-4FCA-8AED-56B2D15DB479}" dt="2026-02-25T08:28:07.014" v="21945" actId="207"/>
          <ac:spMkLst>
            <pc:docMk/>
            <pc:sldMk cId="373120903" sldId="6090"/>
            <ac:spMk id="12" creationId="{6ADC1784-E95A-4854-7CA2-B00C43869703}"/>
          </ac:spMkLst>
        </pc:spChg>
        <pc:spChg chg="mod">
          <ac:chgData name="松浦英宗" userId="9b03fd3a-662f-49ff-9af1-1b93cf7aab22" providerId="ADAL" clId="{56E9DFAE-DDAD-4FCA-8AED-56B2D15DB479}" dt="2026-02-25T08:28:50.022" v="21960" actId="552"/>
          <ac:spMkLst>
            <pc:docMk/>
            <pc:sldMk cId="373120903" sldId="6090"/>
            <ac:spMk id="13" creationId="{B3221D44-C5DB-5ADD-AC2D-0384FF750936}"/>
          </ac:spMkLst>
        </pc:spChg>
        <pc:spChg chg="mod topLvl">
          <ac:chgData name="松浦英宗" userId="9b03fd3a-662f-49ff-9af1-1b93cf7aab22" providerId="ADAL" clId="{56E9DFAE-DDAD-4FCA-8AED-56B2D15DB479}" dt="2026-02-25T08:29:36.284" v="21975" actId="1036"/>
          <ac:spMkLst>
            <pc:docMk/>
            <pc:sldMk cId="373120903" sldId="6090"/>
            <ac:spMk id="14" creationId="{8755BF06-E78E-AAE1-DA26-5DDA804B15B1}"/>
          </ac:spMkLst>
        </pc:spChg>
        <pc:spChg chg="mod">
          <ac:chgData name="松浦英宗" userId="9b03fd3a-662f-49ff-9af1-1b93cf7aab22" providerId="ADAL" clId="{56E9DFAE-DDAD-4FCA-8AED-56B2D15DB479}" dt="2026-02-25T08:29:36.284" v="21975" actId="1036"/>
          <ac:spMkLst>
            <pc:docMk/>
            <pc:sldMk cId="373120903" sldId="6090"/>
            <ac:spMk id="15" creationId="{58EAF364-4408-2767-08E6-D68CC620F046}"/>
          </ac:spMkLst>
        </pc:spChg>
        <pc:spChg chg="mod">
          <ac:chgData name="松浦英宗" userId="9b03fd3a-662f-49ff-9af1-1b93cf7aab22" providerId="ADAL" clId="{56E9DFAE-DDAD-4FCA-8AED-56B2D15DB479}" dt="2026-02-25T08:28:07.014" v="21945" actId="207"/>
          <ac:spMkLst>
            <pc:docMk/>
            <pc:sldMk cId="373120903" sldId="6090"/>
            <ac:spMk id="17" creationId="{CF7B5D21-263F-6E4C-F98C-A49714D8DF44}"/>
          </ac:spMkLst>
        </pc:spChg>
        <pc:spChg chg="mod topLvl">
          <ac:chgData name="松浦英宗" userId="9b03fd3a-662f-49ff-9af1-1b93cf7aab22" providerId="ADAL" clId="{56E9DFAE-DDAD-4FCA-8AED-56B2D15DB479}" dt="2026-02-25T08:29:36.284" v="21975" actId="1036"/>
          <ac:spMkLst>
            <pc:docMk/>
            <pc:sldMk cId="373120903" sldId="6090"/>
            <ac:spMk id="19" creationId="{7DE17C6D-9961-F8AF-A861-E28FF69BDDFE}"/>
          </ac:spMkLst>
        </pc:spChg>
        <pc:spChg chg="mod">
          <ac:chgData name="松浦英宗" userId="9b03fd3a-662f-49ff-9af1-1b93cf7aab22" providerId="ADAL" clId="{56E9DFAE-DDAD-4FCA-8AED-56B2D15DB479}" dt="2026-02-25T08:29:36.284" v="21975" actId="1036"/>
          <ac:spMkLst>
            <pc:docMk/>
            <pc:sldMk cId="373120903" sldId="6090"/>
            <ac:spMk id="20" creationId="{C5B737A2-A4B3-CDDF-A64B-C4CBEFA552E6}"/>
          </ac:spMkLst>
        </pc:spChg>
        <pc:spChg chg="mod">
          <ac:chgData name="松浦英宗" userId="9b03fd3a-662f-49ff-9af1-1b93cf7aab22" providerId="ADAL" clId="{56E9DFAE-DDAD-4FCA-8AED-56B2D15DB479}" dt="2026-02-25T08:28:07.014" v="21945" actId="207"/>
          <ac:spMkLst>
            <pc:docMk/>
            <pc:sldMk cId="373120903" sldId="6090"/>
            <ac:spMk id="26" creationId="{F4E6A071-6CF6-B397-0E11-C93E0D810941}"/>
          </ac:spMkLst>
        </pc:spChg>
        <pc:spChg chg="mod topLvl">
          <ac:chgData name="松浦英宗" userId="9b03fd3a-662f-49ff-9af1-1b93cf7aab22" providerId="ADAL" clId="{56E9DFAE-DDAD-4FCA-8AED-56B2D15DB479}" dt="2026-02-25T08:27:59.515" v="21944" actId="165"/>
          <ac:spMkLst>
            <pc:docMk/>
            <pc:sldMk cId="373120903" sldId="6090"/>
            <ac:spMk id="27" creationId="{E993DDCD-1E22-9162-E37E-9FA8EB9DEC68}"/>
          </ac:spMkLst>
        </pc:spChg>
        <pc:spChg chg="mod">
          <ac:chgData name="松浦英宗" userId="9b03fd3a-662f-49ff-9af1-1b93cf7aab22" providerId="ADAL" clId="{56E9DFAE-DDAD-4FCA-8AED-56B2D15DB479}" dt="2026-02-25T08:29:36.284" v="21975" actId="1036"/>
          <ac:spMkLst>
            <pc:docMk/>
            <pc:sldMk cId="373120903" sldId="6090"/>
            <ac:spMk id="28" creationId="{81162639-F9BA-3B42-66C9-FA8CE0587B80}"/>
          </ac:spMkLst>
        </pc:spChg>
        <pc:spChg chg="mod topLvl">
          <ac:chgData name="松浦英宗" userId="9b03fd3a-662f-49ff-9af1-1b93cf7aab22" providerId="ADAL" clId="{56E9DFAE-DDAD-4FCA-8AED-56B2D15DB479}" dt="2026-02-25T08:28:16.676" v="21946" actId="207"/>
          <ac:spMkLst>
            <pc:docMk/>
            <pc:sldMk cId="373120903" sldId="6090"/>
            <ac:spMk id="29" creationId="{77E92A68-F313-C091-A71B-F954D1C55FDF}"/>
          </ac:spMkLst>
        </pc:spChg>
        <pc:spChg chg="mod topLvl">
          <ac:chgData name="松浦英宗" userId="9b03fd3a-662f-49ff-9af1-1b93cf7aab22" providerId="ADAL" clId="{56E9DFAE-DDAD-4FCA-8AED-56B2D15DB479}" dt="2026-02-25T08:28:07.014" v="21945" actId="207"/>
          <ac:spMkLst>
            <pc:docMk/>
            <pc:sldMk cId="373120903" sldId="6090"/>
            <ac:spMk id="30" creationId="{A0C16079-2F7E-15F9-43F7-34F80DF49C6C}"/>
          </ac:spMkLst>
        </pc:spChg>
        <pc:spChg chg="mod topLvl">
          <ac:chgData name="松浦英宗" userId="9b03fd3a-662f-49ff-9af1-1b93cf7aab22" providerId="ADAL" clId="{56E9DFAE-DDAD-4FCA-8AED-56B2D15DB479}" dt="2026-02-25T08:27:59.515" v="21944" actId="165"/>
          <ac:spMkLst>
            <pc:docMk/>
            <pc:sldMk cId="373120903" sldId="6090"/>
            <ac:spMk id="31" creationId="{32863E2F-C173-6095-23BD-2B1DFD24488B}"/>
          </ac:spMkLst>
        </pc:spChg>
        <pc:spChg chg="mod topLvl">
          <ac:chgData name="松浦英宗" userId="9b03fd3a-662f-49ff-9af1-1b93cf7aab22" providerId="ADAL" clId="{56E9DFAE-DDAD-4FCA-8AED-56B2D15DB479}" dt="2026-02-25T08:29:36.284" v="21975" actId="1036"/>
          <ac:spMkLst>
            <pc:docMk/>
            <pc:sldMk cId="373120903" sldId="6090"/>
            <ac:spMk id="33" creationId="{1BE64C9D-264E-1BFF-2941-C690BD4EA1CC}"/>
          </ac:spMkLst>
        </pc:spChg>
        <pc:spChg chg="mod">
          <ac:chgData name="松浦英宗" userId="9b03fd3a-662f-49ff-9af1-1b93cf7aab22" providerId="ADAL" clId="{56E9DFAE-DDAD-4FCA-8AED-56B2D15DB479}" dt="2026-02-25T08:28:07.014" v="21945" actId="207"/>
          <ac:spMkLst>
            <pc:docMk/>
            <pc:sldMk cId="373120903" sldId="6090"/>
            <ac:spMk id="34" creationId="{10405026-8246-C20D-97D2-BF72C7CA87CC}"/>
          </ac:spMkLst>
        </pc:spChg>
        <pc:spChg chg="mod">
          <ac:chgData name="松浦英宗" userId="9b03fd3a-662f-49ff-9af1-1b93cf7aab22" providerId="ADAL" clId="{56E9DFAE-DDAD-4FCA-8AED-56B2D15DB479}" dt="2026-02-25T08:29:18.068" v="21968" actId="552"/>
          <ac:spMkLst>
            <pc:docMk/>
            <pc:sldMk cId="373120903" sldId="6090"/>
            <ac:spMk id="35" creationId="{4672F77F-F003-AAB4-F03A-944177CE0BAE}"/>
          </ac:spMkLst>
        </pc:spChg>
        <pc:spChg chg="mod topLvl">
          <ac:chgData name="松浦英宗" userId="9b03fd3a-662f-49ff-9af1-1b93cf7aab22" providerId="ADAL" clId="{56E9DFAE-DDAD-4FCA-8AED-56B2D15DB479}" dt="2026-02-25T08:29:36.284" v="21975" actId="1036"/>
          <ac:spMkLst>
            <pc:docMk/>
            <pc:sldMk cId="373120903" sldId="6090"/>
            <ac:spMk id="36" creationId="{2D0A10E6-1EDB-24C2-0865-0E4C84419963}"/>
          </ac:spMkLst>
        </pc:spChg>
        <pc:spChg chg="mod">
          <ac:chgData name="松浦英宗" userId="9b03fd3a-662f-49ff-9af1-1b93cf7aab22" providerId="ADAL" clId="{56E9DFAE-DDAD-4FCA-8AED-56B2D15DB479}" dt="2026-02-25T08:29:36.284" v="21975" actId="1036"/>
          <ac:spMkLst>
            <pc:docMk/>
            <pc:sldMk cId="373120903" sldId="6090"/>
            <ac:spMk id="37" creationId="{406682E6-1A79-03FF-C64B-3876A21363B3}"/>
          </ac:spMkLst>
        </pc:spChg>
        <pc:cxnChg chg="add mod">
          <ac:chgData name="松浦英宗" userId="9b03fd3a-662f-49ff-9af1-1b93cf7aab22" providerId="ADAL" clId="{56E9DFAE-DDAD-4FCA-8AED-56B2D15DB479}" dt="2026-02-25T08:28:55.502" v="21961" actId="465"/>
          <ac:cxnSpMkLst>
            <pc:docMk/>
            <pc:sldMk cId="373120903" sldId="6090"/>
            <ac:cxnSpMk id="3" creationId="{88321C83-AEB9-D480-C336-5FB56E88CEC0}"/>
          </ac:cxnSpMkLst>
        </pc:cxnChg>
        <pc:cxnChg chg="add mod">
          <ac:chgData name="松浦英宗" userId="9b03fd3a-662f-49ff-9af1-1b93cf7aab22" providerId="ADAL" clId="{56E9DFAE-DDAD-4FCA-8AED-56B2D15DB479}" dt="2026-02-25T08:29:02.814" v="21963" actId="465"/>
          <ac:cxnSpMkLst>
            <pc:docMk/>
            <pc:sldMk cId="373120903" sldId="6090"/>
            <ac:cxnSpMk id="6" creationId="{40D8BCC4-2879-500F-B70D-21882BA5278B}"/>
          </ac:cxnSpMkLst>
        </pc:cxnChg>
        <pc:cxnChg chg="add mod">
          <ac:chgData name="松浦英宗" userId="9b03fd3a-662f-49ff-9af1-1b93cf7aab22" providerId="ADAL" clId="{56E9DFAE-DDAD-4FCA-8AED-56B2D15DB479}" dt="2026-02-25T08:29:09.622" v="21966" actId="465"/>
          <ac:cxnSpMkLst>
            <pc:docMk/>
            <pc:sldMk cId="373120903" sldId="6090"/>
            <ac:cxnSpMk id="21" creationId="{9012DFD4-A693-55EF-EBDD-ECD4C79B51FD}"/>
          </ac:cxnSpMkLst>
        </pc:cxnChg>
        <pc:cxnChg chg="add mod">
          <ac:chgData name="松浦英宗" userId="9b03fd3a-662f-49ff-9af1-1b93cf7aab22" providerId="ADAL" clId="{56E9DFAE-DDAD-4FCA-8AED-56B2D15DB479}" dt="2026-02-25T08:29:18.068" v="21968" actId="552"/>
          <ac:cxnSpMkLst>
            <pc:docMk/>
            <pc:sldMk cId="373120903" sldId="6090"/>
            <ac:cxnSpMk id="22" creationId="{05D7E987-1B00-CDF7-C799-AD7B866341C3}"/>
          </ac:cxnSpMkLst>
        </pc:cxnChg>
        <pc:cxnChg chg="add mod">
          <ac:chgData name="松浦英宗" userId="9b03fd3a-662f-49ff-9af1-1b93cf7aab22" providerId="ADAL" clId="{56E9DFAE-DDAD-4FCA-8AED-56B2D15DB479}" dt="2026-02-25T08:29:18.068" v="21968" actId="552"/>
          <ac:cxnSpMkLst>
            <pc:docMk/>
            <pc:sldMk cId="373120903" sldId="6090"/>
            <ac:cxnSpMk id="38" creationId="{B23BA220-F523-79B7-FE35-4200864B8631}"/>
          </ac:cxnSpMkLst>
        </pc:cxnChg>
        <pc:cxnChg chg="add mod">
          <ac:chgData name="松浦英宗" userId="9b03fd3a-662f-49ff-9af1-1b93cf7aab22" providerId="ADAL" clId="{56E9DFAE-DDAD-4FCA-8AED-56B2D15DB479}" dt="2026-02-25T08:29:18.068" v="21968" actId="552"/>
          <ac:cxnSpMkLst>
            <pc:docMk/>
            <pc:sldMk cId="373120903" sldId="6090"/>
            <ac:cxnSpMk id="39" creationId="{CE3B780F-1321-EC73-4AE1-8D5DE47E2093}"/>
          </ac:cxnSpMkLst>
        </pc:cxnChg>
      </pc:sldChg>
      <pc:sldChg chg="addSp modSp add del mod">
        <pc:chgData name="松浦英宗" userId="9b03fd3a-662f-49ff-9af1-1b93cf7aab22" providerId="ADAL" clId="{56E9DFAE-DDAD-4FCA-8AED-56B2D15DB479}" dt="2026-02-25T09:24:20.465" v="22847" actId="2696"/>
        <pc:sldMkLst>
          <pc:docMk/>
          <pc:sldMk cId="1782911522" sldId="6091"/>
        </pc:sldMkLst>
        <pc:spChg chg="mod">
          <ac:chgData name="松浦英宗" userId="9b03fd3a-662f-49ff-9af1-1b93cf7aab22" providerId="ADAL" clId="{56E9DFAE-DDAD-4FCA-8AED-56B2D15DB479}" dt="2026-02-25T08:31:06.994" v="21984" actId="207"/>
          <ac:spMkLst>
            <pc:docMk/>
            <pc:sldMk cId="1782911522" sldId="6091"/>
            <ac:spMk id="3" creationId="{BDE1E2F9-A778-D42E-9AF2-6EC212B950C3}"/>
          </ac:spMkLst>
        </pc:spChg>
        <pc:spChg chg="mod">
          <ac:chgData name="松浦英宗" userId="9b03fd3a-662f-49ff-9af1-1b93cf7aab22" providerId="ADAL" clId="{56E9DFAE-DDAD-4FCA-8AED-56B2D15DB479}" dt="2026-02-25T08:31:06.994" v="21984" actId="207"/>
          <ac:spMkLst>
            <pc:docMk/>
            <pc:sldMk cId="1782911522" sldId="6091"/>
            <ac:spMk id="7" creationId="{04F72598-6DA3-D933-C81A-FCA5997C104E}"/>
          </ac:spMkLst>
        </pc:spChg>
        <pc:spChg chg="mod">
          <ac:chgData name="松浦英宗" userId="9b03fd3a-662f-49ff-9af1-1b93cf7aab22" providerId="ADAL" clId="{56E9DFAE-DDAD-4FCA-8AED-56B2D15DB479}" dt="2026-02-25T08:31:06.994" v="21984" actId="207"/>
          <ac:spMkLst>
            <pc:docMk/>
            <pc:sldMk cId="1782911522" sldId="6091"/>
            <ac:spMk id="10" creationId="{91B6B785-A0B4-BB7C-0614-F39BD8481106}"/>
          </ac:spMkLst>
        </pc:spChg>
        <pc:spChg chg="mod">
          <ac:chgData name="松浦英宗" userId="9b03fd3a-662f-49ff-9af1-1b93cf7aab22" providerId="ADAL" clId="{56E9DFAE-DDAD-4FCA-8AED-56B2D15DB479}" dt="2026-02-25T08:31:06.994" v="21984" actId="207"/>
          <ac:spMkLst>
            <pc:docMk/>
            <pc:sldMk cId="1782911522" sldId="6091"/>
            <ac:spMk id="13" creationId="{0BEC0605-8829-AC0D-4E6C-39A4CFC9D26E}"/>
          </ac:spMkLst>
        </pc:spChg>
        <pc:spChg chg="mod">
          <ac:chgData name="松浦英宗" userId="9b03fd3a-662f-49ff-9af1-1b93cf7aab22" providerId="ADAL" clId="{56E9DFAE-DDAD-4FCA-8AED-56B2D15DB479}" dt="2026-02-25T08:31:06.994" v="21984" actId="207"/>
          <ac:spMkLst>
            <pc:docMk/>
            <pc:sldMk cId="1782911522" sldId="6091"/>
            <ac:spMk id="16" creationId="{984009C1-916B-1C2A-E0ED-1DEEB90F90D6}"/>
          </ac:spMkLst>
        </pc:spChg>
        <pc:spChg chg="mod">
          <ac:chgData name="松浦英宗" userId="9b03fd3a-662f-49ff-9af1-1b93cf7aab22" providerId="ADAL" clId="{56E9DFAE-DDAD-4FCA-8AED-56B2D15DB479}" dt="2026-02-25T08:31:06.994" v="21984" actId="207"/>
          <ac:spMkLst>
            <pc:docMk/>
            <pc:sldMk cId="1782911522" sldId="6091"/>
            <ac:spMk id="19" creationId="{BC182DBC-75FF-CD3D-996A-B9DD5580F60F}"/>
          </ac:spMkLst>
        </pc:spChg>
        <pc:grpChg chg="mod">
          <ac:chgData name="松浦英宗" userId="9b03fd3a-662f-49ff-9af1-1b93cf7aab22" providerId="ADAL" clId="{56E9DFAE-DDAD-4FCA-8AED-56B2D15DB479}" dt="2026-02-25T08:30:55.866" v="21982" actId="164"/>
          <ac:grpSpMkLst>
            <pc:docMk/>
            <pc:sldMk cId="1782911522" sldId="6091"/>
            <ac:grpSpMk id="5" creationId="{EE715C45-EF70-2B17-096E-1588F3CD87A0}"/>
          </ac:grpSpMkLst>
        </pc:grpChg>
        <pc:grpChg chg="mod">
          <ac:chgData name="松浦英宗" userId="9b03fd3a-662f-49ff-9af1-1b93cf7aab22" providerId="ADAL" clId="{56E9DFAE-DDAD-4FCA-8AED-56B2D15DB479}" dt="2026-02-25T08:30:55.866" v="21982" actId="164"/>
          <ac:grpSpMkLst>
            <pc:docMk/>
            <pc:sldMk cId="1782911522" sldId="6091"/>
            <ac:grpSpMk id="6" creationId="{DEC86FBE-43F1-64AD-F866-30CD9885018D}"/>
          </ac:grpSpMkLst>
        </pc:grpChg>
        <pc:grpChg chg="mod">
          <ac:chgData name="松浦英宗" userId="9b03fd3a-662f-49ff-9af1-1b93cf7aab22" providerId="ADAL" clId="{56E9DFAE-DDAD-4FCA-8AED-56B2D15DB479}" dt="2026-02-25T08:30:55.866" v="21982" actId="164"/>
          <ac:grpSpMkLst>
            <pc:docMk/>
            <pc:sldMk cId="1782911522" sldId="6091"/>
            <ac:grpSpMk id="9" creationId="{7D51A9E4-E38B-EC2C-0178-2E6C8A6979BA}"/>
          </ac:grpSpMkLst>
        </pc:grpChg>
        <pc:grpChg chg="mod">
          <ac:chgData name="松浦英宗" userId="9b03fd3a-662f-49ff-9af1-1b93cf7aab22" providerId="ADAL" clId="{56E9DFAE-DDAD-4FCA-8AED-56B2D15DB479}" dt="2026-02-25T08:30:55.866" v="21982" actId="164"/>
          <ac:grpSpMkLst>
            <pc:docMk/>
            <pc:sldMk cId="1782911522" sldId="6091"/>
            <ac:grpSpMk id="12" creationId="{22A72648-AB3B-E489-B0A4-E41582552FB9}"/>
          </ac:grpSpMkLst>
        </pc:grpChg>
        <pc:grpChg chg="mod">
          <ac:chgData name="松浦英宗" userId="9b03fd3a-662f-49ff-9af1-1b93cf7aab22" providerId="ADAL" clId="{56E9DFAE-DDAD-4FCA-8AED-56B2D15DB479}" dt="2026-02-25T08:30:55.866" v="21982" actId="164"/>
          <ac:grpSpMkLst>
            <pc:docMk/>
            <pc:sldMk cId="1782911522" sldId="6091"/>
            <ac:grpSpMk id="15" creationId="{A6408883-2E90-228C-834F-741FBAE7018C}"/>
          </ac:grpSpMkLst>
        </pc:grpChg>
        <pc:grpChg chg="mod">
          <ac:chgData name="松浦英宗" userId="9b03fd3a-662f-49ff-9af1-1b93cf7aab22" providerId="ADAL" clId="{56E9DFAE-DDAD-4FCA-8AED-56B2D15DB479}" dt="2026-02-25T08:30:55.866" v="21982" actId="164"/>
          <ac:grpSpMkLst>
            <pc:docMk/>
            <pc:sldMk cId="1782911522" sldId="6091"/>
            <ac:grpSpMk id="18" creationId="{005F35C5-EE31-11F7-6DBF-8A756907F3B0}"/>
          </ac:grpSpMkLst>
        </pc:grpChg>
        <pc:grpChg chg="add mod">
          <ac:chgData name="松浦英宗" userId="9b03fd3a-662f-49ff-9af1-1b93cf7aab22" providerId="ADAL" clId="{56E9DFAE-DDAD-4FCA-8AED-56B2D15DB479}" dt="2026-02-25T08:30:55.866" v="21982" actId="164"/>
          <ac:grpSpMkLst>
            <pc:docMk/>
            <pc:sldMk cId="1782911522" sldId="6091"/>
            <ac:grpSpMk id="21" creationId="{8B6B8589-0588-1BC0-8562-D331948BA7D4}"/>
          </ac:grpSpMkLst>
        </pc:grpChg>
      </pc:sldChg>
      <pc:sldChg chg="add del">
        <pc:chgData name="松浦英宗" userId="9b03fd3a-662f-49ff-9af1-1b93cf7aab22" providerId="ADAL" clId="{56E9DFAE-DDAD-4FCA-8AED-56B2D15DB479}" dt="2026-02-25T09:45:44.808" v="22856" actId="47"/>
        <pc:sldMkLst>
          <pc:docMk/>
          <pc:sldMk cId="1941624241" sldId="6091"/>
        </pc:sldMkLst>
      </pc:sldChg>
      <pc:sldChg chg="addSp delSp modSp add del mod">
        <pc:chgData name="松浦英宗" userId="9b03fd3a-662f-49ff-9af1-1b93cf7aab22" providerId="ADAL" clId="{56E9DFAE-DDAD-4FCA-8AED-56B2D15DB479}" dt="2026-02-25T09:45:44.808" v="22856" actId="47"/>
        <pc:sldMkLst>
          <pc:docMk/>
          <pc:sldMk cId="810210792" sldId="6092"/>
        </pc:sldMkLst>
        <pc:spChg chg="mod topLvl">
          <ac:chgData name="松浦英宗" userId="9b03fd3a-662f-49ff-9af1-1b93cf7aab22" providerId="ADAL" clId="{56E9DFAE-DDAD-4FCA-8AED-56B2D15DB479}" dt="2026-02-25T09:16:41.724" v="22766" actId="165"/>
          <ac:spMkLst>
            <pc:docMk/>
            <pc:sldMk cId="810210792" sldId="6092"/>
            <ac:spMk id="3" creationId="{1491DB90-B17E-D848-7404-2448B472B823}"/>
          </ac:spMkLst>
        </pc:spChg>
        <pc:spChg chg="mod topLvl">
          <ac:chgData name="松浦英宗" userId="9b03fd3a-662f-49ff-9af1-1b93cf7aab22" providerId="ADAL" clId="{56E9DFAE-DDAD-4FCA-8AED-56B2D15DB479}" dt="2026-02-25T09:16:41.724" v="22766" actId="165"/>
          <ac:spMkLst>
            <pc:docMk/>
            <pc:sldMk cId="810210792" sldId="6092"/>
            <ac:spMk id="4" creationId="{D85D8F52-1BA8-2B64-22F9-1A1359D2C16F}"/>
          </ac:spMkLst>
        </pc:spChg>
        <pc:spChg chg="mod topLvl">
          <ac:chgData name="松浦英宗" userId="9b03fd3a-662f-49ff-9af1-1b93cf7aab22" providerId="ADAL" clId="{56E9DFAE-DDAD-4FCA-8AED-56B2D15DB479}" dt="2026-02-25T09:16:41.724" v="22766" actId="165"/>
          <ac:spMkLst>
            <pc:docMk/>
            <pc:sldMk cId="810210792" sldId="6092"/>
            <ac:spMk id="6" creationId="{323424B2-10ED-0A71-1C9F-DE11F3B89D57}"/>
          </ac:spMkLst>
        </pc:spChg>
        <pc:spChg chg="mod topLvl">
          <ac:chgData name="松浦英宗" userId="9b03fd3a-662f-49ff-9af1-1b93cf7aab22" providerId="ADAL" clId="{56E9DFAE-DDAD-4FCA-8AED-56B2D15DB479}" dt="2026-02-25T09:16:54.379" v="22768" actId="12789"/>
          <ac:spMkLst>
            <pc:docMk/>
            <pc:sldMk cId="810210792" sldId="6092"/>
            <ac:spMk id="9" creationId="{B2AB9589-66A3-C680-6085-89C9359FFAB8}"/>
          </ac:spMkLst>
        </pc:spChg>
        <pc:spChg chg="del mod topLvl">
          <ac:chgData name="松浦英宗" userId="9b03fd3a-662f-49ff-9af1-1b93cf7aab22" providerId="ADAL" clId="{56E9DFAE-DDAD-4FCA-8AED-56B2D15DB479}" dt="2026-02-25T09:15:21.329" v="22726" actId="478"/>
          <ac:spMkLst>
            <pc:docMk/>
            <pc:sldMk cId="810210792" sldId="6092"/>
            <ac:spMk id="12" creationId="{1C8D1E31-78E3-1AE3-329F-CA6616EA40DC}"/>
          </ac:spMkLst>
        </pc:spChg>
        <pc:spChg chg="mod topLvl">
          <ac:chgData name="松浦英宗" userId="9b03fd3a-662f-49ff-9af1-1b93cf7aab22" providerId="ADAL" clId="{56E9DFAE-DDAD-4FCA-8AED-56B2D15DB479}" dt="2026-02-25T09:16:41.724" v="22766" actId="165"/>
          <ac:spMkLst>
            <pc:docMk/>
            <pc:sldMk cId="810210792" sldId="6092"/>
            <ac:spMk id="14" creationId="{197468AB-9D3F-3AE5-F99F-2CDA0F236E25}"/>
          </ac:spMkLst>
        </pc:spChg>
        <pc:spChg chg="mod topLvl">
          <ac:chgData name="松浦英宗" userId="9b03fd3a-662f-49ff-9af1-1b93cf7aab22" providerId="ADAL" clId="{56E9DFAE-DDAD-4FCA-8AED-56B2D15DB479}" dt="2026-02-25T09:16:41.724" v="22766" actId="165"/>
          <ac:spMkLst>
            <pc:docMk/>
            <pc:sldMk cId="810210792" sldId="6092"/>
            <ac:spMk id="16" creationId="{B07446D0-6DCA-2957-33D4-A2F6C115431F}"/>
          </ac:spMkLst>
        </pc:spChg>
        <pc:spChg chg="mod topLvl">
          <ac:chgData name="松浦英宗" userId="9b03fd3a-662f-49ff-9af1-1b93cf7aab22" providerId="ADAL" clId="{56E9DFAE-DDAD-4FCA-8AED-56B2D15DB479}" dt="2026-02-25T09:16:41.724" v="22766" actId="165"/>
          <ac:spMkLst>
            <pc:docMk/>
            <pc:sldMk cId="810210792" sldId="6092"/>
            <ac:spMk id="17" creationId="{F41F8805-A166-E772-B43A-2294A57C9BF5}"/>
          </ac:spMkLst>
        </pc:spChg>
        <pc:spChg chg="del mod topLvl">
          <ac:chgData name="松浦英宗" userId="9b03fd3a-662f-49ff-9af1-1b93cf7aab22" providerId="ADAL" clId="{56E9DFAE-DDAD-4FCA-8AED-56B2D15DB479}" dt="2026-02-25T09:15:21.329" v="22726" actId="478"/>
          <ac:spMkLst>
            <pc:docMk/>
            <pc:sldMk cId="810210792" sldId="6092"/>
            <ac:spMk id="19" creationId="{EF5882D2-A832-4EBB-5EF3-6CC67D82169E}"/>
          </ac:spMkLst>
        </pc:spChg>
        <pc:spChg chg="mod topLvl">
          <ac:chgData name="松浦英宗" userId="9b03fd3a-662f-49ff-9af1-1b93cf7aab22" providerId="ADAL" clId="{56E9DFAE-DDAD-4FCA-8AED-56B2D15DB479}" dt="2026-02-25T09:16:41.724" v="22766" actId="165"/>
          <ac:spMkLst>
            <pc:docMk/>
            <pc:sldMk cId="810210792" sldId="6092"/>
            <ac:spMk id="21" creationId="{A8756F50-F92A-7FB5-2671-6FE57BD22A2A}"/>
          </ac:spMkLst>
        </pc:spChg>
        <pc:spChg chg="mod topLvl">
          <ac:chgData name="松浦英宗" userId="9b03fd3a-662f-49ff-9af1-1b93cf7aab22" providerId="ADAL" clId="{56E9DFAE-DDAD-4FCA-8AED-56B2D15DB479}" dt="2026-02-25T09:16:41.724" v="22766" actId="165"/>
          <ac:spMkLst>
            <pc:docMk/>
            <pc:sldMk cId="810210792" sldId="6092"/>
            <ac:spMk id="22" creationId="{EC99D779-7214-CE6E-A6C8-DE3C4388C802}"/>
          </ac:spMkLst>
        </pc:spChg>
        <pc:spChg chg="mod topLvl">
          <ac:chgData name="松浦英宗" userId="9b03fd3a-662f-49ff-9af1-1b93cf7aab22" providerId="ADAL" clId="{56E9DFAE-DDAD-4FCA-8AED-56B2D15DB479}" dt="2026-02-25T09:16:41.724" v="22766" actId="165"/>
          <ac:spMkLst>
            <pc:docMk/>
            <pc:sldMk cId="810210792" sldId="6092"/>
            <ac:spMk id="23" creationId="{506D47EF-E994-666E-8B1E-9F29F49CF9D8}"/>
          </ac:spMkLst>
        </pc:spChg>
        <pc:spChg chg="mod topLvl">
          <ac:chgData name="松浦英宗" userId="9b03fd3a-662f-49ff-9af1-1b93cf7aab22" providerId="ADAL" clId="{56E9DFAE-DDAD-4FCA-8AED-56B2D15DB479}" dt="2026-02-25T09:16:41.724" v="22766" actId="165"/>
          <ac:spMkLst>
            <pc:docMk/>
            <pc:sldMk cId="810210792" sldId="6092"/>
            <ac:spMk id="24" creationId="{2A0FB1A5-3BEB-1798-D4FC-C40B627AE4AD}"/>
          </ac:spMkLst>
        </pc:spChg>
        <pc:grpChg chg="mod">
          <ac:chgData name="松浦英宗" userId="9b03fd3a-662f-49ff-9af1-1b93cf7aab22" providerId="ADAL" clId="{56E9DFAE-DDAD-4FCA-8AED-56B2D15DB479}" dt="2026-02-25T09:15:34.752" v="22730" actId="164"/>
          <ac:grpSpMkLst>
            <pc:docMk/>
            <pc:sldMk cId="810210792" sldId="6092"/>
            <ac:grpSpMk id="7" creationId="{1EE80B0A-7DD0-1D7E-EFD6-67245EDDF014}"/>
          </ac:grpSpMkLst>
        </pc:grpChg>
        <pc:grpChg chg="add mod">
          <ac:chgData name="松浦英宗" userId="9b03fd3a-662f-49ff-9af1-1b93cf7aab22" providerId="ADAL" clId="{56E9DFAE-DDAD-4FCA-8AED-56B2D15DB479}" dt="2026-02-25T09:16:22.303" v="22761" actId="552"/>
          <ac:grpSpMkLst>
            <pc:docMk/>
            <pc:sldMk cId="810210792" sldId="6092"/>
            <ac:grpSpMk id="8" creationId="{18E98B3D-7493-1C67-CF06-6F24C2782895}"/>
          </ac:grpSpMkLst>
        </pc:grpChg>
        <pc:grpChg chg="mod">
          <ac:chgData name="松浦英宗" userId="9b03fd3a-662f-49ff-9af1-1b93cf7aab22" providerId="ADAL" clId="{56E9DFAE-DDAD-4FCA-8AED-56B2D15DB479}" dt="2026-02-25T09:15:34.752" v="22730" actId="164"/>
          <ac:grpSpMkLst>
            <pc:docMk/>
            <pc:sldMk cId="810210792" sldId="6092"/>
            <ac:grpSpMk id="13" creationId="{9E23A3C2-E660-5E74-6C87-732BB071F458}"/>
          </ac:grpSpMkLst>
        </pc:grpChg>
        <pc:grpChg chg="mod">
          <ac:chgData name="松浦英宗" userId="9b03fd3a-662f-49ff-9af1-1b93cf7aab22" providerId="ADAL" clId="{56E9DFAE-DDAD-4FCA-8AED-56B2D15DB479}" dt="2026-02-25T09:15:34.752" v="22730" actId="164"/>
          <ac:grpSpMkLst>
            <pc:docMk/>
            <pc:sldMk cId="810210792" sldId="6092"/>
            <ac:grpSpMk id="20" creationId="{79107514-322B-43F7-F9E6-577493843C71}"/>
          </ac:grpSpMkLst>
        </pc:grpChg>
        <pc:grpChg chg="add del mod">
          <ac:chgData name="松浦英宗" userId="9b03fd3a-662f-49ff-9af1-1b93cf7aab22" providerId="ADAL" clId="{56E9DFAE-DDAD-4FCA-8AED-56B2D15DB479}" dt="2026-02-25T09:16:55.159" v="22769" actId="165"/>
          <ac:grpSpMkLst>
            <pc:docMk/>
            <pc:sldMk cId="810210792" sldId="6092"/>
            <ac:grpSpMk id="29" creationId="{6097C2C6-9BFD-D35A-E785-CD1F24141D5F}"/>
          </ac:grpSpMkLst>
        </pc:grpChg>
        <pc:cxnChg chg="add mod topLvl">
          <ac:chgData name="松浦英宗" userId="9b03fd3a-662f-49ff-9af1-1b93cf7aab22" providerId="ADAL" clId="{56E9DFAE-DDAD-4FCA-8AED-56B2D15DB479}" dt="2026-02-25T09:16:55.159" v="22769" actId="165"/>
          <ac:cxnSpMkLst>
            <pc:docMk/>
            <pc:sldMk cId="810210792" sldId="6092"/>
            <ac:cxnSpMk id="26" creationId="{6A87EEA5-6474-9EAE-928D-EE3E8945BE2F}"/>
          </ac:cxnSpMkLst>
        </pc:cxnChg>
        <pc:cxnChg chg="add mod topLvl">
          <ac:chgData name="松浦英宗" userId="9b03fd3a-662f-49ff-9af1-1b93cf7aab22" providerId="ADAL" clId="{56E9DFAE-DDAD-4FCA-8AED-56B2D15DB479}" dt="2026-02-25T09:16:55.159" v="22769" actId="165"/>
          <ac:cxnSpMkLst>
            <pc:docMk/>
            <pc:sldMk cId="810210792" sldId="6092"/>
            <ac:cxnSpMk id="28" creationId="{757F7CB6-66CA-69F5-3212-A180E51A6800}"/>
          </ac:cxnSpMkLst>
        </pc:cxnChg>
      </pc:sldChg>
      <pc:sldChg chg="addSp modSp add del mod">
        <pc:chgData name="松浦英宗" userId="9b03fd3a-662f-49ff-9af1-1b93cf7aab22" providerId="ADAL" clId="{56E9DFAE-DDAD-4FCA-8AED-56B2D15DB479}" dt="2026-02-25T09:05:48.799" v="22583" actId="47"/>
        <pc:sldMkLst>
          <pc:docMk/>
          <pc:sldMk cId="1842057586" sldId="6092"/>
        </pc:sldMkLst>
        <pc:spChg chg="mod">
          <ac:chgData name="松浦英宗" userId="9b03fd3a-662f-49ff-9af1-1b93cf7aab22" providerId="ADAL" clId="{56E9DFAE-DDAD-4FCA-8AED-56B2D15DB479}" dt="2026-02-25T09:05:37.421" v="22582" actId="207"/>
          <ac:spMkLst>
            <pc:docMk/>
            <pc:sldMk cId="1842057586" sldId="6092"/>
            <ac:spMk id="3" creationId="{B408DAC2-8852-FA2F-3BFB-C0B0A8D54B73}"/>
          </ac:spMkLst>
        </pc:spChg>
        <pc:spChg chg="mod">
          <ac:chgData name="松浦英宗" userId="9b03fd3a-662f-49ff-9af1-1b93cf7aab22" providerId="ADAL" clId="{56E9DFAE-DDAD-4FCA-8AED-56B2D15DB479}" dt="2026-02-25T09:05:37.421" v="22582" actId="207"/>
          <ac:spMkLst>
            <pc:docMk/>
            <pc:sldMk cId="1842057586" sldId="6092"/>
            <ac:spMk id="4" creationId="{D3CEA5DF-B1A1-8846-C464-104E93E7C138}"/>
          </ac:spMkLst>
        </pc:spChg>
        <pc:spChg chg="mod">
          <ac:chgData name="松浦英宗" userId="9b03fd3a-662f-49ff-9af1-1b93cf7aab22" providerId="ADAL" clId="{56E9DFAE-DDAD-4FCA-8AED-56B2D15DB479}" dt="2026-02-25T09:05:37.421" v="22582" actId="207"/>
          <ac:spMkLst>
            <pc:docMk/>
            <pc:sldMk cId="1842057586" sldId="6092"/>
            <ac:spMk id="10" creationId="{853C975C-E5C3-18E7-0A81-507625F74A05}"/>
          </ac:spMkLst>
        </pc:spChg>
        <pc:spChg chg="mod">
          <ac:chgData name="松浦英宗" userId="9b03fd3a-662f-49ff-9af1-1b93cf7aab22" providerId="ADAL" clId="{56E9DFAE-DDAD-4FCA-8AED-56B2D15DB479}" dt="2026-02-25T09:05:37.421" v="22582" actId="207"/>
          <ac:spMkLst>
            <pc:docMk/>
            <pc:sldMk cId="1842057586" sldId="6092"/>
            <ac:spMk id="11" creationId="{FE9B54F1-01E2-5169-85B2-C70C2E7EA28D}"/>
          </ac:spMkLst>
        </pc:spChg>
        <pc:spChg chg="mod">
          <ac:chgData name="松浦英宗" userId="9b03fd3a-662f-49ff-9af1-1b93cf7aab22" providerId="ADAL" clId="{56E9DFAE-DDAD-4FCA-8AED-56B2D15DB479}" dt="2026-02-25T09:05:37.421" v="22582" actId="207"/>
          <ac:spMkLst>
            <pc:docMk/>
            <pc:sldMk cId="1842057586" sldId="6092"/>
            <ac:spMk id="16" creationId="{D707F09A-89A7-480D-D504-52F8AD50F8CD}"/>
          </ac:spMkLst>
        </pc:spChg>
        <pc:spChg chg="mod">
          <ac:chgData name="松浦英宗" userId="9b03fd3a-662f-49ff-9af1-1b93cf7aab22" providerId="ADAL" clId="{56E9DFAE-DDAD-4FCA-8AED-56B2D15DB479}" dt="2026-02-25T09:05:37.421" v="22582" actId="207"/>
          <ac:spMkLst>
            <pc:docMk/>
            <pc:sldMk cId="1842057586" sldId="6092"/>
            <ac:spMk id="17" creationId="{8B10677C-A081-29D4-41E5-CA7AADF24CCF}"/>
          </ac:spMkLst>
        </pc:spChg>
        <pc:spChg chg="add mod ord">
          <ac:chgData name="松浦英宗" userId="9b03fd3a-662f-49ff-9af1-1b93cf7aab22" providerId="ADAL" clId="{56E9DFAE-DDAD-4FCA-8AED-56B2D15DB479}" dt="2026-02-25T09:05:29.453" v="22580" actId="207"/>
          <ac:spMkLst>
            <pc:docMk/>
            <pc:sldMk cId="1842057586" sldId="6092"/>
            <ac:spMk id="22" creationId="{6FBB4AA6-6F19-D6B9-7E0C-9F88DF6525AB}"/>
          </ac:spMkLst>
        </pc:spChg>
      </pc:sldChg>
      <pc:sldChg chg="add del">
        <pc:chgData name="松浦英宗" userId="9b03fd3a-662f-49ff-9af1-1b93cf7aab22" providerId="ADAL" clId="{56E9DFAE-DDAD-4FCA-8AED-56B2D15DB479}" dt="2026-02-25T09:45:44.808" v="22856" actId="47"/>
        <pc:sldMkLst>
          <pc:docMk/>
          <pc:sldMk cId="3319499894" sldId="6093"/>
        </pc:sldMkLst>
      </pc:sldChg>
      <pc:sldChg chg="addSp delSp modSp add del mod">
        <pc:chgData name="松浦英宗" userId="9b03fd3a-662f-49ff-9af1-1b93cf7aab22" providerId="ADAL" clId="{56E9DFAE-DDAD-4FCA-8AED-56B2D15DB479}" dt="2026-02-25T09:45:44.808" v="22856" actId="47"/>
        <pc:sldMkLst>
          <pc:docMk/>
          <pc:sldMk cId="2493990132" sldId="6094"/>
        </pc:sldMkLst>
        <pc:spChg chg="mod topLvl">
          <ac:chgData name="松浦英宗" userId="9b03fd3a-662f-49ff-9af1-1b93cf7aab22" providerId="ADAL" clId="{56E9DFAE-DDAD-4FCA-8AED-56B2D15DB479}" dt="2026-02-25T09:23:50.658" v="22843" actId="1076"/>
          <ac:spMkLst>
            <pc:docMk/>
            <pc:sldMk cId="2493990132" sldId="6094"/>
            <ac:spMk id="3" creationId="{BA671946-CF37-1D4F-B1E6-A7FEF5AA855C}"/>
          </ac:spMkLst>
        </pc:spChg>
        <pc:spChg chg="del mod topLvl">
          <ac:chgData name="松浦英宗" userId="9b03fd3a-662f-49ff-9af1-1b93cf7aab22" providerId="ADAL" clId="{56E9DFAE-DDAD-4FCA-8AED-56B2D15DB479}" dt="2026-02-25T09:21:05.802" v="22786" actId="478"/>
          <ac:spMkLst>
            <pc:docMk/>
            <pc:sldMk cId="2493990132" sldId="6094"/>
            <ac:spMk id="4" creationId="{CC2B46EA-79FB-C089-5B75-94CDCF9DDAC1}"/>
          </ac:spMkLst>
        </pc:spChg>
        <pc:spChg chg="mod topLvl">
          <ac:chgData name="松浦英宗" userId="9b03fd3a-662f-49ff-9af1-1b93cf7aab22" providerId="ADAL" clId="{56E9DFAE-DDAD-4FCA-8AED-56B2D15DB479}" dt="2026-02-25T09:23:50.658" v="22843" actId="1076"/>
          <ac:spMkLst>
            <pc:docMk/>
            <pc:sldMk cId="2493990132" sldId="6094"/>
            <ac:spMk id="5" creationId="{7E80C1AD-66B1-2673-0BD9-AA01DBB38778}"/>
          </ac:spMkLst>
        </pc:spChg>
        <pc:spChg chg="del mod topLvl">
          <ac:chgData name="松浦英宗" userId="9b03fd3a-662f-49ff-9af1-1b93cf7aab22" providerId="ADAL" clId="{56E9DFAE-DDAD-4FCA-8AED-56B2D15DB479}" dt="2026-02-25T09:21:05.802" v="22786" actId="478"/>
          <ac:spMkLst>
            <pc:docMk/>
            <pc:sldMk cId="2493990132" sldId="6094"/>
            <ac:spMk id="6" creationId="{8744F758-260C-49C2-E0F2-5D3403052B3C}"/>
          </ac:spMkLst>
        </pc:spChg>
        <pc:spChg chg="del">
          <ac:chgData name="松浦英宗" userId="9b03fd3a-662f-49ff-9af1-1b93cf7aab22" providerId="ADAL" clId="{56E9DFAE-DDAD-4FCA-8AED-56B2D15DB479}" dt="2026-02-25T09:21:05.802" v="22786" actId="478"/>
          <ac:spMkLst>
            <pc:docMk/>
            <pc:sldMk cId="2493990132" sldId="6094"/>
            <ac:spMk id="7" creationId="{0F1493DC-99F9-A3F9-1FE0-C0BA81F7B261}"/>
          </ac:spMkLst>
        </pc:spChg>
        <pc:spChg chg="mod topLvl">
          <ac:chgData name="松浦英宗" userId="9b03fd3a-662f-49ff-9af1-1b93cf7aab22" providerId="ADAL" clId="{56E9DFAE-DDAD-4FCA-8AED-56B2D15DB479}" dt="2026-02-25T09:23:50.658" v="22843" actId="1076"/>
          <ac:spMkLst>
            <pc:docMk/>
            <pc:sldMk cId="2493990132" sldId="6094"/>
            <ac:spMk id="10" creationId="{F619FC07-20BE-A51D-B117-3DAAC3A4CBF0}"/>
          </ac:spMkLst>
        </pc:spChg>
        <pc:spChg chg="del mod topLvl">
          <ac:chgData name="松浦英宗" userId="9b03fd3a-662f-49ff-9af1-1b93cf7aab22" providerId="ADAL" clId="{56E9DFAE-DDAD-4FCA-8AED-56B2D15DB479}" dt="2026-02-25T09:21:05.802" v="22786" actId="478"/>
          <ac:spMkLst>
            <pc:docMk/>
            <pc:sldMk cId="2493990132" sldId="6094"/>
            <ac:spMk id="11" creationId="{2C1E15F2-874C-7022-334D-1004A504CAFD}"/>
          </ac:spMkLst>
        </pc:spChg>
        <pc:spChg chg="mod topLvl">
          <ac:chgData name="松浦英宗" userId="9b03fd3a-662f-49ff-9af1-1b93cf7aab22" providerId="ADAL" clId="{56E9DFAE-DDAD-4FCA-8AED-56B2D15DB479}" dt="2026-02-25T09:23:50.658" v="22843" actId="1076"/>
          <ac:spMkLst>
            <pc:docMk/>
            <pc:sldMk cId="2493990132" sldId="6094"/>
            <ac:spMk id="12" creationId="{4E0EE5B0-FD57-48FE-A9C6-17D13EC0069E}"/>
          </ac:spMkLst>
        </pc:spChg>
        <pc:spChg chg="del mod topLvl">
          <ac:chgData name="松浦英宗" userId="9b03fd3a-662f-49ff-9af1-1b93cf7aab22" providerId="ADAL" clId="{56E9DFAE-DDAD-4FCA-8AED-56B2D15DB479}" dt="2026-02-25T09:21:05.802" v="22786" actId="478"/>
          <ac:spMkLst>
            <pc:docMk/>
            <pc:sldMk cId="2493990132" sldId="6094"/>
            <ac:spMk id="13" creationId="{18E79573-20BB-1DAC-F506-E43D33045617}"/>
          </ac:spMkLst>
        </pc:spChg>
        <pc:spChg chg="del mod topLvl">
          <ac:chgData name="松浦英宗" userId="9b03fd3a-662f-49ff-9af1-1b93cf7aab22" providerId="ADAL" clId="{56E9DFAE-DDAD-4FCA-8AED-56B2D15DB479}" dt="2026-02-25T09:21:05.802" v="22786" actId="478"/>
          <ac:spMkLst>
            <pc:docMk/>
            <pc:sldMk cId="2493990132" sldId="6094"/>
            <ac:spMk id="14" creationId="{BBD9DA25-EB1B-A459-D3AB-4FCDD0A72DE8}"/>
          </ac:spMkLst>
        </pc:spChg>
        <pc:spChg chg="mod topLvl">
          <ac:chgData name="松浦英宗" userId="9b03fd3a-662f-49ff-9af1-1b93cf7aab22" providerId="ADAL" clId="{56E9DFAE-DDAD-4FCA-8AED-56B2D15DB479}" dt="2026-02-25T09:23:50.658" v="22843" actId="1076"/>
          <ac:spMkLst>
            <pc:docMk/>
            <pc:sldMk cId="2493990132" sldId="6094"/>
            <ac:spMk id="16" creationId="{A9CF6A26-38CB-1D26-4EA1-F81CAFDD8971}"/>
          </ac:spMkLst>
        </pc:spChg>
        <pc:spChg chg="del">
          <ac:chgData name="松浦英宗" userId="9b03fd3a-662f-49ff-9af1-1b93cf7aab22" providerId="ADAL" clId="{56E9DFAE-DDAD-4FCA-8AED-56B2D15DB479}" dt="2026-02-25T09:21:05.802" v="22786" actId="478"/>
          <ac:spMkLst>
            <pc:docMk/>
            <pc:sldMk cId="2493990132" sldId="6094"/>
            <ac:spMk id="17" creationId="{38419246-E7F2-9EC7-BA8E-A162A543059A}"/>
          </ac:spMkLst>
        </pc:spChg>
        <pc:spChg chg="mod topLvl">
          <ac:chgData name="松浦英宗" userId="9b03fd3a-662f-49ff-9af1-1b93cf7aab22" providerId="ADAL" clId="{56E9DFAE-DDAD-4FCA-8AED-56B2D15DB479}" dt="2026-02-25T09:23:50.658" v="22843" actId="1076"/>
          <ac:spMkLst>
            <pc:docMk/>
            <pc:sldMk cId="2493990132" sldId="6094"/>
            <ac:spMk id="18" creationId="{C03A8802-5D9D-1E1F-9845-3E3A472D1C5E}"/>
          </ac:spMkLst>
        </pc:spChg>
        <pc:spChg chg="del">
          <ac:chgData name="松浦英宗" userId="9b03fd3a-662f-49ff-9af1-1b93cf7aab22" providerId="ADAL" clId="{56E9DFAE-DDAD-4FCA-8AED-56B2D15DB479}" dt="2026-02-25T09:21:05.802" v="22786" actId="478"/>
          <ac:spMkLst>
            <pc:docMk/>
            <pc:sldMk cId="2493990132" sldId="6094"/>
            <ac:spMk id="19" creationId="{DCC057BA-E723-49E5-6882-11193C822E08}"/>
          </ac:spMkLst>
        </pc:spChg>
        <pc:spChg chg="del mod topLvl">
          <ac:chgData name="松浦英宗" userId="9b03fd3a-662f-49ff-9af1-1b93cf7aab22" providerId="ADAL" clId="{56E9DFAE-DDAD-4FCA-8AED-56B2D15DB479}" dt="2026-02-25T09:21:05.802" v="22786" actId="478"/>
          <ac:spMkLst>
            <pc:docMk/>
            <pc:sldMk cId="2493990132" sldId="6094"/>
            <ac:spMk id="20" creationId="{F97C1D6B-8677-8B26-5BEA-C43D7B2F9FEC}"/>
          </ac:spMkLst>
        </pc:spChg>
        <pc:spChg chg="add mod topLvl">
          <ac:chgData name="松浦英宗" userId="9b03fd3a-662f-49ff-9af1-1b93cf7aab22" providerId="ADAL" clId="{56E9DFAE-DDAD-4FCA-8AED-56B2D15DB479}" dt="2026-02-25T09:23:28.896" v="22834" actId="165"/>
          <ac:spMkLst>
            <pc:docMk/>
            <pc:sldMk cId="2493990132" sldId="6094"/>
            <ac:spMk id="25" creationId="{75058729-12E1-FF4E-4E2D-538E45B6F8E1}"/>
          </ac:spMkLst>
        </pc:spChg>
        <pc:spChg chg="add mod topLvl">
          <ac:chgData name="松浦英宗" userId="9b03fd3a-662f-49ff-9af1-1b93cf7aab22" providerId="ADAL" clId="{56E9DFAE-DDAD-4FCA-8AED-56B2D15DB479}" dt="2026-02-25T09:23:28.896" v="22834" actId="165"/>
          <ac:spMkLst>
            <pc:docMk/>
            <pc:sldMk cId="2493990132" sldId="6094"/>
            <ac:spMk id="26" creationId="{4EE0C687-2595-8276-6438-764EBFB3A1E5}"/>
          </ac:spMkLst>
        </pc:spChg>
        <pc:spChg chg="add mod">
          <ac:chgData name="松浦英宗" userId="9b03fd3a-662f-49ff-9af1-1b93cf7aab22" providerId="ADAL" clId="{56E9DFAE-DDAD-4FCA-8AED-56B2D15DB479}" dt="2026-02-25T09:23:13.304" v="22822" actId="404"/>
          <ac:spMkLst>
            <pc:docMk/>
            <pc:sldMk cId="2493990132" sldId="6094"/>
            <ac:spMk id="27" creationId="{8306595D-6D9E-BBE4-6DB2-770655E97B6C}"/>
          </ac:spMkLst>
        </pc:spChg>
        <pc:spChg chg="add mod topLvl">
          <ac:chgData name="松浦英宗" userId="9b03fd3a-662f-49ff-9af1-1b93cf7aab22" providerId="ADAL" clId="{56E9DFAE-DDAD-4FCA-8AED-56B2D15DB479}" dt="2026-02-25T09:23:56.952" v="22845" actId="207"/>
          <ac:spMkLst>
            <pc:docMk/>
            <pc:sldMk cId="2493990132" sldId="6094"/>
            <ac:spMk id="28" creationId="{3E8A986C-296A-00B6-E84D-89A693EA7A7C}"/>
          </ac:spMkLst>
        </pc:spChg>
        <pc:spChg chg="add mod topLvl">
          <ac:chgData name="松浦英宗" userId="9b03fd3a-662f-49ff-9af1-1b93cf7aab22" providerId="ADAL" clId="{56E9DFAE-DDAD-4FCA-8AED-56B2D15DB479}" dt="2026-02-25T09:23:56.952" v="22845" actId="207"/>
          <ac:spMkLst>
            <pc:docMk/>
            <pc:sldMk cId="2493990132" sldId="6094"/>
            <ac:spMk id="29" creationId="{AAF474DD-E167-636A-F90E-23ABDABF6EC1}"/>
          </ac:spMkLst>
        </pc:spChg>
        <pc:spChg chg="add mod topLvl">
          <ac:chgData name="松浦英宗" userId="9b03fd3a-662f-49ff-9af1-1b93cf7aab22" providerId="ADAL" clId="{56E9DFAE-DDAD-4FCA-8AED-56B2D15DB479}" dt="2026-02-25T09:23:56.952" v="22845" actId="207"/>
          <ac:spMkLst>
            <pc:docMk/>
            <pc:sldMk cId="2493990132" sldId="6094"/>
            <ac:spMk id="30" creationId="{36863DD9-8DAA-D28B-698C-CA20643EF0E0}"/>
          </ac:spMkLst>
        </pc:spChg>
        <pc:spChg chg="add mod">
          <ac:chgData name="松浦英宗" userId="9b03fd3a-662f-49ff-9af1-1b93cf7aab22" providerId="ADAL" clId="{56E9DFAE-DDAD-4FCA-8AED-56B2D15DB479}" dt="2026-02-25T09:23:39.067" v="22840" actId="20577"/>
          <ac:spMkLst>
            <pc:docMk/>
            <pc:sldMk cId="2493990132" sldId="6094"/>
            <ac:spMk id="32" creationId="{20AD6AAB-75E8-2DE6-06FA-C5394752A249}"/>
          </ac:spMkLst>
        </pc:spChg>
        <pc:spChg chg="add mod">
          <ac:chgData name="松浦英宗" userId="9b03fd3a-662f-49ff-9af1-1b93cf7aab22" providerId="ADAL" clId="{56E9DFAE-DDAD-4FCA-8AED-56B2D15DB479}" dt="2026-02-25T09:23:41.075" v="22841" actId="20577"/>
          <ac:spMkLst>
            <pc:docMk/>
            <pc:sldMk cId="2493990132" sldId="6094"/>
            <ac:spMk id="33" creationId="{5156B0F2-001A-684F-8AE3-F8F94799F597}"/>
          </ac:spMkLst>
        </pc:spChg>
        <pc:spChg chg="add mod">
          <ac:chgData name="松浦英宗" userId="9b03fd3a-662f-49ff-9af1-1b93cf7aab22" providerId="ADAL" clId="{56E9DFAE-DDAD-4FCA-8AED-56B2D15DB479}" dt="2026-02-25T09:23:42.906" v="22842"/>
          <ac:spMkLst>
            <pc:docMk/>
            <pc:sldMk cId="2493990132" sldId="6094"/>
            <ac:spMk id="34" creationId="{86F2873C-CC28-6C54-A3E3-4F4FA69CD431}"/>
          </ac:spMkLst>
        </pc:spChg>
        <pc:grpChg chg="add del mod">
          <ac:chgData name="松浦英宗" userId="9b03fd3a-662f-49ff-9af1-1b93cf7aab22" providerId="ADAL" clId="{56E9DFAE-DDAD-4FCA-8AED-56B2D15DB479}" dt="2026-02-25T09:21:25.602" v="22794" actId="165"/>
          <ac:grpSpMkLst>
            <pc:docMk/>
            <pc:sldMk cId="2493990132" sldId="6094"/>
            <ac:grpSpMk id="22" creationId="{AE5B06E1-B03E-F8BC-005C-9E2A4F2C8488}"/>
          </ac:grpSpMkLst>
        </pc:grpChg>
        <pc:grpChg chg="add del mod">
          <ac:chgData name="松浦英宗" userId="9b03fd3a-662f-49ff-9af1-1b93cf7aab22" providerId="ADAL" clId="{56E9DFAE-DDAD-4FCA-8AED-56B2D15DB479}" dt="2026-02-25T09:21:25.602" v="22794" actId="165"/>
          <ac:grpSpMkLst>
            <pc:docMk/>
            <pc:sldMk cId="2493990132" sldId="6094"/>
            <ac:grpSpMk id="23" creationId="{E8D5058A-B1FC-583F-1DE8-E77FA52DE9AD}"/>
          </ac:grpSpMkLst>
        </pc:grpChg>
        <pc:grpChg chg="add del mod">
          <ac:chgData name="松浦英宗" userId="9b03fd3a-662f-49ff-9af1-1b93cf7aab22" providerId="ADAL" clId="{56E9DFAE-DDAD-4FCA-8AED-56B2D15DB479}" dt="2026-02-25T09:21:25.602" v="22794" actId="165"/>
          <ac:grpSpMkLst>
            <pc:docMk/>
            <pc:sldMk cId="2493990132" sldId="6094"/>
            <ac:grpSpMk id="24" creationId="{B44265D0-C90F-1DA9-B1B7-6E1D66236268}"/>
          </ac:grpSpMkLst>
        </pc:grpChg>
        <pc:grpChg chg="mod">
          <ac:chgData name="松浦英宗" userId="9b03fd3a-662f-49ff-9af1-1b93cf7aab22" providerId="ADAL" clId="{56E9DFAE-DDAD-4FCA-8AED-56B2D15DB479}" dt="2026-02-25T09:23:22.522" v="22833" actId="1035"/>
          <ac:grpSpMkLst>
            <pc:docMk/>
            <pc:sldMk cId="2493990132" sldId="6094"/>
            <ac:grpSpMk id="31" creationId="{9EF8BB58-6A00-341A-56A1-6652BEEBDBF0}"/>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16983-B696-450D-28B5-B1A86A3052DE}"/>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E31D58ED-4DEF-E457-3834-0242B89E45AB}"/>
              </a:ext>
            </a:extLst>
          </p:cNvPr>
          <p:cNvSpPr/>
          <p:nvPr/>
        </p:nvSpPr>
        <p:spPr>
          <a:xfrm>
            <a:off x="551463" y="277467"/>
            <a:ext cx="11089074" cy="3707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000" b="1" dirty="0">
                <a:solidFill>
                  <a:schemeClr val="accent4"/>
                </a:solidFill>
                <a:latin typeface="+mn-ea"/>
              </a:rPr>
              <a:t>よくある質問（</a:t>
            </a:r>
            <a:r>
              <a:rPr kumimoji="1" lang="en-US" altLang="ja-JP" sz="2000" b="1" dirty="0">
                <a:solidFill>
                  <a:schemeClr val="accent4"/>
                </a:solidFill>
                <a:latin typeface="+mn-ea"/>
              </a:rPr>
              <a:t>Q&amp;A</a:t>
            </a:r>
            <a:r>
              <a:rPr kumimoji="1" lang="ja-JP" altLang="en-US" sz="2000" b="1" dirty="0">
                <a:solidFill>
                  <a:schemeClr val="accent4"/>
                </a:solidFill>
                <a:latin typeface="+mn-ea"/>
              </a:rPr>
              <a:t>、</a:t>
            </a:r>
            <a:r>
              <a:rPr kumimoji="1" lang="en-US" altLang="ja-JP" sz="2000" b="1" dirty="0">
                <a:solidFill>
                  <a:schemeClr val="accent4"/>
                </a:solidFill>
                <a:latin typeface="+mn-ea"/>
              </a:rPr>
              <a:t>FAQ</a:t>
            </a:r>
            <a:r>
              <a:rPr kumimoji="1" lang="ja-JP" altLang="en-US" sz="2000" b="1" dirty="0">
                <a:solidFill>
                  <a:schemeClr val="accent4"/>
                </a:solidFill>
                <a:latin typeface="+mn-ea"/>
              </a:rPr>
              <a:t>）</a:t>
            </a:r>
          </a:p>
        </p:txBody>
      </p:sp>
      <p:grpSp>
        <p:nvGrpSpPr>
          <p:cNvPr id="22" name="グループ化 21">
            <a:extLst>
              <a:ext uri="{FF2B5EF4-FFF2-40B4-BE49-F238E27FC236}">
                <a16:creationId xmlns:a16="http://schemas.microsoft.com/office/drawing/2014/main" id="{1128828C-0988-6C71-4549-1BCC52775C4B}"/>
              </a:ext>
            </a:extLst>
          </p:cNvPr>
          <p:cNvGrpSpPr/>
          <p:nvPr/>
        </p:nvGrpSpPr>
        <p:grpSpPr>
          <a:xfrm>
            <a:off x="792924" y="1652120"/>
            <a:ext cx="10606152" cy="4181414"/>
            <a:chOff x="750230" y="1389652"/>
            <a:chExt cx="10273370" cy="4181414"/>
          </a:xfrm>
        </p:grpSpPr>
        <p:grpSp>
          <p:nvGrpSpPr>
            <p:cNvPr id="13" name="グループ化 12">
              <a:extLst>
                <a:ext uri="{FF2B5EF4-FFF2-40B4-BE49-F238E27FC236}">
                  <a16:creationId xmlns:a16="http://schemas.microsoft.com/office/drawing/2014/main" id="{6BB1C196-0561-FC00-CFE4-20372F80E130}"/>
                </a:ext>
              </a:extLst>
            </p:cNvPr>
            <p:cNvGrpSpPr/>
            <p:nvPr/>
          </p:nvGrpSpPr>
          <p:grpSpPr>
            <a:xfrm>
              <a:off x="750230" y="1389652"/>
              <a:ext cx="4676904" cy="4181414"/>
              <a:chOff x="750230" y="1389652"/>
              <a:chExt cx="4990170" cy="4181414"/>
            </a:xfrm>
          </p:grpSpPr>
          <p:grpSp>
            <p:nvGrpSpPr>
              <p:cNvPr id="7" name="グループ化 6">
                <a:extLst>
                  <a:ext uri="{FF2B5EF4-FFF2-40B4-BE49-F238E27FC236}">
                    <a16:creationId xmlns:a16="http://schemas.microsoft.com/office/drawing/2014/main" id="{51C5A20C-5FAB-9E99-E250-C3D69D2573D4}"/>
                  </a:ext>
                </a:extLst>
              </p:cNvPr>
              <p:cNvGrpSpPr/>
              <p:nvPr/>
            </p:nvGrpSpPr>
            <p:grpSpPr>
              <a:xfrm>
                <a:off x="750230" y="3464078"/>
                <a:ext cx="4990170" cy="2106988"/>
                <a:chOff x="750230" y="2964545"/>
                <a:chExt cx="4990170" cy="2106988"/>
              </a:xfrm>
            </p:grpSpPr>
            <p:sp>
              <p:nvSpPr>
                <p:cNvPr id="5" name="正方形/長方形 4">
                  <a:extLst>
                    <a:ext uri="{FF2B5EF4-FFF2-40B4-BE49-F238E27FC236}">
                      <a16:creationId xmlns:a16="http://schemas.microsoft.com/office/drawing/2014/main" id="{AC3F1735-2078-36CA-2605-0DD9F99B2073}"/>
                    </a:ext>
                  </a:extLst>
                </p:cNvPr>
                <p:cNvSpPr/>
                <p:nvPr/>
              </p:nvSpPr>
              <p:spPr>
                <a:xfrm>
                  <a:off x="1276345" y="2989855"/>
                  <a:ext cx="4464055" cy="208167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spcBef>
                      <a:spcPts val="600"/>
                    </a:spcBef>
                  </a:pPr>
                  <a:r>
                    <a:rPr kumimoji="1" lang="ja-JP" altLang="en-US" sz="1600" dirty="0">
                      <a:solidFill>
                        <a:schemeClr val="tx1"/>
                      </a:solidFill>
                      <a:latin typeface="+mn-ea"/>
                    </a:rPr>
                    <a:t>内容やボリュームによって異なりますが、一般的にはヒアリング完了後</a:t>
                  </a:r>
                  <a:r>
                    <a:rPr kumimoji="1" lang="en-US" altLang="ja-JP" sz="1600" dirty="0">
                      <a:solidFill>
                        <a:schemeClr val="tx1"/>
                      </a:solidFill>
                      <a:latin typeface="+mn-ea"/>
                    </a:rPr>
                    <a:t>2〜3</a:t>
                  </a:r>
                  <a:r>
                    <a:rPr kumimoji="1" lang="ja-JP" altLang="en-US" sz="1600" dirty="0">
                      <a:solidFill>
                        <a:schemeClr val="tx1"/>
                      </a:solidFill>
                      <a:latin typeface="+mn-ea"/>
                    </a:rPr>
                    <a:t>週間程度が目安です。</a:t>
                  </a:r>
                  <a:endParaRPr kumimoji="1" lang="en-US" altLang="ja-JP" sz="1600" dirty="0">
                    <a:solidFill>
                      <a:schemeClr val="tx1"/>
                    </a:solidFill>
                    <a:latin typeface="+mn-ea"/>
                  </a:endParaRPr>
                </a:p>
                <a:p>
                  <a:pPr>
                    <a:spcBef>
                      <a:spcPts val="600"/>
                    </a:spcBef>
                  </a:pPr>
                  <a:r>
                    <a:rPr kumimoji="1" lang="ja-JP" altLang="en-US" sz="1600" dirty="0">
                      <a:solidFill>
                        <a:schemeClr val="tx1"/>
                      </a:solidFill>
                      <a:latin typeface="+mn-ea"/>
                    </a:rPr>
                    <a:t>お急ぎの場合は優先対応も可能ですので、希望納期がある場合は事前にご相談ください。</a:t>
                  </a:r>
                  <a:endParaRPr kumimoji="1" lang="en-US" altLang="ja-JP" sz="1600" dirty="0">
                    <a:solidFill>
                      <a:schemeClr val="tx1"/>
                    </a:solidFill>
                    <a:latin typeface="+mn-ea"/>
                  </a:endParaRPr>
                </a:p>
                <a:p>
                  <a:pPr>
                    <a:spcBef>
                      <a:spcPts val="600"/>
                    </a:spcBef>
                  </a:pPr>
                  <a:r>
                    <a:rPr kumimoji="1" lang="ja-JP" altLang="en-US" sz="1600" dirty="0">
                      <a:solidFill>
                        <a:schemeClr val="tx1"/>
                      </a:solidFill>
                      <a:latin typeface="+mn-ea"/>
                    </a:rPr>
                    <a:t>スケジュールをすり合わせたうえで現実的な進行計画をご提案します。</a:t>
                  </a:r>
                </a:p>
              </p:txBody>
            </p:sp>
            <p:sp>
              <p:nvSpPr>
                <p:cNvPr id="6" name="正方形/長方形 5">
                  <a:extLst>
                    <a:ext uri="{FF2B5EF4-FFF2-40B4-BE49-F238E27FC236}">
                      <a16:creationId xmlns:a16="http://schemas.microsoft.com/office/drawing/2014/main" id="{69C47757-B23F-EFEA-C189-7DBD87390C6B}"/>
                    </a:ext>
                  </a:extLst>
                </p:cNvPr>
                <p:cNvSpPr/>
                <p:nvPr/>
              </p:nvSpPr>
              <p:spPr>
                <a:xfrm>
                  <a:off x="750230" y="2964545"/>
                  <a:ext cx="407286" cy="4078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en-US" altLang="ja-JP" sz="4800" b="1" dirty="0">
                      <a:solidFill>
                        <a:schemeClr val="accent4">
                          <a:lumMod val="20000"/>
                          <a:lumOff val="80000"/>
                        </a:schemeClr>
                      </a:solidFill>
                      <a:latin typeface="+mn-ea"/>
                    </a:rPr>
                    <a:t>A</a:t>
                  </a:r>
                  <a:endParaRPr kumimoji="1" lang="ja-JP" altLang="en-US" sz="4800" b="1" dirty="0">
                    <a:solidFill>
                      <a:schemeClr val="accent4">
                        <a:lumMod val="20000"/>
                        <a:lumOff val="80000"/>
                      </a:schemeClr>
                    </a:solidFill>
                    <a:latin typeface="+mn-ea"/>
                  </a:endParaRPr>
                </a:p>
              </p:txBody>
            </p:sp>
          </p:grpSp>
          <p:grpSp>
            <p:nvGrpSpPr>
              <p:cNvPr id="8" name="グループ化 7">
                <a:extLst>
                  <a:ext uri="{FF2B5EF4-FFF2-40B4-BE49-F238E27FC236}">
                    <a16:creationId xmlns:a16="http://schemas.microsoft.com/office/drawing/2014/main" id="{10517AD9-2935-3700-6F04-49656DC3EC78}"/>
                  </a:ext>
                </a:extLst>
              </p:cNvPr>
              <p:cNvGrpSpPr/>
              <p:nvPr/>
            </p:nvGrpSpPr>
            <p:grpSpPr>
              <a:xfrm>
                <a:off x="750230" y="1389652"/>
                <a:ext cx="4990170" cy="1394756"/>
                <a:chOff x="750230" y="3404719"/>
                <a:chExt cx="4990170" cy="1394756"/>
              </a:xfrm>
            </p:grpSpPr>
            <p:sp>
              <p:nvSpPr>
                <p:cNvPr id="9" name="正方形/長方形 8">
                  <a:extLst>
                    <a:ext uri="{FF2B5EF4-FFF2-40B4-BE49-F238E27FC236}">
                      <a16:creationId xmlns:a16="http://schemas.microsoft.com/office/drawing/2014/main" id="{97957239-6E89-A46A-DFB2-B24B8B6140A7}"/>
                    </a:ext>
                  </a:extLst>
                </p:cNvPr>
                <p:cNvSpPr/>
                <p:nvPr/>
              </p:nvSpPr>
              <p:spPr>
                <a:xfrm>
                  <a:off x="1276345" y="3404719"/>
                  <a:ext cx="4464055" cy="139475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spcBef>
                      <a:spcPts val="600"/>
                    </a:spcBef>
                  </a:pPr>
                  <a:r>
                    <a:rPr kumimoji="1" lang="ja-JP" altLang="en-US" sz="3600" b="1" dirty="0">
                      <a:solidFill>
                        <a:schemeClr val="accent4"/>
                      </a:solidFill>
                      <a:latin typeface="+mn-ea"/>
                    </a:rPr>
                    <a:t>納期はどのくらいかかりますか？</a:t>
                  </a:r>
                </a:p>
              </p:txBody>
            </p:sp>
            <p:sp>
              <p:nvSpPr>
                <p:cNvPr id="10" name="正方形/長方形 9">
                  <a:extLst>
                    <a:ext uri="{FF2B5EF4-FFF2-40B4-BE49-F238E27FC236}">
                      <a16:creationId xmlns:a16="http://schemas.microsoft.com/office/drawing/2014/main" id="{22068EE8-719B-2A6C-C4E0-959F008B2B0F}"/>
                    </a:ext>
                  </a:extLst>
                </p:cNvPr>
                <p:cNvSpPr/>
                <p:nvPr/>
              </p:nvSpPr>
              <p:spPr>
                <a:xfrm>
                  <a:off x="750230" y="3464079"/>
                  <a:ext cx="407286" cy="4078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en-US" altLang="ja-JP" sz="4800" b="1" dirty="0">
                      <a:solidFill>
                        <a:schemeClr val="accent4"/>
                      </a:solidFill>
                      <a:latin typeface="+mn-ea"/>
                    </a:rPr>
                    <a:t>Q</a:t>
                  </a:r>
                  <a:endParaRPr kumimoji="1" lang="ja-JP" altLang="en-US" sz="4800" b="1" dirty="0">
                    <a:solidFill>
                      <a:schemeClr val="accent4"/>
                    </a:solidFill>
                    <a:latin typeface="+mn-ea"/>
                  </a:endParaRPr>
                </a:p>
              </p:txBody>
            </p:sp>
          </p:grpSp>
          <p:cxnSp>
            <p:nvCxnSpPr>
              <p:cNvPr id="11" name="直線矢印コネクタ 10">
                <a:extLst>
                  <a:ext uri="{FF2B5EF4-FFF2-40B4-BE49-F238E27FC236}">
                    <a16:creationId xmlns:a16="http://schemas.microsoft.com/office/drawing/2014/main" id="{6AE9D288-00B0-7FD9-572A-9901FF51369E}"/>
                  </a:ext>
                </a:extLst>
              </p:cNvPr>
              <p:cNvCxnSpPr>
                <a:cxnSpLocks/>
              </p:cNvCxnSpPr>
              <p:nvPr/>
            </p:nvCxnSpPr>
            <p:spPr>
              <a:xfrm>
                <a:off x="750230" y="2916811"/>
                <a:ext cx="4989600" cy="0"/>
              </a:xfrm>
              <a:prstGeom prst="straightConnector1">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grpSp>
        <p:grpSp>
          <p:nvGrpSpPr>
            <p:cNvPr id="14" name="グループ化 13">
              <a:extLst>
                <a:ext uri="{FF2B5EF4-FFF2-40B4-BE49-F238E27FC236}">
                  <a16:creationId xmlns:a16="http://schemas.microsoft.com/office/drawing/2014/main" id="{5624D28A-5B10-EE12-B91E-2FCE97AA2901}"/>
                </a:ext>
              </a:extLst>
            </p:cNvPr>
            <p:cNvGrpSpPr/>
            <p:nvPr/>
          </p:nvGrpSpPr>
          <p:grpSpPr>
            <a:xfrm>
              <a:off x="6346696" y="1389652"/>
              <a:ext cx="4676904" cy="4181414"/>
              <a:chOff x="750230" y="1389652"/>
              <a:chExt cx="4990170" cy="4181414"/>
            </a:xfrm>
          </p:grpSpPr>
          <p:grpSp>
            <p:nvGrpSpPr>
              <p:cNvPr id="15" name="グループ化 14">
                <a:extLst>
                  <a:ext uri="{FF2B5EF4-FFF2-40B4-BE49-F238E27FC236}">
                    <a16:creationId xmlns:a16="http://schemas.microsoft.com/office/drawing/2014/main" id="{8AF5CF77-1B14-C1D9-C58D-39B70F0F39B1}"/>
                  </a:ext>
                </a:extLst>
              </p:cNvPr>
              <p:cNvGrpSpPr/>
              <p:nvPr/>
            </p:nvGrpSpPr>
            <p:grpSpPr>
              <a:xfrm>
                <a:off x="750230" y="3464078"/>
                <a:ext cx="4990170" cy="2106988"/>
                <a:chOff x="750230" y="2964545"/>
                <a:chExt cx="4990170" cy="2106988"/>
              </a:xfrm>
            </p:grpSpPr>
            <p:sp>
              <p:nvSpPr>
                <p:cNvPr id="20" name="正方形/長方形 19">
                  <a:extLst>
                    <a:ext uri="{FF2B5EF4-FFF2-40B4-BE49-F238E27FC236}">
                      <a16:creationId xmlns:a16="http://schemas.microsoft.com/office/drawing/2014/main" id="{CF55751C-1D48-5583-042A-1F1AAA092BD8}"/>
                    </a:ext>
                  </a:extLst>
                </p:cNvPr>
                <p:cNvSpPr/>
                <p:nvPr/>
              </p:nvSpPr>
              <p:spPr>
                <a:xfrm>
                  <a:off x="1276345" y="2989855"/>
                  <a:ext cx="4464055" cy="208167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spcBef>
                      <a:spcPts val="600"/>
                    </a:spcBef>
                  </a:pPr>
                  <a:r>
                    <a:rPr kumimoji="1" lang="ja-JP" altLang="en-US" sz="1600" dirty="0">
                      <a:solidFill>
                        <a:schemeClr val="tx1"/>
                      </a:solidFill>
                      <a:latin typeface="+mn-ea"/>
                    </a:rPr>
                    <a:t>はい、厳重に管理いたします。</a:t>
                  </a:r>
                  <a:endParaRPr kumimoji="1" lang="en-US" altLang="ja-JP" sz="1600" dirty="0">
                    <a:solidFill>
                      <a:schemeClr val="tx1"/>
                    </a:solidFill>
                    <a:latin typeface="+mn-ea"/>
                  </a:endParaRPr>
                </a:p>
                <a:p>
                  <a:pPr>
                    <a:spcBef>
                      <a:spcPts val="600"/>
                    </a:spcBef>
                  </a:pPr>
                  <a:r>
                    <a:rPr kumimoji="1" lang="ja-JP" altLang="en-US" sz="1600" dirty="0">
                      <a:solidFill>
                        <a:schemeClr val="tx1"/>
                      </a:solidFill>
                      <a:latin typeface="+mn-ea"/>
                    </a:rPr>
                    <a:t>必要に応じて秘密保持契約の締結も可能です。</a:t>
                  </a:r>
                  <a:endParaRPr kumimoji="1" lang="en-US" altLang="ja-JP" sz="1600" dirty="0">
                    <a:solidFill>
                      <a:schemeClr val="tx1"/>
                    </a:solidFill>
                    <a:latin typeface="+mn-ea"/>
                  </a:endParaRPr>
                </a:p>
                <a:p>
                  <a:pPr>
                    <a:spcBef>
                      <a:spcPts val="600"/>
                    </a:spcBef>
                  </a:pPr>
                  <a:r>
                    <a:rPr kumimoji="1" lang="ja-JP" altLang="en-US" sz="1600" dirty="0">
                      <a:solidFill>
                        <a:schemeClr val="tx1"/>
                      </a:solidFill>
                      <a:latin typeface="+mn-ea"/>
                    </a:rPr>
                    <a:t>お預かりした資料やデータは外部へ共有することはなく、案件終了後の取り扱いについてもご希望に沿って対応いたしますのでご安心ください。</a:t>
                  </a:r>
                </a:p>
              </p:txBody>
            </p:sp>
            <p:sp>
              <p:nvSpPr>
                <p:cNvPr id="21" name="正方形/長方形 20">
                  <a:extLst>
                    <a:ext uri="{FF2B5EF4-FFF2-40B4-BE49-F238E27FC236}">
                      <a16:creationId xmlns:a16="http://schemas.microsoft.com/office/drawing/2014/main" id="{8D58341C-C86D-547E-DAA0-28E9D7845F7D}"/>
                    </a:ext>
                  </a:extLst>
                </p:cNvPr>
                <p:cNvSpPr/>
                <p:nvPr/>
              </p:nvSpPr>
              <p:spPr>
                <a:xfrm>
                  <a:off x="750230" y="2964545"/>
                  <a:ext cx="407286" cy="4078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en-US" altLang="ja-JP" sz="4800" b="1" dirty="0">
                      <a:solidFill>
                        <a:schemeClr val="accent4">
                          <a:lumMod val="20000"/>
                          <a:lumOff val="80000"/>
                        </a:schemeClr>
                      </a:solidFill>
                      <a:latin typeface="+mn-ea"/>
                    </a:rPr>
                    <a:t>A</a:t>
                  </a:r>
                  <a:endParaRPr kumimoji="1" lang="ja-JP" altLang="en-US" sz="4800" b="1" dirty="0">
                    <a:solidFill>
                      <a:schemeClr val="accent4">
                        <a:lumMod val="20000"/>
                        <a:lumOff val="80000"/>
                      </a:schemeClr>
                    </a:solidFill>
                    <a:latin typeface="+mn-ea"/>
                  </a:endParaRPr>
                </a:p>
              </p:txBody>
            </p:sp>
          </p:grpSp>
          <p:grpSp>
            <p:nvGrpSpPr>
              <p:cNvPr id="16" name="グループ化 15">
                <a:extLst>
                  <a:ext uri="{FF2B5EF4-FFF2-40B4-BE49-F238E27FC236}">
                    <a16:creationId xmlns:a16="http://schemas.microsoft.com/office/drawing/2014/main" id="{DB5554F1-C9E1-6968-AD68-C8314FA72977}"/>
                  </a:ext>
                </a:extLst>
              </p:cNvPr>
              <p:cNvGrpSpPr/>
              <p:nvPr/>
            </p:nvGrpSpPr>
            <p:grpSpPr>
              <a:xfrm>
                <a:off x="750230" y="1389652"/>
                <a:ext cx="4990170" cy="1394756"/>
                <a:chOff x="750230" y="3404719"/>
                <a:chExt cx="4990170" cy="1394756"/>
              </a:xfrm>
            </p:grpSpPr>
            <p:sp>
              <p:nvSpPr>
                <p:cNvPr id="18" name="正方形/長方形 17">
                  <a:extLst>
                    <a:ext uri="{FF2B5EF4-FFF2-40B4-BE49-F238E27FC236}">
                      <a16:creationId xmlns:a16="http://schemas.microsoft.com/office/drawing/2014/main" id="{0D471803-0168-6A7A-3DD8-CE76C3A6E5F9}"/>
                    </a:ext>
                  </a:extLst>
                </p:cNvPr>
                <p:cNvSpPr/>
                <p:nvPr/>
              </p:nvSpPr>
              <p:spPr>
                <a:xfrm>
                  <a:off x="1276345" y="3404719"/>
                  <a:ext cx="4464055" cy="139475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spcBef>
                      <a:spcPts val="600"/>
                    </a:spcBef>
                  </a:pPr>
                  <a:r>
                    <a:rPr kumimoji="1" lang="ja-JP" altLang="en-US" sz="3600" b="1" dirty="0">
                      <a:solidFill>
                        <a:schemeClr val="accent4"/>
                      </a:solidFill>
                      <a:latin typeface="+mn-ea"/>
                    </a:rPr>
                    <a:t>機密情報の取り扱いは大丈夫ですか？</a:t>
                  </a:r>
                </a:p>
              </p:txBody>
            </p:sp>
            <p:sp>
              <p:nvSpPr>
                <p:cNvPr id="19" name="正方形/長方形 18">
                  <a:extLst>
                    <a:ext uri="{FF2B5EF4-FFF2-40B4-BE49-F238E27FC236}">
                      <a16:creationId xmlns:a16="http://schemas.microsoft.com/office/drawing/2014/main" id="{CA5FC218-0A98-281A-177A-A51480CCC126}"/>
                    </a:ext>
                  </a:extLst>
                </p:cNvPr>
                <p:cNvSpPr/>
                <p:nvPr/>
              </p:nvSpPr>
              <p:spPr>
                <a:xfrm>
                  <a:off x="750230" y="3464079"/>
                  <a:ext cx="407286" cy="4078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en-US" altLang="ja-JP" sz="4800" b="1" dirty="0">
                      <a:solidFill>
                        <a:schemeClr val="accent4"/>
                      </a:solidFill>
                      <a:latin typeface="+mn-ea"/>
                    </a:rPr>
                    <a:t>Q</a:t>
                  </a:r>
                  <a:endParaRPr kumimoji="1" lang="ja-JP" altLang="en-US" sz="4800" b="1" dirty="0">
                    <a:solidFill>
                      <a:schemeClr val="accent4"/>
                    </a:solidFill>
                    <a:latin typeface="+mn-ea"/>
                  </a:endParaRPr>
                </a:p>
              </p:txBody>
            </p:sp>
          </p:grpSp>
          <p:cxnSp>
            <p:nvCxnSpPr>
              <p:cNvPr id="17" name="直線矢印コネクタ 16">
                <a:extLst>
                  <a:ext uri="{FF2B5EF4-FFF2-40B4-BE49-F238E27FC236}">
                    <a16:creationId xmlns:a16="http://schemas.microsoft.com/office/drawing/2014/main" id="{F53553FE-3C1D-ABB7-6BA5-04D1242B6747}"/>
                  </a:ext>
                </a:extLst>
              </p:cNvPr>
              <p:cNvCxnSpPr>
                <a:cxnSpLocks/>
              </p:cNvCxnSpPr>
              <p:nvPr/>
            </p:nvCxnSpPr>
            <p:spPr>
              <a:xfrm>
                <a:off x="750230" y="2916811"/>
                <a:ext cx="4989600" cy="0"/>
              </a:xfrm>
              <a:prstGeom prst="straightConnector1">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grpSp>
      </p:grpSp>
    </p:spTree>
    <p:extLst>
      <p:ext uri="{BB962C8B-B14F-4D97-AF65-F5344CB8AC3E}">
        <p14:creationId xmlns:p14="http://schemas.microsoft.com/office/powerpoint/2010/main" val="2902585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32A3D22-6579-43EC-9290-505F7716B1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customXml/itemProps3.xml><?xml version="1.0" encoding="utf-8"?>
<ds:datastoreItem xmlns:ds="http://schemas.openxmlformats.org/officeDocument/2006/customXml" ds:itemID="{A3DA9FB9-6363-47BF-9C3B-90ACB0E8D22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2426</TotalTime>
  <Words>223</Words>
  <Application>Microsoft Office PowerPoint</Application>
  <PresentationFormat>ワイド画面</PresentationFormat>
  <Paragraphs>24</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游ゴシック</vt:lpstr>
      <vt:lpstr>游ゴシック Light</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2026-02-25T09:49:24Z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