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6062" r:id="rId5"/>
    <p:sldId id="263" r:id="rId6"/>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924FF"/>
    <a:srgbClr val="FDF8ED"/>
    <a:srgbClr val="F5F9FD"/>
    <a:srgbClr val="FBFBFB"/>
    <a:srgbClr val="F9F9F9"/>
    <a:srgbClr val="77BF3F"/>
    <a:srgbClr val="FAC60A"/>
    <a:srgbClr val="46CBE1"/>
    <a:srgbClr val="00D0A8"/>
    <a:srgbClr val="99FF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D34DFA9-79E1-420A-900F-2EE5166B14B6}" v="1" dt="2026-02-15T05:05:58.680"/>
    <p1510:client id="{78AEB884-280F-42E6-9C3E-2C480C7A3D9E}" v="586" dt="2026-02-15T04:50:52.57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226" autoAdjust="0"/>
    <p:restoredTop sz="94660"/>
  </p:normalViewPr>
  <p:slideViewPr>
    <p:cSldViewPr snapToGrid="0">
      <p:cViewPr varScale="1">
        <p:scale>
          <a:sx n="80" d="100"/>
          <a:sy n="80" d="100"/>
        </p:scale>
        <p:origin x="172" y="44"/>
      </p:cViewPr>
      <p:guideLst/>
    </p:cSldViewPr>
  </p:slideViewPr>
  <p:notesTextViewPr>
    <p:cViewPr>
      <p:scale>
        <a:sx n="1" d="1"/>
        <a:sy n="1" d="1"/>
      </p:scale>
      <p:origin x="0" y="0"/>
    </p:cViewPr>
  </p:notesTextViewPr>
  <p:sorterViewPr>
    <p:cViewPr>
      <p:scale>
        <a:sx n="75" d="100"/>
        <a:sy n="75"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松浦英宗" userId="9b03fd3a-662f-49ff-9af1-1b93cf7aab22" providerId="ADAL" clId="{56E9DFAE-DDAD-4FCA-8AED-56B2D15DB479}"/>
    <pc:docChg chg="undo redo custSel addSld delSld modSld sldOrd">
      <pc:chgData name="松浦英宗" userId="9b03fd3a-662f-49ff-9af1-1b93cf7aab22" providerId="ADAL" clId="{56E9DFAE-DDAD-4FCA-8AED-56B2D15DB479}" dt="2026-02-15T05:05:58.680" v="22723"/>
      <pc:docMkLst>
        <pc:docMk/>
      </pc:docMkLst>
      <pc:sldChg chg="add">
        <pc:chgData name="松浦英宗" userId="9b03fd3a-662f-49ff-9af1-1b93cf7aab22" providerId="ADAL" clId="{56E9DFAE-DDAD-4FCA-8AED-56B2D15DB479}" dt="2026-02-02T12:50:04.162" v="375"/>
        <pc:sldMkLst>
          <pc:docMk/>
          <pc:sldMk cId="1797772947" sldId="263"/>
        </pc:sldMkLst>
      </pc:sldChg>
      <pc:sldChg chg="addSp delSp modSp add del mod ord">
        <pc:chgData name="松浦英宗" userId="9b03fd3a-662f-49ff-9af1-1b93cf7aab22" providerId="ADAL" clId="{56E9DFAE-DDAD-4FCA-8AED-56B2D15DB479}" dt="2026-02-15T05:00:19.102" v="22722" actId="47"/>
        <pc:sldMkLst>
          <pc:docMk/>
          <pc:sldMk cId="2861357872" sldId="6057"/>
        </pc:sldMkLst>
        <pc:spChg chg="add del mod topLvl">
          <ac:chgData name="松浦英宗" userId="9b03fd3a-662f-49ff-9af1-1b93cf7aab22" providerId="ADAL" clId="{56E9DFAE-DDAD-4FCA-8AED-56B2D15DB479}" dt="2026-02-15T01:52:53.932" v="20167" actId="478"/>
          <ac:spMkLst>
            <pc:docMk/>
            <pc:sldMk cId="2861357872" sldId="6057"/>
            <ac:spMk id="2" creationId="{B2BC2440-CAED-002C-573B-17272FAB475C}"/>
          </ac:spMkLst>
        </pc:spChg>
        <pc:spChg chg="add mod">
          <ac:chgData name="松浦英宗" userId="9b03fd3a-662f-49ff-9af1-1b93cf7aab22" providerId="ADAL" clId="{56E9DFAE-DDAD-4FCA-8AED-56B2D15DB479}" dt="2026-02-15T01:55:57.848" v="20202" actId="20577"/>
          <ac:spMkLst>
            <pc:docMk/>
            <pc:sldMk cId="2861357872" sldId="6057"/>
            <ac:spMk id="3" creationId="{ACE85EC5-7FE2-4DF0-9160-9294CF695683}"/>
          </ac:spMkLst>
        </pc:spChg>
        <pc:spChg chg="add mod">
          <ac:chgData name="松浦英宗" userId="9b03fd3a-662f-49ff-9af1-1b93cf7aab22" providerId="ADAL" clId="{56E9DFAE-DDAD-4FCA-8AED-56B2D15DB479}" dt="2026-02-15T03:36:25.891" v="21809" actId="179"/>
          <ac:spMkLst>
            <pc:docMk/>
            <pc:sldMk cId="2861357872" sldId="6057"/>
            <ac:spMk id="4" creationId="{52F9E005-A61F-487D-D4CE-41EFC0922870}"/>
          </ac:spMkLst>
        </pc:spChg>
      </pc:sldChg>
      <pc:sldChg chg="addSp modSp add del mod">
        <pc:chgData name="松浦英宗" userId="9b03fd3a-662f-49ff-9af1-1b93cf7aab22" providerId="ADAL" clId="{56E9DFAE-DDAD-4FCA-8AED-56B2D15DB479}" dt="2026-02-15T05:00:19.102" v="22722" actId="47"/>
        <pc:sldMkLst>
          <pc:docMk/>
          <pc:sldMk cId="702628583" sldId="6058"/>
        </pc:sldMkLst>
        <pc:spChg chg="mod">
          <ac:chgData name="松浦英宗" userId="9b03fd3a-662f-49ff-9af1-1b93cf7aab22" providerId="ADAL" clId="{56E9DFAE-DDAD-4FCA-8AED-56B2D15DB479}" dt="2026-02-15T02:03:41.057" v="20220" actId="14100"/>
          <ac:spMkLst>
            <pc:docMk/>
            <pc:sldMk cId="702628583" sldId="6058"/>
            <ac:spMk id="2" creationId="{0D6E7856-7B32-9D75-8441-0117357F9C75}"/>
          </ac:spMkLst>
        </pc:spChg>
        <pc:spChg chg="add mod">
          <ac:chgData name="松浦英宗" userId="9b03fd3a-662f-49ff-9af1-1b93cf7aab22" providerId="ADAL" clId="{56E9DFAE-DDAD-4FCA-8AED-56B2D15DB479}" dt="2026-02-15T02:04:44.644" v="20285" actId="12789"/>
          <ac:spMkLst>
            <pc:docMk/>
            <pc:sldMk cId="702628583" sldId="6058"/>
            <ac:spMk id="3" creationId="{EC92E2FA-4432-95C2-9365-0B0C5658047C}"/>
          </ac:spMkLst>
        </pc:spChg>
        <pc:spChg chg="add mod">
          <ac:chgData name="松浦英宗" userId="9b03fd3a-662f-49ff-9af1-1b93cf7aab22" providerId="ADAL" clId="{56E9DFAE-DDAD-4FCA-8AED-56B2D15DB479}" dt="2026-02-15T02:04:25.497" v="20269" actId="12788"/>
          <ac:spMkLst>
            <pc:docMk/>
            <pc:sldMk cId="702628583" sldId="6058"/>
            <ac:spMk id="4" creationId="{E1E1B1E6-0197-AF12-679C-24ACC1A5DB6B}"/>
          </ac:spMkLst>
        </pc:spChg>
        <pc:spChg chg="add mod">
          <ac:chgData name="松浦英宗" userId="9b03fd3a-662f-49ff-9af1-1b93cf7aab22" providerId="ADAL" clId="{56E9DFAE-DDAD-4FCA-8AED-56B2D15DB479}" dt="2026-02-15T02:05:06.617" v="20289" actId="20577"/>
          <ac:spMkLst>
            <pc:docMk/>
            <pc:sldMk cId="702628583" sldId="6058"/>
            <ac:spMk id="5" creationId="{0FA7934C-92DD-7171-DEE3-93895F83BBAC}"/>
          </ac:spMkLst>
        </pc:spChg>
        <pc:spChg chg="add mod">
          <ac:chgData name="松浦英宗" userId="9b03fd3a-662f-49ff-9af1-1b93cf7aab22" providerId="ADAL" clId="{56E9DFAE-DDAD-4FCA-8AED-56B2D15DB479}" dt="2026-02-15T02:06:12.052" v="20312" actId="113"/>
          <ac:spMkLst>
            <pc:docMk/>
            <pc:sldMk cId="702628583" sldId="6058"/>
            <ac:spMk id="6" creationId="{720D0D87-FB71-AA09-D706-D8CA1B8ED06E}"/>
          </ac:spMkLst>
        </pc:spChg>
        <pc:spChg chg="mod">
          <ac:chgData name="松浦英宗" userId="9b03fd3a-662f-49ff-9af1-1b93cf7aab22" providerId="ADAL" clId="{56E9DFAE-DDAD-4FCA-8AED-56B2D15DB479}" dt="2026-02-15T02:05:22.340" v="20296" actId="20577"/>
          <ac:spMkLst>
            <pc:docMk/>
            <pc:sldMk cId="702628583" sldId="6058"/>
            <ac:spMk id="9" creationId="{3069C2B8-A6BC-D6D5-D2D3-A3CFF3DFF180}"/>
          </ac:spMkLst>
        </pc:spChg>
        <pc:spChg chg="mod">
          <ac:chgData name="松浦英宗" userId="9b03fd3a-662f-49ff-9af1-1b93cf7aab22" providerId="ADAL" clId="{56E9DFAE-DDAD-4FCA-8AED-56B2D15DB479}" dt="2026-02-15T02:06:12.052" v="20312" actId="113"/>
          <ac:spMkLst>
            <pc:docMk/>
            <pc:sldMk cId="702628583" sldId="6058"/>
            <ac:spMk id="10" creationId="{8F2DA843-E90C-83E0-77B0-16DC0AAE4E97}"/>
          </ac:spMkLst>
        </pc:spChg>
        <pc:spChg chg="mod">
          <ac:chgData name="松浦英宗" userId="9b03fd3a-662f-49ff-9af1-1b93cf7aab22" providerId="ADAL" clId="{56E9DFAE-DDAD-4FCA-8AED-56B2D15DB479}" dt="2026-02-15T02:05:35.585" v="20301" actId="20577"/>
          <ac:spMkLst>
            <pc:docMk/>
            <pc:sldMk cId="702628583" sldId="6058"/>
            <ac:spMk id="12" creationId="{7D301480-AB5B-3CF9-4481-96C1FF50F985}"/>
          </ac:spMkLst>
        </pc:spChg>
        <pc:spChg chg="mod">
          <ac:chgData name="松浦英宗" userId="9b03fd3a-662f-49ff-9af1-1b93cf7aab22" providerId="ADAL" clId="{56E9DFAE-DDAD-4FCA-8AED-56B2D15DB479}" dt="2026-02-15T02:06:12.052" v="20312" actId="113"/>
          <ac:spMkLst>
            <pc:docMk/>
            <pc:sldMk cId="702628583" sldId="6058"/>
            <ac:spMk id="13" creationId="{B0C1DF0D-035B-D3BE-A246-EF285D3EA2E8}"/>
          </ac:spMkLst>
        </pc:spChg>
        <pc:grpChg chg="add mod">
          <ac:chgData name="松浦英宗" userId="9b03fd3a-662f-49ff-9af1-1b93cf7aab22" providerId="ADAL" clId="{56E9DFAE-DDAD-4FCA-8AED-56B2D15DB479}" dt="2026-02-15T02:04:41.253" v="20284" actId="164"/>
          <ac:grpSpMkLst>
            <pc:docMk/>
            <pc:sldMk cId="702628583" sldId="6058"/>
            <ac:grpSpMk id="7" creationId="{59F436C9-41BF-B87B-7BF1-1E4FDA16716C}"/>
          </ac:grpSpMkLst>
        </pc:grpChg>
        <pc:grpChg chg="add mod">
          <ac:chgData name="松浦英宗" userId="9b03fd3a-662f-49ff-9af1-1b93cf7aab22" providerId="ADAL" clId="{56E9DFAE-DDAD-4FCA-8AED-56B2D15DB479}" dt="2026-02-15T02:04:41.253" v="20284" actId="164"/>
          <ac:grpSpMkLst>
            <pc:docMk/>
            <pc:sldMk cId="702628583" sldId="6058"/>
            <ac:grpSpMk id="8" creationId="{99214E48-BF7C-A44D-BE80-0C8C2B6731F1}"/>
          </ac:grpSpMkLst>
        </pc:grpChg>
        <pc:grpChg chg="add mod">
          <ac:chgData name="松浦英宗" userId="9b03fd3a-662f-49ff-9af1-1b93cf7aab22" providerId="ADAL" clId="{56E9DFAE-DDAD-4FCA-8AED-56B2D15DB479}" dt="2026-02-15T02:04:41.253" v="20284" actId="164"/>
          <ac:grpSpMkLst>
            <pc:docMk/>
            <pc:sldMk cId="702628583" sldId="6058"/>
            <ac:grpSpMk id="11" creationId="{B8A820E0-A9F7-4D86-F635-56D446CDF781}"/>
          </ac:grpSpMkLst>
        </pc:grpChg>
        <pc:grpChg chg="add mod">
          <ac:chgData name="松浦英宗" userId="9b03fd3a-662f-49ff-9af1-1b93cf7aab22" providerId="ADAL" clId="{56E9DFAE-DDAD-4FCA-8AED-56B2D15DB479}" dt="2026-02-15T02:04:44.644" v="20285" actId="12789"/>
          <ac:grpSpMkLst>
            <pc:docMk/>
            <pc:sldMk cId="702628583" sldId="6058"/>
            <ac:grpSpMk id="14" creationId="{C6086C76-550F-9B43-A5E7-F42DA99331C0}"/>
          </ac:grpSpMkLst>
        </pc:grpChg>
      </pc:sldChg>
      <pc:sldChg chg="add del">
        <pc:chgData name="松浦英宗" userId="9b03fd3a-662f-49ff-9af1-1b93cf7aab22" providerId="ADAL" clId="{56E9DFAE-DDAD-4FCA-8AED-56B2D15DB479}" dt="2026-02-15T01:51:14.746" v="20125"/>
        <pc:sldMkLst>
          <pc:docMk/>
          <pc:sldMk cId="3199105366" sldId="6058"/>
        </pc:sldMkLst>
      </pc:sldChg>
      <pc:sldChg chg="addSp modSp add del mod">
        <pc:chgData name="松浦英宗" userId="9b03fd3a-662f-49ff-9af1-1b93cf7aab22" providerId="ADAL" clId="{56E9DFAE-DDAD-4FCA-8AED-56B2D15DB479}" dt="2026-02-15T05:00:19.102" v="22722" actId="47"/>
        <pc:sldMkLst>
          <pc:docMk/>
          <pc:sldMk cId="3845066934" sldId="6059"/>
        </pc:sldMkLst>
        <pc:spChg chg="mod">
          <ac:chgData name="松浦英宗" userId="9b03fd3a-662f-49ff-9af1-1b93cf7aab22" providerId="ADAL" clId="{56E9DFAE-DDAD-4FCA-8AED-56B2D15DB479}" dt="2026-02-15T04:31:00.027" v="22235" actId="207"/>
          <ac:spMkLst>
            <pc:docMk/>
            <pc:sldMk cId="3845066934" sldId="6059"/>
            <ac:spMk id="2" creationId="{44F7E579-0495-606C-0B31-741FC1F4171A}"/>
          </ac:spMkLst>
        </pc:spChg>
        <pc:spChg chg="add mod">
          <ac:chgData name="松浦英宗" userId="9b03fd3a-662f-49ff-9af1-1b93cf7aab22" providerId="ADAL" clId="{56E9DFAE-DDAD-4FCA-8AED-56B2D15DB479}" dt="2026-02-15T02:25:04.698" v="20358"/>
          <ac:spMkLst>
            <pc:docMk/>
            <pc:sldMk cId="3845066934" sldId="6059"/>
            <ac:spMk id="3" creationId="{44EAA78D-2294-A4F7-784B-97FDB3A3A74D}"/>
          </ac:spMkLst>
        </pc:spChg>
        <pc:spChg chg="add mod">
          <ac:chgData name="松浦英宗" userId="9b03fd3a-662f-49ff-9af1-1b93cf7aab22" providerId="ADAL" clId="{56E9DFAE-DDAD-4FCA-8AED-56B2D15DB479}" dt="2026-02-15T02:23:50.252" v="20344" actId="164"/>
          <ac:spMkLst>
            <pc:docMk/>
            <pc:sldMk cId="3845066934" sldId="6059"/>
            <ac:spMk id="4" creationId="{C78BAF15-4ECC-A7DE-5490-B54FBABCCE3A}"/>
          </ac:spMkLst>
        </pc:spChg>
        <pc:spChg chg="add mod">
          <ac:chgData name="松浦英宗" userId="9b03fd3a-662f-49ff-9af1-1b93cf7aab22" providerId="ADAL" clId="{56E9DFAE-DDAD-4FCA-8AED-56B2D15DB479}" dt="2026-02-15T02:25:49.727" v="20376" actId="404"/>
          <ac:spMkLst>
            <pc:docMk/>
            <pc:sldMk cId="3845066934" sldId="6059"/>
            <ac:spMk id="5" creationId="{1F769ED2-BC29-B298-B244-F20F9322E625}"/>
          </ac:spMkLst>
        </pc:spChg>
        <pc:spChg chg="mod">
          <ac:chgData name="松浦英宗" userId="9b03fd3a-662f-49ff-9af1-1b93cf7aab22" providerId="ADAL" clId="{56E9DFAE-DDAD-4FCA-8AED-56B2D15DB479}" dt="2026-02-15T02:25:16.283" v="20362"/>
          <ac:spMkLst>
            <pc:docMk/>
            <pc:sldMk cId="3845066934" sldId="6059"/>
            <ac:spMk id="8" creationId="{EA6B7399-855C-1719-FC91-F26A58B4CE69}"/>
          </ac:spMkLst>
        </pc:spChg>
        <pc:spChg chg="mod">
          <ac:chgData name="松浦英宗" userId="9b03fd3a-662f-49ff-9af1-1b93cf7aab22" providerId="ADAL" clId="{56E9DFAE-DDAD-4FCA-8AED-56B2D15DB479}" dt="2026-02-15T02:23:52.332" v="20345" actId="571"/>
          <ac:spMkLst>
            <pc:docMk/>
            <pc:sldMk cId="3845066934" sldId="6059"/>
            <ac:spMk id="9" creationId="{327407CE-8B12-3E19-2EC9-EB846AF0D2E6}"/>
          </ac:spMkLst>
        </pc:spChg>
        <pc:spChg chg="mod">
          <ac:chgData name="松浦英宗" userId="9b03fd3a-662f-49ff-9af1-1b93cf7aab22" providerId="ADAL" clId="{56E9DFAE-DDAD-4FCA-8AED-56B2D15DB479}" dt="2026-02-15T02:25:49.727" v="20376" actId="404"/>
          <ac:spMkLst>
            <pc:docMk/>
            <pc:sldMk cId="3845066934" sldId="6059"/>
            <ac:spMk id="10" creationId="{E2923FE2-0C2D-0A0F-6919-82A6FBD52EC3}"/>
          </ac:spMkLst>
        </pc:spChg>
        <pc:spChg chg="mod">
          <ac:chgData name="松浦英宗" userId="9b03fd3a-662f-49ff-9af1-1b93cf7aab22" providerId="ADAL" clId="{56E9DFAE-DDAD-4FCA-8AED-56B2D15DB479}" dt="2026-02-15T02:25:26.689" v="20366"/>
          <ac:spMkLst>
            <pc:docMk/>
            <pc:sldMk cId="3845066934" sldId="6059"/>
            <ac:spMk id="12" creationId="{96A0F81B-64AA-AD40-87ED-5105ECA5D7BC}"/>
          </ac:spMkLst>
        </pc:spChg>
        <pc:spChg chg="mod">
          <ac:chgData name="松浦英宗" userId="9b03fd3a-662f-49ff-9af1-1b93cf7aab22" providerId="ADAL" clId="{56E9DFAE-DDAD-4FCA-8AED-56B2D15DB479}" dt="2026-02-15T02:23:54.167" v="20346" actId="571"/>
          <ac:spMkLst>
            <pc:docMk/>
            <pc:sldMk cId="3845066934" sldId="6059"/>
            <ac:spMk id="13" creationId="{449EA12A-2441-D3F6-31A3-737C83720FE5}"/>
          </ac:spMkLst>
        </pc:spChg>
        <pc:spChg chg="mod">
          <ac:chgData name="松浦英宗" userId="9b03fd3a-662f-49ff-9af1-1b93cf7aab22" providerId="ADAL" clId="{56E9DFAE-DDAD-4FCA-8AED-56B2D15DB479}" dt="2026-02-15T02:25:49.727" v="20376" actId="404"/>
          <ac:spMkLst>
            <pc:docMk/>
            <pc:sldMk cId="3845066934" sldId="6059"/>
            <ac:spMk id="14" creationId="{0DCB7E06-6C1B-5D95-4A14-87C0C92FB435}"/>
          </ac:spMkLst>
        </pc:spChg>
        <pc:grpChg chg="add mod">
          <ac:chgData name="松浦英宗" userId="9b03fd3a-662f-49ff-9af1-1b93cf7aab22" providerId="ADAL" clId="{56E9DFAE-DDAD-4FCA-8AED-56B2D15DB479}" dt="2026-02-15T02:25:47.341" v="20375" actId="164"/>
          <ac:grpSpMkLst>
            <pc:docMk/>
            <pc:sldMk cId="3845066934" sldId="6059"/>
            <ac:grpSpMk id="6" creationId="{AFF8F9CB-2566-2743-71B4-163875589A7C}"/>
          </ac:grpSpMkLst>
        </pc:grpChg>
        <pc:grpChg chg="add mod">
          <ac:chgData name="松浦英宗" userId="9b03fd3a-662f-49ff-9af1-1b93cf7aab22" providerId="ADAL" clId="{56E9DFAE-DDAD-4FCA-8AED-56B2D15DB479}" dt="2026-02-15T02:25:47.341" v="20375" actId="164"/>
          <ac:grpSpMkLst>
            <pc:docMk/>
            <pc:sldMk cId="3845066934" sldId="6059"/>
            <ac:grpSpMk id="7" creationId="{2E49E65A-6E50-5170-99B0-F14C7D0FD101}"/>
          </ac:grpSpMkLst>
        </pc:grpChg>
        <pc:grpChg chg="add mod">
          <ac:chgData name="松浦英宗" userId="9b03fd3a-662f-49ff-9af1-1b93cf7aab22" providerId="ADAL" clId="{56E9DFAE-DDAD-4FCA-8AED-56B2D15DB479}" dt="2026-02-15T02:25:47.341" v="20375" actId="164"/>
          <ac:grpSpMkLst>
            <pc:docMk/>
            <pc:sldMk cId="3845066934" sldId="6059"/>
            <ac:grpSpMk id="11" creationId="{53D7F5D5-B426-2833-E099-44C32EAD5F59}"/>
          </ac:grpSpMkLst>
        </pc:grpChg>
        <pc:grpChg chg="add mod">
          <ac:chgData name="松浦英宗" userId="9b03fd3a-662f-49ff-9af1-1b93cf7aab22" providerId="ADAL" clId="{56E9DFAE-DDAD-4FCA-8AED-56B2D15DB479}" dt="2026-02-15T02:25:47.341" v="20375" actId="164"/>
          <ac:grpSpMkLst>
            <pc:docMk/>
            <pc:sldMk cId="3845066934" sldId="6059"/>
            <ac:grpSpMk id="15" creationId="{06904F7A-9512-0CCF-7A02-E84BFA88B047}"/>
          </ac:grpSpMkLst>
        </pc:grpChg>
      </pc:sldChg>
      <pc:sldChg chg="addSp modSp add del mod ord">
        <pc:chgData name="松浦英宗" userId="9b03fd3a-662f-49ff-9af1-1b93cf7aab22" providerId="ADAL" clId="{56E9DFAE-DDAD-4FCA-8AED-56B2D15DB479}" dt="2026-02-15T05:00:19.102" v="22722" actId="47"/>
        <pc:sldMkLst>
          <pc:docMk/>
          <pc:sldMk cId="3994076310" sldId="6060"/>
        </pc:sldMkLst>
        <pc:spChg chg="mod ord">
          <ac:chgData name="松浦英宗" userId="9b03fd3a-662f-49ff-9af1-1b93cf7aab22" providerId="ADAL" clId="{56E9DFAE-DDAD-4FCA-8AED-56B2D15DB479}" dt="2026-02-15T02:29:42.063" v="20398" actId="166"/>
          <ac:spMkLst>
            <pc:docMk/>
            <pc:sldMk cId="3994076310" sldId="6060"/>
            <ac:spMk id="2" creationId="{989A9279-1926-D7F8-85CB-1624BDAAAA29}"/>
          </ac:spMkLst>
        </pc:spChg>
        <pc:spChg chg="add mod">
          <ac:chgData name="松浦英宗" userId="9b03fd3a-662f-49ff-9af1-1b93cf7aab22" providerId="ADAL" clId="{56E9DFAE-DDAD-4FCA-8AED-56B2D15DB479}" dt="2026-02-15T02:31:53.842" v="20427" actId="948"/>
          <ac:spMkLst>
            <pc:docMk/>
            <pc:sldMk cId="3994076310" sldId="6060"/>
            <ac:spMk id="3" creationId="{ED8332F4-15FB-2ED4-7DBF-433ABAAA8CE1}"/>
          </ac:spMkLst>
        </pc:spChg>
        <pc:spChg chg="add mod">
          <ac:chgData name="松浦英宗" userId="9b03fd3a-662f-49ff-9af1-1b93cf7aab22" providerId="ADAL" clId="{56E9DFAE-DDAD-4FCA-8AED-56B2D15DB479}" dt="2026-02-15T02:29:34.888" v="20396" actId="207"/>
          <ac:spMkLst>
            <pc:docMk/>
            <pc:sldMk cId="3994076310" sldId="6060"/>
            <ac:spMk id="4" creationId="{FD3F7C39-5C7F-EE82-DC3F-4AF417BD3978}"/>
          </ac:spMkLst>
        </pc:spChg>
      </pc:sldChg>
      <pc:sldChg chg="addSp delSp modSp add del mod ord">
        <pc:chgData name="松浦英宗" userId="9b03fd3a-662f-49ff-9af1-1b93cf7aab22" providerId="ADAL" clId="{56E9DFAE-DDAD-4FCA-8AED-56B2D15DB479}" dt="2026-02-15T05:00:19.102" v="22722" actId="47"/>
        <pc:sldMkLst>
          <pc:docMk/>
          <pc:sldMk cId="4264621823" sldId="6061"/>
        </pc:sldMkLst>
        <pc:spChg chg="mod">
          <ac:chgData name="松浦英宗" userId="9b03fd3a-662f-49ff-9af1-1b93cf7aab22" providerId="ADAL" clId="{56E9DFAE-DDAD-4FCA-8AED-56B2D15DB479}" dt="2026-02-15T02:32:29.223" v="20432" actId="207"/>
          <ac:spMkLst>
            <pc:docMk/>
            <pc:sldMk cId="4264621823" sldId="6061"/>
            <ac:spMk id="2" creationId="{5B3840E5-DC07-A3CC-9CD3-4E28640695A3}"/>
          </ac:spMkLst>
        </pc:spChg>
        <pc:spChg chg="add mod ord">
          <ac:chgData name="松浦英宗" userId="9b03fd3a-662f-49ff-9af1-1b93cf7aab22" providerId="ADAL" clId="{56E9DFAE-DDAD-4FCA-8AED-56B2D15DB479}" dt="2026-02-15T02:34:58.133" v="20521" actId="553"/>
          <ac:spMkLst>
            <pc:docMk/>
            <pc:sldMk cId="4264621823" sldId="6061"/>
            <ac:spMk id="3" creationId="{A0130CAF-A551-B828-C8B5-BA4E36519A8E}"/>
          </ac:spMkLst>
        </pc:spChg>
        <pc:spChg chg="mod topLvl">
          <ac:chgData name="松浦英宗" userId="9b03fd3a-662f-49ff-9af1-1b93cf7aab22" providerId="ADAL" clId="{56E9DFAE-DDAD-4FCA-8AED-56B2D15DB479}" dt="2026-02-15T02:37:51.763" v="20682" actId="165"/>
          <ac:spMkLst>
            <pc:docMk/>
            <pc:sldMk cId="4264621823" sldId="6061"/>
            <ac:spMk id="8" creationId="{5BCE2C44-C775-742B-BE4D-488375399D85}"/>
          </ac:spMkLst>
        </pc:spChg>
        <pc:spChg chg="mod topLvl">
          <ac:chgData name="松浦英宗" userId="9b03fd3a-662f-49ff-9af1-1b93cf7aab22" providerId="ADAL" clId="{56E9DFAE-DDAD-4FCA-8AED-56B2D15DB479}" dt="2026-02-15T02:37:51.763" v="20682" actId="165"/>
          <ac:spMkLst>
            <pc:docMk/>
            <pc:sldMk cId="4264621823" sldId="6061"/>
            <ac:spMk id="9" creationId="{E129B52D-81DE-26D2-8B3F-CE0DAED4C91C}"/>
          </ac:spMkLst>
        </pc:spChg>
        <pc:spChg chg="mod topLvl">
          <ac:chgData name="松浦英宗" userId="9b03fd3a-662f-49ff-9af1-1b93cf7aab22" providerId="ADAL" clId="{56E9DFAE-DDAD-4FCA-8AED-56B2D15DB479}" dt="2026-02-15T02:37:51.763" v="20682" actId="165"/>
          <ac:spMkLst>
            <pc:docMk/>
            <pc:sldMk cId="4264621823" sldId="6061"/>
            <ac:spMk id="10" creationId="{FE0D73B7-1592-89E6-B35E-3143563E5CCC}"/>
          </ac:spMkLst>
        </pc:spChg>
        <pc:spChg chg="mod topLvl">
          <ac:chgData name="松浦英宗" userId="9b03fd3a-662f-49ff-9af1-1b93cf7aab22" providerId="ADAL" clId="{56E9DFAE-DDAD-4FCA-8AED-56B2D15DB479}" dt="2026-02-15T02:37:51.763" v="20682" actId="165"/>
          <ac:spMkLst>
            <pc:docMk/>
            <pc:sldMk cId="4264621823" sldId="6061"/>
            <ac:spMk id="11" creationId="{93B375F0-AF95-771A-1A9C-6AD0A3F8DA02}"/>
          </ac:spMkLst>
        </pc:spChg>
        <pc:spChg chg="mod topLvl">
          <ac:chgData name="松浦英宗" userId="9b03fd3a-662f-49ff-9af1-1b93cf7aab22" providerId="ADAL" clId="{56E9DFAE-DDAD-4FCA-8AED-56B2D15DB479}" dt="2026-02-15T02:37:54.957" v="20683" actId="12788"/>
          <ac:spMkLst>
            <pc:docMk/>
            <pc:sldMk cId="4264621823" sldId="6061"/>
            <ac:spMk id="12" creationId="{41DB07C2-4044-AF35-6098-3AF113F9EDEC}"/>
          </ac:spMkLst>
        </pc:spChg>
        <pc:spChg chg="mod topLvl">
          <ac:chgData name="松浦英宗" userId="9b03fd3a-662f-49ff-9af1-1b93cf7aab22" providerId="ADAL" clId="{56E9DFAE-DDAD-4FCA-8AED-56B2D15DB479}" dt="2026-02-15T02:37:51.763" v="20682" actId="165"/>
          <ac:spMkLst>
            <pc:docMk/>
            <pc:sldMk cId="4264621823" sldId="6061"/>
            <ac:spMk id="13" creationId="{DD62BAF0-339A-8A61-07FE-09B96EC2D103}"/>
          </ac:spMkLst>
        </pc:spChg>
        <pc:spChg chg="add mod">
          <ac:chgData name="松浦英宗" userId="9b03fd3a-662f-49ff-9af1-1b93cf7aab22" providerId="ADAL" clId="{56E9DFAE-DDAD-4FCA-8AED-56B2D15DB479}" dt="2026-02-15T02:34:58.133" v="20521" actId="553"/>
          <ac:spMkLst>
            <pc:docMk/>
            <pc:sldMk cId="4264621823" sldId="6061"/>
            <ac:spMk id="14" creationId="{8B926180-8BB4-83EA-7468-11831FE736F7}"/>
          </ac:spMkLst>
        </pc:spChg>
        <pc:spChg chg="add mod">
          <ac:chgData name="松浦英宗" userId="9b03fd3a-662f-49ff-9af1-1b93cf7aab22" providerId="ADAL" clId="{56E9DFAE-DDAD-4FCA-8AED-56B2D15DB479}" dt="2026-02-15T02:37:58.982" v="20690" actId="1035"/>
          <ac:spMkLst>
            <pc:docMk/>
            <pc:sldMk cId="4264621823" sldId="6061"/>
            <ac:spMk id="15" creationId="{B9F74896-0BA5-24A5-BCBB-F9704D62E8EB}"/>
          </ac:spMkLst>
        </pc:spChg>
        <pc:spChg chg="add mod">
          <ac:chgData name="松浦英宗" userId="9b03fd3a-662f-49ff-9af1-1b93cf7aab22" providerId="ADAL" clId="{56E9DFAE-DDAD-4FCA-8AED-56B2D15DB479}" dt="2026-02-15T02:38:05.148" v="20692" actId="1076"/>
          <ac:spMkLst>
            <pc:docMk/>
            <pc:sldMk cId="4264621823" sldId="6061"/>
            <ac:spMk id="16" creationId="{80C80F59-E6E0-065B-9B89-A50479D1D629}"/>
          </ac:spMkLst>
        </pc:spChg>
        <pc:spChg chg="add mod">
          <ac:chgData name="松浦英宗" userId="9b03fd3a-662f-49ff-9af1-1b93cf7aab22" providerId="ADAL" clId="{56E9DFAE-DDAD-4FCA-8AED-56B2D15DB479}" dt="2026-02-15T02:38:10.161" v="20694" actId="1076"/>
          <ac:spMkLst>
            <pc:docMk/>
            <pc:sldMk cId="4264621823" sldId="6061"/>
            <ac:spMk id="17" creationId="{DC5FA58A-E875-2E61-993D-6443B9F42DEE}"/>
          </ac:spMkLst>
        </pc:spChg>
        <pc:grpChg chg="add del mod">
          <ac:chgData name="松浦英宗" userId="9b03fd3a-662f-49ff-9af1-1b93cf7aab22" providerId="ADAL" clId="{56E9DFAE-DDAD-4FCA-8AED-56B2D15DB479}" dt="2026-02-15T02:37:51.622" v="20681" actId="165"/>
          <ac:grpSpMkLst>
            <pc:docMk/>
            <pc:sldMk cId="4264621823" sldId="6061"/>
            <ac:grpSpMk id="4" creationId="{DD585A04-C50B-5141-07CA-302677F88246}"/>
          </ac:grpSpMkLst>
        </pc:grpChg>
        <pc:grpChg chg="del mod topLvl">
          <ac:chgData name="松浦英宗" userId="9b03fd3a-662f-49ff-9af1-1b93cf7aab22" providerId="ADAL" clId="{56E9DFAE-DDAD-4FCA-8AED-56B2D15DB479}" dt="2026-02-15T02:37:51.763" v="20682" actId="165"/>
          <ac:grpSpMkLst>
            <pc:docMk/>
            <pc:sldMk cId="4264621823" sldId="6061"/>
            <ac:grpSpMk id="5" creationId="{E7F492C1-FEC7-24C3-A0F4-7E64A3EAAB53}"/>
          </ac:grpSpMkLst>
        </pc:grpChg>
        <pc:grpChg chg="del mod topLvl">
          <ac:chgData name="松浦英宗" userId="9b03fd3a-662f-49ff-9af1-1b93cf7aab22" providerId="ADAL" clId="{56E9DFAE-DDAD-4FCA-8AED-56B2D15DB479}" dt="2026-02-15T02:37:51.763" v="20682" actId="165"/>
          <ac:grpSpMkLst>
            <pc:docMk/>
            <pc:sldMk cId="4264621823" sldId="6061"/>
            <ac:grpSpMk id="6" creationId="{33DE54A1-B6CF-92BB-C121-913F9884BC38}"/>
          </ac:grpSpMkLst>
        </pc:grpChg>
        <pc:grpChg chg="del mod topLvl">
          <ac:chgData name="松浦英宗" userId="9b03fd3a-662f-49ff-9af1-1b93cf7aab22" providerId="ADAL" clId="{56E9DFAE-DDAD-4FCA-8AED-56B2D15DB479}" dt="2026-02-15T02:37:51.763" v="20682" actId="165"/>
          <ac:grpSpMkLst>
            <pc:docMk/>
            <pc:sldMk cId="4264621823" sldId="6061"/>
            <ac:grpSpMk id="7" creationId="{8B94015F-BC36-E6D6-E6E7-A44A4315D0DA}"/>
          </ac:grpSpMkLst>
        </pc:grpChg>
      </pc:sldChg>
      <pc:sldChg chg="addSp modSp add del mod ord">
        <pc:chgData name="松浦英宗" userId="9b03fd3a-662f-49ff-9af1-1b93cf7aab22" providerId="ADAL" clId="{56E9DFAE-DDAD-4FCA-8AED-56B2D15DB479}" dt="2026-02-15T05:05:58.680" v="22723"/>
        <pc:sldMkLst>
          <pc:docMk/>
          <pc:sldMk cId="927112074" sldId="6062"/>
        </pc:sldMkLst>
        <pc:spChg chg="add mod">
          <ac:chgData name="松浦英宗" userId="9b03fd3a-662f-49ff-9af1-1b93cf7aab22" providerId="ADAL" clId="{56E9DFAE-DDAD-4FCA-8AED-56B2D15DB479}" dt="2026-02-15T02:45:59.112" v="20797" actId="404"/>
          <ac:spMkLst>
            <pc:docMk/>
            <pc:sldMk cId="927112074" sldId="6062"/>
            <ac:spMk id="3" creationId="{DF37F976-CA06-F2A7-2D62-3BFAC1BB10AE}"/>
          </ac:spMkLst>
        </pc:spChg>
        <pc:spChg chg="add mod">
          <ac:chgData name="松浦英宗" userId="9b03fd3a-662f-49ff-9af1-1b93cf7aab22" providerId="ADAL" clId="{56E9DFAE-DDAD-4FCA-8AED-56B2D15DB479}" dt="2026-02-15T02:45:59.112" v="20797" actId="404"/>
          <ac:spMkLst>
            <pc:docMk/>
            <pc:sldMk cId="927112074" sldId="6062"/>
            <ac:spMk id="4" creationId="{8325BA96-A13F-9F96-C023-60B6503E6D9C}"/>
          </ac:spMkLst>
        </pc:spChg>
        <pc:spChg chg="mod">
          <ac:chgData name="松浦英宗" userId="9b03fd3a-662f-49ff-9af1-1b93cf7aab22" providerId="ADAL" clId="{56E9DFAE-DDAD-4FCA-8AED-56B2D15DB479}" dt="2026-02-15T02:45:59.112" v="20797" actId="404"/>
          <ac:spMkLst>
            <pc:docMk/>
            <pc:sldMk cId="927112074" sldId="6062"/>
            <ac:spMk id="7" creationId="{574C440B-E13C-6D7C-3059-9C55F9BBF908}"/>
          </ac:spMkLst>
        </pc:spChg>
        <pc:spChg chg="mod">
          <ac:chgData name="松浦英宗" userId="9b03fd3a-662f-49ff-9af1-1b93cf7aab22" providerId="ADAL" clId="{56E9DFAE-DDAD-4FCA-8AED-56B2D15DB479}" dt="2026-02-15T02:45:59.112" v="20797" actId="404"/>
          <ac:spMkLst>
            <pc:docMk/>
            <pc:sldMk cId="927112074" sldId="6062"/>
            <ac:spMk id="8" creationId="{A02B8994-DC26-0450-8B4C-60D6DBAA6C0D}"/>
          </ac:spMkLst>
        </pc:spChg>
        <pc:spChg chg="mod">
          <ac:chgData name="松浦英宗" userId="9b03fd3a-662f-49ff-9af1-1b93cf7aab22" providerId="ADAL" clId="{56E9DFAE-DDAD-4FCA-8AED-56B2D15DB479}" dt="2026-02-15T02:45:59.112" v="20797" actId="404"/>
          <ac:spMkLst>
            <pc:docMk/>
            <pc:sldMk cId="927112074" sldId="6062"/>
            <ac:spMk id="10" creationId="{A8048065-DE2E-B701-62DE-4B16AD97DFDD}"/>
          </ac:spMkLst>
        </pc:spChg>
        <pc:spChg chg="mod">
          <ac:chgData name="松浦英宗" userId="9b03fd3a-662f-49ff-9af1-1b93cf7aab22" providerId="ADAL" clId="{56E9DFAE-DDAD-4FCA-8AED-56B2D15DB479}" dt="2026-02-15T02:45:59.112" v="20797" actId="404"/>
          <ac:spMkLst>
            <pc:docMk/>
            <pc:sldMk cId="927112074" sldId="6062"/>
            <ac:spMk id="11" creationId="{0A2ADEEF-87A7-0351-C9BD-86182F55CC47}"/>
          </ac:spMkLst>
        </pc:spChg>
        <pc:spChg chg="mod">
          <ac:chgData name="松浦英宗" userId="9b03fd3a-662f-49ff-9af1-1b93cf7aab22" providerId="ADAL" clId="{56E9DFAE-DDAD-4FCA-8AED-56B2D15DB479}" dt="2026-02-15T02:45:59.112" v="20797" actId="404"/>
          <ac:spMkLst>
            <pc:docMk/>
            <pc:sldMk cId="927112074" sldId="6062"/>
            <ac:spMk id="13" creationId="{D85CD882-2F0F-5ADE-0A0D-491F18B4FECF}"/>
          </ac:spMkLst>
        </pc:spChg>
        <pc:spChg chg="mod">
          <ac:chgData name="松浦英宗" userId="9b03fd3a-662f-49ff-9af1-1b93cf7aab22" providerId="ADAL" clId="{56E9DFAE-DDAD-4FCA-8AED-56B2D15DB479}" dt="2026-02-15T02:45:59.112" v="20797" actId="404"/>
          <ac:spMkLst>
            <pc:docMk/>
            <pc:sldMk cId="927112074" sldId="6062"/>
            <ac:spMk id="14" creationId="{790268C7-869C-37A0-6E39-7928DE99511F}"/>
          </ac:spMkLst>
        </pc:spChg>
        <pc:grpChg chg="add mod">
          <ac:chgData name="松浦英宗" userId="9b03fd3a-662f-49ff-9af1-1b93cf7aab22" providerId="ADAL" clId="{56E9DFAE-DDAD-4FCA-8AED-56B2D15DB479}" dt="2026-02-15T02:46:10.273" v="20798" actId="14100"/>
          <ac:grpSpMkLst>
            <pc:docMk/>
            <pc:sldMk cId="927112074" sldId="6062"/>
            <ac:grpSpMk id="5" creationId="{C9A07C31-D076-5D44-600F-8F4090EA69ED}"/>
          </ac:grpSpMkLst>
        </pc:grpChg>
        <pc:grpChg chg="add mod">
          <ac:chgData name="松浦英宗" userId="9b03fd3a-662f-49ff-9af1-1b93cf7aab22" providerId="ADAL" clId="{56E9DFAE-DDAD-4FCA-8AED-56B2D15DB479}" dt="2026-02-15T02:46:12.648" v="20799" actId="465"/>
          <ac:grpSpMkLst>
            <pc:docMk/>
            <pc:sldMk cId="927112074" sldId="6062"/>
            <ac:grpSpMk id="6" creationId="{20F6AF17-4358-95E9-3B56-00374DD2D96C}"/>
          </ac:grpSpMkLst>
        </pc:grpChg>
        <pc:grpChg chg="add mod">
          <ac:chgData name="松浦英宗" userId="9b03fd3a-662f-49ff-9af1-1b93cf7aab22" providerId="ADAL" clId="{56E9DFAE-DDAD-4FCA-8AED-56B2D15DB479}" dt="2026-02-15T02:46:12.648" v="20799" actId="465"/>
          <ac:grpSpMkLst>
            <pc:docMk/>
            <pc:sldMk cId="927112074" sldId="6062"/>
            <ac:grpSpMk id="9" creationId="{597E7D60-96C7-6CFD-ED86-94D9BDCC3764}"/>
          </ac:grpSpMkLst>
        </pc:grpChg>
        <pc:grpChg chg="add mod">
          <ac:chgData name="松浦英宗" userId="9b03fd3a-662f-49ff-9af1-1b93cf7aab22" providerId="ADAL" clId="{56E9DFAE-DDAD-4FCA-8AED-56B2D15DB479}" dt="2026-02-15T02:46:10.273" v="20798" actId="14100"/>
          <ac:grpSpMkLst>
            <pc:docMk/>
            <pc:sldMk cId="927112074" sldId="6062"/>
            <ac:grpSpMk id="12" creationId="{F3A0875F-9CE6-19D5-A354-762E10EE6456}"/>
          </ac:grpSpMkLst>
        </pc:grpChg>
      </pc:sldChg>
      <pc:sldChg chg="addSp delSp modSp add del mod ord">
        <pc:chgData name="松浦英宗" userId="9b03fd3a-662f-49ff-9af1-1b93cf7aab22" providerId="ADAL" clId="{56E9DFAE-DDAD-4FCA-8AED-56B2D15DB479}" dt="2026-02-15T05:00:19.102" v="22722" actId="47"/>
        <pc:sldMkLst>
          <pc:docMk/>
          <pc:sldMk cId="3288070648" sldId="6063"/>
        </pc:sldMkLst>
        <pc:spChg chg="mod">
          <ac:chgData name="松浦英宗" userId="9b03fd3a-662f-49ff-9af1-1b93cf7aab22" providerId="ADAL" clId="{56E9DFAE-DDAD-4FCA-8AED-56B2D15DB479}" dt="2026-02-15T02:48:30.262" v="20811" actId="2711"/>
          <ac:spMkLst>
            <pc:docMk/>
            <pc:sldMk cId="3288070648" sldId="6063"/>
            <ac:spMk id="2" creationId="{477B1E33-5E70-06E4-77D9-D9CB74DAD2FD}"/>
          </ac:spMkLst>
        </pc:spChg>
        <pc:spChg chg="add mod ord">
          <ac:chgData name="松浦英宗" userId="9b03fd3a-662f-49ff-9af1-1b93cf7aab22" providerId="ADAL" clId="{56E9DFAE-DDAD-4FCA-8AED-56B2D15DB479}" dt="2026-02-15T02:48:11.749" v="20809" actId="207"/>
          <ac:spMkLst>
            <pc:docMk/>
            <pc:sldMk cId="3288070648" sldId="6063"/>
            <ac:spMk id="3" creationId="{B2E2524D-314F-7881-1056-8B27E6B5EE1C}"/>
          </ac:spMkLst>
        </pc:spChg>
        <pc:spChg chg="add mod topLvl">
          <ac:chgData name="松浦英宗" userId="9b03fd3a-662f-49ff-9af1-1b93cf7aab22" providerId="ADAL" clId="{56E9DFAE-DDAD-4FCA-8AED-56B2D15DB479}" dt="2026-02-15T02:51:46.216" v="20920" actId="20577"/>
          <ac:spMkLst>
            <pc:docMk/>
            <pc:sldMk cId="3288070648" sldId="6063"/>
            <ac:spMk id="4" creationId="{4393D8FB-B554-F5A6-5E00-3CC5287CF8FB}"/>
          </ac:spMkLst>
        </pc:spChg>
        <pc:spChg chg="add mod topLvl">
          <ac:chgData name="松浦英宗" userId="9b03fd3a-662f-49ff-9af1-1b93cf7aab22" providerId="ADAL" clId="{56E9DFAE-DDAD-4FCA-8AED-56B2D15DB479}" dt="2026-02-15T02:53:27.971" v="20971" actId="404"/>
          <ac:spMkLst>
            <pc:docMk/>
            <pc:sldMk cId="3288070648" sldId="6063"/>
            <ac:spMk id="5" creationId="{7AFB1E57-5C96-71B2-F62B-4C3B743C6BE3}"/>
          </ac:spMkLst>
        </pc:spChg>
        <pc:spChg chg="add mod">
          <ac:chgData name="松浦英宗" userId="9b03fd3a-662f-49ff-9af1-1b93cf7aab22" providerId="ADAL" clId="{56E9DFAE-DDAD-4FCA-8AED-56B2D15DB479}" dt="2026-02-15T02:50:02.354" v="20878" actId="571"/>
          <ac:spMkLst>
            <pc:docMk/>
            <pc:sldMk cId="3288070648" sldId="6063"/>
            <ac:spMk id="9" creationId="{4CF22AC3-EAE3-E6CA-E342-4AAD463A15B5}"/>
          </ac:spMkLst>
        </pc:spChg>
        <pc:spChg chg="add mod">
          <ac:chgData name="松浦英宗" userId="9b03fd3a-662f-49ff-9af1-1b93cf7aab22" providerId="ADAL" clId="{56E9DFAE-DDAD-4FCA-8AED-56B2D15DB479}" dt="2026-02-15T02:50:02.354" v="20878" actId="571"/>
          <ac:spMkLst>
            <pc:docMk/>
            <pc:sldMk cId="3288070648" sldId="6063"/>
            <ac:spMk id="10" creationId="{B979ECB1-8902-CF3E-22CD-E40AB260DE8C}"/>
          </ac:spMkLst>
        </pc:spChg>
        <pc:spChg chg="add mod">
          <ac:chgData name="松浦英宗" userId="9b03fd3a-662f-49ff-9af1-1b93cf7aab22" providerId="ADAL" clId="{56E9DFAE-DDAD-4FCA-8AED-56B2D15DB479}" dt="2026-02-15T02:51:59.215" v="20933"/>
          <ac:spMkLst>
            <pc:docMk/>
            <pc:sldMk cId="3288070648" sldId="6063"/>
            <ac:spMk id="11" creationId="{5207B317-359A-F47C-860A-9DFFFF1CA8B2}"/>
          </ac:spMkLst>
        </pc:spChg>
        <pc:spChg chg="mod">
          <ac:chgData name="松浦英宗" userId="9b03fd3a-662f-49ff-9af1-1b93cf7aab22" providerId="ADAL" clId="{56E9DFAE-DDAD-4FCA-8AED-56B2D15DB479}" dt="2026-02-15T02:52:40.164" v="20951"/>
          <ac:spMkLst>
            <pc:docMk/>
            <pc:sldMk cId="3288070648" sldId="6063"/>
            <ac:spMk id="18" creationId="{A96A84FC-78A0-1C32-185E-4E9A92343FCC}"/>
          </ac:spMkLst>
        </pc:spChg>
        <pc:spChg chg="mod">
          <ac:chgData name="松浦英宗" userId="9b03fd3a-662f-49ff-9af1-1b93cf7aab22" providerId="ADAL" clId="{56E9DFAE-DDAD-4FCA-8AED-56B2D15DB479}" dt="2026-02-15T02:53:27.971" v="20971" actId="404"/>
          <ac:spMkLst>
            <pc:docMk/>
            <pc:sldMk cId="3288070648" sldId="6063"/>
            <ac:spMk id="19" creationId="{10138DED-94AB-37B0-0579-175BAE5ED8D3}"/>
          </ac:spMkLst>
        </pc:spChg>
        <pc:spChg chg="mod">
          <ac:chgData name="松浦英宗" userId="9b03fd3a-662f-49ff-9af1-1b93cf7aab22" providerId="ADAL" clId="{56E9DFAE-DDAD-4FCA-8AED-56B2D15DB479}" dt="2026-02-15T02:52:13.340" v="20939"/>
          <ac:spMkLst>
            <pc:docMk/>
            <pc:sldMk cId="3288070648" sldId="6063"/>
            <ac:spMk id="20" creationId="{AB9FABEC-C324-8A00-83F5-04005955A1E1}"/>
          </ac:spMkLst>
        </pc:spChg>
        <pc:spChg chg="mod">
          <ac:chgData name="松浦英宗" userId="9b03fd3a-662f-49ff-9af1-1b93cf7aab22" providerId="ADAL" clId="{56E9DFAE-DDAD-4FCA-8AED-56B2D15DB479}" dt="2026-02-15T02:52:44.499" v="20953"/>
          <ac:spMkLst>
            <pc:docMk/>
            <pc:sldMk cId="3288070648" sldId="6063"/>
            <ac:spMk id="27" creationId="{8595CD10-88A9-2F55-995D-376A356358C3}"/>
          </ac:spMkLst>
        </pc:spChg>
        <pc:spChg chg="mod">
          <ac:chgData name="松浦英宗" userId="9b03fd3a-662f-49ff-9af1-1b93cf7aab22" providerId="ADAL" clId="{56E9DFAE-DDAD-4FCA-8AED-56B2D15DB479}" dt="2026-02-15T02:53:27.971" v="20971" actId="404"/>
          <ac:spMkLst>
            <pc:docMk/>
            <pc:sldMk cId="3288070648" sldId="6063"/>
            <ac:spMk id="28" creationId="{F38610B6-5B86-EC36-FDDF-E9EBEDEBEB3A}"/>
          </ac:spMkLst>
        </pc:spChg>
        <pc:spChg chg="mod">
          <ac:chgData name="松浦英宗" userId="9b03fd3a-662f-49ff-9af1-1b93cf7aab22" providerId="ADAL" clId="{56E9DFAE-DDAD-4FCA-8AED-56B2D15DB479}" dt="2026-02-15T02:52:18.049" v="20941"/>
          <ac:spMkLst>
            <pc:docMk/>
            <pc:sldMk cId="3288070648" sldId="6063"/>
            <ac:spMk id="29" creationId="{B7394EFB-3400-AFE5-AE4A-958719326F66}"/>
          </ac:spMkLst>
        </pc:spChg>
        <pc:spChg chg="mod">
          <ac:chgData name="松浦英宗" userId="9b03fd3a-662f-49ff-9af1-1b93cf7aab22" providerId="ADAL" clId="{56E9DFAE-DDAD-4FCA-8AED-56B2D15DB479}" dt="2026-02-15T02:52:29.952" v="20947"/>
          <ac:spMkLst>
            <pc:docMk/>
            <pc:sldMk cId="3288070648" sldId="6063"/>
            <ac:spMk id="32" creationId="{839F8D27-1AF9-E47A-7BFA-8B98CEBFD253}"/>
          </ac:spMkLst>
        </pc:spChg>
        <pc:spChg chg="mod">
          <ac:chgData name="松浦英宗" userId="9b03fd3a-662f-49ff-9af1-1b93cf7aab22" providerId="ADAL" clId="{56E9DFAE-DDAD-4FCA-8AED-56B2D15DB479}" dt="2026-02-15T02:53:27.971" v="20971" actId="404"/>
          <ac:spMkLst>
            <pc:docMk/>
            <pc:sldMk cId="3288070648" sldId="6063"/>
            <ac:spMk id="33" creationId="{304B454B-3010-4904-EEF4-3C05B409B2F3}"/>
          </ac:spMkLst>
        </pc:spChg>
        <pc:spChg chg="mod">
          <ac:chgData name="松浦英宗" userId="9b03fd3a-662f-49ff-9af1-1b93cf7aab22" providerId="ADAL" clId="{56E9DFAE-DDAD-4FCA-8AED-56B2D15DB479}" dt="2026-02-15T02:52:04.103" v="20935"/>
          <ac:spMkLst>
            <pc:docMk/>
            <pc:sldMk cId="3288070648" sldId="6063"/>
            <ac:spMk id="34" creationId="{0C39452F-FC44-0C41-65C6-D12D2949687F}"/>
          </ac:spMkLst>
        </pc:spChg>
        <pc:spChg chg="mod">
          <ac:chgData name="松浦英宗" userId="9b03fd3a-662f-49ff-9af1-1b93cf7aab22" providerId="ADAL" clId="{56E9DFAE-DDAD-4FCA-8AED-56B2D15DB479}" dt="2026-02-15T02:52:49.105" v="20955"/>
          <ac:spMkLst>
            <pc:docMk/>
            <pc:sldMk cId="3288070648" sldId="6063"/>
            <ac:spMk id="40" creationId="{A16186E8-F57C-4456-EDF8-EE5611591CAD}"/>
          </ac:spMkLst>
        </pc:spChg>
        <pc:spChg chg="mod">
          <ac:chgData name="松浦英宗" userId="9b03fd3a-662f-49ff-9af1-1b93cf7aab22" providerId="ADAL" clId="{56E9DFAE-DDAD-4FCA-8AED-56B2D15DB479}" dt="2026-02-15T02:53:27.971" v="20971" actId="404"/>
          <ac:spMkLst>
            <pc:docMk/>
            <pc:sldMk cId="3288070648" sldId="6063"/>
            <ac:spMk id="41" creationId="{0688AF9B-88B6-2439-EEFB-33AF44FA2FC1}"/>
          </ac:spMkLst>
        </pc:spChg>
        <pc:spChg chg="mod">
          <ac:chgData name="松浦英宗" userId="9b03fd3a-662f-49ff-9af1-1b93cf7aab22" providerId="ADAL" clId="{56E9DFAE-DDAD-4FCA-8AED-56B2D15DB479}" dt="2026-02-15T02:52:23.623" v="20945" actId="20577"/>
          <ac:spMkLst>
            <pc:docMk/>
            <pc:sldMk cId="3288070648" sldId="6063"/>
            <ac:spMk id="42" creationId="{B7A65144-9DFA-CCA3-8B30-A3654DEE5EF7}"/>
          </ac:spMkLst>
        </pc:spChg>
        <pc:spChg chg="mod">
          <ac:chgData name="松浦英宗" userId="9b03fd3a-662f-49ff-9af1-1b93cf7aab22" providerId="ADAL" clId="{56E9DFAE-DDAD-4FCA-8AED-56B2D15DB479}" dt="2026-02-15T02:52:35.430" v="20949"/>
          <ac:spMkLst>
            <pc:docMk/>
            <pc:sldMk cId="3288070648" sldId="6063"/>
            <ac:spMk id="45" creationId="{98094A95-7DC0-D312-B77D-A67680B33628}"/>
          </ac:spMkLst>
        </pc:spChg>
        <pc:spChg chg="mod">
          <ac:chgData name="松浦英宗" userId="9b03fd3a-662f-49ff-9af1-1b93cf7aab22" providerId="ADAL" clId="{56E9DFAE-DDAD-4FCA-8AED-56B2D15DB479}" dt="2026-02-15T02:53:27.971" v="20971" actId="404"/>
          <ac:spMkLst>
            <pc:docMk/>
            <pc:sldMk cId="3288070648" sldId="6063"/>
            <ac:spMk id="46" creationId="{97C65192-627D-959E-2965-714895B6F2B3}"/>
          </ac:spMkLst>
        </pc:spChg>
        <pc:spChg chg="mod">
          <ac:chgData name="松浦英宗" userId="9b03fd3a-662f-49ff-9af1-1b93cf7aab22" providerId="ADAL" clId="{56E9DFAE-DDAD-4FCA-8AED-56B2D15DB479}" dt="2026-02-15T02:52:08.690" v="20937"/>
          <ac:spMkLst>
            <pc:docMk/>
            <pc:sldMk cId="3288070648" sldId="6063"/>
            <ac:spMk id="47" creationId="{A138CDD6-7DCC-415D-C898-E3FBCF6EB9B8}"/>
          </ac:spMkLst>
        </pc:spChg>
        <pc:grpChg chg="add del mod">
          <ac:chgData name="松浦英宗" userId="9b03fd3a-662f-49ff-9af1-1b93cf7aab22" providerId="ADAL" clId="{56E9DFAE-DDAD-4FCA-8AED-56B2D15DB479}" dt="2026-02-15T02:49:59.298" v="20876" actId="165"/>
          <ac:grpSpMkLst>
            <pc:docMk/>
            <pc:sldMk cId="3288070648" sldId="6063"/>
            <ac:grpSpMk id="6" creationId="{2FC101BF-8598-C8C0-BC9D-2DDFBD17C7C1}"/>
          </ac:grpSpMkLst>
        </pc:grpChg>
        <pc:grpChg chg="add mod">
          <ac:chgData name="松浦英宗" userId="9b03fd3a-662f-49ff-9af1-1b93cf7aab22" providerId="ADAL" clId="{56E9DFAE-DDAD-4FCA-8AED-56B2D15DB479}" dt="2026-02-15T02:50:22.774" v="20899" actId="164"/>
          <ac:grpSpMkLst>
            <pc:docMk/>
            <pc:sldMk cId="3288070648" sldId="6063"/>
            <ac:grpSpMk id="13" creationId="{6EDB43EC-43C7-5B95-6731-EBB0E2274D30}"/>
          </ac:grpSpMkLst>
        </pc:grpChg>
        <pc:grpChg chg="add mod">
          <ac:chgData name="松浦英宗" userId="9b03fd3a-662f-49ff-9af1-1b93cf7aab22" providerId="ADAL" clId="{56E9DFAE-DDAD-4FCA-8AED-56B2D15DB479}" dt="2026-02-15T02:53:17.190" v="20966" actId="164"/>
          <ac:grpSpMkLst>
            <pc:docMk/>
            <pc:sldMk cId="3288070648" sldId="6063"/>
            <ac:grpSpMk id="14" creationId="{29B9B828-0A5D-6ED2-7896-B6C8979D2901}"/>
          </ac:grpSpMkLst>
        </pc:grpChg>
        <pc:grpChg chg="add mod">
          <ac:chgData name="松浦英宗" userId="9b03fd3a-662f-49ff-9af1-1b93cf7aab22" providerId="ADAL" clId="{56E9DFAE-DDAD-4FCA-8AED-56B2D15DB479}" dt="2026-02-15T02:53:17.190" v="20966" actId="164"/>
          <ac:grpSpMkLst>
            <pc:docMk/>
            <pc:sldMk cId="3288070648" sldId="6063"/>
            <ac:grpSpMk id="15" creationId="{AD11C046-8190-942E-D871-B202906D2BA3}"/>
          </ac:grpSpMkLst>
        </pc:grpChg>
        <pc:grpChg chg="mod">
          <ac:chgData name="松浦英宗" userId="9b03fd3a-662f-49ff-9af1-1b93cf7aab22" providerId="ADAL" clId="{56E9DFAE-DDAD-4FCA-8AED-56B2D15DB479}" dt="2026-02-15T02:50:27.030" v="20900" actId="571"/>
          <ac:grpSpMkLst>
            <pc:docMk/>
            <pc:sldMk cId="3288070648" sldId="6063"/>
            <ac:grpSpMk id="17" creationId="{611B5ABF-677C-AAA2-B1B4-F749F0B15484}"/>
          </ac:grpSpMkLst>
        </pc:grpChg>
        <pc:grpChg chg="add mod">
          <ac:chgData name="松浦英宗" userId="9b03fd3a-662f-49ff-9af1-1b93cf7aab22" providerId="ADAL" clId="{56E9DFAE-DDAD-4FCA-8AED-56B2D15DB479}" dt="2026-02-15T02:50:28.448" v="20901" actId="164"/>
          <ac:grpSpMkLst>
            <pc:docMk/>
            <pc:sldMk cId="3288070648" sldId="6063"/>
            <ac:grpSpMk id="21" creationId="{F47CD764-07BE-3EF5-BB1D-E25A039B45FE}"/>
          </ac:grpSpMkLst>
        </pc:grpChg>
        <pc:grpChg chg="mod">
          <ac:chgData name="松浦英宗" userId="9b03fd3a-662f-49ff-9af1-1b93cf7aab22" providerId="ADAL" clId="{56E9DFAE-DDAD-4FCA-8AED-56B2D15DB479}" dt="2026-02-15T02:50:38.767" v="20904" actId="408"/>
          <ac:grpSpMkLst>
            <pc:docMk/>
            <pc:sldMk cId="3288070648" sldId="6063"/>
            <ac:grpSpMk id="22" creationId="{76AC70A6-43F6-B270-4ED2-CA40D11F3A8A}"/>
          </ac:grpSpMkLst>
        </pc:grpChg>
        <pc:grpChg chg="mod">
          <ac:chgData name="松浦英宗" userId="9b03fd3a-662f-49ff-9af1-1b93cf7aab22" providerId="ADAL" clId="{56E9DFAE-DDAD-4FCA-8AED-56B2D15DB479}" dt="2026-02-15T02:53:17.190" v="20966" actId="164"/>
          <ac:grpSpMkLst>
            <pc:docMk/>
            <pc:sldMk cId="3288070648" sldId="6063"/>
            <ac:grpSpMk id="23" creationId="{8DAE2209-C4B0-FBF2-E823-B27C838A1C8C}"/>
          </ac:grpSpMkLst>
        </pc:grpChg>
        <pc:grpChg chg="mod">
          <ac:chgData name="松浦英宗" userId="9b03fd3a-662f-49ff-9af1-1b93cf7aab22" providerId="ADAL" clId="{56E9DFAE-DDAD-4FCA-8AED-56B2D15DB479}" dt="2026-02-15T02:53:17.190" v="20966" actId="164"/>
          <ac:grpSpMkLst>
            <pc:docMk/>
            <pc:sldMk cId="3288070648" sldId="6063"/>
            <ac:grpSpMk id="24" creationId="{426E0C13-D88A-0C08-7419-17678E1FBA6B}"/>
          </ac:grpSpMkLst>
        </pc:grpChg>
        <pc:grpChg chg="mod">
          <ac:chgData name="松浦英宗" userId="9b03fd3a-662f-49ff-9af1-1b93cf7aab22" providerId="ADAL" clId="{56E9DFAE-DDAD-4FCA-8AED-56B2D15DB479}" dt="2026-02-15T02:50:32.550" v="20902" actId="571"/>
          <ac:grpSpMkLst>
            <pc:docMk/>
            <pc:sldMk cId="3288070648" sldId="6063"/>
            <ac:grpSpMk id="26" creationId="{340FED8F-C5F7-5C5D-29AE-5D6928CDA0C1}"/>
          </ac:grpSpMkLst>
        </pc:grpChg>
        <pc:grpChg chg="mod">
          <ac:chgData name="松浦英宗" userId="9b03fd3a-662f-49ff-9af1-1b93cf7aab22" providerId="ADAL" clId="{56E9DFAE-DDAD-4FCA-8AED-56B2D15DB479}" dt="2026-02-15T02:50:32.550" v="20902" actId="571"/>
          <ac:grpSpMkLst>
            <pc:docMk/>
            <pc:sldMk cId="3288070648" sldId="6063"/>
            <ac:grpSpMk id="31" creationId="{20D80A80-4C58-BC6D-EA38-8D8C8E7CB146}"/>
          </ac:grpSpMkLst>
        </pc:grpChg>
        <pc:grpChg chg="add mod">
          <ac:chgData name="松浦英宗" userId="9b03fd3a-662f-49ff-9af1-1b93cf7aab22" providerId="ADAL" clId="{56E9DFAE-DDAD-4FCA-8AED-56B2D15DB479}" dt="2026-02-15T02:50:35.620" v="20903" actId="571"/>
          <ac:grpSpMkLst>
            <pc:docMk/>
            <pc:sldMk cId="3288070648" sldId="6063"/>
            <ac:grpSpMk id="35" creationId="{844F338A-7F65-A57C-DF50-E3A51BBE9734}"/>
          </ac:grpSpMkLst>
        </pc:grpChg>
        <pc:grpChg chg="mod">
          <ac:chgData name="松浦英宗" userId="9b03fd3a-662f-49ff-9af1-1b93cf7aab22" providerId="ADAL" clId="{56E9DFAE-DDAD-4FCA-8AED-56B2D15DB479}" dt="2026-02-15T02:53:17.190" v="20966" actId="164"/>
          <ac:grpSpMkLst>
            <pc:docMk/>
            <pc:sldMk cId="3288070648" sldId="6063"/>
            <ac:grpSpMk id="36" creationId="{524F5DA6-1D11-1360-CE8D-ED2C9CE7DF54}"/>
          </ac:grpSpMkLst>
        </pc:grpChg>
        <pc:grpChg chg="mod">
          <ac:chgData name="松浦英宗" userId="9b03fd3a-662f-49ff-9af1-1b93cf7aab22" providerId="ADAL" clId="{56E9DFAE-DDAD-4FCA-8AED-56B2D15DB479}" dt="2026-02-15T02:53:17.190" v="20966" actId="164"/>
          <ac:grpSpMkLst>
            <pc:docMk/>
            <pc:sldMk cId="3288070648" sldId="6063"/>
            <ac:grpSpMk id="37" creationId="{92B8F173-D3D5-A2E9-CB9E-E5F2F53496B8}"/>
          </ac:grpSpMkLst>
        </pc:grpChg>
        <pc:grpChg chg="mod">
          <ac:chgData name="松浦英宗" userId="9b03fd3a-662f-49ff-9af1-1b93cf7aab22" providerId="ADAL" clId="{56E9DFAE-DDAD-4FCA-8AED-56B2D15DB479}" dt="2026-02-15T02:50:35.620" v="20903" actId="571"/>
          <ac:grpSpMkLst>
            <pc:docMk/>
            <pc:sldMk cId="3288070648" sldId="6063"/>
            <ac:grpSpMk id="39" creationId="{E3286867-C3B2-ECED-F08E-F34767B3B8A6}"/>
          </ac:grpSpMkLst>
        </pc:grpChg>
        <pc:grpChg chg="add mod">
          <ac:chgData name="松浦英宗" userId="9b03fd3a-662f-49ff-9af1-1b93cf7aab22" providerId="ADAL" clId="{56E9DFAE-DDAD-4FCA-8AED-56B2D15DB479}" dt="2026-02-15T02:53:17.190" v="20966" actId="164"/>
          <ac:grpSpMkLst>
            <pc:docMk/>
            <pc:sldMk cId="3288070648" sldId="6063"/>
            <ac:grpSpMk id="48" creationId="{F51C5C96-E77D-3C78-C2AC-F761C0F40DB4}"/>
          </ac:grpSpMkLst>
        </pc:grpChg>
        <pc:cxnChg chg="add mod">
          <ac:chgData name="松浦英宗" userId="9b03fd3a-662f-49ff-9af1-1b93cf7aab22" providerId="ADAL" clId="{56E9DFAE-DDAD-4FCA-8AED-56B2D15DB479}" dt="2026-02-15T02:50:22.774" v="20899" actId="164"/>
          <ac:cxnSpMkLst>
            <pc:docMk/>
            <pc:sldMk cId="3288070648" sldId="6063"/>
            <ac:cxnSpMk id="7" creationId="{9B15FF48-2C8C-E74B-663B-C6BB81872248}"/>
          </ac:cxnSpMkLst>
        </pc:cxnChg>
        <pc:cxnChg chg="mod">
          <ac:chgData name="松浦英宗" userId="9b03fd3a-662f-49ff-9af1-1b93cf7aab22" providerId="ADAL" clId="{56E9DFAE-DDAD-4FCA-8AED-56B2D15DB479}" dt="2026-02-15T02:50:27.030" v="20900" actId="571"/>
          <ac:cxnSpMkLst>
            <pc:docMk/>
            <pc:sldMk cId="3288070648" sldId="6063"/>
            <ac:cxnSpMk id="16" creationId="{5582DF09-B7EC-0534-CBAA-7658036F68A5}"/>
          </ac:cxnSpMkLst>
        </pc:cxnChg>
      </pc:sldChg>
      <pc:sldChg chg="addSp delSp modSp add del mod">
        <pc:chgData name="松浦英宗" userId="9b03fd3a-662f-49ff-9af1-1b93cf7aab22" providerId="ADAL" clId="{56E9DFAE-DDAD-4FCA-8AED-56B2D15DB479}" dt="2026-02-15T05:00:19.102" v="22722" actId="47"/>
        <pc:sldMkLst>
          <pc:docMk/>
          <pc:sldMk cId="2875057464" sldId="6064"/>
        </pc:sldMkLst>
        <pc:spChg chg="add mod">
          <ac:chgData name="松浦英宗" userId="9b03fd3a-662f-49ff-9af1-1b93cf7aab22" providerId="ADAL" clId="{56E9DFAE-DDAD-4FCA-8AED-56B2D15DB479}" dt="2026-02-15T03:09:32.748" v="21276" actId="165"/>
          <ac:spMkLst>
            <pc:docMk/>
            <pc:sldMk cId="2875057464" sldId="6064"/>
            <ac:spMk id="3" creationId="{E5EAD0AE-5DCB-B4C2-89D4-9F7A7101786A}"/>
          </ac:spMkLst>
        </pc:spChg>
        <pc:spChg chg="add mod">
          <ac:chgData name="松浦英宗" userId="9b03fd3a-662f-49ff-9af1-1b93cf7aab22" providerId="ADAL" clId="{56E9DFAE-DDAD-4FCA-8AED-56B2D15DB479}" dt="2026-02-15T03:08:25.363" v="21135" actId="20577"/>
          <ac:spMkLst>
            <pc:docMk/>
            <pc:sldMk cId="2875057464" sldId="6064"/>
            <ac:spMk id="4" creationId="{163E5EB7-6A98-C562-FFD4-030D8F2DBED5}"/>
          </ac:spMkLst>
        </pc:spChg>
        <pc:spChg chg="add mod">
          <ac:chgData name="松浦英宗" userId="9b03fd3a-662f-49ff-9af1-1b93cf7aab22" providerId="ADAL" clId="{56E9DFAE-DDAD-4FCA-8AED-56B2D15DB479}" dt="2026-02-15T03:09:28.121" v="21275" actId="207"/>
          <ac:spMkLst>
            <pc:docMk/>
            <pc:sldMk cId="2875057464" sldId="6064"/>
            <ac:spMk id="5" creationId="{5EBCB24A-E556-8656-031A-6136DEFE050D}"/>
          </ac:spMkLst>
        </pc:spChg>
        <pc:spChg chg="mod">
          <ac:chgData name="松浦英宗" userId="9b03fd3a-662f-49ff-9af1-1b93cf7aab22" providerId="ADAL" clId="{56E9DFAE-DDAD-4FCA-8AED-56B2D15DB479}" dt="2026-02-15T03:09:32.748" v="21276" actId="165"/>
          <ac:spMkLst>
            <pc:docMk/>
            <pc:sldMk cId="2875057464" sldId="6064"/>
            <ac:spMk id="8" creationId="{B1321551-F444-E7C7-B327-CCA68AB00CB8}"/>
          </ac:spMkLst>
        </pc:spChg>
        <pc:spChg chg="mod">
          <ac:chgData name="松浦英宗" userId="9b03fd3a-662f-49ff-9af1-1b93cf7aab22" providerId="ADAL" clId="{56E9DFAE-DDAD-4FCA-8AED-56B2D15DB479}" dt="2026-02-15T03:09:32.748" v="21276" actId="165"/>
          <ac:spMkLst>
            <pc:docMk/>
            <pc:sldMk cId="2875057464" sldId="6064"/>
            <ac:spMk id="9" creationId="{65F57B8A-34EE-DEFE-B566-4B30062B2A56}"/>
          </ac:spMkLst>
        </pc:spChg>
        <pc:spChg chg="mod">
          <ac:chgData name="松浦英宗" userId="9b03fd3a-662f-49ff-9af1-1b93cf7aab22" providerId="ADAL" clId="{56E9DFAE-DDAD-4FCA-8AED-56B2D15DB479}" dt="2026-02-15T03:09:28.121" v="21275" actId="207"/>
          <ac:spMkLst>
            <pc:docMk/>
            <pc:sldMk cId="2875057464" sldId="6064"/>
            <ac:spMk id="10" creationId="{B582C064-9B46-549C-1D0C-55E57D5EC304}"/>
          </ac:spMkLst>
        </pc:spChg>
        <pc:spChg chg="mod">
          <ac:chgData name="松浦英宗" userId="9b03fd3a-662f-49ff-9af1-1b93cf7aab22" providerId="ADAL" clId="{56E9DFAE-DDAD-4FCA-8AED-56B2D15DB479}" dt="2026-02-15T03:09:32.748" v="21276" actId="165"/>
          <ac:spMkLst>
            <pc:docMk/>
            <pc:sldMk cId="2875057464" sldId="6064"/>
            <ac:spMk id="12" creationId="{61FCEC40-8A4E-AF7E-F6C6-BFF9922DE84F}"/>
          </ac:spMkLst>
        </pc:spChg>
        <pc:spChg chg="mod">
          <ac:chgData name="松浦英宗" userId="9b03fd3a-662f-49ff-9af1-1b93cf7aab22" providerId="ADAL" clId="{56E9DFAE-DDAD-4FCA-8AED-56B2D15DB479}" dt="2026-02-15T03:08:34.901" v="21173" actId="20577"/>
          <ac:spMkLst>
            <pc:docMk/>
            <pc:sldMk cId="2875057464" sldId="6064"/>
            <ac:spMk id="13" creationId="{4D7AAFF8-CD6C-662E-7229-1A9573138566}"/>
          </ac:spMkLst>
        </pc:spChg>
        <pc:spChg chg="mod">
          <ac:chgData name="松浦英宗" userId="9b03fd3a-662f-49ff-9af1-1b93cf7aab22" providerId="ADAL" clId="{56E9DFAE-DDAD-4FCA-8AED-56B2D15DB479}" dt="2026-02-15T03:09:32.748" v="21276" actId="165"/>
          <ac:spMkLst>
            <pc:docMk/>
            <pc:sldMk cId="2875057464" sldId="6064"/>
            <ac:spMk id="14" creationId="{4D40A956-B312-DE97-2E89-FFA424ADE85A}"/>
          </ac:spMkLst>
        </pc:spChg>
        <pc:spChg chg="mod">
          <ac:chgData name="松浦英宗" userId="9b03fd3a-662f-49ff-9af1-1b93cf7aab22" providerId="ADAL" clId="{56E9DFAE-DDAD-4FCA-8AED-56B2D15DB479}" dt="2026-02-15T03:09:32.748" v="21276" actId="165"/>
          <ac:spMkLst>
            <pc:docMk/>
            <pc:sldMk cId="2875057464" sldId="6064"/>
            <ac:spMk id="16" creationId="{26DA2006-E49E-D45B-DC34-70766DFFEC16}"/>
          </ac:spMkLst>
        </pc:spChg>
        <pc:spChg chg="mod">
          <ac:chgData name="松浦英宗" userId="9b03fd3a-662f-49ff-9af1-1b93cf7aab22" providerId="ADAL" clId="{56E9DFAE-DDAD-4FCA-8AED-56B2D15DB479}" dt="2026-02-15T03:09:32.748" v="21276" actId="165"/>
          <ac:spMkLst>
            <pc:docMk/>
            <pc:sldMk cId="2875057464" sldId="6064"/>
            <ac:spMk id="17" creationId="{4E345DD0-B49E-5033-E84D-D69D66B8EC48}"/>
          </ac:spMkLst>
        </pc:spChg>
        <pc:spChg chg="mod">
          <ac:chgData name="松浦英宗" userId="9b03fd3a-662f-49ff-9af1-1b93cf7aab22" providerId="ADAL" clId="{56E9DFAE-DDAD-4FCA-8AED-56B2D15DB479}" dt="2026-02-15T03:09:28.121" v="21275" actId="207"/>
          <ac:spMkLst>
            <pc:docMk/>
            <pc:sldMk cId="2875057464" sldId="6064"/>
            <ac:spMk id="18" creationId="{B4CD3A87-174A-6926-7CDA-3240BBEC4757}"/>
          </ac:spMkLst>
        </pc:spChg>
        <pc:spChg chg="mod">
          <ac:chgData name="松浦英宗" userId="9b03fd3a-662f-49ff-9af1-1b93cf7aab22" providerId="ADAL" clId="{56E9DFAE-DDAD-4FCA-8AED-56B2D15DB479}" dt="2026-02-15T03:09:32.748" v="21276" actId="165"/>
          <ac:spMkLst>
            <pc:docMk/>
            <pc:sldMk cId="2875057464" sldId="6064"/>
            <ac:spMk id="20" creationId="{1C4CBFE0-DDCA-11DA-ED95-3919E4CACC7F}"/>
          </ac:spMkLst>
        </pc:spChg>
        <pc:spChg chg="mod">
          <ac:chgData name="松浦英宗" userId="9b03fd3a-662f-49ff-9af1-1b93cf7aab22" providerId="ADAL" clId="{56E9DFAE-DDAD-4FCA-8AED-56B2D15DB479}" dt="2026-02-15T03:09:32.748" v="21276" actId="165"/>
          <ac:spMkLst>
            <pc:docMk/>
            <pc:sldMk cId="2875057464" sldId="6064"/>
            <ac:spMk id="21" creationId="{23E96062-DB63-968F-3396-BAC90AA3B3D2}"/>
          </ac:spMkLst>
        </pc:spChg>
        <pc:spChg chg="mod">
          <ac:chgData name="松浦英宗" userId="9b03fd3a-662f-49ff-9af1-1b93cf7aab22" providerId="ADAL" clId="{56E9DFAE-DDAD-4FCA-8AED-56B2D15DB479}" dt="2026-02-15T03:09:32.748" v="21276" actId="165"/>
          <ac:spMkLst>
            <pc:docMk/>
            <pc:sldMk cId="2875057464" sldId="6064"/>
            <ac:spMk id="22" creationId="{7C016EFC-489C-ADA6-C3E2-3416391A4E6C}"/>
          </ac:spMkLst>
        </pc:spChg>
        <pc:spChg chg="mod">
          <ac:chgData name="松浦英宗" userId="9b03fd3a-662f-49ff-9af1-1b93cf7aab22" providerId="ADAL" clId="{56E9DFAE-DDAD-4FCA-8AED-56B2D15DB479}" dt="2026-02-15T03:06:07.822" v="21052" actId="571"/>
          <ac:spMkLst>
            <pc:docMk/>
            <pc:sldMk cId="2875057464" sldId="6064"/>
            <ac:spMk id="24" creationId="{1D4F0957-77B5-ACED-B942-2D2DB7C534DF}"/>
          </ac:spMkLst>
        </pc:spChg>
        <pc:spChg chg="mod">
          <ac:chgData name="松浦英宗" userId="9b03fd3a-662f-49ff-9af1-1b93cf7aab22" providerId="ADAL" clId="{56E9DFAE-DDAD-4FCA-8AED-56B2D15DB479}" dt="2026-02-15T03:08:53.372" v="21243" actId="20577"/>
          <ac:spMkLst>
            <pc:docMk/>
            <pc:sldMk cId="2875057464" sldId="6064"/>
            <ac:spMk id="25" creationId="{D6E26792-B37E-F5E5-099F-C1730C61230A}"/>
          </ac:spMkLst>
        </pc:spChg>
        <pc:spChg chg="mod">
          <ac:chgData name="松浦英宗" userId="9b03fd3a-662f-49ff-9af1-1b93cf7aab22" providerId="ADAL" clId="{56E9DFAE-DDAD-4FCA-8AED-56B2D15DB479}" dt="2026-02-15T03:09:28.121" v="21275" actId="207"/>
          <ac:spMkLst>
            <pc:docMk/>
            <pc:sldMk cId="2875057464" sldId="6064"/>
            <ac:spMk id="26" creationId="{021BD5D8-4BE8-1EEB-222B-E38F693AAB59}"/>
          </ac:spMkLst>
        </pc:spChg>
        <pc:spChg chg="add mod">
          <ac:chgData name="松浦英宗" userId="9b03fd3a-662f-49ff-9af1-1b93cf7aab22" providerId="ADAL" clId="{56E9DFAE-DDAD-4FCA-8AED-56B2D15DB479}" dt="2026-02-15T03:08:08.696" v="21106" actId="242"/>
          <ac:spMkLst>
            <pc:docMk/>
            <pc:sldMk cId="2875057464" sldId="6064"/>
            <ac:spMk id="28" creationId="{BF433EEB-F411-3925-3463-1C5C20105E80}"/>
          </ac:spMkLst>
        </pc:spChg>
        <pc:spChg chg="add mod">
          <ac:chgData name="松浦英宗" userId="9b03fd3a-662f-49ff-9af1-1b93cf7aab22" providerId="ADAL" clId="{56E9DFAE-DDAD-4FCA-8AED-56B2D15DB479}" dt="2026-02-15T03:22:29.686" v="21398" actId="207"/>
          <ac:spMkLst>
            <pc:docMk/>
            <pc:sldMk cId="2875057464" sldId="6064"/>
            <ac:spMk id="29" creationId="{D53402B1-7200-F00D-CB4A-3E835376654E}"/>
          </ac:spMkLst>
        </pc:spChg>
        <pc:spChg chg="add mod">
          <ac:chgData name="松浦英宗" userId="9b03fd3a-662f-49ff-9af1-1b93cf7aab22" providerId="ADAL" clId="{56E9DFAE-DDAD-4FCA-8AED-56B2D15DB479}" dt="2026-02-15T03:22:29.686" v="21398" actId="207"/>
          <ac:spMkLst>
            <pc:docMk/>
            <pc:sldMk cId="2875057464" sldId="6064"/>
            <ac:spMk id="30" creationId="{D4C8A390-1FD2-EAE6-45FA-06AC6AECFCB6}"/>
          </ac:spMkLst>
        </pc:spChg>
        <pc:spChg chg="add mod">
          <ac:chgData name="松浦英宗" userId="9b03fd3a-662f-49ff-9af1-1b93cf7aab22" providerId="ADAL" clId="{56E9DFAE-DDAD-4FCA-8AED-56B2D15DB479}" dt="2026-02-15T03:22:29.686" v="21398" actId="207"/>
          <ac:spMkLst>
            <pc:docMk/>
            <pc:sldMk cId="2875057464" sldId="6064"/>
            <ac:spMk id="31" creationId="{06A7421C-6B67-D346-379A-EACF0B1E780F}"/>
          </ac:spMkLst>
        </pc:spChg>
        <pc:spChg chg="add mod">
          <ac:chgData name="松浦英宗" userId="9b03fd3a-662f-49ff-9af1-1b93cf7aab22" providerId="ADAL" clId="{56E9DFAE-DDAD-4FCA-8AED-56B2D15DB479}" dt="2026-02-15T03:22:29.686" v="21398" actId="207"/>
          <ac:spMkLst>
            <pc:docMk/>
            <pc:sldMk cId="2875057464" sldId="6064"/>
            <ac:spMk id="32" creationId="{A9DD4A30-3E82-9F3B-B258-A82BB1A2A543}"/>
          </ac:spMkLst>
        </pc:spChg>
        <pc:spChg chg="add mod">
          <ac:chgData name="松浦英宗" userId="9b03fd3a-662f-49ff-9af1-1b93cf7aab22" providerId="ADAL" clId="{56E9DFAE-DDAD-4FCA-8AED-56B2D15DB479}" dt="2026-02-15T03:22:29.686" v="21398" actId="207"/>
          <ac:spMkLst>
            <pc:docMk/>
            <pc:sldMk cId="2875057464" sldId="6064"/>
            <ac:spMk id="33" creationId="{A0B190CA-F847-04E7-E6F8-A2F490DEA30A}"/>
          </ac:spMkLst>
        </pc:spChg>
        <pc:spChg chg="add mod">
          <ac:chgData name="松浦英宗" userId="9b03fd3a-662f-49ff-9af1-1b93cf7aab22" providerId="ADAL" clId="{56E9DFAE-DDAD-4FCA-8AED-56B2D15DB479}" dt="2026-02-15T03:22:29.686" v="21398" actId="207"/>
          <ac:spMkLst>
            <pc:docMk/>
            <pc:sldMk cId="2875057464" sldId="6064"/>
            <ac:spMk id="34" creationId="{B06319EA-46AD-08BD-A433-C6284191E0A5}"/>
          </ac:spMkLst>
        </pc:spChg>
        <pc:grpChg chg="add mod">
          <ac:chgData name="松浦英宗" userId="9b03fd3a-662f-49ff-9af1-1b93cf7aab22" providerId="ADAL" clId="{56E9DFAE-DDAD-4FCA-8AED-56B2D15DB479}" dt="2026-02-15T03:06:12.966" v="21053" actId="164"/>
          <ac:grpSpMkLst>
            <pc:docMk/>
            <pc:sldMk cId="2875057464" sldId="6064"/>
            <ac:grpSpMk id="6" creationId="{F3DAB9C5-F0F5-37DE-A39C-646DD59E10C4}"/>
          </ac:grpSpMkLst>
        </pc:grpChg>
        <pc:grpChg chg="add mod">
          <ac:chgData name="松浦英宗" userId="9b03fd3a-662f-49ff-9af1-1b93cf7aab22" providerId="ADAL" clId="{56E9DFAE-DDAD-4FCA-8AED-56B2D15DB479}" dt="2026-02-15T03:06:12.966" v="21053" actId="164"/>
          <ac:grpSpMkLst>
            <pc:docMk/>
            <pc:sldMk cId="2875057464" sldId="6064"/>
            <ac:grpSpMk id="7" creationId="{4D54CAA9-664F-8470-87FB-0A2AFA7345F5}"/>
          </ac:grpSpMkLst>
        </pc:grpChg>
        <pc:grpChg chg="add mod">
          <ac:chgData name="松浦英宗" userId="9b03fd3a-662f-49ff-9af1-1b93cf7aab22" providerId="ADAL" clId="{56E9DFAE-DDAD-4FCA-8AED-56B2D15DB479}" dt="2026-02-15T03:06:12.966" v="21053" actId="164"/>
          <ac:grpSpMkLst>
            <pc:docMk/>
            <pc:sldMk cId="2875057464" sldId="6064"/>
            <ac:grpSpMk id="11" creationId="{CBD71499-B2E8-7107-3EF4-9624F74CA1E5}"/>
          </ac:grpSpMkLst>
        </pc:grpChg>
        <pc:grpChg chg="mod">
          <ac:chgData name="松浦英宗" userId="9b03fd3a-662f-49ff-9af1-1b93cf7aab22" providerId="ADAL" clId="{56E9DFAE-DDAD-4FCA-8AED-56B2D15DB479}" dt="2026-02-15T03:06:12.966" v="21053" actId="164"/>
          <ac:grpSpMkLst>
            <pc:docMk/>
            <pc:sldMk cId="2875057464" sldId="6064"/>
            <ac:grpSpMk id="15" creationId="{F2CA6509-449B-3BE1-C0AD-535AA04D81D0}"/>
          </ac:grpSpMkLst>
        </pc:grpChg>
        <pc:grpChg chg="mod">
          <ac:chgData name="松浦英宗" userId="9b03fd3a-662f-49ff-9af1-1b93cf7aab22" providerId="ADAL" clId="{56E9DFAE-DDAD-4FCA-8AED-56B2D15DB479}" dt="2026-02-15T03:06:12.966" v="21053" actId="164"/>
          <ac:grpSpMkLst>
            <pc:docMk/>
            <pc:sldMk cId="2875057464" sldId="6064"/>
            <ac:grpSpMk id="19" creationId="{086F4637-D843-43B1-132A-08016E560BD7}"/>
          </ac:grpSpMkLst>
        </pc:grpChg>
        <pc:grpChg chg="add mod">
          <ac:chgData name="松浦英宗" userId="9b03fd3a-662f-49ff-9af1-1b93cf7aab22" providerId="ADAL" clId="{56E9DFAE-DDAD-4FCA-8AED-56B2D15DB479}" dt="2026-02-15T03:06:12.966" v="21053" actId="164"/>
          <ac:grpSpMkLst>
            <pc:docMk/>
            <pc:sldMk cId="2875057464" sldId="6064"/>
            <ac:grpSpMk id="23" creationId="{9FEE5FA2-799B-95E2-3D16-0D8B266A1406}"/>
          </ac:grpSpMkLst>
        </pc:grpChg>
        <pc:grpChg chg="add mod">
          <ac:chgData name="松浦英宗" userId="9b03fd3a-662f-49ff-9af1-1b93cf7aab22" providerId="ADAL" clId="{56E9DFAE-DDAD-4FCA-8AED-56B2D15DB479}" dt="2026-02-15T03:08:02.853" v="21104" actId="1035"/>
          <ac:grpSpMkLst>
            <pc:docMk/>
            <pc:sldMk cId="2875057464" sldId="6064"/>
            <ac:grpSpMk id="27" creationId="{4EEF50ED-9456-2B05-A631-E9663FE250B7}"/>
          </ac:grpSpMkLst>
        </pc:grpChg>
      </pc:sldChg>
      <pc:sldChg chg="addSp delSp modSp add del mod ord">
        <pc:chgData name="松浦英宗" userId="9b03fd3a-662f-49ff-9af1-1b93cf7aab22" providerId="ADAL" clId="{56E9DFAE-DDAD-4FCA-8AED-56B2D15DB479}" dt="2026-02-15T05:00:19.102" v="22722" actId="47"/>
        <pc:sldMkLst>
          <pc:docMk/>
          <pc:sldMk cId="3771984897" sldId="6065"/>
        </pc:sldMkLst>
        <pc:spChg chg="del mod">
          <ac:chgData name="松浦英宗" userId="9b03fd3a-662f-49ff-9af1-1b93cf7aab22" providerId="ADAL" clId="{56E9DFAE-DDAD-4FCA-8AED-56B2D15DB479}" dt="2026-02-15T03:22:38.463" v="21400" actId="478"/>
          <ac:spMkLst>
            <pc:docMk/>
            <pc:sldMk cId="3771984897" sldId="6065"/>
            <ac:spMk id="4" creationId="{C138418D-FE4D-ED65-36BD-86DA82E49A40}"/>
          </ac:spMkLst>
        </pc:spChg>
        <pc:spChg chg="mod">
          <ac:chgData name="松浦英宗" userId="9b03fd3a-662f-49ff-9af1-1b93cf7aab22" providerId="ADAL" clId="{56E9DFAE-DDAD-4FCA-8AED-56B2D15DB479}" dt="2026-02-15T03:24:50.606" v="21502" actId="20577"/>
          <ac:spMkLst>
            <pc:docMk/>
            <pc:sldMk cId="3771984897" sldId="6065"/>
            <ac:spMk id="5" creationId="{24B5987B-D180-F045-39CE-1081FD0F86A5}"/>
          </ac:spMkLst>
        </pc:spChg>
        <pc:spChg chg="mod">
          <ac:chgData name="松浦英宗" userId="9b03fd3a-662f-49ff-9af1-1b93cf7aab22" providerId="ADAL" clId="{56E9DFAE-DDAD-4FCA-8AED-56B2D15DB479}" dt="2026-02-15T03:24:52.632" v="21506" actId="6549"/>
          <ac:spMkLst>
            <pc:docMk/>
            <pc:sldMk cId="3771984897" sldId="6065"/>
            <ac:spMk id="6" creationId="{E29C4545-E7B8-3C2E-DEB9-CA363D23F9FA}"/>
          </ac:spMkLst>
        </pc:spChg>
        <pc:spChg chg="add mod">
          <ac:chgData name="松浦英宗" userId="9b03fd3a-662f-49ff-9af1-1b93cf7aab22" providerId="ADAL" clId="{56E9DFAE-DDAD-4FCA-8AED-56B2D15DB479}" dt="2026-02-15T03:26:04.919" v="21598" actId="14100"/>
          <ac:spMkLst>
            <pc:docMk/>
            <pc:sldMk cId="3771984897" sldId="6065"/>
            <ac:spMk id="7" creationId="{5D3F6083-5CD6-59D6-C917-DCD4230FE4F5}"/>
          </ac:spMkLst>
        </pc:spChg>
        <pc:spChg chg="mod">
          <ac:chgData name="松浦英宗" userId="9b03fd3a-662f-49ff-9af1-1b93cf7aab22" providerId="ADAL" clId="{56E9DFAE-DDAD-4FCA-8AED-56B2D15DB479}" dt="2026-02-15T03:25:01.103" v="21524" actId="20577"/>
          <ac:spMkLst>
            <pc:docMk/>
            <pc:sldMk cId="3771984897" sldId="6065"/>
            <ac:spMk id="9" creationId="{98A30600-4951-41F2-6D63-0F8CB4772FEB}"/>
          </ac:spMkLst>
        </pc:spChg>
        <pc:spChg chg="mod">
          <ac:chgData name="松浦英宗" userId="9b03fd3a-662f-49ff-9af1-1b93cf7aab22" providerId="ADAL" clId="{56E9DFAE-DDAD-4FCA-8AED-56B2D15DB479}" dt="2026-02-15T03:25:06.085" v="21533" actId="20577"/>
          <ac:spMkLst>
            <pc:docMk/>
            <pc:sldMk cId="3771984897" sldId="6065"/>
            <ac:spMk id="10" creationId="{C584F58B-D248-B2A3-16CB-31C84A4F6838}"/>
          </ac:spMkLst>
        </pc:spChg>
        <pc:spChg chg="mod">
          <ac:chgData name="松浦英宗" userId="9b03fd3a-662f-49ff-9af1-1b93cf7aab22" providerId="ADAL" clId="{56E9DFAE-DDAD-4FCA-8AED-56B2D15DB479}" dt="2026-02-15T03:25:15.572" v="21550" actId="20577"/>
          <ac:spMkLst>
            <pc:docMk/>
            <pc:sldMk cId="3771984897" sldId="6065"/>
            <ac:spMk id="12" creationId="{6DCE6BD6-4259-FAF0-D945-4B30102C3ADB}"/>
          </ac:spMkLst>
        </pc:spChg>
        <pc:spChg chg="mod">
          <ac:chgData name="松浦英宗" userId="9b03fd3a-662f-49ff-9af1-1b93cf7aab22" providerId="ADAL" clId="{56E9DFAE-DDAD-4FCA-8AED-56B2D15DB479}" dt="2026-02-15T03:25:20.063" v="21558" actId="20577"/>
          <ac:spMkLst>
            <pc:docMk/>
            <pc:sldMk cId="3771984897" sldId="6065"/>
            <ac:spMk id="13" creationId="{346C1C65-238E-E2DD-EF4C-AF29974AC5BA}"/>
          </ac:spMkLst>
        </pc:spChg>
        <pc:spChg chg="mod">
          <ac:chgData name="松浦英宗" userId="9b03fd3a-662f-49ff-9af1-1b93cf7aab22" providerId="ADAL" clId="{56E9DFAE-DDAD-4FCA-8AED-56B2D15DB479}" dt="2026-02-15T03:25:25.339" v="21578" actId="20577"/>
          <ac:spMkLst>
            <pc:docMk/>
            <pc:sldMk cId="3771984897" sldId="6065"/>
            <ac:spMk id="15" creationId="{3813B631-FB45-083D-7212-2ADC0C657EA2}"/>
          </ac:spMkLst>
        </pc:spChg>
        <pc:spChg chg="mod">
          <ac:chgData name="松浦英宗" userId="9b03fd3a-662f-49ff-9af1-1b93cf7aab22" providerId="ADAL" clId="{56E9DFAE-DDAD-4FCA-8AED-56B2D15DB479}" dt="2026-02-15T03:25:28.995" v="21583" actId="6549"/>
          <ac:spMkLst>
            <pc:docMk/>
            <pc:sldMk cId="3771984897" sldId="6065"/>
            <ac:spMk id="16" creationId="{23C7F639-FF63-E385-216A-221464E7E84F}"/>
          </ac:spMkLst>
        </pc:spChg>
        <pc:grpChg chg="add mod">
          <ac:chgData name="松浦英宗" userId="9b03fd3a-662f-49ff-9af1-1b93cf7aab22" providerId="ADAL" clId="{56E9DFAE-DDAD-4FCA-8AED-56B2D15DB479}" dt="2026-02-15T03:23:18.713" v="21431" actId="164"/>
          <ac:grpSpMkLst>
            <pc:docMk/>
            <pc:sldMk cId="3771984897" sldId="6065"/>
            <ac:grpSpMk id="3" creationId="{70EC8496-052F-24ED-6B15-B035D3BC1D0E}"/>
          </ac:grpSpMkLst>
        </pc:grpChg>
        <pc:grpChg chg="add mod">
          <ac:chgData name="松浦英宗" userId="9b03fd3a-662f-49ff-9af1-1b93cf7aab22" providerId="ADAL" clId="{56E9DFAE-DDAD-4FCA-8AED-56B2D15DB479}" dt="2026-02-15T03:23:18.713" v="21431" actId="164"/>
          <ac:grpSpMkLst>
            <pc:docMk/>
            <pc:sldMk cId="3771984897" sldId="6065"/>
            <ac:grpSpMk id="8" creationId="{E9B94B0E-EBA4-BEE9-996A-081E0BB8A14A}"/>
          </ac:grpSpMkLst>
        </pc:grpChg>
        <pc:grpChg chg="add mod">
          <ac:chgData name="松浦英宗" userId="9b03fd3a-662f-49ff-9af1-1b93cf7aab22" providerId="ADAL" clId="{56E9DFAE-DDAD-4FCA-8AED-56B2D15DB479}" dt="2026-02-15T03:23:18.713" v="21431" actId="164"/>
          <ac:grpSpMkLst>
            <pc:docMk/>
            <pc:sldMk cId="3771984897" sldId="6065"/>
            <ac:grpSpMk id="11" creationId="{E0CCFC7A-1175-6BBD-44BE-83C7548A9C34}"/>
          </ac:grpSpMkLst>
        </pc:grpChg>
        <pc:grpChg chg="add mod">
          <ac:chgData name="松浦英宗" userId="9b03fd3a-662f-49ff-9af1-1b93cf7aab22" providerId="ADAL" clId="{56E9DFAE-DDAD-4FCA-8AED-56B2D15DB479}" dt="2026-02-15T03:23:18.713" v="21431" actId="164"/>
          <ac:grpSpMkLst>
            <pc:docMk/>
            <pc:sldMk cId="3771984897" sldId="6065"/>
            <ac:grpSpMk id="14" creationId="{1422AC84-755B-1F8D-028E-E696E386A30E}"/>
          </ac:grpSpMkLst>
        </pc:grpChg>
        <pc:grpChg chg="add mod">
          <ac:chgData name="松浦英宗" userId="9b03fd3a-662f-49ff-9af1-1b93cf7aab22" providerId="ADAL" clId="{56E9DFAE-DDAD-4FCA-8AED-56B2D15DB479}" dt="2026-02-15T03:26:11.322" v="21609" actId="1035"/>
          <ac:grpSpMkLst>
            <pc:docMk/>
            <pc:sldMk cId="3771984897" sldId="6065"/>
            <ac:grpSpMk id="17" creationId="{77839FB7-27DE-B9CE-0542-93991583834E}"/>
          </ac:grpSpMkLst>
        </pc:grpChg>
      </pc:sldChg>
      <pc:sldChg chg="addSp delSp modSp add del mod">
        <pc:chgData name="松浦英宗" userId="9b03fd3a-662f-49ff-9af1-1b93cf7aab22" providerId="ADAL" clId="{56E9DFAE-DDAD-4FCA-8AED-56B2D15DB479}" dt="2026-02-15T05:00:19.102" v="22722" actId="47"/>
        <pc:sldMkLst>
          <pc:docMk/>
          <pc:sldMk cId="1558152867" sldId="6066"/>
        </pc:sldMkLst>
        <pc:spChg chg="add mod">
          <ac:chgData name="松浦英宗" userId="9b03fd3a-662f-49ff-9af1-1b93cf7aab22" providerId="ADAL" clId="{56E9DFAE-DDAD-4FCA-8AED-56B2D15DB479}" dt="2026-02-15T04:12:07.109" v="21862" actId="164"/>
          <ac:spMkLst>
            <pc:docMk/>
            <pc:sldMk cId="1558152867" sldId="6066"/>
            <ac:spMk id="3" creationId="{51C6F5FB-724F-CEA8-C5B4-5161E5DE52B7}"/>
          </ac:spMkLst>
        </pc:spChg>
        <pc:spChg chg="add mod">
          <ac:chgData name="松浦英宗" userId="9b03fd3a-662f-49ff-9af1-1b93cf7aab22" providerId="ADAL" clId="{56E9DFAE-DDAD-4FCA-8AED-56B2D15DB479}" dt="2026-02-15T04:14:03.859" v="21886"/>
          <ac:spMkLst>
            <pc:docMk/>
            <pc:sldMk cId="1558152867" sldId="6066"/>
            <ac:spMk id="4" creationId="{CB749201-F434-8927-4841-D46AB3437227}"/>
          </ac:spMkLst>
        </pc:spChg>
        <pc:spChg chg="add mod">
          <ac:chgData name="松浦英宗" userId="9b03fd3a-662f-49ff-9af1-1b93cf7aab22" providerId="ADAL" clId="{56E9DFAE-DDAD-4FCA-8AED-56B2D15DB479}" dt="2026-02-15T04:12:07.109" v="21862" actId="164"/>
          <ac:spMkLst>
            <pc:docMk/>
            <pc:sldMk cId="1558152867" sldId="6066"/>
            <ac:spMk id="5" creationId="{B251239B-1D45-5AF3-A95F-74CBD3FEED3C}"/>
          </ac:spMkLst>
        </pc:spChg>
        <pc:spChg chg="mod">
          <ac:chgData name="松浦英宗" userId="9b03fd3a-662f-49ff-9af1-1b93cf7aab22" providerId="ADAL" clId="{56E9DFAE-DDAD-4FCA-8AED-56B2D15DB479}" dt="2026-02-15T04:12:10.386" v="21864" actId="571"/>
          <ac:spMkLst>
            <pc:docMk/>
            <pc:sldMk cId="1558152867" sldId="6066"/>
            <ac:spMk id="8" creationId="{136C1084-5ADB-243A-6982-9338DB2EA4B0}"/>
          </ac:spMkLst>
        </pc:spChg>
        <pc:spChg chg="mod">
          <ac:chgData name="松浦英宗" userId="9b03fd3a-662f-49ff-9af1-1b93cf7aab22" providerId="ADAL" clId="{56E9DFAE-DDAD-4FCA-8AED-56B2D15DB479}" dt="2026-02-15T04:14:11.406" v="21888"/>
          <ac:spMkLst>
            <pc:docMk/>
            <pc:sldMk cId="1558152867" sldId="6066"/>
            <ac:spMk id="9" creationId="{E5D993FC-E5C3-79E1-F8BE-5F23B73C73B0}"/>
          </ac:spMkLst>
        </pc:spChg>
        <pc:spChg chg="mod">
          <ac:chgData name="松浦英宗" userId="9b03fd3a-662f-49ff-9af1-1b93cf7aab22" providerId="ADAL" clId="{56E9DFAE-DDAD-4FCA-8AED-56B2D15DB479}" dt="2026-02-15T04:12:14.316" v="21868" actId="20577"/>
          <ac:spMkLst>
            <pc:docMk/>
            <pc:sldMk cId="1558152867" sldId="6066"/>
            <ac:spMk id="10" creationId="{EF170E4D-514C-D18F-CE60-7DDEA5AB3EEE}"/>
          </ac:spMkLst>
        </pc:spChg>
        <pc:spChg chg="mod">
          <ac:chgData name="松浦英宗" userId="9b03fd3a-662f-49ff-9af1-1b93cf7aab22" providerId="ADAL" clId="{56E9DFAE-DDAD-4FCA-8AED-56B2D15DB479}" dt="2026-02-15T04:12:11.037" v="21865" actId="571"/>
          <ac:spMkLst>
            <pc:docMk/>
            <pc:sldMk cId="1558152867" sldId="6066"/>
            <ac:spMk id="12" creationId="{79F798F5-C948-6025-C91D-0D6015E4A566}"/>
          </ac:spMkLst>
        </pc:spChg>
        <pc:spChg chg="mod">
          <ac:chgData name="松浦英宗" userId="9b03fd3a-662f-49ff-9af1-1b93cf7aab22" providerId="ADAL" clId="{56E9DFAE-DDAD-4FCA-8AED-56B2D15DB479}" dt="2026-02-15T04:14:17.622" v="21890"/>
          <ac:spMkLst>
            <pc:docMk/>
            <pc:sldMk cId="1558152867" sldId="6066"/>
            <ac:spMk id="13" creationId="{FDFAABD0-D394-8DD0-0C49-F553BA565DAC}"/>
          </ac:spMkLst>
        </pc:spChg>
        <pc:spChg chg="mod">
          <ac:chgData name="松浦英宗" userId="9b03fd3a-662f-49ff-9af1-1b93cf7aab22" providerId="ADAL" clId="{56E9DFAE-DDAD-4FCA-8AED-56B2D15DB479}" dt="2026-02-15T04:12:16.957" v="21870" actId="20577"/>
          <ac:spMkLst>
            <pc:docMk/>
            <pc:sldMk cId="1558152867" sldId="6066"/>
            <ac:spMk id="14" creationId="{070D3CF5-D813-8D9F-2236-41A778E5FC52}"/>
          </ac:spMkLst>
        </pc:spChg>
        <pc:spChg chg="mod">
          <ac:chgData name="松浦英宗" userId="9b03fd3a-662f-49ff-9af1-1b93cf7aab22" providerId="ADAL" clId="{56E9DFAE-DDAD-4FCA-8AED-56B2D15DB479}" dt="2026-02-15T04:12:12.165" v="21866" actId="571"/>
          <ac:spMkLst>
            <pc:docMk/>
            <pc:sldMk cId="1558152867" sldId="6066"/>
            <ac:spMk id="16" creationId="{0D10CC0A-9223-FD03-F763-16397AB8A2F2}"/>
          </ac:spMkLst>
        </pc:spChg>
        <pc:spChg chg="mod">
          <ac:chgData name="松浦英宗" userId="9b03fd3a-662f-49ff-9af1-1b93cf7aab22" providerId="ADAL" clId="{56E9DFAE-DDAD-4FCA-8AED-56B2D15DB479}" dt="2026-02-15T04:14:24.171" v="21892"/>
          <ac:spMkLst>
            <pc:docMk/>
            <pc:sldMk cId="1558152867" sldId="6066"/>
            <ac:spMk id="17" creationId="{EBDAEB3E-BE2B-B912-21B3-1A340E0127A8}"/>
          </ac:spMkLst>
        </pc:spChg>
        <pc:spChg chg="mod">
          <ac:chgData name="松浦英宗" userId="9b03fd3a-662f-49ff-9af1-1b93cf7aab22" providerId="ADAL" clId="{56E9DFAE-DDAD-4FCA-8AED-56B2D15DB479}" dt="2026-02-15T04:12:19.358" v="21872" actId="20577"/>
          <ac:spMkLst>
            <pc:docMk/>
            <pc:sldMk cId="1558152867" sldId="6066"/>
            <ac:spMk id="18" creationId="{EBCDA571-A33B-DF35-16C5-C7C016680FEA}"/>
          </ac:spMkLst>
        </pc:spChg>
        <pc:spChg chg="add del mod">
          <ac:chgData name="松浦英宗" userId="9b03fd3a-662f-49ff-9af1-1b93cf7aab22" providerId="ADAL" clId="{56E9DFAE-DDAD-4FCA-8AED-56B2D15DB479}" dt="2026-02-15T04:12:29.697" v="21876" actId="478"/>
          <ac:spMkLst>
            <pc:docMk/>
            <pc:sldMk cId="1558152867" sldId="6066"/>
            <ac:spMk id="19" creationId="{4869F606-6E49-F7E0-64AA-58528CEBED62}"/>
          </ac:spMkLst>
        </pc:spChg>
        <pc:spChg chg="add mod ord">
          <ac:chgData name="松浦英宗" userId="9b03fd3a-662f-49ff-9af1-1b93cf7aab22" providerId="ADAL" clId="{56E9DFAE-DDAD-4FCA-8AED-56B2D15DB479}" dt="2026-02-15T04:12:45.448" v="21884" actId="207"/>
          <ac:spMkLst>
            <pc:docMk/>
            <pc:sldMk cId="1558152867" sldId="6066"/>
            <ac:spMk id="20" creationId="{C3D14D97-1BDE-B5AE-4888-572389DC3ABF}"/>
          </ac:spMkLst>
        </pc:spChg>
        <pc:grpChg chg="add mod">
          <ac:chgData name="松浦英宗" userId="9b03fd3a-662f-49ff-9af1-1b93cf7aab22" providerId="ADAL" clId="{56E9DFAE-DDAD-4FCA-8AED-56B2D15DB479}" dt="2026-02-15T04:12:24.225" v="21873" actId="1076"/>
          <ac:grpSpMkLst>
            <pc:docMk/>
            <pc:sldMk cId="1558152867" sldId="6066"/>
            <ac:grpSpMk id="6" creationId="{F5B2F55A-DCD6-856D-2B01-07E3FD85AABF}"/>
          </ac:grpSpMkLst>
        </pc:grpChg>
        <pc:grpChg chg="add mod">
          <ac:chgData name="松浦英宗" userId="9b03fd3a-662f-49ff-9af1-1b93cf7aab22" providerId="ADAL" clId="{56E9DFAE-DDAD-4FCA-8AED-56B2D15DB479}" dt="2026-02-15T04:12:26.859" v="21874" actId="465"/>
          <ac:grpSpMkLst>
            <pc:docMk/>
            <pc:sldMk cId="1558152867" sldId="6066"/>
            <ac:grpSpMk id="7" creationId="{4B567069-360E-4681-513F-0ED6A849D574}"/>
          </ac:grpSpMkLst>
        </pc:grpChg>
        <pc:grpChg chg="add mod">
          <ac:chgData name="松浦英宗" userId="9b03fd3a-662f-49ff-9af1-1b93cf7aab22" providerId="ADAL" clId="{56E9DFAE-DDAD-4FCA-8AED-56B2D15DB479}" dt="2026-02-15T04:12:26.859" v="21874" actId="465"/>
          <ac:grpSpMkLst>
            <pc:docMk/>
            <pc:sldMk cId="1558152867" sldId="6066"/>
            <ac:grpSpMk id="11" creationId="{C766D5A5-8537-0052-DA26-0440906095C0}"/>
          </ac:grpSpMkLst>
        </pc:grpChg>
        <pc:grpChg chg="add mod">
          <ac:chgData name="松浦英宗" userId="9b03fd3a-662f-49ff-9af1-1b93cf7aab22" providerId="ADAL" clId="{56E9DFAE-DDAD-4FCA-8AED-56B2D15DB479}" dt="2026-02-15T04:12:12.165" v="21866" actId="571"/>
          <ac:grpSpMkLst>
            <pc:docMk/>
            <pc:sldMk cId="1558152867" sldId="6066"/>
            <ac:grpSpMk id="15" creationId="{ADDF96C5-1149-6CF9-1C32-F0057BD8C75C}"/>
          </ac:grpSpMkLst>
        </pc:grpChg>
      </pc:sldChg>
      <pc:sldChg chg="addSp modSp add del mod">
        <pc:chgData name="松浦英宗" userId="9b03fd3a-662f-49ff-9af1-1b93cf7aab22" providerId="ADAL" clId="{56E9DFAE-DDAD-4FCA-8AED-56B2D15DB479}" dt="2026-02-15T05:00:19.102" v="22722" actId="47"/>
        <pc:sldMkLst>
          <pc:docMk/>
          <pc:sldMk cId="3079025421" sldId="6067"/>
        </pc:sldMkLst>
        <pc:spChg chg="add mod ord">
          <ac:chgData name="松浦英宗" userId="9b03fd3a-662f-49ff-9af1-1b93cf7aab22" providerId="ADAL" clId="{56E9DFAE-DDAD-4FCA-8AED-56B2D15DB479}" dt="2026-02-15T04:15:12.799" v="21897" actId="207"/>
          <ac:spMkLst>
            <pc:docMk/>
            <pc:sldMk cId="3079025421" sldId="6067"/>
            <ac:spMk id="3" creationId="{5D83A54F-38F2-9782-9287-230344654535}"/>
          </ac:spMkLst>
        </pc:spChg>
        <pc:spChg chg="add mod">
          <ac:chgData name="松浦英宗" userId="9b03fd3a-662f-49ff-9af1-1b93cf7aab22" providerId="ADAL" clId="{56E9DFAE-DDAD-4FCA-8AED-56B2D15DB479}" dt="2026-02-15T04:16:34.550" v="21955" actId="164"/>
          <ac:spMkLst>
            <pc:docMk/>
            <pc:sldMk cId="3079025421" sldId="6067"/>
            <ac:spMk id="4" creationId="{A36D4F75-213E-614E-4C69-3D6C50F245D9}"/>
          </ac:spMkLst>
        </pc:spChg>
        <pc:spChg chg="add mod">
          <ac:chgData name="松浦英宗" userId="9b03fd3a-662f-49ff-9af1-1b93cf7aab22" providerId="ADAL" clId="{56E9DFAE-DDAD-4FCA-8AED-56B2D15DB479}" dt="2026-02-15T04:19:46.856" v="21963"/>
          <ac:spMkLst>
            <pc:docMk/>
            <pc:sldMk cId="3079025421" sldId="6067"/>
            <ac:spMk id="5" creationId="{E053A34B-314F-777D-AFB9-613CD4610F01}"/>
          </ac:spMkLst>
        </pc:spChg>
        <pc:spChg chg="add mod">
          <ac:chgData name="松浦英宗" userId="9b03fd3a-662f-49ff-9af1-1b93cf7aab22" providerId="ADAL" clId="{56E9DFAE-DDAD-4FCA-8AED-56B2D15DB479}" dt="2026-02-15T04:21:44.707" v="22072" actId="404"/>
          <ac:spMkLst>
            <pc:docMk/>
            <pc:sldMk cId="3079025421" sldId="6067"/>
            <ac:spMk id="6" creationId="{BF133A53-D13D-257F-519F-0DA90AEF7AC7}"/>
          </ac:spMkLst>
        </pc:spChg>
        <pc:spChg chg="add mod">
          <ac:chgData name="松浦英宗" userId="9b03fd3a-662f-49ff-9af1-1b93cf7aab22" providerId="ADAL" clId="{56E9DFAE-DDAD-4FCA-8AED-56B2D15DB479}" dt="2026-02-15T04:21:31.748" v="22063" actId="20577"/>
          <ac:spMkLst>
            <pc:docMk/>
            <pc:sldMk cId="3079025421" sldId="6067"/>
            <ac:spMk id="7" creationId="{21D56A07-66C6-B202-DA00-6D4D8481D145}"/>
          </ac:spMkLst>
        </pc:spChg>
        <pc:spChg chg="mod">
          <ac:chgData name="松浦英宗" userId="9b03fd3a-662f-49ff-9af1-1b93cf7aab22" providerId="ADAL" clId="{56E9DFAE-DDAD-4FCA-8AED-56B2D15DB479}" dt="2026-02-15T04:16:36.407" v="21956" actId="571"/>
          <ac:spMkLst>
            <pc:docMk/>
            <pc:sldMk cId="3079025421" sldId="6067"/>
            <ac:spMk id="11" creationId="{9F852F32-6F11-F86E-E708-D84C37955356}"/>
          </ac:spMkLst>
        </pc:spChg>
        <pc:spChg chg="mod">
          <ac:chgData name="松浦英宗" userId="9b03fd3a-662f-49ff-9af1-1b93cf7aab22" providerId="ADAL" clId="{56E9DFAE-DDAD-4FCA-8AED-56B2D15DB479}" dt="2026-02-15T04:20:27.555" v="22006"/>
          <ac:spMkLst>
            <pc:docMk/>
            <pc:sldMk cId="3079025421" sldId="6067"/>
            <ac:spMk id="13" creationId="{B666AF14-0FB2-1AE7-F2A9-50B5CA50C4F2}"/>
          </ac:spMkLst>
        </pc:spChg>
        <pc:spChg chg="mod">
          <ac:chgData name="松浦英宗" userId="9b03fd3a-662f-49ff-9af1-1b93cf7aab22" providerId="ADAL" clId="{56E9DFAE-DDAD-4FCA-8AED-56B2D15DB479}" dt="2026-02-15T04:21:50.479" v="22074"/>
          <ac:spMkLst>
            <pc:docMk/>
            <pc:sldMk cId="3079025421" sldId="6067"/>
            <ac:spMk id="14" creationId="{36849C38-3E6C-A048-30EC-BEC8B1398D25}"/>
          </ac:spMkLst>
        </pc:spChg>
        <pc:spChg chg="mod">
          <ac:chgData name="松浦英宗" userId="9b03fd3a-662f-49ff-9af1-1b93cf7aab22" providerId="ADAL" clId="{56E9DFAE-DDAD-4FCA-8AED-56B2D15DB479}" dt="2026-02-15T04:21:29.984" v="22062" actId="20577"/>
          <ac:spMkLst>
            <pc:docMk/>
            <pc:sldMk cId="3079025421" sldId="6067"/>
            <ac:spMk id="15" creationId="{2E3E1B10-17C8-E988-E68A-87C727FBE268}"/>
          </ac:spMkLst>
        </pc:spChg>
        <pc:spChg chg="mod">
          <ac:chgData name="松浦英宗" userId="9b03fd3a-662f-49ff-9af1-1b93cf7aab22" providerId="ADAL" clId="{56E9DFAE-DDAD-4FCA-8AED-56B2D15DB479}" dt="2026-02-15T04:16:37.293" v="21957" actId="571"/>
          <ac:spMkLst>
            <pc:docMk/>
            <pc:sldMk cId="3079025421" sldId="6067"/>
            <ac:spMk id="17" creationId="{F7BF1189-9213-3731-FB37-57CA8A2D09CF}"/>
          </ac:spMkLst>
        </pc:spChg>
        <pc:spChg chg="mod">
          <ac:chgData name="松浦英宗" userId="9b03fd3a-662f-49ff-9af1-1b93cf7aab22" providerId="ADAL" clId="{56E9DFAE-DDAD-4FCA-8AED-56B2D15DB479}" dt="2026-02-15T04:20:46.371" v="22013"/>
          <ac:spMkLst>
            <pc:docMk/>
            <pc:sldMk cId="3079025421" sldId="6067"/>
            <ac:spMk id="19" creationId="{4DC2D111-FAD8-410A-1154-EC1904A64728}"/>
          </ac:spMkLst>
        </pc:spChg>
        <pc:spChg chg="mod">
          <ac:chgData name="松浦英宗" userId="9b03fd3a-662f-49ff-9af1-1b93cf7aab22" providerId="ADAL" clId="{56E9DFAE-DDAD-4FCA-8AED-56B2D15DB479}" dt="2026-02-15T04:21:54.772" v="22079"/>
          <ac:spMkLst>
            <pc:docMk/>
            <pc:sldMk cId="3079025421" sldId="6067"/>
            <ac:spMk id="20" creationId="{4850AC69-1D69-E171-C7DF-70AB09B68548}"/>
          </ac:spMkLst>
        </pc:spChg>
        <pc:spChg chg="mod">
          <ac:chgData name="松浦英宗" userId="9b03fd3a-662f-49ff-9af1-1b93cf7aab22" providerId="ADAL" clId="{56E9DFAE-DDAD-4FCA-8AED-56B2D15DB479}" dt="2026-02-15T04:21:33.512" v="22064" actId="20577"/>
          <ac:spMkLst>
            <pc:docMk/>
            <pc:sldMk cId="3079025421" sldId="6067"/>
            <ac:spMk id="21" creationId="{D7398DEA-DE69-BB79-3FD1-07984F4334B6}"/>
          </ac:spMkLst>
        </pc:spChg>
        <pc:spChg chg="mod">
          <ac:chgData name="松浦英宗" userId="9b03fd3a-662f-49ff-9af1-1b93cf7aab22" providerId="ADAL" clId="{56E9DFAE-DDAD-4FCA-8AED-56B2D15DB479}" dt="2026-02-15T04:16:39.096" v="21958" actId="571"/>
          <ac:spMkLst>
            <pc:docMk/>
            <pc:sldMk cId="3079025421" sldId="6067"/>
            <ac:spMk id="23" creationId="{AE68EAE3-42D3-4058-6BB5-8042B47FAF22}"/>
          </ac:spMkLst>
        </pc:spChg>
        <pc:spChg chg="mod">
          <ac:chgData name="松浦英宗" userId="9b03fd3a-662f-49ff-9af1-1b93cf7aab22" providerId="ADAL" clId="{56E9DFAE-DDAD-4FCA-8AED-56B2D15DB479}" dt="2026-02-15T04:21:15.448" v="22049" actId="20577"/>
          <ac:spMkLst>
            <pc:docMk/>
            <pc:sldMk cId="3079025421" sldId="6067"/>
            <ac:spMk id="25" creationId="{262A8A3A-1C6F-5498-59F5-C42DA4207878}"/>
          </ac:spMkLst>
        </pc:spChg>
        <pc:spChg chg="mod">
          <ac:chgData name="松浦英宗" userId="9b03fd3a-662f-49ff-9af1-1b93cf7aab22" providerId="ADAL" clId="{56E9DFAE-DDAD-4FCA-8AED-56B2D15DB479}" dt="2026-02-15T04:21:58.007" v="22081"/>
          <ac:spMkLst>
            <pc:docMk/>
            <pc:sldMk cId="3079025421" sldId="6067"/>
            <ac:spMk id="26" creationId="{E26FD297-76BC-4902-B207-FE93ED50E81C}"/>
          </ac:spMkLst>
        </pc:spChg>
        <pc:spChg chg="mod">
          <ac:chgData name="松浦英宗" userId="9b03fd3a-662f-49ff-9af1-1b93cf7aab22" providerId="ADAL" clId="{56E9DFAE-DDAD-4FCA-8AED-56B2D15DB479}" dt="2026-02-15T04:21:35.073" v="22065" actId="20577"/>
          <ac:spMkLst>
            <pc:docMk/>
            <pc:sldMk cId="3079025421" sldId="6067"/>
            <ac:spMk id="27" creationId="{06C50B9A-E9E5-DEF2-3351-E5442E73D720}"/>
          </ac:spMkLst>
        </pc:spChg>
        <pc:grpChg chg="add mod">
          <ac:chgData name="松浦英宗" userId="9b03fd3a-662f-49ff-9af1-1b93cf7aab22" providerId="ADAL" clId="{56E9DFAE-DDAD-4FCA-8AED-56B2D15DB479}" dt="2026-02-15T04:16:34.550" v="21955" actId="164"/>
          <ac:grpSpMkLst>
            <pc:docMk/>
            <pc:sldMk cId="3079025421" sldId="6067"/>
            <ac:grpSpMk id="8" creationId="{47B21F71-7878-B5B4-F8D4-F7F7D7767070}"/>
          </ac:grpSpMkLst>
        </pc:grpChg>
        <pc:grpChg chg="add mod">
          <ac:chgData name="松浦英宗" userId="9b03fd3a-662f-49ff-9af1-1b93cf7aab22" providerId="ADAL" clId="{56E9DFAE-DDAD-4FCA-8AED-56B2D15DB479}" dt="2026-02-15T04:16:42.874" v="21960" actId="164"/>
          <ac:grpSpMkLst>
            <pc:docMk/>
            <pc:sldMk cId="3079025421" sldId="6067"/>
            <ac:grpSpMk id="9" creationId="{34F0AE68-4DE0-948B-8E74-EE4FA95977F4}"/>
          </ac:grpSpMkLst>
        </pc:grpChg>
        <pc:grpChg chg="add mod">
          <ac:chgData name="松浦英宗" userId="9b03fd3a-662f-49ff-9af1-1b93cf7aab22" providerId="ADAL" clId="{56E9DFAE-DDAD-4FCA-8AED-56B2D15DB479}" dt="2026-02-15T04:16:42.874" v="21960" actId="164"/>
          <ac:grpSpMkLst>
            <pc:docMk/>
            <pc:sldMk cId="3079025421" sldId="6067"/>
            <ac:grpSpMk id="10" creationId="{4E6F82A7-0249-01E9-8E47-3775956AAA0E}"/>
          </ac:grpSpMkLst>
        </pc:grpChg>
        <pc:grpChg chg="mod">
          <ac:chgData name="松浦英宗" userId="9b03fd3a-662f-49ff-9af1-1b93cf7aab22" providerId="ADAL" clId="{56E9DFAE-DDAD-4FCA-8AED-56B2D15DB479}" dt="2026-02-15T04:16:36.407" v="21956" actId="571"/>
          <ac:grpSpMkLst>
            <pc:docMk/>
            <pc:sldMk cId="3079025421" sldId="6067"/>
            <ac:grpSpMk id="12" creationId="{430167DF-7DF5-1492-1224-D84633006D3F}"/>
          </ac:grpSpMkLst>
        </pc:grpChg>
        <pc:grpChg chg="add mod">
          <ac:chgData name="松浦英宗" userId="9b03fd3a-662f-49ff-9af1-1b93cf7aab22" providerId="ADAL" clId="{56E9DFAE-DDAD-4FCA-8AED-56B2D15DB479}" dt="2026-02-15T04:16:42.874" v="21960" actId="164"/>
          <ac:grpSpMkLst>
            <pc:docMk/>
            <pc:sldMk cId="3079025421" sldId="6067"/>
            <ac:grpSpMk id="16" creationId="{CB6D4742-A835-A8FC-9C97-BF4C0E5654C8}"/>
          </ac:grpSpMkLst>
        </pc:grpChg>
        <pc:grpChg chg="mod">
          <ac:chgData name="松浦英宗" userId="9b03fd3a-662f-49ff-9af1-1b93cf7aab22" providerId="ADAL" clId="{56E9DFAE-DDAD-4FCA-8AED-56B2D15DB479}" dt="2026-02-15T04:16:37.293" v="21957" actId="571"/>
          <ac:grpSpMkLst>
            <pc:docMk/>
            <pc:sldMk cId="3079025421" sldId="6067"/>
            <ac:grpSpMk id="18" creationId="{12BD55C6-DEBB-07D9-FE9D-3691DC4A2C9F}"/>
          </ac:grpSpMkLst>
        </pc:grpChg>
        <pc:grpChg chg="add mod">
          <ac:chgData name="松浦英宗" userId="9b03fd3a-662f-49ff-9af1-1b93cf7aab22" providerId="ADAL" clId="{56E9DFAE-DDAD-4FCA-8AED-56B2D15DB479}" dt="2026-02-15T04:16:42.874" v="21960" actId="164"/>
          <ac:grpSpMkLst>
            <pc:docMk/>
            <pc:sldMk cId="3079025421" sldId="6067"/>
            <ac:grpSpMk id="22" creationId="{433D6E5B-C995-E051-912E-A25812A064DF}"/>
          </ac:grpSpMkLst>
        </pc:grpChg>
        <pc:grpChg chg="mod">
          <ac:chgData name="松浦英宗" userId="9b03fd3a-662f-49ff-9af1-1b93cf7aab22" providerId="ADAL" clId="{56E9DFAE-DDAD-4FCA-8AED-56B2D15DB479}" dt="2026-02-15T04:16:39.096" v="21958" actId="571"/>
          <ac:grpSpMkLst>
            <pc:docMk/>
            <pc:sldMk cId="3079025421" sldId="6067"/>
            <ac:grpSpMk id="24" creationId="{820CFEBE-E5D0-D3E9-826E-3CE0DF597509}"/>
          </ac:grpSpMkLst>
        </pc:grpChg>
        <pc:grpChg chg="add mod">
          <ac:chgData name="松浦英宗" userId="9b03fd3a-662f-49ff-9af1-1b93cf7aab22" providerId="ADAL" clId="{56E9DFAE-DDAD-4FCA-8AED-56B2D15DB479}" dt="2026-02-15T04:16:43.910" v="21961" actId="12788"/>
          <ac:grpSpMkLst>
            <pc:docMk/>
            <pc:sldMk cId="3079025421" sldId="6067"/>
            <ac:grpSpMk id="28" creationId="{37AE64AE-1091-CC9C-B398-CFFC110463A6}"/>
          </ac:grpSpMkLst>
        </pc:grpChg>
      </pc:sldChg>
      <pc:sldChg chg="addSp delSp modSp add del mod">
        <pc:chgData name="松浦英宗" userId="9b03fd3a-662f-49ff-9af1-1b93cf7aab22" providerId="ADAL" clId="{56E9DFAE-DDAD-4FCA-8AED-56B2D15DB479}" dt="2026-02-15T05:00:19.102" v="22722" actId="47"/>
        <pc:sldMkLst>
          <pc:docMk/>
          <pc:sldMk cId="2006553112" sldId="6068"/>
        </pc:sldMkLst>
        <pc:spChg chg="mod">
          <ac:chgData name="松浦英宗" userId="9b03fd3a-662f-49ff-9af1-1b93cf7aab22" providerId="ADAL" clId="{56E9DFAE-DDAD-4FCA-8AED-56B2D15DB479}" dt="2026-02-15T04:24:28.487" v="22117" actId="207"/>
          <ac:spMkLst>
            <pc:docMk/>
            <pc:sldMk cId="2006553112" sldId="6068"/>
            <ac:spMk id="2" creationId="{2A4C2008-9FF2-789F-079E-DD75BDB975D0}"/>
          </ac:spMkLst>
        </pc:spChg>
        <pc:spChg chg="add mod">
          <ac:chgData name="松浦英宗" userId="9b03fd3a-662f-49ff-9af1-1b93cf7aab22" providerId="ADAL" clId="{56E9DFAE-DDAD-4FCA-8AED-56B2D15DB479}" dt="2026-02-15T04:29:22.530" v="22216" actId="12788"/>
          <ac:spMkLst>
            <pc:docMk/>
            <pc:sldMk cId="2006553112" sldId="6068"/>
            <ac:spMk id="3" creationId="{F7F9D720-E43C-8647-7569-72BE9A2151AD}"/>
          </ac:spMkLst>
        </pc:spChg>
        <pc:spChg chg="add del mod">
          <ac:chgData name="松浦英宗" userId="9b03fd3a-662f-49ff-9af1-1b93cf7aab22" providerId="ADAL" clId="{56E9DFAE-DDAD-4FCA-8AED-56B2D15DB479}" dt="2026-02-15T04:24:16.361" v="22112" actId="478"/>
          <ac:spMkLst>
            <pc:docMk/>
            <pc:sldMk cId="2006553112" sldId="6068"/>
            <ac:spMk id="4" creationId="{9E3500C2-1760-85CA-6614-4B60C41B68B7}"/>
          </ac:spMkLst>
        </pc:spChg>
        <pc:spChg chg="add mod ord">
          <ac:chgData name="松浦英宗" userId="9b03fd3a-662f-49ff-9af1-1b93cf7aab22" providerId="ADAL" clId="{56E9DFAE-DDAD-4FCA-8AED-56B2D15DB479}" dt="2026-02-15T04:24:25.273" v="22116" actId="207"/>
          <ac:spMkLst>
            <pc:docMk/>
            <pc:sldMk cId="2006553112" sldId="6068"/>
            <ac:spMk id="5" creationId="{22F012DE-072C-8C6C-8DDB-B1F3BE5A0617}"/>
          </ac:spMkLst>
        </pc:spChg>
        <pc:spChg chg="add mod">
          <ac:chgData name="松浦英宗" userId="9b03fd3a-662f-49ff-9af1-1b93cf7aab22" providerId="ADAL" clId="{56E9DFAE-DDAD-4FCA-8AED-56B2D15DB479}" dt="2026-02-15T04:29:14.769" v="22214" actId="14100"/>
          <ac:spMkLst>
            <pc:docMk/>
            <pc:sldMk cId="2006553112" sldId="6068"/>
            <ac:spMk id="6" creationId="{28D0DF38-0F84-FBB5-06D6-321488CFE548}"/>
          </ac:spMkLst>
        </pc:spChg>
        <pc:spChg chg="add mod">
          <ac:chgData name="松浦英宗" userId="9b03fd3a-662f-49ff-9af1-1b93cf7aab22" providerId="ADAL" clId="{56E9DFAE-DDAD-4FCA-8AED-56B2D15DB479}" dt="2026-02-15T04:25:02.036" v="22154" actId="571"/>
          <ac:spMkLst>
            <pc:docMk/>
            <pc:sldMk cId="2006553112" sldId="6068"/>
            <ac:spMk id="7" creationId="{511A0079-8D60-80AB-B24C-9B3B7F6A499E}"/>
          </ac:spMkLst>
        </pc:spChg>
        <pc:spChg chg="add mod">
          <ac:chgData name="松浦英宗" userId="9b03fd3a-662f-49ff-9af1-1b93cf7aab22" providerId="ADAL" clId="{56E9DFAE-DDAD-4FCA-8AED-56B2D15DB479}" dt="2026-02-15T04:25:02.036" v="22154" actId="571"/>
          <ac:spMkLst>
            <pc:docMk/>
            <pc:sldMk cId="2006553112" sldId="6068"/>
            <ac:spMk id="8" creationId="{B024B37A-CCC0-44A9-B2CF-B2C20050C9FB}"/>
          </ac:spMkLst>
        </pc:spChg>
        <pc:spChg chg="add mod">
          <ac:chgData name="松浦英宗" userId="9b03fd3a-662f-49ff-9af1-1b93cf7aab22" providerId="ADAL" clId="{56E9DFAE-DDAD-4FCA-8AED-56B2D15DB479}" dt="2026-02-15T04:29:18.408" v="22215" actId="14100"/>
          <ac:spMkLst>
            <pc:docMk/>
            <pc:sldMk cId="2006553112" sldId="6068"/>
            <ac:spMk id="9" creationId="{3F484BBE-3588-C1CE-3794-C28F2AC4E195}"/>
          </ac:spMkLst>
        </pc:spChg>
        <pc:spChg chg="mod">
          <ac:chgData name="松浦英宗" userId="9b03fd3a-662f-49ff-9af1-1b93cf7aab22" providerId="ADAL" clId="{56E9DFAE-DDAD-4FCA-8AED-56B2D15DB479}" dt="2026-02-15T04:29:14.769" v="22214" actId="14100"/>
          <ac:spMkLst>
            <pc:docMk/>
            <pc:sldMk cId="2006553112" sldId="6068"/>
            <ac:spMk id="13" creationId="{51847A81-6783-ECF6-8CCE-3C0E6602456F}"/>
          </ac:spMkLst>
        </pc:spChg>
        <pc:spChg chg="mod">
          <ac:chgData name="松浦英宗" userId="9b03fd3a-662f-49ff-9af1-1b93cf7aab22" providerId="ADAL" clId="{56E9DFAE-DDAD-4FCA-8AED-56B2D15DB479}" dt="2026-02-15T04:29:18.408" v="22215" actId="14100"/>
          <ac:spMkLst>
            <pc:docMk/>
            <pc:sldMk cId="2006553112" sldId="6068"/>
            <ac:spMk id="14" creationId="{E5711B01-C73B-26C2-CE3B-9CEE45BAFA98}"/>
          </ac:spMkLst>
        </pc:spChg>
        <pc:spChg chg="mod">
          <ac:chgData name="松浦英宗" userId="9b03fd3a-662f-49ff-9af1-1b93cf7aab22" providerId="ADAL" clId="{56E9DFAE-DDAD-4FCA-8AED-56B2D15DB479}" dt="2026-02-15T04:29:14.769" v="22214" actId="14100"/>
          <ac:spMkLst>
            <pc:docMk/>
            <pc:sldMk cId="2006553112" sldId="6068"/>
            <ac:spMk id="17" creationId="{CA5C7CC7-520A-1268-4A95-59C5A5E4AC9D}"/>
          </ac:spMkLst>
        </pc:spChg>
        <pc:spChg chg="mod">
          <ac:chgData name="松浦英宗" userId="9b03fd3a-662f-49ff-9af1-1b93cf7aab22" providerId="ADAL" clId="{56E9DFAE-DDAD-4FCA-8AED-56B2D15DB479}" dt="2026-02-15T04:29:18.408" v="22215" actId="14100"/>
          <ac:spMkLst>
            <pc:docMk/>
            <pc:sldMk cId="2006553112" sldId="6068"/>
            <ac:spMk id="18" creationId="{FA2DABC9-0357-988E-A877-D193B208E901}"/>
          </ac:spMkLst>
        </pc:spChg>
        <pc:grpChg chg="add mod">
          <ac:chgData name="松浦英宗" userId="9b03fd3a-662f-49ff-9af1-1b93cf7aab22" providerId="ADAL" clId="{56E9DFAE-DDAD-4FCA-8AED-56B2D15DB479}" dt="2026-02-15T04:25:55.718" v="22181" actId="164"/>
          <ac:grpSpMkLst>
            <pc:docMk/>
            <pc:sldMk cId="2006553112" sldId="6068"/>
            <ac:grpSpMk id="10" creationId="{1A120424-3103-793A-C3A9-DC9546C59742}"/>
          </ac:grpSpMkLst>
        </pc:grpChg>
        <pc:grpChg chg="add mod">
          <ac:chgData name="松浦英宗" userId="9b03fd3a-662f-49ff-9af1-1b93cf7aab22" providerId="ADAL" clId="{56E9DFAE-DDAD-4FCA-8AED-56B2D15DB479}" dt="2026-02-15T04:25:55.718" v="22181" actId="164"/>
          <ac:grpSpMkLst>
            <pc:docMk/>
            <pc:sldMk cId="2006553112" sldId="6068"/>
            <ac:grpSpMk id="12" creationId="{973D5BCC-7D7B-4002-1FA0-732030E142D5}"/>
          </ac:grpSpMkLst>
        </pc:grpChg>
        <pc:grpChg chg="add mod">
          <ac:chgData name="松浦英宗" userId="9b03fd3a-662f-49ff-9af1-1b93cf7aab22" providerId="ADAL" clId="{56E9DFAE-DDAD-4FCA-8AED-56B2D15DB479}" dt="2026-02-15T04:25:55.718" v="22181" actId="164"/>
          <ac:grpSpMkLst>
            <pc:docMk/>
            <pc:sldMk cId="2006553112" sldId="6068"/>
            <ac:grpSpMk id="16" creationId="{E5B44A10-8921-B95F-FB59-1142ED8B0FF7}"/>
          </ac:grpSpMkLst>
        </pc:grpChg>
        <pc:grpChg chg="add mod">
          <ac:chgData name="松浦英宗" userId="9b03fd3a-662f-49ff-9af1-1b93cf7aab22" providerId="ADAL" clId="{56E9DFAE-DDAD-4FCA-8AED-56B2D15DB479}" dt="2026-02-15T04:29:22.530" v="22216" actId="12788"/>
          <ac:grpSpMkLst>
            <pc:docMk/>
            <pc:sldMk cId="2006553112" sldId="6068"/>
            <ac:grpSpMk id="19" creationId="{B8C8B01C-6626-C536-8C03-F50DBF2CFB5B}"/>
          </ac:grpSpMkLst>
        </pc:grpChg>
        <pc:cxnChg chg="add mod">
          <ac:chgData name="松浦英宗" userId="9b03fd3a-662f-49ff-9af1-1b93cf7aab22" providerId="ADAL" clId="{56E9DFAE-DDAD-4FCA-8AED-56B2D15DB479}" dt="2026-02-15T04:25:55.718" v="22181" actId="164"/>
          <ac:cxnSpMkLst>
            <pc:docMk/>
            <pc:sldMk cId="2006553112" sldId="6068"/>
            <ac:cxnSpMk id="11" creationId="{573B7E7D-3D5D-A28C-9D4E-167DD3BD3A6C}"/>
          </ac:cxnSpMkLst>
        </pc:cxnChg>
        <pc:cxnChg chg="add mod">
          <ac:chgData name="松浦英宗" userId="9b03fd3a-662f-49ff-9af1-1b93cf7aab22" providerId="ADAL" clId="{56E9DFAE-DDAD-4FCA-8AED-56B2D15DB479}" dt="2026-02-15T04:25:55.718" v="22181" actId="164"/>
          <ac:cxnSpMkLst>
            <pc:docMk/>
            <pc:sldMk cId="2006553112" sldId="6068"/>
            <ac:cxnSpMk id="15" creationId="{D038C8AF-7B9C-FF05-54F5-A89EA55DDF40}"/>
          </ac:cxnSpMkLst>
        </pc:cxnChg>
      </pc:sldChg>
      <pc:sldChg chg="addSp modSp add del mod ord">
        <pc:chgData name="松浦英宗" userId="9b03fd3a-662f-49ff-9af1-1b93cf7aab22" providerId="ADAL" clId="{56E9DFAE-DDAD-4FCA-8AED-56B2D15DB479}" dt="2026-02-15T05:00:19.102" v="22722" actId="47"/>
        <pc:sldMkLst>
          <pc:docMk/>
          <pc:sldMk cId="3833159214" sldId="6069"/>
        </pc:sldMkLst>
        <pc:spChg chg="mod">
          <ac:chgData name="松浦英宗" userId="9b03fd3a-662f-49ff-9af1-1b93cf7aab22" providerId="ADAL" clId="{56E9DFAE-DDAD-4FCA-8AED-56B2D15DB479}" dt="2026-02-15T04:30:47.085" v="22234" actId="207"/>
          <ac:spMkLst>
            <pc:docMk/>
            <pc:sldMk cId="3833159214" sldId="6069"/>
            <ac:spMk id="2" creationId="{D58CB8EB-D130-BE89-E8F0-6DD1DD8BDE89}"/>
          </ac:spMkLst>
        </pc:spChg>
        <pc:spChg chg="mod">
          <ac:chgData name="松浦英宗" userId="9b03fd3a-662f-49ff-9af1-1b93cf7aab22" providerId="ADAL" clId="{56E9DFAE-DDAD-4FCA-8AED-56B2D15DB479}" dt="2026-02-15T04:32:36.505" v="22361" actId="1036"/>
          <ac:spMkLst>
            <pc:docMk/>
            <pc:sldMk cId="3833159214" sldId="6069"/>
            <ac:spMk id="4" creationId="{D18398A7-9EC7-A545-CAE0-B529EF87D78B}"/>
          </ac:spMkLst>
        </pc:spChg>
        <pc:spChg chg="mod">
          <ac:chgData name="松浦英宗" userId="9b03fd3a-662f-49ff-9af1-1b93cf7aab22" providerId="ADAL" clId="{56E9DFAE-DDAD-4FCA-8AED-56B2D15DB479}" dt="2026-02-15T04:36:16.730" v="22392" actId="207"/>
          <ac:spMkLst>
            <pc:docMk/>
            <pc:sldMk cId="3833159214" sldId="6069"/>
            <ac:spMk id="5" creationId="{F3ED8A80-A996-C5A1-B5D1-3D3AC03110BB}"/>
          </ac:spMkLst>
        </pc:spChg>
        <pc:spChg chg="mod">
          <ac:chgData name="松浦英宗" userId="9b03fd3a-662f-49ff-9af1-1b93cf7aab22" providerId="ADAL" clId="{56E9DFAE-DDAD-4FCA-8AED-56B2D15DB479}" dt="2026-02-15T04:32:25.061" v="22345" actId="14100"/>
          <ac:spMkLst>
            <pc:docMk/>
            <pc:sldMk cId="3833159214" sldId="6069"/>
            <ac:spMk id="7" creationId="{BD04B81E-E14F-F399-3F39-EC733DFD801C}"/>
          </ac:spMkLst>
        </pc:spChg>
        <pc:spChg chg="mod">
          <ac:chgData name="松浦英宗" userId="9b03fd3a-662f-49ff-9af1-1b93cf7aab22" providerId="ADAL" clId="{56E9DFAE-DDAD-4FCA-8AED-56B2D15DB479}" dt="2026-02-15T04:36:16.730" v="22392" actId="207"/>
          <ac:spMkLst>
            <pc:docMk/>
            <pc:sldMk cId="3833159214" sldId="6069"/>
            <ac:spMk id="8" creationId="{66AD5C6D-5639-2C75-DCA6-2C1C5E70165C}"/>
          </ac:spMkLst>
        </pc:spChg>
        <pc:spChg chg="mod">
          <ac:chgData name="松浦英宗" userId="9b03fd3a-662f-49ff-9af1-1b93cf7aab22" providerId="ADAL" clId="{56E9DFAE-DDAD-4FCA-8AED-56B2D15DB479}" dt="2026-02-15T04:32:25.061" v="22345" actId="14100"/>
          <ac:spMkLst>
            <pc:docMk/>
            <pc:sldMk cId="3833159214" sldId="6069"/>
            <ac:spMk id="10" creationId="{DF3C30C0-F496-169A-AC66-9C9BDF0D9A70}"/>
          </ac:spMkLst>
        </pc:spChg>
        <pc:spChg chg="mod">
          <ac:chgData name="松浦英宗" userId="9b03fd3a-662f-49ff-9af1-1b93cf7aab22" providerId="ADAL" clId="{56E9DFAE-DDAD-4FCA-8AED-56B2D15DB479}" dt="2026-02-15T04:36:16.730" v="22392" actId="207"/>
          <ac:spMkLst>
            <pc:docMk/>
            <pc:sldMk cId="3833159214" sldId="6069"/>
            <ac:spMk id="11" creationId="{F2038297-0E4D-5CD0-F32C-77B69D111592}"/>
          </ac:spMkLst>
        </pc:spChg>
        <pc:spChg chg="mod">
          <ac:chgData name="松浦英宗" userId="9b03fd3a-662f-49ff-9af1-1b93cf7aab22" providerId="ADAL" clId="{56E9DFAE-DDAD-4FCA-8AED-56B2D15DB479}" dt="2026-02-15T04:32:25.061" v="22345" actId="14100"/>
          <ac:spMkLst>
            <pc:docMk/>
            <pc:sldMk cId="3833159214" sldId="6069"/>
            <ac:spMk id="13" creationId="{6401BA20-5576-7306-EC06-240420B410A7}"/>
          </ac:spMkLst>
        </pc:spChg>
        <pc:spChg chg="mod">
          <ac:chgData name="松浦英宗" userId="9b03fd3a-662f-49ff-9af1-1b93cf7aab22" providerId="ADAL" clId="{56E9DFAE-DDAD-4FCA-8AED-56B2D15DB479}" dt="2026-02-15T04:36:16.730" v="22392" actId="207"/>
          <ac:spMkLst>
            <pc:docMk/>
            <pc:sldMk cId="3833159214" sldId="6069"/>
            <ac:spMk id="14" creationId="{1F4B35A7-F0A7-D9C9-B61C-4DFDC3F110F0}"/>
          </ac:spMkLst>
        </pc:spChg>
        <pc:grpChg chg="add mod">
          <ac:chgData name="松浦英宗" userId="9b03fd3a-662f-49ff-9af1-1b93cf7aab22" providerId="ADAL" clId="{56E9DFAE-DDAD-4FCA-8AED-56B2D15DB479}" dt="2026-02-15T04:32:19.851" v="22344" actId="164"/>
          <ac:grpSpMkLst>
            <pc:docMk/>
            <pc:sldMk cId="3833159214" sldId="6069"/>
            <ac:grpSpMk id="3" creationId="{A5612B33-AB3C-0763-9B66-B942EFD0BFED}"/>
          </ac:grpSpMkLst>
        </pc:grpChg>
        <pc:grpChg chg="add mod">
          <ac:chgData name="松浦英宗" userId="9b03fd3a-662f-49ff-9af1-1b93cf7aab22" providerId="ADAL" clId="{56E9DFAE-DDAD-4FCA-8AED-56B2D15DB479}" dt="2026-02-15T04:32:19.851" v="22344" actId="164"/>
          <ac:grpSpMkLst>
            <pc:docMk/>
            <pc:sldMk cId="3833159214" sldId="6069"/>
            <ac:grpSpMk id="6" creationId="{45C6EC40-422E-5687-BC0E-87FDEBD5B54E}"/>
          </ac:grpSpMkLst>
        </pc:grpChg>
        <pc:grpChg chg="add mod">
          <ac:chgData name="松浦英宗" userId="9b03fd3a-662f-49ff-9af1-1b93cf7aab22" providerId="ADAL" clId="{56E9DFAE-DDAD-4FCA-8AED-56B2D15DB479}" dt="2026-02-15T04:32:19.851" v="22344" actId="164"/>
          <ac:grpSpMkLst>
            <pc:docMk/>
            <pc:sldMk cId="3833159214" sldId="6069"/>
            <ac:grpSpMk id="9" creationId="{B7793D0A-4C0F-4CEC-E374-8B75169CB84A}"/>
          </ac:grpSpMkLst>
        </pc:grpChg>
        <pc:grpChg chg="add mod">
          <ac:chgData name="松浦英宗" userId="9b03fd3a-662f-49ff-9af1-1b93cf7aab22" providerId="ADAL" clId="{56E9DFAE-DDAD-4FCA-8AED-56B2D15DB479}" dt="2026-02-15T04:32:19.851" v="22344" actId="164"/>
          <ac:grpSpMkLst>
            <pc:docMk/>
            <pc:sldMk cId="3833159214" sldId="6069"/>
            <ac:grpSpMk id="12" creationId="{52069B20-EE9F-A767-3527-FE5CF7AC4402}"/>
          </ac:grpSpMkLst>
        </pc:grpChg>
        <pc:grpChg chg="add mod">
          <ac:chgData name="松浦英宗" userId="9b03fd3a-662f-49ff-9af1-1b93cf7aab22" providerId="ADAL" clId="{56E9DFAE-DDAD-4FCA-8AED-56B2D15DB479}" dt="2026-02-15T04:32:40.672" v="22368" actId="1035"/>
          <ac:grpSpMkLst>
            <pc:docMk/>
            <pc:sldMk cId="3833159214" sldId="6069"/>
            <ac:grpSpMk id="15" creationId="{6A56B0B5-46C3-F6B1-907E-A847A6808494}"/>
          </ac:grpSpMkLst>
        </pc:grpChg>
      </pc:sldChg>
      <pc:sldChg chg="addSp modSp add del mod ord">
        <pc:chgData name="松浦英宗" userId="9b03fd3a-662f-49ff-9af1-1b93cf7aab22" providerId="ADAL" clId="{56E9DFAE-DDAD-4FCA-8AED-56B2D15DB479}" dt="2026-02-15T05:00:19.102" v="22722" actId="47"/>
        <pc:sldMkLst>
          <pc:docMk/>
          <pc:sldMk cId="4161512569" sldId="6070"/>
        </pc:sldMkLst>
        <pc:spChg chg="add mod ord">
          <ac:chgData name="松浦英宗" userId="9b03fd3a-662f-49ff-9af1-1b93cf7aab22" providerId="ADAL" clId="{56E9DFAE-DDAD-4FCA-8AED-56B2D15DB479}" dt="2026-02-15T04:36:54.451" v="22394" actId="167"/>
          <ac:spMkLst>
            <pc:docMk/>
            <pc:sldMk cId="4161512569" sldId="6070"/>
            <ac:spMk id="3" creationId="{BF6CDB80-1691-7840-90E0-A53C16ED01C0}"/>
          </ac:spMkLst>
        </pc:spChg>
        <pc:spChg chg="add mod">
          <ac:chgData name="松浦英宗" userId="9b03fd3a-662f-49ff-9af1-1b93cf7aab22" providerId="ADAL" clId="{56E9DFAE-DDAD-4FCA-8AED-56B2D15DB479}" dt="2026-02-15T04:41:35.009" v="22552" actId="164"/>
          <ac:spMkLst>
            <pc:docMk/>
            <pc:sldMk cId="4161512569" sldId="6070"/>
            <ac:spMk id="4" creationId="{6D92A9F6-8D4A-A820-5175-148F0113CDC8}"/>
          </ac:spMkLst>
        </pc:spChg>
        <pc:spChg chg="add mod">
          <ac:chgData name="松浦英宗" userId="9b03fd3a-662f-49ff-9af1-1b93cf7aab22" providerId="ADAL" clId="{56E9DFAE-DDAD-4FCA-8AED-56B2D15DB479}" dt="2026-02-15T04:41:35.009" v="22552" actId="164"/>
          <ac:spMkLst>
            <pc:docMk/>
            <pc:sldMk cId="4161512569" sldId="6070"/>
            <ac:spMk id="5" creationId="{1A7607C5-352A-5389-8D82-34A4AF2BC8E4}"/>
          </ac:spMkLst>
        </pc:spChg>
        <pc:grpChg chg="add mod">
          <ac:chgData name="松浦英宗" userId="9b03fd3a-662f-49ff-9af1-1b93cf7aab22" providerId="ADAL" clId="{56E9DFAE-DDAD-4FCA-8AED-56B2D15DB479}" dt="2026-02-15T04:41:36.040" v="22553" actId="12788"/>
          <ac:grpSpMkLst>
            <pc:docMk/>
            <pc:sldMk cId="4161512569" sldId="6070"/>
            <ac:grpSpMk id="6" creationId="{51FDFDCF-9C5B-C5DC-EC89-8ADBE5CB6B25}"/>
          </ac:grpSpMkLst>
        </pc:grpChg>
      </pc:sldChg>
      <pc:sldChg chg="addSp delSp modSp add del mod ord">
        <pc:chgData name="松浦英宗" userId="9b03fd3a-662f-49ff-9af1-1b93cf7aab22" providerId="ADAL" clId="{56E9DFAE-DDAD-4FCA-8AED-56B2D15DB479}" dt="2026-02-15T05:00:19.102" v="22722" actId="47"/>
        <pc:sldMkLst>
          <pc:docMk/>
          <pc:sldMk cId="3550573515" sldId="6071"/>
        </pc:sldMkLst>
        <pc:spChg chg="mod">
          <ac:chgData name="松浦英宗" userId="9b03fd3a-662f-49ff-9af1-1b93cf7aab22" providerId="ADAL" clId="{56E9DFAE-DDAD-4FCA-8AED-56B2D15DB479}" dt="2026-02-15T04:42:46.711" v="22562" actId="207"/>
          <ac:spMkLst>
            <pc:docMk/>
            <pc:sldMk cId="3550573515" sldId="6071"/>
            <ac:spMk id="2" creationId="{D8C5CD25-2707-35D7-86B5-4E06222A5C70}"/>
          </ac:spMkLst>
        </pc:spChg>
        <pc:spChg chg="add mod ord">
          <ac:chgData name="松浦英宗" userId="9b03fd3a-662f-49ff-9af1-1b93cf7aab22" providerId="ADAL" clId="{56E9DFAE-DDAD-4FCA-8AED-56B2D15DB479}" dt="2026-02-15T04:43:26.719" v="22574" actId="207"/>
          <ac:spMkLst>
            <pc:docMk/>
            <pc:sldMk cId="3550573515" sldId="6071"/>
            <ac:spMk id="3" creationId="{F2297F66-8079-10D4-C5EB-F6DF7441CB58}"/>
          </ac:spMkLst>
        </pc:spChg>
        <pc:spChg chg="add del mod">
          <ac:chgData name="松浦英宗" userId="9b03fd3a-662f-49ff-9af1-1b93cf7aab22" providerId="ADAL" clId="{56E9DFAE-DDAD-4FCA-8AED-56B2D15DB479}" dt="2026-02-15T04:43:01.535" v="22569" actId="478"/>
          <ac:spMkLst>
            <pc:docMk/>
            <pc:sldMk cId="3550573515" sldId="6071"/>
            <ac:spMk id="4" creationId="{183C9282-067A-8A95-E2D7-F8B11321F776}"/>
          </ac:spMkLst>
        </pc:spChg>
        <pc:spChg chg="del">
          <ac:chgData name="松浦英宗" userId="9b03fd3a-662f-49ff-9af1-1b93cf7aab22" providerId="ADAL" clId="{56E9DFAE-DDAD-4FCA-8AED-56B2D15DB479}" dt="2026-02-15T04:43:10.838" v="22572" actId="478"/>
          <ac:spMkLst>
            <pc:docMk/>
            <pc:sldMk cId="3550573515" sldId="6071"/>
            <ac:spMk id="6" creationId="{8256F578-2D31-CF62-5AF0-1B8762868928}"/>
          </ac:spMkLst>
        </pc:spChg>
        <pc:spChg chg="mod topLvl">
          <ac:chgData name="松浦英宗" userId="9b03fd3a-662f-49ff-9af1-1b93cf7aab22" providerId="ADAL" clId="{56E9DFAE-DDAD-4FCA-8AED-56B2D15DB479}" dt="2026-02-15T04:47:10.989" v="22585"/>
          <ac:spMkLst>
            <pc:docMk/>
            <pc:sldMk cId="3550573515" sldId="6071"/>
            <ac:spMk id="7" creationId="{1BB3C9C4-EE83-8515-889E-CAD9D932DAD3}"/>
          </ac:spMkLst>
        </pc:spChg>
        <pc:spChg chg="mod topLvl">
          <ac:chgData name="松浦英宗" userId="9b03fd3a-662f-49ff-9af1-1b93cf7aab22" providerId="ADAL" clId="{56E9DFAE-DDAD-4FCA-8AED-56B2D15DB479}" dt="2026-02-15T04:43:39.119" v="22576" actId="207"/>
          <ac:spMkLst>
            <pc:docMk/>
            <pc:sldMk cId="3550573515" sldId="6071"/>
            <ac:spMk id="8" creationId="{1E20AB16-023C-CEE8-30A0-219032391F85}"/>
          </ac:spMkLst>
        </pc:spChg>
        <pc:spChg chg="del mod topLvl">
          <ac:chgData name="松浦英宗" userId="9b03fd3a-662f-49ff-9af1-1b93cf7aab22" providerId="ADAL" clId="{56E9DFAE-DDAD-4FCA-8AED-56B2D15DB479}" dt="2026-02-15T04:43:10.838" v="22572" actId="478"/>
          <ac:spMkLst>
            <pc:docMk/>
            <pc:sldMk cId="3550573515" sldId="6071"/>
            <ac:spMk id="10" creationId="{04719E7E-D7D8-7ED3-129B-A55A17BFDD60}"/>
          </ac:spMkLst>
        </pc:spChg>
        <pc:spChg chg="mod topLvl">
          <ac:chgData name="松浦英宗" userId="9b03fd3a-662f-49ff-9af1-1b93cf7aab22" providerId="ADAL" clId="{56E9DFAE-DDAD-4FCA-8AED-56B2D15DB479}" dt="2026-02-15T04:47:16.094" v="22587"/>
          <ac:spMkLst>
            <pc:docMk/>
            <pc:sldMk cId="3550573515" sldId="6071"/>
            <ac:spMk id="11" creationId="{3AF5F7AC-562F-907F-8C57-81A850D912A6}"/>
          </ac:spMkLst>
        </pc:spChg>
        <pc:spChg chg="mod topLvl">
          <ac:chgData name="松浦英宗" userId="9b03fd3a-662f-49ff-9af1-1b93cf7aab22" providerId="ADAL" clId="{56E9DFAE-DDAD-4FCA-8AED-56B2D15DB479}" dt="2026-02-15T04:43:39.119" v="22576" actId="207"/>
          <ac:spMkLst>
            <pc:docMk/>
            <pc:sldMk cId="3550573515" sldId="6071"/>
            <ac:spMk id="12" creationId="{311AE829-61A8-99F0-8EF1-A8F452FC5F76}"/>
          </ac:spMkLst>
        </pc:spChg>
        <pc:spChg chg="del mod topLvl">
          <ac:chgData name="松浦英宗" userId="9b03fd3a-662f-49ff-9af1-1b93cf7aab22" providerId="ADAL" clId="{56E9DFAE-DDAD-4FCA-8AED-56B2D15DB479}" dt="2026-02-15T04:43:10.838" v="22572" actId="478"/>
          <ac:spMkLst>
            <pc:docMk/>
            <pc:sldMk cId="3550573515" sldId="6071"/>
            <ac:spMk id="14" creationId="{2B4B8FF3-0227-6686-E62F-1E117E06482D}"/>
          </ac:spMkLst>
        </pc:spChg>
        <pc:spChg chg="mod topLvl">
          <ac:chgData name="松浦英宗" userId="9b03fd3a-662f-49ff-9af1-1b93cf7aab22" providerId="ADAL" clId="{56E9DFAE-DDAD-4FCA-8AED-56B2D15DB479}" dt="2026-02-15T04:47:21.678" v="22589"/>
          <ac:spMkLst>
            <pc:docMk/>
            <pc:sldMk cId="3550573515" sldId="6071"/>
            <ac:spMk id="15" creationId="{85CBF27C-6895-5C9C-05FE-B1A880BF8CA8}"/>
          </ac:spMkLst>
        </pc:spChg>
        <pc:spChg chg="mod topLvl">
          <ac:chgData name="松浦英宗" userId="9b03fd3a-662f-49ff-9af1-1b93cf7aab22" providerId="ADAL" clId="{56E9DFAE-DDAD-4FCA-8AED-56B2D15DB479}" dt="2026-02-15T04:43:39.119" v="22576" actId="207"/>
          <ac:spMkLst>
            <pc:docMk/>
            <pc:sldMk cId="3550573515" sldId="6071"/>
            <ac:spMk id="16" creationId="{828B3A99-255E-B106-CBC8-4123C4188A14}"/>
          </ac:spMkLst>
        </pc:spChg>
        <pc:spChg chg="del">
          <ac:chgData name="松浦英宗" userId="9b03fd3a-662f-49ff-9af1-1b93cf7aab22" providerId="ADAL" clId="{56E9DFAE-DDAD-4FCA-8AED-56B2D15DB479}" dt="2026-02-15T04:43:10.838" v="22572" actId="478"/>
          <ac:spMkLst>
            <pc:docMk/>
            <pc:sldMk cId="3550573515" sldId="6071"/>
            <ac:spMk id="18" creationId="{5ED644C2-7A61-E714-512E-F9C780954FFE}"/>
          </ac:spMkLst>
        </pc:spChg>
        <pc:spChg chg="mod topLvl">
          <ac:chgData name="松浦英宗" userId="9b03fd3a-662f-49ff-9af1-1b93cf7aab22" providerId="ADAL" clId="{56E9DFAE-DDAD-4FCA-8AED-56B2D15DB479}" dt="2026-02-15T04:47:27.854" v="22591"/>
          <ac:spMkLst>
            <pc:docMk/>
            <pc:sldMk cId="3550573515" sldId="6071"/>
            <ac:spMk id="19" creationId="{2D2E7A1F-244D-BF4B-9FB9-1E80DAD525BE}"/>
          </ac:spMkLst>
        </pc:spChg>
        <pc:spChg chg="mod topLvl">
          <ac:chgData name="松浦英宗" userId="9b03fd3a-662f-49ff-9af1-1b93cf7aab22" providerId="ADAL" clId="{56E9DFAE-DDAD-4FCA-8AED-56B2D15DB479}" dt="2026-02-15T04:43:39.119" v="22576" actId="207"/>
          <ac:spMkLst>
            <pc:docMk/>
            <pc:sldMk cId="3550573515" sldId="6071"/>
            <ac:spMk id="20" creationId="{10D9D46A-B2EF-57B7-284B-DF2DACF2B593}"/>
          </ac:spMkLst>
        </pc:spChg>
      </pc:sldChg>
      <pc:sldChg chg="add del">
        <pc:chgData name="松浦英宗" userId="9b03fd3a-662f-49ff-9af1-1b93cf7aab22" providerId="ADAL" clId="{56E9DFAE-DDAD-4FCA-8AED-56B2D15DB479}" dt="2026-02-15T03:26:35.348" v="21611" actId="47"/>
        <pc:sldMkLst>
          <pc:docMk/>
          <pc:sldMk cId="4186287069" sldId="6072"/>
        </pc:sldMkLst>
      </pc:sldChg>
      <pc:sldChg chg="addSp modSp add del mod ord">
        <pc:chgData name="松浦英宗" userId="9b03fd3a-662f-49ff-9af1-1b93cf7aab22" providerId="ADAL" clId="{56E9DFAE-DDAD-4FCA-8AED-56B2D15DB479}" dt="2026-02-15T05:00:19.102" v="22722" actId="47"/>
        <pc:sldMkLst>
          <pc:docMk/>
          <pc:sldMk cId="2841538504" sldId="6073"/>
        </pc:sldMkLst>
        <pc:spChg chg="add mod">
          <ac:chgData name="松浦英宗" userId="9b03fd3a-662f-49ff-9af1-1b93cf7aab22" providerId="ADAL" clId="{56E9DFAE-DDAD-4FCA-8AED-56B2D15DB479}" dt="2026-02-15T04:50:56.847" v="22697" actId="403"/>
          <ac:spMkLst>
            <pc:docMk/>
            <pc:sldMk cId="2841538504" sldId="6073"/>
            <ac:spMk id="3" creationId="{1729C507-3647-04E3-8853-C89BD3BCE390}"/>
          </ac:spMkLst>
        </pc:spChg>
        <pc:spChg chg="add mod">
          <ac:chgData name="松浦英宗" userId="9b03fd3a-662f-49ff-9af1-1b93cf7aab22" providerId="ADAL" clId="{56E9DFAE-DDAD-4FCA-8AED-56B2D15DB479}" dt="2026-02-15T04:49:53.880" v="22673" actId="164"/>
          <ac:spMkLst>
            <pc:docMk/>
            <pc:sldMk cId="2841538504" sldId="6073"/>
            <ac:spMk id="4" creationId="{C843AF3F-7435-9011-AAD6-81E3D2326CA7}"/>
          </ac:spMkLst>
        </pc:spChg>
        <pc:spChg chg="mod">
          <ac:chgData name="松浦英宗" userId="9b03fd3a-662f-49ff-9af1-1b93cf7aab22" providerId="ADAL" clId="{56E9DFAE-DDAD-4FCA-8AED-56B2D15DB479}" dt="2026-02-15T04:50:56.847" v="22697" actId="403"/>
          <ac:spMkLst>
            <pc:docMk/>
            <pc:sldMk cId="2841538504" sldId="6073"/>
            <ac:spMk id="7" creationId="{8EB0CBB0-DDCC-E825-5C57-F7724403E4BD}"/>
          </ac:spMkLst>
        </pc:spChg>
        <pc:spChg chg="mod">
          <ac:chgData name="松浦英宗" userId="9b03fd3a-662f-49ff-9af1-1b93cf7aab22" providerId="ADAL" clId="{56E9DFAE-DDAD-4FCA-8AED-56B2D15DB479}" dt="2026-02-15T04:49:58.228" v="22677" actId="20577"/>
          <ac:spMkLst>
            <pc:docMk/>
            <pc:sldMk cId="2841538504" sldId="6073"/>
            <ac:spMk id="8" creationId="{160883D4-68AF-BAD2-F4C9-0450A26A9D22}"/>
          </ac:spMkLst>
        </pc:spChg>
        <pc:spChg chg="mod">
          <ac:chgData name="松浦英宗" userId="9b03fd3a-662f-49ff-9af1-1b93cf7aab22" providerId="ADAL" clId="{56E9DFAE-DDAD-4FCA-8AED-56B2D15DB479}" dt="2026-02-15T04:50:56.847" v="22697" actId="403"/>
          <ac:spMkLst>
            <pc:docMk/>
            <pc:sldMk cId="2841538504" sldId="6073"/>
            <ac:spMk id="10" creationId="{B11686A4-A788-6BD1-0040-A9DCE57C1F25}"/>
          </ac:spMkLst>
        </pc:spChg>
        <pc:spChg chg="mod">
          <ac:chgData name="松浦英宗" userId="9b03fd3a-662f-49ff-9af1-1b93cf7aab22" providerId="ADAL" clId="{56E9DFAE-DDAD-4FCA-8AED-56B2D15DB479}" dt="2026-02-15T04:49:59.731" v="22679" actId="20577"/>
          <ac:spMkLst>
            <pc:docMk/>
            <pc:sldMk cId="2841538504" sldId="6073"/>
            <ac:spMk id="11" creationId="{EC354F0C-03BD-B4D7-10FD-BC26FE3347FE}"/>
          </ac:spMkLst>
        </pc:spChg>
        <pc:grpChg chg="add mod">
          <ac:chgData name="松浦英宗" userId="9b03fd3a-662f-49ff-9af1-1b93cf7aab22" providerId="ADAL" clId="{56E9DFAE-DDAD-4FCA-8AED-56B2D15DB479}" dt="2026-02-15T04:50:02.943" v="22681" actId="164"/>
          <ac:grpSpMkLst>
            <pc:docMk/>
            <pc:sldMk cId="2841538504" sldId="6073"/>
            <ac:grpSpMk id="5" creationId="{2D74C14D-2B1D-38E6-A09B-B755EDB7EC18}"/>
          </ac:grpSpMkLst>
        </pc:grpChg>
        <pc:grpChg chg="add mod">
          <ac:chgData name="松浦英宗" userId="9b03fd3a-662f-49ff-9af1-1b93cf7aab22" providerId="ADAL" clId="{56E9DFAE-DDAD-4FCA-8AED-56B2D15DB479}" dt="2026-02-15T04:50:02.943" v="22681" actId="164"/>
          <ac:grpSpMkLst>
            <pc:docMk/>
            <pc:sldMk cId="2841538504" sldId="6073"/>
            <ac:grpSpMk id="6" creationId="{78E0E297-06F2-936A-04D8-14F1AAA1935D}"/>
          </ac:grpSpMkLst>
        </pc:grpChg>
        <pc:grpChg chg="add mod">
          <ac:chgData name="松浦英宗" userId="9b03fd3a-662f-49ff-9af1-1b93cf7aab22" providerId="ADAL" clId="{56E9DFAE-DDAD-4FCA-8AED-56B2D15DB479}" dt="2026-02-15T04:50:02.943" v="22681" actId="164"/>
          <ac:grpSpMkLst>
            <pc:docMk/>
            <pc:sldMk cId="2841538504" sldId="6073"/>
            <ac:grpSpMk id="9" creationId="{A7E9BD45-8175-FFF0-45F4-8DD300A94876}"/>
          </ac:grpSpMkLst>
        </pc:grpChg>
        <pc:grpChg chg="add mod">
          <ac:chgData name="松浦英宗" userId="9b03fd3a-662f-49ff-9af1-1b93cf7aab22" providerId="ADAL" clId="{56E9DFAE-DDAD-4FCA-8AED-56B2D15DB479}" dt="2026-02-15T04:50:05.786" v="22687" actId="12788"/>
          <ac:grpSpMkLst>
            <pc:docMk/>
            <pc:sldMk cId="2841538504" sldId="6073"/>
            <ac:grpSpMk id="12" creationId="{3D056E29-326F-CB87-1029-1FD8AB28AAFB}"/>
          </ac:grpSpMkLst>
        </pc:grpChg>
      </pc:sldChg>
      <pc:sldChg chg="add del">
        <pc:chgData name="松浦英宗" userId="9b03fd3a-662f-49ff-9af1-1b93cf7aab22" providerId="ADAL" clId="{56E9DFAE-DDAD-4FCA-8AED-56B2D15DB479}" dt="2026-02-15T02:47:50.510" v="20801"/>
        <pc:sldMkLst>
          <pc:docMk/>
          <pc:sldMk cId="129355051" sldId="6074"/>
        </pc:sldMkLst>
      </pc:sldChg>
      <pc:sldChg chg="addSp delSp modSp add del mod ord">
        <pc:chgData name="松浦英宗" userId="9b03fd3a-662f-49ff-9af1-1b93cf7aab22" providerId="ADAL" clId="{56E9DFAE-DDAD-4FCA-8AED-56B2D15DB479}" dt="2026-02-15T05:00:19.102" v="22722" actId="47"/>
        <pc:sldMkLst>
          <pc:docMk/>
          <pc:sldMk cId="2992012660" sldId="6074"/>
        </pc:sldMkLst>
        <pc:spChg chg="mod">
          <ac:chgData name="松浦英宗" userId="9b03fd3a-662f-49ff-9af1-1b93cf7aab22" providerId="ADAL" clId="{56E9DFAE-DDAD-4FCA-8AED-56B2D15DB479}" dt="2026-02-15T03:27:11.496" v="21635" actId="552"/>
          <ac:spMkLst>
            <pc:docMk/>
            <pc:sldMk cId="2992012660" sldId="6074"/>
            <ac:spMk id="2" creationId="{706A0AFA-E863-8BF5-7DA8-1BDF468A571B}"/>
          </ac:spMkLst>
        </pc:spChg>
        <pc:spChg chg="mod topLvl">
          <ac:chgData name="松浦英宗" userId="9b03fd3a-662f-49ff-9af1-1b93cf7aab22" providerId="ADAL" clId="{56E9DFAE-DDAD-4FCA-8AED-56B2D15DB479}" dt="2026-02-15T03:33:51.447" v="21778" actId="165"/>
          <ac:spMkLst>
            <pc:docMk/>
            <pc:sldMk cId="2992012660" sldId="6074"/>
            <ac:spMk id="3" creationId="{DFB3E357-438F-38DA-7129-931EE74FD8A3}"/>
          </ac:spMkLst>
        </pc:spChg>
        <pc:spChg chg="del mod topLvl">
          <ac:chgData name="松浦英宗" userId="9b03fd3a-662f-49ff-9af1-1b93cf7aab22" providerId="ADAL" clId="{56E9DFAE-DDAD-4FCA-8AED-56B2D15DB479}" dt="2026-02-15T03:27:00.560" v="21622" actId="478"/>
          <ac:spMkLst>
            <pc:docMk/>
            <pc:sldMk cId="2992012660" sldId="6074"/>
            <ac:spMk id="4" creationId="{035F6155-640D-C222-2D30-ABA9218F1F14}"/>
          </ac:spMkLst>
        </pc:spChg>
        <pc:spChg chg="mod topLvl">
          <ac:chgData name="松浦英宗" userId="9b03fd3a-662f-49ff-9af1-1b93cf7aab22" providerId="ADAL" clId="{56E9DFAE-DDAD-4FCA-8AED-56B2D15DB479}" dt="2026-02-15T03:35:18.781" v="21806" actId="948"/>
          <ac:spMkLst>
            <pc:docMk/>
            <pc:sldMk cId="2992012660" sldId="6074"/>
            <ac:spMk id="5" creationId="{A0F72E85-8673-C8FB-16FE-4219194048C5}"/>
          </ac:spMkLst>
        </pc:spChg>
        <pc:spChg chg="del mod topLvl">
          <ac:chgData name="松浦英宗" userId="9b03fd3a-662f-49ff-9af1-1b93cf7aab22" providerId="ADAL" clId="{56E9DFAE-DDAD-4FCA-8AED-56B2D15DB479}" dt="2026-02-15T03:26:51.394" v="21614" actId="478"/>
          <ac:spMkLst>
            <pc:docMk/>
            <pc:sldMk cId="2992012660" sldId="6074"/>
            <ac:spMk id="8" creationId="{B699E90F-A0A5-CE60-168D-5C5ECAB6D900}"/>
          </ac:spMkLst>
        </pc:spChg>
        <pc:spChg chg="del mod topLvl">
          <ac:chgData name="松浦英宗" userId="9b03fd3a-662f-49ff-9af1-1b93cf7aab22" providerId="ADAL" clId="{56E9DFAE-DDAD-4FCA-8AED-56B2D15DB479}" dt="2026-02-15T03:26:51.394" v="21614" actId="478"/>
          <ac:spMkLst>
            <pc:docMk/>
            <pc:sldMk cId="2992012660" sldId="6074"/>
            <ac:spMk id="9" creationId="{0292ED09-547F-E068-4309-1A740FBE1D67}"/>
          </ac:spMkLst>
        </pc:spChg>
        <pc:spChg chg="del mod topLvl">
          <ac:chgData name="松浦英宗" userId="9b03fd3a-662f-49ff-9af1-1b93cf7aab22" providerId="ADAL" clId="{56E9DFAE-DDAD-4FCA-8AED-56B2D15DB479}" dt="2026-02-15T03:26:51.394" v="21614" actId="478"/>
          <ac:spMkLst>
            <pc:docMk/>
            <pc:sldMk cId="2992012660" sldId="6074"/>
            <ac:spMk id="10" creationId="{87B96CF5-B192-38E0-9192-1E62B69AC758}"/>
          </ac:spMkLst>
        </pc:spChg>
        <pc:spChg chg="del mod topLvl">
          <ac:chgData name="松浦英宗" userId="9b03fd3a-662f-49ff-9af1-1b93cf7aab22" providerId="ADAL" clId="{56E9DFAE-DDAD-4FCA-8AED-56B2D15DB479}" dt="2026-02-15T03:26:51.394" v="21614" actId="478"/>
          <ac:spMkLst>
            <pc:docMk/>
            <pc:sldMk cId="2992012660" sldId="6074"/>
            <ac:spMk id="12" creationId="{C2F173BB-9DCE-746D-4A04-0938A3D6BDF8}"/>
          </ac:spMkLst>
        </pc:spChg>
        <pc:spChg chg="del mod topLvl">
          <ac:chgData name="松浦英宗" userId="9b03fd3a-662f-49ff-9af1-1b93cf7aab22" providerId="ADAL" clId="{56E9DFAE-DDAD-4FCA-8AED-56B2D15DB479}" dt="2026-02-15T03:26:51.394" v="21614" actId="478"/>
          <ac:spMkLst>
            <pc:docMk/>
            <pc:sldMk cId="2992012660" sldId="6074"/>
            <ac:spMk id="13" creationId="{CD78A56C-9289-1D29-C1B0-4AFDFD082FBF}"/>
          </ac:spMkLst>
        </pc:spChg>
        <pc:spChg chg="del mod topLvl">
          <ac:chgData name="松浦英宗" userId="9b03fd3a-662f-49ff-9af1-1b93cf7aab22" providerId="ADAL" clId="{56E9DFAE-DDAD-4FCA-8AED-56B2D15DB479}" dt="2026-02-15T03:26:51.394" v="21614" actId="478"/>
          <ac:spMkLst>
            <pc:docMk/>
            <pc:sldMk cId="2992012660" sldId="6074"/>
            <ac:spMk id="14" creationId="{083FBE89-F70C-9D8F-F1BD-3063AB0FE482}"/>
          </ac:spMkLst>
        </pc:spChg>
        <pc:spChg chg="mod">
          <ac:chgData name="松浦英宗" userId="9b03fd3a-662f-49ff-9af1-1b93cf7aab22" providerId="ADAL" clId="{56E9DFAE-DDAD-4FCA-8AED-56B2D15DB479}" dt="2026-02-15T03:35:18.781" v="21806" actId="948"/>
          <ac:spMkLst>
            <pc:docMk/>
            <pc:sldMk cId="2992012660" sldId="6074"/>
            <ac:spMk id="20" creationId="{3367ABFB-5611-89F3-9A8B-6D77533A0DBD}"/>
          </ac:spMkLst>
        </pc:spChg>
        <pc:spChg chg="mod">
          <ac:chgData name="松浦英宗" userId="9b03fd3a-662f-49ff-9af1-1b93cf7aab22" providerId="ADAL" clId="{56E9DFAE-DDAD-4FCA-8AED-56B2D15DB479}" dt="2026-02-15T03:33:51.447" v="21778" actId="165"/>
          <ac:spMkLst>
            <pc:docMk/>
            <pc:sldMk cId="2992012660" sldId="6074"/>
            <ac:spMk id="22" creationId="{0E2FDB34-1CC7-3D13-3CAA-5F4E07653359}"/>
          </ac:spMkLst>
        </pc:spChg>
        <pc:spChg chg="add del mod">
          <ac:chgData name="松浦英宗" userId="9b03fd3a-662f-49ff-9af1-1b93cf7aab22" providerId="ADAL" clId="{56E9DFAE-DDAD-4FCA-8AED-56B2D15DB479}" dt="2026-02-15T03:32:36.438" v="21709" actId="478"/>
          <ac:spMkLst>
            <pc:docMk/>
            <pc:sldMk cId="2992012660" sldId="6074"/>
            <ac:spMk id="24" creationId="{DC65803E-453E-CB39-10B2-F9B9A470CC59}"/>
          </ac:spMkLst>
        </pc:spChg>
        <pc:spChg chg="add mod ord">
          <ac:chgData name="松浦英宗" userId="9b03fd3a-662f-49ff-9af1-1b93cf7aab22" providerId="ADAL" clId="{56E9DFAE-DDAD-4FCA-8AED-56B2D15DB479}" dt="2026-02-15T03:33:51.447" v="21778" actId="165"/>
          <ac:spMkLst>
            <pc:docMk/>
            <pc:sldMk cId="2992012660" sldId="6074"/>
            <ac:spMk id="28" creationId="{C11F4299-1581-1BDF-68E6-7C6DB58E323F}"/>
          </ac:spMkLst>
        </pc:spChg>
        <pc:grpChg chg="del mod topLvl">
          <ac:chgData name="松浦英宗" userId="9b03fd3a-662f-49ff-9af1-1b93cf7aab22" providerId="ADAL" clId="{56E9DFAE-DDAD-4FCA-8AED-56B2D15DB479}" dt="2026-02-15T03:26:48.431" v="21613" actId="165"/>
          <ac:grpSpMkLst>
            <pc:docMk/>
            <pc:sldMk cId="2992012660" sldId="6074"/>
            <ac:grpSpMk id="11" creationId="{F559E1F3-1D6C-A6D8-503D-F81E8E911098}"/>
          </ac:grpSpMkLst>
        </pc:grpChg>
        <pc:grpChg chg="add mod">
          <ac:chgData name="松浦英宗" userId="9b03fd3a-662f-49ff-9af1-1b93cf7aab22" providerId="ADAL" clId="{56E9DFAE-DDAD-4FCA-8AED-56B2D15DB479}" dt="2026-02-15T03:33:51.447" v="21778" actId="165"/>
          <ac:grpSpMkLst>
            <pc:docMk/>
            <pc:sldMk cId="2992012660" sldId="6074"/>
            <ac:grpSpMk id="17" creationId="{FF5AFADA-194E-D0E8-A920-CE5F31F6B086}"/>
          </ac:grpSpMkLst>
        </pc:grpChg>
        <pc:grpChg chg="add mod topLvl">
          <ac:chgData name="松浦英宗" userId="9b03fd3a-662f-49ff-9af1-1b93cf7aab22" providerId="ADAL" clId="{56E9DFAE-DDAD-4FCA-8AED-56B2D15DB479}" dt="2026-02-15T03:33:57.014" v="21781" actId="164"/>
          <ac:grpSpMkLst>
            <pc:docMk/>
            <pc:sldMk cId="2992012660" sldId="6074"/>
            <ac:grpSpMk id="18" creationId="{2CA5D8BE-C889-1E27-933D-CBBCF458DD06}"/>
          </ac:grpSpMkLst>
        </pc:grpChg>
        <pc:grpChg chg="add mod topLvl">
          <ac:chgData name="松浦英宗" userId="9b03fd3a-662f-49ff-9af1-1b93cf7aab22" providerId="ADAL" clId="{56E9DFAE-DDAD-4FCA-8AED-56B2D15DB479}" dt="2026-02-15T03:33:57.014" v="21781" actId="164"/>
          <ac:grpSpMkLst>
            <pc:docMk/>
            <pc:sldMk cId="2992012660" sldId="6074"/>
            <ac:grpSpMk id="19" creationId="{737BF3A6-C3B9-7263-128D-D71C55A07C06}"/>
          </ac:grpSpMkLst>
        </pc:grpChg>
        <pc:grpChg chg="mod">
          <ac:chgData name="松浦英宗" userId="9b03fd3a-662f-49ff-9af1-1b93cf7aab22" providerId="ADAL" clId="{56E9DFAE-DDAD-4FCA-8AED-56B2D15DB479}" dt="2026-02-15T03:33:51.447" v="21778" actId="165"/>
          <ac:grpSpMkLst>
            <pc:docMk/>
            <pc:sldMk cId="2992012660" sldId="6074"/>
            <ac:grpSpMk id="21" creationId="{3524A57F-0A76-224C-B9AD-DC44A861C124}"/>
          </ac:grpSpMkLst>
        </pc:grpChg>
        <pc:grpChg chg="add mod">
          <ac:chgData name="松浦英宗" userId="9b03fd3a-662f-49ff-9af1-1b93cf7aab22" providerId="ADAL" clId="{56E9DFAE-DDAD-4FCA-8AED-56B2D15DB479}" dt="2026-02-15T03:33:57.014" v="21781" actId="164"/>
          <ac:grpSpMkLst>
            <pc:docMk/>
            <pc:sldMk cId="2992012660" sldId="6074"/>
            <ac:grpSpMk id="29" creationId="{2117DB01-934F-4ABE-0F6C-238AAF027A40}"/>
          </ac:grpSpMkLst>
        </pc:grpChg>
        <pc:grpChg chg="add del mod">
          <ac:chgData name="松浦英宗" userId="9b03fd3a-662f-49ff-9af1-1b93cf7aab22" providerId="ADAL" clId="{56E9DFAE-DDAD-4FCA-8AED-56B2D15DB479}" dt="2026-02-15T03:33:51.447" v="21778" actId="165"/>
          <ac:grpSpMkLst>
            <pc:docMk/>
            <pc:sldMk cId="2992012660" sldId="6074"/>
            <ac:grpSpMk id="30" creationId="{7B968EBA-CF41-A3AF-FED4-B7CBE7A1B31E}"/>
          </ac:grpSpMkLst>
        </pc:grpChg>
        <pc:grpChg chg="add mod">
          <ac:chgData name="松浦英宗" userId="9b03fd3a-662f-49ff-9af1-1b93cf7aab22" providerId="ADAL" clId="{56E9DFAE-DDAD-4FCA-8AED-56B2D15DB479}" dt="2026-02-15T03:33:59.033" v="21792" actId="1035"/>
          <ac:grpSpMkLst>
            <pc:docMk/>
            <pc:sldMk cId="2992012660" sldId="6074"/>
            <ac:grpSpMk id="31" creationId="{021921A6-348C-4F3D-FCDB-9E18D1BF5CBD}"/>
          </ac:grpSpMkLst>
        </pc:grpChg>
        <pc:cxnChg chg="add mod">
          <ac:chgData name="松浦英宗" userId="9b03fd3a-662f-49ff-9af1-1b93cf7aab22" providerId="ADAL" clId="{56E9DFAE-DDAD-4FCA-8AED-56B2D15DB479}" dt="2026-02-15T03:32:02.661" v="21649" actId="164"/>
          <ac:cxnSpMkLst>
            <pc:docMk/>
            <pc:sldMk cId="2992012660" sldId="6074"/>
            <ac:cxnSpMk id="16" creationId="{7221DC1E-F1AB-8E3A-E4F7-EB6965AB83EE}"/>
          </ac:cxnSpMkLst>
        </pc:cxnChg>
        <pc:cxnChg chg="mod">
          <ac:chgData name="松浦英宗" userId="9b03fd3a-662f-49ff-9af1-1b93cf7aab22" providerId="ADAL" clId="{56E9DFAE-DDAD-4FCA-8AED-56B2D15DB479}" dt="2026-02-15T03:32:12.649" v="21654" actId="571"/>
          <ac:cxnSpMkLst>
            <pc:docMk/>
            <pc:sldMk cId="2992012660" sldId="6074"/>
            <ac:cxnSpMk id="23" creationId="{6F47774A-8802-C574-161F-37AA8570825E}"/>
          </ac:cxnSpMkLst>
        </pc:cxnChg>
        <pc:cxnChg chg="add mod">
          <ac:chgData name="松浦英宗" userId="9b03fd3a-662f-49ff-9af1-1b93cf7aab22" providerId="ADAL" clId="{56E9DFAE-DDAD-4FCA-8AED-56B2D15DB479}" dt="2026-02-15T03:33:41.476" v="21774" actId="164"/>
          <ac:cxnSpMkLst>
            <pc:docMk/>
            <pc:sldMk cId="2992012660" sldId="6074"/>
            <ac:cxnSpMk id="25" creationId="{38E46F7F-3F18-3484-EB4F-01F5B0D2FBD7}"/>
          </ac:cxnSpMkLst>
        </pc:cxn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D1CDACB-0E19-E085-84D2-551AC3323A25}"/>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F6AC6311-2AD9-71EB-FCC3-F1E64C6B8B8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E735CFEE-595D-EAF1-0EF4-F60339B45152}"/>
              </a:ext>
            </a:extLst>
          </p:cNvPr>
          <p:cNvSpPr>
            <a:spLocks noGrp="1"/>
          </p:cNvSpPr>
          <p:nvPr>
            <p:ph type="dt" sz="half" idx="10"/>
          </p:nvPr>
        </p:nvSpPr>
        <p:spPr/>
        <p:txBody>
          <a:bodyPr/>
          <a:lstStyle/>
          <a:p>
            <a:fld id="{460DD940-17F3-4077-8D5C-AC70DACB15DC}" type="datetimeFigureOut">
              <a:rPr kumimoji="1" lang="ja-JP" altLang="en-US" smtClean="0"/>
              <a:t>2026/2/15</a:t>
            </a:fld>
            <a:endParaRPr kumimoji="1" lang="ja-JP" altLang="en-US"/>
          </a:p>
        </p:txBody>
      </p:sp>
      <p:sp>
        <p:nvSpPr>
          <p:cNvPr id="5" name="フッター プレースホルダー 4">
            <a:extLst>
              <a:ext uri="{FF2B5EF4-FFF2-40B4-BE49-F238E27FC236}">
                <a16:creationId xmlns:a16="http://schemas.microsoft.com/office/drawing/2014/main" id="{FAF99101-9A33-CBEB-D19A-772A2A135D9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5975934-EFA2-30FF-F98F-C1ED46B93423}"/>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3127215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BDED932-160C-DBE9-5650-A54C834A17A3}"/>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0927B253-A3FA-3535-6E15-EE41E78B8D34}"/>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2CCE3BC-F4F1-57E8-90B7-486227F9EB97}"/>
              </a:ext>
            </a:extLst>
          </p:cNvPr>
          <p:cNvSpPr>
            <a:spLocks noGrp="1"/>
          </p:cNvSpPr>
          <p:nvPr>
            <p:ph type="dt" sz="half" idx="10"/>
          </p:nvPr>
        </p:nvSpPr>
        <p:spPr/>
        <p:txBody>
          <a:bodyPr/>
          <a:lstStyle/>
          <a:p>
            <a:fld id="{460DD940-17F3-4077-8D5C-AC70DACB15DC}" type="datetimeFigureOut">
              <a:rPr kumimoji="1" lang="ja-JP" altLang="en-US" smtClean="0"/>
              <a:t>2026/2/15</a:t>
            </a:fld>
            <a:endParaRPr kumimoji="1" lang="ja-JP" altLang="en-US"/>
          </a:p>
        </p:txBody>
      </p:sp>
      <p:sp>
        <p:nvSpPr>
          <p:cNvPr id="5" name="フッター プレースホルダー 4">
            <a:extLst>
              <a:ext uri="{FF2B5EF4-FFF2-40B4-BE49-F238E27FC236}">
                <a16:creationId xmlns:a16="http://schemas.microsoft.com/office/drawing/2014/main" id="{C22A9BF3-E52C-1E09-C7B3-15EBAAC5FE4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B60E686-E303-2185-AB9B-92CBA47FF4DC}"/>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0757841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FF5053BE-CC51-5B3F-3E96-526EDC62D240}"/>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2AD3F5C2-F3A0-0DBC-0F84-4FB9E39EF99D}"/>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DF1E5D3-F2E2-DC67-4449-65E7FBFD1B8A}"/>
              </a:ext>
            </a:extLst>
          </p:cNvPr>
          <p:cNvSpPr>
            <a:spLocks noGrp="1"/>
          </p:cNvSpPr>
          <p:nvPr>
            <p:ph type="dt" sz="half" idx="10"/>
          </p:nvPr>
        </p:nvSpPr>
        <p:spPr/>
        <p:txBody>
          <a:bodyPr/>
          <a:lstStyle/>
          <a:p>
            <a:fld id="{460DD940-17F3-4077-8D5C-AC70DACB15DC}" type="datetimeFigureOut">
              <a:rPr kumimoji="1" lang="ja-JP" altLang="en-US" smtClean="0"/>
              <a:t>2026/2/15</a:t>
            </a:fld>
            <a:endParaRPr kumimoji="1" lang="ja-JP" altLang="en-US"/>
          </a:p>
        </p:txBody>
      </p:sp>
      <p:sp>
        <p:nvSpPr>
          <p:cNvPr id="5" name="フッター プレースホルダー 4">
            <a:extLst>
              <a:ext uri="{FF2B5EF4-FFF2-40B4-BE49-F238E27FC236}">
                <a16:creationId xmlns:a16="http://schemas.microsoft.com/office/drawing/2014/main" id="{254A530F-7251-8312-FCB5-5BA51CEFE03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E1340AA-84BD-66E5-C256-9146F88428B2}"/>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5696166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A89280F-1206-9779-2823-B86B4CEE1777}"/>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F4ACD43-94C4-E33F-9A3A-6C5FF4C25D35}"/>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0A72E75-7CA2-64A3-293C-69AC5D3B6AB2}"/>
              </a:ext>
            </a:extLst>
          </p:cNvPr>
          <p:cNvSpPr>
            <a:spLocks noGrp="1"/>
          </p:cNvSpPr>
          <p:nvPr>
            <p:ph type="dt" sz="half" idx="10"/>
          </p:nvPr>
        </p:nvSpPr>
        <p:spPr/>
        <p:txBody>
          <a:bodyPr/>
          <a:lstStyle/>
          <a:p>
            <a:fld id="{460DD940-17F3-4077-8D5C-AC70DACB15DC}" type="datetimeFigureOut">
              <a:rPr kumimoji="1" lang="ja-JP" altLang="en-US" smtClean="0"/>
              <a:t>2026/2/15</a:t>
            </a:fld>
            <a:endParaRPr kumimoji="1" lang="ja-JP" altLang="en-US"/>
          </a:p>
        </p:txBody>
      </p:sp>
      <p:sp>
        <p:nvSpPr>
          <p:cNvPr id="5" name="フッター プレースホルダー 4">
            <a:extLst>
              <a:ext uri="{FF2B5EF4-FFF2-40B4-BE49-F238E27FC236}">
                <a16:creationId xmlns:a16="http://schemas.microsoft.com/office/drawing/2014/main" id="{43D6A641-B2CC-3958-DBF5-CF02773DF4F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E2B78DA-E9BD-57F8-4891-D8E11720965A}"/>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24350778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6167648-02C1-C041-7DCD-017A1F2C3855}"/>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57B6435-70B3-553C-3610-E776BEFCF9A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D3066244-5FD6-DB51-5330-E7917AA962CD}"/>
              </a:ext>
            </a:extLst>
          </p:cNvPr>
          <p:cNvSpPr>
            <a:spLocks noGrp="1"/>
          </p:cNvSpPr>
          <p:nvPr>
            <p:ph type="dt" sz="half" idx="10"/>
          </p:nvPr>
        </p:nvSpPr>
        <p:spPr/>
        <p:txBody>
          <a:bodyPr/>
          <a:lstStyle/>
          <a:p>
            <a:fld id="{460DD940-17F3-4077-8D5C-AC70DACB15DC}" type="datetimeFigureOut">
              <a:rPr kumimoji="1" lang="ja-JP" altLang="en-US" smtClean="0"/>
              <a:t>2026/2/15</a:t>
            </a:fld>
            <a:endParaRPr kumimoji="1" lang="ja-JP" altLang="en-US"/>
          </a:p>
        </p:txBody>
      </p:sp>
      <p:sp>
        <p:nvSpPr>
          <p:cNvPr id="5" name="フッター プレースホルダー 4">
            <a:extLst>
              <a:ext uri="{FF2B5EF4-FFF2-40B4-BE49-F238E27FC236}">
                <a16:creationId xmlns:a16="http://schemas.microsoft.com/office/drawing/2014/main" id="{86296F3C-8A19-27EB-FF25-66F3C1FBECD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E12A261-2B82-C9FA-F00D-96C24536FD2B}"/>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25968891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CF55001-5487-099A-5F6C-9E35EF6BCF6A}"/>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3A2BF4FA-678F-D00B-3954-686BD135DB39}"/>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19915258-4582-1E05-6040-C88482193409}"/>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5E9CEB00-AF03-C4DA-2F1C-74C11150A9BB}"/>
              </a:ext>
            </a:extLst>
          </p:cNvPr>
          <p:cNvSpPr>
            <a:spLocks noGrp="1"/>
          </p:cNvSpPr>
          <p:nvPr>
            <p:ph type="dt" sz="half" idx="10"/>
          </p:nvPr>
        </p:nvSpPr>
        <p:spPr/>
        <p:txBody>
          <a:bodyPr/>
          <a:lstStyle/>
          <a:p>
            <a:fld id="{460DD940-17F3-4077-8D5C-AC70DACB15DC}" type="datetimeFigureOut">
              <a:rPr kumimoji="1" lang="ja-JP" altLang="en-US" smtClean="0"/>
              <a:t>2026/2/15</a:t>
            </a:fld>
            <a:endParaRPr kumimoji="1" lang="ja-JP" altLang="en-US"/>
          </a:p>
        </p:txBody>
      </p:sp>
      <p:sp>
        <p:nvSpPr>
          <p:cNvPr id="6" name="フッター プレースホルダー 5">
            <a:extLst>
              <a:ext uri="{FF2B5EF4-FFF2-40B4-BE49-F238E27FC236}">
                <a16:creationId xmlns:a16="http://schemas.microsoft.com/office/drawing/2014/main" id="{B471CADB-CC99-C22B-E57F-E68E573FF34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B266BD22-C180-0578-D6B3-1BC874E26BD3}"/>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5067654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A0026FF-FDDF-A7E8-029A-596E86BE82E8}"/>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763FA10A-4943-58D3-C307-6B9FB2B8765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392A3D48-DF30-FC79-BBDA-D2D978759533}"/>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3CB57807-DB5D-4713-625E-3E1A198233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48FA46BB-9E25-64C6-5D38-58A20B7A2BA1}"/>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617A621A-A88D-761F-1930-1C9D4CC644B1}"/>
              </a:ext>
            </a:extLst>
          </p:cNvPr>
          <p:cNvSpPr>
            <a:spLocks noGrp="1"/>
          </p:cNvSpPr>
          <p:nvPr>
            <p:ph type="dt" sz="half" idx="10"/>
          </p:nvPr>
        </p:nvSpPr>
        <p:spPr/>
        <p:txBody>
          <a:bodyPr/>
          <a:lstStyle/>
          <a:p>
            <a:fld id="{460DD940-17F3-4077-8D5C-AC70DACB15DC}" type="datetimeFigureOut">
              <a:rPr kumimoji="1" lang="ja-JP" altLang="en-US" smtClean="0"/>
              <a:t>2026/2/15</a:t>
            </a:fld>
            <a:endParaRPr kumimoji="1" lang="ja-JP" altLang="en-US"/>
          </a:p>
        </p:txBody>
      </p:sp>
      <p:sp>
        <p:nvSpPr>
          <p:cNvPr id="8" name="フッター プレースホルダー 7">
            <a:extLst>
              <a:ext uri="{FF2B5EF4-FFF2-40B4-BE49-F238E27FC236}">
                <a16:creationId xmlns:a16="http://schemas.microsoft.com/office/drawing/2014/main" id="{58D89654-62BF-1FA1-6698-50B5AC1B8EF2}"/>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C6F601F4-673C-4DA7-80F1-92B9A6A5BC55}"/>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23186577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E93E751-E97D-77B0-10A8-422EA12BCF58}"/>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33B62CA5-B320-8433-2239-33DFA3BAC470}"/>
              </a:ext>
            </a:extLst>
          </p:cNvPr>
          <p:cNvSpPr>
            <a:spLocks noGrp="1"/>
          </p:cNvSpPr>
          <p:nvPr>
            <p:ph type="dt" sz="half" idx="10"/>
          </p:nvPr>
        </p:nvSpPr>
        <p:spPr/>
        <p:txBody>
          <a:bodyPr/>
          <a:lstStyle/>
          <a:p>
            <a:fld id="{460DD940-17F3-4077-8D5C-AC70DACB15DC}" type="datetimeFigureOut">
              <a:rPr kumimoji="1" lang="ja-JP" altLang="en-US" smtClean="0"/>
              <a:t>2026/2/15</a:t>
            </a:fld>
            <a:endParaRPr kumimoji="1" lang="ja-JP" altLang="en-US"/>
          </a:p>
        </p:txBody>
      </p:sp>
      <p:sp>
        <p:nvSpPr>
          <p:cNvPr id="4" name="フッター プレースホルダー 3">
            <a:extLst>
              <a:ext uri="{FF2B5EF4-FFF2-40B4-BE49-F238E27FC236}">
                <a16:creationId xmlns:a16="http://schemas.microsoft.com/office/drawing/2014/main" id="{003FACAE-40CC-4BC5-8826-3EE540676702}"/>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6FF7C75B-C95B-A14E-6020-D405EF25485B}"/>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3768764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768C1130-907E-3CB4-6567-2B19B635B589}"/>
              </a:ext>
            </a:extLst>
          </p:cNvPr>
          <p:cNvSpPr>
            <a:spLocks noGrp="1"/>
          </p:cNvSpPr>
          <p:nvPr>
            <p:ph type="dt" sz="half" idx="10"/>
          </p:nvPr>
        </p:nvSpPr>
        <p:spPr/>
        <p:txBody>
          <a:bodyPr/>
          <a:lstStyle/>
          <a:p>
            <a:fld id="{460DD940-17F3-4077-8D5C-AC70DACB15DC}" type="datetimeFigureOut">
              <a:rPr kumimoji="1" lang="ja-JP" altLang="en-US" smtClean="0"/>
              <a:t>2026/2/15</a:t>
            </a:fld>
            <a:endParaRPr kumimoji="1" lang="ja-JP" altLang="en-US"/>
          </a:p>
        </p:txBody>
      </p:sp>
      <p:sp>
        <p:nvSpPr>
          <p:cNvPr id="3" name="フッター プレースホルダー 2">
            <a:extLst>
              <a:ext uri="{FF2B5EF4-FFF2-40B4-BE49-F238E27FC236}">
                <a16:creationId xmlns:a16="http://schemas.microsoft.com/office/drawing/2014/main" id="{90C5C501-DD79-1527-ABB9-D9E2A51581CF}"/>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9857F2B3-3658-E656-2F70-66D28D50D7B8}"/>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34707882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7AF44B3-52FC-D611-CA21-2B01CE3464AA}"/>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A954589D-0031-75A0-A015-CA9FC074316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CE417D3A-1DB7-8D63-6655-27F45A6E569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5955E17F-028B-4446-D592-3B01752AE6BB}"/>
              </a:ext>
            </a:extLst>
          </p:cNvPr>
          <p:cNvSpPr>
            <a:spLocks noGrp="1"/>
          </p:cNvSpPr>
          <p:nvPr>
            <p:ph type="dt" sz="half" idx="10"/>
          </p:nvPr>
        </p:nvSpPr>
        <p:spPr/>
        <p:txBody>
          <a:bodyPr/>
          <a:lstStyle/>
          <a:p>
            <a:fld id="{460DD940-17F3-4077-8D5C-AC70DACB15DC}" type="datetimeFigureOut">
              <a:rPr kumimoji="1" lang="ja-JP" altLang="en-US" smtClean="0"/>
              <a:t>2026/2/15</a:t>
            </a:fld>
            <a:endParaRPr kumimoji="1" lang="ja-JP" altLang="en-US"/>
          </a:p>
        </p:txBody>
      </p:sp>
      <p:sp>
        <p:nvSpPr>
          <p:cNvPr id="6" name="フッター プレースホルダー 5">
            <a:extLst>
              <a:ext uri="{FF2B5EF4-FFF2-40B4-BE49-F238E27FC236}">
                <a16:creationId xmlns:a16="http://schemas.microsoft.com/office/drawing/2014/main" id="{34A205B7-B394-8FB4-19D8-11B080D4EB4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ABD4B0E1-F0FE-6F66-497E-FF6DB57C2507}"/>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3581220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071EC23-766D-4D8D-1BB2-45795DA51E99}"/>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ADFDE0A9-0CF1-57D5-957A-FCAC2AA5A7B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93E0EF76-882E-8DBB-75B9-A2699BA8F3E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4B5A8676-96CD-BA0C-3AAE-D781A9B1BD3B}"/>
              </a:ext>
            </a:extLst>
          </p:cNvPr>
          <p:cNvSpPr>
            <a:spLocks noGrp="1"/>
          </p:cNvSpPr>
          <p:nvPr>
            <p:ph type="dt" sz="half" idx="10"/>
          </p:nvPr>
        </p:nvSpPr>
        <p:spPr/>
        <p:txBody>
          <a:bodyPr/>
          <a:lstStyle/>
          <a:p>
            <a:fld id="{460DD940-17F3-4077-8D5C-AC70DACB15DC}" type="datetimeFigureOut">
              <a:rPr kumimoji="1" lang="ja-JP" altLang="en-US" smtClean="0"/>
              <a:t>2026/2/15</a:t>
            </a:fld>
            <a:endParaRPr kumimoji="1" lang="ja-JP" altLang="en-US"/>
          </a:p>
        </p:txBody>
      </p:sp>
      <p:sp>
        <p:nvSpPr>
          <p:cNvPr id="6" name="フッター プレースホルダー 5">
            <a:extLst>
              <a:ext uri="{FF2B5EF4-FFF2-40B4-BE49-F238E27FC236}">
                <a16:creationId xmlns:a16="http://schemas.microsoft.com/office/drawing/2014/main" id="{98E501F5-A800-7544-5712-1CFEEF4E769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83FA97C1-56C6-081F-9873-1D8D051F89F8}"/>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6572050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C85185A1-FF76-3A04-62C6-11CCCFB5F49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27796B0-FACD-FE71-EB7B-A91FA6C2EAE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42A0635-39BC-BA95-A8EA-460446F42E0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60DD940-17F3-4077-8D5C-AC70DACB15DC}" type="datetimeFigureOut">
              <a:rPr kumimoji="1" lang="ja-JP" altLang="en-US" smtClean="0"/>
              <a:t>2026/2/15</a:t>
            </a:fld>
            <a:endParaRPr kumimoji="1" lang="ja-JP" altLang="en-US"/>
          </a:p>
        </p:txBody>
      </p:sp>
      <p:sp>
        <p:nvSpPr>
          <p:cNvPr id="5" name="フッター プレースホルダー 4">
            <a:extLst>
              <a:ext uri="{FF2B5EF4-FFF2-40B4-BE49-F238E27FC236}">
                <a16:creationId xmlns:a16="http://schemas.microsoft.com/office/drawing/2014/main" id="{1A201CFE-F6C7-70D1-2FFE-A99ED9E8AB8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B5B9E108-FE19-A6C3-2CE8-9E1AF569451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9756145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18" Type="http://schemas.openxmlformats.org/officeDocument/2006/relationships/image" Target="../media/image17.PNG"/><Relationship Id="rId26" Type="http://schemas.openxmlformats.org/officeDocument/2006/relationships/image" Target="../media/image25.PNG"/><Relationship Id="rId3" Type="http://schemas.openxmlformats.org/officeDocument/2006/relationships/image" Target="../media/image2.PNG"/><Relationship Id="rId21" Type="http://schemas.openxmlformats.org/officeDocument/2006/relationships/image" Target="../media/image20.PNG"/><Relationship Id="rId7" Type="http://schemas.openxmlformats.org/officeDocument/2006/relationships/image" Target="../media/image6.PNG"/><Relationship Id="rId12" Type="http://schemas.openxmlformats.org/officeDocument/2006/relationships/image" Target="../media/image11.PNG"/><Relationship Id="rId17" Type="http://schemas.openxmlformats.org/officeDocument/2006/relationships/image" Target="../media/image16.PNG"/><Relationship Id="rId25" Type="http://schemas.openxmlformats.org/officeDocument/2006/relationships/image" Target="../media/image24.png"/><Relationship Id="rId2" Type="http://schemas.openxmlformats.org/officeDocument/2006/relationships/image" Target="../media/image1.PNG"/><Relationship Id="rId16" Type="http://schemas.openxmlformats.org/officeDocument/2006/relationships/image" Target="../media/image15.PNG"/><Relationship Id="rId20" Type="http://schemas.openxmlformats.org/officeDocument/2006/relationships/image" Target="../media/image19.PNG"/><Relationship Id="rId29" Type="http://schemas.openxmlformats.org/officeDocument/2006/relationships/hyperlink" Target="https://business-jungle.com/material/sample-material/" TargetMode="External"/><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24" Type="http://schemas.openxmlformats.org/officeDocument/2006/relationships/image" Target="../media/image23.PNG"/><Relationship Id="rId5" Type="http://schemas.openxmlformats.org/officeDocument/2006/relationships/image" Target="../media/image4.PNG"/><Relationship Id="rId15" Type="http://schemas.openxmlformats.org/officeDocument/2006/relationships/image" Target="../media/image14.PNG"/><Relationship Id="rId23" Type="http://schemas.openxmlformats.org/officeDocument/2006/relationships/image" Target="../media/image22.PNG"/><Relationship Id="rId28" Type="http://schemas.openxmlformats.org/officeDocument/2006/relationships/image" Target="../media/image26.png"/><Relationship Id="rId10" Type="http://schemas.openxmlformats.org/officeDocument/2006/relationships/image" Target="../media/image9.PNG"/><Relationship Id="rId19" Type="http://schemas.openxmlformats.org/officeDocument/2006/relationships/image" Target="../media/image18.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 Id="rId22" Type="http://schemas.openxmlformats.org/officeDocument/2006/relationships/image" Target="../media/image21.PNG"/><Relationship Id="rId27" Type="http://schemas.openxmlformats.org/officeDocument/2006/relationships/hyperlink" Target="https://business-jungle.com/material/download-material/" TargetMode="External"/><Relationship Id="rId30" Type="http://schemas.openxmlformats.org/officeDocument/2006/relationships/image" Target="../media/image2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399006-F70B-41F1-7129-3A5C3DFD108D}"/>
            </a:ext>
          </a:extLst>
        </p:cNvPr>
        <p:cNvGrpSpPr/>
        <p:nvPr/>
      </p:nvGrpSpPr>
      <p:grpSpPr>
        <a:xfrm>
          <a:off x="0" y="0"/>
          <a:ext cx="0" cy="0"/>
          <a:chOff x="0" y="0"/>
          <a:chExt cx="0" cy="0"/>
        </a:xfrm>
      </p:grpSpPr>
      <p:sp>
        <p:nvSpPr>
          <p:cNvPr id="2" name="正方形/長方形 1">
            <a:extLst>
              <a:ext uri="{FF2B5EF4-FFF2-40B4-BE49-F238E27FC236}">
                <a16:creationId xmlns:a16="http://schemas.microsoft.com/office/drawing/2014/main" id="{EF95D710-95BC-F277-3D11-EFC44AE5D8EA}"/>
              </a:ext>
            </a:extLst>
          </p:cNvPr>
          <p:cNvSpPr/>
          <p:nvPr/>
        </p:nvSpPr>
        <p:spPr>
          <a:xfrm>
            <a:off x="531585" y="267879"/>
            <a:ext cx="11128831" cy="40783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r>
              <a:rPr kumimoji="1" lang="ja-JP" altLang="en-US" sz="2000" b="1" dirty="0">
                <a:solidFill>
                  <a:schemeClr val="tx1"/>
                </a:solidFill>
                <a:latin typeface="+mn-ea"/>
              </a:rPr>
              <a:t>エグゼクティブサマリー</a:t>
            </a:r>
          </a:p>
        </p:txBody>
      </p:sp>
      <p:grpSp>
        <p:nvGrpSpPr>
          <p:cNvPr id="5" name="グループ化 4">
            <a:extLst>
              <a:ext uri="{FF2B5EF4-FFF2-40B4-BE49-F238E27FC236}">
                <a16:creationId xmlns:a16="http://schemas.microsoft.com/office/drawing/2014/main" id="{C9A07C31-D076-5D44-600F-8F4090EA69ED}"/>
              </a:ext>
            </a:extLst>
          </p:cNvPr>
          <p:cNvGrpSpPr/>
          <p:nvPr/>
        </p:nvGrpSpPr>
        <p:grpSpPr>
          <a:xfrm>
            <a:off x="728132" y="1077282"/>
            <a:ext cx="10735736" cy="1077235"/>
            <a:chOff x="728131" y="1400444"/>
            <a:chExt cx="10735736" cy="1438668"/>
          </a:xfrm>
        </p:grpSpPr>
        <p:sp>
          <p:nvSpPr>
            <p:cNvPr id="3" name="正方形/長方形 2">
              <a:extLst>
                <a:ext uri="{FF2B5EF4-FFF2-40B4-BE49-F238E27FC236}">
                  <a16:creationId xmlns:a16="http://schemas.microsoft.com/office/drawing/2014/main" id="{DF37F976-CA06-F2A7-2D62-3BFAC1BB10AE}"/>
                </a:ext>
              </a:extLst>
            </p:cNvPr>
            <p:cNvSpPr/>
            <p:nvPr/>
          </p:nvSpPr>
          <p:spPr>
            <a:xfrm>
              <a:off x="728131" y="1400444"/>
              <a:ext cx="2140377" cy="1438668"/>
            </a:xfrm>
            <a:prstGeom prst="rect">
              <a:avLst/>
            </a:prstGeom>
            <a:solidFill>
              <a:schemeClr val="bg1">
                <a:lumMod val="95000"/>
              </a:schemeClr>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r>
                <a:rPr kumimoji="1" lang="ja-JP" altLang="en-US" sz="1400" b="1" dirty="0">
                  <a:solidFill>
                    <a:schemeClr val="tx1"/>
                  </a:solidFill>
                  <a:latin typeface="+mn-ea"/>
                </a:rPr>
                <a:t>採用強化</a:t>
              </a:r>
            </a:p>
          </p:txBody>
        </p:sp>
        <p:sp>
          <p:nvSpPr>
            <p:cNvPr id="4" name="正方形/長方形 3">
              <a:extLst>
                <a:ext uri="{FF2B5EF4-FFF2-40B4-BE49-F238E27FC236}">
                  <a16:creationId xmlns:a16="http://schemas.microsoft.com/office/drawing/2014/main" id="{8325BA96-A13F-9F96-C023-60B6503E6D9C}"/>
                </a:ext>
              </a:extLst>
            </p:cNvPr>
            <p:cNvSpPr/>
            <p:nvPr/>
          </p:nvSpPr>
          <p:spPr>
            <a:xfrm>
              <a:off x="2868508" y="1400444"/>
              <a:ext cx="8595359" cy="1438668"/>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marL="342900" indent="-249238">
                <a:spcBef>
                  <a:spcPts val="600"/>
                </a:spcBef>
                <a:buFont typeface="Wingdings" panose="05000000000000000000" pitchFamily="2" charset="2"/>
                <a:buChar char="l"/>
              </a:pPr>
              <a:r>
                <a:rPr kumimoji="1" lang="ja-JP" altLang="en-US" sz="1200" dirty="0">
                  <a:solidFill>
                    <a:schemeClr val="tx1"/>
                  </a:solidFill>
                  <a:latin typeface="+mn-ea"/>
                </a:rPr>
                <a:t>労働人口の減少により、従来型の求人手法では十分な人材確保が難しくなっている。</a:t>
              </a:r>
              <a:endParaRPr kumimoji="1" lang="en-US" altLang="ja-JP" sz="1200" dirty="0">
                <a:solidFill>
                  <a:schemeClr val="tx1"/>
                </a:solidFill>
                <a:latin typeface="+mn-ea"/>
              </a:endParaRPr>
            </a:p>
            <a:p>
              <a:pPr marL="342900" indent="-249238">
                <a:spcBef>
                  <a:spcPts val="600"/>
                </a:spcBef>
                <a:buFont typeface="Wingdings" panose="05000000000000000000" pitchFamily="2" charset="2"/>
                <a:buChar char="l"/>
              </a:pPr>
              <a:r>
                <a:rPr kumimoji="1" lang="ja-JP" altLang="en-US" sz="1200" dirty="0">
                  <a:solidFill>
                    <a:schemeClr val="tx1"/>
                  </a:solidFill>
                  <a:latin typeface="+mn-ea"/>
                </a:rPr>
                <a:t>本戦略では、自社の強みや働く魅力を再定義し、ターゲット人材を明確化する。</a:t>
              </a:r>
              <a:endParaRPr kumimoji="1" lang="en-US" altLang="ja-JP" sz="1200" dirty="0">
                <a:solidFill>
                  <a:schemeClr val="tx1"/>
                </a:solidFill>
                <a:latin typeface="+mn-ea"/>
              </a:endParaRPr>
            </a:p>
            <a:p>
              <a:pPr marL="342900" indent="-249238">
                <a:spcBef>
                  <a:spcPts val="600"/>
                </a:spcBef>
                <a:buFont typeface="Wingdings" panose="05000000000000000000" pitchFamily="2" charset="2"/>
                <a:buChar char="l"/>
              </a:pPr>
              <a:r>
                <a:rPr kumimoji="1" lang="ja-JP" altLang="en-US" sz="1200" dirty="0">
                  <a:solidFill>
                    <a:schemeClr val="tx1"/>
                  </a:solidFill>
                  <a:latin typeface="+mn-ea"/>
                </a:rPr>
                <a:t>求人媒体だけに依存せず、</a:t>
              </a:r>
              <a:r>
                <a:rPr kumimoji="1" lang="en-US" altLang="ja-JP" sz="1200" dirty="0">
                  <a:solidFill>
                    <a:schemeClr val="tx1"/>
                  </a:solidFill>
                  <a:latin typeface="+mn-ea"/>
                </a:rPr>
                <a:t>SNS</a:t>
              </a:r>
              <a:r>
                <a:rPr kumimoji="1" lang="ja-JP" altLang="en-US" sz="1200" dirty="0">
                  <a:solidFill>
                    <a:schemeClr val="tx1"/>
                  </a:solidFill>
                  <a:latin typeface="+mn-ea"/>
                </a:rPr>
                <a:t>やリファラル制度、採用広報を組み合わせることで、質と量の両面から採用力を強化する。</a:t>
              </a:r>
            </a:p>
          </p:txBody>
        </p:sp>
      </p:grpSp>
      <p:grpSp>
        <p:nvGrpSpPr>
          <p:cNvPr id="6" name="グループ化 5">
            <a:extLst>
              <a:ext uri="{FF2B5EF4-FFF2-40B4-BE49-F238E27FC236}">
                <a16:creationId xmlns:a16="http://schemas.microsoft.com/office/drawing/2014/main" id="{20F6AF17-4358-95E9-3B56-00374DD2D96C}"/>
              </a:ext>
            </a:extLst>
          </p:cNvPr>
          <p:cNvGrpSpPr/>
          <p:nvPr/>
        </p:nvGrpSpPr>
        <p:grpSpPr>
          <a:xfrm>
            <a:off x="728132" y="2518110"/>
            <a:ext cx="10735736" cy="1077235"/>
            <a:chOff x="728131" y="1400444"/>
            <a:chExt cx="10735736" cy="1438668"/>
          </a:xfrm>
        </p:grpSpPr>
        <p:sp>
          <p:nvSpPr>
            <p:cNvPr id="7" name="正方形/長方形 6">
              <a:extLst>
                <a:ext uri="{FF2B5EF4-FFF2-40B4-BE49-F238E27FC236}">
                  <a16:creationId xmlns:a16="http://schemas.microsoft.com/office/drawing/2014/main" id="{574C440B-E13C-6D7C-3059-9C55F9BBF908}"/>
                </a:ext>
              </a:extLst>
            </p:cNvPr>
            <p:cNvSpPr/>
            <p:nvPr/>
          </p:nvSpPr>
          <p:spPr>
            <a:xfrm>
              <a:off x="728131" y="1400444"/>
              <a:ext cx="2140377" cy="1438668"/>
            </a:xfrm>
            <a:prstGeom prst="rect">
              <a:avLst/>
            </a:prstGeom>
            <a:solidFill>
              <a:schemeClr val="bg1">
                <a:lumMod val="95000"/>
              </a:schemeClr>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r>
                <a:rPr kumimoji="1" lang="ja-JP" altLang="en-US" sz="1400" b="1" dirty="0">
                  <a:solidFill>
                    <a:schemeClr val="tx1"/>
                  </a:solidFill>
                  <a:latin typeface="+mn-ea"/>
                </a:rPr>
                <a:t>育成体系</a:t>
              </a:r>
            </a:p>
          </p:txBody>
        </p:sp>
        <p:sp>
          <p:nvSpPr>
            <p:cNvPr id="8" name="正方形/長方形 7">
              <a:extLst>
                <a:ext uri="{FF2B5EF4-FFF2-40B4-BE49-F238E27FC236}">
                  <a16:creationId xmlns:a16="http://schemas.microsoft.com/office/drawing/2014/main" id="{A02B8994-DC26-0450-8B4C-60D6DBAA6C0D}"/>
                </a:ext>
              </a:extLst>
            </p:cNvPr>
            <p:cNvSpPr/>
            <p:nvPr/>
          </p:nvSpPr>
          <p:spPr>
            <a:xfrm>
              <a:off x="2868508" y="1400444"/>
              <a:ext cx="8595359" cy="1438668"/>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marL="342900" indent="-249238">
                <a:spcBef>
                  <a:spcPts val="600"/>
                </a:spcBef>
                <a:buFont typeface="Wingdings" panose="05000000000000000000" pitchFamily="2" charset="2"/>
                <a:buChar char="l"/>
              </a:pPr>
              <a:r>
                <a:rPr kumimoji="1" lang="ja-JP" altLang="en-US" sz="1200" dirty="0">
                  <a:solidFill>
                    <a:schemeClr val="tx1"/>
                  </a:solidFill>
                  <a:latin typeface="+mn-ea"/>
                </a:rPr>
                <a:t>採用した人材を早期戦力化するため、体系的な育成プログラムを構築する。</a:t>
              </a:r>
              <a:endParaRPr kumimoji="1" lang="en-US" altLang="ja-JP" sz="1200" dirty="0">
                <a:solidFill>
                  <a:schemeClr val="tx1"/>
                </a:solidFill>
                <a:latin typeface="+mn-ea"/>
              </a:endParaRPr>
            </a:p>
            <a:p>
              <a:pPr marL="342900" indent="-249238">
                <a:spcBef>
                  <a:spcPts val="600"/>
                </a:spcBef>
                <a:buFont typeface="Wingdings" panose="05000000000000000000" pitchFamily="2" charset="2"/>
                <a:buChar char="l"/>
              </a:pPr>
              <a:r>
                <a:rPr kumimoji="1" lang="en-US" altLang="ja-JP" sz="1200" dirty="0">
                  <a:solidFill>
                    <a:schemeClr val="tx1"/>
                  </a:solidFill>
                  <a:latin typeface="+mn-ea"/>
                </a:rPr>
                <a:t>OJT</a:t>
              </a:r>
              <a:r>
                <a:rPr kumimoji="1" lang="ja-JP" altLang="en-US" sz="1200" dirty="0">
                  <a:solidFill>
                    <a:schemeClr val="tx1"/>
                  </a:solidFill>
                  <a:latin typeface="+mn-ea"/>
                </a:rPr>
                <a:t>任せにするのではなく、スキルマップと評価基準を明確にし、段階的な成長を支援する。</a:t>
              </a:r>
              <a:endParaRPr kumimoji="1" lang="en-US" altLang="ja-JP" sz="1200" dirty="0">
                <a:solidFill>
                  <a:schemeClr val="tx1"/>
                </a:solidFill>
                <a:latin typeface="+mn-ea"/>
              </a:endParaRPr>
            </a:p>
            <a:p>
              <a:pPr marL="342900" indent="-249238">
                <a:spcBef>
                  <a:spcPts val="600"/>
                </a:spcBef>
                <a:buFont typeface="Wingdings" panose="05000000000000000000" pitchFamily="2" charset="2"/>
                <a:buChar char="l"/>
              </a:pPr>
              <a:r>
                <a:rPr kumimoji="1" lang="ja-JP" altLang="en-US" sz="1200" dirty="0">
                  <a:solidFill>
                    <a:schemeClr val="tx1"/>
                  </a:solidFill>
                  <a:latin typeface="+mn-ea"/>
                </a:rPr>
                <a:t>定期的なフィードバックと目標設定を行うことで、個人の成長と組織成果を両立させる体制を整える。</a:t>
              </a:r>
            </a:p>
          </p:txBody>
        </p:sp>
      </p:grpSp>
      <p:grpSp>
        <p:nvGrpSpPr>
          <p:cNvPr id="9" name="グループ化 8">
            <a:extLst>
              <a:ext uri="{FF2B5EF4-FFF2-40B4-BE49-F238E27FC236}">
                <a16:creationId xmlns:a16="http://schemas.microsoft.com/office/drawing/2014/main" id="{597E7D60-96C7-6CFD-ED86-94D9BDCC3764}"/>
              </a:ext>
            </a:extLst>
          </p:cNvPr>
          <p:cNvGrpSpPr/>
          <p:nvPr/>
        </p:nvGrpSpPr>
        <p:grpSpPr>
          <a:xfrm>
            <a:off x="728132" y="3958938"/>
            <a:ext cx="10735736" cy="1077235"/>
            <a:chOff x="728131" y="1400444"/>
            <a:chExt cx="10735736" cy="1438668"/>
          </a:xfrm>
        </p:grpSpPr>
        <p:sp>
          <p:nvSpPr>
            <p:cNvPr id="10" name="正方形/長方形 9">
              <a:extLst>
                <a:ext uri="{FF2B5EF4-FFF2-40B4-BE49-F238E27FC236}">
                  <a16:creationId xmlns:a16="http://schemas.microsoft.com/office/drawing/2014/main" id="{A8048065-DE2E-B701-62DE-4B16AD97DFDD}"/>
                </a:ext>
              </a:extLst>
            </p:cNvPr>
            <p:cNvSpPr/>
            <p:nvPr/>
          </p:nvSpPr>
          <p:spPr>
            <a:xfrm>
              <a:off x="728131" y="1400444"/>
              <a:ext cx="2140377" cy="1438668"/>
            </a:xfrm>
            <a:prstGeom prst="rect">
              <a:avLst/>
            </a:prstGeom>
            <a:solidFill>
              <a:schemeClr val="bg1">
                <a:lumMod val="95000"/>
              </a:schemeClr>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r>
                <a:rPr kumimoji="1" lang="ja-JP" altLang="en-US" sz="1400" b="1" dirty="0">
                  <a:solidFill>
                    <a:schemeClr val="tx1"/>
                  </a:solidFill>
                  <a:latin typeface="+mn-ea"/>
                </a:rPr>
                <a:t>評価制度</a:t>
              </a:r>
            </a:p>
          </p:txBody>
        </p:sp>
        <p:sp>
          <p:nvSpPr>
            <p:cNvPr id="11" name="正方形/長方形 10">
              <a:extLst>
                <a:ext uri="{FF2B5EF4-FFF2-40B4-BE49-F238E27FC236}">
                  <a16:creationId xmlns:a16="http://schemas.microsoft.com/office/drawing/2014/main" id="{0A2ADEEF-87A7-0351-C9BD-86182F55CC47}"/>
                </a:ext>
              </a:extLst>
            </p:cNvPr>
            <p:cNvSpPr/>
            <p:nvPr/>
          </p:nvSpPr>
          <p:spPr>
            <a:xfrm>
              <a:off x="2868508" y="1400444"/>
              <a:ext cx="8595359" cy="1438668"/>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marL="342900" indent="-249238">
                <a:spcBef>
                  <a:spcPts val="600"/>
                </a:spcBef>
                <a:buFont typeface="Wingdings" panose="05000000000000000000" pitchFamily="2" charset="2"/>
                <a:buChar char="l"/>
              </a:pPr>
              <a:r>
                <a:rPr kumimoji="1" lang="ja-JP" altLang="en-US" sz="1200" dirty="0">
                  <a:solidFill>
                    <a:schemeClr val="tx1"/>
                  </a:solidFill>
                  <a:latin typeface="+mn-ea"/>
                </a:rPr>
                <a:t>成果と行動の両面を評価できる制度へと見直す。</a:t>
              </a:r>
              <a:endParaRPr kumimoji="1" lang="en-US" altLang="ja-JP" sz="1200" dirty="0">
                <a:solidFill>
                  <a:schemeClr val="tx1"/>
                </a:solidFill>
                <a:latin typeface="+mn-ea"/>
              </a:endParaRPr>
            </a:p>
            <a:p>
              <a:pPr marL="342900" indent="-249238">
                <a:spcBef>
                  <a:spcPts val="600"/>
                </a:spcBef>
                <a:buFont typeface="Wingdings" panose="05000000000000000000" pitchFamily="2" charset="2"/>
                <a:buChar char="l"/>
              </a:pPr>
              <a:r>
                <a:rPr kumimoji="1" lang="ja-JP" altLang="en-US" sz="1200" dirty="0">
                  <a:solidFill>
                    <a:schemeClr val="tx1"/>
                  </a:solidFill>
                  <a:latin typeface="+mn-ea"/>
                </a:rPr>
                <a:t>曖昧な基準ではなく、定量指標と定性評価を組み合わせた透明性の高い仕組みを構築することで、納得感を高める。</a:t>
              </a:r>
              <a:endParaRPr kumimoji="1" lang="en-US" altLang="ja-JP" sz="1200" dirty="0">
                <a:solidFill>
                  <a:schemeClr val="tx1"/>
                </a:solidFill>
                <a:latin typeface="+mn-ea"/>
              </a:endParaRPr>
            </a:p>
            <a:p>
              <a:pPr marL="342900" indent="-249238">
                <a:spcBef>
                  <a:spcPts val="600"/>
                </a:spcBef>
                <a:buFont typeface="Wingdings" panose="05000000000000000000" pitchFamily="2" charset="2"/>
                <a:buChar char="l"/>
              </a:pPr>
              <a:r>
                <a:rPr kumimoji="1" lang="ja-JP" altLang="en-US" sz="1200" dirty="0">
                  <a:solidFill>
                    <a:schemeClr val="tx1"/>
                  </a:solidFill>
                  <a:latin typeface="+mn-ea"/>
                </a:rPr>
                <a:t>評価結果を報酬やキャリア機会と連動させ、挑戦を促す組織文化を醸成する。</a:t>
              </a:r>
            </a:p>
          </p:txBody>
        </p:sp>
      </p:grpSp>
      <p:grpSp>
        <p:nvGrpSpPr>
          <p:cNvPr id="12" name="グループ化 11">
            <a:extLst>
              <a:ext uri="{FF2B5EF4-FFF2-40B4-BE49-F238E27FC236}">
                <a16:creationId xmlns:a16="http://schemas.microsoft.com/office/drawing/2014/main" id="{F3A0875F-9CE6-19D5-A354-762E10EE6456}"/>
              </a:ext>
            </a:extLst>
          </p:cNvPr>
          <p:cNvGrpSpPr/>
          <p:nvPr/>
        </p:nvGrpSpPr>
        <p:grpSpPr>
          <a:xfrm>
            <a:off x="728132" y="5399765"/>
            <a:ext cx="10735736" cy="1077235"/>
            <a:chOff x="728131" y="1400444"/>
            <a:chExt cx="10735736" cy="1438668"/>
          </a:xfrm>
        </p:grpSpPr>
        <p:sp>
          <p:nvSpPr>
            <p:cNvPr id="13" name="正方形/長方形 12">
              <a:extLst>
                <a:ext uri="{FF2B5EF4-FFF2-40B4-BE49-F238E27FC236}">
                  <a16:creationId xmlns:a16="http://schemas.microsoft.com/office/drawing/2014/main" id="{D85CD882-2F0F-5ADE-0A0D-491F18B4FECF}"/>
                </a:ext>
              </a:extLst>
            </p:cNvPr>
            <p:cNvSpPr/>
            <p:nvPr/>
          </p:nvSpPr>
          <p:spPr>
            <a:xfrm>
              <a:off x="728131" y="1400444"/>
              <a:ext cx="2140377" cy="1438668"/>
            </a:xfrm>
            <a:prstGeom prst="rect">
              <a:avLst/>
            </a:prstGeom>
            <a:solidFill>
              <a:schemeClr val="bg1">
                <a:lumMod val="95000"/>
              </a:schemeClr>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r>
                <a:rPr kumimoji="1" lang="ja-JP" altLang="en-US" sz="1400" b="1" dirty="0">
                  <a:solidFill>
                    <a:schemeClr val="tx1"/>
                  </a:solidFill>
                  <a:latin typeface="+mn-ea"/>
                </a:rPr>
                <a:t>組織文化</a:t>
              </a:r>
            </a:p>
          </p:txBody>
        </p:sp>
        <p:sp>
          <p:nvSpPr>
            <p:cNvPr id="14" name="正方形/長方形 13">
              <a:extLst>
                <a:ext uri="{FF2B5EF4-FFF2-40B4-BE49-F238E27FC236}">
                  <a16:creationId xmlns:a16="http://schemas.microsoft.com/office/drawing/2014/main" id="{790268C7-869C-37A0-6E39-7928DE99511F}"/>
                </a:ext>
              </a:extLst>
            </p:cNvPr>
            <p:cNvSpPr/>
            <p:nvPr/>
          </p:nvSpPr>
          <p:spPr>
            <a:xfrm>
              <a:off x="2868508" y="1400444"/>
              <a:ext cx="8595359" cy="1438668"/>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marL="342900" indent="-249238">
                <a:spcBef>
                  <a:spcPts val="600"/>
                </a:spcBef>
                <a:buFont typeface="Wingdings" panose="05000000000000000000" pitchFamily="2" charset="2"/>
                <a:buChar char="l"/>
              </a:pPr>
              <a:r>
                <a:rPr kumimoji="1" lang="ja-JP" altLang="en-US" sz="1200" dirty="0">
                  <a:solidFill>
                    <a:schemeClr val="tx1"/>
                  </a:solidFill>
                  <a:latin typeface="+mn-ea"/>
                </a:rPr>
                <a:t>戦略の実行を支えるのは組織文化である。</a:t>
              </a:r>
              <a:endParaRPr kumimoji="1" lang="en-US" altLang="ja-JP" sz="1200" dirty="0">
                <a:solidFill>
                  <a:schemeClr val="tx1"/>
                </a:solidFill>
                <a:latin typeface="+mn-ea"/>
              </a:endParaRPr>
            </a:p>
            <a:p>
              <a:pPr marL="342900" indent="-249238">
                <a:spcBef>
                  <a:spcPts val="600"/>
                </a:spcBef>
                <a:buFont typeface="Wingdings" panose="05000000000000000000" pitchFamily="2" charset="2"/>
                <a:buChar char="l"/>
              </a:pPr>
              <a:r>
                <a:rPr kumimoji="1" lang="ja-JP" altLang="en-US" sz="1200" dirty="0">
                  <a:solidFill>
                    <a:schemeClr val="tx1"/>
                  </a:solidFill>
                  <a:latin typeface="+mn-ea"/>
                </a:rPr>
                <a:t>情報共有の徹底や心理的安全性の確保を通じて、意見を言いやすい環境を整える。</a:t>
              </a:r>
              <a:endParaRPr kumimoji="1" lang="en-US" altLang="ja-JP" sz="1200" dirty="0">
                <a:solidFill>
                  <a:schemeClr val="tx1"/>
                </a:solidFill>
                <a:latin typeface="+mn-ea"/>
              </a:endParaRPr>
            </a:p>
            <a:p>
              <a:pPr marL="342900" indent="-249238">
                <a:spcBef>
                  <a:spcPts val="600"/>
                </a:spcBef>
                <a:buFont typeface="Wingdings" panose="05000000000000000000" pitchFamily="2" charset="2"/>
                <a:buChar char="l"/>
              </a:pPr>
              <a:r>
                <a:rPr kumimoji="1" lang="ja-JP" altLang="en-US" sz="1200" dirty="0">
                  <a:solidFill>
                    <a:schemeClr val="tx1"/>
                  </a:solidFill>
                  <a:latin typeface="+mn-ea"/>
                </a:rPr>
                <a:t>挑戦と改善を歓迎する風土を醸成することで、人材が自律的に成長し続ける組織へと進化させる。</a:t>
              </a:r>
            </a:p>
          </p:txBody>
        </p:sp>
      </p:grpSp>
    </p:spTree>
    <p:extLst>
      <p:ext uri="{BB962C8B-B14F-4D97-AF65-F5344CB8AC3E}">
        <p14:creationId xmlns:p14="http://schemas.microsoft.com/office/powerpoint/2010/main" val="9271120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564F34-89AB-5B37-2E42-53116E9033C0}"/>
            </a:ext>
          </a:extLst>
        </p:cNvPr>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A24D783B-E095-43E4-C28E-3055D403DAF0}"/>
              </a:ext>
            </a:extLst>
          </p:cNvPr>
          <p:cNvGrpSpPr/>
          <p:nvPr/>
        </p:nvGrpSpPr>
        <p:grpSpPr>
          <a:xfrm>
            <a:off x="0" y="-2"/>
            <a:ext cx="12192000" cy="6858002"/>
            <a:chOff x="0" y="-2"/>
            <a:chExt cx="12192000" cy="6858002"/>
          </a:xfrm>
        </p:grpSpPr>
        <p:pic>
          <p:nvPicPr>
            <p:cNvPr id="7" name="図 6" descr="食品 が含まれている画像&#10;&#10;AI 生成コンテンツは誤りを含む可能性があります。">
              <a:extLst>
                <a:ext uri="{FF2B5EF4-FFF2-40B4-BE49-F238E27FC236}">
                  <a16:creationId xmlns:a16="http://schemas.microsoft.com/office/drawing/2014/main" id="{1B4108FE-FC85-65FA-51AE-F883FB6D57D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2438400" cy="1371602"/>
            </a:xfrm>
            <a:prstGeom prst="rect">
              <a:avLst/>
            </a:prstGeom>
          </p:spPr>
        </p:pic>
        <p:pic>
          <p:nvPicPr>
            <p:cNvPr id="9" name="図 8" descr="タイムライン&#10;&#10;AI 生成コンテンツは誤りを含む可能性があります。">
              <a:extLst>
                <a:ext uri="{FF2B5EF4-FFF2-40B4-BE49-F238E27FC236}">
                  <a16:creationId xmlns:a16="http://schemas.microsoft.com/office/drawing/2014/main" id="{DC808580-3D12-F680-994F-3283B0423B5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38400" y="-1"/>
              <a:ext cx="2438400" cy="1371602"/>
            </a:xfrm>
            <a:prstGeom prst="rect">
              <a:avLst/>
            </a:prstGeom>
          </p:spPr>
        </p:pic>
        <p:pic>
          <p:nvPicPr>
            <p:cNvPr id="11" name="図 10" descr="人, 男, 写真, 女性 が含まれている画像&#10;&#10;AI 生成コンテンツは誤りを含む可能性があります。">
              <a:extLst>
                <a:ext uri="{FF2B5EF4-FFF2-40B4-BE49-F238E27FC236}">
                  <a16:creationId xmlns:a16="http://schemas.microsoft.com/office/drawing/2014/main" id="{60C11B02-FDE4-C764-37F5-3BAC6E9E615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76800" y="-2"/>
              <a:ext cx="2438400" cy="1371602"/>
            </a:xfrm>
            <a:prstGeom prst="rect">
              <a:avLst/>
            </a:prstGeom>
          </p:spPr>
        </p:pic>
        <p:pic>
          <p:nvPicPr>
            <p:cNvPr id="13" name="図 12" descr="グラフィカル ユーザー インターフェイス, テキスト&#10;&#10;AI 生成コンテンツは誤りを含む可能性があります。">
              <a:extLst>
                <a:ext uri="{FF2B5EF4-FFF2-40B4-BE49-F238E27FC236}">
                  <a16:creationId xmlns:a16="http://schemas.microsoft.com/office/drawing/2014/main" id="{8392EC66-253B-2C21-546A-B915363018F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315200" y="0"/>
              <a:ext cx="2438400" cy="1371602"/>
            </a:xfrm>
            <a:prstGeom prst="rect">
              <a:avLst/>
            </a:prstGeom>
          </p:spPr>
        </p:pic>
        <p:pic>
          <p:nvPicPr>
            <p:cNvPr id="15" name="図 14" descr="グラフィカル ユーザー インターフェイス, テキスト&#10;&#10;AI 生成コンテンツは誤りを含む可能性があります。">
              <a:extLst>
                <a:ext uri="{FF2B5EF4-FFF2-40B4-BE49-F238E27FC236}">
                  <a16:creationId xmlns:a16="http://schemas.microsoft.com/office/drawing/2014/main" id="{0FEA3D38-004C-7376-E9B8-F63CCAB1C3D8}"/>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753600" y="0"/>
              <a:ext cx="2438400" cy="1371602"/>
            </a:xfrm>
            <a:prstGeom prst="rect">
              <a:avLst/>
            </a:prstGeom>
          </p:spPr>
        </p:pic>
        <p:pic>
          <p:nvPicPr>
            <p:cNvPr id="17" name="図 16" descr="ダイアグラム&#10;&#10;AI 生成コンテンツは誤りを含む可能性があります。">
              <a:extLst>
                <a:ext uri="{FF2B5EF4-FFF2-40B4-BE49-F238E27FC236}">
                  <a16:creationId xmlns:a16="http://schemas.microsoft.com/office/drawing/2014/main" id="{50B46F08-CF99-DA36-8120-2234A70C5B84}"/>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0" y="1371600"/>
              <a:ext cx="2438400" cy="1371602"/>
            </a:xfrm>
            <a:prstGeom prst="rect">
              <a:avLst/>
            </a:prstGeom>
          </p:spPr>
        </p:pic>
        <p:pic>
          <p:nvPicPr>
            <p:cNvPr id="19" name="図 18" descr="人, 持つ, 小さい, 座る が含まれている画像&#10;&#10;AI 生成コンテンツは誤りを含む可能性があります。">
              <a:extLst>
                <a:ext uri="{FF2B5EF4-FFF2-40B4-BE49-F238E27FC236}">
                  <a16:creationId xmlns:a16="http://schemas.microsoft.com/office/drawing/2014/main" id="{B3EB6E78-D555-5A02-88E8-B6B94A56158A}"/>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2438400" y="2743202"/>
              <a:ext cx="2438400" cy="1371602"/>
            </a:xfrm>
            <a:prstGeom prst="rect">
              <a:avLst/>
            </a:prstGeom>
          </p:spPr>
        </p:pic>
        <p:pic>
          <p:nvPicPr>
            <p:cNvPr id="21" name="図 20" descr="グラフ&#10;&#10;AI 生成コンテンツは誤りを含む可能性があります。">
              <a:extLst>
                <a:ext uri="{FF2B5EF4-FFF2-40B4-BE49-F238E27FC236}">
                  <a16:creationId xmlns:a16="http://schemas.microsoft.com/office/drawing/2014/main" id="{47328D9F-0FCB-795D-4716-EF69E5DF4197}"/>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4876800" y="2743202"/>
              <a:ext cx="2438400" cy="1371602"/>
            </a:xfrm>
            <a:prstGeom prst="rect">
              <a:avLst/>
            </a:prstGeom>
          </p:spPr>
        </p:pic>
        <p:pic>
          <p:nvPicPr>
            <p:cNvPr id="23" name="図 22" descr="山の中の道路&#10;&#10;AI 生成コンテンツは誤りを含む可能性があります。">
              <a:extLst>
                <a:ext uri="{FF2B5EF4-FFF2-40B4-BE49-F238E27FC236}">
                  <a16:creationId xmlns:a16="http://schemas.microsoft.com/office/drawing/2014/main" id="{CC661F88-B7EC-3264-C72B-C963183AE21C}"/>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7315200" y="2743201"/>
              <a:ext cx="2438400" cy="1371602"/>
            </a:xfrm>
            <a:prstGeom prst="rect">
              <a:avLst/>
            </a:prstGeom>
          </p:spPr>
        </p:pic>
        <p:pic>
          <p:nvPicPr>
            <p:cNvPr id="25" name="図 24" descr="ダイアグラム が含まれている画像&#10;&#10;AI 生成コンテンツは誤りを含む可能性があります。">
              <a:extLst>
                <a:ext uri="{FF2B5EF4-FFF2-40B4-BE49-F238E27FC236}">
                  <a16:creationId xmlns:a16="http://schemas.microsoft.com/office/drawing/2014/main" id="{102A1416-760D-6A85-F0DC-6397426F129E}"/>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9753600" y="2743201"/>
              <a:ext cx="2438400" cy="1371602"/>
            </a:xfrm>
            <a:prstGeom prst="rect">
              <a:avLst/>
            </a:prstGeom>
          </p:spPr>
        </p:pic>
        <p:pic>
          <p:nvPicPr>
            <p:cNvPr id="27" name="図 26" descr="文字と写真のスクリーンショット&#10;&#10;AI 生成コンテンツは誤りを含む可能性があります。">
              <a:extLst>
                <a:ext uri="{FF2B5EF4-FFF2-40B4-BE49-F238E27FC236}">
                  <a16:creationId xmlns:a16="http://schemas.microsoft.com/office/drawing/2014/main" id="{D435D696-8F14-6806-3816-A496B1995281}"/>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0" y="4114801"/>
              <a:ext cx="2438400" cy="1371602"/>
            </a:xfrm>
            <a:prstGeom prst="rect">
              <a:avLst/>
            </a:prstGeom>
          </p:spPr>
        </p:pic>
        <p:pic>
          <p:nvPicPr>
            <p:cNvPr id="30" name="図 29" descr="テキスト&#10;&#10;AI 生成コンテンツは誤りを含む可能性があります。">
              <a:extLst>
                <a:ext uri="{FF2B5EF4-FFF2-40B4-BE49-F238E27FC236}">
                  <a16:creationId xmlns:a16="http://schemas.microsoft.com/office/drawing/2014/main" id="{48C5DB55-C225-3A6B-B72B-C35ECF426A7F}"/>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2438400" y="4114799"/>
              <a:ext cx="2438400" cy="1371602"/>
            </a:xfrm>
            <a:prstGeom prst="rect">
              <a:avLst/>
            </a:prstGeom>
          </p:spPr>
        </p:pic>
        <p:pic>
          <p:nvPicPr>
            <p:cNvPr id="33" name="図 32" descr="グラフィカル ユーザー インターフェイス, アプリケーション&#10;&#10;AI 生成コンテンツは誤りを含む可能性があります。">
              <a:extLst>
                <a:ext uri="{FF2B5EF4-FFF2-40B4-BE49-F238E27FC236}">
                  <a16:creationId xmlns:a16="http://schemas.microsoft.com/office/drawing/2014/main" id="{FD570E2A-AE94-067D-410E-D716FD184E72}"/>
                </a:ext>
              </a:extLst>
            </p:cNvPr>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4876800" y="4114798"/>
              <a:ext cx="2438400" cy="1371602"/>
            </a:xfrm>
            <a:prstGeom prst="rect">
              <a:avLst/>
            </a:prstGeom>
          </p:spPr>
        </p:pic>
        <p:pic>
          <p:nvPicPr>
            <p:cNvPr id="36" name="図 35" descr="グラフィカル ユーザー インターフェイス が含まれている画像&#10;&#10;AI 生成コンテンツは誤りを含む可能性があります。">
              <a:extLst>
                <a:ext uri="{FF2B5EF4-FFF2-40B4-BE49-F238E27FC236}">
                  <a16:creationId xmlns:a16="http://schemas.microsoft.com/office/drawing/2014/main" id="{5E5519E2-677B-8C89-C4B7-653B5816F1FA}"/>
                </a:ext>
              </a:extLst>
            </p:cNvPr>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7315200" y="4114797"/>
              <a:ext cx="2438400" cy="1371602"/>
            </a:xfrm>
            <a:prstGeom prst="rect">
              <a:avLst/>
            </a:prstGeom>
          </p:spPr>
        </p:pic>
        <p:pic>
          <p:nvPicPr>
            <p:cNvPr id="40" name="図 39" descr="テーブル, バス, 大きい, 水 が含まれている画像&#10;&#10;AI 生成コンテンツは誤りを含む可能性があります。">
              <a:extLst>
                <a:ext uri="{FF2B5EF4-FFF2-40B4-BE49-F238E27FC236}">
                  <a16:creationId xmlns:a16="http://schemas.microsoft.com/office/drawing/2014/main" id="{4E824AA0-883C-4D17-3836-5D0A60C06B7A}"/>
                </a:ext>
              </a:extLst>
            </p:cNvPr>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9753600" y="4114796"/>
              <a:ext cx="2438400" cy="1371602"/>
            </a:xfrm>
            <a:prstGeom prst="rect">
              <a:avLst/>
            </a:prstGeom>
          </p:spPr>
        </p:pic>
        <p:pic>
          <p:nvPicPr>
            <p:cNvPr id="44" name="図 43" descr="グラフィカル ユーザー インターフェイス&#10;&#10;AI 生成コンテンツは誤りを含む可能性があります。">
              <a:extLst>
                <a:ext uri="{FF2B5EF4-FFF2-40B4-BE49-F238E27FC236}">
                  <a16:creationId xmlns:a16="http://schemas.microsoft.com/office/drawing/2014/main" id="{3351C23D-908D-9F12-3106-BCF2F2BC3AB2}"/>
                </a:ext>
              </a:extLst>
            </p:cNvPr>
            <p:cNvPicPr>
              <a:picLocks noChangeAspect="1"/>
            </p:cNvPicPr>
            <p:nvPr/>
          </p:nvPicPr>
          <p:blipFill>
            <a:blip r:embed="rId17">
              <a:extLst>
                <a:ext uri="{28A0092B-C50C-407E-A947-70E740481C1C}">
                  <a14:useLocalDpi xmlns:a14="http://schemas.microsoft.com/office/drawing/2010/main" val="0"/>
                </a:ext>
              </a:extLst>
            </a:blip>
            <a:stretch>
              <a:fillRect/>
            </a:stretch>
          </p:blipFill>
          <p:spPr>
            <a:xfrm>
              <a:off x="0" y="5486398"/>
              <a:ext cx="2438400" cy="1371602"/>
            </a:xfrm>
            <a:prstGeom prst="rect">
              <a:avLst/>
            </a:prstGeom>
          </p:spPr>
        </p:pic>
        <p:pic>
          <p:nvPicPr>
            <p:cNvPr id="46" name="図 45" descr="人, 男, テーブル, 若い が含まれている画像&#10;&#10;AI 生成コンテンツは誤りを含む可能性があります。">
              <a:extLst>
                <a:ext uri="{FF2B5EF4-FFF2-40B4-BE49-F238E27FC236}">
                  <a16:creationId xmlns:a16="http://schemas.microsoft.com/office/drawing/2014/main" id="{DA5A5BD1-28A8-5581-267F-88D96AD96FCF}"/>
                </a:ext>
              </a:extLst>
            </p:cNvPr>
            <p:cNvPicPr>
              <a:picLocks noChangeAspect="1"/>
            </p:cNvPicPr>
            <p:nvPr/>
          </p:nvPicPr>
          <p:blipFill>
            <a:blip r:embed="rId18">
              <a:extLst>
                <a:ext uri="{28A0092B-C50C-407E-A947-70E740481C1C}">
                  <a14:useLocalDpi xmlns:a14="http://schemas.microsoft.com/office/drawing/2010/main" val="0"/>
                </a:ext>
              </a:extLst>
            </a:blip>
            <a:stretch>
              <a:fillRect/>
            </a:stretch>
          </p:blipFill>
          <p:spPr>
            <a:xfrm>
              <a:off x="2438400" y="5486393"/>
              <a:ext cx="2438400" cy="1371602"/>
            </a:xfrm>
            <a:prstGeom prst="rect">
              <a:avLst/>
            </a:prstGeom>
          </p:spPr>
        </p:pic>
        <p:pic>
          <p:nvPicPr>
            <p:cNvPr id="48" name="図 47" descr="アイコン&#10;&#10;AI 生成コンテンツは誤りを含む可能性があります。">
              <a:extLst>
                <a:ext uri="{FF2B5EF4-FFF2-40B4-BE49-F238E27FC236}">
                  <a16:creationId xmlns:a16="http://schemas.microsoft.com/office/drawing/2014/main" id="{6F46A2F9-3854-3079-B798-F9AD378409E3}"/>
                </a:ext>
              </a:extLst>
            </p:cNvPr>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4876800" y="5486387"/>
              <a:ext cx="2438400" cy="1371602"/>
            </a:xfrm>
            <a:prstGeom prst="rect">
              <a:avLst/>
            </a:prstGeom>
          </p:spPr>
        </p:pic>
        <p:pic>
          <p:nvPicPr>
            <p:cNvPr id="52" name="図 51" descr="グラフィカル ユーザー インターフェイス&#10;&#10;AI 生成コンテンツは誤りを含む可能性があります。">
              <a:extLst>
                <a:ext uri="{FF2B5EF4-FFF2-40B4-BE49-F238E27FC236}">
                  <a16:creationId xmlns:a16="http://schemas.microsoft.com/office/drawing/2014/main" id="{388654BD-B55F-C5FF-FB87-87DD8A276B2B}"/>
                </a:ext>
              </a:extLst>
            </p:cNvPr>
            <p:cNvPicPr>
              <a:picLocks noChangeAspect="1"/>
            </p:cNvPicPr>
            <p:nvPr/>
          </p:nvPicPr>
          <p:blipFill>
            <a:blip r:embed="rId20">
              <a:extLst>
                <a:ext uri="{28A0092B-C50C-407E-A947-70E740481C1C}">
                  <a14:useLocalDpi xmlns:a14="http://schemas.microsoft.com/office/drawing/2010/main" val="0"/>
                </a:ext>
              </a:extLst>
            </a:blip>
            <a:stretch>
              <a:fillRect/>
            </a:stretch>
          </p:blipFill>
          <p:spPr>
            <a:xfrm>
              <a:off x="7315200" y="5486386"/>
              <a:ext cx="2438400" cy="1371602"/>
            </a:xfrm>
            <a:prstGeom prst="rect">
              <a:avLst/>
            </a:prstGeom>
          </p:spPr>
        </p:pic>
        <p:pic>
          <p:nvPicPr>
            <p:cNvPr id="56" name="図 55" descr="グラフィカル ユーザー インターフェイス, テキスト, アプリケーション, メール&#10;&#10;AI 生成コンテンツは誤りを含む可能性があります。">
              <a:extLst>
                <a:ext uri="{FF2B5EF4-FFF2-40B4-BE49-F238E27FC236}">
                  <a16:creationId xmlns:a16="http://schemas.microsoft.com/office/drawing/2014/main" id="{153C18D6-9324-4722-9D16-2C28F56FFDAC}"/>
                </a:ext>
              </a:extLst>
            </p:cNvPr>
            <p:cNvPicPr>
              <a:picLocks noChangeAspect="1"/>
            </p:cNvPicPr>
            <p:nvPr/>
          </p:nvPicPr>
          <p:blipFill>
            <a:blip r:embed="rId21">
              <a:extLst>
                <a:ext uri="{28A0092B-C50C-407E-A947-70E740481C1C}">
                  <a14:useLocalDpi xmlns:a14="http://schemas.microsoft.com/office/drawing/2010/main" val="0"/>
                </a:ext>
              </a:extLst>
            </a:blip>
            <a:stretch>
              <a:fillRect/>
            </a:stretch>
          </p:blipFill>
          <p:spPr>
            <a:xfrm>
              <a:off x="9753600" y="5486386"/>
              <a:ext cx="2438400" cy="1371602"/>
            </a:xfrm>
            <a:prstGeom prst="rect">
              <a:avLst/>
            </a:prstGeom>
          </p:spPr>
        </p:pic>
        <p:pic>
          <p:nvPicPr>
            <p:cNvPr id="58" name="図 57" descr="テキスト&#10;&#10;AI 生成コンテンツは誤りを含む可能性があります。">
              <a:extLst>
                <a:ext uri="{FF2B5EF4-FFF2-40B4-BE49-F238E27FC236}">
                  <a16:creationId xmlns:a16="http://schemas.microsoft.com/office/drawing/2014/main" id="{861E775D-E286-C874-28CC-DE0452C02EAB}"/>
                </a:ext>
              </a:extLst>
            </p:cNvPr>
            <p:cNvPicPr>
              <a:picLocks noChangeAspect="1"/>
            </p:cNvPicPr>
            <p:nvPr/>
          </p:nvPicPr>
          <p:blipFill>
            <a:blip r:embed="rId22">
              <a:extLst>
                <a:ext uri="{28A0092B-C50C-407E-A947-70E740481C1C}">
                  <a14:useLocalDpi xmlns:a14="http://schemas.microsoft.com/office/drawing/2010/main" val="0"/>
                </a:ext>
              </a:extLst>
            </a:blip>
            <a:stretch>
              <a:fillRect/>
            </a:stretch>
          </p:blipFill>
          <p:spPr>
            <a:xfrm>
              <a:off x="2438400" y="1371597"/>
              <a:ext cx="2438400" cy="1371602"/>
            </a:xfrm>
            <a:prstGeom prst="rect">
              <a:avLst/>
            </a:prstGeom>
          </p:spPr>
        </p:pic>
        <p:pic>
          <p:nvPicPr>
            <p:cNvPr id="62" name="図 61" descr="人, 立つ, 屋内, ポーズ が含まれている画像&#10;&#10;AI 生成コンテンツは誤りを含む可能性があります。">
              <a:extLst>
                <a:ext uri="{FF2B5EF4-FFF2-40B4-BE49-F238E27FC236}">
                  <a16:creationId xmlns:a16="http://schemas.microsoft.com/office/drawing/2014/main" id="{9950C013-8A78-683A-DFBD-D424DA2E62F5}"/>
                </a:ext>
              </a:extLst>
            </p:cNvPr>
            <p:cNvPicPr>
              <a:picLocks noChangeAspect="1"/>
            </p:cNvPicPr>
            <p:nvPr/>
          </p:nvPicPr>
          <p:blipFill>
            <a:blip r:embed="rId23">
              <a:extLst>
                <a:ext uri="{28A0092B-C50C-407E-A947-70E740481C1C}">
                  <a14:useLocalDpi xmlns:a14="http://schemas.microsoft.com/office/drawing/2010/main" val="0"/>
                </a:ext>
              </a:extLst>
            </a:blip>
            <a:stretch>
              <a:fillRect/>
            </a:stretch>
          </p:blipFill>
          <p:spPr>
            <a:xfrm>
              <a:off x="4876800" y="1371596"/>
              <a:ext cx="2438400" cy="1371602"/>
            </a:xfrm>
            <a:prstGeom prst="rect">
              <a:avLst/>
            </a:prstGeom>
          </p:spPr>
        </p:pic>
        <p:pic>
          <p:nvPicPr>
            <p:cNvPr id="66" name="図 65" descr="テキスト, ホワイトボード&#10;&#10;AI 生成コンテンツは誤りを含む可能性があります。">
              <a:extLst>
                <a:ext uri="{FF2B5EF4-FFF2-40B4-BE49-F238E27FC236}">
                  <a16:creationId xmlns:a16="http://schemas.microsoft.com/office/drawing/2014/main" id="{CE6A119D-B830-1EC3-EDCB-AECC7D4D852A}"/>
                </a:ext>
              </a:extLst>
            </p:cNvPr>
            <p:cNvPicPr>
              <a:picLocks noChangeAspect="1"/>
            </p:cNvPicPr>
            <p:nvPr/>
          </p:nvPicPr>
          <p:blipFill>
            <a:blip r:embed="rId24">
              <a:extLst>
                <a:ext uri="{28A0092B-C50C-407E-A947-70E740481C1C}">
                  <a14:useLocalDpi xmlns:a14="http://schemas.microsoft.com/office/drawing/2010/main" val="0"/>
                </a:ext>
              </a:extLst>
            </a:blip>
            <a:stretch>
              <a:fillRect/>
            </a:stretch>
          </p:blipFill>
          <p:spPr>
            <a:xfrm>
              <a:off x="7315200" y="1371580"/>
              <a:ext cx="2438400" cy="1371602"/>
            </a:xfrm>
            <a:prstGeom prst="rect">
              <a:avLst/>
            </a:prstGeom>
          </p:spPr>
        </p:pic>
        <p:pic>
          <p:nvPicPr>
            <p:cNvPr id="69" name="図 68" descr="背景パターン&#10;&#10;AI 生成コンテンツは誤りを含む可能性があります。">
              <a:extLst>
                <a:ext uri="{FF2B5EF4-FFF2-40B4-BE49-F238E27FC236}">
                  <a16:creationId xmlns:a16="http://schemas.microsoft.com/office/drawing/2014/main" id="{17A48FD0-EDB4-2093-1DF3-8FBF7716EFD9}"/>
                </a:ext>
              </a:extLst>
            </p:cNvPr>
            <p:cNvPicPr>
              <a:picLocks noChangeAspect="1"/>
            </p:cNvPicPr>
            <p:nvPr/>
          </p:nvPicPr>
          <p:blipFill>
            <a:blip r:embed="rId25">
              <a:extLst>
                <a:ext uri="{28A0092B-C50C-407E-A947-70E740481C1C}">
                  <a14:useLocalDpi xmlns:a14="http://schemas.microsoft.com/office/drawing/2010/main" val="0"/>
                </a:ext>
              </a:extLst>
            </a:blip>
            <a:stretch>
              <a:fillRect/>
            </a:stretch>
          </p:blipFill>
          <p:spPr>
            <a:xfrm>
              <a:off x="9753600" y="1371580"/>
              <a:ext cx="2438400" cy="1371602"/>
            </a:xfrm>
            <a:prstGeom prst="rect">
              <a:avLst/>
            </a:prstGeom>
          </p:spPr>
        </p:pic>
        <p:pic>
          <p:nvPicPr>
            <p:cNvPr id="72" name="図 71" descr="グラフ, ウォーターフォール図&#10;&#10;AI 生成コンテンツは誤りを含む可能性があります。">
              <a:extLst>
                <a:ext uri="{FF2B5EF4-FFF2-40B4-BE49-F238E27FC236}">
                  <a16:creationId xmlns:a16="http://schemas.microsoft.com/office/drawing/2014/main" id="{533D39EC-406F-5F20-B4C5-9DAC71E86708}"/>
                </a:ext>
              </a:extLst>
            </p:cNvPr>
            <p:cNvPicPr>
              <a:picLocks noChangeAspect="1"/>
            </p:cNvPicPr>
            <p:nvPr/>
          </p:nvPicPr>
          <p:blipFill>
            <a:blip r:embed="rId26">
              <a:extLst>
                <a:ext uri="{28A0092B-C50C-407E-A947-70E740481C1C}">
                  <a14:useLocalDpi xmlns:a14="http://schemas.microsoft.com/office/drawing/2010/main" val="0"/>
                </a:ext>
              </a:extLst>
            </a:blip>
            <a:stretch>
              <a:fillRect/>
            </a:stretch>
          </p:blipFill>
          <p:spPr>
            <a:xfrm>
              <a:off x="0" y="2743194"/>
              <a:ext cx="2438400" cy="1371602"/>
            </a:xfrm>
            <a:prstGeom prst="rect">
              <a:avLst/>
            </a:prstGeom>
          </p:spPr>
        </p:pic>
        <p:sp>
          <p:nvSpPr>
            <p:cNvPr id="87" name="正方形/長方形 86">
              <a:extLst>
                <a:ext uri="{FF2B5EF4-FFF2-40B4-BE49-F238E27FC236}">
                  <a16:creationId xmlns:a16="http://schemas.microsoft.com/office/drawing/2014/main" id="{F0FF465F-97D4-5D9E-73AB-2FD7EFEBC074}"/>
                </a:ext>
              </a:extLst>
            </p:cNvPr>
            <p:cNvSpPr/>
            <p:nvPr/>
          </p:nvSpPr>
          <p:spPr>
            <a:xfrm>
              <a:off x="0" y="0"/>
              <a:ext cx="12192000" cy="6858000"/>
            </a:xfrm>
            <a:prstGeom prst="rect">
              <a:avLst/>
            </a:prstGeom>
            <a:gradFill flip="none" rotWithShape="1">
              <a:gsLst>
                <a:gs pos="0">
                  <a:srgbClr val="1F915B">
                    <a:lumMod val="70000"/>
                    <a:alpha val="80000"/>
                  </a:srgbClr>
                </a:gs>
                <a:gs pos="100000">
                  <a:schemeClr val="tx1">
                    <a:alpha val="90000"/>
                  </a:schemeClr>
                </a:gs>
              </a:gsLst>
              <a:lin ang="108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endParaRPr kumimoji="1" lang="ja-JP" altLang="en-US" dirty="0">
                <a:solidFill>
                  <a:schemeClr val="bg1"/>
                </a:solidFill>
                <a:latin typeface="+mn-ea"/>
              </a:endParaRPr>
            </a:p>
          </p:txBody>
        </p:sp>
        <p:sp>
          <p:nvSpPr>
            <p:cNvPr id="95" name="正方形/長方形 94">
              <a:extLst>
                <a:ext uri="{FF2B5EF4-FFF2-40B4-BE49-F238E27FC236}">
                  <a16:creationId xmlns:a16="http://schemas.microsoft.com/office/drawing/2014/main" id="{D7C1DBEB-DC33-54A5-F030-952866F57816}"/>
                </a:ext>
              </a:extLst>
            </p:cNvPr>
            <p:cNvSpPr/>
            <p:nvPr/>
          </p:nvSpPr>
          <p:spPr>
            <a:xfrm>
              <a:off x="647007" y="519162"/>
              <a:ext cx="10897986" cy="51615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800" b="1" dirty="0">
                  <a:solidFill>
                    <a:schemeClr val="bg1"/>
                  </a:solidFill>
                  <a:latin typeface="+mn-ea"/>
                </a:rPr>
                <a:t>テンプレートをダウンロードいただき、ありがとうございました！</a:t>
              </a:r>
            </a:p>
          </p:txBody>
        </p:sp>
        <p:sp>
          <p:nvSpPr>
            <p:cNvPr id="99" name="四角形: 角を丸くする 98">
              <a:extLst>
                <a:ext uri="{FF2B5EF4-FFF2-40B4-BE49-F238E27FC236}">
                  <a16:creationId xmlns:a16="http://schemas.microsoft.com/office/drawing/2014/main" id="{6B182326-7CD2-5DD5-CA51-CE902D46E056}"/>
                </a:ext>
              </a:extLst>
            </p:cNvPr>
            <p:cNvSpPr/>
            <p:nvPr/>
          </p:nvSpPr>
          <p:spPr>
            <a:xfrm>
              <a:off x="1491916" y="1540440"/>
              <a:ext cx="6802125" cy="540177"/>
            </a:xfrm>
            <a:prstGeom prst="roundRect">
              <a:avLst>
                <a:gd name="adj" fmla="val 50000"/>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400" b="1" dirty="0">
                  <a:solidFill>
                    <a:srgbClr val="145D3A"/>
                  </a:solidFill>
                  <a:latin typeface="+mn-ea"/>
                </a:rPr>
                <a:t>自分一人で資料を作る</a:t>
              </a:r>
              <a:r>
                <a:rPr lang="ja-JP" altLang="en-US" sz="2400" b="1" dirty="0">
                  <a:solidFill>
                    <a:srgbClr val="145D3A"/>
                  </a:solidFill>
                  <a:latin typeface="+mn-ea"/>
                </a:rPr>
                <a:t>のはムズカシイ（汗）</a:t>
              </a:r>
              <a:endParaRPr kumimoji="1" lang="ja-JP" altLang="en-US" sz="2400" b="1" dirty="0">
                <a:solidFill>
                  <a:srgbClr val="145D3A"/>
                </a:solidFill>
                <a:latin typeface="+mn-ea"/>
              </a:endParaRPr>
            </a:p>
          </p:txBody>
        </p:sp>
        <p:sp>
          <p:nvSpPr>
            <p:cNvPr id="100" name="正方形/長方形 99">
              <a:extLst>
                <a:ext uri="{FF2B5EF4-FFF2-40B4-BE49-F238E27FC236}">
                  <a16:creationId xmlns:a16="http://schemas.microsoft.com/office/drawing/2014/main" id="{31BFEFE4-48D7-DCB5-F4CF-AC75CB6A13AC}"/>
                </a:ext>
              </a:extLst>
            </p:cNvPr>
            <p:cNvSpPr/>
            <p:nvPr/>
          </p:nvSpPr>
          <p:spPr>
            <a:xfrm>
              <a:off x="8415016" y="1540440"/>
              <a:ext cx="1770611" cy="54017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400" b="1" dirty="0">
                  <a:solidFill>
                    <a:schemeClr val="bg1"/>
                  </a:solidFill>
                  <a:latin typeface="+mn-ea"/>
                </a:rPr>
                <a:t>と思ったら</a:t>
              </a:r>
            </a:p>
          </p:txBody>
        </p:sp>
        <p:sp>
          <p:nvSpPr>
            <p:cNvPr id="101" name="正方形/長方形 100">
              <a:extLst>
                <a:ext uri="{FF2B5EF4-FFF2-40B4-BE49-F238E27FC236}">
                  <a16:creationId xmlns:a16="http://schemas.microsoft.com/office/drawing/2014/main" id="{22E3F6B5-6A76-6D71-5A01-0042A7AF8E98}"/>
                </a:ext>
              </a:extLst>
            </p:cNvPr>
            <p:cNvSpPr/>
            <p:nvPr/>
          </p:nvSpPr>
          <p:spPr>
            <a:xfrm>
              <a:off x="5732515" y="2305523"/>
              <a:ext cx="5664864" cy="54017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400" b="1" dirty="0">
                  <a:solidFill>
                    <a:schemeClr val="bg1"/>
                  </a:solidFill>
                  <a:latin typeface="+mn-ea"/>
                </a:rPr>
                <a:t>と一緒に作りましょう</a:t>
              </a:r>
              <a:r>
                <a:rPr kumimoji="1" lang="ja-JP" altLang="en-US" b="1" dirty="0">
                  <a:solidFill>
                    <a:schemeClr val="bg1"/>
                  </a:solidFill>
                  <a:latin typeface="+mn-ea"/>
                </a:rPr>
                <a:t>（</a:t>
              </a:r>
              <a:r>
                <a:rPr kumimoji="1" lang="en-US" altLang="ja-JP" b="1" dirty="0">
                  <a:solidFill>
                    <a:schemeClr val="bg1"/>
                  </a:solidFill>
                  <a:latin typeface="+mn-ea"/>
                </a:rPr>
                <a:t>1</a:t>
              </a:r>
              <a:r>
                <a:rPr kumimoji="1" lang="ja-JP" altLang="en-US" b="1" dirty="0">
                  <a:solidFill>
                    <a:schemeClr val="bg1"/>
                  </a:solidFill>
                  <a:latin typeface="+mn-ea"/>
                </a:rPr>
                <a:t>スライド</a:t>
              </a:r>
              <a:r>
                <a:rPr kumimoji="1" lang="en-US" altLang="ja-JP" b="1" dirty="0">
                  <a:solidFill>
                    <a:schemeClr val="bg1"/>
                  </a:solidFill>
                  <a:latin typeface="+mn-ea"/>
                </a:rPr>
                <a:t>3,000</a:t>
              </a:r>
              <a:r>
                <a:rPr kumimoji="1" lang="ja-JP" altLang="en-US" b="1" dirty="0">
                  <a:solidFill>
                    <a:schemeClr val="bg1"/>
                  </a:solidFill>
                  <a:latin typeface="+mn-ea"/>
                </a:rPr>
                <a:t>円～）</a:t>
              </a:r>
            </a:p>
          </p:txBody>
        </p:sp>
        <p:sp>
          <p:nvSpPr>
            <p:cNvPr id="102" name="正方形/長方形 101">
              <a:extLst>
                <a:ext uri="{FF2B5EF4-FFF2-40B4-BE49-F238E27FC236}">
                  <a16:creationId xmlns:a16="http://schemas.microsoft.com/office/drawing/2014/main" id="{B34D0F0F-44BD-4087-3E8B-8454991DE442}"/>
                </a:ext>
              </a:extLst>
            </p:cNvPr>
            <p:cNvSpPr/>
            <p:nvPr/>
          </p:nvSpPr>
          <p:spPr>
            <a:xfrm>
              <a:off x="794621" y="2305523"/>
              <a:ext cx="4737380" cy="540177"/>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lang="en-US" altLang="ja-JP" sz="2400" b="1" dirty="0">
                  <a:solidFill>
                    <a:schemeClr val="bg1"/>
                  </a:solidFill>
                  <a:latin typeface="+mn-ea"/>
                </a:rPr>
                <a:t>Business Jungle </a:t>
              </a:r>
              <a:r>
                <a:rPr lang="ja-JP" altLang="en-US" sz="2400" b="1" dirty="0">
                  <a:solidFill>
                    <a:schemeClr val="bg1"/>
                  </a:solidFill>
                  <a:latin typeface="+mn-ea"/>
                </a:rPr>
                <a:t>資料作成　　</a:t>
              </a:r>
            </a:p>
          </p:txBody>
        </p:sp>
        <p:sp>
          <p:nvSpPr>
            <p:cNvPr id="116" name="楕円 115">
              <a:extLst>
                <a:ext uri="{FF2B5EF4-FFF2-40B4-BE49-F238E27FC236}">
                  <a16:creationId xmlns:a16="http://schemas.microsoft.com/office/drawing/2014/main" id="{CFB4B6C4-E9F0-05AC-A13C-E9EAAD0162AB}"/>
                </a:ext>
              </a:extLst>
            </p:cNvPr>
            <p:cNvSpPr/>
            <p:nvPr/>
          </p:nvSpPr>
          <p:spPr>
            <a:xfrm>
              <a:off x="5022217" y="2448579"/>
              <a:ext cx="216378" cy="216378"/>
            </a:xfrm>
            <a:prstGeom prst="ellipse">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endParaRPr lang="ja-JP" altLang="en-US" sz="2400" b="1" dirty="0">
                <a:solidFill>
                  <a:schemeClr val="bg1"/>
                </a:solidFill>
                <a:latin typeface="+mn-ea"/>
              </a:endParaRPr>
            </a:p>
          </p:txBody>
        </p:sp>
        <p:cxnSp>
          <p:nvCxnSpPr>
            <p:cNvPr id="117" name="直線矢印コネクタ 116">
              <a:extLst>
                <a:ext uri="{FF2B5EF4-FFF2-40B4-BE49-F238E27FC236}">
                  <a16:creationId xmlns:a16="http://schemas.microsoft.com/office/drawing/2014/main" id="{21D2FC49-0123-B8F1-DB2A-A13244D6D901}"/>
                </a:ext>
              </a:extLst>
            </p:cNvPr>
            <p:cNvCxnSpPr>
              <a:cxnSpLocks/>
              <a:stCxn id="116" idx="5"/>
            </p:cNvCxnSpPr>
            <p:nvPr/>
          </p:nvCxnSpPr>
          <p:spPr>
            <a:xfrm>
              <a:off x="5206907" y="2633269"/>
              <a:ext cx="64154" cy="69374"/>
            </a:xfrm>
            <a:prstGeom prst="straightConnector1">
              <a:avLst/>
            </a:prstGeom>
            <a:ln>
              <a:solidFill>
                <a:schemeClr val="bg1"/>
              </a:solidFill>
            </a:ln>
          </p:spPr>
          <p:style>
            <a:lnRef idx="2">
              <a:schemeClr val="accent1"/>
            </a:lnRef>
            <a:fillRef idx="0">
              <a:schemeClr val="accent1"/>
            </a:fillRef>
            <a:effectRef idx="1">
              <a:schemeClr val="accent1"/>
            </a:effectRef>
            <a:fontRef idx="minor">
              <a:schemeClr val="tx1"/>
            </a:fontRef>
          </p:style>
        </p:cxnSp>
        <p:grpSp>
          <p:nvGrpSpPr>
            <p:cNvPr id="6" name="グループ化 5">
              <a:extLst>
                <a:ext uri="{FF2B5EF4-FFF2-40B4-BE49-F238E27FC236}">
                  <a16:creationId xmlns:a16="http://schemas.microsoft.com/office/drawing/2014/main" id="{42C68696-0DF6-AC04-BEA6-EDA3433F8ED7}"/>
                </a:ext>
              </a:extLst>
            </p:cNvPr>
            <p:cNvGrpSpPr/>
            <p:nvPr/>
          </p:nvGrpSpPr>
          <p:grpSpPr>
            <a:xfrm>
              <a:off x="1595808" y="3705691"/>
              <a:ext cx="9000384" cy="2725122"/>
              <a:chOff x="1841306" y="3705691"/>
              <a:chExt cx="9000384" cy="2725122"/>
            </a:xfrm>
          </p:grpSpPr>
          <p:grpSp>
            <p:nvGrpSpPr>
              <p:cNvPr id="4" name="グループ化 3">
                <a:extLst>
                  <a:ext uri="{FF2B5EF4-FFF2-40B4-BE49-F238E27FC236}">
                    <a16:creationId xmlns:a16="http://schemas.microsoft.com/office/drawing/2014/main" id="{E843FD5F-3E0D-8B2B-EB83-723386C50CA5}"/>
                  </a:ext>
                </a:extLst>
              </p:cNvPr>
              <p:cNvGrpSpPr/>
              <p:nvPr/>
            </p:nvGrpSpPr>
            <p:grpSpPr>
              <a:xfrm>
                <a:off x="1841306" y="3705691"/>
                <a:ext cx="4201645" cy="2725122"/>
                <a:chOff x="2032290" y="3829560"/>
                <a:chExt cx="3819677" cy="2477384"/>
              </a:xfrm>
            </p:grpSpPr>
            <p:sp>
              <p:nvSpPr>
                <p:cNvPr id="145" name="正方形/長方形 144">
                  <a:extLst>
                    <a:ext uri="{FF2B5EF4-FFF2-40B4-BE49-F238E27FC236}">
                      <a16:creationId xmlns:a16="http://schemas.microsoft.com/office/drawing/2014/main" id="{799D05BF-B7AF-CD6A-9AC3-83EC52E7788F}"/>
                    </a:ext>
                  </a:extLst>
                </p:cNvPr>
                <p:cNvSpPr/>
                <p:nvPr/>
              </p:nvSpPr>
              <p:spPr>
                <a:xfrm>
                  <a:off x="2205911" y="4226034"/>
                  <a:ext cx="3472434" cy="32049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1600" b="1" dirty="0">
                      <a:solidFill>
                        <a:schemeClr val="bg1"/>
                      </a:solidFill>
                      <a:latin typeface="+mn-ea"/>
                    </a:rPr>
                    <a:t>サービス紹介資料をダウンロードする</a:t>
                  </a:r>
                </a:p>
              </p:txBody>
            </p:sp>
            <p:sp>
              <p:nvSpPr>
                <p:cNvPr id="146" name="正方形/長方形 145">
                  <a:extLst>
                    <a:ext uri="{FF2B5EF4-FFF2-40B4-BE49-F238E27FC236}">
                      <a16:creationId xmlns:a16="http://schemas.microsoft.com/office/drawing/2014/main" id="{B3477912-2AC5-E746-09B8-F16D9ADDB2AE}"/>
                    </a:ext>
                  </a:extLst>
                </p:cNvPr>
                <p:cNvSpPr/>
                <p:nvPr/>
              </p:nvSpPr>
              <p:spPr>
                <a:xfrm>
                  <a:off x="2032290" y="5880369"/>
                  <a:ext cx="3819677" cy="42657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spcBef>
                      <a:spcPts val="1200"/>
                    </a:spcBef>
                  </a:pPr>
                  <a:r>
                    <a:rPr lang="en-US" altLang="ja-JP" sz="1600" dirty="0">
                      <a:solidFill>
                        <a:schemeClr val="bg1"/>
                      </a:solidFill>
                      <a:latin typeface="+mn-ea"/>
                      <a:hlinkClick r:id="rId27">
                        <a:extLst>
                          <a:ext uri="{A12FA001-AC4F-418D-AE19-62706E023703}">
                            <ahyp:hlinkClr xmlns:ahyp="http://schemas.microsoft.com/office/drawing/2018/hyperlinkcolor" val="tx"/>
                          </a:ext>
                        </a:extLst>
                      </a:hlinkClick>
                    </a:rPr>
                    <a:t>https://business-jungle.com/material/download-material/</a:t>
                  </a:r>
                  <a:endParaRPr lang="en-US" altLang="ja-JP" sz="1600" dirty="0">
                    <a:solidFill>
                      <a:schemeClr val="bg1"/>
                    </a:solidFill>
                    <a:latin typeface="+mn-ea"/>
                  </a:endParaRPr>
                </a:p>
              </p:txBody>
            </p:sp>
            <p:sp>
              <p:nvSpPr>
                <p:cNvPr id="148" name="正方形/長方形 147">
                  <a:extLst>
                    <a:ext uri="{FF2B5EF4-FFF2-40B4-BE49-F238E27FC236}">
                      <a16:creationId xmlns:a16="http://schemas.microsoft.com/office/drawing/2014/main" id="{09F4A81C-7627-7118-B398-3F5EA712B884}"/>
                    </a:ext>
                  </a:extLst>
                </p:cNvPr>
                <p:cNvSpPr/>
                <p:nvPr/>
              </p:nvSpPr>
              <p:spPr>
                <a:xfrm>
                  <a:off x="2205911" y="3829560"/>
                  <a:ext cx="3472434" cy="320492"/>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lang="ja-JP" altLang="en-US" sz="1600" dirty="0">
                      <a:solidFill>
                        <a:schemeClr val="bg1"/>
                      </a:solidFill>
                      <a:latin typeface="+mn-ea"/>
                    </a:rPr>
                    <a:t>そもそも</a:t>
                  </a:r>
                  <a:r>
                    <a:rPr lang="en-US" altLang="ja-JP" sz="1600" dirty="0">
                      <a:solidFill>
                        <a:schemeClr val="bg1"/>
                      </a:solidFill>
                      <a:latin typeface="+mn-ea"/>
                    </a:rPr>
                    <a:t>Business</a:t>
                  </a:r>
                  <a:r>
                    <a:rPr lang="ja-JP" altLang="en-US" sz="1600" dirty="0">
                      <a:solidFill>
                        <a:schemeClr val="bg1"/>
                      </a:solidFill>
                      <a:latin typeface="+mn-ea"/>
                    </a:rPr>
                    <a:t> </a:t>
                  </a:r>
                  <a:r>
                    <a:rPr lang="en-US" altLang="ja-JP" sz="1600" dirty="0">
                      <a:solidFill>
                        <a:schemeClr val="bg1"/>
                      </a:solidFill>
                      <a:latin typeface="+mn-ea"/>
                    </a:rPr>
                    <a:t>Jungle</a:t>
                  </a:r>
                  <a:r>
                    <a:rPr lang="ja-JP" altLang="en-US" sz="1600" dirty="0">
                      <a:solidFill>
                        <a:schemeClr val="bg1"/>
                      </a:solidFill>
                      <a:latin typeface="+mn-ea"/>
                    </a:rPr>
                    <a:t>って何者！？</a:t>
                  </a:r>
                </a:p>
              </p:txBody>
            </p:sp>
            <p:pic>
              <p:nvPicPr>
                <p:cNvPr id="159" name="図 158" descr="QR コード&#10;&#10;AI 生成コンテンツは誤りを含む可能性があります。">
                  <a:extLst>
                    <a:ext uri="{FF2B5EF4-FFF2-40B4-BE49-F238E27FC236}">
                      <a16:creationId xmlns:a16="http://schemas.microsoft.com/office/drawing/2014/main" id="{F87DBD82-2057-8CBA-8437-833F63BB608F}"/>
                    </a:ext>
                  </a:extLst>
                </p:cNvPr>
                <p:cNvPicPr>
                  <a:picLocks noChangeAspect="1"/>
                </p:cNvPicPr>
                <p:nvPr/>
              </p:nvPicPr>
              <p:blipFill>
                <a:blip r:embed="rId28">
                  <a:extLst>
                    <a:ext uri="{28A0092B-C50C-407E-A947-70E740481C1C}">
                      <a14:useLocalDpi xmlns:a14="http://schemas.microsoft.com/office/drawing/2010/main" val="0"/>
                    </a:ext>
                  </a:extLst>
                </a:blip>
                <a:stretch>
                  <a:fillRect/>
                </a:stretch>
              </p:blipFill>
              <p:spPr>
                <a:xfrm>
                  <a:off x="3478766" y="4695534"/>
                  <a:ext cx="926725" cy="926725"/>
                </a:xfrm>
                <a:prstGeom prst="rect">
                  <a:avLst/>
                </a:prstGeom>
              </p:spPr>
            </p:pic>
          </p:grpSp>
          <p:grpSp>
            <p:nvGrpSpPr>
              <p:cNvPr id="5" name="グループ化 4">
                <a:extLst>
                  <a:ext uri="{FF2B5EF4-FFF2-40B4-BE49-F238E27FC236}">
                    <a16:creationId xmlns:a16="http://schemas.microsoft.com/office/drawing/2014/main" id="{56991C44-E270-610B-A21E-B8967A2944F9}"/>
                  </a:ext>
                </a:extLst>
              </p:cNvPr>
              <p:cNvGrpSpPr/>
              <p:nvPr/>
            </p:nvGrpSpPr>
            <p:grpSpPr>
              <a:xfrm>
                <a:off x="6640045" y="3705691"/>
                <a:ext cx="4201645" cy="2725122"/>
                <a:chOff x="6340033" y="3829560"/>
                <a:chExt cx="3819677" cy="2477384"/>
              </a:xfrm>
            </p:grpSpPr>
            <p:sp>
              <p:nvSpPr>
                <p:cNvPr id="140" name="正方形/長方形 139">
                  <a:extLst>
                    <a:ext uri="{FF2B5EF4-FFF2-40B4-BE49-F238E27FC236}">
                      <a16:creationId xmlns:a16="http://schemas.microsoft.com/office/drawing/2014/main" id="{23FF4B30-7963-19D1-FB88-7F7DC8CF553C}"/>
                    </a:ext>
                  </a:extLst>
                </p:cNvPr>
                <p:cNvSpPr/>
                <p:nvPr/>
              </p:nvSpPr>
              <p:spPr>
                <a:xfrm>
                  <a:off x="6513654" y="4226034"/>
                  <a:ext cx="3472434" cy="32049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1600" b="1" dirty="0">
                      <a:solidFill>
                        <a:schemeClr val="bg1"/>
                      </a:solidFill>
                      <a:latin typeface="+mn-ea"/>
                    </a:rPr>
                    <a:t>お見積もり</a:t>
                  </a:r>
                  <a:r>
                    <a:rPr kumimoji="1" lang="en-US" altLang="ja-JP" sz="1600" b="1" dirty="0">
                      <a:solidFill>
                        <a:schemeClr val="bg1"/>
                      </a:solidFill>
                      <a:latin typeface="+mn-ea"/>
                    </a:rPr>
                    <a:t>/</a:t>
                  </a:r>
                  <a:r>
                    <a:rPr kumimoji="1" lang="ja-JP" altLang="en-US" sz="1600" b="1" dirty="0">
                      <a:solidFill>
                        <a:schemeClr val="bg1"/>
                      </a:solidFill>
                      <a:latin typeface="+mn-ea"/>
                    </a:rPr>
                    <a:t>サンプル作成を依頼する</a:t>
                  </a:r>
                </a:p>
              </p:txBody>
            </p:sp>
            <p:sp>
              <p:nvSpPr>
                <p:cNvPr id="141" name="正方形/長方形 140">
                  <a:extLst>
                    <a:ext uri="{FF2B5EF4-FFF2-40B4-BE49-F238E27FC236}">
                      <a16:creationId xmlns:a16="http://schemas.microsoft.com/office/drawing/2014/main" id="{B3CC0CE7-C408-0391-C899-FEA766621294}"/>
                    </a:ext>
                  </a:extLst>
                </p:cNvPr>
                <p:cNvSpPr/>
                <p:nvPr/>
              </p:nvSpPr>
              <p:spPr>
                <a:xfrm>
                  <a:off x="6340033" y="5880369"/>
                  <a:ext cx="3819677" cy="42657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spcBef>
                      <a:spcPts val="1200"/>
                    </a:spcBef>
                  </a:pPr>
                  <a:r>
                    <a:rPr lang="en-US" altLang="ja-JP" sz="1600" dirty="0">
                      <a:solidFill>
                        <a:schemeClr val="bg1"/>
                      </a:solidFill>
                      <a:latin typeface="+mn-ea"/>
                      <a:hlinkClick r:id="rId29">
                        <a:extLst>
                          <a:ext uri="{A12FA001-AC4F-418D-AE19-62706E023703}">
                            <ahyp:hlinkClr xmlns:ahyp="http://schemas.microsoft.com/office/drawing/2018/hyperlinkcolor" val="tx"/>
                          </a:ext>
                        </a:extLst>
                      </a:hlinkClick>
                    </a:rPr>
                    <a:t>https://business-jungle.com/material/sample-material/</a:t>
                  </a:r>
                  <a:endParaRPr kumimoji="1" lang="ja-JP" altLang="en-US" sz="1600" dirty="0">
                    <a:solidFill>
                      <a:schemeClr val="bg1"/>
                    </a:solidFill>
                    <a:latin typeface="+mn-ea"/>
                  </a:endParaRPr>
                </a:p>
              </p:txBody>
            </p:sp>
            <p:sp>
              <p:nvSpPr>
                <p:cNvPr id="143" name="正方形/長方形 142">
                  <a:extLst>
                    <a:ext uri="{FF2B5EF4-FFF2-40B4-BE49-F238E27FC236}">
                      <a16:creationId xmlns:a16="http://schemas.microsoft.com/office/drawing/2014/main" id="{22372699-2132-0236-3DE2-EF49FC8BAE7D}"/>
                    </a:ext>
                  </a:extLst>
                </p:cNvPr>
                <p:cNvSpPr/>
                <p:nvPr/>
              </p:nvSpPr>
              <p:spPr>
                <a:xfrm>
                  <a:off x="6513654" y="3829560"/>
                  <a:ext cx="3472434" cy="320492"/>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1600" dirty="0">
                      <a:solidFill>
                        <a:schemeClr val="bg1"/>
                      </a:solidFill>
                      <a:latin typeface="+mn-ea"/>
                    </a:rPr>
                    <a:t>さて、価格と品質はどんな感じだい？</a:t>
                  </a:r>
                </a:p>
              </p:txBody>
            </p:sp>
            <p:pic>
              <p:nvPicPr>
                <p:cNvPr id="161" name="図 160" descr="QR コード&#10;&#10;AI 生成コンテンツは誤りを含む可能性があります。">
                  <a:extLst>
                    <a:ext uri="{FF2B5EF4-FFF2-40B4-BE49-F238E27FC236}">
                      <a16:creationId xmlns:a16="http://schemas.microsoft.com/office/drawing/2014/main" id="{60478842-1932-A701-EDAC-595D99B74EDF}"/>
                    </a:ext>
                  </a:extLst>
                </p:cNvPr>
                <p:cNvPicPr>
                  <a:picLocks noChangeAspect="1"/>
                </p:cNvPicPr>
                <p:nvPr/>
              </p:nvPicPr>
              <p:blipFill>
                <a:blip r:embed="rId30">
                  <a:extLst>
                    <a:ext uri="{28A0092B-C50C-407E-A947-70E740481C1C}">
                      <a14:useLocalDpi xmlns:a14="http://schemas.microsoft.com/office/drawing/2010/main" val="0"/>
                    </a:ext>
                  </a:extLst>
                </a:blip>
                <a:stretch>
                  <a:fillRect/>
                </a:stretch>
              </p:blipFill>
              <p:spPr>
                <a:xfrm>
                  <a:off x="7786509" y="4693527"/>
                  <a:ext cx="926725" cy="926725"/>
                </a:xfrm>
                <a:prstGeom prst="rect">
                  <a:avLst/>
                </a:prstGeom>
              </p:spPr>
            </p:pic>
          </p:grpSp>
        </p:grpSp>
        <p:grpSp>
          <p:nvGrpSpPr>
            <p:cNvPr id="14" name="グループ化 13">
              <a:extLst>
                <a:ext uri="{FF2B5EF4-FFF2-40B4-BE49-F238E27FC236}">
                  <a16:creationId xmlns:a16="http://schemas.microsoft.com/office/drawing/2014/main" id="{C7767A64-5A6E-8ED5-5608-D87BD9F5AAAA}"/>
                </a:ext>
              </a:extLst>
            </p:cNvPr>
            <p:cNvGrpSpPr/>
            <p:nvPr/>
          </p:nvGrpSpPr>
          <p:grpSpPr>
            <a:xfrm>
              <a:off x="8178350" y="1173904"/>
              <a:ext cx="356050" cy="321002"/>
              <a:chOff x="8122417" y="1154643"/>
              <a:chExt cx="356050" cy="321002"/>
            </a:xfrm>
          </p:grpSpPr>
          <p:sp>
            <p:nvSpPr>
              <p:cNvPr id="10" name="涙形 9">
                <a:extLst>
                  <a:ext uri="{FF2B5EF4-FFF2-40B4-BE49-F238E27FC236}">
                    <a16:creationId xmlns:a16="http://schemas.microsoft.com/office/drawing/2014/main" id="{253AA95E-865E-11B3-DD22-BE39ADB11821}"/>
                  </a:ext>
                </a:extLst>
              </p:cNvPr>
              <p:cNvSpPr/>
              <p:nvPr/>
            </p:nvSpPr>
            <p:spPr>
              <a:xfrm rot="9900000">
                <a:off x="8122417" y="1154643"/>
                <a:ext cx="164463" cy="164463"/>
              </a:xfrm>
              <a:prstGeom prst="teardrop">
                <a:avLst>
                  <a:gd name="adj" fmla="val 200000"/>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涙形 11">
                <a:extLst>
                  <a:ext uri="{FF2B5EF4-FFF2-40B4-BE49-F238E27FC236}">
                    <a16:creationId xmlns:a16="http://schemas.microsoft.com/office/drawing/2014/main" id="{6BD6186C-CB0B-41CA-9821-56E7A3FEB289}"/>
                  </a:ext>
                </a:extLst>
              </p:cNvPr>
              <p:cNvSpPr/>
              <p:nvPr/>
            </p:nvSpPr>
            <p:spPr>
              <a:xfrm rot="11700000">
                <a:off x="8314004" y="1311182"/>
                <a:ext cx="164463" cy="164463"/>
              </a:xfrm>
              <a:prstGeom prst="teardrop">
                <a:avLst>
                  <a:gd name="adj" fmla="val 200000"/>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spTree>
    <p:extLst>
      <p:ext uri="{BB962C8B-B14F-4D97-AF65-F5344CB8AC3E}">
        <p14:creationId xmlns:p14="http://schemas.microsoft.com/office/powerpoint/2010/main" val="179777294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ffd60cc4-70c0-4043-81e8-97be71ffa410">
      <Terms xmlns="http://schemas.microsoft.com/office/infopath/2007/PartnerControls"/>
    </lcf76f155ced4ddcb4097134ff3c332f>
    <TaxCatchAll xmlns="1bf6ce71-f2af-4399-804e-8773bbe322f2" xsi:nil="true"/>
  </documentManagement>
</p:properti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C41C3E266D40784080AE7FC7FC3CF127" ma:contentTypeVersion="14" ma:contentTypeDescription="新しいドキュメントを作成します。" ma:contentTypeScope="" ma:versionID="75c7c3f1ea8c28eb2d2c96c6d94c3823">
  <xsd:schema xmlns:xsd="http://www.w3.org/2001/XMLSchema" xmlns:xs="http://www.w3.org/2001/XMLSchema" xmlns:p="http://schemas.microsoft.com/office/2006/metadata/properties" xmlns:ns2="ffd60cc4-70c0-4043-81e8-97be71ffa410" xmlns:ns3="1bf6ce71-f2af-4399-804e-8773bbe322f2" targetNamespace="http://schemas.microsoft.com/office/2006/metadata/properties" ma:root="true" ma:fieldsID="be19b96d4d9679c16e74a1bc78cf10a1" ns2:_="" ns3:_="">
    <xsd:import namespace="ffd60cc4-70c0-4043-81e8-97be71ffa410"/>
    <xsd:import namespace="1bf6ce71-f2af-4399-804e-8773bbe322f2"/>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LengthInSeconds" minOccurs="0"/>
                <xsd:element ref="ns2:MediaServiceSearchPropertie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fd60cc4-70c0-4043-81e8-97be71ffa41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2" nillable="true" ma:taxonomy="true" ma:internalName="lcf76f155ced4ddcb4097134ff3c332f" ma:taxonomyFieldName="MediaServiceImageTags" ma:displayName="画像タグ" ma:readOnly="false" ma:fieldId="{5cf76f15-5ced-4ddc-b409-7134ff3c332f}" ma:taxonomyMulti="true" ma:sspId="e11d2887-7d44-46f2-be60-af6bd70e5d54" ma:termSetId="09814cd3-568e-fe90-9814-8d621ff8fb84" ma:anchorId="fba54fb3-c3e1-fe81-a776-ca4b69148c4d" ma:open="true" ma:isKeyword="false">
      <xsd:complexType>
        <xsd:sequence>
          <xsd:element ref="pc:Terms" minOccurs="0" maxOccurs="1"/>
        </xsd:sequence>
      </xsd:complex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LengthInSeconds" ma:index="18" nillable="true" ma:displayName="MediaLengthInSeconds" ma:hidden="true" ma:internalName="MediaLengthInSeconds" ma:readOnly="true">
      <xsd:simpleType>
        <xsd:restriction base="dms:Unknown"/>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MediaServiceLocation" ma:index="20" nillable="true" ma:displayName="Location" ma:indexed="true" ma:internalName="MediaServiceLocation" ma:readOnly="true">
      <xsd:simpleType>
        <xsd:restriction base="dms:Text"/>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bf6ce71-f2af-4399-804e-8773bbe322f2"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9ffa11d1-c12e-4afe-8e86-e16f823e0944}" ma:internalName="TaxCatchAll" ma:showField="CatchAllData" ma:web="1bf6ce71-f2af-4399-804e-8773bbe322f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3DA9FB9-6363-47BF-9C3B-90ACB0E8D22F}">
  <ds:schemaRefs>
    <ds:schemaRef ds:uri="http://schemas.microsoft.com/sharepoint/v3/contenttype/forms"/>
  </ds:schemaRefs>
</ds:datastoreItem>
</file>

<file path=customXml/itemProps2.xml><?xml version="1.0" encoding="utf-8"?>
<ds:datastoreItem xmlns:ds="http://schemas.openxmlformats.org/officeDocument/2006/customXml" ds:itemID="{C38FE269-A7A8-4206-9C41-5DE4916A6645}">
  <ds:schemaRefs>
    <ds:schemaRef ds:uri="http://schemas.microsoft.com/office/2006/metadata/properties"/>
    <ds:schemaRef ds:uri="http://schemas.microsoft.com/office/infopath/2007/PartnerControls"/>
    <ds:schemaRef ds:uri="ffd60cc4-70c0-4043-81e8-97be71ffa410"/>
    <ds:schemaRef ds:uri="1bf6ce71-f2af-4399-804e-8773bbe322f2"/>
  </ds:schemaRefs>
</ds:datastoreItem>
</file>

<file path=customXml/itemProps3.xml><?xml version="1.0" encoding="utf-8"?>
<ds:datastoreItem xmlns:ds="http://schemas.openxmlformats.org/officeDocument/2006/customXml" ds:itemID="{6C6AE323-8390-4798-BEA5-4B6468D51D4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fd60cc4-70c0-4043-81e8-97be71ffa410"/>
    <ds:schemaRef ds:uri="1bf6ce71-f2af-4399-804e-8773bbe322f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2090</TotalTime>
  <Words>351</Words>
  <Application>Microsoft Office PowerPoint</Application>
  <PresentationFormat>ワイド画面</PresentationFormat>
  <Paragraphs>28</Paragraphs>
  <Slides>2</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游ゴシック</vt:lpstr>
      <vt:lpstr>游ゴシック Light</vt:lpstr>
      <vt:lpstr>Arial</vt:lpstr>
      <vt:lpstr>Wingdings</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松浦</dc:creator>
  <cp:lastModifiedBy>松浦</cp:lastModifiedBy>
  <cp:revision>15</cp:revision>
  <dcterms:created xsi:type="dcterms:W3CDTF">2026-02-02T01:58:36Z</dcterms:created>
  <dcterms:modified xsi:type="dcterms:W3CDTF">2026-02-15T05:05:59Z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0x010100C41C3E266D40784080AE7FC7FC3CF127</vt:lpwstr>
  </property>
  <property fmtid="{D5CDD505-2E9C-101B-9397-08002B2CF9AE}" pid="3" name="MediaServiceImageTags">
    <vt:lpwstr/>
  </property>
</Properties>
</file>