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74"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24FF"/>
    <a:srgbClr val="FDF8ED"/>
    <a:srgbClr val="F5F9FD"/>
    <a:srgbClr val="FBFBFB"/>
    <a:srgbClr val="F9F9F9"/>
    <a:srgbClr val="77BF3F"/>
    <a:srgbClr val="FAC60A"/>
    <a:srgbClr val="46CBE1"/>
    <a:srgbClr val="00D0A8"/>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AEB884-280F-42E6-9C3E-2C480C7A3D9E}" v="586" dt="2026-02-15T04:50:52.574"/>
    <p1510:client id="{B13A2FF2-1236-426E-B1AD-E947EA533366}" v="1" dt="2026-02-15T05:06:24.3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15T05:06:24.319" v="22723"/>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15T05:00:19.102" v="22722" actId="47"/>
        <pc:sldMkLst>
          <pc:docMk/>
          <pc:sldMk cId="2861357872" sldId="6057"/>
        </pc:sldMkLst>
        <pc:spChg chg="add del mod topLvl">
          <ac:chgData name="松浦英宗" userId="9b03fd3a-662f-49ff-9af1-1b93cf7aab22" providerId="ADAL" clId="{56E9DFAE-DDAD-4FCA-8AED-56B2D15DB479}" dt="2026-02-15T01:52:53.932" v="20167" actId="478"/>
          <ac:spMkLst>
            <pc:docMk/>
            <pc:sldMk cId="2861357872" sldId="6057"/>
            <ac:spMk id="2" creationId="{B2BC2440-CAED-002C-573B-17272FAB475C}"/>
          </ac:spMkLst>
        </pc:spChg>
        <pc:spChg chg="add mod">
          <ac:chgData name="松浦英宗" userId="9b03fd3a-662f-49ff-9af1-1b93cf7aab22" providerId="ADAL" clId="{56E9DFAE-DDAD-4FCA-8AED-56B2D15DB479}" dt="2026-02-15T01:55:57.848" v="20202" actId="20577"/>
          <ac:spMkLst>
            <pc:docMk/>
            <pc:sldMk cId="2861357872" sldId="6057"/>
            <ac:spMk id="3" creationId="{ACE85EC5-7FE2-4DF0-9160-9294CF695683}"/>
          </ac:spMkLst>
        </pc:spChg>
        <pc:spChg chg="add mod">
          <ac:chgData name="松浦英宗" userId="9b03fd3a-662f-49ff-9af1-1b93cf7aab22" providerId="ADAL" clId="{56E9DFAE-DDAD-4FCA-8AED-56B2D15DB479}" dt="2026-02-15T03:36:25.891" v="21809" actId="179"/>
          <ac:spMkLst>
            <pc:docMk/>
            <pc:sldMk cId="2861357872" sldId="6057"/>
            <ac:spMk id="4" creationId="{52F9E005-A61F-487D-D4CE-41EFC0922870}"/>
          </ac:spMkLst>
        </pc:spChg>
      </pc:sldChg>
      <pc:sldChg chg="addSp modSp add del mod">
        <pc:chgData name="松浦英宗" userId="9b03fd3a-662f-49ff-9af1-1b93cf7aab22" providerId="ADAL" clId="{56E9DFAE-DDAD-4FCA-8AED-56B2D15DB479}" dt="2026-02-15T05:00:19.102" v="22722" actId="47"/>
        <pc:sldMkLst>
          <pc:docMk/>
          <pc:sldMk cId="702628583" sldId="6058"/>
        </pc:sldMkLst>
        <pc:spChg chg="mod">
          <ac:chgData name="松浦英宗" userId="9b03fd3a-662f-49ff-9af1-1b93cf7aab22" providerId="ADAL" clId="{56E9DFAE-DDAD-4FCA-8AED-56B2D15DB479}" dt="2026-02-15T02:03:41.057" v="20220" actId="14100"/>
          <ac:spMkLst>
            <pc:docMk/>
            <pc:sldMk cId="702628583" sldId="6058"/>
            <ac:spMk id="2" creationId="{0D6E7856-7B32-9D75-8441-0117357F9C75}"/>
          </ac:spMkLst>
        </pc:spChg>
        <pc:spChg chg="add mod">
          <ac:chgData name="松浦英宗" userId="9b03fd3a-662f-49ff-9af1-1b93cf7aab22" providerId="ADAL" clId="{56E9DFAE-DDAD-4FCA-8AED-56B2D15DB479}" dt="2026-02-15T02:04:44.644" v="20285" actId="12789"/>
          <ac:spMkLst>
            <pc:docMk/>
            <pc:sldMk cId="702628583" sldId="6058"/>
            <ac:spMk id="3" creationId="{EC92E2FA-4432-95C2-9365-0B0C5658047C}"/>
          </ac:spMkLst>
        </pc:spChg>
        <pc:spChg chg="add mod">
          <ac:chgData name="松浦英宗" userId="9b03fd3a-662f-49ff-9af1-1b93cf7aab22" providerId="ADAL" clId="{56E9DFAE-DDAD-4FCA-8AED-56B2D15DB479}" dt="2026-02-15T02:04:25.497" v="20269" actId="12788"/>
          <ac:spMkLst>
            <pc:docMk/>
            <pc:sldMk cId="702628583" sldId="6058"/>
            <ac:spMk id="4" creationId="{E1E1B1E6-0197-AF12-679C-24ACC1A5DB6B}"/>
          </ac:spMkLst>
        </pc:spChg>
        <pc:spChg chg="add mod">
          <ac:chgData name="松浦英宗" userId="9b03fd3a-662f-49ff-9af1-1b93cf7aab22" providerId="ADAL" clId="{56E9DFAE-DDAD-4FCA-8AED-56B2D15DB479}" dt="2026-02-15T02:05:06.617" v="20289" actId="20577"/>
          <ac:spMkLst>
            <pc:docMk/>
            <pc:sldMk cId="702628583" sldId="6058"/>
            <ac:spMk id="5" creationId="{0FA7934C-92DD-7171-DEE3-93895F83BBAC}"/>
          </ac:spMkLst>
        </pc:spChg>
        <pc:spChg chg="add mod">
          <ac:chgData name="松浦英宗" userId="9b03fd3a-662f-49ff-9af1-1b93cf7aab22" providerId="ADAL" clId="{56E9DFAE-DDAD-4FCA-8AED-56B2D15DB479}" dt="2026-02-15T02:06:12.052" v="20312" actId="113"/>
          <ac:spMkLst>
            <pc:docMk/>
            <pc:sldMk cId="702628583" sldId="6058"/>
            <ac:spMk id="6" creationId="{720D0D87-FB71-AA09-D706-D8CA1B8ED06E}"/>
          </ac:spMkLst>
        </pc:spChg>
        <pc:spChg chg="mod">
          <ac:chgData name="松浦英宗" userId="9b03fd3a-662f-49ff-9af1-1b93cf7aab22" providerId="ADAL" clId="{56E9DFAE-DDAD-4FCA-8AED-56B2D15DB479}" dt="2026-02-15T02:05:22.340" v="20296" actId="20577"/>
          <ac:spMkLst>
            <pc:docMk/>
            <pc:sldMk cId="702628583" sldId="6058"/>
            <ac:spMk id="9" creationId="{3069C2B8-A6BC-D6D5-D2D3-A3CFF3DFF180}"/>
          </ac:spMkLst>
        </pc:spChg>
        <pc:spChg chg="mod">
          <ac:chgData name="松浦英宗" userId="9b03fd3a-662f-49ff-9af1-1b93cf7aab22" providerId="ADAL" clId="{56E9DFAE-DDAD-4FCA-8AED-56B2D15DB479}" dt="2026-02-15T02:06:12.052" v="20312" actId="113"/>
          <ac:spMkLst>
            <pc:docMk/>
            <pc:sldMk cId="702628583" sldId="6058"/>
            <ac:spMk id="10" creationId="{8F2DA843-E90C-83E0-77B0-16DC0AAE4E97}"/>
          </ac:spMkLst>
        </pc:spChg>
        <pc:spChg chg="mod">
          <ac:chgData name="松浦英宗" userId="9b03fd3a-662f-49ff-9af1-1b93cf7aab22" providerId="ADAL" clId="{56E9DFAE-DDAD-4FCA-8AED-56B2D15DB479}" dt="2026-02-15T02:05:35.585" v="20301" actId="20577"/>
          <ac:spMkLst>
            <pc:docMk/>
            <pc:sldMk cId="702628583" sldId="6058"/>
            <ac:spMk id="12" creationId="{7D301480-AB5B-3CF9-4481-96C1FF50F985}"/>
          </ac:spMkLst>
        </pc:spChg>
        <pc:spChg chg="mod">
          <ac:chgData name="松浦英宗" userId="9b03fd3a-662f-49ff-9af1-1b93cf7aab22" providerId="ADAL" clId="{56E9DFAE-DDAD-4FCA-8AED-56B2D15DB479}" dt="2026-02-15T02:06:12.052" v="20312" actId="113"/>
          <ac:spMkLst>
            <pc:docMk/>
            <pc:sldMk cId="702628583" sldId="6058"/>
            <ac:spMk id="13" creationId="{B0C1DF0D-035B-D3BE-A246-EF285D3EA2E8}"/>
          </ac:spMkLst>
        </pc:spChg>
        <pc:grpChg chg="add mod">
          <ac:chgData name="松浦英宗" userId="9b03fd3a-662f-49ff-9af1-1b93cf7aab22" providerId="ADAL" clId="{56E9DFAE-DDAD-4FCA-8AED-56B2D15DB479}" dt="2026-02-15T02:04:41.253" v="20284" actId="164"/>
          <ac:grpSpMkLst>
            <pc:docMk/>
            <pc:sldMk cId="702628583" sldId="6058"/>
            <ac:grpSpMk id="7" creationId="{59F436C9-41BF-B87B-7BF1-1E4FDA16716C}"/>
          </ac:grpSpMkLst>
        </pc:grpChg>
        <pc:grpChg chg="add mod">
          <ac:chgData name="松浦英宗" userId="9b03fd3a-662f-49ff-9af1-1b93cf7aab22" providerId="ADAL" clId="{56E9DFAE-DDAD-4FCA-8AED-56B2D15DB479}" dt="2026-02-15T02:04:41.253" v="20284" actId="164"/>
          <ac:grpSpMkLst>
            <pc:docMk/>
            <pc:sldMk cId="702628583" sldId="6058"/>
            <ac:grpSpMk id="8" creationId="{99214E48-BF7C-A44D-BE80-0C8C2B6731F1}"/>
          </ac:grpSpMkLst>
        </pc:grpChg>
        <pc:grpChg chg="add mod">
          <ac:chgData name="松浦英宗" userId="9b03fd3a-662f-49ff-9af1-1b93cf7aab22" providerId="ADAL" clId="{56E9DFAE-DDAD-4FCA-8AED-56B2D15DB479}" dt="2026-02-15T02:04:41.253" v="20284" actId="164"/>
          <ac:grpSpMkLst>
            <pc:docMk/>
            <pc:sldMk cId="702628583" sldId="6058"/>
            <ac:grpSpMk id="11" creationId="{B8A820E0-A9F7-4D86-F635-56D446CDF781}"/>
          </ac:grpSpMkLst>
        </pc:grpChg>
        <pc:grpChg chg="add mod">
          <ac:chgData name="松浦英宗" userId="9b03fd3a-662f-49ff-9af1-1b93cf7aab22" providerId="ADAL" clId="{56E9DFAE-DDAD-4FCA-8AED-56B2D15DB479}" dt="2026-02-15T02:04:44.644" v="20285" actId="12789"/>
          <ac:grpSpMkLst>
            <pc:docMk/>
            <pc:sldMk cId="702628583" sldId="6058"/>
            <ac:grpSpMk id="14" creationId="{C6086C76-550F-9B43-A5E7-F42DA99331C0}"/>
          </ac:grpSpMkLst>
        </pc:grpChg>
      </pc:sldChg>
      <pc:sldChg chg="add del">
        <pc:chgData name="松浦英宗" userId="9b03fd3a-662f-49ff-9af1-1b93cf7aab22" providerId="ADAL" clId="{56E9DFAE-DDAD-4FCA-8AED-56B2D15DB479}" dt="2026-02-15T01:51:14.746" v="20125"/>
        <pc:sldMkLst>
          <pc:docMk/>
          <pc:sldMk cId="3199105366" sldId="6058"/>
        </pc:sldMkLst>
      </pc:sldChg>
      <pc:sldChg chg="addSp modSp add del mod">
        <pc:chgData name="松浦英宗" userId="9b03fd3a-662f-49ff-9af1-1b93cf7aab22" providerId="ADAL" clId="{56E9DFAE-DDAD-4FCA-8AED-56B2D15DB479}" dt="2026-02-15T05:00:19.102" v="22722" actId="47"/>
        <pc:sldMkLst>
          <pc:docMk/>
          <pc:sldMk cId="3845066934" sldId="6059"/>
        </pc:sldMkLst>
        <pc:spChg chg="mod">
          <ac:chgData name="松浦英宗" userId="9b03fd3a-662f-49ff-9af1-1b93cf7aab22" providerId="ADAL" clId="{56E9DFAE-DDAD-4FCA-8AED-56B2D15DB479}" dt="2026-02-15T04:31:00.027" v="22235" actId="207"/>
          <ac:spMkLst>
            <pc:docMk/>
            <pc:sldMk cId="3845066934" sldId="6059"/>
            <ac:spMk id="2" creationId="{44F7E579-0495-606C-0B31-741FC1F4171A}"/>
          </ac:spMkLst>
        </pc:spChg>
        <pc:spChg chg="add mod">
          <ac:chgData name="松浦英宗" userId="9b03fd3a-662f-49ff-9af1-1b93cf7aab22" providerId="ADAL" clId="{56E9DFAE-DDAD-4FCA-8AED-56B2D15DB479}" dt="2026-02-15T02:25:04.698" v="20358"/>
          <ac:spMkLst>
            <pc:docMk/>
            <pc:sldMk cId="3845066934" sldId="6059"/>
            <ac:spMk id="3" creationId="{44EAA78D-2294-A4F7-784B-97FDB3A3A74D}"/>
          </ac:spMkLst>
        </pc:spChg>
        <pc:spChg chg="add mod">
          <ac:chgData name="松浦英宗" userId="9b03fd3a-662f-49ff-9af1-1b93cf7aab22" providerId="ADAL" clId="{56E9DFAE-DDAD-4FCA-8AED-56B2D15DB479}" dt="2026-02-15T02:23:50.252" v="20344" actId="164"/>
          <ac:spMkLst>
            <pc:docMk/>
            <pc:sldMk cId="3845066934" sldId="6059"/>
            <ac:spMk id="4" creationId="{C78BAF15-4ECC-A7DE-5490-B54FBABCCE3A}"/>
          </ac:spMkLst>
        </pc:spChg>
        <pc:spChg chg="add mod">
          <ac:chgData name="松浦英宗" userId="9b03fd3a-662f-49ff-9af1-1b93cf7aab22" providerId="ADAL" clId="{56E9DFAE-DDAD-4FCA-8AED-56B2D15DB479}" dt="2026-02-15T02:25:49.727" v="20376" actId="404"/>
          <ac:spMkLst>
            <pc:docMk/>
            <pc:sldMk cId="3845066934" sldId="6059"/>
            <ac:spMk id="5" creationId="{1F769ED2-BC29-B298-B244-F20F9322E625}"/>
          </ac:spMkLst>
        </pc:spChg>
        <pc:spChg chg="mod">
          <ac:chgData name="松浦英宗" userId="9b03fd3a-662f-49ff-9af1-1b93cf7aab22" providerId="ADAL" clId="{56E9DFAE-DDAD-4FCA-8AED-56B2D15DB479}" dt="2026-02-15T02:25:16.283" v="20362"/>
          <ac:spMkLst>
            <pc:docMk/>
            <pc:sldMk cId="3845066934" sldId="6059"/>
            <ac:spMk id="8" creationId="{EA6B7399-855C-1719-FC91-F26A58B4CE69}"/>
          </ac:spMkLst>
        </pc:spChg>
        <pc:spChg chg="mod">
          <ac:chgData name="松浦英宗" userId="9b03fd3a-662f-49ff-9af1-1b93cf7aab22" providerId="ADAL" clId="{56E9DFAE-DDAD-4FCA-8AED-56B2D15DB479}" dt="2026-02-15T02:23:52.332" v="20345" actId="571"/>
          <ac:spMkLst>
            <pc:docMk/>
            <pc:sldMk cId="3845066934" sldId="6059"/>
            <ac:spMk id="9" creationId="{327407CE-8B12-3E19-2EC9-EB846AF0D2E6}"/>
          </ac:spMkLst>
        </pc:spChg>
        <pc:spChg chg="mod">
          <ac:chgData name="松浦英宗" userId="9b03fd3a-662f-49ff-9af1-1b93cf7aab22" providerId="ADAL" clId="{56E9DFAE-DDAD-4FCA-8AED-56B2D15DB479}" dt="2026-02-15T02:25:49.727" v="20376" actId="404"/>
          <ac:spMkLst>
            <pc:docMk/>
            <pc:sldMk cId="3845066934" sldId="6059"/>
            <ac:spMk id="10" creationId="{E2923FE2-0C2D-0A0F-6919-82A6FBD52EC3}"/>
          </ac:spMkLst>
        </pc:spChg>
        <pc:spChg chg="mod">
          <ac:chgData name="松浦英宗" userId="9b03fd3a-662f-49ff-9af1-1b93cf7aab22" providerId="ADAL" clId="{56E9DFAE-DDAD-4FCA-8AED-56B2D15DB479}" dt="2026-02-15T02:25:26.689" v="20366"/>
          <ac:spMkLst>
            <pc:docMk/>
            <pc:sldMk cId="3845066934" sldId="6059"/>
            <ac:spMk id="12" creationId="{96A0F81B-64AA-AD40-87ED-5105ECA5D7BC}"/>
          </ac:spMkLst>
        </pc:spChg>
        <pc:spChg chg="mod">
          <ac:chgData name="松浦英宗" userId="9b03fd3a-662f-49ff-9af1-1b93cf7aab22" providerId="ADAL" clId="{56E9DFAE-DDAD-4FCA-8AED-56B2D15DB479}" dt="2026-02-15T02:23:54.167" v="20346" actId="571"/>
          <ac:spMkLst>
            <pc:docMk/>
            <pc:sldMk cId="3845066934" sldId="6059"/>
            <ac:spMk id="13" creationId="{449EA12A-2441-D3F6-31A3-737C83720FE5}"/>
          </ac:spMkLst>
        </pc:spChg>
        <pc:spChg chg="mod">
          <ac:chgData name="松浦英宗" userId="9b03fd3a-662f-49ff-9af1-1b93cf7aab22" providerId="ADAL" clId="{56E9DFAE-DDAD-4FCA-8AED-56B2D15DB479}" dt="2026-02-15T02:25:49.727" v="20376" actId="404"/>
          <ac:spMkLst>
            <pc:docMk/>
            <pc:sldMk cId="3845066934" sldId="6059"/>
            <ac:spMk id="14" creationId="{0DCB7E06-6C1B-5D95-4A14-87C0C92FB435}"/>
          </ac:spMkLst>
        </pc:spChg>
        <pc:grpChg chg="add mod">
          <ac:chgData name="松浦英宗" userId="9b03fd3a-662f-49ff-9af1-1b93cf7aab22" providerId="ADAL" clId="{56E9DFAE-DDAD-4FCA-8AED-56B2D15DB479}" dt="2026-02-15T02:25:47.341" v="20375" actId="164"/>
          <ac:grpSpMkLst>
            <pc:docMk/>
            <pc:sldMk cId="3845066934" sldId="6059"/>
            <ac:grpSpMk id="6" creationId="{AFF8F9CB-2566-2743-71B4-163875589A7C}"/>
          </ac:grpSpMkLst>
        </pc:grpChg>
        <pc:grpChg chg="add mod">
          <ac:chgData name="松浦英宗" userId="9b03fd3a-662f-49ff-9af1-1b93cf7aab22" providerId="ADAL" clId="{56E9DFAE-DDAD-4FCA-8AED-56B2D15DB479}" dt="2026-02-15T02:25:47.341" v="20375" actId="164"/>
          <ac:grpSpMkLst>
            <pc:docMk/>
            <pc:sldMk cId="3845066934" sldId="6059"/>
            <ac:grpSpMk id="7" creationId="{2E49E65A-6E50-5170-99B0-F14C7D0FD101}"/>
          </ac:grpSpMkLst>
        </pc:grpChg>
        <pc:grpChg chg="add mod">
          <ac:chgData name="松浦英宗" userId="9b03fd3a-662f-49ff-9af1-1b93cf7aab22" providerId="ADAL" clId="{56E9DFAE-DDAD-4FCA-8AED-56B2D15DB479}" dt="2026-02-15T02:25:47.341" v="20375" actId="164"/>
          <ac:grpSpMkLst>
            <pc:docMk/>
            <pc:sldMk cId="3845066934" sldId="6059"/>
            <ac:grpSpMk id="11" creationId="{53D7F5D5-B426-2833-E099-44C32EAD5F59}"/>
          </ac:grpSpMkLst>
        </pc:grpChg>
        <pc:grpChg chg="add mod">
          <ac:chgData name="松浦英宗" userId="9b03fd3a-662f-49ff-9af1-1b93cf7aab22" providerId="ADAL" clId="{56E9DFAE-DDAD-4FCA-8AED-56B2D15DB479}" dt="2026-02-15T02:25:47.341" v="20375" actId="164"/>
          <ac:grpSpMkLst>
            <pc:docMk/>
            <pc:sldMk cId="3845066934" sldId="6059"/>
            <ac:grpSpMk id="15" creationId="{06904F7A-9512-0CCF-7A02-E84BFA88B047}"/>
          </ac:grpSpMkLst>
        </pc:grpChg>
      </pc:sldChg>
      <pc:sldChg chg="addSp modSp add del mod ord">
        <pc:chgData name="松浦英宗" userId="9b03fd3a-662f-49ff-9af1-1b93cf7aab22" providerId="ADAL" clId="{56E9DFAE-DDAD-4FCA-8AED-56B2D15DB479}" dt="2026-02-15T05:00:19.102" v="22722" actId="47"/>
        <pc:sldMkLst>
          <pc:docMk/>
          <pc:sldMk cId="3994076310" sldId="6060"/>
        </pc:sldMkLst>
        <pc:spChg chg="mod ord">
          <ac:chgData name="松浦英宗" userId="9b03fd3a-662f-49ff-9af1-1b93cf7aab22" providerId="ADAL" clId="{56E9DFAE-DDAD-4FCA-8AED-56B2D15DB479}" dt="2026-02-15T02:29:42.063" v="20398" actId="166"/>
          <ac:spMkLst>
            <pc:docMk/>
            <pc:sldMk cId="3994076310" sldId="6060"/>
            <ac:spMk id="2" creationId="{989A9279-1926-D7F8-85CB-1624BDAAAA29}"/>
          </ac:spMkLst>
        </pc:spChg>
        <pc:spChg chg="add mod">
          <ac:chgData name="松浦英宗" userId="9b03fd3a-662f-49ff-9af1-1b93cf7aab22" providerId="ADAL" clId="{56E9DFAE-DDAD-4FCA-8AED-56B2D15DB479}" dt="2026-02-15T02:31:53.842" v="20427" actId="948"/>
          <ac:spMkLst>
            <pc:docMk/>
            <pc:sldMk cId="3994076310" sldId="6060"/>
            <ac:spMk id="3" creationId="{ED8332F4-15FB-2ED4-7DBF-433ABAAA8CE1}"/>
          </ac:spMkLst>
        </pc:spChg>
        <pc:spChg chg="add mod">
          <ac:chgData name="松浦英宗" userId="9b03fd3a-662f-49ff-9af1-1b93cf7aab22" providerId="ADAL" clId="{56E9DFAE-DDAD-4FCA-8AED-56B2D15DB479}" dt="2026-02-15T02:29:34.888" v="20396" actId="207"/>
          <ac:spMkLst>
            <pc:docMk/>
            <pc:sldMk cId="3994076310" sldId="6060"/>
            <ac:spMk id="4" creationId="{FD3F7C39-5C7F-EE82-DC3F-4AF417BD3978}"/>
          </ac:spMkLst>
        </pc:spChg>
      </pc:sldChg>
      <pc:sldChg chg="addSp delSp modSp add del mod ord">
        <pc:chgData name="松浦英宗" userId="9b03fd3a-662f-49ff-9af1-1b93cf7aab22" providerId="ADAL" clId="{56E9DFAE-DDAD-4FCA-8AED-56B2D15DB479}" dt="2026-02-15T05:00:19.102" v="22722" actId="47"/>
        <pc:sldMkLst>
          <pc:docMk/>
          <pc:sldMk cId="4264621823" sldId="6061"/>
        </pc:sldMkLst>
        <pc:spChg chg="mod">
          <ac:chgData name="松浦英宗" userId="9b03fd3a-662f-49ff-9af1-1b93cf7aab22" providerId="ADAL" clId="{56E9DFAE-DDAD-4FCA-8AED-56B2D15DB479}" dt="2026-02-15T02:32:29.223" v="20432" actId="207"/>
          <ac:spMkLst>
            <pc:docMk/>
            <pc:sldMk cId="4264621823" sldId="6061"/>
            <ac:spMk id="2" creationId="{5B3840E5-DC07-A3CC-9CD3-4E28640695A3}"/>
          </ac:spMkLst>
        </pc:spChg>
        <pc:spChg chg="add mod ord">
          <ac:chgData name="松浦英宗" userId="9b03fd3a-662f-49ff-9af1-1b93cf7aab22" providerId="ADAL" clId="{56E9DFAE-DDAD-4FCA-8AED-56B2D15DB479}" dt="2026-02-15T02:34:58.133" v="20521" actId="553"/>
          <ac:spMkLst>
            <pc:docMk/>
            <pc:sldMk cId="4264621823" sldId="6061"/>
            <ac:spMk id="3" creationId="{A0130CAF-A551-B828-C8B5-BA4E36519A8E}"/>
          </ac:spMkLst>
        </pc:spChg>
        <pc:spChg chg="mod topLvl">
          <ac:chgData name="松浦英宗" userId="9b03fd3a-662f-49ff-9af1-1b93cf7aab22" providerId="ADAL" clId="{56E9DFAE-DDAD-4FCA-8AED-56B2D15DB479}" dt="2026-02-15T02:37:51.763" v="20682" actId="165"/>
          <ac:spMkLst>
            <pc:docMk/>
            <pc:sldMk cId="4264621823" sldId="6061"/>
            <ac:spMk id="8" creationId="{5BCE2C44-C775-742B-BE4D-488375399D85}"/>
          </ac:spMkLst>
        </pc:spChg>
        <pc:spChg chg="mod topLvl">
          <ac:chgData name="松浦英宗" userId="9b03fd3a-662f-49ff-9af1-1b93cf7aab22" providerId="ADAL" clId="{56E9DFAE-DDAD-4FCA-8AED-56B2D15DB479}" dt="2026-02-15T02:37:51.763" v="20682" actId="165"/>
          <ac:spMkLst>
            <pc:docMk/>
            <pc:sldMk cId="4264621823" sldId="6061"/>
            <ac:spMk id="9" creationId="{E129B52D-81DE-26D2-8B3F-CE0DAED4C91C}"/>
          </ac:spMkLst>
        </pc:spChg>
        <pc:spChg chg="mod topLvl">
          <ac:chgData name="松浦英宗" userId="9b03fd3a-662f-49ff-9af1-1b93cf7aab22" providerId="ADAL" clId="{56E9DFAE-DDAD-4FCA-8AED-56B2D15DB479}" dt="2026-02-15T02:37:51.763" v="20682" actId="165"/>
          <ac:spMkLst>
            <pc:docMk/>
            <pc:sldMk cId="4264621823" sldId="6061"/>
            <ac:spMk id="10" creationId="{FE0D73B7-1592-89E6-B35E-3143563E5CCC}"/>
          </ac:spMkLst>
        </pc:spChg>
        <pc:spChg chg="mod topLvl">
          <ac:chgData name="松浦英宗" userId="9b03fd3a-662f-49ff-9af1-1b93cf7aab22" providerId="ADAL" clId="{56E9DFAE-DDAD-4FCA-8AED-56B2D15DB479}" dt="2026-02-15T02:37:51.763" v="20682" actId="165"/>
          <ac:spMkLst>
            <pc:docMk/>
            <pc:sldMk cId="4264621823" sldId="6061"/>
            <ac:spMk id="11" creationId="{93B375F0-AF95-771A-1A9C-6AD0A3F8DA02}"/>
          </ac:spMkLst>
        </pc:spChg>
        <pc:spChg chg="mod topLvl">
          <ac:chgData name="松浦英宗" userId="9b03fd3a-662f-49ff-9af1-1b93cf7aab22" providerId="ADAL" clId="{56E9DFAE-DDAD-4FCA-8AED-56B2D15DB479}" dt="2026-02-15T02:37:54.957" v="20683" actId="12788"/>
          <ac:spMkLst>
            <pc:docMk/>
            <pc:sldMk cId="4264621823" sldId="6061"/>
            <ac:spMk id="12" creationId="{41DB07C2-4044-AF35-6098-3AF113F9EDEC}"/>
          </ac:spMkLst>
        </pc:spChg>
        <pc:spChg chg="mod topLvl">
          <ac:chgData name="松浦英宗" userId="9b03fd3a-662f-49ff-9af1-1b93cf7aab22" providerId="ADAL" clId="{56E9DFAE-DDAD-4FCA-8AED-56B2D15DB479}" dt="2026-02-15T02:37:51.763" v="20682" actId="165"/>
          <ac:spMkLst>
            <pc:docMk/>
            <pc:sldMk cId="4264621823" sldId="6061"/>
            <ac:spMk id="13" creationId="{DD62BAF0-339A-8A61-07FE-09B96EC2D103}"/>
          </ac:spMkLst>
        </pc:spChg>
        <pc:spChg chg="add mod">
          <ac:chgData name="松浦英宗" userId="9b03fd3a-662f-49ff-9af1-1b93cf7aab22" providerId="ADAL" clId="{56E9DFAE-DDAD-4FCA-8AED-56B2D15DB479}" dt="2026-02-15T02:34:58.133" v="20521" actId="553"/>
          <ac:spMkLst>
            <pc:docMk/>
            <pc:sldMk cId="4264621823" sldId="6061"/>
            <ac:spMk id="14" creationId="{8B926180-8BB4-83EA-7468-11831FE736F7}"/>
          </ac:spMkLst>
        </pc:spChg>
        <pc:spChg chg="add mod">
          <ac:chgData name="松浦英宗" userId="9b03fd3a-662f-49ff-9af1-1b93cf7aab22" providerId="ADAL" clId="{56E9DFAE-DDAD-4FCA-8AED-56B2D15DB479}" dt="2026-02-15T02:37:58.982" v="20690" actId="1035"/>
          <ac:spMkLst>
            <pc:docMk/>
            <pc:sldMk cId="4264621823" sldId="6061"/>
            <ac:spMk id="15" creationId="{B9F74896-0BA5-24A5-BCBB-F9704D62E8EB}"/>
          </ac:spMkLst>
        </pc:spChg>
        <pc:spChg chg="add mod">
          <ac:chgData name="松浦英宗" userId="9b03fd3a-662f-49ff-9af1-1b93cf7aab22" providerId="ADAL" clId="{56E9DFAE-DDAD-4FCA-8AED-56B2D15DB479}" dt="2026-02-15T02:38:05.148" v="20692" actId="1076"/>
          <ac:spMkLst>
            <pc:docMk/>
            <pc:sldMk cId="4264621823" sldId="6061"/>
            <ac:spMk id="16" creationId="{80C80F59-E6E0-065B-9B89-A50479D1D629}"/>
          </ac:spMkLst>
        </pc:spChg>
        <pc:spChg chg="add mod">
          <ac:chgData name="松浦英宗" userId="9b03fd3a-662f-49ff-9af1-1b93cf7aab22" providerId="ADAL" clId="{56E9DFAE-DDAD-4FCA-8AED-56B2D15DB479}" dt="2026-02-15T02:38:10.161" v="20694" actId="1076"/>
          <ac:spMkLst>
            <pc:docMk/>
            <pc:sldMk cId="4264621823" sldId="6061"/>
            <ac:spMk id="17" creationId="{DC5FA58A-E875-2E61-993D-6443B9F42DEE}"/>
          </ac:spMkLst>
        </pc:spChg>
        <pc:grpChg chg="add del mod">
          <ac:chgData name="松浦英宗" userId="9b03fd3a-662f-49ff-9af1-1b93cf7aab22" providerId="ADAL" clId="{56E9DFAE-DDAD-4FCA-8AED-56B2D15DB479}" dt="2026-02-15T02:37:51.622" v="20681" actId="165"/>
          <ac:grpSpMkLst>
            <pc:docMk/>
            <pc:sldMk cId="4264621823" sldId="6061"/>
            <ac:grpSpMk id="4" creationId="{DD585A04-C50B-5141-07CA-302677F88246}"/>
          </ac:grpSpMkLst>
        </pc:grpChg>
        <pc:grpChg chg="del mod topLvl">
          <ac:chgData name="松浦英宗" userId="9b03fd3a-662f-49ff-9af1-1b93cf7aab22" providerId="ADAL" clId="{56E9DFAE-DDAD-4FCA-8AED-56B2D15DB479}" dt="2026-02-15T02:37:51.763" v="20682" actId="165"/>
          <ac:grpSpMkLst>
            <pc:docMk/>
            <pc:sldMk cId="4264621823" sldId="6061"/>
            <ac:grpSpMk id="5" creationId="{E7F492C1-FEC7-24C3-A0F4-7E64A3EAAB53}"/>
          </ac:grpSpMkLst>
        </pc:grpChg>
        <pc:grpChg chg="del mod topLvl">
          <ac:chgData name="松浦英宗" userId="9b03fd3a-662f-49ff-9af1-1b93cf7aab22" providerId="ADAL" clId="{56E9DFAE-DDAD-4FCA-8AED-56B2D15DB479}" dt="2026-02-15T02:37:51.763" v="20682" actId="165"/>
          <ac:grpSpMkLst>
            <pc:docMk/>
            <pc:sldMk cId="4264621823" sldId="6061"/>
            <ac:grpSpMk id="6" creationId="{33DE54A1-B6CF-92BB-C121-913F9884BC38}"/>
          </ac:grpSpMkLst>
        </pc:grpChg>
        <pc:grpChg chg="del mod topLvl">
          <ac:chgData name="松浦英宗" userId="9b03fd3a-662f-49ff-9af1-1b93cf7aab22" providerId="ADAL" clId="{56E9DFAE-DDAD-4FCA-8AED-56B2D15DB479}" dt="2026-02-15T02:37:51.763" v="20682" actId="165"/>
          <ac:grpSpMkLst>
            <pc:docMk/>
            <pc:sldMk cId="4264621823" sldId="6061"/>
            <ac:grpSpMk id="7" creationId="{8B94015F-BC36-E6D6-E6E7-A44A4315D0DA}"/>
          </ac:grpSpMkLst>
        </pc:grpChg>
      </pc:sldChg>
      <pc:sldChg chg="addSp modSp add del mod ord">
        <pc:chgData name="松浦英宗" userId="9b03fd3a-662f-49ff-9af1-1b93cf7aab22" providerId="ADAL" clId="{56E9DFAE-DDAD-4FCA-8AED-56B2D15DB479}" dt="2026-02-15T05:00:19.102" v="22722" actId="47"/>
        <pc:sldMkLst>
          <pc:docMk/>
          <pc:sldMk cId="927112074" sldId="6062"/>
        </pc:sldMkLst>
        <pc:spChg chg="add mod">
          <ac:chgData name="松浦英宗" userId="9b03fd3a-662f-49ff-9af1-1b93cf7aab22" providerId="ADAL" clId="{56E9DFAE-DDAD-4FCA-8AED-56B2D15DB479}" dt="2026-02-15T02:45:59.112" v="20797" actId="404"/>
          <ac:spMkLst>
            <pc:docMk/>
            <pc:sldMk cId="927112074" sldId="6062"/>
            <ac:spMk id="3" creationId="{DF37F976-CA06-F2A7-2D62-3BFAC1BB10AE}"/>
          </ac:spMkLst>
        </pc:spChg>
        <pc:spChg chg="add mod">
          <ac:chgData name="松浦英宗" userId="9b03fd3a-662f-49ff-9af1-1b93cf7aab22" providerId="ADAL" clId="{56E9DFAE-DDAD-4FCA-8AED-56B2D15DB479}" dt="2026-02-15T02:45:59.112" v="20797" actId="404"/>
          <ac:spMkLst>
            <pc:docMk/>
            <pc:sldMk cId="927112074" sldId="6062"/>
            <ac:spMk id="4" creationId="{8325BA96-A13F-9F96-C023-60B6503E6D9C}"/>
          </ac:spMkLst>
        </pc:spChg>
        <pc:spChg chg="mod">
          <ac:chgData name="松浦英宗" userId="9b03fd3a-662f-49ff-9af1-1b93cf7aab22" providerId="ADAL" clId="{56E9DFAE-DDAD-4FCA-8AED-56B2D15DB479}" dt="2026-02-15T02:45:59.112" v="20797" actId="404"/>
          <ac:spMkLst>
            <pc:docMk/>
            <pc:sldMk cId="927112074" sldId="6062"/>
            <ac:spMk id="7" creationId="{574C440B-E13C-6D7C-3059-9C55F9BBF908}"/>
          </ac:spMkLst>
        </pc:spChg>
        <pc:spChg chg="mod">
          <ac:chgData name="松浦英宗" userId="9b03fd3a-662f-49ff-9af1-1b93cf7aab22" providerId="ADAL" clId="{56E9DFAE-DDAD-4FCA-8AED-56B2D15DB479}" dt="2026-02-15T02:45:59.112" v="20797" actId="404"/>
          <ac:spMkLst>
            <pc:docMk/>
            <pc:sldMk cId="927112074" sldId="6062"/>
            <ac:spMk id="8" creationId="{A02B8994-DC26-0450-8B4C-60D6DBAA6C0D}"/>
          </ac:spMkLst>
        </pc:spChg>
        <pc:spChg chg="mod">
          <ac:chgData name="松浦英宗" userId="9b03fd3a-662f-49ff-9af1-1b93cf7aab22" providerId="ADAL" clId="{56E9DFAE-DDAD-4FCA-8AED-56B2D15DB479}" dt="2026-02-15T02:45:59.112" v="20797" actId="404"/>
          <ac:spMkLst>
            <pc:docMk/>
            <pc:sldMk cId="927112074" sldId="6062"/>
            <ac:spMk id="10" creationId="{A8048065-DE2E-B701-62DE-4B16AD97DFDD}"/>
          </ac:spMkLst>
        </pc:spChg>
        <pc:spChg chg="mod">
          <ac:chgData name="松浦英宗" userId="9b03fd3a-662f-49ff-9af1-1b93cf7aab22" providerId="ADAL" clId="{56E9DFAE-DDAD-4FCA-8AED-56B2D15DB479}" dt="2026-02-15T02:45:59.112" v="20797" actId="404"/>
          <ac:spMkLst>
            <pc:docMk/>
            <pc:sldMk cId="927112074" sldId="6062"/>
            <ac:spMk id="11" creationId="{0A2ADEEF-87A7-0351-C9BD-86182F55CC47}"/>
          </ac:spMkLst>
        </pc:spChg>
        <pc:spChg chg="mod">
          <ac:chgData name="松浦英宗" userId="9b03fd3a-662f-49ff-9af1-1b93cf7aab22" providerId="ADAL" clId="{56E9DFAE-DDAD-4FCA-8AED-56B2D15DB479}" dt="2026-02-15T02:45:59.112" v="20797" actId="404"/>
          <ac:spMkLst>
            <pc:docMk/>
            <pc:sldMk cId="927112074" sldId="6062"/>
            <ac:spMk id="13" creationId="{D85CD882-2F0F-5ADE-0A0D-491F18B4FECF}"/>
          </ac:spMkLst>
        </pc:spChg>
        <pc:spChg chg="mod">
          <ac:chgData name="松浦英宗" userId="9b03fd3a-662f-49ff-9af1-1b93cf7aab22" providerId="ADAL" clId="{56E9DFAE-DDAD-4FCA-8AED-56B2D15DB479}" dt="2026-02-15T02:45:59.112" v="20797" actId="404"/>
          <ac:spMkLst>
            <pc:docMk/>
            <pc:sldMk cId="927112074" sldId="6062"/>
            <ac:spMk id="14" creationId="{790268C7-869C-37A0-6E39-7928DE99511F}"/>
          </ac:spMkLst>
        </pc:spChg>
        <pc:grpChg chg="add mod">
          <ac:chgData name="松浦英宗" userId="9b03fd3a-662f-49ff-9af1-1b93cf7aab22" providerId="ADAL" clId="{56E9DFAE-DDAD-4FCA-8AED-56B2D15DB479}" dt="2026-02-15T02:46:10.273" v="20798" actId="14100"/>
          <ac:grpSpMkLst>
            <pc:docMk/>
            <pc:sldMk cId="927112074" sldId="6062"/>
            <ac:grpSpMk id="5" creationId="{C9A07C31-D076-5D44-600F-8F4090EA69ED}"/>
          </ac:grpSpMkLst>
        </pc:grpChg>
        <pc:grpChg chg="add mod">
          <ac:chgData name="松浦英宗" userId="9b03fd3a-662f-49ff-9af1-1b93cf7aab22" providerId="ADAL" clId="{56E9DFAE-DDAD-4FCA-8AED-56B2D15DB479}" dt="2026-02-15T02:46:12.648" v="20799" actId="465"/>
          <ac:grpSpMkLst>
            <pc:docMk/>
            <pc:sldMk cId="927112074" sldId="6062"/>
            <ac:grpSpMk id="6" creationId="{20F6AF17-4358-95E9-3B56-00374DD2D96C}"/>
          </ac:grpSpMkLst>
        </pc:grpChg>
        <pc:grpChg chg="add mod">
          <ac:chgData name="松浦英宗" userId="9b03fd3a-662f-49ff-9af1-1b93cf7aab22" providerId="ADAL" clId="{56E9DFAE-DDAD-4FCA-8AED-56B2D15DB479}" dt="2026-02-15T02:46:12.648" v="20799" actId="465"/>
          <ac:grpSpMkLst>
            <pc:docMk/>
            <pc:sldMk cId="927112074" sldId="6062"/>
            <ac:grpSpMk id="9" creationId="{597E7D60-96C7-6CFD-ED86-94D9BDCC3764}"/>
          </ac:grpSpMkLst>
        </pc:grpChg>
        <pc:grpChg chg="add mod">
          <ac:chgData name="松浦英宗" userId="9b03fd3a-662f-49ff-9af1-1b93cf7aab22" providerId="ADAL" clId="{56E9DFAE-DDAD-4FCA-8AED-56B2D15DB479}" dt="2026-02-15T02:46:10.273" v="20798" actId="14100"/>
          <ac:grpSpMkLst>
            <pc:docMk/>
            <pc:sldMk cId="927112074" sldId="6062"/>
            <ac:grpSpMk id="12" creationId="{F3A0875F-9CE6-19D5-A354-762E10EE6456}"/>
          </ac:grpSpMkLst>
        </pc:grpChg>
      </pc:sldChg>
      <pc:sldChg chg="addSp delSp modSp add del mod ord">
        <pc:chgData name="松浦英宗" userId="9b03fd3a-662f-49ff-9af1-1b93cf7aab22" providerId="ADAL" clId="{56E9DFAE-DDAD-4FCA-8AED-56B2D15DB479}" dt="2026-02-15T05:00:19.102" v="22722" actId="47"/>
        <pc:sldMkLst>
          <pc:docMk/>
          <pc:sldMk cId="3288070648" sldId="6063"/>
        </pc:sldMkLst>
        <pc:spChg chg="mod">
          <ac:chgData name="松浦英宗" userId="9b03fd3a-662f-49ff-9af1-1b93cf7aab22" providerId="ADAL" clId="{56E9DFAE-DDAD-4FCA-8AED-56B2D15DB479}" dt="2026-02-15T02:48:30.262" v="20811" actId="2711"/>
          <ac:spMkLst>
            <pc:docMk/>
            <pc:sldMk cId="3288070648" sldId="6063"/>
            <ac:spMk id="2" creationId="{477B1E33-5E70-06E4-77D9-D9CB74DAD2FD}"/>
          </ac:spMkLst>
        </pc:spChg>
        <pc:spChg chg="add mod ord">
          <ac:chgData name="松浦英宗" userId="9b03fd3a-662f-49ff-9af1-1b93cf7aab22" providerId="ADAL" clId="{56E9DFAE-DDAD-4FCA-8AED-56B2D15DB479}" dt="2026-02-15T02:48:11.749" v="20809" actId="207"/>
          <ac:spMkLst>
            <pc:docMk/>
            <pc:sldMk cId="3288070648" sldId="6063"/>
            <ac:spMk id="3" creationId="{B2E2524D-314F-7881-1056-8B27E6B5EE1C}"/>
          </ac:spMkLst>
        </pc:spChg>
        <pc:spChg chg="add mod topLvl">
          <ac:chgData name="松浦英宗" userId="9b03fd3a-662f-49ff-9af1-1b93cf7aab22" providerId="ADAL" clId="{56E9DFAE-DDAD-4FCA-8AED-56B2D15DB479}" dt="2026-02-15T02:51:46.216" v="20920" actId="20577"/>
          <ac:spMkLst>
            <pc:docMk/>
            <pc:sldMk cId="3288070648" sldId="6063"/>
            <ac:spMk id="4" creationId="{4393D8FB-B554-F5A6-5E00-3CC5287CF8FB}"/>
          </ac:spMkLst>
        </pc:spChg>
        <pc:spChg chg="add mod topLvl">
          <ac:chgData name="松浦英宗" userId="9b03fd3a-662f-49ff-9af1-1b93cf7aab22" providerId="ADAL" clId="{56E9DFAE-DDAD-4FCA-8AED-56B2D15DB479}" dt="2026-02-15T02:53:27.971" v="20971" actId="404"/>
          <ac:spMkLst>
            <pc:docMk/>
            <pc:sldMk cId="3288070648" sldId="6063"/>
            <ac:spMk id="5" creationId="{7AFB1E57-5C96-71B2-F62B-4C3B743C6BE3}"/>
          </ac:spMkLst>
        </pc:spChg>
        <pc:spChg chg="add mod">
          <ac:chgData name="松浦英宗" userId="9b03fd3a-662f-49ff-9af1-1b93cf7aab22" providerId="ADAL" clId="{56E9DFAE-DDAD-4FCA-8AED-56B2D15DB479}" dt="2026-02-15T02:50:02.354" v="20878" actId="571"/>
          <ac:spMkLst>
            <pc:docMk/>
            <pc:sldMk cId="3288070648" sldId="6063"/>
            <ac:spMk id="9" creationId="{4CF22AC3-EAE3-E6CA-E342-4AAD463A15B5}"/>
          </ac:spMkLst>
        </pc:spChg>
        <pc:spChg chg="add mod">
          <ac:chgData name="松浦英宗" userId="9b03fd3a-662f-49ff-9af1-1b93cf7aab22" providerId="ADAL" clId="{56E9DFAE-DDAD-4FCA-8AED-56B2D15DB479}" dt="2026-02-15T02:50:02.354" v="20878" actId="571"/>
          <ac:spMkLst>
            <pc:docMk/>
            <pc:sldMk cId="3288070648" sldId="6063"/>
            <ac:spMk id="10" creationId="{B979ECB1-8902-CF3E-22CD-E40AB260DE8C}"/>
          </ac:spMkLst>
        </pc:spChg>
        <pc:spChg chg="add mod">
          <ac:chgData name="松浦英宗" userId="9b03fd3a-662f-49ff-9af1-1b93cf7aab22" providerId="ADAL" clId="{56E9DFAE-DDAD-4FCA-8AED-56B2D15DB479}" dt="2026-02-15T02:51:59.215" v="20933"/>
          <ac:spMkLst>
            <pc:docMk/>
            <pc:sldMk cId="3288070648" sldId="6063"/>
            <ac:spMk id="11" creationId="{5207B317-359A-F47C-860A-9DFFFF1CA8B2}"/>
          </ac:spMkLst>
        </pc:spChg>
        <pc:spChg chg="mod">
          <ac:chgData name="松浦英宗" userId="9b03fd3a-662f-49ff-9af1-1b93cf7aab22" providerId="ADAL" clId="{56E9DFAE-DDAD-4FCA-8AED-56B2D15DB479}" dt="2026-02-15T02:52:40.164" v="20951"/>
          <ac:spMkLst>
            <pc:docMk/>
            <pc:sldMk cId="3288070648" sldId="6063"/>
            <ac:spMk id="18" creationId="{A96A84FC-78A0-1C32-185E-4E9A92343FCC}"/>
          </ac:spMkLst>
        </pc:spChg>
        <pc:spChg chg="mod">
          <ac:chgData name="松浦英宗" userId="9b03fd3a-662f-49ff-9af1-1b93cf7aab22" providerId="ADAL" clId="{56E9DFAE-DDAD-4FCA-8AED-56B2D15DB479}" dt="2026-02-15T02:53:27.971" v="20971" actId="404"/>
          <ac:spMkLst>
            <pc:docMk/>
            <pc:sldMk cId="3288070648" sldId="6063"/>
            <ac:spMk id="19" creationId="{10138DED-94AB-37B0-0579-175BAE5ED8D3}"/>
          </ac:spMkLst>
        </pc:spChg>
        <pc:spChg chg="mod">
          <ac:chgData name="松浦英宗" userId="9b03fd3a-662f-49ff-9af1-1b93cf7aab22" providerId="ADAL" clId="{56E9DFAE-DDAD-4FCA-8AED-56B2D15DB479}" dt="2026-02-15T02:52:13.340" v="20939"/>
          <ac:spMkLst>
            <pc:docMk/>
            <pc:sldMk cId="3288070648" sldId="6063"/>
            <ac:spMk id="20" creationId="{AB9FABEC-C324-8A00-83F5-04005955A1E1}"/>
          </ac:spMkLst>
        </pc:spChg>
        <pc:spChg chg="mod">
          <ac:chgData name="松浦英宗" userId="9b03fd3a-662f-49ff-9af1-1b93cf7aab22" providerId="ADAL" clId="{56E9DFAE-DDAD-4FCA-8AED-56B2D15DB479}" dt="2026-02-15T02:52:44.499" v="20953"/>
          <ac:spMkLst>
            <pc:docMk/>
            <pc:sldMk cId="3288070648" sldId="6063"/>
            <ac:spMk id="27" creationId="{8595CD10-88A9-2F55-995D-376A356358C3}"/>
          </ac:spMkLst>
        </pc:spChg>
        <pc:spChg chg="mod">
          <ac:chgData name="松浦英宗" userId="9b03fd3a-662f-49ff-9af1-1b93cf7aab22" providerId="ADAL" clId="{56E9DFAE-DDAD-4FCA-8AED-56B2D15DB479}" dt="2026-02-15T02:53:27.971" v="20971" actId="404"/>
          <ac:spMkLst>
            <pc:docMk/>
            <pc:sldMk cId="3288070648" sldId="6063"/>
            <ac:spMk id="28" creationId="{F38610B6-5B86-EC36-FDDF-E9EBEDEBEB3A}"/>
          </ac:spMkLst>
        </pc:spChg>
        <pc:spChg chg="mod">
          <ac:chgData name="松浦英宗" userId="9b03fd3a-662f-49ff-9af1-1b93cf7aab22" providerId="ADAL" clId="{56E9DFAE-DDAD-4FCA-8AED-56B2D15DB479}" dt="2026-02-15T02:52:18.049" v="20941"/>
          <ac:spMkLst>
            <pc:docMk/>
            <pc:sldMk cId="3288070648" sldId="6063"/>
            <ac:spMk id="29" creationId="{B7394EFB-3400-AFE5-AE4A-958719326F66}"/>
          </ac:spMkLst>
        </pc:spChg>
        <pc:spChg chg="mod">
          <ac:chgData name="松浦英宗" userId="9b03fd3a-662f-49ff-9af1-1b93cf7aab22" providerId="ADAL" clId="{56E9DFAE-DDAD-4FCA-8AED-56B2D15DB479}" dt="2026-02-15T02:52:29.952" v="20947"/>
          <ac:spMkLst>
            <pc:docMk/>
            <pc:sldMk cId="3288070648" sldId="6063"/>
            <ac:spMk id="32" creationId="{839F8D27-1AF9-E47A-7BFA-8B98CEBFD253}"/>
          </ac:spMkLst>
        </pc:spChg>
        <pc:spChg chg="mod">
          <ac:chgData name="松浦英宗" userId="9b03fd3a-662f-49ff-9af1-1b93cf7aab22" providerId="ADAL" clId="{56E9DFAE-DDAD-4FCA-8AED-56B2D15DB479}" dt="2026-02-15T02:53:27.971" v="20971" actId="404"/>
          <ac:spMkLst>
            <pc:docMk/>
            <pc:sldMk cId="3288070648" sldId="6063"/>
            <ac:spMk id="33" creationId="{304B454B-3010-4904-EEF4-3C05B409B2F3}"/>
          </ac:spMkLst>
        </pc:spChg>
        <pc:spChg chg="mod">
          <ac:chgData name="松浦英宗" userId="9b03fd3a-662f-49ff-9af1-1b93cf7aab22" providerId="ADAL" clId="{56E9DFAE-DDAD-4FCA-8AED-56B2D15DB479}" dt="2026-02-15T02:52:04.103" v="20935"/>
          <ac:spMkLst>
            <pc:docMk/>
            <pc:sldMk cId="3288070648" sldId="6063"/>
            <ac:spMk id="34" creationId="{0C39452F-FC44-0C41-65C6-D12D2949687F}"/>
          </ac:spMkLst>
        </pc:spChg>
        <pc:spChg chg="mod">
          <ac:chgData name="松浦英宗" userId="9b03fd3a-662f-49ff-9af1-1b93cf7aab22" providerId="ADAL" clId="{56E9DFAE-DDAD-4FCA-8AED-56B2D15DB479}" dt="2026-02-15T02:52:49.105" v="20955"/>
          <ac:spMkLst>
            <pc:docMk/>
            <pc:sldMk cId="3288070648" sldId="6063"/>
            <ac:spMk id="40" creationId="{A16186E8-F57C-4456-EDF8-EE5611591CAD}"/>
          </ac:spMkLst>
        </pc:spChg>
        <pc:spChg chg="mod">
          <ac:chgData name="松浦英宗" userId="9b03fd3a-662f-49ff-9af1-1b93cf7aab22" providerId="ADAL" clId="{56E9DFAE-DDAD-4FCA-8AED-56B2D15DB479}" dt="2026-02-15T02:53:27.971" v="20971" actId="404"/>
          <ac:spMkLst>
            <pc:docMk/>
            <pc:sldMk cId="3288070648" sldId="6063"/>
            <ac:spMk id="41" creationId="{0688AF9B-88B6-2439-EEFB-33AF44FA2FC1}"/>
          </ac:spMkLst>
        </pc:spChg>
        <pc:spChg chg="mod">
          <ac:chgData name="松浦英宗" userId="9b03fd3a-662f-49ff-9af1-1b93cf7aab22" providerId="ADAL" clId="{56E9DFAE-DDAD-4FCA-8AED-56B2D15DB479}" dt="2026-02-15T02:52:23.623" v="20945" actId="20577"/>
          <ac:spMkLst>
            <pc:docMk/>
            <pc:sldMk cId="3288070648" sldId="6063"/>
            <ac:spMk id="42" creationId="{B7A65144-9DFA-CCA3-8B30-A3654DEE5EF7}"/>
          </ac:spMkLst>
        </pc:spChg>
        <pc:spChg chg="mod">
          <ac:chgData name="松浦英宗" userId="9b03fd3a-662f-49ff-9af1-1b93cf7aab22" providerId="ADAL" clId="{56E9DFAE-DDAD-4FCA-8AED-56B2D15DB479}" dt="2026-02-15T02:52:35.430" v="20949"/>
          <ac:spMkLst>
            <pc:docMk/>
            <pc:sldMk cId="3288070648" sldId="6063"/>
            <ac:spMk id="45" creationId="{98094A95-7DC0-D312-B77D-A67680B33628}"/>
          </ac:spMkLst>
        </pc:spChg>
        <pc:spChg chg="mod">
          <ac:chgData name="松浦英宗" userId="9b03fd3a-662f-49ff-9af1-1b93cf7aab22" providerId="ADAL" clId="{56E9DFAE-DDAD-4FCA-8AED-56B2D15DB479}" dt="2026-02-15T02:53:27.971" v="20971" actId="404"/>
          <ac:spMkLst>
            <pc:docMk/>
            <pc:sldMk cId="3288070648" sldId="6063"/>
            <ac:spMk id="46" creationId="{97C65192-627D-959E-2965-714895B6F2B3}"/>
          </ac:spMkLst>
        </pc:spChg>
        <pc:spChg chg="mod">
          <ac:chgData name="松浦英宗" userId="9b03fd3a-662f-49ff-9af1-1b93cf7aab22" providerId="ADAL" clId="{56E9DFAE-DDAD-4FCA-8AED-56B2D15DB479}" dt="2026-02-15T02:52:08.690" v="20937"/>
          <ac:spMkLst>
            <pc:docMk/>
            <pc:sldMk cId="3288070648" sldId="6063"/>
            <ac:spMk id="47" creationId="{A138CDD6-7DCC-415D-C898-E3FBCF6EB9B8}"/>
          </ac:spMkLst>
        </pc:spChg>
        <pc:grpChg chg="add del mod">
          <ac:chgData name="松浦英宗" userId="9b03fd3a-662f-49ff-9af1-1b93cf7aab22" providerId="ADAL" clId="{56E9DFAE-DDAD-4FCA-8AED-56B2D15DB479}" dt="2026-02-15T02:49:59.298" v="20876" actId="165"/>
          <ac:grpSpMkLst>
            <pc:docMk/>
            <pc:sldMk cId="3288070648" sldId="6063"/>
            <ac:grpSpMk id="6" creationId="{2FC101BF-8598-C8C0-BC9D-2DDFBD17C7C1}"/>
          </ac:grpSpMkLst>
        </pc:grpChg>
        <pc:grpChg chg="add mod">
          <ac:chgData name="松浦英宗" userId="9b03fd3a-662f-49ff-9af1-1b93cf7aab22" providerId="ADAL" clId="{56E9DFAE-DDAD-4FCA-8AED-56B2D15DB479}" dt="2026-02-15T02:50:22.774" v="20899" actId="164"/>
          <ac:grpSpMkLst>
            <pc:docMk/>
            <pc:sldMk cId="3288070648" sldId="6063"/>
            <ac:grpSpMk id="13" creationId="{6EDB43EC-43C7-5B95-6731-EBB0E2274D30}"/>
          </ac:grpSpMkLst>
        </pc:grpChg>
        <pc:grpChg chg="add mod">
          <ac:chgData name="松浦英宗" userId="9b03fd3a-662f-49ff-9af1-1b93cf7aab22" providerId="ADAL" clId="{56E9DFAE-DDAD-4FCA-8AED-56B2D15DB479}" dt="2026-02-15T02:53:17.190" v="20966" actId="164"/>
          <ac:grpSpMkLst>
            <pc:docMk/>
            <pc:sldMk cId="3288070648" sldId="6063"/>
            <ac:grpSpMk id="14" creationId="{29B9B828-0A5D-6ED2-7896-B6C8979D2901}"/>
          </ac:grpSpMkLst>
        </pc:grpChg>
        <pc:grpChg chg="add mod">
          <ac:chgData name="松浦英宗" userId="9b03fd3a-662f-49ff-9af1-1b93cf7aab22" providerId="ADAL" clId="{56E9DFAE-DDAD-4FCA-8AED-56B2D15DB479}" dt="2026-02-15T02:53:17.190" v="20966" actId="164"/>
          <ac:grpSpMkLst>
            <pc:docMk/>
            <pc:sldMk cId="3288070648" sldId="6063"/>
            <ac:grpSpMk id="15" creationId="{AD11C046-8190-942E-D871-B202906D2BA3}"/>
          </ac:grpSpMkLst>
        </pc:grpChg>
        <pc:grpChg chg="mod">
          <ac:chgData name="松浦英宗" userId="9b03fd3a-662f-49ff-9af1-1b93cf7aab22" providerId="ADAL" clId="{56E9DFAE-DDAD-4FCA-8AED-56B2D15DB479}" dt="2026-02-15T02:50:27.030" v="20900" actId="571"/>
          <ac:grpSpMkLst>
            <pc:docMk/>
            <pc:sldMk cId="3288070648" sldId="6063"/>
            <ac:grpSpMk id="17" creationId="{611B5ABF-677C-AAA2-B1B4-F749F0B15484}"/>
          </ac:grpSpMkLst>
        </pc:grpChg>
        <pc:grpChg chg="add mod">
          <ac:chgData name="松浦英宗" userId="9b03fd3a-662f-49ff-9af1-1b93cf7aab22" providerId="ADAL" clId="{56E9DFAE-DDAD-4FCA-8AED-56B2D15DB479}" dt="2026-02-15T02:50:28.448" v="20901" actId="164"/>
          <ac:grpSpMkLst>
            <pc:docMk/>
            <pc:sldMk cId="3288070648" sldId="6063"/>
            <ac:grpSpMk id="21" creationId="{F47CD764-07BE-3EF5-BB1D-E25A039B45FE}"/>
          </ac:grpSpMkLst>
        </pc:grpChg>
        <pc:grpChg chg="mod">
          <ac:chgData name="松浦英宗" userId="9b03fd3a-662f-49ff-9af1-1b93cf7aab22" providerId="ADAL" clId="{56E9DFAE-DDAD-4FCA-8AED-56B2D15DB479}" dt="2026-02-15T02:50:38.767" v="20904" actId="408"/>
          <ac:grpSpMkLst>
            <pc:docMk/>
            <pc:sldMk cId="3288070648" sldId="6063"/>
            <ac:grpSpMk id="22" creationId="{76AC70A6-43F6-B270-4ED2-CA40D11F3A8A}"/>
          </ac:grpSpMkLst>
        </pc:grpChg>
        <pc:grpChg chg="mod">
          <ac:chgData name="松浦英宗" userId="9b03fd3a-662f-49ff-9af1-1b93cf7aab22" providerId="ADAL" clId="{56E9DFAE-DDAD-4FCA-8AED-56B2D15DB479}" dt="2026-02-15T02:53:17.190" v="20966" actId="164"/>
          <ac:grpSpMkLst>
            <pc:docMk/>
            <pc:sldMk cId="3288070648" sldId="6063"/>
            <ac:grpSpMk id="23" creationId="{8DAE2209-C4B0-FBF2-E823-B27C838A1C8C}"/>
          </ac:grpSpMkLst>
        </pc:grpChg>
        <pc:grpChg chg="mod">
          <ac:chgData name="松浦英宗" userId="9b03fd3a-662f-49ff-9af1-1b93cf7aab22" providerId="ADAL" clId="{56E9DFAE-DDAD-4FCA-8AED-56B2D15DB479}" dt="2026-02-15T02:53:17.190" v="20966" actId="164"/>
          <ac:grpSpMkLst>
            <pc:docMk/>
            <pc:sldMk cId="3288070648" sldId="6063"/>
            <ac:grpSpMk id="24" creationId="{426E0C13-D88A-0C08-7419-17678E1FBA6B}"/>
          </ac:grpSpMkLst>
        </pc:grpChg>
        <pc:grpChg chg="mod">
          <ac:chgData name="松浦英宗" userId="9b03fd3a-662f-49ff-9af1-1b93cf7aab22" providerId="ADAL" clId="{56E9DFAE-DDAD-4FCA-8AED-56B2D15DB479}" dt="2026-02-15T02:50:32.550" v="20902" actId="571"/>
          <ac:grpSpMkLst>
            <pc:docMk/>
            <pc:sldMk cId="3288070648" sldId="6063"/>
            <ac:grpSpMk id="26" creationId="{340FED8F-C5F7-5C5D-29AE-5D6928CDA0C1}"/>
          </ac:grpSpMkLst>
        </pc:grpChg>
        <pc:grpChg chg="mod">
          <ac:chgData name="松浦英宗" userId="9b03fd3a-662f-49ff-9af1-1b93cf7aab22" providerId="ADAL" clId="{56E9DFAE-DDAD-4FCA-8AED-56B2D15DB479}" dt="2026-02-15T02:50:32.550" v="20902" actId="571"/>
          <ac:grpSpMkLst>
            <pc:docMk/>
            <pc:sldMk cId="3288070648" sldId="6063"/>
            <ac:grpSpMk id="31" creationId="{20D80A80-4C58-BC6D-EA38-8D8C8E7CB146}"/>
          </ac:grpSpMkLst>
        </pc:grpChg>
        <pc:grpChg chg="add mod">
          <ac:chgData name="松浦英宗" userId="9b03fd3a-662f-49ff-9af1-1b93cf7aab22" providerId="ADAL" clId="{56E9DFAE-DDAD-4FCA-8AED-56B2D15DB479}" dt="2026-02-15T02:50:35.620" v="20903" actId="571"/>
          <ac:grpSpMkLst>
            <pc:docMk/>
            <pc:sldMk cId="3288070648" sldId="6063"/>
            <ac:grpSpMk id="35" creationId="{844F338A-7F65-A57C-DF50-E3A51BBE9734}"/>
          </ac:grpSpMkLst>
        </pc:grpChg>
        <pc:grpChg chg="mod">
          <ac:chgData name="松浦英宗" userId="9b03fd3a-662f-49ff-9af1-1b93cf7aab22" providerId="ADAL" clId="{56E9DFAE-DDAD-4FCA-8AED-56B2D15DB479}" dt="2026-02-15T02:53:17.190" v="20966" actId="164"/>
          <ac:grpSpMkLst>
            <pc:docMk/>
            <pc:sldMk cId="3288070648" sldId="6063"/>
            <ac:grpSpMk id="36" creationId="{524F5DA6-1D11-1360-CE8D-ED2C9CE7DF54}"/>
          </ac:grpSpMkLst>
        </pc:grpChg>
        <pc:grpChg chg="mod">
          <ac:chgData name="松浦英宗" userId="9b03fd3a-662f-49ff-9af1-1b93cf7aab22" providerId="ADAL" clId="{56E9DFAE-DDAD-4FCA-8AED-56B2D15DB479}" dt="2026-02-15T02:53:17.190" v="20966" actId="164"/>
          <ac:grpSpMkLst>
            <pc:docMk/>
            <pc:sldMk cId="3288070648" sldId="6063"/>
            <ac:grpSpMk id="37" creationId="{92B8F173-D3D5-A2E9-CB9E-E5F2F53496B8}"/>
          </ac:grpSpMkLst>
        </pc:grpChg>
        <pc:grpChg chg="mod">
          <ac:chgData name="松浦英宗" userId="9b03fd3a-662f-49ff-9af1-1b93cf7aab22" providerId="ADAL" clId="{56E9DFAE-DDAD-4FCA-8AED-56B2D15DB479}" dt="2026-02-15T02:50:35.620" v="20903" actId="571"/>
          <ac:grpSpMkLst>
            <pc:docMk/>
            <pc:sldMk cId="3288070648" sldId="6063"/>
            <ac:grpSpMk id="39" creationId="{E3286867-C3B2-ECED-F08E-F34767B3B8A6}"/>
          </ac:grpSpMkLst>
        </pc:grpChg>
        <pc:grpChg chg="add mod">
          <ac:chgData name="松浦英宗" userId="9b03fd3a-662f-49ff-9af1-1b93cf7aab22" providerId="ADAL" clId="{56E9DFAE-DDAD-4FCA-8AED-56B2D15DB479}" dt="2026-02-15T02:53:17.190" v="20966" actId="164"/>
          <ac:grpSpMkLst>
            <pc:docMk/>
            <pc:sldMk cId="3288070648" sldId="6063"/>
            <ac:grpSpMk id="48" creationId="{F51C5C96-E77D-3C78-C2AC-F761C0F40DB4}"/>
          </ac:grpSpMkLst>
        </pc:grpChg>
        <pc:cxnChg chg="add mod">
          <ac:chgData name="松浦英宗" userId="9b03fd3a-662f-49ff-9af1-1b93cf7aab22" providerId="ADAL" clId="{56E9DFAE-DDAD-4FCA-8AED-56B2D15DB479}" dt="2026-02-15T02:50:22.774" v="20899" actId="164"/>
          <ac:cxnSpMkLst>
            <pc:docMk/>
            <pc:sldMk cId="3288070648" sldId="6063"/>
            <ac:cxnSpMk id="7" creationId="{9B15FF48-2C8C-E74B-663B-C6BB81872248}"/>
          </ac:cxnSpMkLst>
        </pc:cxnChg>
        <pc:cxnChg chg="mod">
          <ac:chgData name="松浦英宗" userId="9b03fd3a-662f-49ff-9af1-1b93cf7aab22" providerId="ADAL" clId="{56E9DFAE-DDAD-4FCA-8AED-56B2D15DB479}" dt="2026-02-15T02:50:27.030" v="20900" actId="571"/>
          <ac:cxnSpMkLst>
            <pc:docMk/>
            <pc:sldMk cId="3288070648" sldId="6063"/>
            <ac:cxnSpMk id="16" creationId="{5582DF09-B7EC-0534-CBAA-7658036F68A5}"/>
          </ac:cxnSpMkLst>
        </pc:cxnChg>
      </pc:sldChg>
      <pc:sldChg chg="addSp delSp modSp add del mod">
        <pc:chgData name="松浦英宗" userId="9b03fd3a-662f-49ff-9af1-1b93cf7aab22" providerId="ADAL" clId="{56E9DFAE-DDAD-4FCA-8AED-56B2D15DB479}" dt="2026-02-15T05:00:19.102" v="22722" actId="47"/>
        <pc:sldMkLst>
          <pc:docMk/>
          <pc:sldMk cId="2875057464" sldId="6064"/>
        </pc:sldMkLst>
        <pc:spChg chg="add mod">
          <ac:chgData name="松浦英宗" userId="9b03fd3a-662f-49ff-9af1-1b93cf7aab22" providerId="ADAL" clId="{56E9DFAE-DDAD-4FCA-8AED-56B2D15DB479}" dt="2026-02-15T03:09:32.748" v="21276" actId="165"/>
          <ac:spMkLst>
            <pc:docMk/>
            <pc:sldMk cId="2875057464" sldId="6064"/>
            <ac:spMk id="3" creationId="{E5EAD0AE-5DCB-B4C2-89D4-9F7A7101786A}"/>
          </ac:spMkLst>
        </pc:spChg>
        <pc:spChg chg="add mod">
          <ac:chgData name="松浦英宗" userId="9b03fd3a-662f-49ff-9af1-1b93cf7aab22" providerId="ADAL" clId="{56E9DFAE-DDAD-4FCA-8AED-56B2D15DB479}" dt="2026-02-15T03:08:25.363" v="21135" actId="20577"/>
          <ac:spMkLst>
            <pc:docMk/>
            <pc:sldMk cId="2875057464" sldId="6064"/>
            <ac:spMk id="4" creationId="{163E5EB7-6A98-C562-FFD4-030D8F2DBED5}"/>
          </ac:spMkLst>
        </pc:spChg>
        <pc:spChg chg="add mod">
          <ac:chgData name="松浦英宗" userId="9b03fd3a-662f-49ff-9af1-1b93cf7aab22" providerId="ADAL" clId="{56E9DFAE-DDAD-4FCA-8AED-56B2D15DB479}" dt="2026-02-15T03:09:28.121" v="21275" actId="207"/>
          <ac:spMkLst>
            <pc:docMk/>
            <pc:sldMk cId="2875057464" sldId="6064"/>
            <ac:spMk id="5" creationId="{5EBCB24A-E556-8656-031A-6136DEFE050D}"/>
          </ac:spMkLst>
        </pc:spChg>
        <pc:spChg chg="mod">
          <ac:chgData name="松浦英宗" userId="9b03fd3a-662f-49ff-9af1-1b93cf7aab22" providerId="ADAL" clId="{56E9DFAE-DDAD-4FCA-8AED-56B2D15DB479}" dt="2026-02-15T03:09:32.748" v="21276" actId="165"/>
          <ac:spMkLst>
            <pc:docMk/>
            <pc:sldMk cId="2875057464" sldId="6064"/>
            <ac:spMk id="8" creationId="{B1321551-F444-E7C7-B327-CCA68AB00CB8}"/>
          </ac:spMkLst>
        </pc:spChg>
        <pc:spChg chg="mod">
          <ac:chgData name="松浦英宗" userId="9b03fd3a-662f-49ff-9af1-1b93cf7aab22" providerId="ADAL" clId="{56E9DFAE-DDAD-4FCA-8AED-56B2D15DB479}" dt="2026-02-15T03:09:32.748" v="21276" actId="165"/>
          <ac:spMkLst>
            <pc:docMk/>
            <pc:sldMk cId="2875057464" sldId="6064"/>
            <ac:spMk id="9" creationId="{65F57B8A-34EE-DEFE-B566-4B30062B2A56}"/>
          </ac:spMkLst>
        </pc:spChg>
        <pc:spChg chg="mod">
          <ac:chgData name="松浦英宗" userId="9b03fd3a-662f-49ff-9af1-1b93cf7aab22" providerId="ADAL" clId="{56E9DFAE-DDAD-4FCA-8AED-56B2D15DB479}" dt="2026-02-15T03:09:28.121" v="21275" actId="207"/>
          <ac:spMkLst>
            <pc:docMk/>
            <pc:sldMk cId="2875057464" sldId="6064"/>
            <ac:spMk id="10" creationId="{B582C064-9B46-549C-1D0C-55E57D5EC304}"/>
          </ac:spMkLst>
        </pc:spChg>
        <pc:spChg chg="mod">
          <ac:chgData name="松浦英宗" userId="9b03fd3a-662f-49ff-9af1-1b93cf7aab22" providerId="ADAL" clId="{56E9DFAE-DDAD-4FCA-8AED-56B2D15DB479}" dt="2026-02-15T03:09:32.748" v="21276" actId="165"/>
          <ac:spMkLst>
            <pc:docMk/>
            <pc:sldMk cId="2875057464" sldId="6064"/>
            <ac:spMk id="12" creationId="{61FCEC40-8A4E-AF7E-F6C6-BFF9922DE84F}"/>
          </ac:spMkLst>
        </pc:spChg>
        <pc:spChg chg="mod">
          <ac:chgData name="松浦英宗" userId="9b03fd3a-662f-49ff-9af1-1b93cf7aab22" providerId="ADAL" clId="{56E9DFAE-DDAD-4FCA-8AED-56B2D15DB479}" dt="2026-02-15T03:08:34.901" v="21173" actId="20577"/>
          <ac:spMkLst>
            <pc:docMk/>
            <pc:sldMk cId="2875057464" sldId="6064"/>
            <ac:spMk id="13" creationId="{4D7AAFF8-CD6C-662E-7229-1A9573138566}"/>
          </ac:spMkLst>
        </pc:spChg>
        <pc:spChg chg="mod">
          <ac:chgData name="松浦英宗" userId="9b03fd3a-662f-49ff-9af1-1b93cf7aab22" providerId="ADAL" clId="{56E9DFAE-DDAD-4FCA-8AED-56B2D15DB479}" dt="2026-02-15T03:09:32.748" v="21276" actId="165"/>
          <ac:spMkLst>
            <pc:docMk/>
            <pc:sldMk cId="2875057464" sldId="6064"/>
            <ac:spMk id="14" creationId="{4D40A956-B312-DE97-2E89-FFA424ADE85A}"/>
          </ac:spMkLst>
        </pc:spChg>
        <pc:spChg chg="mod">
          <ac:chgData name="松浦英宗" userId="9b03fd3a-662f-49ff-9af1-1b93cf7aab22" providerId="ADAL" clId="{56E9DFAE-DDAD-4FCA-8AED-56B2D15DB479}" dt="2026-02-15T03:09:32.748" v="21276" actId="165"/>
          <ac:spMkLst>
            <pc:docMk/>
            <pc:sldMk cId="2875057464" sldId="6064"/>
            <ac:spMk id="16" creationId="{26DA2006-E49E-D45B-DC34-70766DFFEC16}"/>
          </ac:spMkLst>
        </pc:spChg>
        <pc:spChg chg="mod">
          <ac:chgData name="松浦英宗" userId="9b03fd3a-662f-49ff-9af1-1b93cf7aab22" providerId="ADAL" clId="{56E9DFAE-DDAD-4FCA-8AED-56B2D15DB479}" dt="2026-02-15T03:09:32.748" v="21276" actId="165"/>
          <ac:spMkLst>
            <pc:docMk/>
            <pc:sldMk cId="2875057464" sldId="6064"/>
            <ac:spMk id="17" creationId="{4E345DD0-B49E-5033-E84D-D69D66B8EC48}"/>
          </ac:spMkLst>
        </pc:spChg>
        <pc:spChg chg="mod">
          <ac:chgData name="松浦英宗" userId="9b03fd3a-662f-49ff-9af1-1b93cf7aab22" providerId="ADAL" clId="{56E9DFAE-DDAD-4FCA-8AED-56B2D15DB479}" dt="2026-02-15T03:09:28.121" v="21275" actId="207"/>
          <ac:spMkLst>
            <pc:docMk/>
            <pc:sldMk cId="2875057464" sldId="6064"/>
            <ac:spMk id="18" creationId="{B4CD3A87-174A-6926-7CDA-3240BBEC4757}"/>
          </ac:spMkLst>
        </pc:spChg>
        <pc:spChg chg="mod">
          <ac:chgData name="松浦英宗" userId="9b03fd3a-662f-49ff-9af1-1b93cf7aab22" providerId="ADAL" clId="{56E9DFAE-DDAD-4FCA-8AED-56B2D15DB479}" dt="2026-02-15T03:09:32.748" v="21276" actId="165"/>
          <ac:spMkLst>
            <pc:docMk/>
            <pc:sldMk cId="2875057464" sldId="6064"/>
            <ac:spMk id="20" creationId="{1C4CBFE0-DDCA-11DA-ED95-3919E4CACC7F}"/>
          </ac:spMkLst>
        </pc:spChg>
        <pc:spChg chg="mod">
          <ac:chgData name="松浦英宗" userId="9b03fd3a-662f-49ff-9af1-1b93cf7aab22" providerId="ADAL" clId="{56E9DFAE-DDAD-4FCA-8AED-56B2D15DB479}" dt="2026-02-15T03:09:32.748" v="21276" actId="165"/>
          <ac:spMkLst>
            <pc:docMk/>
            <pc:sldMk cId="2875057464" sldId="6064"/>
            <ac:spMk id="21" creationId="{23E96062-DB63-968F-3396-BAC90AA3B3D2}"/>
          </ac:spMkLst>
        </pc:spChg>
        <pc:spChg chg="mod">
          <ac:chgData name="松浦英宗" userId="9b03fd3a-662f-49ff-9af1-1b93cf7aab22" providerId="ADAL" clId="{56E9DFAE-DDAD-4FCA-8AED-56B2D15DB479}" dt="2026-02-15T03:09:32.748" v="21276" actId="165"/>
          <ac:spMkLst>
            <pc:docMk/>
            <pc:sldMk cId="2875057464" sldId="6064"/>
            <ac:spMk id="22" creationId="{7C016EFC-489C-ADA6-C3E2-3416391A4E6C}"/>
          </ac:spMkLst>
        </pc:spChg>
        <pc:spChg chg="mod">
          <ac:chgData name="松浦英宗" userId="9b03fd3a-662f-49ff-9af1-1b93cf7aab22" providerId="ADAL" clId="{56E9DFAE-DDAD-4FCA-8AED-56B2D15DB479}" dt="2026-02-15T03:06:07.822" v="21052" actId="571"/>
          <ac:spMkLst>
            <pc:docMk/>
            <pc:sldMk cId="2875057464" sldId="6064"/>
            <ac:spMk id="24" creationId="{1D4F0957-77B5-ACED-B942-2D2DB7C534DF}"/>
          </ac:spMkLst>
        </pc:spChg>
        <pc:spChg chg="mod">
          <ac:chgData name="松浦英宗" userId="9b03fd3a-662f-49ff-9af1-1b93cf7aab22" providerId="ADAL" clId="{56E9DFAE-DDAD-4FCA-8AED-56B2D15DB479}" dt="2026-02-15T03:08:53.372" v="21243" actId="20577"/>
          <ac:spMkLst>
            <pc:docMk/>
            <pc:sldMk cId="2875057464" sldId="6064"/>
            <ac:spMk id="25" creationId="{D6E26792-B37E-F5E5-099F-C1730C61230A}"/>
          </ac:spMkLst>
        </pc:spChg>
        <pc:spChg chg="mod">
          <ac:chgData name="松浦英宗" userId="9b03fd3a-662f-49ff-9af1-1b93cf7aab22" providerId="ADAL" clId="{56E9DFAE-DDAD-4FCA-8AED-56B2D15DB479}" dt="2026-02-15T03:09:28.121" v="21275" actId="207"/>
          <ac:spMkLst>
            <pc:docMk/>
            <pc:sldMk cId="2875057464" sldId="6064"/>
            <ac:spMk id="26" creationId="{021BD5D8-4BE8-1EEB-222B-E38F693AAB59}"/>
          </ac:spMkLst>
        </pc:spChg>
        <pc:spChg chg="add mod">
          <ac:chgData name="松浦英宗" userId="9b03fd3a-662f-49ff-9af1-1b93cf7aab22" providerId="ADAL" clId="{56E9DFAE-DDAD-4FCA-8AED-56B2D15DB479}" dt="2026-02-15T03:08:08.696" v="21106" actId="242"/>
          <ac:spMkLst>
            <pc:docMk/>
            <pc:sldMk cId="2875057464" sldId="6064"/>
            <ac:spMk id="28" creationId="{BF433EEB-F411-3925-3463-1C5C20105E80}"/>
          </ac:spMkLst>
        </pc:spChg>
        <pc:spChg chg="add mod">
          <ac:chgData name="松浦英宗" userId="9b03fd3a-662f-49ff-9af1-1b93cf7aab22" providerId="ADAL" clId="{56E9DFAE-DDAD-4FCA-8AED-56B2D15DB479}" dt="2026-02-15T03:22:29.686" v="21398" actId="207"/>
          <ac:spMkLst>
            <pc:docMk/>
            <pc:sldMk cId="2875057464" sldId="6064"/>
            <ac:spMk id="29" creationId="{D53402B1-7200-F00D-CB4A-3E835376654E}"/>
          </ac:spMkLst>
        </pc:spChg>
        <pc:spChg chg="add mod">
          <ac:chgData name="松浦英宗" userId="9b03fd3a-662f-49ff-9af1-1b93cf7aab22" providerId="ADAL" clId="{56E9DFAE-DDAD-4FCA-8AED-56B2D15DB479}" dt="2026-02-15T03:22:29.686" v="21398" actId="207"/>
          <ac:spMkLst>
            <pc:docMk/>
            <pc:sldMk cId="2875057464" sldId="6064"/>
            <ac:spMk id="30" creationId="{D4C8A390-1FD2-EAE6-45FA-06AC6AECFCB6}"/>
          </ac:spMkLst>
        </pc:spChg>
        <pc:spChg chg="add mod">
          <ac:chgData name="松浦英宗" userId="9b03fd3a-662f-49ff-9af1-1b93cf7aab22" providerId="ADAL" clId="{56E9DFAE-DDAD-4FCA-8AED-56B2D15DB479}" dt="2026-02-15T03:22:29.686" v="21398" actId="207"/>
          <ac:spMkLst>
            <pc:docMk/>
            <pc:sldMk cId="2875057464" sldId="6064"/>
            <ac:spMk id="31" creationId="{06A7421C-6B67-D346-379A-EACF0B1E780F}"/>
          </ac:spMkLst>
        </pc:spChg>
        <pc:spChg chg="add mod">
          <ac:chgData name="松浦英宗" userId="9b03fd3a-662f-49ff-9af1-1b93cf7aab22" providerId="ADAL" clId="{56E9DFAE-DDAD-4FCA-8AED-56B2D15DB479}" dt="2026-02-15T03:22:29.686" v="21398" actId="207"/>
          <ac:spMkLst>
            <pc:docMk/>
            <pc:sldMk cId="2875057464" sldId="6064"/>
            <ac:spMk id="32" creationId="{A9DD4A30-3E82-9F3B-B258-A82BB1A2A543}"/>
          </ac:spMkLst>
        </pc:spChg>
        <pc:spChg chg="add mod">
          <ac:chgData name="松浦英宗" userId="9b03fd3a-662f-49ff-9af1-1b93cf7aab22" providerId="ADAL" clId="{56E9DFAE-DDAD-4FCA-8AED-56B2D15DB479}" dt="2026-02-15T03:22:29.686" v="21398" actId="207"/>
          <ac:spMkLst>
            <pc:docMk/>
            <pc:sldMk cId="2875057464" sldId="6064"/>
            <ac:spMk id="33" creationId="{A0B190CA-F847-04E7-E6F8-A2F490DEA30A}"/>
          </ac:spMkLst>
        </pc:spChg>
        <pc:spChg chg="add mod">
          <ac:chgData name="松浦英宗" userId="9b03fd3a-662f-49ff-9af1-1b93cf7aab22" providerId="ADAL" clId="{56E9DFAE-DDAD-4FCA-8AED-56B2D15DB479}" dt="2026-02-15T03:22:29.686" v="21398" actId="207"/>
          <ac:spMkLst>
            <pc:docMk/>
            <pc:sldMk cId="2875057464" sldId="6064"/>
            <ac:spMk id="34" creationId="{B06319EA-46AD-08BD-A433-C6284191E0A5}"/>
          </ac:spMkLst>
        </pc:spChg>
        <pc:grpChg chg="add mod">
          <ac:chgData name="松浦英宗" userId="9b03fd3a-662f-49ff-9af1-1b93cf7aab22" providerId="ADAL" clId="{56E9DFAE-DDAD-4FCA-8AED-56B2D15DB479}" dt="2026-02-15T03:06:12.966" v="21053" actId="164"/>
          <ac:grpSpMkLst>
            <pc:docMk/>
            <pc:sldMk cId="2875057464" sldId="6064"/>
            <ac:grpSpMk id="6" creationId="{F3DAB9C5-F0F5-37DE-A39C-646DD59E10C4}"/>
          </ac:grpSpMkLst>
        </pc:grpChg>
        <pc:grpChg chg="add mod">
          <ac:chgData name="松浦英宗" userId="9b03fd3a-662f-49ff-9af1-1b93cf7aab22" providerId="ADAL" clId="{56E9DFAE-DDAD-4FCA-8AED-56B2D15DB479}" dt="2026-02-15T03:06:12.966" v="21053" actId="164"/>
          <ac:grpSpMkLst>
            <pc:docMk/>
            <pc:sldMk cId="2875057464" sldId="6064"/>
            <ac:grpSpMk id="7" creationId="{4D54CAA9-664F-8470-87FB-0A2AFA7345F5}"/>
          </ac:grpSpMkLst>
        </pc:grpChg>
        <pc:grpChg chg="add mod">
          <ac:chgData name="松浦英宗" userId="9b03fd3a-662f-49ff-9af1-1b93cf7aab22" providerId="ADAL" clId="{56E9DFAE-DDAD-4FCA-8AED-56B2D15DB479}" dt="2026-02-15T03:06:12.966" v="21053" actId="164"/>
          <ac:grpSpMkLst>
            <pc:docMk/>
            <pc:sldMk cId="2875057464" sldId="6064"/>
            <ac:grpSpMk id="11" creationId="{CBD71499-B2E8-7107-3EF4-9624F74CA1E5}"/>
          </ac:grpSpMkLst>
        </pc:grpChg>
        <pc:grpChg chg="mod">
          <ac:chgData name="松浦英宗" userId="9b03fd3a-662f-49ff-9af1-1b93cf7aab22" providerId="ADAL" clId="{56E9DFAE-DDAD-4FCA-8AED-56B2D15DB479}" dt="2026-02-15T03:06:12.966" v="21053" actId="164"/>
          <ac:grpSpMkLst>
            <pc:docMk/>
            <pc:sldMk cId="2875057464" sldId="6064"/>
            <ac:grpSpMk id="15" creationId="{F2CA6509-449B-3BE1-C0AD-535AA04D81D0}"/>
          </ac:grpSpMkLst>
        </pc:grpChg>
        <pc:grpChg chg="mod">
          <ac:chgData name="松浦英宗" userId="9b03fd3a-662f-49ff-9af1-1b93cf7aab22" providerId="ADAL" clId="{56E9DFAE-DDAD-4FCA-8AED-56B2D15DB479}" dt="2026-02-15T03:06:12.966" v="21053" actId="164"/>
          <ac:grpSpMkLst>
            <pc:docMk/>
            <pc:sldMk cId="2875057464" sldId="6064"/>
            <ac:grpSpMk id="19" creationId="{086F4637-D843-43B1-132A-08016E560BD7}"/>
          </ac:grpSpMkLst>
        </pc:grpChg>
        <pc:grpChg chg="add mod">
          <ac:chgData name="松浦英宗" userId="9b03fd3a-662f-49ff-9af1-1b93cf7aab22" providerId="ADAL" clId="{56E9DFAE-DDAD-4FCA-8AED-56B2D15DB479}" dt="2026-02-15T03:06:12.966" v="21053" actId="164"/>
          <ac:grpSpMkLst>
            <pc:docMk/>
            <pc:sldMk cId="2875057464" sldId="6064"/>
            <ac:grpSpMk id="23" creationId="{9FEE5FA2-799B-95E2-3D16-0D8B266A1406}"/>
          </ac:grpSpMkLst>
        </pc:grpChg>
        <pc:grpChg chg="add mod">
          <ac:chgData name="松浦英宗" userId="9b03fd3a-662f-49ff-9af1-1b93cf7aab22" providerId="ADAL" clId="{56E9DFAE-DDAD-4FCA-8AED-56B2D15DB479}" dt="2026-02-15T03:08:02.853" v="21104" actId="1035"/>
          <ac:grpSpMkLst>
            <pc:docMk/>
            <pc:sldMk cId="2875057464" sldId="6064"/>
            <ac:grpSpMk id="27" creationId="{4EEF50ED-9456-2B05-A631-E9663FE250B7}"/>
          </ac:grpSpMkLst>
        </pc:grpChg>
      </pc:sldChg>
      <pc:sldChg chg="addSp delSp modSp add del mod ord">
        <pc:chgData name="松浦英宗" userId="9b03fd3a-662f-49ff-9af1-1b93cf7aab22" providerId="ADAL" clId="{56E9DFAE-DDAD-4FCA-8AED-56B2D15DB479}" dt="2026-02-15T05:00:19.102" v="22722" actId="47"/>
        <pc:sldMkLst>
          <pc:docMk/>
          <pc:sldMk cId="3771984897" sldId="6065"/>
        </pc:sldMkLst>
        <pc:spChg chg="del mod">
          <ac:chgData name="松浦英宗" userId="9b03fd3a-662f-49ff-9af1-1b93cf7aab22" providerId="ADAL" clId="{56E9DFAE-DDAD-4FCA-8AED-56B2D15DB479}" dt="2026-02-15T03:22:38.463" v="21400" actId="478"/>
          <ac:spMkLst>
            <pc:docMk/>
            <pc:sldMk cId="3771984897" sldId="6065"/>
            <ac:spMk id="4" creationId="{C138418D-FE4D-ED65-36BD-86DA82E49A40}"/>
          </ac:spMkLst>
        </pc:spChg>
        <pc:spChg chg="mod">
          <ac:chgData name="松浦英宗" userId="9b03fd3a-662f-49ff-9af1-1b93cf7aab22" providerId="ADAL" clId="{56E9DFAE-DDAD-4FCA-8AED-56B2D15DB479}" dt="2026-02-15T03:24:50.606" v="21502" actId="20577"/>
          <ac:spMkLst>
            <pc:docMk/>
            <pc:sldMk cId="3771984897" sldId="6065"/>
            <ac:spMk id="5" creationId="{24B5987B-D180-F045-39CE-1081FD0F86A5}"/>
          </ac:spMkLst>
        </pc:spChg>
        <pc:spChg chg="mod">
          <ac:chgData name="松浦英宗" userId="9b03fd3a-662f-49ff-9af1-1b93cf7aab22" providerId="ADAL" clId="{56E9DFAE-DDAD-4FCA-8AED-56B2D15DB479}" dt="2026-02-15T03:24:52.632" v="21506" actId="6549"/>
          <ac:spMkLst>
            <pc:docMk/>
            <pc:sldMk cId="3771984897" sldId="6065"/>
            <ac:spMk id="6" creationId="{E29C4545-E7B8-3C2E-DEB9-CA363D23F9FA}"/>
          </ac:spMkLst>
        </pc:spChg>
        <pc:spChg chg="add mod">
          <ac:chgData name="松浦英宗" userId="9b03fd3a-662f-49ff-9af1-1b93cf7aab22" providerId="ADAL" clId="{56E9DFAE-DDAD-4FCA-8AED-56B2D15DB479}" dt="2026-02-15T03:26:04.919" v="21598" actId="14100"/>
          <ac:spMkLst>
            <pc:docMk/>
            <pc:sldMk cId="3771984897" sldId="6065"/>
            <ac:spMk id="7" creationId="{5D3F6083-5CD6-59D6-C917-DCD4230FE4F5}"/>
          </ac:spMkLst>
        </pc:spChg>
        <pc:spChg chg="mod">
          <ac:chgData name="松浦英宗" userId="9b03fd3a-662f-49ff-9af1-1b93cf7aab22" providerId="ADAL" clId="{56E9DFAE-DDAD-4FCA-8AED-56B2D15DB479}" dt="2026-02-15T03:25:01.103" v="21524" actId="20577"/>
          <ac:spMkLst>
            <pc:docMk/>
            <pc:sldMk cId="3771984897" sldId="6065"/>
            <ac:spMk id="9" creationId="{98A30600-4951-41F2-6D63-0F8CB4772FEB}"/>
          </ac:spMkLst>
        </pc:spChg>
        <pc:spChg chg="mod">
          <ac:chgData name="松浦英宗" userId="9b03fd3a-662f-49ff-9af1-1b93cf7aab22" providerId="ADAL" clId="{56E9DFAE-DDAD-4FCA-8AED-56B2D15DB479}" dt="2026-02-15T03:25:06.085" v="21533" actId="20577"/>
          <ac:spMkLst>
            <pc:docMk/>
            <pc:sldMk cId="3771984897" sldId="6065"/>
            <ac:spMk id="10" creationId="{C584F58B-D248-B2A3-16CB-31C84A4F6838}"/>
          </ac:spMkLst>
        </pc:spChg>
        <pc:spChg chg="mod">
          <ac:chgData name="松浦英宗" userId="9b03fd3a-662f-49ff-9af1-1b93cf7aab22" providerId="ADAL" clId="{56E9DFAE-DDAD-4FCA-8AED-56B2D15DB479}" dt="2026-02-15T03:25:15.572" v="21550" actId="20577"/>
          <ac:spMkLst>
            <pc:docMk/>
            <pc:sldMk cId="3771984897" sldId="6065"/>
            <ac:spMk id="12" creationId="{6DCE6BD6-4259-FAF0-D945-4B30102C3ADB}"/>
          </ac:spMkLst>
        </pc:spChg>
        <pc:spChg chg="mod">
          <ac:chgData name="松浦英宗" userId="9b03fd3a-662f-49ff-9af1-1b93cf7aab22" providerId="ADAL" clId="{56E9DFAE-DDAD-4FCA-8AED-56B2D15DB479}" dt="2026-02-15T03:25:20.063" v="21558" actId="20577"/>
          <ac:spMkLst>
            <pc:docMk/>
            <pc:sldMk cId="3771984897" sldId="6065"/>
            <ac:spMk id="13" creationId="{346C1C65-238E-E2DD-EF4C-AF29974AC5BA}"/>
          </ac:spMkLst>
        </pc:spChg>
        <pc:spChg chg="mod">
          <ac:chgData name="松浦英宗" userId="9b03fd3a-662f-49ff-9af1-1b93cf7aab22" providerId="ADAL" clId="{56E9DFAE-DDAD-4FCA-8AED-56B2D15DB479}" dt="2026-02-15T03:25:25.339" v="21578" actId="20577"/>
          <ac:spMkLst>
            <pc:docMk/>
            <pc:sldMk cId="3771984897" sldId="6065"/>
            <ac:spMk id="15" creationId="{3813B631-FB45-083D-7212-2ADC0C657EA2}"/>
          </ac:spMkLst>
        </pc:spChg>
        <pc:spChg chg="mod">
          <ac:chgData name="松浦英宗" userId="9b03fd3a-662f-49ff-9af1-1b93cf7aab22" providerId="ADAL" clId="{56E9DFAE-DDAD-4FCA-8AED-56B2D15DB479}" dt="2026-02-15T03:25:28.995" v="21583" actId="6549"/>
          <ac:spMkLst>
            <pc:docMk/>
            <pc:sldMk cId="3771984897" sldId="6065"/>
            <ac:spMk id="16" creationId="{23C7F639-FF63-E385-216A-221464E7E84F}"/>
          </ac:spMkLst>
        </pc:spChg>
        <pc:grpChg chg="add mod">
          <ac:chgData name="松浦英宗" userId="9b03fd3a-662f-49ff-9af1-1b93cf7aab22" providerId="ADAL" clId="{56E9DFAE-DDAD-4FCA-8AED-56B2D15DB479}" dt="2026-02-15T03:23:18.713" v="21431" actId="164"/>
          <ac:grpSpMkLst>
            <pc:docMk/>
            <pc:sldMk cId="3771984897" sldId="6065"/>
            <ac:grpSpMk id="3" creationId="{70EC8496-052F-24ED-6B15-B035D3BC1D0E}"/>
          </ac:grpSpMkLst>
        </pc:grpChg>
        <pc:grpChg chg="add mod">
          <ac:chgData name="松浦英宗" userId="9b03fd3a-662f-49ff-9af1-1b93cf7aab22" providerId="ADAL" clId="{56E9DFAE-DDAD-4FCA-8AED-56B2D15DB479}" dt="2026-02-15T03:23:18.713" v="21431" actId="164"/>
          <ac:grpSpMkLst>
            <pc:docMk/>
            <pc:sldMk cId="3771984897" sldId="6065"/>
            <ac:grpSpMk id="8" creationId="{E9B94B0E-EBA4-BEE9-996A-081E0BB8A14A}"/>
          </ac:grpSpMkLst>
        </pc:grpChg>
        <pc:grpChg chg="add mod">
          <ac:chgData name="松浦英宗" userId="9b03fd3a-662f-49ff-9af1-1b93cf7aab22" providerId="ADAL" clId="{56E9DFAE-DDAD-4FCA-8AED-56B2D15DB479}" dt="2026-02-15T03:23:18.713" v="21431" actId="164"/>
          <ac:grpSpMkLst>
            <pc:docMk/>
            <pc:sldMk cId="3771984897" sldId="6065"/>
            <ac:grpSpMk id="11" creationId="{E0CCFC7A-1175-6BBD-44BE-83C7548A9C34}"/>
          </ac:grpSpMkLst>
        </pc:grpChg>
        <pc:grpChg chg="add mod">
          <ac:chgData name="松浦英宗" userId="9b03fd3a-662f-49ff-9af1-1b93cf7aab22" providerId="ADAL" clId="{56E9DFAE-DDAD-4FCA-8AED-56B2D15DB479}" dt="2026-02-15T03:23:18.713" v="21431" actId="164"/>
          <ac:grpSpMkLst>
            <pc:docMk/>
            <pc:sldMk cId="3771984897" sldId="6065"/>
            <ac:grpSpMk id="14" creationId="{1422AC84-755B-1F8D-028E-E696E386A30E}"/>
          </ac:grpSpMkLst>
        </pc:grpChg>
        <pc:grpChg chg="add mod">
          <ac:chgData name="松浦英宗" userId="9b03fd3a-662f-49ff-9af1-1b93cf7aab22" providerId="ADAL" clId="{56E9DFAE-DDAD-4FCA-8AED-56B2D15DB479}" dt="2026-02-15T03:26:11.322" v="21609" actId="1035"/>
          <ac:grpSpMkLst>
            <pc:docMk/>
            <pc:sldMk cId="3771984897" sldId="6065"/>
            <ac:grpSpMk id="17" creationId="{77839FB7-27DE-B9CE-0542-93991583834E}"/>
          </ac:grpSpMkLst>
        </pc:grpChg>
      </pc:sldChg>
      <pc:sldChg chg="addSp delSp modSp add del mod">
        <pc:chgData name="松浦英宗" userId="9b03fd3a-662f-49ff-9af1-1b93cf7aab22" providerId="ADAL" clId="{56E9DFAE-DDAD-4FCA-8AED-56B2D15DB479}" dt="2026-02-15T05:00:19.102" v="22722" actId="47"/>
        <pc:sldMkLst>
          <pc:docMk/>
          <pc:sldMk cId="1558152867" sldId="6066"/>
        </pc:sldMkLst>
        <pc:spChg chg="add mod">
          <ac:chgData name="松浦英宗" userId="9b03fd3a-662f-49ff-9af1-1b93cf7aab22" providerId="ADAL" clId="{56E9DFAE-DDAD-4FCA-8AED-56B2D15DB479}" dt="2026-02-15T04:12:07.109" v="21862" actId="164"/>
          <ac:spMkLst>
            <pc:docMk/>
            <pc:sldMk cId="1558152867" sldId="6066"/>
            <ac:spMk id="3" creationId="{51C6F5FB-724F-CEA8-C5B4-5161E5DE52B7}"/>
          </ac:spMkLst>
        </pc:spChg>
        <pc:spChg chg="add mod">
          <ac:chgData name="松浦英宗" userId="9b03fd3a-662f-49ff-9af1-1b93cf7aab22" providerId="ADAL" clId="{56E9DFAE-DDAD-4FCA-8AED-56B2D15DB479}" dt="2026-02-15T04:14:03.859" v="21886"/>
          <ac:spMkLst>
            <pc:docMk/>
            <pc:sldMk cId="1558152867" sldId="6066"/>
            <ac:spMk id="4" creationId="{CB749201-F434-8927-4841-D46AB3437227}"/>
          </ac:spMkLst>
        </pc:spChg>
        <pc:spChg chg="add mod">
          <ac:chgData name="松浦英宗" userId="9b03fd3a-662f-49ff-9af1-1b93cf7aab22" providerId="ADAL" clId="{56E9DFAE-DDAD-4FCA-8AED-56B2D15DB479}" dt="2026-02-15T04:12:07.109" v="21862" actId="164"/>
          <ac:spMkLst>
            <pc:docMk/>
            <pc:sldMk cId="1558152867" sldId="6066"/>
            <ac:spMk id="5" creationId="{B251239B-1D45-5AF3-A95F-74CBD3FEED3C}"/>
          </ac:spMkLst>
        </pc:spChg>
        <pc:spChg chg="mod">
          <ac:chgData name="松浦英宗" userId="9b03fd3a-662f-49ff-9af1-1b93cf7aab22" providerId="ADAL" clId="{56E9DFAE-DDAD-4FCA-8AED-56B2D15DB479}" dt="2026-02-15T04:12:10.386" v="21864" actId="571"/>
          <ac:spMkLst>
            <pc:docMk/>
            <pc:sldMk cId="1558152867" sldId="6066"/>
            <ac:spMk id="8" creationId="{136C1084-5ADB-243A-6982-9338DB2EA4B0}"/>
          </ac:spMkLst>
        </pc:spChg>
        <pc:spChg chg="mod">
          <ac:chgData name="松浦英宗" userId="9b03fd3a-662f-49ff-9af1-1b93cf7aab22" providerId="ADAL" clId="{56E9DFAE-DDAD-4FCA-8AED-56B2D15DB479}" dt="2026-02-15T04:14:11.406" v="21888"/>
          <ac:spMkLst>
            <pc:docMk/>
            <pc:sldMk cId="1558152867" sldId="6066"/>
            <ac:spMk id="9" creationId="{E5D993FC-E5C3-79E1-F8BE-5F23B73C73B0}"/>
          </ac:spMkLst>
        </pc:spChg>
        <pc:spChg chg="mod">
          <ac:chgData name="松浦英宗" userId="9b03fd3a-662f-49ff-9af1-1b93cf7aab22" providerId="ADAL" clId="{56E9DFAE-DDAD-4FCA-8AED-56B2D15DB479}" dt="2026-02-15T04:12:14.316" v="21868" actId="20577"/>
          <ac:spMkLst>
            <pc:docMk/>
            <pc:sldMk cId="1558152867" sldId="6066"/>
            <ac:spMk id="10" creationId="{EF170E4D-514C-D18F-CE60-7DDEA5AB3EEE}"/>
          </ac:spMkLst>
        </pc:spChg>
        <pc:spChg chg="mod">
          <ac:chgData name="松浦英宗" userId="9b03fd3a-662f-49ff-9af1-1b93cf7aab22" providerId="ADAL" clId="{56E9DFAE-DDAD-4FCA-8AED-56B2D15DB479}" dt="2026-02-15T04:12:11.037" v="21865" actId="571"/>
          <ac:spMkLst>
            <pc:docMk/>
            <pc:sldMk cId="1558152867" sldId="6066"/>
            <ac:spMk id="12" creationId="{79F798F5-C948-6025-C91D-0D6015E4A566}"/>
          </ac:spMkLst>
        </pc:spChg>
        <pc:spChg chg="mod">
          <ac:chgData name="松浦英宗" userId="9b03fd3a-662f-49ff-9af1-1b93cf7aab22" providerId="ADAL" clId="{56E9DFAE-DDAD-4FCA-8AED-56B2D15DB479}" dt="2026-02-15T04:14:17.622" v="21890"/>
          <ac:spMkLst>
            <pc:docMk/>
            <pc:sldMk cId="1558152867" sldId="6066"/>
            <ac:spMk id="13" creationId="{FDFAABD0-D394-8DD0-0C49-F553BA565DAC}"/>
          </ac:spMkLst>
        </pc:spChg>
        <pc:spChg chg="mod">
          <ac:chgData name="松浦英宗" userId="9b03fd3a-662f-49ff-9af1-1b93cf7aab22" providerId="ADAL" clId="{56E9DFAE-DDAD-4FCA-8AED-56B2D15DB479}" dt="2026-02-15T04:12:16.957" v="21870" actId="20577"/>
          <ac:spMkLst>
            <pc:docMk/>
            <pc:sldMk cId="1558152867" sldId="6066"/>
            <ac:spMk id="14" creationId="{070D3CF5-D813-8D9F-2236-41A778E5FC52}"/>
          </ac:spMkLst>
        </pc:spChg>
        <pc:spChg chg="mod">
          <ac:chgData name="松浦英宗" userId="9b03fd3a-662f-49ff-9af1-1b93cf7aab22" providerId="ADAL" clId="{56E9DFAE-DDAD-4FCA-8AED-56B2D15DB479}" dt="2026-02-15T04:12:12.165" v="21866" actId="571"/>
          <ac:spMkLst>
            <pc:docMk/>
            <pc:sldMk cId="1558152867" sldId="6066"/>
            <ac:spMk id="16" creationId="{0D10CC0A-9223-FD03-F763-16397AB8A2F2}"/>
          </ac:spMkLst>
        </pc:spChg>
        <pc:spChg chg="mod">
          <ac:chgData name="松浦英宗" userId="9b03fd3a-662f-49ff-9af1-1b93cf7aab22" providerId="ADAL" clId="{56E9DFAE-DDAD-4FCA-8AED-56B2D15DB479}" dt="2026-02-15T04:14:24.171" v="21892"/>
          <ac:spMkLst>
            <pc:docMk/>
            <pc:sldMk cId="1558152867" sldId="6066"/>
            <ac:spMk id="17" creationId="{EBDAEB3E-BE2B-B912-21B3-1A340E0127A8}"/>
          </ac:spMkLst>
        </pc:spChg>
        <pc:spChg chg="mod">
          <ac:chgData name="松浦英宗" userId="9b03fd3a-662f-49ff-9af1-1b93cf7aab22" providerId="ADAL" clId="{56E9DFAE-DDAD-4FCA-8AED-56B2D15DB479}" dt="2026-02-15T04:12:19.358" v="21872" actId="20577"/>
          <ac:spMkLst>
            <pc:docMk/>
            <pc:sldMk cId="1558152867" sldId="6066"/>
            <ac:spMk id="18" creationId="{EBCDA571-A33B-DF35-16C5-C7C016680FEA}"/>
          </ac:spMkLst>
        </pc:spChg>
        <pc:spChg chg="add del mod">
          <ac:chgData name="松浦英宗" userId="9b03fd3a-662f-49ff-9af1-1b93cf7aab22" providerId="ADAL" clId="{56E9DFAE-DDAD-4FCA-8AED-56B2D15DB479}" dt="2026-02-15T04:12:29.697" v="21876" actId="478"/>
          <ac:spMkLst>
            <pc:docMk/>
            <pc:sldMk cId="1558152867" sldId="6066"/>
            <ac:spMk id="19" creationId="{4869F606-6E49-F7E0-64AA-58528CEBED62}"/>
          </ac:spMkLst>
        </pc:spChg>
        <pc:spChg chg="add mod ord">
          <ac:chgData name="松浦英宗" userId="9b03fd3a-662f-49ff-9af1-1b93cf7aab22" providerId="ADAL" clId="{56E9DFAE-DDAD-4FCA-8AED-56B2D15DB479}" dt="2026-02-15T04:12:45.448" v="21884" actId="207"/>
          <ac:spMkLst>
            <pc:docMk/>
            <pc:sldMk cId="1558152867" sldId="6066"/>
            <ac:spMk id="20" creationId="{C3D14D97-1BDE-B5AE-4888-572389DC3ABF}"/>
          </ac:spMkLst>
        </pc:spChg>
        <pc:grpChg chg="add mod">
          <ac:chgData name="松浦英宗" userId="9b03fd3a-662f-49ff-9af1-1b93cf7aab22" providerId="ADAL" clId="{56E9DFAE-DDAD-4FCA-8AED-56B2D15DB479}" dt="2026-02-15T04:12:24.225" v="21873" actId="1076"/>
          <ac:grpSpMkLst>
            <pc:docMk/>
            <pc:sldMk cId="1558152867" sldId="6066"/>
            <ac:grpSpMk id="6" creationId="{F5B2F55A-DCD6-856D-2B01-07E3FD85AABF}"/>
          </ac:grpSpMkLst>
        </pc:grpChg>
        <pc:grpChg chg="add mod">
          <ac:chgData name="松浦英宗" userId="9b03fd3a-662f-49ff-9af1-1b93cf7aab22" providerId="ADAL" clId="{56E9DFAE-DDAD-4FCA-8AED-56B2D15DB479}" dt="2026-02-15T04:12:26.859" v="21874" actId="465"/>
          <ac:grpSpMkLst>
            <pc:docMk/>
            <pc:sldMk cId="1558152867" sldId="6066"/>
            <ac:grpSpMk id="7" creationId="{4B567069-360E-4681-513F-0ED6A849D574}"/>
          </ac:grpSpMkLst>
        </pc:grpChg>
        <pc:grpChg chg="add mod">
          <ac:chgData name="松浦英宗" userId="9b03fd3a-662f-49ff-9af1-1b93cf7aab22" providerId="ADAL" clId="{56E9DFAE-DDAD-4FCA-8AED-56B2D15DB479}" dt="2026-02-15T04:12:26.859" v="21874" actId="465"/>
          <ac:grpSpMkLst>
            <pc:docMk/>
            <pc:sldMk cId="1558152867" sldId="6066"/>
            <ac:grpSpMk id="11" creationId="{C766D5A5-8537-0052-DA26-0440906095C0}"/>
          </ac:grpSpMkLst>
        </pc:grpChg>
        <pc:grpChg chg="add mod">
          <ac:chgData name="松浦英宗" userId="9b03fd3a-662f-49ff-9af1-1b93cf7aab22" providerId="ADAL" clId="{56E9DFAE-DDAD-4FCA-8AED-56B2D15DB479}" dt="2026-02-15T04:12:12.165" v="21866" actId="571"/>
          <ac:grpSpMkLst>
            <pc:docMk/>
            <pc:sldMk cId="1558152867" sldId="6066"/>
            <ac:grpSpMk id="15" creationId="{ADDF96C5-1149-6CF9-1C32-F0057BD8C75C}"/>
          </ac:grpSpMkLst>
        </pc:grpChg>
      </pc:sldChg>
      <pc:sldChg chg="addSp modSp add del mod">
        <pc:chgData name="松浦英宗" userId="9b03fd3a-662f-49ff-9af1-1b93cf7aab22" providerId="ADAL" clId="{56E9DFAE-DDAD-4FCA-8AED-56B2D15DB479}" dt="2026-02-15T05:00:19.102" v="22722" actId="47"/>
        <pc:sldMkLst>
          <pc:docMk/>
          <pc:sldMk cId="3079025421" sldId="6067"/>
        </pc:sldMkLst>
        <pc:spChg chg="add mod ord">
          <ac:chgData name="松浦英宗" userId="9b03fd3a-662f-49ff-9af1-1b93cf7aab22" providerId="ADAL" clId="{56E9DFAE-DDAD-4FCA-8AED-56B2D15DB479}" dt="2026-02-15T04:15:12.799" v="21897" actId="207"/>
          <ac:spMkLst>
            <pc:docMk/>
            <pc:sldMk cId="3079025421" sldId="6067"/>
            <ac:spMk id="3" creationId="{5D83A54F-38F2-9782-9287-230344654535}"/>
          </ac:spMkLst>
        </pc:spChg>
        <pc:spChg chg="add mod">
          <ac:chgData name="松浦英宗" userId="9b03fd3a-662f-49ff-9af1-1b93cf7aab22" providerId="ADAL" clId="{56E9DFAE-DDAD-4FCA-8AED-56B2D15DB479}" dt="2026-02-15T04:16:34.550" v="21955" actId="164"/>
          <ac:spMkLst>
            <pc:docMk/>
            <pc:sldMk cId="3079025421" sldId="6067"/>
            <ac:spMk id="4" creationId="{A36D4F75-213E-614E-4C69-3D6C50F245D9}"/>
          </ac:spMkLst>
        </pc:spChg>
        <pc:spChg chg="add mod">
          <ac:chgData name="松浦英宗" userId="9b03fd3a-662f-49ff-9af1-1b93cf7aab22" providerId="ADAL" clId="{56E9DFAE-DDAD-4FCA-8AED-56B2D15DB479}" dt="2026-02-15T04:19:46.856" v="21963"/>
          <ac:spMkLst>
            <pc:docMk/>
            <pc:sldMk cId="3079025421" sldId="6067"/>
            <ac:spMk id="5" creationId="{E053A34B-314F-777D-AFB9-613CD4610F01}"/>
          </ac:spMkLst>
        </pc:spChg>
        <pc:spChg chg="add mod">
          <ac:chgData name="松浦英宗" userId="9b03fd3a-662f-49ff-9af1-1b93cf7aab22" providerId="ADAL" clId="{56E9DFAE-DDAD-4FCA-8AED-56B2D15DB479}" dt="2026-02-15T04:21:44.707" v="22072" actId="404"/>
          <ac:spMkLst>
            <pc:docMk/>
            <pc:sldMk cId="3079025421" sldId="6067"/>
            <ac:spMk id="6" creationId="{BF133A53-D13D-257F-519F-0DA90AEF7AC7}"/>
          </ac:spMkLst>
        </pc:spChg>
        <pc:spChg chg="add mod">
          <ac:chgData name="松浦英宗" userId="9b03fd3a-662f-49ff-9af1-1b93cf7aab22" providerId="ADAL" clId="{56E9DFAE-DDAD-4FCA-8AED-56B2D15DB479}" dt="2026-02-15T04:21:31.748" v="22063" actId="20577"/>
          <ac:spMkLst>
            <pc:docMk/>
            <pc:sldMk cId="3079025421" sldId="6067"/>
            <ac:spMk id="7" creationId="{21D56A07-66C6-B202-DA00-6D4D8481D145}"/>
          </ac:spMkLst>
        </pc:spChg>
        <pc:spChg chg="mod">
          <ac:chgData name="松浦英宗" userId="9b03fd3a-662f-49ff-9af1-1b93cf7aab22" providerId="ADAL" clId="{56E9DFAE-DDAD-4FCA-8AED-56B2D15DB479}" dt="2026-02-15T04:16:36.407" v="21956" actId="571"/>
          <ac:spMkLst>
            <pc:docMk/>
            <pc:sldMk cId="3079025421" sldId="6067"/>
            <ac:spMk id="11" creationId="{9F852F32-6F11-F86E-E708-D84C37955356}"/>
          </ac:spMkLst>
        </pc:spChg>
        <pc:spChg chg="mod">
          <ac:chgData name="松浦英宗" userId="9b03fd3a-662f-49ff-9af1-1b93cf7aab22" providerId="ADAL" clId="{56E9DFAE-DDAD-4FCA-8AED-56B2D15DB479}" dt="2026-02-15T04:20:27.555" v="22006"/>
          <ac:spMkLst>
            <pc:docMk/>
            <pc:sldMk cId="3079025421" sldId="6067"/>
            <ac:spMk id="13" creationId="{B666AF14-0FB2-1AE7-F2A9-50B5CA50C4F2}"/>
          </ac:spMkLst>
        </pc:spChg>
        <pc:spChg chg="mod">
          <ac:chgData name="松浦英宗" userId="9b03fd3a-662f-49ff-9af1-1b93cf7aab22" providerId="ADAL" clId="{56E9DFAE-DDAD-4FCA-8AED-56B2D15DB479}" dt="2026-02-15T04:21:50.479" v="22074"/>
          <ac:spMkLst>
            <pc:docMk/>
            <pc:sldMk cId="3079025421" sldId="6067"/>
            <ac:spMk id="14" creationId="{36849C38-3E6C-A048-30EC-BEC8B1398D25}"/>
          </ac:spMkLst>
        </pc:spChg>
        <pc:spChg chg="mod">
          <ac:chgData name="松浦英宗" userId="9b03fd3a-662f-49ff-9af1-1b93cf7aab22" providerId="ADAL" clId="{56E9DFAE-DDAD-4FCA-8AED-56B2D15DB479}" dt="2026-02-15T04:21:29.984" v="22062" actId="20577"/>
          <ac:spMkLst>
            <pc:docMk/>
            <pc:sldMk cId="3079025421" sldId="6067"/>
            <ac:spMk id="15" creationId="{2E3E1B10-17C8-E988-E68A-87C727FBE268}"/>
          </ac:spMkLst>
        </pc:spChg>
        <pc:spChg chg="mod">
          <ac:chgData name="松浦英宗" userId="9b03fd3a-662f-49ff-9af1-1b93cf7aab22" providerId="ADAL" clId="{56E9DFAE-DDAD-4FCA-8AED-56B2D15DB479}" dt="2026-02-15T04:16:37.293" v="21957" actId="571"/>
          <ac:spMkLst>
            <pc:docMk/>
            <pc:sldMk cId="3079025421" sldId="6067"/>
            <ac:spMk id="17" creationId="{F7BF1189-9213-3731-FB37-57CA8A2D09CF}"/>
          </ac:spMkLst>
        </pc:spChg>
        <pc:spChg chg="mod">
          <ac:chgData name="松浦英宗" userId="9b03fd3a-662f-49ff-9af1-1b93cf7aab22" providerId="ADAL" clId="{56E9DFAE-DDAD-4FCA-8AED-56B2D15DB479}" dt="2026-02-15T04:20:46.371" v="22013"/>
          <ac:spMkLst>
            <pc:docMk/>
            <pc:sldMk cId="3079025421" sldId="6067"/>
            <ac:spMk id="19" creationId="{4DC2D111-FAD8-410A-1154-EC1904A64728}"/>
          </ac:spMkLst>
        </pc:spChg>
        <pc:spChg chg="mod">
          <ac:chgData name="松浦英宗" userId="9b03fd3a-662f-49ff-9af1-1b93cf7aab22" providerId="ADAL" clId="{56E9DFAE-DDAD-4FCA-8AED-56B2D15DB479}" dt="2026-02-15T04:21:54.772" v="22079"/>
          <ac:spMkLst>
            <pc:docMk/>
            <pc:sldMk cId="3079025421" sldId="6067"/>
            <ac:spMk id="20" creationId="{4850AC69-1D69-E171-C7DF-70AB09B68548}"/>
          </ac:spMkLst>
        </pc:spChg>
        <pc:spChg chg="mod">
          <ac:chgData name="松浦英宗" userId="9b03fd3a-662f-49ff-9af1-1b93cf7aab22" providerId="ADAL" clId="{56E9DFAE-DDAD-4FCA-8AED-56B2D15DB479}" dt="2026-02-15T04:21:33.512" v="22064" actId="20577"/>
          <ac:spMkLst>
            <pc:docMk/>
            <pc:sldMk cId="3079025421" sldId="6067"/>
            <ac:spMk id="21" creationId="{D7398DEA-DE69-BB79-3FD1-07984F4334B6}"/>
          </ac:spMkLst>
        </pc:spChg>
        <pc:spChg chg="mod">
          <ac:chgData name="松浦英宗" userId="9b03fd3a-662f-49ff-9af1-1b93cf7aab22" providerId="ADAL" clId="{56E9DFAE-DDAD-4FCA-8AED-56B2D15DB479}" dt="2026-02-15T04:16:39.096" v="21958" actId="571"/>
          <ac:spMkLst>
            <pc:docMk/>
            <pc:sldMk cId="3079025421" sldId="6067"/>
            <ac:spMk id="23" creationId="{AE68EAE3-42D3-4058-6BB5-8042B47FAF22}"/>
          </ac:spMkLst>
        </pc:spChg>
        <pc:spChg chg="mod">
          <ac:chgData name="松浦英宗" userId="9b03fd3a-662f-49ff-9af1-1b93cf7aab22" providerId="ADAL" clId="{56E9DFAE-DDAD-4FCA-8AED-56B2D15DB479}" dt="2026-02-15T04:21:15.448" v="22049" actId="20577"/>
          <ac:spMkLst>
            <pc:docMk/>
            <pc:sldMk cId="3079025421" sldId="6067"/>
            <ac:spMk id="25" creationId="{262A8A3A-1C6F-5498-59F5-C42DA4207878}"/>
          </ac:spMkLst>
        </pc:spChg>
        <pc:spChg chg="mod">
          <ac:chgData name="松浦英宗" userId="9b03fd3a-662f-49ff-9af1-1b93cf7aab22" providerId="ADAL" clId="{56E9DFAE-DDAD-4FCA-8AED-56B2D15DB479}" dt="2026-02-15T04:21:58.007" v="22081"/>
          <ac:spMkLst>
            <pc:docMk/>
            <pc:sldMk cId="3079025421" sldId="6067"/>
            <ac:spMk id="26" creationId="{E26FD297-76BC-4902-B207-FE93ED50E81C}"/>
          </ac:spMkLst>
        </pc:spChg>
        <pc:spChg chg="mod">
          <ac:chgData name="松浦英宗" userId="9b03fd3a-662f-49ff-9af1-1b93cf7aab22" providerId="ADAL" clId="{56E9DFAE-DDAD-4FCA-8AED-56B2D15DB479}" dt="2026-02-15T04:21:35.073" v="22065" actId="20577"/>
          <ac:spMkLst>
            <pc:docMk/>
            <pc:sldMk cId="3079025421" sldId="6067"/>
            <ac:spMk id="27" creationId="{06C50B9A-E9E5-DEF2-3351-E5442E73D720}"/>
          </ac:spMkLst>
        </pc:spChg>
        <pc:grpChg chg="add mod">
          <ac:chgData name="松浦英宗" userId="9b03fd3a-662f-49ff-9af1-1b93cf7aab22" providerId="ADAL" clId="{56E9DFAE-DDAD-4FCA-8AED-56B2D15DB479}" dt="2026-02-15T04:16:34.550" v="21955" actId="164"/>
          <ac:grpSpMkLst>
            <pc:docMk/>
            <pc:sldMk cId="3079025421" sldId="6067"/>
            <ac:grpSpMk id="8" creationId="{47B21F71-7878-B5B4-F8D4-F7F7D7767070}"/>
          </ac:grpSpMkLst>
        </pc:grpChg>
        <pc:grpChg chg="add mod">
          <ac:chgData name="松浦英宗" userId="9b03fd3a-662f-49ff-9af1-1b93cf7aab22" providerId="ADAL" clId="{56E9DFAE-DDAD-4FCA-8AED-56B2D15DB479}" dt="2026-02-15T04:16:42.874" v="21960" actId="164"/>
          <ac:grpSpMkLst>
            <pc:docMk/>
            <pc:sldMk cId="3079025421" sldId="6067"/>
            <ac:grpSpMk id="9" creationId="{34F0AE68-4DE0-948B-8E74-EE4FA95977F4}"/>
          </ac:grpSpMkLst>
        </pc:grpChg>
        <pc:grpChg chg="add mod">
          <ac:chgData name="松浦英宗" userId="9b03fd3a-662f-49ff-9af1-1b93cf7aab22" providerId="ADAL" clId="{56E9DFAE-DDAD-4FCA-8AED-56B2D15DB479}" dt="2026-02-15T04:16:42.874" v="21960" actId="164"/>
          <ac:grpSpMkLst>
            <pc:docMk/>
            <pc:sldMk cId="3079025421" sldId="6067"/>
            <ac:grpSpMk id="10" creationId="{4E6F82A7-0249-01E9-8E47-3775956AAA0E}"/>
          </ac:grpSpMkLst>
        </pc:grpChg>
        <pc:grpChg chg="mod">
          <ac:chgData name="松浦英宗" userId="9b03fd3a-662f-49ff-9af1-1b93cf7aab22" providerId="ADAL" clId="{56E9DFAE-DDAD-4FCA-8AED-56B2D15DB479}" dt="2026-02-15T04:16:36.407" v="21956" actId="571"/>
          <ac:grpSpMkLst>
            <pc:docMk/>
            <pc:sldMk cId="3079025421" sldId="6067"/>
            <ac:grpSpMk id="12" creationId="{430167DF-7DF5-1492-1224-D84633006D3F}"/>
          </ac:grpSpMkLst>
        </pc:grpChg>
        <pc:grpChg chg="add mod">
          <ac:chgData name="松浦英宗" userId="9b03fd3a-662f-49ff-9af1-1b93cf7aab22" providerId="ADAL" clId="{56E9DFAE-DDAD-4FCA-8AED-56B2D15DB479}" dt="2026-02-15T04:16:42.874" v="21960" actId="164"/>
          <ac:grpSpMkLst>
            <pc:docMk/>
            <pc:sldMk cId="3079025421" sldId="6067"/>
            <ac:grpSpMk id="16" creationId="{CB6D4742-A835-A8FC-9C97-BF4C0E5654C8}"/>
          </ac:grpSpMkLst>
        </pc:grpChg>
        <pc:grpChg chg="mod">
          <ac:chgData name="松浦英宗" userId="9b03fd3a-662f-49ff-9af1-1b93cf7aab22" providerId="ADAL" clId="{56E9DFAE-DDAD-4FCA-8AED-56B2D15DB479}" dt="2026-02-15T04:16:37.293" v="21957" actId="571"/>
          <ac:grpSpMkLst>
            <pc:docMk/>
            <pc:sldMk cId="3079025421" sldId="6067"/>
            <ac:grpSpMk id="18" creationId="{12BD55C6-DEBB-07D9-FE9D-3691DC4A2C9F}"/>
          </ac:grpSpMkLst>
        </pc:grpChg>
        <pc:grpChg chg="add mod">
          <ac:chgData name="松浦英宗" userId="9b03fd3a-662f-49ff-9af1-1b93cf7aab22" providerId="ADAL" clId="{56E9DFAE-DDAD-4FCA-8AED-56B2D15DB479}" dt="2026-02-15T04:16:42.874" v="21960" actId="164"/>
          <ac:grpSpMkLst>
            <pc:docMk/>
            <pc:sldMk cId="3079025421" sldId="6067"/>
            <ac:grpSpMk id="22" creationId="{433D6E5B-C995-E051-912E-A25812A064DF}"/>
          </ac:grpSpMkLst>
        </pc:grpChg>
        <pc:grpChg chg="mod">
          <ac:chgData name="松浦英宗" userId="9b03fd3a-662f-49ff-9af1-1b93cf7aab22" providerId="ADAL" clId="{56E9DFAE-DDAD-4FCA-8AED-56B2D15DB479}" dt="2026-02-15T04:16:39.096" v="21958" actId="571"/>
          <ac:grpSpMkLst>
            <pc:docMk/>
            <pc:sldMk cId="3079025421" sldId="6067"/>
            <ac:grpSpMk id="24" creationId="{820CFEBE-E5D0-D3E9-826E-3CE0DF597509}"/>
          </ac:grpSpMkLst>
        </pc:grpChg>
        <pc:grpChg chg="add mod">
          <ac:chgData name="松浦英宗" userId="9b03fd3a-662f-49ff-9af1-1b93cf7aab22" providerId="ADAL" clId="{56E9DFAE-DDAD-4FCA-8AED-56B2D15DB479}" dt="2026-02-15T04:16:43.910" v="21961" actId="12788"/>
          <ac:grpSpMkLst>
            <pc:docMk/>
            <pc:sldMk cId="3079025421" sldId="6067"/>
            <ac:grpSpMk id="28" creationId="{37AE64AE-1091-CC9C-B398-CFFC110463A6}"/>
          </ac:grpSpMkLst>
        </pc:grpChg>
      </pc:sldChg>
      <pc:sldChg chg="addSp delSp modSp add del mod">
        <pc:chgData name="松浦英宗" userId="9b03fd3a-662f-49ff-9af1-1b93cf7aab22" providerId="ADAL" clId="{56E9DFAE-DDAD-4FCA-8AED-56B2D15DB479}" dt="2026-02-15T05:00:19.102" v="22722" actId="47"/>
        <pc:sldMkLst>
          <pc:docMk/>
          <pc:sldMk cId="2006553112" sldId="6068"/>
        </pc:sldMkLst>
        <pc:spChg chg="mod">
          <ac:chgData name="松浦英宗" userId="9b03fd3a-662f-49ff-9af1-1b93cf7aab22" providerId="ADAL" clId="{56E9DFAE-DDAD-4FCA-8AED-56B2D15DB479}" dt="2026-02-15T04:24:28.487" v="22117" actId="207"/>
          <ac:spMkLst>
            <pc:docMk/>
            <pc:sldMk cId="2006553112" sldId="6068"/>
            <ac:spMk id="2" creationId="{2A4C2008-9FF2-789F-079E-DD75BDB975D0}"/>
          </ac:spMkLst>
        </pc:spChg>
        <pc:spChg chg="add mod">
          <ac:chgData name="松浦英宗" userId="9b03fd3a-662f-49ff-9af1-1b93cf7aab22" providerId="ADAL" clId="{56E9DFAE-DDAD-4FCA-8AED-56B2D15DB479}" dt="2026-02-15T04:29:22.530" v="22216" actId="12788"/>
          <ac:spMkLst>
            <pc:docMk/>
            <pc:sldMk cId="2006553112" sldId="6068"/>
            <ac:spMk id="3" creationId="{F7F9D720-E43C-8647-7569-72BE9A2151AD}"/>
          </ac:spMkLst>
        </pc:spChg>
        <pc:spChg chg="add del mod">
          <ac:chgData name="松浦英宗" userId="9b03fd3a-662f-49ff-9af1-1b93cf7aab22" providerId="ADAL" clId="{56E9DFAE-DDAD-4FCA-8AED-56B2D15DB479}" dt="2026-02-15T04:24:16.361" v="22112" actId="478"/>
          <ac:spMkLst>
            <pc:docMk/>
            <pc:sldMk cId="2006553112" sldId="6068"/>
            <ac:spMk id="4" creationId="{9E3500C2-1760-85CA-6614-4B60C41B68B7}"/>
          </ac:spMkLst>
        </pc:spChg>
        <pc:spChg chg="add mod ord">
          <ac:chgData name="松浦英宗" userId="9b03fd3a-662f-49ff-9af1-1b93cf7aab22" providerId="ADAL" clId="{56E9DFAE-DDAD-4FCA-8AED-56B2D15DB479}" dt="2026-02-15T04:24:25.273" v="22116" actId="207"/>
          <ac:spMkLst>
            <pc:docMk/>
            <pc:sldMk cId="2006553112" sldId="6068"/>
            <ac:spMk id="5" creationId="{22F012DE-072C-8C6C-8DDB-B1F3BE5A0617}"/>
          </ac:spMkLst>
        </pc:spChg>
        <pc:spChg chg="add mod">
          <ac:chgData name="松浦英宗" userId="9b03fd3a-662f-49ff-9af1-1b93cf7aab22" providerId="ADAL" clId="{56E9DFAE-DDAD-4FCA-8AED-56B2D15DB479}" dt="2026-02-15T04:29:14.769" v="22214" actId="14100"/>
          <ac:spMkLst>
            <pc:docMk/>
            <pc:sldMk cId="2006553112" sldId="6068"/>
            <ac:spMk id="6" creationId="{28D0DF38-0F84-FBB5-06D6-321488CFE548}"/>
          </ac:spMkLst>
        </pc:spChg>
        <pc:spChg chg="add mod">
          <ac:chgData name="松浦英宗" userId="9b03fd3a-662f-49ff-9af1-1b93cf7aab22" providerId="ADAL" clId="{56E9DFAE-DDAD-4FCA-8AED-56B2D15DB479}" dt="2026-02-15T04:25:02.036" v="22154" actId="571"/>
          <ac:spMkLst>
            <pc:docMk/>
            <pc:sldMk cId="2006553112" sldId="6068"/>
            <ac:spMk id="7" creationId="{511A0079-8D60-80AB-B24C-9B3B7F6A499E}"/>
          </ac:spMkLst>
        </pc:spChg>
        <pc:spChg chg="add mod">
          <ac:chgData name="松浦英宗" userId="9b03fd3a-662f-49ff-9af1-1b93cf7aab22" providerId="ADAL" clId="{56E9DFAE-DDAD-4FCA-8AED-56B2D15DB479}" dt="2026-02-15T04:25:02.036" v="22154" actId="571"/>
          <ac:spMkLst>
            <pc:docMk/>
            <pc:sldMk cId="2006553112" sldId="6068"/>
            <ac:spMk id="8" creationId="{B024B37A-CCC0-44A9-B2CF-B2C20050C9FB}"/>
          </ac:spMkLst>
        </pc:spChg>
        <pc:spChg chg="add mod">
          <ac:chgData name="松浦英宗" userId="9b03fd3a-662f-49ff-9af1-1b93cf7aab22" providerId="ADAL" clId="{56E9DFAE-DDAD-4FCA-8AED-56B2D15DB479}" dt="2026-02-15T04:29:18.408" v="22215" actId="14100"/>
          <ac:spMkLst>
            <pc:docMk/>
            <pc:sldMk cId="2006553112" sldId="6068"/>
            <ac:spMk id="9" creationId="{3F484BBE-3588-C1CE-3794-C28F2AC4E195}"/>
          </ac:spMkLst>
        </pc:spChg>
        <pc:spChg chg="mod">
          <ac:chgData name="松浦英宗" userId="9b03fd3a-662f-49ff-9af1-1b93cf7aab22" providerId="ADAL" clId="{56E9DFAE-DDAD-4FCA-8AED-56B2D15DB479}" dt="2026-02-15T04:29:14.769" v="22214" actId="14100"/>
          <ac:spMkLst>
            <pc:docMk/>
            <pc:sldMk cId="2006553112" sldId="6068"/>
            <ac:spMk id="13" creationId="{51847A81-6783-ECF6-8CCE-3C0E6602456F}"/>
          </ac:spMkLst>
        </pc:spChg>
        <pc:spChg chg="mod">
          <ac:chgData name="松浦英宗" userId="9b03fd3a-662f-49ff-9af1-1b93cf7aab22" providerId="ADAL" clId="{56E9DFAE-DDAD-4FCA-8AED-56B2D15DB479}" dt="2026-02-15T04:29:18.408" v="22215" actId="14100"/>
          <ac:spMkLst>
            <pc:docMk/>
            <pc:sldMk cId="2006553112" sldId="6068"/>
            <ac:spMk id="14" creationId="{E5711B01-C73B-26C2-CE3B-9CEE45BAFA98}"/>
          </ac:spMkLst>
        </pc:spChg>
        <pc:spChg chg="mod">
          <ac:chgData name="松浦英宗" userId="9b03fd3a-662f-49ff-9af1-1b93cf7aab22" providerId="ADAL" clId="{56E9DFAE-DDAD-4FCA-8AED-56B2D15DB479}" dt="2026-02-15T04:29:14.769" v="22214" actId="14100"/>
          <ac:spMkLst>
            <pc:docMk/>
            <pc:sldMk cId="2006553112" sldId="6068"/>
            <ac:spMk id="17" creationId="{CA5C7CC7-520A-1268-4A95-59C5A5E4AC9D}"/>
          </ac:spMkLst>
        </pc:spChg>
        <pc:spChg chg="mod">
          <ac:chgData name="松浦英宗" userId="9b03fd3a-662f-49ff-9af1-1b93cf7aab22" providerId="ADAL" clId="{56E9DFAE-DDAD-4FCA-8AED-56B2D15DB479}" dt="2026-02-15T04:29:18.408" v="22215" actId="14100"/>
          <ac:spMkLst>
            <pc:docMk/>
            <pc:sldMk cId="2006553112" sldId="6068"/>
            <ac:spMk id="18" creationId="{FA2DABC9-0357-988E-A877-D193B208E901}"/>
          </ac:spMkLst>
        </pc:spChg>
        <pc:grpChg chg="add mod">
          <ac:chgData name="松浦英宗" userId="9b03fd3a-662f-49ff-9af1-1b93cf7aab22" providerId="ADAL" clId="{56E9DFAE-DDAD-4FCA-8AED-56B2D15DB479}" dt="2026-02-15T04:25:55.718" v="22181" actId="164"/>
          <ac:grpSpMkLst>
            <pc:docMk/>
            <pc:sldMk cId="2006553112" sldId="6068"/>
            <ac:grpSpMk id="10" creationId="{1A120424-3103-793A-C3A9-DC9546C59742}"/>
          </ac:grpSpMkLst>
        </pc:grpChg>
        <pc:grpChg chg="add mod">
          <ac:chgData name="松浦英宗" userId="9b03fd3a-662f-49ff-9af1-1b93cf7aab22" providerId="ADAL" clId="{56E9DFAE-DDAD-4FCA-8AED-56B2D15DB479}" dt="2026-02-15T04:25:55.718" v="22181" actId="164"/>
          <ac:grpSpMkLst>
            <pc:docMk/>
            <pc:sldMk cId="2006553112" sldId="6068"/>
            <ac:grpSpMk id="12" creationId="{973D5BCC-7D7B-4002-1FA0-732030E142D5}"/>
          </ac:grpSpMkLst>
        </pc:grpChg>
        <pc:grpChg chg="add mod">
          <ac:chgData name="松浦英宗" userId="9b03fd3a-662f-49ff-9af1-1b93cf7aab22" providerId="ADAL" clId="{56E9DFAE-DDAD-4FCA-8AED-56B2D15DB479}" dt="2026-02-15T04:25:55.718" v="22181" actId="164"/>
          <ac:grpSpMkLst>
            <pc:docMk/>
            <pc:sldMk cId="2006553112" sldId="6068"/>
            <ac:grpSpMk id="16" creationId="{E5B44A10-8921-B95F-FB59-1142ED8B0FF7}"/>
          </ac:grpSpMkLst>
        </pc:grpChg>
        <pc:grpChg chg="add mod">
          <ac:chgData name="松浦英宗" userId="9b03fd3a-662f-49ff-9af1-1b93cf7aab22" providerId="ADAL" clId="{56E9DFAE-DDAD-4FCA-8AED-56B2D15DB479}" dt="2026-02-15T04:29:22.530" v="22216" actId="12788"/>
          <ac:grpSpMkLst>
            <pc:docMk/>
            <pc:sldMk cId="2006553112" sldId="6068"/>
            <ac:grpSpMk id="19" creationId="{B8C8B01C-6626-C536-8C03-F50DBF2CFB5B}"/>
          </ac:grpSpMkLst>
        </pc:grpChg>
        <pc:cxnChg chg="add mod">
          <ac:chgData name="松浦英宗" userId="9b03fd3a-662f-49ff-9af1-1b93cf7aab22" providerId="ADAL" clId="{56E9DFAE-DDAD-4FCA-8AED-56B2D15DB479}" dt="2026-02-15T04:25:55.718" v="22181" actId="164"/>
          <ac:cxnSpMkLst>
            <pc:docMk/>
            <pc:sldMk cId="2006553112" sldId="6068"/>
            <ac:cxnSpMk id="11" creationId="{573B7E7D-3D5D-A28C-9D4E-167DD3BD3A6C}"/>
          </ac:cxnSpMkLst>
        </pc:cxnChg>
        <pc:cxnChg chg="add mod">
          <ac:chgData name="松浦英宗" userId="9b03fd3a-662f-49ff-9af1-1b93cf7aab22" providerId="ADAL" clId="{56E9DFAE-DDAD-4FCA-8AED-56B2D15DB479}" dt="2026-02-15T04:25:55.718" v="22181" actId="164"/>
          <ac:cxnSpMkLst>
            <pc:docMk/>
            <pc:sldMk cId="2006553112" sldId="6068"/>
            <ac:cxnSpMk id="15" creationId="{D038C8AF-7B9C-FF05-54F5-A89EA55DDF40}"/>
          </ac:cxnSpMkLst>
        </pc:cxnChg>
      </pc:sldChg>
      <pc:sldChg chg="addSp modSp add del mod ord">
        <pc:chgData name="松浦英宗" userId="9b03fd3a-662f-49ff-9af1-1b93cf7aab22" providerId="ADAL" clId="{56E9DFAE-DDAD-4FCA-8AED-56B2D15DB479}" dt="2026-02-15T05:00:19.102" v="22722" actId="47"/>
        <pc:sldMkLst>
          <pc:docMk/>
          <pc:sldMk cId="3833159214" sldId="6069"/>
        </pc:sldMkLst>
        <pc:spChg chg="mod">
          <ac:chgData name="松浦英宗" userId="9b03fd3a-662f-49ff-9af1-1b93cf7aab22" providerId="ADAL" clId="{56E9DFAE-DDAD-4FCA-8AED-56B2D15DB479}" dt="2026-02-15T04:30:47.085" v="22234" actId="207"/>
          <ac:spMkLst>
            <pc:docMk/>
            <pc:sldMk cId="3833159214" sldId="6069"/>
            <ac:spMk id="2" creationId="{D58CB8EB-D130-BE89-E8F0-6DD1DD8BDE89}"/>
          </ac:spMkLst>
        </pc:spChg>
        <pc:spChg chg="mod">
          <ac:chgData name="松浦英宗" userId="9b03fd3a-662f-49ff-9af1-1b93cf7aab22" providerId="ADAL" clId="{56E9DFAE-DDAD-4FCA-8AED-56B2D15DB479}" dt="2026-02-15T04:32:36.505" v="22361" actId="1036"/>
          <ac:spMkLst>
            <pc:docMk/>
            <pc:sldMk cId="3833159214" sldId="6069"/>
            <ac:spMk id="4" creationId="{D18398A7-9EC7-A545-CAE0-B529EF87D78B}"/>
          </ac:spMkLst>
        </pc:spChg>
        <pc:spChg chg="mod">
          <ac:chgData name="松浦英宗" userId="9b03fd3a-662f-49ff-9af1-1b93cf7aab22" providerId="ADAL" clId="{56E9DFAE-DDAD-4FCA-8AED-56B2D15DB479}" dt="2026-02-15T04:36:16.730" v="22392" actId="207"/>
          <ac:spMkLst>
            <pc:docMk/>
            <pc:sldMk cId="3833159214" sldId="6069"/>
            <ac:spMk id="5" creationId="{F3ED8A80-A996-C5A1-B5D1-3D3AC03110BB}"/>
          </ac:spMkLst>
        </pc:spChg>
        <pc:spChg chg="mod">
          <ac:chgData name="松浦英宗" userId="9b03fd3a-662f-49ff-9af1-1b93cf7aab22" providerId="ADAL" clId="{56E9DFAE-DDAD-4FCA-8AED-56B2D15DB479}" dt="2026-02-15T04:32:25.061" v="22345" actId="14100"/>
          <ac:spMkLst>
            <pc:docMk/>
            <pc:sldMk cId="3833159214" sldId="6069"/>
            <ac:spMk id="7" creationId="{BD04B81E-E14F-F399-3F39-EC733DFD801C}"/>
          </ac:spMkLst>
        </pc:spChg>
        <pc:spChg chg="mod">
          <ac:chgData name="松浦英宗" userId="9b03fd3a-662f-49ff-9af1-1b93cf7aab22" providerId="ADAL" clId="{56E9DFAE-DDAD-4FCA-8AED-56B2D15DB479}" dt="2026-02-15T04:36:16.730" v="22392" actId="207"/>
          <ac:spMkLst>
            <pc:docMk/>
            <pc:sldMk cId="3833159214" sldId="6069"/>
            <ac:spMk id="8" creationId="{66AD5C6D-5639-2C75-DCA6-2C1C5E70165C}"/>
          </ac:spMkLst>
        </pc:spChg>
        <pc:spChg chg="mod">
          <ac:chgData name="松浦英宗" userId="9b03fd3a-662f-49ff-9af1-1b93cf7aab22" providerId="ADAL" clId="{56E9DFAE-DDAD-4FCA-8AED-56B2D15DB479}" dt="2026-02-15T04:32:25.061" v="22345" actId="14100"/>
          <ac:spMkLst>
            <pc:docMk/>
            <pc:sldMk cId="3833159214" sldId="6069"/>
            <ac:spMk id="10" creationId="{DF3C30C0-F496-169A-AC66-9C9BDF0D9A70}"/>
          </ac:spMkLst>
        </pc:spChg>
        <pc:spChg chg="mod">
          <ac:chgData name="松浦英宗" userId="9b03fd3a-662f-49ff-9af1-1b93cf7aab22" providerId="ADAL" clId="{56E9DFAE-DDAD-4FCA-8AED-56B2D15DB479}" dt="2026-02-15T04:36:16.730" v="22392" actId="207"/>
          <ac:spMkLst>
            <pc:docMk/>
            <pc:sldMk cId="3833159214" sldId="6069"/>
            <ac:spMk id="11" creationId="{F2038297-0E4D-5CD0-F32C-77B69D111592}"/>
          </ac:spMkLst>
        </pc:spChg>
        <pc:spChg chg="mod">
          <ac:chgData name="松浦英宗" userId="9b03fd3a-662f-49ff-9af1-1b93cf7aab22" providerId="ADAL" clId="{56E9DFAE-DDAD-4FCA-8AED-56B2D15DB479}" dt="2026-02-15T04:32:25.061" v="22345" actId="14100"/>
          <ac:spMkLst>
            <pc:docMk/>
            <pc:sldMk cId="3833159214" sldId="6069"/>
            <ac:spMk id="13" creationId="{6401BA20-5576-7306-EC06-240420B410A7}"/>
          </ac:spMkLst>
        </pc:spChg>
        <pc:spChg chg="mod">
          <ac:chgData name="松浦英宗" userId="9b03fd3a-662f-49ff-9af1-1b93cf7aab22" providerId="ADAL" clId="{56E9DFAE-DDAD-4FCA-8AED-56B2D15DB479}" dt="2026-02-15T04:36:16.730" v="22392" actId="207"/>
          <ac:spMkLst>
            <pc:docMk/>
            <pc:sldMk cId="3833159214" sldId="6069"/>
            <ac:spMk id="14" creationId="{1F4B35A7-F0A7-D9C9-B61C-4DFDC3F110F0}"/>
          </ac:spMkLst>
        </pc:spChg>
        <pc:grpChg chg="add mod">
          <ac:chgData name="松浦英宗" userId="9b03fd3a-662f-49ff-9af1-1b93cf7aab22" providerId="ADAL" clId="{56E9DFAE-DDAD-4FCA-8AED-56B2D15DB479}" dt="2026-02-15T04:32:19.851" v="22344" actId="164"/>
          <ac:grpSpMkLst>
            <pc:docMk/>
            <pc:sldMk cId="3833159214" sldId="6069"/>
            <ac:grpSpMk id="3" creationId="{A5612B33-AB3C-0763-9B66-B942EFD0BFED}"/>
          </ac:grpSpMkLst>
        </pc:grpChg>
        <pc:grpChg chg="add mod">
          <ac:chgData name="松浦英宗" userId="9b03fd3a-662f-49ff-9af1-1b93cf7aab22" providerId="ADAL" clId="{56E9DFAE-DDAD-4FCA-8AED-56B2D15DB479}" dt="2026-02-15T04:32:19.851" v="22344" actId="164"/>
          <ac:grpSpMkLst>
            <pc:docMk/>
            <pc:sldMk cId="3833159214" sldId="6069"/>
            <ac:grpSpMk id="6" creationId="{45C6EC40-422E-5687-BC0E-87FDEBD5B54E}"/>
          </ac:grpSpMkLst>
        </pc:grpChg>
        <pc:grpChg chg="add mod">
          <ac:chgData name="松浦英宗" userId="9b03fd3a-662f-49ff-9af1-1b93cf7aab22" providerId="ADAL" clId="{56E9DFAE-DDAD-4FCA-8AED-56B2D15DB479}" dt="2026-02-15T04:32:19.851" v="22344" actId="164"/>
          <ac:grpSpMkLst>
            <pc:docMk/>
            <pc:sldMk cId="3833159214" sldId="6069"/>
            <ac:grpSpMk id="9" creationId="{B7793D0A-4C0F-4CEC-E374-8B75169CB84A}"/>
          </ac:grpSpMkLst>
        </pc:grpChg>
        <pc:grpChg chg="add mod">
          <ac:chgData name="松浦英宗" userId="9b03fd3a-662f-49ff-9af1-1b93cf7aab22" providerId="ADAL" clId="{56E9DFAE-DDAD-4FCA-8AED-56B2D15DB479}" dt="2026-02-15T04:32:19.851" v="22344" actId="164"/>
          <ac:grpSpMkLst>
            <pc:docMk/>
            <pc:sldMk cId="3833159214" sldId="6069"/>
            <ac:grpSpMk id="12" creationId="{52069B20-EE9F-A767-3527-FE5CF7AC4402}"/>
          </ac:grpSpMkLst>
        </pc:grpChg>
        <pc:grpChg chg="add mod">
          <ac:chgData name="松浦英宗" userId="9b03fd3a-662f-49ff-9af1-1b93cf7aab22" providerId="ADAL" clId="{56E9DFAE-DDAD-4FCA-8AED-56B2D15DB479}" dt="2026-02-15T04:32:40.672" v="22368" actId="1035"/>
          <ac:grpSpMkLst>
            <pc:docMk/>
            <pc:sldMk cId="3833159214" sldId="6069"/>
            <ac:grpSpMk id="15" creationId="{6A56B0B5-46C3-F6B1-907E-A847A6808494}"/>
          </ac:grpSpMkLst>
        </pc:grpChg>
      </pc:sldChg>
      <pc:sldChg chg="addSp modSp add del mod ord">
        <pc:chgData name="松浦英宗" userId="9b03fd3a-662f-49ff-9af1-1b93cf7aab22" providerId="ADAL" clId="{56E9DFAE-DDAD-4FCA-8AED-56B2D15DB479}" dt="2026-02-15T05:00:19.102" v="22722" actId="47"/>
        <pc:sldMkLst>
          <pc:docMk/>
          <pc:sldMk cId="4161512569" sldId="6070"/>
        </pc:sldMkLst>
        <pc:spChg chg="add mod ord">
          <ac:chgData name="松浦英宗" userId="9b03fd3a-662f-49ff-9af1-1b93cf7aab22" providerId="ADAL" clId="{56E9DFAE-DDAD-4FCA-8AED-56B2D15DB479}" dt="2026-02-15T04:36:54.451" v="22394" actId="167"/>
          <ac:spMkLst>
            <pc:docMk/>
            <pc:sldMk cId="4161512569" sldId="6070"/>
            <ac:spMk id="3" creationId="{BF6CDB80-1691-7840-90E0-A53C16ED01C0}"/>
          </ac:spMkLst>
        </pc:spChg>
        <pc:spChg chg="add mod">
          <ac:chgData name="松浦英宗" userId="9b03fd3a-662f-49ff-9af1-1b93cf7aab22" providerId="ADAL" clId="{56E9DFAE-DDAD-4FCA-8AED-56B2D15DB479}" dt="2026-02-15T04:41:35.009" v="22552" actId="164"/>
          <ac:spMkLst>
            <pc:docMk/>
            <pc:sldMk cId="4161512569" sldId="6070"/>
            <ac:spMk id="4" creationId="{6D92A9F6-8D4A-A820-5175-148F0113CDC8}"/>
          </ac:spMkLst>
        </pc:spChg>
        <pc:spChg chg="add mod">
          <ac:chgData name="松浦英宗" userId="9b03fd3a-662f-49ff-9af1-1b93cf7aab22" providerId="ADAL" clId="{56E9DFAE-DDAD-4FCA-8AED-56B2D15DB479}" dt="2026-02-15T04:41:35.009" v="22552" actId="164"/>
          <ac:spMkLst>
            <pc:docMk/>
            <pc:sldMk cId="4161512569" sldId="6070"/>
            <ac:spMk id="5" creationId="{1A7607C5-352A-5389-8D82-34A4AF2BC8E4}"/>
          </ac:spMkLst>
        </pc:spChg>
        <pc:grpChg chg="add mod">
          <ac:chgData name="松浦英宗" userId="9b03fd3a-662f-49ff-9af1-1b93cf7aab22" providerId="ADAL" clId="{56E9DFAE-DDAD-4FCA-8AED-56B2D15DB479}" dt="2026-02-15T04:41:36.040" v="22553" actId="12788"/>
          <ac:grpSpMkLst>
            <pc:docMk/>
            <pc:sldMk cId="4161512569" sldId="6070"/>
            <ac:grpSpMk id="6" creationId="{51FDFDCF-9C5B-C5DC-EC89-8ADBE5CB6B25}"/>
          </ac:grpSpMkLst>
        </pc:grpChg>
      </pc:sldChg>
      <pc:sldChg chg="addSp delSp modSp add del mod ord">
        <pc:chgData name="松浦英宗" userId="9b03fd3a-662f-49ff-9af1-1b93cf7aab22" providerId="ADAL" clId="{56E9DFAE-DDAD-4FCA-8AED-56B2D15DB479}" dt="2026-02-15T05:00:19.102" v="22722" actId="47"/>
        <pc:sldMkLst>
          <pc:docMk/>
          <pc:sldMk cId="3550573515" sldId="6071"/>
        </pc:sldMkLst>
        <pc:spChg chg="mod">
          <ac:chgData name="松浦英宗" userId="9b03fd3a-662f-49ff-9af1-1b93cf7aab22" providerId="ADAL" clId="{56E9DFAE-DDAD-4FCA-8AED-56B2D15DB479}" dt="2026-02-15T04:42:46.711" v="22562" actId="207"/>
          <ac:spMkLst>
            <pc:docMk/>
            <pc:sldMk cId="3550573515" sldId="6071"/>
            <ac:spMk id="2" creationId="{D8C5CD25-2707-35D7-86B5-4E06222A5C70}"/>
          </ac:spMkLst>
        </pc:spChg>
        <pc:spChg chg="add mod ord">
          <ac:chgData name="松浦英宗" userId="9b03fd3a-662f-49ff-9af1-1b93cf7aab22" providerId="ADAL" clId="{56E9DFAE-DDAD-4FCA-8AED-56B2D15DB479}" dt="2026-02-15T04:43:26.719" v="22574" actId="207"/>
          <ac:spMkLst>
            <pc:docMk/>
            <pc:sldMk cId="3550573515" sldId="6071"/>
            <ac:spMk id="3" creationId="{F2297F66-8079-10D4-C5EB-F6DF7441CB58}"/>
          </ac:spMkLst>
        </pc:spChg>
        <pc:spChg chg="add del mod">
          <ac:chgData name="松浦英宗" userId="9b03fd3a-662f-49ff-9af1-1b93cf7aab22" providerId="ADAL" clId="{56E9DFAE-DDAD-4FCA-8AED-56B2D15DB479}" dt="2026-02-15T04:43:01.535" v="22569" actId="478"/>
          <ac:spMkLst>
            <pc:docMk/>
            <pc:sldMk cId="3550573515" sldId="6071"/>
            <ac:spMk id="4" creationId="{183C9282-067A-8A95-E2D7-F8B11321F776}"/>
          </ac:spMkLst>
        </pc:spChg>
        <pc:spChg chg="del">
          <ac:chgData name="松浦英宗" userId="9b03fd3a-662f-49ff-9af1-1b93cf7aab22" providerId="ADAL" clId="{56E9DFAE-DDAD-4FCA-8AED-56B2D15DB479}" dt="2026-02-15T04:43:10.838" v="22572" actId="478"/>
          <ac:spMkLst>
            <pc:docMk/>
            <pc:sldMk cId="3550573515" sldId="6071"/>
            <ac:spMk id="6" creationId="{8256F578-2D31-CF62-5AF0-1B8762868928}"/>
          </ac:spMkLst>
        </pc:spChg>
        <pc:spChg chg="mod topLvl">
          <ac:chgData name="松浦英宗" userId="9b03fd3a-662f-49ff-9af1-1b93cf7aab22" providerId="ADAL" clId="{56E9DFAE-DDAD-4FCA-8AED-56B2D15DB479}" dt="2026-02-15T04:47:10.989" v="22585"/>
          <ac:spMkLst>
            <pc:docMk/>
            <pc:sldMk cId="3550573515" sldId="6071"/>
            <ac:spMk id="7" creationId="{1BB3C9C4-EE83-8515-889E-CAD9D932DAD3}"/>
          </ac:spMkLst>
        </pc:spChg>
        <pc:spChg chg="mod topLvl">
          <ac:chgData name="松浦英宗" userId="9b03fd3a-662f-49ff-9af1-1b93cf7aab22" providerId="ADAL" clId="{56E9DFAE-DDAD-4FCA-8AED-56B2D15DB479}" dt="2026-02-15T04:43:39.119" v="22576" actId="207"/>
          <ac:spMkLst>
            <pc:docMk/>
            <pc:sldMk cId="3550573515" sldId="6071"/>
            <ac:spMk id="8" creationId="{1E20AB16-023C-CEE8-30A0-219032391F85}"/>
          </ac:spMkLst>
        </pc:spChg>
        <pc:spChg chg="del mod topLvl">
          <ac:chgData name="松浦英宗" userId="9b03fd3a-662f-49ff-9af1-1b93cf7aab22" providerId="ADAL" clId="{56E9DFAE-DDAD-4FCA-8AED-56B2D15DB479}" dt="2026-02-15T04:43:10.838" v="22572" actId="478"/>
          <ac:spMkLst>
            <pc:docMk/>
            <pc:sldMk cId="3550573515" sldId="6071"/>
            <ac:spMk id="10" creationId="{04719E7E-D7D8-7ED3-129B-A55A17BFDD60}"/>
          </ac:spMkLst>
        </pc:spChg>
        <pc:spChg chg="mod topLvl">
          <ac:chgData name="松浦英宗" userId="9b03fd3a-662f-49ff-9af1-1b93cf7aab22" providerId="ADAL" clId="{56E9DFAE-DDAD-4FCA-8AED-56B2D15DB479}" dt="2026-02-15T04:47:16.094" v="22587"/>
          <ac:spMkLst>
            <pc:docMk/>
            <pc:sldMk cId="3550573515" sldId="6071"/>
            <ac:spMk id="11" creationId="{3AF5F7AC-562F-907F-8C57-81A850D912A6}"/>
          </ac:spMkLst>
        </pc:spChg>
        <pc:spChg chg="mod topLvl">
          <ac:chgData name="松浦英宗" userId="9b03fd3a-662f-49ff-9af1-1b93cf7aab22" providerId="ADAL" clId="{56E9DFAE-DDAD-4FCA-8AED-56B2D15DB479}" dt="2026-02-15T04:43:39.119" v="22576" actId="207"/>
          <ac:spMkLst>
            <pc:docMk/>
            <pc:sldMk cId="3550573515" sldId="6071"/>
            <ac:spMk id="12" creationId="{311AE829-61A8-99F0-8EF1-A8F452FC5F76}"/>
          </ac:spMkLst>
        </pc:spChg>
        <pc:spChg chg="del mod topLvl">
          <ac:chgData name="松浦英宗" userId="9b03fd3a-662f-49ff-9af1-1b93cf7aab22" providerId="ADAL" clId="{56E9DFAE-DDAD-4FCA-8AED-56B2D15DB479}" dt="2026-02-15T04:43:10.838" v="22572" actId="478"/>
          <ac:spMkLst>
            <pc:docMk/>
            <pc:sldMk cId="3550573515" sldId="6071"/>
            <ac:spMk id="14" creationId="{2B4B8FF3-0227-6686-E62F-1E117E06482D}"/>
          </ac:spMkLst>
        </pc:spChg>
        <pc:spChg chg="mod topLvl">
          <ac:chgData name="松浦英宗" userId="9b03fd3a-662f-49ff-9af1-1b93cf7aab22" providerId="ADAL" clId="{56E9DFAE-DDAD-4FCA-8AED-56B2D15DB479}" dt="2026-02-15T04:47:21.678" v="22589"/>
          <ac:spMkLst>
            <pc:docMk/>
            <pc:sldMk cId="3550573515" sldId="6071"/>
            <ac:spMk id="15" creationId="{85CBF27C-6895-5C9C-05FE-B1A880BF8CA8}"/>
          </ac:spMkLst>
        </pc:spChg>
        <pc:spChg chg="mod topLvl">
          <ac:chgData name="松浦英宗" userId="9b03fd3a-662f-49ff-9af1-1b93cf7aab22" providerId="ADAL" clId="{56E9DFAE-DDAD-4FCA-8AED-56B2D15DB479}" dt="2026-02-15T04:43:39.119" v="22576" actId="207"/>
          <ac:spMkLst>
            <pc:docMk/>
            <pc:sldMk cId="3550573515" sldId="6071"/>
            <ac:spMk id="16" creationId="{828B3A99-255E-B106-CBC8-4123C4188A14}"/>
          </ac:spMkLst>
        </pc:spChg>
        <pc:spChg chg="del">
          <ac:chgData name="松浦英宗" userId="9b03fd3a-662f-49ff-9af1-1b93cf7aab22" providerId="ADAL" clId="{56E9DFAE-DDAD-4FCA-8AED-56B2D15DB479}" dt="2026-02-15T04:43:10.838" v="22572" actId="478"/>
          <ac:spMkLst>
            <pc:docMk/>
            <pc:sldMk cId="3550573515" sldId="6071"/>
            <ac:spMk id="18" creationId="{5ED644C2-7A61-E714-512E-F9C780954FFE}"/>
          </ac:spMkLst>
        </pc:spChg>
        <pc:spChg chg="mod topLvl">
          <ac:chgData name="松浦英宗" userId="9b03fd3a-662f-49ff-9af1-1b93cf7aab22" providerId="ADAL" clId="{56E9DFAE-DDAD-4FCA-8AED-56B2D15DB479}" dt="2026-02-15T04:47:27.854" v="22591"/>
          <ac:spMkLst>
            <pc:docMk/>
            <pc:sldMk cId="3550573515" sldId="6071"/>
            <ac:spMk id="19" creationId="{2D2E7A1F-244D-BF4B-9FB9-1E80DAD525BE}"/>
          </ac:spMkLst>
        </pc:spChg>
        <pc:spChg chg="mod topLvl">
          <ac:chgData name="松浦英宗" userId="9b03fd3a-662f-49ff-9af1-1b93cf7aab22" providerId="ADAL" clId="{56E9DFAE-DDAD-4FCA-8AED-56B2D15DB479}" dt="2026-02-15T04:43:39.119" v="22576" actId="207"/>
          <ac:spMkLst>
            <pc:docMk/>
            <pc:sldMk cId="3550573515" sldId="6071"/>
            <ac:spMk id="20" creationId="{10D9D46A-B2EF-57B7-284B-DF2DACF2B593}"/>
          </ac:spMkLst>
        </pc:spChg>
      </pc:sldChg>
      <pc:sldChg chg="add del">
        <pc:chgData name="松浦英宗" userId="9b03fd3a-662f-49ff-9af1-1b93cf7aab22" providerId="ADAL" clId="{56E9DFAE-DDAD-4FCA-8AED-56B2D15DB479}" dt="2026-02-15T03:26:35.348" v="21611" actId="47"/>
        <pc:sldMkLst>
          <pc:docMk/>
          <pc:sldMk cId="4186287069" sldId="6072"/>
        </pc:sldMkLst>
      </pc:sldChg>
      <pc:sldChg chg="addSp modSp add del mod ord">
        <pc:chgData name="松浦英宗" userId="9b03fd3a-662f-49ff-9af1-1b93cf7aab22" providerId="ADAL" clId="{56E9DFAE-DDAD-4FCA-8AED-56B2D15DB479}" dt="2026-02-15T05:00:19.102" v="22722" actId="47"/>
        <pc:sldMkLst>
          <pc:docMk/>
          <pc:sldMk cId="2841538504" sldId="6073"/>
        </pc:sldMkLst>
        <pc:spChg chg="add mod">
          <ac:chgData name="松浦英宗" userId="9b03fd3a-662f-49ff-9af1-1b93cf7aab22" providerId="ADAL" clId="{56E9DFAE-DDAD-4FCA-8AED-56B2D15DB479}" dt="2026-02-15T04:50:56.847" v="22697" actId="403"/>
          <ac:spMkLst>
            <pc:docMk/>
            <pc:sldMk cId="2841538504" sldId="6073"/>
            <ac:spMk id="3" creationId="{1729C507-3647-04E3-8853-C89BD3BCE390}"/>
          </ac:spMkLst>
        </pc:spChg>
        <pc:spChg chg="add mod">
          <ac:chgData name="松浦英宗" userId="9b03fd3a-662f-49ff-9af1-1b93cf7aab22" providerId="ADAL" clId="{56E9DFAE-DDAD-4FCA-8AED-56B2D15DB479}" dt="2026-02-15T04:49:53.880" v="22673" actId="164"/>
          <ac:spMkLst>
            <pc:docMk/>
            <pc:sldMk cId="2841538504" sldId="6073"/>
            <ac:spMk id="4" creationId="{C843AF3F-7435-9011-AAD6-81E3D2326CA7}"/>
          </ac:spMkLst>
        </pc:spChg>
        <pc:spChg chg="mod">
          <ac:chgData name="松浦英宗" userId="9b03fd3a-662f-49ff-9af1-1b93cf7aab22" providerId="ADAL" clId="{56E9DFAE-DDAD-4FCA-8AED-56B2D15DB479}" dt="2026-02-15T04:50:56.847" v="22697" actId="403"/>
          <ac:spMkLst>
            <pc:docMk/>
            <pc:sldMk cId="2841538504" sldId="6073"/>
            <ac:spMk id="7" creationId="{8EB0CBB0-DDCC-E825-5C57-F7724403E4BD}"/>
          </ac:spMkLst>
        </pc:spChg>
        <pc:spChg chg="mod">
          <ac:chgData name="松浦英宗" userId="9b03fd3a-662f-49ff-9af1-1b93cf7aab22" providerId="ADAL" clId="{56E9DFAE-DDAD-4FCA-8AED-56B2D15DB479}" dt="2026-02-15T04:49:58.228" v="22677" actId="20577"/>
          <ac:spMkLst>
            <pc:docMk/>
            <pc:sldMk cId="2841538504" sldId="6073"/>
            <ac:spMk id="8" creationId="{160883D4-68AF-BAD2-F4C9-0450A26A9D22}"/>
          </ac:spMkLst>
        </pc:spChg>
        <pc:spChg chg="mod">
          <ac:chgData name="松浦英宗" userId="9b03fd3a-662f-49ff-9af1-1b93cf7aab22" providerId="ADAL" clId="{56E9DFAE-DDAD-4FCA-8AED-56B2D15DB479}" dt="2026-02-15T04:50:56.847" v="22697" actId="403"/>
          <ac:spMkLst>
            <pc:docMk/>
            <pc:sldMk cId="2841538504" sldId="6073"/>
            <ac:spMk id="10" creationId="{B11686A4-A788-6BD1-0040-A9DCE57C1F25}"/>
          </ac:spMkLst>
        </pc:spChg>
        <pc:spChg chg="mod">
          <ac:chgData name="松浦英宗" userId="9b03fd3a-662f-49ff-9af1-1b93cf7aab22" providerId="ADAL" clId="{56E9DFAE-DDAD-4FCA-8AED-56B2D15DB479}" dt="2026-02-15T04:49:59.731" v="22679" actId="20577"/>
          <ac:spMkLst>
            <pc:docMk/>
            <pc:sldMk cId="2841538504" sldId="6073"/>
            <ac:spMk id="11" creationId="{EC354F0C-03BD-B4D7-10FD-BC26FE3347FE}"/>
          </ac:spMkLst>
        </pc:spChg>
        <pc:grpChg chg="add mod">
          <ac:chgData name="松浦英宗" userId="9b03fd3a-662f-49ff-9af1-1b93cf7aab22" providerId="ADAL" clId="{56E9DFAE-DDAD-4FCA-8AED-56B2D15DB479}" dt="2026-02-15T04:50:02.943" v="22681" actId="164"/>
          <ac:grpSpMkLst>
            <pc:docMk/>
            <pc:sldMk cId="2841538504" sldId="6073"/>
            <ac:grpSpMk id="5" creationId="{2D74C14D-2B1D-38E6-A09B-B755EDB7EC18}"/>
          </ac:grpSpMkLst>
        </pc:grpChg>
        <pc:grpChg chg="add mod">
          <ac:chgData name="松浦英宗" userId="9b03fd3a-662f-49ff-9af1-1b93cf7aab22" providerId="ADAL" clId="{56E9DFAE-DDAD-4FCA-8AED-56B2D15DB479}" dt="2026-02-15T04:50:02.943" v="22681" actId="164"/>
          <ac:grpSpMkLst>
            <pc:docMk/>
            <pc:sldMk cId="2841538504" sldId="6073"/>
            <ac:grpSpMk id="6" creationId="{78E0E297-06F2-936A-04D8-14F1AAA1935D}"/>
          </ac:grpSpMkLst>
        </pc:grpChg>
        <pc:grpChg chg="add mod">
          <ac:chgData name="松浦英宗" userId="9b03fd3a-662f-49ff-9af1-1b93cf7aab22" providerId="ADAL" clId="{56E9DFAE-DDAD-4FCA-8AED-56B2D15DB479}" dt="2026-02-15T04:50:02.943" v="22681" actId="164"/>
          <ac:grpSpMkLst>
            <pc:docMk/>
            <pc:sldMk cId="2841538504" sldId="6073"/>
            <ac:grpSpMk id="9" creationId="{A7E9BD45-8175-FFF0-45F4-8DD300A94876}"/>
          </ac:grpSpMkLst>
        </pc:grpChg>
        <pc:grpChg chg="add mod">
          <ac:chgData name="松浦英宗" userId="9b03fd3a-662f-49ff-9af1-1b93cf7aab22" providerId="ADAL" clId="{56E9DFAE-DDAD-4FCA-8AED-56B2D15DB479}" dt="2026-02-15T04:50:05.786" v="22687" actId="12788"/>
          <ac:grpSpMkLst>
            <pc:docMk/>
            <pc:sldMk cId="2841538504" sldId="6073"/>
            <ac:grpSpMk id="12" creationId="{3D056E29-326F-CB87-1029-1FD8AB28AAFB}"/>
          </ac:grpSpMkLst>
        </pc:grpChg>
      </pc:sldChg>
      <pc:sldChg chg="add del">
        <pc:chgData name="松浦英宗" userId="9b03fd3a-662f-49ff-9af1-1b93cf7aab22" providerId="ADAL" clId="{56E9DFAE-DDAD-4FCA-8AED-56B2D15DB479}" dt="2026-02-15T02:47:50.510" v="20801"/>
        <pc:sldMkLst>
          <pc:docMk/>
          <pc:sldMk cId="129355051" sldId="6074"/>
        </pc:sldMkLst>
      </pc:sldChg>
      <pc:sldChg chg="addSp delSp modSp add del mod ord">
        <pc:chgData name="松浦英宗" userId="9b03fd3a-662f-49ff-9af1-1b93cf7aab22" providerId="ADAL" clId="{56E9DFAE-DDAD-4FCA-8AED-56B2D15DB479}" dt="2026-02-15T05:06:24.319" v="22723"/>
        <pc:sldMkLst>
          <pc:docMk/>
          <pc:sldMk cId="2992012660" sldId="6074"/>
        </pc:sldMkLst>
        <pc:spChg chg="mod">
          <ac:chgData name="松浦英宗" userId="9b03fd3a-662f-49ff-9af1-1b93cf7aab22" providerId="ADAL" clId="{56E9DFAE-DDAD-4FCA-8AED-56B2D15DB479}" dt="2026-02-15T03:27:11.496" v="21635" actId="552"/>
          <ac:spMkLst>
            <pc:docMk/>
            <pc:sldMk cId="2992012660" sldId="6074"/>
            <ac:spMk id="2" creationId="{706A0AFA-E863-8BF5-7DA8-1BDF468A571B}"/>
          </ac:spMkLst>
        </pc:spChg>
        <pc:spChg chg="mod topLvl">
          <ac:chgData name="松浦英宗" userId="9b03fd3a-662f-49ff-9af1-1b93cf7aab22" providerId="ADAL" clId="{56E9DFAE-DDAD-4FCA-8AED-56B2D15DB479}" dt="2026-02-15T03:33:51.447" v="21778" actId="165"/>
          <ac:spMkLst>
            <pc:docMk/>
            <pc:sldMk cId="2992012660" sldId="6074"/>
            <ac:spMk id="3" creationId="{DFB3E357-438F-38DA-7129-931EE74FD8A3}"/>
          </ac:spMkLst>
        </pc:spChg>
        <pc:spChg chg="del mod topLvl">
          <ac:chgData name="松浦英宗" userId="9b03fd3a-662f-49ff-9af1-1b93cf7aab22" providerId="ADAL" clId="{56E9DFAE-DDAD-4FCA-8AED-56B2D15DB479}" dt="2026-02-15T03:27:00.560" v="21622" actId="478"/>
          <ac:spMkLst>
            <pc:docMk/>
            <pc:sldMk cId="2992012660" sldId="6074"/>
            <ac:spMk id="4" creationId="{035F6155-640D-C222-2D30-ABA9218F1F14}"/>
          </ac:spMkLst>
        </pc:spChg>
        <pc:spChg chg="mod topLvl">
          <ac:chgData name="松浦英宗" userId="9b03fd3a-662f-49ff-9af1-1b93cf7aab22" providerId="ADAL" clId="{56E9DFAE-DDAD-4FCA-8AED-56B2D15DB479}" dt="2026-02-15T03:35:18.781" v="21806" actId="948"/>
          <ac:spMkLst>
            <pc:docMk/>
            <pc:sldMk cId="2992012660" sldId="6074"/>
            <ac:spMk id="5" creationId="{A0F72E85-8673-C8FB-16FE-4219194048C5}"/>
          </ac:spMkLst>
        </pc:spChg>
        <pc:spChg chg="del mod topLvl">
          <ac:chgData name="松浦英宗" userId="9b03fd3a-662f-49ff-9af1-1b93cf7aab22" providerId="ADAL" clId="{56E9DFAE-DDAD-4FCA-8AED-56B2D15DB479}" dt="2026-02-15T03:26:51.394" v="21614" actId="478"/>
          <ac:spMkLst>
            <pc:docMk/>
            <pc:sldMk cId="2992012660" sldId="6074"/>
            <ac:spMk id="8" creationId="{B699E90F-A0A5-CE60-168D-5C5ECAB6D900}"/>
          </ac:spMkLst>
        </pc:spChg>
        <pc:spChg chg="del mod topLvl">
          <ac:chgData name="松浦英宗" userId="9b03fd3a-662f-49ff-9af1-1b93cf7aab22" providerId="ADAL" clId="{56E9DFAE-DDAD-4FCA-8AED-56B2D15DB479}" dt="2026-02-15T03:26:51.394" v="21614" actId="478"/>
          <ac:spMkLst>
            <pc:docMk/>
            <pc:sldMk cId="2992012660" sldId="6074"/>
            <ac:spMk id="9" creationId="{0292ED09-547F-E068-4309-1A740FBE1D67}"/>
          </ac:spMkLst>
        </pc:spChg>
        <pc:spChg chg="del mod topLvl">
          <ac:chgData name="松浦英宗" userId="9b03fd3a-662f-49ff-9af1-1b93cf7aab22" providerId="ADAL" clId="{56E9DFAE-DDAD-4FCA-8AED-56B2D15DB479}" dt="2026-02-15T03:26:51.394" v="21614" actId="478"/>
          <ac:spMkLst>
            <pc:docMk/>
            <pc:sldMk cId="2992012660" sldId="6074"/>
            <ac:spMk id="10" creationId="{87B96CF5-B192-38E0-9192-1E62B69AC758}"/>
          </ac:spMkLst>
        </pc:spChg>
        <pc:spChg chg="del mod topLvl">
          <ac:chgData name="松浦英宗" userId="9b03fd3a-662f-49ff-9af1-1b93cf7aab22" providerId="ADAL" clId="{56E9DFAE-DDAD-4FCA-8AED-56B2D15DB479}" dt="2026-02-15T03:26:51.394" v="21614" actId="478"/>
          <ac:spMkLst>
            <pc:docMk/>
            <pc:sldMk cId="2992012660" sldId="6074"/>
            <ac:spMk id="12" creationId="{C2F173BB-9DCE-746D-4A04-0938A3D6BDF8}"/>
          </ac:spMkLst>
        </pc:spChg>
        <pc:spChg chg="del mod topLvl">
          <ac:chgData name="松浦英宗" userId="9b03fd3a-662f-49ff-9af1-1b93cf7aab22" providerId="ADAL" clId="{56E9DFAE-DDAD-4FCA-8AED-56B2D15DB479}" dt="2026-02-15T03:26:51.394" v="21614" actId="478"/>
          <ac:spMkLst>
            <pc:docMk/>
            <pc:sldMk cId="2992012660" sldId="6074"/>
            <ac:spMk id="13" creationId="{CD78A56C-9289-1D29-C1B0-4AFDFD082FBF}"/>
          </ac:spMkLst>
        </pc:spChg>
        <pc:spChg chg="del mod topLvl">
          <ac:chgData name="松浦英宗" userId="9b03fd3a-662f-49ff-9af1-1b93cf7aab22" providerId="ADAL" clId="{56E9DFAE-DDAD-4FCA-8AED-56B2D15DB479}" dt="2026-02-15T03:26:51.394" v="21614" actId="478"/>
          <ac:spMkLst>
            <pc:docMk/>
            <pc:sldMk cId="2992012660" sldId="6074"/>
            <ac:spMk id="14" creationId="{083FBE89-F70C-9D8F-F1BD-3063AB0FE482}"/>
          </ac:spMkLst>
        </pc:spChg>
        <pc:spChg chg="mod">
          <ac:chgData name="松浦英宗" userId="9b03fd3a-662f-49ff-9af1-1b93cf7aab22" providerId="ADAL" clId="{56E9DFAE-DDAD-4FCA-8AED-56B2D15DB479}" dt="2026-02-15T03:35:18.781" v="21806" actId="948"/>
          <ac:spMkLst>
            <pc:docMk/>
            <pc:sldMk cId="2992012660" sldId="6074"/>
            <ac:spMk id="20" creationId="{3367ABFB-5611-89F3-9A8B-6D77533A0DBD}"/>
          </ac:spMkLst>
        </pc:spChg>
        <pc:spChg chg="mod">
          <ac:chgData name="松浦英宗" userId="9b03fd3a-662f-49ff-9af1-1b93cf7aab22" providerId="ADAL" clId="{56E9DFAE-DDAD-4FCA-8AED-56B2D15DB479}" dt="2026-02-15T03:33:51.447" v="21778" actId="165"/>
          <ac:spMkLst>
            <pc:docMk/>
            <pc:sldMk cId="2992012660" sldId="6074"/>
            <ac:spMk id="22" creationId="{0E2FDB34-1CC7-3D13-3CAA-5F4E07653359}"/>
          </ac:spMkLst>
        </pc:spChg>
        <pc:spChg chg="add del mod">
          <ac:chgData name="松浦英宗" userId="9b03fd3a-662f-49ff-9af1-1b93cf7aab22" providerId="ADAL" clId="{56E9DFAE-DDAD-4FCA-8AED-56B2D15DB479}" dt="2026-02-15T03:32:36.438" v="21709" actId="478"/>
          <ac:spMkLst>
            <pc:docMk/>
            <pc:sldMk cId="2992012660" sldId="6074"/>
            <ac:spMk id="24" creationId="{DC65803E-453E-CB39-10B2-F9B9A470CC59}"/>
          </ac:spMkLst>
        </pc:spChg>
        <pc:spChg chg="add mod ord">
          <ac:chgData name="松浦英宗" userId="9b03fd3a-662f-49ff-9af1-1b93cf7aab22" providerId="ADAL" clId="{56E9DFAE-DDAD-4FCA-8AED-56B2D15DB479}" dt="2026-02-15T03:33:51.447" v="21778" actId="165"/>
          <ac:spMkLst>
            <pc:docMk/>
            <pc:sldMk cId="2992012660" sldId="6074"/>
            <ac:spMk id="28" creationId="{C11F4299-1581-1BDF-68E6-7C6DB58E323F}"/>
          </ac:spMkLst>
        </pc:spChg>
        <pc:grpChg chg="del mod topLvl">
          <ac:chgData name="松浦英宗" userId="9b03fd3a-662f-49ff-9af1-1b93cf7aab22" providerId="ADAL" clId="{56E9DFAE-DDAD-4FCA-8AED-56B2D15DB479}" dt="2026-02-15T03:26:48.431" v="21613" actId="165"/>
          <ac:grpSpMkLst>
            <pc:docMk/>
            <pc:sldMk cId="2992012660" sldId="6074"/>
            <ac:grpSpMk id="11" creationId="{F559E1F3-1D6C-A6D8-503D-F81E8E911098}"/>
          </ac:grpSpMkLst>
        </pc:grpChg>
        <pc:grpChg chg="add mod">
          <ac:chgData name="松浦英宗" userId="9b03fd3a-662f-49ff-9af1-1b93cf7aab22" providerId="ADAL" clId="{56E9DFAE-DDAD-4FCA-8AED-56B2D15DB479}" dt="2026-02-15T03:33:51.447" v="21778" actId="165"/>
          <ac:grpSpMkLst>
            <pc:docMk/>
            <pc:sldMk cId="2992012660" sldId="6074"/>
            <ac:grpSpMk id="17" creationId="{FF5AFADA-194E-D0E8-A920-CE5F31F6B086}"/>
          </ac:grpSpMkLst>
        </pc:grpChg>
        <pc:grpChg chg="add mod topLvl">
          <ac:chgData name="松浦英宗" userId="9b03fd3a-662f-49ff-9af1-1b93cf7aab22" providerId="ADAL" clId="{56E9DFAE-DDAD-4FCA-8AED-56B2D15DB479}" dt="2026-02-15T03:33:57.014" v="21781" actId="164"/>
          <ac:grpSpMkLst>
            <pc:docMk/>
            <pc:sldMk cId="2992012660" sldId="6074"/>
            <ac:grpSpMk id="18" creationId="{2CA5D8BE-C889-1E27-933D-CBBCF458DD06}"/>
          </ac:grpSpMkLst>
        </pc:grpChg>
        <pc:grpChg chg="add mod topLvl">
          <ac:chgData name="松浦英宗" userId="9b03fd3a-662f-49ff-9af1-1b93cf7aab22" providerId="ADAL" clId="{56E9DFAE-DDAD-4FCA-8AED-56B2D15DB479}" dt="2026-02-15T03:33:57.014" v="21781" actId="164"/>
          <ac:grpSpMkLst>
            <pc:docMk/>
            <pc:sldMk cId="2992012660" sldId="6074"/>
            <ac:grpSpMk id="19" creationId="{737BF3A6-C3B9-7263-128D-D71C55A07C06}"/>
          </ac:grpSpMkLst>
        </pc:grpChg>
        <pc:grpChg chg="mod">
          <ac:chgData name="松浦英宗" userId="9b03fd3a-662f-49ff-9af1-1b93cf7aab22" providerId="ADAL" clId="{56E9DFAE-DDAD-4FCA-8AED-56B2D15DB479}" dt="2026-02-15T03:33:51.447" v="21778" actId="165"/>
          <ac:grpSpMkLst>
            <pc:docMk/>
            <pc:sldMk cId="2992012660" sldId="6074"/>
            <ac:grpSpMk id="21" creationId="{3524A57F-0A76-224C-B9AD-DC44A861C124}"/>
          </ac:grpSpMkLst>
        </pc:grpChg>
        <pc:grpChg chg="add mod">
          <ac:chgData name="松浦英宗" userId="9b03fd3a-662f-49ff-9af1-1b93cf7aab22" providerId="ADAL" clId="{56E9DFAE-DDAD-4FCA-8AED-56B2D15DB479}" dt="2026-02-15T03:33:57.014" v="21781" actId="164"/>
          <ac:grpSpMkLst>
            <pc:docMk/>
            <pc:sldMk cId="2992012660" sldId="6074"/>
            <ac:grpSpMk id="29" creationId="{2117DB01-934F-4ABE-0F6C-238AAF027A40}"/>
          </ac:grpSpMkLst>
        </pc:grpChg>
        <pc:grpChg chg="add del mod">
          <ac:chgData name="松浦英宗" userId="9b03fd3a-662f-49ff-9af1-1b93cf7aab22" providerId="ADAL" clId="{56E9DFAE-DDAD-4FCA-8AED-56B2D15DB479}" dt="2026-02-15T03:33:51.447" v="21778" actId="165"/>
          <ac:grpSpMkLst>
            <pc:docMk/>
            <pc:sldMk cId="2992012660" sldId="6074"/>
            <ac:grpSpMk id="30" creationId="{7B968EBA-CF41-A3AF-FED4-B7CBE7A1B31E}"/>
          </ac:grpSpMkLst>
        </pc:grpChg>
        <pc:grpChg chg="add mod">
          <ac:chgData name="松浦英宗" userId="9b03fd3a-662f-49ff-9af1-1b93cf7aab22" providerId="ADAL" clId="{56E9DFAE-DDAD-4FCA-8AED-56B2D15DB479}" dt="2026-02-15T03:33:59.033" v="21792" actId="1035"/>
          <ac:grpSpMkLst>
            <pc:docMk/>
            <pc:sldMk cId="2992012660" sldId="6074"/>
            <ac:grpSpMk id="31" creationId="{021921A6-348C-4F3D-FCDB-9E18D1BF5CBD}"/>
          </ac:grpSpMkLst>
        </pc:grpChg>
        <pc:cxnChg chg="add mod">
          <ac:chgData name="松浦英宗" userId="9b03fd3a-662f-49ff-9af1-1b93cf7aab22" providerId="ADAL" clId="{56E9DFAE-DDAD-4FCA-8AED-56B2D15DB479}" dt="2026-02-15T03:32:02.661" v="21649" actId="164"/>
          <ac:cxnSpMkLst>
            <pc:docMk/>
            <pc:sldMk cId="2992012660" sldId="6074"/>
            <ac:cxnSpMk id="16" creationId="{7221DC1E-F1AB-8E3A-E4F7-EB6965AB83EE}"/>
          </ac:cxnSpMkLst>
        </pc:cxnChg>
        <pc:cxnChg chg="mod">
          <ac:chgData name="松浦英宗" userId="9b03fd3a-662f-49ff-9af1-1b93cf7aab22" providerId="ADAL" clId="{56E9DFAE-DDAD-4FCA-8AED-56B2D15DB479}" dt="2026-02-15T03:32:12.649" v="21654" actId="571"/>
          <ac:cxnSpMkLst>
            <pc:docMk/>
            <pc:sldMk cId="2992012660" sldId="6074"/>
            <ac:cxnSpMk id="23" creationId="{6F47774A-8802-C574-161F-37AA8570825E}"/>
          </ac:cxnSpMkLst>
        </pc:cxnChg>
        <pc:cxnChg chg="add mod">
          <ac:chgData name="松浦英宗" userId="9b03fd3a-662f-49ff-9af1-1b93cf7aab22" providerId="ADAL" clId="{56E9DFAE-DDAD-4FCA-8AED-56B2D15DB479}" dt="2026-02-15T03:33:41.476" v="21774" actId="164"/>
          <ac:cxnSpMkLst>
            <pc:docMk/>
            <pc:sldMk cId="2992012660" sldId="6074"/>
            <ac:cxnSpMk id="25" creationId="{38E46F7F-3F18-3484-EB4F-01F5B0D2FBD7}"/>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2026/2/15</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2026/2/15</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1F1C1-4965-8CD4-26D5-67CFF3B4D45F}"/>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706A0AFA-E863-8BF5-7DA8-1BDF468A571B}"/>
              </a:ext>
            </a:extLst>
          </p:cNvPr>
          <p:cNvSpPr/>
          <p:nvPr/>
        </p:nvSpPr>
        <p:spPr>
          <a:xfrm>
            <a:off x="531585" y="267879"/>
            <a:ext cx="11128831" cy="40783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エグゼクティブサマリー</a:t>
            </a:r>
          </a:p>
        </p:txBody>
      </p:sp>
      <p:grpSp>
        <p:nvGrpSpPr>
          <p:cNvPr id="31" name="グループ化 30">
            <a:extLst>
              <a:ext uri="{FF2B5EF4-FFF2-40B4-BE49-F238E27FC236}">
                <a16:creationId xmlns:a16="http://schemas.microsoft.com/office/drawing/2014/main" id="{021921A6-348C-4F3D-FCDB-9E18D1BF5CBD}"/>
              </a:ext>
            </a:extLst>
          </p:cNvPr>
          <p:cNvGrpSpPr/>
          <p:nvPr/>
        </p:nvGrpSpPr>
        <p:grpSpPr>
          <a:xfrm>
            <a:off x="688800" y="1292804"/>
            <a:ext cx="10814400" cy="5187248"/>
            <a:chOff x="688800" y="1402873"/>
            <a:chExt cx="10814400" cy="5187248"/>
          </a:xfrm>
        </p:grpSpPr>
        <p:grpSp>
          <p:nvGrpSpPr>
            <p:cNvPr id="18" name="グループ化 17">
              <a:extLst>
                <a:ext uri="{FF2B5EF4-FFF2-40B4-BE49-F238E27FC236}">
                  <a16:creationId xmlns:a16="http://schemas.microsoft.com/office/drawing/2014/main" id="{2CA5D8BE-C889-1E27-933D-CBBCF458DD06}"/>
                </a:ext>
              </a:extLst>
            </p:cNvPr>
            <p:cNvGrpSpPr/>
            <p:nvPr/>
          </p:nvGrpSpPr>
          <p:grpSpPr>
            <a:xfrm>
              <a:off x="688800" y="1402873"/>
              <a:ext cx="10813741" cy="1882800"/>
              <a:chOff x="531585" y="2071740"/>
              <a:chExt cx="10813741" cy="1882800"/>
            </a:xfrm>
          </p:grpSpPr>
          <p:sp>
            <p:nvSpPr>
              <p:cNvPr id="5" name="正方形/長方形 4">
                <a:extLst>
                  <a:ext uri="{FF2B5EF4-FFF2-40B4-BE49-F238E27FC236}">
                    <a16:creationId xmlns:a16="http://schemas.microsoft.com/office/drawing/2014/main" id="{A0F72E85-8673-C8FB-16FE-4219194048C5}"/>
                  </a:ext>
                </a:extLst>
              </p:cNvPr>
              <p:cNvSpPr/>
              <p:nvPr/>
            </p:nvSpPr>
            <p:spPr>
              <a:xfrm>
                <a:off x="1837274" y="2071740"/>
                <a:ext cx="9508052" cy="1882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285750" indent="-285750">
                  <a:spcBef>
                    <a:spcPts val="1200"/>
                  </a:spcBef>
                  <a:buFont typeface="Wingdings" panose="05000000000000000000" pitchFamily="2" charset="2"/>
                  <a:buChar char="l"/>
                </a:pPr>
                <a:r>
                  <a:rPr kumimoji="1" lang="ja-JP" altLang="en-US" sz="1400" dirty="0">
                    <a:solidFill>
                      <a:schemeClr val="tx1"/>
                    </a:solidFill>
                    <a:latin typeface="+mn-ea"/>
                  </a:rPr>
                  <a:t>本プロジェクトでは、東南アジア市場への進出を</a:t>
                </a:r>
                <a:r>
                  <a:rPr kumimoji="1" lang="en-US" altLang="ja-JP" sz="1400" dirty="0">
                    <a:solidFill>
                      <a:schemeClr val="tx1"/>
                    </a:solidFill>
                    <a:latin typeface="+mn-ea"/>
                  </a:rPr>
                  <a:t>3</a:t>
                </a:r>
                <a:r>
                  <a:rPr kumimoji="1" lang="ja-JP" altLang="en-US" sz="1400" dirty="0">
                    <a:solidFill>
                      <a:schemeClr val="tx1"/>
                    </a:solidFill>
                    <a:latin typeface="+mn-ea"/>
                  </a:rPr>
                  <a:t>年間で実現することを目標とする。</a:t>
                </a:r>
                <a:endParaRPr kumimoji="1" lang="en-US" altLang="ja-JP" sz="1400" dirty="0">
                  <a:solidFill>
                    <a:schemeClr val="tx1"/>
                  </a:solidFill>
                  <a:latin typeface="+mn-ea"/>
                </a:endParaRPr>
              </a:p>
              <a:p>
                <a:pPr marL="285750" indent="-285750">
                  <a:spcBef>
                    <a:spcPts val="1200"/>
                  </a:spcBef>
                  <a:buFont typeface="Wingdings" panose="05000000000000000000" pitchFamily="2" charset="2"/>
                  <a:buChar char="l"/>
                </a:pPr>
                <a:r>
                  <a:rPr kumimoji="1" lang="ja-JP" altLang="en-US" sz="1400" dirty="0">
                    <a:solidFill>
                      <a:schemeClr val="tx1"/>
                    </a:solidFill>
                    <a:latin typeface="+mn-ea"/>
                  </a:rPr>
                  <a:t>初年度は市場調査と現地パートナー選定を行い、</a:t>
                </a:r>
                <a:r>
                  <a:rPr kumimoji="1" lang="en-US" altLang="ja-JP" sz="1400" dirty="0">
                    <a:solidFill>
                      <a:schemeClr val="tx1"/>
                    </a:solidFill>
                    <a:latin typeface="+mn-ea"/>
                  </a:rPr>
                  <a:t>2</a:t>
                </a:r>
                <a:r>
                  <a:rPr kumimoji="1" lang="ja-JP" altLang="en-US" sz="1400" dirty="0">
                    <a:solidFill>
                      <a:schemeClr val="tx1"/>
                    </a:solidFill>
                    <a:latin typeface="+mn-ea"/>
                  </a:rPr>
                  <a:t>年目に現地法人を設立、</a:t>
                </a:r>
                <a:r>
                  <a:rPr kumimoji="1" lang="en-US" altLang="ja-JP" sz="1400" dirty="0">
                    <a:solidFill>
                      <a:schemeClr val="tx1"/>
                    </a:solidFill>
                    <a:latin typeface="+mn-ea"/>
                  </a:rPr>
                  <a:t>3</a:t>
                </a:r>
                <a:r>
                  <a:rPr kumimoji="1" lang="ja-JP" altLang="en-US" sz="1400" dirty="0">
                    <a:solidFill>
                      <a:schemeClr val="tx1"/>
                    </a:solidFill>
                    <a:latin typeface="+mn-ea"/>
                  </a:rPr>
                  <a:t>年目に黒字化を目指す計画である。</a:t>
                </a:r>
                <a:endParaRPr kumimoji="1" lang="en-US" altLang="ja-JP" sz="1400" dirty="0">
                  <a:solidFill>
                    <a:schemeClr val="tx1"/>
                  </a:solidFill>
                  <a:latin typeface="+mn-ea"/>
                </a:endParaRPr>
              </a:p>
              <a:p>
                <a:pPr marL="285750" indent="-285750">
                  <a:spcBef>
                    <a:spcPts val="1200"/>
                  </a:spcBef>
                  <a:buFont typeface="Wingdings" panose="05000000000000000000" pitchFamily="2" charset="2"/>
                  <a:buChar char="l"/>
                </a:pPr>
                <a:r>
                  <a:rPr kumimoji="1" lang="ja-JP" altLang="en-US" sz="1400" dirty="0">
                    <a:solidFill>
                      <a:schemeClr val="tx1"/>
                    </a:solidFill>
                    <a:latin typeface="+mn-ea"/>
                  </a:rPr>
                  <a:t>ターゲットは中間所得層向けセグメントとし、価格競争ではなく品質とブランド価値で差別化を図る。</a:t>
                </a:r>
                <a:endParaRPr kumimoji="1" lang="en-US" altLang="ja-JP" sz="1400" dirty="0">
                  <a:solidFill>
                    <a:schemeClr val="tx1"/>
                  </a:solidFill>
                  <a:latin typeface="+mn-ea"/>
                </a:endParaRPr>
              </a:p>
              <a:p>
                <a:pPr marL="285750" indent="-285750">
                  <a:spcBef>
                    <a:spcPts val="1200"/>
                  </a:spcBef>
                  <a:buFont typeface="Wingdings" panose="05000000000000000000" pitchFamily="2" charset="2"/>
                  <a:buChar char="l"/>
                </a:pPr>
                <a:r>
                  <a:rPr kumimoji="1" lang="ja-JP" altLang="en-US" sz="1400" dirty="0">
                    <a:solidFill>
                      <a:schemeClr val="tx1"/>
                    </a:solidFill>
                    <a:latin typeface="+mn-ea"/>
                  </a:rPr>
                  <a:t>販売チャネルはオンラインと現地代理店の併用とし、初年度売上</a:t>
                </a:r>
                <a:r>
                  <a:rPr kumimoji="1" lang="en-US" altLang="ja-JP" sz="1400" dirty="0">
                    <a:solidFill>
                      <a:schemeClr val="tx1"/>
                    </a:solidFill>
                    <a:latin typeface="+mn-ea"/>
                  </a:rPr>
                  <a:t>1</a:t>
                </a:r>
                <a:r>
                  <a:rPr kumimoji="1" lang="ja-JP" altLang="en-US" sz="1400" dirty="0">
                    <a:solidFill>
                      <a:schemeClr val="tx1"/>
                    </a:solidFill>
                    <a:latin typeface="+mn-ea"/>
                  </a:rPr>
                  <a:t>億円、</a:t>
                </a:r>
                <a:r>
                  <a:rPr kumimoji="1" lang="en-US" altLang="ja-JP" sz="1400" dirty="0">
                    <a:solidFill>
                      <a:schemeClr val="tx1"/>
                    </a:solidFill>
                    <a:latin typeface="+mn-ea"/>
                  </a:rPr>
                  <a:t>3</a:t>
                </a:r>
                <a:r>
                  <a:rPr kumimoji="1" lang="ja-JP" altLang="en-US" sz="1400" dirty="0">
                    <a:solidFill>
                      <a:schemeClr val="tx1"/>
                    </a:solidFill>
                    <a:latin typeface="+mn-ea"/>
                  </a:rPr>
                  <a:t>年後売上</a:t>
                </a:r>
                <a:r>
                  <a:rPr kumimoji="1" lang="en-US" altLang="ja-JP" sz="1400" dirty="0">
                    <a:solidFill>
                      <a:schemeClr val="tx1"/>
                    </a:solidFill>
                    <a:latin typeface="+mn-ea"/>
                  </a:rPr>
                  <a:t>5</a:t>
                </a:r>
                <a:r>
                  <a:rPr kumimoji="1" lang="ja-JP" altLang="en-US" sz="1400" dirty="0">
                    <a:solidFill>
                      <a:schemeClr val="tx1"/>
                    </a:solidFill>
                    <a:latin typeface="+mn-ea"/>
                  </a:rPr>
                  <a:t>億円を目標に設定する。</a:t>
                </a:r>
                <a:endParaRPr kumimoji="1" lang="en-US" altLang="ja-JP" sz="1400" dirty="0">
                  <a:solidFill>
                    <a:schemeClr val="tx1"/>
                  </a:solidFill>
                  <a:latin typeface="+mn-ea"/>
                </a:endParaRPr>
              </a:p>
              <a:p>
                <a:pPr marL="285750" indent="-285750">
                  <a:spcBef>
                    <a:spcPts val="1200"/>
                  </a:spcBef>
                  <a:buFont typeface="Wingdings" panose="05000000000000000000" pitchFamily="2" charset="2"/>
                  <a:buChar char="l"/>
                </a:pPr>
                <a:r>
                  <a:rPr kumimoji="1" lang="ja-JP" altLang="en-US" sz="1400" dirty="0">
                    <a:solidFill>
                      <a:schemeClr val="tx1"/>
                    </a:solidFill>
                    <a:latin typeface="+mn-ea"/>
                  </a:rPr>
                  <a:t>リスク管理として為替変動と法規制対応の体制整備も並行して進める。</a:t>
                </a:r>
              </a:p>
            </p:txBody>
          </p:sp>
          <p:grpSp>
            <p:nvGrpSpPr>
              <p:cNvPr id="17" name="グループ化 16">
                <a:extLst>
                  <a:ext uri="{FF2B5EF4-FFF2-40B4-BE49-F238E27FC236}">
                    <a16:creationId xmlns:a16="http://schemas.microsoft.com/office/drawing/2014/main" id="{FF5AFADA-194E-D0E8-A920-CE5F31F6B086}"/>
                  </a:ext>
                </a:extLst>
              </p:cNvPr>
              <p:cNvGrpSpPr/>
              <p:nvPr/>
            </p:nvGrpSpPr>
            <p:grpSpPr>
              <a:xfrm>
                <a:off x="531585" y="2071740"/>
                <a:ext cx="967010" cy="1882800"/>
                <a:chOff x="531585" y="2071740"/>
                <a:chExt cx="967010" cy="1882800"/>
              </a:xfrm>
            </p:grpSpPr>
            <p:sp>
              <p:nvSpPr>
                <p:cNvPr id="3" name="正方形/長方形 2">
                  <a:extLst>
                    <a:ext uri="{FF2B5EF4-FFF2-40B4-BE49-F238E27FC236}">
                      <a16:creationId xmlns:a16="http://schemas.microsoft.com/office/drawing/2014/main" id="{DFB3E357-438F-38DA-7129-931EE74FD8A3}"/>
                    </a:ext>
                  </a:extLst>
                </p:cNvPr>
                <p:cNvSpPr/>
                <p:nvPr/>
              </p:nvSpPr>
              <p:spPr>
                <a:xfrm>
                  <a:off x="531585" y="2071740"/>
                  <a:ext cx="890815" cy="1882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計画</a:t>
                  </a:r>
                </a:p>
              </p:txBody>
            </p:sp>
            <p:cxnSp>
              <p:nvCxnSpPr>
                <p:cNvPr id="16" name="直線矢印コネクタ 15">
                  <a:extLst>
                    <a:ext uri="{FF2B5EF4-FFF2-40B4-BE49-F238E27FC236}">
                      <a16:creationId xmlns:a16="http://schemas.microsoft.com/office/drawing/2014/main" id="{7221DC1E-F1AB-8E3A-E4F7-EB6965AB83EE}"/>
                    </a:ext>
                  </a:extLst>
                </p:cNvPr>
                <p:cNvCxnSpPr>
                  <a:cxnSpLocks/>
                </p:cNvCxnSpPr>
                <p:nvPr/>
              </p:nvCxnSpPr>
              <p:spPr>
                <a:xfrm>
                  <a:off x="1498595" y="2071740"/>
                  <a:ext cx="0" cy="188280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grpSp>
        <p:grpSp>
          <p:nvGrpSpPr>
            <p:cNvPr id="19" name="グループ化 18">
              <a:extLst>
                <a:ext uri="{FF2B5EF4-FFF2-40B4-BE49-F238E27FC236}">
                  <a16:creationId xmlns:a16="http://schemas.microsoft.com/office/drawing/2014/main" id="{737BF3A6-C3B9-7263-128D-D71C55A07C06}"/>
                </a:ext>
              </a:extLst>
            </p:cNvPr>
            <p:cNvGrpSpPr/>
            <p:nvPr/>
          </p:nvGrpSpPr>
          <p:grpSpPr>
            <a:xfrm>
              <a:off x="688800" y="4707321"/>
              <a:ext cx="10813741" cy="1882800"/>
              <a:chOff x="531585" y="2071740"/>
              <a:chExt cx="10813741" cy="1882800"/>
            </a:xfrm>
          </p:grpSpPr>
          <p:sp>
            <p:nvSpPr>
              <p:cNvPr id="20" name="正方形/長方形 19">
                <a:extLst>
                  <a:ext uri="{FF2B5EF4-FFF2-40B4-BE49-F238E27FC236}">
                    <a16:creationId xmlns:a16="http://schemas.microsoft.com/office/drawing/2014/main" id="{3367ABFB-5611-89F3-9A8B-6D77533A0DBD}"/>
                  </a:ext>
                </a:extLst>
              </p:cNvPr>
              <p:cNvSpPr/>
              <p:nvPr/>
            </p:nvSpPr>
            <p:spPr>
              <a:xfrm>
                <a:off x="1837274" y="2071740"/>
                <a:ext cx="9508052" cy="1882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marL="285750" indent="-285750">
                  <a:spcBef>
                    <a:spcPts val="1200"/>
                  </a:spcBef>
                  <a:buFont typeface="Wingdings" panose="05000000000000000000" pitchFamily="2" charset="2"/>
                  <a:buChar char="l"/>
                </a:pPr>
                <a:r>
                  <a:rPr kumimoji="1" lang="ja-JP" altLang="en-US" sz="1400" dirty="0">
                    <a:solidFill>
                      <a:schemeClr val="tx1"/>
                    </a:solidFill>
                    <a:latin typeface="+mn-ea"/>
                  </a:rPr>
                  <a:t>初年度は想定通り市場調査とパートナー選定を完了し、現地ニーズの詳細把握に成功した。</a:t>
                </a:r>
                <a:endParaRPr kumimoji="1" lang="en-US" altLang="ja-JP" sz="1400" dirty="0">
                  <a:solidFill>
                    <a:schemeClr val="tx1"/>
                  </a:solidFill>
                  <a:latin typeface="+mn-ea"/>
                </a:endParaRPr>
              </a:p>
              <a:p>
                <a:pPr marL="285750" indent="-285750">
                  <a:spcBef>
                    <a:spcPts val="1200"/>
                  </a:spcBef>
                  <a:buFont typeface="Wingdings" panose="05000000000000000000" pitchFamily="2" charset="2"/>
                  <a:buChar char="l"/>
                </a:pPr>
                <a:r>
                  <a:rPr kumimoji="1" lang="ja-JP" altLang="en-US" sz="1400" dirty="0">
                    <a:solidFill>
                      <a:schemeClr val="tx1"/>
                    </a:solidFill>
                    <a:latin typeface="+mn-ea"/>
                  </a:rPr>
                  <a:t>一方で、規制手続きに想定以上の時間を要し、現地法人設立は計画より</a:t>
                </a:r>
                <a:r>
                  <a:rPr kumimoji="1" lang="en-US" altLang="ja-JP" sz="1400" dirty="0">
                    <a:solidFill>
                      <a:schemeClr val="tx1"/>
                    </a:solidFill>
                    <a:latin typeface="+mn-ea"/>
                  </a:rPr>
                  <a:t>3</a:t>
                </a:r>
                <a:r>
                  <a:rPr kumimoji="1" lang="ja-JP" altLang="en-US" sz="1400" dirty="0">
                    <a:solidFill>
                      <a:schemeClr val="tx1"/>
                    </a:solidFill>
                    <a:latin typeface="+mn-ea"/>
                  </a:rPr>
                  <a:t>か月遅延した。</a:t>
                </a:r>
                <a:endParaRPr kumimoji="1" lang="en-US" altLang="ja-JP" sz="1400" dirty="0">
                  <a:solidFill>
                    <a:schemeClr val="tx1"/>
                  </a:solidFill>
                  <a:latin typeface="+mn-ea"/>
                </a:endParaRPr>
              </a:p>
              <a:p>
                <a:pPr marL="285750" indent="-285750">
                  <a:spcBef>
                    <a:spcPts val="1200"/>
                  </a:spcBef>
                  <a:buFont typeface="Wingdings" panose="05000000000000000000" pitchFamily="2" charset="2"/>
                  <a:buChar char="l"/>
                </a:pPr>
                <a:r>
                  <a:rPr kumimoji="1" lang="ja-JP" altLang="en-US" sz="1400" dirty="0">
                    <a:solidFill>
                      <a:schemeClr val="tx1"/>
                    </a:solidFill>
                    <a:latin typeface="+mn-ea"/>
                  </a:rPr>
                  <a:t>しかし、その間にオンライン販売を先行開始したことで売上は計画比</a:t>
                </a:r>
                <a:r>
                  <a:rPr kumimoji="1" lang="en-US" altLang="ja-JP" sz="1400" dirty="0">
                    <a:solidFill>
                      <a:schemeClr val="tx1"/>
                    </a:solidFill>
                    <a:latin typeface="+mn-ea"/>
                  </a:rPr>
                  <a:t>110</a:t>
                </a:r>
                <a:r>
                  <a:rPr kumimoji="1" lang="ja-JP" altLang="en-US" sz="1400" dirty="0">
                    <a:solidFill>
                      <a:schemeClr val="tx1"/>
                    </a:solidFill>
                    <a:latin typeface="+mn-ea"/>
                  </a:rPr>
                  <a:t>％を達成した。</a:t>
                </a:r>
                <a:endParaRPr kumimoji="1" lang="en-US" altLang="ja-JP" sz="1400" dirty="0">
                  <a:solidFill>
                    <a:schemeClr val="tx1"/>
                  </a:solidFill>
                  <a:latin typeface="+mn-ea"/>
                </a:endParaRPr>
              </a:p>
              <a:p>
                <a:pPr marL="285750" indent="-285750">
                  <a:spcBef>
                    <a:spcPts val="1200"/>
                  </a:spcBef>
                  <a:buFont typeface="Wingdings" panose="05000000000000000000" pitchFamily="2" charset="2"/>
                  <a:buChar char="l"/>
                </a:pPr>
                <a:r>
                  <a:rPr kumimoji="1" lang="ja-JP" altLang="en-US" sz="1400" dirty="0">
                    <a:solidFill>
                      <a:schemeClr val="tx1"/>
                    </a:solidFill>
                    <a:latin typeface="+mn-ea"/>
                  </a:rPr>
                  <a:t>ブランド認知度も順調に向上し、主要都市での取引基盤を確立できた。</a:t>
                </a:r>
                <a:endParaRPr kumimoji="1" lang="en-US" altLang="ja-JP" sz="1400" dirty="0">
                  <a:solidFill>
                    <a:schemeClr val="tx1"/>
                  </a:solidFill>
                  <a:latin typeface="+mn-ea"/>
                </a:endParaRPr>
              </a:p>
              <a:p>
                <a:pPr marL="285750" indent="-285750">
                  <a:spcBef>
                    <a:spcPts val="1200"/>
                  </a:spcBef>
                  <a:buFont typeface="Wingdings" panose="05000000000000000000" pitchFamily="2" charset="2"/>
                  <a:buChar char="l"/>
                </a:pPr>
                <a:r>
                  <a:rPr kumimoji="1" lang="ja-JP" altLang="en-US" sz="1400" dirty="0">
                    <a:solidFill>
                      <a:schemeClr val="tx1"/>
                    </a:solidFill>
                    <a:latin typeface="+mn-ea"/>
                  </a:rPr>
                  <a:t>現在は黒字化に向けたコスト最適化と商品ライン拡充を進めており、概ね計画に沿った進捗となっている。</a:t>
                </a:r>
              </a:p>
            </p:txBody>
          </p:sp>
          <p:grpSp>
            <p:nvGrpSpPr>
              <p:cNvPr id="21" name="グループ化 20">
                <a:extLst>
                  <a:ext uri="{FF2B5EF4-FFF2-40B4-BE49-F238E27FC236}">
                    <a16:creationId xmlns:a16="http://schemas.microsoft.com/office/drawing/2014/main" id="{3524A57F-0A76-224C-B9AD-DC44A861C124}"/>
                  </a:ext>
                </a:extLst>
              </p:cNvPr>
              <p:cNvGrpSpPr/>
              <p:nvPr/>
            </p:nvGrpSpPr>
            <p:grpSpPr>
              <a:xfrm>
                <a:off x="531585" y="2071740"/>
                <a:ext cx="967010" cy="1882800"/>
                <a:chOff x="531585" y="2071740"/>
                <a:chExt cx="967010" cy="1882800"/>
              </a:xfrm>
            </p:grpSpPr>
            <p:sp>
              <p:nvSpPr>
                <p:cNvPr id="22" name="正方形/長方形 21">
                  <a:extLst>
                    <a:ext uri="{FF2B5EF4-FFF2-40B4-BE49-F238E27FC236}">
                      <a16:creationId xmlns:a16="http://schemas.microsoft.com/office/drawing/2014/main" id="{0E2FDB34-1CC7-3D13-3CAA-5F4E07653359}"/>
                    </a:ext>
                  </a:extLst>
                </p:cNvPr>
                <p:cNvSpPr/>
                <p:nvPr/>
              </p:nvSpPr>
              <p:spPr>
                <a:xfrm>
                  <a:off x="531585" y="2071740"/>
                  <a:ext cx="890815" cy="1882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tx1"/>
                      </a:solidFill>
                      <a:latin typeface="+mn-ea"/>
                    </a:rPr>
                    <a:t>実績</a:t>
                  </a:r>
                </a:p>
              </p:txBody>
            </p:sp>
            <p:cxnSp>
              <p:nvCxnSpPr>
                <p:cNvPr id="23" name="直線矢印コネクタ 22">
                  <a:extLst>
                    <a:ext uri="{FF2B5EF4-FFF2-40B4-BE49-F238E27FC236}">
                      <a16:creationId xmlns:a16="http://schemas.microsoft.com/office/drawing/2014/main" id="{6F47774A-8802-C574-161F-37AA8570825E}"/>
                    </a:ext>
                  </a:extLst>
                </p:cNvPr>
                <p:cNvCxnSpPr>
                  <a:cxnSpLocks/>
                </p:cNvCxnSpPr>
                <p:nvPr/>
              </p:nvCxnSpPr>
              <p:spPr>
                <a:xfrm>
                  <a:off x="1498595" y="2071740"/>
                  <a:ext cx="0" cy="188280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grpSp>
        </p:grpSp>
        <p:grpSp>
          <p:nvGrpSpPr>
            <p:cNvPr id="29" name="グループ化 28">
              <a:extLst>
                <a:ext uri="{FF2B5EF4-FFF2-40B4-BE49-F238E27FC236}">
                  <a16:creationId xmlns:a16="http://schemas.microsoft.com/office/drawing/2014/main" id="{2117DB01-934F-4ABE-0F6C-238AAF027A40}"/>
                </a:ext>
              </a:extLst>
            </p:cNvPr>
            <p:cNvGrpSpPr/>
            <p:nvPr/>
          </p:nvGrpSpPr>
          <p:grpSpPr>
            <a:xfrm>
              <a:off x="688800" y="3780497"/>
              <a:ext cx="10814400" cy="432000"/>
              <a:chOff x="689130" y="3459139"/>
              <a:chExt cx="10814400" cy="432000"/>
            </a:xfrm>
          </p:grpSpPr>
          <p:cxnSp>
            <p:nvCxnSpPr>
              <p:cNvPr id="25" name="直線矢印コネクタ 24">
                <a:extLst>
                  <a:ext uri="{FF2B5EF4-FFF2-40B4-BE49-F238E27FC236}">
                    <a16:creationId xmlns:a16="http://schemas.microsoft.com/office/drawing/2014/main" id="{38E46F7F-3F18-3484-EB4F-01F5B0D2FBD7}"/>
                  </a:ext>
                </a:extLst>
              </p:cNvPr>
              <p:cNvCxnSpPr>
                <a:cxnSpLocks/>
              </p:cNvCxnSpPr>
              <p:nvPr/>
            </p:nvCxnSpPr>
            <p:spPr>
              <a:xfrm flipH="1">
                <a:off x="689130" y="3675139"/>
                <a:ext cx="10814400" cy="0"/>
              </a:xfrm>
              <a:prstGeom prst="straightConnector1">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sp>
            <p:nvSpPr>
              <p:cNvPr id="28" name="楕円 27">
                <a:extLst>
                  <a:ext uri="{FF2B5EF4-FFF2-40B4-BE49-F238E27FC236}">
                    <a16:creationId xmlns:a16="http://schemas.microsoft.com/office/drawing/2014/main" id="{C11F4299-1581-1BDF-68E6-7C6DB58E323F}"/>
                  </a:ext>
                </a:extLst>
              </p:cNvPr>
              <p:cNvSpPr/>
              <p:nvPr/>
            </p:nvSpPr>
            <p:spPr>
              <a:xfrm rot="5400000">
                <a:off x="5880330" y="3459139"/>
                <a:ext cx="432000" cy="43200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000" b="1" dirty="0">
                    <a:solidFill>
                      <a:schemeClr val="bg1"/>
                    </a:solidFill>
                    <a:latin typeface="+mn-ea"/>
                  </a:rPr>
                  <a:t>＞</a:t>
                </a:r>
              </a:p>
            </p:txBody>
          </p:sp>
        </p:grpSp>
      </p:grpSp>
    </p:spTree>
    <p:extLst>
      <p:ext uri="{BB962C8B-B14F-4D97-AF65-F5344CB8AC3E}">
        <p14:creationId xmlns:p14="http://schemas.microsoft.com/office/powerpoint/2010/main" val="2992012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customXml/itemProps3.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2090</TotalTime>
  <Words>321</Words>
  <Application>Microsoft Office PowerPoint</Application>
  <PresentationFormat>ワイド画面</PresentationFormat>
  <Paragraphs>25</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2026-02-15T05:06:24Z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