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0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5F9FD"/>
    <a:srgbClr val="FBFBFB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AEB884-280F-42E6-9C3E-2C480C7A3D9E}" v="586" dt="2026-02-15T04:50:52.574"/>
    <p1510:client id="{8C23F75A-5021-4588-95DE-CD05CEDA80EB}" v="1" dt="2026-02-15T05:04:28.0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5T05:04:28.012" v="22723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5T01:52:53.932" v="20167" actId="478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15T01:55:57.848" v="20202" actId="20577"/>
          <ac:spMkLst>
            <pc:docMk/>
            <pc:sldMk cId="2861357872" sldId="6057"/>
            <ac:spMk id="3" creationId="{ACE85EC5-7FE2-4DF0-9160-9294CF695683}"/>
          </ac:spMkLst>
        </pc:spChg>
        <pc:spChg chg="add mod">
          <ac:chgData name="松浦英宗" userId="9b03fd3a-662f-49ff-9af1-1b93cf7aab22" providerId="ADAL" clId="{56E9DFAE-DDAD-4FCA-8AED-56B2D15DB479}" dt="2026-02-15T03:36:25.891" v="21809" actId="179"/>
          <ac:spMkLst>
            <pc:docMk/>
            <pc:sldMk cId="2861357872" sldId="6057"/>
            <ac:spMk id="4" creationId="{52F9E005-A61F-487D-D4CE-41EFC0922870}"/>
          </ac:spMkLst>
        </pc:spChg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702628583" sldId="6058"/>
        </pc:sldMkLst>
        <pc:spChg chg="mod">
          <ac:chgData name="松浦英宗" userId="9b03fd3a-662f-49ff-9af1-1b93cf7aab22" providerId="ADAL" clId="{56E9DFAE-DDAD-4FCA-8AED-56B2D15DB479}" dt="2026-02-15T02:03:41.057" v="20220" actId="14100"/>
          <ac:spMkLst>
            <pc:docMk/>
            <pc:sldMk cId="702628583" sldId="6058"/>
            <ac:spMk id="2" creationId="{0D6E7856-7B32-9D75-8441-0117357F9C75}"/>
          </ac:spMkLst>
        </pc:spChg>
        <pc:spChg chg="add mod">
          <ac:chgData name="松浦英宗" userId="9b03fd3a-662f-49ff-9af1-1b93cf7aab22" providerId="ADAL" clId="{56E9DFAE-DDAD-4FCA-8AED-56B2D15DB479}" dt="2026-02-15T02:04:44.644" v="20285" actId="12789"/>
          <ac:spMkLst>
            <pc:docMk/>
            <pc:sldMk cId="702628583" sldId="6058"/>
            <ac:spMk id="3" creationId="{EC92E2FA-4432-95C2-9365-0B0C5658047C}"/>
          </ac:spMkLst>
        </pc:spChg>
        <pc:spChg chg="add mod">
          <ac:chgData name="松浦英宗" userId="9b03fd3a-662f-49ff-9af1-1b93cf7aab22" providerId="ADAL" clId="{56E9DFAE-DDAD-4FCA-8AED-56B2D15DB479}" dt="2026-02-15T02:04:25.497" v="20269" actId="12788"/>
          <ac:spMkLst>
            <pc:docMk/>
            <pc:sldMk cId="702628583" sldId="6058"/>
            <ac:spMk id="4" creationId="{E1E1B1E6-0197-AF12-679C-24ACC1A5DB6B}"/>
          </ac:spMkLst>
        </pc:spChg>
        <pc:spChg chg="add mod">
          <ac:chgData name="松浦英宗" userId="9b03fd3a-662f-49ff-9af1-1b93cf7aab22" providerId="ADAL" clId="{56E9DFAE-DDAD-4FCA-8AED-56B2D15DB479}" dt="2026-02-15T02:05:06.617" v="20289" actId="20577"/>
          <ac:spMkLst>
            <pc:docMk/>
            <pc:sldMk cId="702628583" sldId="6058"/>
            <ac:spMk id="5" creationId="{0FA7934C-92DD-7171-DEE3-93895F83BBAC}"/>
          </ac:spMkLst>
        </pc:spChg>
        <pc:spChg chg="add 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6" creationId="{720D0D87-FB71-AA09-D706-D8CA1B8ED06E}"/>
          </ac:spMkLst>
        </pc:spChg>
        <pc:spChg chg="mod">
          <ac:chgData name="松浦英宗" userId="9b03fd3a-662f-49ff-9af1-1b93cf7aab22" providerId="ADAL" clId="{56E9DFAE-DDAD-4FCA-8AED-56B2D15DB479}" dt="2026-02-15T02:05:22.340" v="20296" actId="20577"/>
          <ac:spMkLst>
            <pc:docMk/>
            <pc:sldMk cId="702628583" sldId="6058"/>
            <ac:spMk id="9" creationId="{3069C2B8-A6BC-D6D5-D2D3-A3CFF3DFF180}"/>
          </ac:spMkLst>
        </pc:spChg>
        <pc:spChg chg="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10" creationId="{8F2DA843-E90C-83E0-77B0-16DC0AAE4E97}"/>
          </ac:spMkLst>
        </pc:spChg>
        <pc:spChg chg="mod">
          <ac:chgData name="松浦英宗" userId="9b03fd3a-662f-49ff-9af1-1b93cf7aab22" providerId="ADAL" clId="{56E9DFAE-DDAD-4FCA-8AED-56B2D15DB479}" dt="2026-02-15T02:05:35.585" v="20301" actId="20577"/>
          <ac:spMkLst>
            <pc:docMk/>
            <pc:sldMk cId="702628583" sldId="6058"/>
            <ac:spMk id="12" creationId="{7D301480-AB5B-3CF9-4481-96C1FF50F985}"/>
          </ac:spMkLst>
        </pc:spChg>
        <pc:spChg chg="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13" creationId="{B0C1DF0D-035B-D3BE-A246-EF285D3EA2E8}"/>
          </ac:spMkLst>
        </pc:s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7" creationId="{59F436C9-41BF-B87B-7BF1-1E4FDA16716C}"/>
          </ac:grpSpMkLst>
        </pc:gr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8" creationId="{99214E48-BF7C-A44D-BE80-0C8C2B6731F1}"/>
          </ac:grpSpMkLst>
        </pc:gr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11" creationId="{B8A820E0-A9F7-4D86-F635-56D446CDF781}"/>
          </ac:grpSpMkLst>
        </pc:grpChg>
        <pc:grpChg chg="add mod">
          <ac:chgData name="松浦英宗" userId="9b03fd3a-662f-49ff-9af1-1b93cf7aab22" providerId="ADAL" clId="{56E9DFAE-DDAD-4FCA-8AED-56B2D15DB479}" dt="2026-02-15T02:04:44.644" v="20285" actId="12789"/>
          <ac:grpSpMkLst>
            <pc:docMk/>
            <pc:sldMk cId="702628583" sldId="6058"/>
            <ac:grpSpMk id="14" creationId="{C6086C76-550F-9B43-A5E7-F42DA99331C0}"/>
          </ac:grpSpMkLst>
        </pc:grpChg>
      </pc:sldChg>
      <pc:sldChg chg="add del">
        <pc:chgData name="松浦英宗" userId="9b03fd3a-662f-49ff-9af1-1b93cf7aab22" providerId="ADAL" clId="{56E9DFAE-DDAD-4FCA-8AED-56B2D15DB479}" dt="2026-02-15T01:51:14.746" v="20125"/>
        <pc:sldMkLst>
          <pc:docMk/>
          <pc:sldMk cId="3199105366" sldId="6058"/>
        </pc:sldMkLst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3845066934" sldId="6059"/>
        </pc:sldMkLst>
        <pc:spChg chg="mod">
          <ac:chgData name="松浦英宗" userId="9b03fd3a-662f-49ff-9af1-1b93cf7aab22" providerId="ADAL" clId="{56E9DFAE-DDAD-4FCA-8AED-56B2D15DB479}" dt="2026-02-15T04:31:00.027" v="22235" actId="207"/>
          <ac:spMkLst>
            <pc:docMk/>
            <pc:sldMk cId="3845066934" sldId="6059"/>
            <ac:spMk id="2" creationId="{44F7E579-0495-606C-0B31-741FC1F4171A}"/>
          </ac:spMkLst>
        </pc:spChg>
        <pc:spChg chg="add mod">
          <ac:chgData name="松浦英宗" userId="9b03fd3a-662f-49ff-9af1-1b93cf7aab22" providerId="ADAL" clId="{56E9DFAE-DDAD-4FCA-8AED-56B2D15DB479}" dt="2026-02-15T02:25:04.698" v="20358"/>
          <ac:spMkLst>
            <pc:docMk/>
            <pc:sldMk cId="3845066934" sldId="6059"/>
            <ac:spMk id="3" creationId="{44EAA78D-2294-A4F7-784B-97FDB3A3A74D}"/>
          </ac:spMkLst>
        </pc:spChg>
        <pc:spChg chg="add mod">
          <ac:chgData name="松浦英宗" userId="9b03fd3a-662f-49ff-9af1-1b93cf7aab22" providerId="ADAL" clId="{56E9DFAE-DDAD-4FCA-8AED-56B2D15DB479}" dt="2026-02-15T02:23:50.252" v="20344" actId="164"/>
          <ac:spMkLst>
            <pc:docMk/>
            <pc:sldMk cId="3845066934" sldId="6059"/>
            <ac:spMk id="4" creationId="{C78BAF15-4ECC-A7DE-5490-B54FBABCCE3A}"/>
          </ac:spMkLst>
        </pc:spChg>
        <pc:spChg chg="add 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5" creationId="{1F769ED2-BC29-B298-B244-F20F9322E625}"/>
          </ac:spMkLst>
        </pc:spChg>
        <pc:spChg chg="mod">
          <ac:chgData name="松浦英宗" userId="9b03fd3a-662f-49ff-9af1-1b93cf7aab22" providerId="ADAL" clId="{56E9DFAE-DDAD-4FCA-8AED-56B2D15DB479}" dt="2026-02-15T02:25:16.283" v="20362"/>
          <ac:spMkLst>
            <pc:docMk/>
            <pc:sldMk cId="3845066934" sldId="6059"/>
            <ac:spMk id="8" creationId="{EA6B7399-855C-1719-FC91-F26A58B4CE69}"/>
          </ac:spMkLst>
        </pc:spChg>
        <pc:spChg chg="mod">
          <ac:chgData name="松浦英宗" userId="9b03fd3a-662f-49ff-9af1-1b93cf7aab22" providerId="ADAL" clId="{56E9DFAE-DDAD-4FCA-8AED-56B2D15DB479}" dt="2026-02-15T02:23:52.332" v="20345" actId="571"/>
          <ac:spMkLst>
            <pc:docMk/>
            <pc:sldMk cId="3845066934" sldId="6059"/>
            <ac:spMk id="9" creationId="{327407CE-8B12-3E19-2EC9-EB846AF0D2E6}"/>
          </ac:spMkLst>
        </pc:spChg>
        <pc:spChg chg="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10" creationId="{E2923FE2-0C2D-0A0F-6919-82A6FBD52EC3}"/>
          </ac:spMkLst>
        </pc:spChg>
        <pc:spChg chg="mod">
          <ac:chgData name="松浦英宗" userId="9b03fd3a-662f-49ff-9af1-1b93cf7aab22" providerId="ADAL" clId="{56E9DFAE-DDAD-4FCA-8AED-56B2D15DB479}" dt="2026-02-15T02:25:26.689" v="20366"/>
          <ac:spMkLst>
            <pc:docMk/>
            <pc:sldMk cId="3845066934" sldId="6059"/>
            <ac:spMk id="12" creationId="{96A0F81B-64AA-AD40-87ED-5105ECA5D7BC}"/>
          </ac:spMkLst>
        </pc:spChg>
        <pc:spChg chg="mod">
          <ac:chgData name="松浦英宗" userId="9b03fd3a-662f-49ff-9af1-1b93cf7aab22" providerId="ADAL" clId="{56E9DFAE-DDAD-4FCA-8AED-56B2D15DB479}" dt="2026-02-15T02:23:54.167" v="20346" actId="571"/>
          <ac:spMkLst>
            <pc:docMk/>
            <pc:sldMk cId="3845066934" sldId="6059"/>
            <ac:spMk id="13" creationId="{449EA12A-2441-D3F6-31A3-737C83720FE5}"/>
          </ac:spMkLst>
        </pc:spChg>
        <pc:spChg chg="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14" creationId="{0DCB7E06-6C1B-5D95-4A14-87C0C92FB435}"/>
          </ac:spMkLst>
        </pc:s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6" creationId="{AFF8F9CB-2566-2743-71B4-163875589A7C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7" creationId="{2E49E65A-6E50-5170-99B0-F14C7D0FD101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11" creationId="{53D7F5D5-B426-2833-E099-44C32EAD5F59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15" creationId="{06904F7A-9512-0CCF-7A02-E84BFA88B047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994076310" sldId="6060"/>
        </pc:sldMkLst>
        <pc:spChg chg="mod ord">
          <ac:chgData name="松浦英宗" userId="9b03fd3a-662f-49ff-9af1-1b93cf7aab22" providerId="ADAL" clId="{56E9DFAE-DDAD-4FCA-8AED-56B2D15DB479}" dt="2026-02-15T02:29:42.063" v="20398" actId="166"/>
          <ac:spMkLst>
            <pc:docMk/>
            <pc:sldMk cId="3994076310" sldId="6060"/>
            <ac:spMk id="2" creationId="{989A9279-1926-D7F8-85CB-1624BDAAAA29}"/>
          </ac:spMkLst>
        </pc:spChg>
        <pc:spChg chg="add mod">
          <ac:chgData name="松浦英宗" userId="9b03fd3a-662f-49ff-9af1-1b93cf7aab22" providerId="ADAL" clId="{56E9DFAE-DDAD-4FCA-8AED-56B2D15DB479}" dt="2026-02-15T02:31:53.842" v="20427" actId="948"/>
          <ac:spMkLst>
            <pc:docMk/>
            <pc:sldMk cId="3994076310" sldId="6060"/>
            <ac:spMk id="3" creationId="{ED8332F4-15FB-2ED4-7DBF-433ABAAA8CE1}"/>
          </ac:spMkLst>
        </pc:spChg>
        <pc:spChg chg="add mod">
          <ac:chgData name="松浦英宗" userId="9b03fd3a-662f-49ff-9af1-1b93cf7aab22" providerId="ADAL" clId="{56E9DFAE-DDAD-4FCA-8AED-56B2D15DB479}" dt="2026-02-15T02:29:34.888" v="20396" actId="207"/>
          <ac:spMkLst>
            <pc:docMk/>
            <pc:sldMk cId="3994076310" sldId="6060"/>
            <ac:spMk id="4" creationId="{FD3F7C39-5C7F-EE82-DC3F-4AF417BD3978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4264621823" sldId="6061"/>
        </pc:sldMkLst>
        <pc:spChg chg="mod">
          <ac:chgData name="松浦英宗" userId="9b03fd3a-662f-49ff-9af1-1b93cf7aab22" providerId="ADAL" clId="{56E9DFAE-DDAD-4FCA-8AED-56B2D15DB479}" dt="2026-02-15T02:32:29.223" v="20432" actId="207"/>
          <ac:spMkLst>
            <pc:docMk/>
            <pc:sldMk cId="4264621823" sldId="6061"/>
            <ac:spMk id="2" creationId="{5B3840E5-DC07-A3CC-9CD3-4E28640695A3}"/>
          </ac:spMkLst>
        </pc:spChg>
        <pc:spChg chg="add mod ord">
          <ac:chgData name="松浦英宗" userId="9b03fd3a-662f-49ff-9af1-1b93cf7aab22" providerId="ADAL" clId="{56E9DFAE-DDAD-4FCA-8AED-56B2D15DB479}" dt="2026-02-15T02:34:58.133" v="20521" actId="553"/>
          <ac:spMkLst>
            <pc:docMk/>
            <pc:sldMk cId="4264621823" sldId="6061"/>
            <ac:spMk id="3" creationId="{A0130CAF-A551-B828-C8B5-BA4E36519A8E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8" creationId="{5BCE2C44-C775-742B-BE4D-488375399D85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9" creationId="{E129B52D-81DE-26D2-8B3F-CE0DAED4C91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0" creationId="{FE0D73B7-1592-89E6-B35E-3143563E5CC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1" creationId="{93B375F0-AF95-771A-1A9C-6AD0A3F8DA02}"/>
          </ac:spMkLst>
        </pc:spChg>
        <pc:spChg chg="mod topLvl">
          <ac:chgData name="松浦英宗" userId="9b03fd3a-662f-49ff-9af1-1b93cf7aab22" providerId="ADAL" clId="{56E9DFAE-DDAD-4FCA-8AED-56B2D15DB479}" dt="2026-02-15T02:37:54.957" v="20683" actId="12788"/>
          <ac:spMkLst>
            <pc:docMk/>
            <pc:sldMk cId="4264621823" sldId="6061"/>
            <ac:spMk id="12" creationId="{41DB07C2-4044-AF35-6098-3AF113F9EDE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3" creationId="{DD62BAF0-339A-8A61-07FE-09B96EC2D103}"/>
          </ac:spMkLst>
        </pc:spChg>
        <pc:spChg chg="add mod">
          <ac:chgData name="松浦英宗" userId="9b03fd3a-662f-49ff-9af1-1b93cf7aab22" providerId="ADAL" clId="{56E9DFAE-DDAD-4FCA-8AED-56B2D15DB479}" dt="2026-02-15T02:34:58.133" v="20521" actId="553"/>
          <ac:spMkLst>
            <pc:docMk/>
            <pc:sldMk cId="4264621823" sldId="6061"/>
            <ac:spMk id="14" creationId="{8B926180-8BB4-83EA-7468-11831FE736F7}"/>
          </ac:spMkLst>
        </pc:spChg>
        <pc:spChg chg="add mod">
          <ac:chgData name="松浦英宗" userId="9b03fd3a-662f-49ff-9af1-1b93cf7aab22" providerId="ADAL" clId="{56E9DFAE-DDAD-4FCA-8AED-56B2D15DB479}" dt="2026-02-15T02:37:58.982" v="20690" actId="1035"/>
          <ac:spMkLst>
            <pc:docMk/>
            <pc:sldMk cId="4264621823" sldId="6061"/>
            <ac:spMk id="15" creationId="{B9F74896-0BA5-24A5-BCBB-F9704D62E8EB}"/>
          </ac:spMkLst>
        </pc:spChg>
        <pc:spChg chg="add mod">
          <ac:chgData name="松浦英宗" userId="9b03fd3a-662f-49ff-9af1-1b93cf7aab22" providerId="ADAL" clId="{56E9DFAE-DDAD-4FCA-8AED-56B2D15DB479}" dt="2026-02-15T02:38:05.148" v="20692" actId="1076"/>
          <ac:spMkLst>
            <pc:docMk/>
            <pc:sldMk cId="4264621823" sldId="6061"/>
            <ac:spMk id="16" creationId="{80C80F59-E6E0-065B-9B89-A50479D1D629}"/>
          </ac:spMkLst>
        </pc:spChg>
        <pc:spChg chg="add mod">
          <ac:chgData name="松浦英宗" userId="9b03fd3a-662f-49ff-9af1-1b93cf7aab22" providerId="ADAL" clId="{56E9DFAE-DDAD-4FCA-8AED-56B2D15DB479}" dt="2026-02-15T02:38:10.161" v="20694" actId="1076"/>
          <ac:spMkLst>
            <pc:docMk/>
            <pc:sldMk cId="4264621823" sldId="6061"/>
            <ac:spMk id="17" creationId="{DC5FA58A-E875-2E61-993D-6443B9F42DEE}"/>
          </ac:spMkLst>
        </pc:spChg>
        <pc:grpChg chg="add del mod">
          <ac:chgData name="松浦英宗" userId="9b03fd3a-662f-49ff-9af1-1b93cf7aab22" providerId="ADAL" clId="{56E9DFAE-DDAD-4FCA-8AED-56B2D15DB479}" dt="2026-02-15T02:37:51.622" v="20681" actId="165"/>
          <ac:grpSpMkLst>
            <pc:docMk/>
            <pc:sldMk cId="4264621823" sldId="6061"/>
            <ac:grpSpMk id="4" creationId="{DD585A04-C50B-5141-07CA-302677F88246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5" creationId="{E7F492C1-FEC7-24C3-A0F4-7E64A3EAAB53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6" creationId="{33DE54A1-B6CF-92BB-C121-913F9884BC38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7" creationId="{8B94015F-BC36-E6D6-E6E7-A44A4315D0D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927112074" sldId="6062"/>
        </pc:sldMkLst>
        <pc:spChg chg="add 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3" creationId="{DF37F976-CA06-F2A7-2D62-3BFAC1BB10AE}"/>
          </ac:spMkLst>
        </pc:spChg>
        <pc:spChg chg="add 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4" creationId="{8325BA96-A13F-9F96-C023-60B6503E6D9C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7" creationId="{574C440B-E13C-6D7C-3059-9C55F9BBF908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8" creationId="{A02B8994-DC26-0450-8B4C-60D6DBAA6C0D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0" creationId="{A8048065-DE2E-B701-62DE-4B16AD97DFDD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1" creationId="{0A2ADEEF-87A7-0351-C9BD-86182F55CC47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3" creationId="{D85CD882-2F0F-5ADE-0A0D-491F18B4FECF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4" creationId="{790268C7-869C-37A0-6E39-7928DE99511F}"/>
          </ac:spMkLst>
        </pc:spChg>
        <pc:grpChg chg="add mod">
          <ac:chgData name="松浦英宗" userId="9b03fd3a-662f-49ff-9af1-1b93cf7aab22" providerId="ADAL" clId="{56E9DFAE-DDAD-4FCA-8AED-56B2D15DB479}" dt="2026-02-15T02:46:10.273" v="20798" actId="14100"/>
          <ac:grpSpMkLst>
            <pc:docMk/>
            <pc:sldMk cId="927112074" sldId="6062"/>
            <ac:grpSpMk id="5" creationId="{C9A07C31-D076-5D44-600F-8F4090EA69ED}"/>
          </ac:grpSpMkLst>
        </pc:grpChg>
        <pc:grpChg chg="add mod">
          <ac:chgData name="松浦英宗" userId="9b03fd3a-662f-49ff-9af1-1b93cf7aab22" providerId="ADAL" clId="{56E9DFAE-DDAD-4FCA-8AED-56B2D15DB479}" dt="2026-02-15T02:46:12.648" v="20799" actId="465"/>
          <ac:grpSpMkLst>
            <pc:docMk/>
            <pc:sldMk cId="927112074" sldId="6062"/>
            <ac:grpSpMk id="6" creationId="{20F6AF17-4358-95E9-3B56-00374DD2D96C}"/>
          </ac:grpSpMkLst>
        </pc:grpChg>
        <pc:grpChg chg="add mod">
          <ac:chgData name="松浦英宗" userId="9b03fd3a-662f-49ff-9af1-1b93cf7aab22" providerId="ADAL" clId="{56E9DFAE-DDAD-4FCA-8AED-56B2D15DB479}" dt="2026-02-15T02:46:12.648" v="20799" actId="465"/>
          <ac:grpSpMkLst>
            <pc:docMk/>
            <pc:sldMk cId="927112074" sldId="6062"/>
            <ac:grpSpMk id="9" creationId="{597E7D60-96C7-6CFD-ED86-94D9BDCC3764}"/>
          </ac:grpSpMkLst>
        </pc:grpChg>
        <pc:grpChg chg="add mod">
          <ac:chgData name="松浦英宗" userId="9b03fd3a-662f-49ff-9af1-1b93cf7aab22" providerId="ADAL" clId="{56E9DFAE-DDAD-4FCA-8AED-56B2D15DB479}" dt="2026-02-15T02:46:10.273" v="20798" actId="14100"/>
          <ac:grpSpMkLst>
            <pc:docMk/>
            <pc:sldMk cId="927112074" sldId="6062"/>
            <ac:grpSpMk id="12" creationId="{F3A0875F-9CE6-19D5-A354-762E10EE6456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288070648" sldId="6063"/>
        </pc:sldMkLst>
        <pc:spChg chg="mod">
          <ac:chgData name="松浦英宗" userId="9b03fd3a-662f-49ff-9af1-1b93cf7aab22" providerId="ADAL" clId="{56E9DFAE-DDAD-4FCA-8AED-56B2D15DB479}" dt="2026-02-15T02:48:30.262" v="20811" actId="2711"/>
          <ac:spMkLst>
            <pc:docMk/>
            <pc:sldMk cId="3288070648" sldId="6063"/>
            <ac:spMk id="2" creationId="{477B1E33-5E70-06E4-77D9-D9CB74DAD2FD}"/>
          </ac:spMkLst>
        </pc:spChg>
        <pc:spChg chg="add mod ord">
          <ac:chgData name="松浦英宗" userId="9b03fd3a-662f-49ff-9af1-1b93cf7aab22" providerId="ADAL" clId="{56E9DFAE-DDAD-4FCA-8AED-56B2D15DB479}" dt="2026-02-15T02:48:11.749" v="20809" actId="207"/>
          <ac:spMkLst>
            <pc:docMk/>
            <pc:sldMk cId="3288070648" sldId="6063"/>
            <ac:spMk id="3" creationId="{B2E2524D-314F-7881-1056-8B27E6B5EE1C}"/>
          </ac:spMkLst>
        </pc:spChg>
        <pc:spChg chg="add mod topLvl">
          <ac:chgData name="松浦英宗" userId="9b03fd3a-662f-49ff-9af1-1b93cf7aab22" providerId="ADAL" clId="{56E9DFAE-DDAD-4FCA-8AED-56B2D15DB479}" dt="2026-02-15T02:51:46.216" v="20920" actId="20577"/>
          <ac:spMkLst>
            <pc:docMk/>
            <pc:sldMk cId="3288070648" sldId="6063"/>
            <ac:spMk id="4" creationId="{4393D8FB-B554-F5A6-5E00-3CC5287CF8FB}"/>
          </ac:spMkLst>
        </pc:spChg>
        <pc:spChg chg="add mod topLvl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5" creationId="{7AFB1E57-5C96-71B2-F62B-4C3B743C6BE3}"/>
          </ac:spMkLst>
        </pc:spChg>
        <pc:spChg chg="add mod">
          <ac:chgData name="松浦英宗" userId="9b03fd3a-662f-49ff-9af1-1b93cf7aab22" providerId="ADAL" clId="{56E9DFAE-DDAD-4FCA-8AED-56B2D15DB479}" dt="2026-02-15T02:50:02.354" v="20878" actId="571"/>
          <ac:spMkLst>
            <pc:docMk/>
            <pc:sldMk cId="3288070648" sldId="6063"/>
            <ac:spMk id="9" creationId="{4CF22AC3-EAE3-E6CA-E342-4AAD463A15B5}"/>
          </ac:spMkLst>
        </pc:spChg>
        <pc:spChg chg="add mod">
          <ac:chgData name="松浦英宗" userId="9b03fd3a-662f-49ff-9af1-1b93cf7aab22" providerId="ADAL" clId="{56E9DFAE-DDAD-4FCA-8AED-56B2D15DB479}" dt="2026-02-15T02:50:02.354" v="20878" actId="571"/>
          <ac:spMkLst>
            <pc:docMk/>
            <pc:sldMk cId="3288070648" sldId="6063"/>
            <ac:spMk id="10" creationId="{B979ECB1-8902-CF3E-22CD-E40AB260DE8C}"/>
          </ac:spMkLst>
        </pc:spChg>
        <pc:spChg chg="add mod">
          <ac:chgData name="松浦英宗" userId="9b03fd3a-662f-49ff-9af1-1b93cf7aab22" providerId="ADAL" clId="{56E9DFAE-DDAD-4FCA-8AED-56B2D15DB479}" dt="2026-02-15T02:51:59.215" v="20933"/>
          <ac:spMkLst>
            <pc:docMk/>
            <pc:sldMk cId="3288070648" sldId="6063"/>
            <ac:spMk id="11" creationId="{5207B317-359A-F47C-860A-9DFFFF1CA8B2}"/>
          </ac:spMkLst>
        </pc:spChg>
        <pc:spChg chg="mod">
          <ac:chgData name="松浦英宗" userId="9b03fd3a-662f-49ff-9af1-1b93cf7aab22" providerId="ADAL" clId="{56E9DFAE-DDAD-4FCA-8AED-56B2D15DB479}" dt="2026-02-15T02:52:40.164" v="20951"/>
          <ac:spMkLst>
            <pc:docMk/>
            <pc:sldMk cId="3288070648" sldId="6063"/>
            <ac:spMk id="18" creationId="{A96A84FC-78A0-1C32-185E-4E9A92343FCC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19" creationId="{10138DED-94AB-37B0-0579-175BAE5ED8D3}"/>
          </ac:spMkLst>
        </pc:spChg>
        <pc:spChg chg="mod">
          <ac:chgData name="松浦英宗" userId="9b03fd3a-662f-49ff-9af1-1b93cf7aab22" providerId="ADAL" clId="{56E9DFAE-DDAD-4FCA-8AED-56B2D15DB479}" dt="2026-02-15T02:52:13.340" v="20939"/>
          <ac:spMkLst>
            <pc:docMk/>
            <pc:sldMk cId="3288070648" sldId="6063"/>
            <ac:spMk id="20" creationId="{AB9FABEC-C324-8A00-83F5-04005955A1E1}"/>
          </ac:spMkLst>
        </pc:spChg>
        <pc:spChg chg="mod">
          <ac:chgData name="松浦英宗" userId="9b03fd3a-662f-49ff-9af1-1b93cf7aab22" providerId="ADAL" clId="{56E9DFAE-DDAD-4FCA-8AED-56B2D15DB479}" dt="2026-02-15T02:52:44.499" v="20953"/>
          <ac:spMkLst>
            <pc:docMk/>
            <pc:sldMk cId="3288070648" sldId="6063"/>
            <ac:spMk id="27" creationId="{8595CD10-88A9-2F55-995D-376A356358C3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28" creationId="{F38610B6-5B86-EC36-FDDF-E9EBEDEBEB3A}"/>
          </ac:spMkLst>
        </pc:spChg>
        <pc:spChg chg="mod">
          <ac:chgData name="松浦英宗" userId="9b03fd3a-662f-49ff-9af1-1b93cf7aab22" providerId="ADAL" clId="{56E9DFAE-DDAD-4FCA-8AED-56B2D15DB479}" dt="2026-02-15T02:52:18.049" v="20941"/>
          <ac:spMkLst>
            <pc:docMk/>
            <pc:sldMk cId="3288070648" sldId="6063"/>
            <ac:spMk id="29" creationId="{B7394EFB-3400-AFE5-AE4A-958719326F66}"/>
          </ac:spMkLst>
        </pc:spChg>
        <pc:spChg chg="mod">
          <ac:chgData name="松浦英宗" userId="9b03fd3a-662f-49ff-9af1-1b93cf7aab22" providerId="ADAL" clId="{56E9DFAE-DDAD-4FCA-8AED-56B2D15DB479}" dt="2026-02-15T02:52:29.952" v="20947"/>
          <ac:spMkLst>
            <pc:docMk/>
            <pc:sldMk cId="3288070648" sldId="6063"/>
            <ac:spMk id="32" creationId="{839F8D27-1AF9-E47A-7BFA-8B98CEBFD253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33" creationId="{304B454B-3010-4904-EEF4-3C05B409B2F3}"/>
          </ac:spMkLst>
        </pc:spChg>
        <pc:spChg chg="mod">
          <ac:chgData name="松浦英宗" userId="9b03fd3a-662f-49ff-9af1-1b93cf7aab22" providerId="ADAL" clId="{56E9DFAE-DDAD-4FCA-8AED-56B2D15DB479}" dt="2026-02-15T02:52:04.103" v="20935"/>
          <ac:spMkLst>
            <pc:docMk/>
            <pc:sldMk cId="3288070648" sldId="6063"/>
            <ac:spMk id="34" creationId="{0C39452F-FC44-0C41-65C6-D12D2949687F}"/>
          </ac:spMkLst>
        </pc:spChg>
        <pc:spChg chg="mod">
          <ac:chgData name="松浦英宗" userId="9b03fd3a-662f-49ff-9af1-1b93cf7aab22" providerId="ADAL" clId="{56E9DFAE-DDAD-4FCA-8AED-56B2D15DB479}" dt="2026-02-15T02:52:49.105" v="20955"/>
          <ac:spMkLst>
            <pc:docMk/>
            <pc:sldMk cId="3288070648" sldId="6063"/>
            <ac:spMk id="40" creationId="{A16186E8-F57C-4456-EDF8-EE5611591CAD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41" creationId="{0688AF9B-88B6-2439-EEFB-33AF44FA2FC1}"/>
          </ac:spMkLst>
        </pc:spChg>
        <pc:spChg chg="mod">
          <ac:chgData name="松浦英宗" userId="9b03fd3a-662f-49ff-9af1-1b93cf7aab22" providerId="ADAL" clId="{56E9DFAE-DDAD-4FCA-8AED-56B2D15DB479}" dt="2026-02-15T02:52:23.623" v="20945" actId="20577"/>
          <ac:spMkLst>
            <pc:docMk/>
            <pc:sldMk cId="3288070648" sldId="6063"/>
            <ac:spMk id="42" creationId="{B7A65144-9DFA-CCA3-8B30-A3654DEE5EF7}"/>
          </ac:spMkLst>
        </pc:spChg>
        <pc:spChg chg="mod">
          <ac:chgData name="松浦英宗" userId="9b03fd3a-662f-49ff-9af1-1b93cf7aab22" providerId="ADAL" clId="{56E9DFAE-DDAD-4FCA-8AED-56B2D15DB479}" dt="2026-02-15T02:52:35.430" v="20949"/>
          <ac:spMkLst>
            <pc:docMk/>
            <pc:sldMk cId="3288070648" sldId="6063"/>
            <ac:spMk id="45" creationId="{98094A95-7DC0-D312-B77D-A67680B33628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46" creationId="{97C65192-627D-959E-2965-714895B6F2B3}"/>
          </ac:spMkLst>
        </pc:spChg>
        <pc:spChg chg="mod">
          <ac:chgData name="松浦英宗" userId="9b03fd3a-662f-49ff-9af1-1b93cf7aab22" providerId="ADAL" clId="{56E9DFAE-DDAD-4FCA-8AED-56B2D15DB479}" dt="2026-02-15T02:52:08.690" v="20937"/>
          <ac:spMkLst>
            <pc:docMk/>
            <pc:sldMk cId="3288070648" sldId="6063"/>
            <ac:spMk id="47" creationId="{A138CDD6-7DCC-415D-C898-E3FBCF6EB9B8}"/>
          </ac:spMkLst>
        </pc:spChg>
        <pc:grpChg chg="add del mod">
          <ac:chgData name="松浦英宗" userId="9b03fd3a-662f-49ff-9af1-1b93cf7aab22" providerId="ADAL" clId="{56E9DFAE-DDAD-4FCA-8AED-56B2D15DB479}" dt="2026-02-15T02:49:59.298" v="20876" actId="165"/>
          <ac:grpSpMkLst>
            <pc:docMk/>
            <pc:sldMk cId="3288070648" sldId="6063"/>
            <ac:grpSpMk id="6" creationId="{2FC101BF-8598-C8C0-BC9D-2DDFBD17C7C1}"/>
          </ac:grpSpMkLst>
        </pc:grpChg>
        <pc:grpChg chg="add mod">
          <ac:chgData name="松浦英宗" userId="9b03fd3a-662f-49ff-9af1-1b93cf7aab22" providerId="ADAL" clId="{56E9DFAE-DDAD-4FCA-8AED-56B2D15DB479}" dt="2026-02-15T02:50:22.774" v="20899" actId="164"/>
          <ac:grpSpMkLst>
            <pc:docMk/>
            <pc:sldMk cId="3288070648" sldId="6063"/>
            <ac:grpSpMk id="13" creationId="{6EDB43EC-43C7-5B95-6731-EBB0E2274D30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14" creationId="{29B9B828-0A5D-6ED2-7896-B6C8979D2901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15" creationId="{AD11C046-8190-942E-D871-B202906D2BA3}"/>
          </ac:grpSpMkLst>
        </pc:grpChg>
        <pc:grpChg chg="mod">
          <ac:chgData name="松浦英宗" userId="9b03fd3a-662f-49ff-9af1-1b93cf7aab22" providerId="ADAL" clId="{56E9DFAE-DDAD-4FCA-8AED-56B2D15DB479}" dt="2026-02-15T02:50:27.030" v="20900" actId="571"/>
          <ac:grpSpMkLst>
            <pc:docMk/>
            <pc:sldMk cId="3288070648" sldId="6063"/>
            <ac:grpSpMk id="17" creationId="{611B5ABF-677C-AAA2-B1B4-F749F0B15484}"/>
          </ac:grpSpMkLst>
        </pc:grpChg>
        <pc:grpChg chg="add mod">
          <ac:chgData name="松浦英宗" userId="9b03fd3a-662f-49ff-9af1-1b93cf7aab22" providerId="ADAL" clId="{56E9DFAE-DDAD-4FCA-8AED-56B2D15DB479}" dt="2026-02-15T02:50:28.448" v="20901" actId="164"/>
          <ac:grpSpMkLst>
            <pc:docMk/>
            <pc:sldMk cId="3288070648" sldId="6063"/>
            <ac:grpSpMk id="21" creationId="{F47CD764-07BE-3EF5-BB1D-E25A039B45FE}"/>
          </ac:grpSpMkLst>
        </pc:grpChg>
        <pc:grpChg chg="mod">
          <ac:chgData name="松浦英宗" userId="9b03fd3a-662f-49ff-9af1-1b93cf7aab22" providerId="ADAL" clId="{56E9DFAE-DDAD-4FCA-8AED-56B2D15DB479}" dt="2026-02-15T02:50:38.767" v="20904" actId="408"/>
          <ac:grpSpMkLst>
            <pc:docMk/>
            <pc:sldMk cId="3288070648" sldId="6063"/>
            <ac:grpSpMk id="22" creationId="{76AC70A6-43F6-B270-4ED2-CA40D11F3A8A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23" creationId="{8DAE2209-C4B0-FBF2-E823-B27C838A1C8C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24" creationId="{426E0C13-D88A-0C08-7419-17678E1FBA6B}"/>
          </ac:grpSpMkLst>
        </pc:grpChg>
        <pc:grpChg chg="mod">
          <ac:chgData name="松浦英宗" userId="9b03fd3a-662f-49ff-9af1-1b93cf7aab22" providerId="ADAL" clId="{56E9DFAE-DDAD-4FCA-8AED-56B2D15DB479}" dt="2026-02-15T02:50:32.550" v="20902" actId="571"/>
          <ac:grpSpMkLst>
            <pc:docMk/>
            <pc:sldMk cId="3288070648" sldId="6063"/>
            <ac:grpSpMk id="26" creationId="{340FED8F-C5F7-5C5D-29AE-5D6928CDA0C1}"/>
          </ac:grpSpMkLst>
        </pc:grpChg>
        <pc:grpChg chg="mod">
          <ac:chgData name="松浦英宗" userId="9b03fd3a-662f-49ff-9af1-1b93cf7aab22" providerId="ADAL" clId="{56E9DFAE-DDAD-4FCA-8AED-56B2D15DB479}" dt="2026-02-15T02:50:32.550" v="20902" actId="571"/>
          <ac:grpSpMkLst>
            <pc:docMk/>
            <pc:sldMk cId="3288070648" sldId="6063"/>
            <ac:grpSpMk id="31" creationId="{20D80A80-4C58-BC6D-EA38-8D8C8E7CB146}"/>
          </ac:grpSpMkLst>
        </pc:grpChg>
        <pc:grpChg chg="add mod">
          <ac:chgData name="松浦英宗" userId="9b03fd3a-662f-49ff-9af1-1b93cf7aab22" providerId="ADAL" clId="{56E9DFAE-DDAD-4FCA-8AED-56B2D15DB479}" dt="2026-02-15T02:50:35.620" v="20903" actId="571"/>
          <ac:grpSpMkLst>
            <pc:docMk/>
            <pc:sldMk cId="3288070648" sldId="6063"/>
            <ac:grpSpMk id="35" creationId="{844F338A-7F65-A57C-DF50-E3A51BBE9734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36" creationId="{524F5DA6-1D11-1360-CE8D-ED2C9CE7DF54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37" creationId="{92B8F173-D3D5-A2E9-CB9E-E5F2F53496B8}"/>
          </ac:grpSpMkLst>
        </pc:grpChg>
        <pc:grpChg chg="mod">
          <ac:chgData name="松浦英宗" userId="9b03fd3a-662f-49ff-9af1-1b93cf7aab22" providerId="ADAL" clId="{56E9DFAE-DDAD-4FCA-8AED-56B2D15DB479}" dt="2026-02-15T02:50:35.620" v="20903" actId="571"/>
          <ac:grpSpMkLst>
            <pc:docMk/>
            <pc:sldMk cId="3288070648" sldId="6063"/>
            <ac:grpSpMk id="39" creationId="{E3286867-C3B2-ECED-F08E-F34767B3B8A6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48" creationId="{F51C5C96-E77D-3C78-C2AC-F761C0F40DB4}"/>
          </ac:grpSpMkLst>
        </pc:grpChg>
        <pc:cxnChg chg="add mod">
          <ac:chgData name="松浦英宗" userId="9b03fd3a-662f-49ff-9af1-1b93cf7aab22" providerId="ADAL" clId="{56E9DFAE-DDAD-4FCA-8AED-56B2D15DB479}" dt="2026-02-15T02:50:22.774" v="20899" actId="164"/>
          <ac:cxnSpMkLst>
            <pc:docMk/>
            <pc:sldMk cId="3288070648" sldId="6063"/>
            <ac:cxnSpMk id="7" creationId="{9B15FF48-2C8C-E74B-663B-C6BB81872248}"/>
          </ac:cxnSpMkLst>
        </pc:cxnChg>
        <pc:cxnChg chg="mod">
          <ac:chgData name="松浦英宗" userId="9b03fd3a-662f-49ff-9af1-1b93cf7aab22" providerId="ADAL" clId="{56E9DFAE-DDAD-4FCA-8AED-56B2D15DB479}" dt="2026-02-15T02:50:27.030" v="20900" actId="571"/>
          <ac:cxnSpMkLst>
            <pc:docMk/>
            <pc:sldMk cId="3288070648" sldId="6063"/>
            <ac:cxnSpMk id="16" creationId="{5582DF09-B7EC-0534-CBAA-7658036F68A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2875057464" sldId="6064"/>
        </pc:sldMkLst>
        <pc:spChg chg="add 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3" creationId="{E5EAD0AE-5DCB-B4C2-89D4-9F7A7101786A}"/>
          </ac:spMkLst>
        </pc:spChg>
        <pc:spChg chg="add mod">
          <ac:chgData name="松浦英宗" userId="9b03fd3a-662f-49ff-9af1-1b93cf7aab22" providerId="ADAL" clId="{56E9DFAE-DDAD-4FCA-8AED-56B2D15DB479}" dt="2026-02-15T03:08:25.363" v="21135" actId="20577"/>
          <ac:spMkLst>
            <pc:docMk/>
            <pc:sldMk cId="2875057464" sldId="6064"/>
            <ac:spMk id="4" creationId="{163E5EB7-6A98-C562-FFD4-030D8F2DBED5}"/>
          </ac:spMkLst>
        </pc:spChg>
        <pc:spChg chg="add 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5" creationId="{5EBCB24A-E556-8656-031A-6136DEFE050D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8" creationId="{B1321551-F444-E7C7-B327-CCA68AB00CB8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9" creationId="{65F57B8A-34EE-DEFE-B566-4B30062B2A56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10" creationId="{B582C064-9B46-549C-1D0C-55E57D5EC304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2" creationId="{61FCEC40-8A4E-AF7E-F6C6-BFF9922DE84F}"/>
          </ac:spMkLst>
        </pc:spChg>
        <pc:spChg chg="mod">
          <ac:chgData name="松浦英宗" userId="9b03fd3a-662f-49ff-9af1-1b93cf7aab22" providerId="ADAL" clId="{56E9DFAE-DDAD-4FCA-8AED-56B2D15DB479}" dt="2026-02-15T03:08:34.901" v="21173" actId="20577"/>
          <ac:spMkLst>
            <pc:docMk/>
            <pc:sldMk cId="2875057464" sldId="6064"/>
            <ac:spMk id="13" creationId="{4D7AAFF8-CD6C-662E-7229-1A9573138566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4" creationId="{4D40A956-B312-DE97-2E89-FFA424ADE85A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6" creationId="{26DA2006-E49E-D45B-DC34-70766DFFEC16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7" creationId="{4E345DD0-B49E-5033-E84D-D69D66B8EC48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18" creationId="{B4CD3A87-174A-6926-7CDA-3240BBEC4757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0" creationId="{1C4CBFE0-DDCA-11DA-ED95-3919E4CACC7F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1" creationId="{23E96062-DB63-968F-3396-BAC90AA3B3D2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2" creationId="{7C016EFC-489C-ADA6-C3E2-3416391A4E6C}"/>
          </ac:spMkLst>
        </pc:spChg>
        <pc:spChg chg="mod">
          <ac:chgData name="松浦英宗" userId="9b03fd3a-662f-49ff-9af1-1b93cf7aab22" providerId="ADAL" clId="{56E9DFAE-DDAD-4FCA-8AED-56B2D15DB479}" dt="2026-02-15T03:06:07.822" v="21052" actId="571"/>
          <ac:spMkLst>
            <pc:docMk/>
            <pc:sldMk cId="2875057464" sldId="6064"/>
            <ac:spMk id="24" creationId="{1D4F0957-77B5-ACED-B942-2D2DB7C534DF}"/>
          </ac:spMkLst>
        </pc:spChg>
        <pc:spChg chg="mod">
          <ac:chgData name="松浦英宗" userId="9b03fd3a-662f-49ff-9af1-1b93cf7aab22" providerId="ADAL" clId="{56E9DFAE-DDAD-4FCA-8AED-56B2D15DB479}" dt="2026-02-15T03:08:53.372" v="21243" actId="20577"/>
          <ac:spMkLst>
            <pc:docMk/>
            <pc:sldMk cId="2875057464" sldId="6064"/>
            <ac:spMk id="25" creationId="{D6E26792-B37E-F5E5-099F-C1730C61230A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26" creationId="{021BD5D8-4BE8-1EEB-222B-E38F693AAB59}"/>
          </ac:spMkLst>
        </pc:spChg>
        <pc:spChg chg="add mod">
          <ac:chgData name="松浦英宗" userId="9b03fd3a-662f-49ff-9af1-1b93cf7aab22" providerId="ADAL" clId="{56E9DFAE-DDAD-4FCA-8AED-56B2D15DB479}" dt="2026-02-15T03:08:08.696" v="21106" actId="242"/>
          <ac:spMkLst>
            <pc:docMk/>
            <pc:sldMk cId="2875057464" sldId="6064"/>
            <ac:spMk id="28" creationId="{BF433EEB-F411-3925-3463-1C5C20105E80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29" creationId="{D53402B1-7200-F00D-CB4A-3E835376654E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0" creationId="{D4C8A390-1FD2-EAE6-45FA-06AC6AECFCB6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1" creationId="{06A7421C-6B67-D346-379A-EACF0B1E780F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2" creationId="{A9DD4A30-3E82-9F3B-B258-A82BB1A2A543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3" creationId="{A0B190CA-F847-04E7-E6F8-A2F490DEA30A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4" creationId="{B06319EA-46AD-08BD-A433-C6284191E0A5}"/>
          </ac:spMkLst>
        </pc:s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6" creationId="{F3DAB9C5-F0F5-37DE-A39C-646DD59E10C4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7" creationId="{4D54CAA9-664F-8470-87FB-0A2AFA7345F5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1" creationId="{CBD71499-B2E8-7107-3EF4-9624F74CA1E5}"/>
          </ac:grpSpMkLst>
        </pc:grpChg>
        <pc:grpChg chg="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5" creationId="{F2CA6509-449B-3BE1-C0AD-535AA04D81D0}"/>
          </ac:grpSpMkLst>
        </pc:grpChg>
        <pc:grpChg chg="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9" creationId="{086F4637-D843-43B1-132A-08016E560BD7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23" creationId="{9FEE5FA2-799B-95E2-3D16-0D8B266A1406}"/>
          </ac:grpSpMkLst>
        </pc:grpChg>
        <pc:grpChg chg="add mod">
          <ac:chgData name="松浦英宗" userId="9b03fd3a-662f-49ff-9af1-1b93cf7aab22" providerId="ADAL" clId="{56E9DFAE-DDAD-4FCA-8AED-56B2D15DB479}" dt="2026-02-15T03:08:02.853" v="21104" actId="1035"/>
          <ac:grpSpMkLst>
            <pc:docMk/>
            <pc:sldMk cId="2875057464" sldId="6064"/>
            <ac:grpSpMk id="27" creationId="{4EEF50ED-9456-2B05-A631-E9663FE250B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771984897" sldId="6065"/>
        </pc:sldMkLst>
        <pc:spChg chg="del mod">
          <ac:chgData name="松浦英宗" userId="9b03fd3a-662f-49ff-9af1-1b93cf7aab22" providerId="ADAL" clId="{56E9DFAE-DDAD-4FCA-8AED-56B2D15DB479}" dt="2026-02-15T03:22:38.463" v="21400" actId="478"/>
          <ac:spMkLst>
            <pc:docMk/>
            <pc:sldMk cId="3771984897" sldId="6065"/>
            <ac:spMk id="4" creationId="{C138418D-FE4D-ED65-36BD-86DA82E49A40}"/>
          </ac:spMkLst>
        </pc:spChg>
        <pc:spChg chg="mod">
          <ac:chgData name="松浦英宗" userId="9b03fd3a-662f-49ff-9af1-1b93cf7aab22" providerId="ADAL" clId="{56E9DFAE-DDAD-4FCA-8AED-56B2D15DB479}" dt="2026-02-15T03:24:50.606" v="21502" actId="20577"/>
          <ac:spMkLst>
            <pc:docMk/>
            <pc:sldMk cId="3771984897" sldId="6065"/>
            <ac:spMk id="5" creationId="{24B5987B-D180-F045-39CE-1081FD0F86A5}"/>
          </ac:spMkLst>
        </pc:spChg>
        <pc:spChg chg="mod">
          <ac:chgData name="松浦英宗" userId="9b03fd3a-662f-49ff-9af1-1b93cf7aab22" providerId="ADAL" clId="{56E9DFAE-DDAD-4FCA-8AED-56B2D15DB479}" dt="2026-02-15T03:24:52.632" v="21506" actId="6549"/>
          <ac:spMkLst>
            <pc:docMk/>
            <pc:sldMk cId="3771984897" sldId="6065"/>
            <ac:spMk id="6" creationId="{E29C4545-E7B8-3C2E-DEB9-CA363D23F9FA}"/>
          </ac:spMkLst>
        </pc:spChg>
        <pc:spChg chg="add mod">
          <ac:chgData name="松浦英宗" userId="9b03fd3a-662f-49ff-9af1-1b93cf7aab22" providerId="ADAL" clId="{56E9DFAE-DDAD-4FCA-8AED-56B2D15DB479}" dt="2026-02-15T03:26:04.919" v="21598" actId="14100"/>
          <ac:spMkLst>
            <pc:docMk/>
            <pc:sldMk cId="3771984897" sldId="6065"/>
            <ac:spMk id="7" creationId="{5D3F6083-5CD6-59D6-C917-DCD4230FE4F5}"/>
          </ac:spMkLst>
        </pc:spChg>
        <pc:spChg chg="mod">
          <ac:chgData name="松浦英宗" userId="9b03fd3a-662f-49ff-9af1-1b93cf7aab22" providerId="ADAL" clId="{56E9DFAE-DDAD-4FCA-8AED-56B2D15DB479}" dt="2026-02-15T03:25:01.103" v="21524" actId="20577"/>
          <ac:spMkLst>
            <pc:docMk/>
            <pc:sldMk cId="3771984897" sldId="6065"/>
            <ac:spMk id="9" creationId="{98A30600-4951-41F2-6D63-0F8CB4772FEB}"/>
          </ac:spMkLst>
        </pc:spChg>
        <pc:spChg chg="mod">
          <ac:chgData name="松浦英宗" userId="9b03fd3a-662f-49ff-9af1-1b93cf7aab22" providerId="ADAL" clId="{56E9DFAE-DDAD-4FCA-8AED-56B2D15DB479}" dt="2026-02-15T03:25:06.085" v="21533" actId="20577"/>
          <ac:spMkLst>
            <pc:docMk/>
            <pc:sldMk cId="3771984897" sldId="6065"/>
            <ac:spMk id="10" creationId="{C584F58B-D248-B2A3-16CB-31C84A4F6838}"/>
          </ac:spMkLst>
        </pc:spChg>
        <pc:spChg chg="mod">
          <ac:chgData name="松浦英宗" userId="9b03fd3a-662f-49ff-9af1-1b93cf7aab22" providerId="ADAL" clId="{56E9DFAE-DDAD-4FCA-8AED-56B2D15DB479}" dt="2026-02-15T03:25:15.572" v="21550" actId="20577"/>
          <ac:spMkLst>
            <pc:docMk/>
            <pc:sldMk cId="3771984897" sldId="6065"/>
            <ac:spMk id="12" creationId="{6DCE6BD6-4259-FAF0-D945-4B30102C3ADB}"/>
          </ac:spMkLst>
        </pc:spChg>
        <pc:spChg chg="mod">
          <ac:chgData name="松浦英宗" userId="9b03fd3a-662f-49ff-9af1-1b93cf7aab22" providerId="ADAL" clId="{56E9DFAE-DDAD-4FCA-8AED-56B2D15DB479}" dt="2026-02-15T03:25:20.063" v="21558" actId="20577"/>
          <ac:spMkLst>
            <pc:docMk/>
            <pc:sldMk cId="3771984897" sldId="6065"/>
            <ac:spMk id="13" creationId="{346C1C65-238E-E2DD-EF4C-AF29974AC5BA}"/>
          </ac:spMkLst>
        </pc:spChg>
        <pc:spChg chg="mod">
          <ac:chgData name="松浦英宗" userId="9b03fd3a-662f-49ff-9af1-1b93cf7aab22" providerId="ADAL" clId="{56E9DFAE-DDAD-4FCA-8AED-56B2D15DB479}" dt="2026-02-15T03:25:25.339" v="21578" actId="20577"/>
          <ac:spMkLst>
            <pc:docMk/>
            <pc:sldMk cId="3771984897" sldId="6065"/>
            <ac:spMk id="15" creationId="{3813B631-FB45-083D-7212-2ADC0C657EA2}"/>
          </ac:spMkLst>
        </pc:spChg>
        <pc:spChg chg="mod">
          <ac:chgData name="松浦英宗" userId="9b03fd3a-662f-49ff-9af1-1b93cf7aab22" providerId="ADAL" clId="{56E9DFAE-DDAD-4FCA-8AED-56B2D15DB479}" dt="2026-02-15T03:25:28.995" v="21583" actId="6549"/>
          <ac:spMkLst>
            <pc:docMk/>
            <pc:sldMk cId="3771984897" sldId="6065"/>
            <ac:spMk id="16" creationId="{23C7F639-FF63-E385-216A-221464E7E84F}"/>
          </ac:spMkLst>
        </pc:s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3" creationId="{70EC8496-052F-24ED-6B15-B035D3BC1D0E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8" creationId="{E9B94B0E-EBA4-BEE9-996A-081E0BB8A14A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11" creationId="{E0CCFC7A-1175-6BBD-44BE-83C7548A9C34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14" creationId="{1422AC84-755B-1F8D-028E-E696E386A30E}"/>
          </ac:grpSpMkLst>
        </pc:grpChg>
        <pc:grpChg chg="add mod">
          <ac:chgData name="松浦英宗" userId="9b03fd3a-662f-49ff-9af1-1b93cf7aab22" providerId="ADAL" clId="{56E9DFAE-DDAD-4FCA-8AED-56B2D15DB479}" dt="2026-02-15T03:26:11.322" v="21609" actId="1035"/>
          <ac:grpSpMkLst>
            <pc:docMk/>
            <pc:sldMk cId="3771984897" sldId="6065"/>
            <ac:grpSpMk id="17" creationId="{77839FB7-27DE-B9CE-0542-93991583834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1558152867" sldId="6066"/>
        </pc:sldMkLst>
        <pc:spChg chg="add mod">
          <ac:chgData name="松浦英宗" userId="9b03fd3a-662f-49ff-9af1-1b93cf7aab22" providerId="ADAL" clId="{56E9DFAE-DDAD-4FCA-8AED-56B2D15DB479}" dt="2026-02-15T04:12:07.109" v="21862" actId="164"/>
          <ac:spMkLst>
            <pc:docMk/>
            <pc:sldMk cId="1558152867" sldId="6066"/>
            <ac:spMk id="3" creationId="{51C6F5FB-724F-CEA8-C5B4-5161E5DE52B7}"/>
          </ac:spMkLst>
        </pc:spChg>
        <pc:spChg chg="add mod">
          <ac:chgData name="松浦英宗" userId="9b03fd3a-662f-49ff-9af1-1b93cf7aab22" providerId="ADAL" clId="{56E9DFAE-DDAD-4FCA-8AED-56B2D15DB479}" dt="2026-02-15T04:14:03.859" v="21886"/>
          <ac:spMkLst>
            <pc:docMk/>
            <pc:sldMk cId="1558152867" sldId="6066"/>
            <ac:spMk id="4" creationId="{CB749201-F434-8927-4841-D46AB3437227}"/>
          </ac:spMkLst>
        </pc:spChg>
        <pc:spChg chg="add mod">
          <ac:chgData name="松浦英宗" userId="9b03fd3a-662f-49ff-9af1-1b93cf7aab22" providerId="ADAL" clId="{56E9DFAE-DDAD-4FCA-8AED-56B2D15DB479}" dt="2026-02-15T04:12:07.109" v="21862" actId="164"/>
          <ac:spMkLst>
            <pc:docMk/>
            <pc:sldMk cId="1558152867" sldId="6066"/>
            <ac:spMk id="5" creationId="{B251239B-1D45-5AF3-A95F-74CBD3FEED3C}"/>
          </ac:spMkLst>
        </pc:spChg>
        <pc:spChg chg="mod">
          <ac:chgData name="松浦英宗" userId="9b03fd3a-662f-49ff-9af1-1b93cf7aab22" providerId="ADAL" clId="{56E9DFAE-DDAD-4FCA-8AED-56B2D15DB479}" dt="2026-02-15T04:12:10.386" v="21864" actId="571"/>
          <ac:spMkLst>
            <pc:docMk/>
            <pc:sldMk cId="1558152867" sldId="6066"/>
            <ac:spMk id="8" creationId="{136C1084-5ADB-243A-6982-9338DB2EA4B0}"/>
          </ac:spMkLst>
        </pc:spChg>
        <pc:spChg chg="mod">
          <ac:chgData name="松浦英宗" userId="9b03fd3a-662f-49ff-9af1-1b93cf7aab22" providerId="ADAL" clId="{56E9DFAE-DDAD-4FCA-8AED-56B2D15DB479}" dt="2026-02-15T04:14:11.406" v="21888"/>
          <ac:spMkLst>
            <pc:docMk/>
            <pc:sldMk cId="1558152867" sldId="6066"/>
            <ac:spMk id="9" creationId="{E5D993FC-E5C3-79E1-F8BE-5F23B73C73B0}"/>
          </ac:spMkLst>
        </pc:spChg>
        <pc:spChg chg="mod">
          <ac:chgData name="松浦英宗" userId="9b03fd3a-662f-49ff-9af1-1b93cf7aab22" providerId="ADAL" clId="{56E9DFAE-DDAD-4FCA-8AED-56B2D15DB479}" dt="2026-02-15T04:12:14.316" v="21868" actId="20577"/>
          <ac:spMkLst>
            <pc:docMk/>
            <pc:sldMk cId="1558152867" sldId="6066"/>
            <ac:spMk id="10" creationId="{EF170E4D-514C-D18F-CE60-7DDEA5AB3EEE}"/>
          </ac:spMkLst>
        </pc:spChg>
        <pc:spChg chg="mod">
          <ac:chgData name="松浦英宗" userId="9b03fd3a-662f-49ff-9af1-1b93cf7aab22" providerId="ADAL" clId="{56E9DFAE-DDAD-4FCA-8AED-56B2D15DB479}" dt="2026-02-15T04:12:11.037" v="21865" actId="571"/>
          <ac:spMkLst>
            <pc:docMk/>
            <pc:sldMk cId="1558152867" sldId="6066"/>
            <ac:spMk id="12" creationId="{79F798F5-C948-6025-C91D-0D6015E4A566}"/>
          </ac:spMkLst>
        </pc:spChg>
        <pc:spChg chg="mod">
          <ac:chgData name="松浦英宗" userId="9b03fd3a-662f-49ff-9af1-1b93cf7aab22" providerId="ADAL" clId="{56E9DFAE-DDAD-4FCA-8AED-56B2D15DB479}" dt="2026-02-15T04:14:17.622" v="21890"/>
          <ac:spMkLst>
            <pc:docMk/>
            <pc:sldMk cId="1558152867" sldId="6066"/>
            <ac:spMk id="13" creationId="{FDFAABD0-D394-8DD0-0C49-F553BA565DAC}"/>
          </ac:spMkLst>
        </pc:spChg>
        <pc:spChg chg="mod">
          <ac:chgData name="松浦英宗" userId="9b03fd3a-662f-49ff-9af1-1b93cf7aab22" providerId="ADAL" clId="{56E9DFAE-DDAD-4FCA-8AED-56B2D15DB479}" dt="2026-02-15T04:12:16.957" v="21870" actId="20577"/>
          <ac:spMkLst>
            <pc:docMk/>
            <pc:sldMk cId="1558152867" sldId="6066"/>
            <ac:spMk id="14" creationId="{070D3CF5-D813-8D9F-2236-41A778E5FC52}"/>
          </ac:spMkLst>
        </pc:spChg>
        <pc:spChg chg="mod">
          <ac:chgData name="松浦英宗" userId="9b03fd3a-662f-49ff-9af1-1b93cf7aab22" providerId="ADAL" clId="{56E9DFAE-DDAD-4FCA-8AED-56B2D15DB479}" dt="2026-02-15T04:12:12.165" v="21866" actId="571"/>
          <ac:spMkLst>
            <pc:docMk/>
            <pc:sldMk cId="1558152867" sldId="6066"/>
            <ac:spMk id="16" creationId="{0D10CC0A-9223-FD03-F763-16397AB8A2F2}"/>
          </ac:spMkLst>
        </pc:spChg>
        <pc:spChg chg="mod">
          <ac:chgData name="松浦英宗" userId="9b03fd3a-662f-49ff-9af1-1b93cf7aab22" providerId="ADAL" clId="{56E9DFAE-DDAD-4FCA-8AED-56B2D15DB479}" dt="2026-02-15T04:14:24.171" v="21892"/>
          <ac:spMkLst>
            <pc:docMk/>
            <pc:sldMk cId="1558152867" sldId="6066"/>
            <ac:spMk id="17" creationId="{EBDAEB3E-BE2B-B912-21B3-1A340E0127A8}"/>
          </ac:spMkLst>
        </pc:spChg>
        <pc:spChg chg="mod">
          <ac:chgData name="松浦英宗" userId="9b03fd3a-662f-49ff-9af1-1b93cf7aab22" providerId="ADAL" clId="{56E9DFAE-DDAD-4FCA-8AED-56B2D15DB479}" dt="2026-02-15T04:12:19.358" v="21872" actId="20577"/>
          <ac:spMkLst>
            <pc:docMk/>
            <pc:sldMk cId="1558152867" sldId="6066"/>
            <ac:spMk id="18" creationId="{EBCDA571-A33B-DF35-16C5-C7C016680FEA}"/>
          </ac:spMkLst>
        </pc:spChg>
        <pc:spChg chg="add del mod">
          <ac:chgData name="松浦英宗" userId="9b03fd3a-662f-49ff-9af1-1b93cf7aab22" providerId="ADAL" clId="{56E9DFAE-DDAD-4FCA-8AED-56B2D15DB479}" dt="2026-02-15T04:12:29.697" v="21876" actId="478"/>
          <ac:spMkLst>
            <pc:docMk/>
            <pc:sldMk cId="1558152867" sldId="6066"/>
            <ac:spMk id="19" creationId="{4869F606-6E49-F7E0-64AA-58528CEBED62}"/>
          </ac:spMkLst>
        </pc:spChg>
        <pc:spChg chg="add mod ord">
          <ac:chgData name="松浦英宗" userId="9b03fd3a-662f-49ff-9af1-1b93cf7aab22" providerId="ADAL" clId="{56E9DFAE-DDAD-4FCA-8AED-56B2D15DB479}" dt="2026-02-15T04:12:45.448" v="21884" actId="207"/>
          <ac:spMkLst>
            <pc:docMk/>
            <pc:sldMk cId="1558152867" sldId="6066"/>
            <ac:spMk id="20" creationId="{C3D14D97-1BDE-B5AE-4888-572389DC3ABF}"/>
          </ac:spMkLst>
        </pc:spChg>
        <pc:grpChg chg="add mod">
          <ac:chgData name="松浦英宗" userId="9b03fd3a-662f-49ff-9af1-1b93cf7aab22" providerId="ADAL" clId="{56E9DFAE-DDAD-4FCA-8AED-56B2D15DB479}" dt="2026-02-15T04:12:24.225" v="21873" actId="1076"/>
          <ac:grpSpMkLst>
            <pc:docMk/>
            <pc:sldMk cId="1558152867" sldId="6066"/>
            <ac:grpSpMk id="6" creationId="{F5B2F55A-DCD6-856D-2B01-07E3FD85AABF}"/>
          </ac:grpSpMkLst>
        </pc:grpChg>
        <pc:grpChg chg="add mod">
          <ac:chgData name="松浦英宗" userId="9b03fd3a-662f-49ff-9af1-1b93cf7aab22" providerId="ADAL" clId="{56E9DFAE-DDAD-4FCA-8AED-56B2D15DB479}" dt="2026-02-15T04:12:26.859" v="21874" actId="465"/>
          <ac:grpSpMkLst>
            <pc:docMk/>
            <pc:sldMk cId="1558152867" sldId="6066"/>
            <ac:grpSpMk id="7" creationId="{4B567069-360E-4681-513F-0ED6A849D574}"/>
          </ac:grpSpMkLst>
        </pc:grpChg>
        <pc:grpChg chg="add mod">
          <ac:chgData name="松浦英宗" userId="9b03fd3a-662f-49ff-9af1-1b93cf7aab22" providerId="ADAL" clId="{56E9DFAE-DDAD-4FCA-8AED-56B2D15DB479}" dt="2026-02-15T04:12:26.859" v="21874" actId="465"/>
          <ac:grpSpMkLst>
            <pc:docMk/>
            <pc:sldMk cId="1558152867" sldId="6066"/>
            <ac:grpSpMk id="11" creationId="{C766D5A5-8537-0052-DA26-0440906095C0}"/>
          </ac:grpSpMkLst>
        </pc:grpChg>
        <pc:grpChg chg="add mod">
          <ac:chgData name="松浦英宗" userId="9b03fd3a-662f-49ff-9af1-1b93cf7aab22" providerId="ADAL" clId="{56E9DFAE-DDAD-4FCA-8AED-56B2D15DB479}" dt="2026-02-15T04:12:12.165" v="21866" actId="571"/>
          <ac:grpSpMkLst>
            <pc:docMk/>
            <pc:sldMk cId="1558152867" sldId="6066"/>
            <ac:grpSpMk id="15" creationId="{ADDF96C5-1149-6CF9-1C32-F0057BD8C75C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3079025421" sldId="6067"/>
        </pc:sldMkLst>
        <pc:spChg chg="add mod ord">
          <ac:chgData name="松浦英宗" userId="9b03fd3a-662f-49ff-9af1-1b93cf7aab22" providerId="ADAL" clId="{56E9DFAE-DDAD-4FCA-8AED-56B2D15DB479}" dt="2026-02-15T04:15:12.799" v="21897" actId="207"/>
          <ac:spMkLst>
            <pc:docMk/>
            <pc:sldMk cId="3079025421" sldId="6067"/>
            <ac:spMk id="3" creationId="{5D83A54F-38F2-9782-9287-230344654535}"/>
          </ac:spMkLst>
        </pc:spChg>
        <pc:spChg chg="add mod">
          <ac:chgData name="松浦英宗" userId="9b03fd3a-662f-49ff-9af1-1b93cf7aab22" providerId="ADAL" clId="{56E9DFAE-DDAD-4FCA-8AED-56B2D15DB479}" dt="2026-02-15T04:16:34.550" v="21955" actId="164"/>
          <ac:spMkLst>
            <pc:docMk/>
            <pc:sldMk cId="3079025421" sldId="6067"/>
            <ac:spMk id="4" creationId="{A36D4F75-213E-614E-4C69-3D6C50F245D9}"/>
          </ac:spMkLst>
        </pc:spChg>
        <pc:spChg chg="add mod">
          <ac:chgData name="松浦英宗" userId="9b03fd3a-662f-49ff-9af1-1b93cf7aab22" providerId="ADAL" clId="{56E9DFAE-DDAD-4FCA-8AED-56B2D15DB479}" dt="2026-02-15T04:19:46.856" v="21963"/>
          <ac:spMkLst>
            <pc:docMk/>
            <pc:sldMk cId="3079025421" sldId="6067"/>
            <ac:spMk id="5" creationId="{E053A34B-314F-777D-AFB9-613CD4610F01}"/>
          </ac:spMkLst>
        </pc:spChg>
        <pc:spChg chg="add mod">
          <ac:chgData name="松浦英宗" userId="9b03fd3a-662f-49ff-9af1-1b93cf7aab22" providerId="ADAL" clId="{56E9DFAE-DDAD-4FCA-8AED-56B2D15DB479}" dt="2026-02-15T04:21:44.707" v="22072" actId="404"/>
          <ac:spMkLst>
            <pc:docMk/>
            <pc:sldMk cId="3079025421" sldId="6067"/>
            <ac:spMk id="6" creationId="{BF133A53-D13D-257F-519F-0DA90AEF7AC7}"/>
          </ac:spMkLst>
        </pc:spChg>
        <pc:spChg chg="add mod">
          <ac:chgData name="松浦英宗" userId="9b03fd3a-662f-49ff-9af1-1b93cf7aab22" providerId="ADAL" clId="{56E9DFAE-DDAD-4FCA-8AED-56B2D15DB479}" dt="2026-02-15T04:21:31.748" v="22063" actId="20577"/>
          <ac:spMkLst>
            <pc:docMk/>
            <pc:sldMk cId="3079025421" sldId="6067"/>
            <ac:spMk id="7" creationId="{21D56A07-66C6-B202-DA00-6D4D8481D145}"/>
          </ac:spMkLst>
        </pc:spChg>
        <pc:spChg chg="mod">
          <ac:chgData name="松浦英宗" userId="9b03fd3a-662f-49ff-9af1-1b93cf7aab22" providerId="ADAL" clId="{56E9DFAE-DDAD-4FCA-8AED-56B2D15DB479}" dt="2026-02-15T04:16:36.407" v="21956" actId="571"/>
          <ac:spMkLst>
            <pc:docMk/>
            <pc:sldMk cId="3079025421" sldId="6067"/>
            <ac:spMk id="11" creationId="{9F852F32-6F11-F86E-E708-D84C37955356}"/>
          </ac:spMkLst>
        </pc:spChg>
        <pc:spChg chg="mod">
          <ac:chgData name="松浦英宗" userId="9b03fd3a-662f-49ff-9af1-1b93cf7aab22" providerId="ADAL" clId="{56E9DFAE-DDAD-4FCA-8AED-56B2D15DB479}" dt="2026-02-15T04:20:27.555" v="22006"/>
          <ac:spMkLst>
            <pc:docMk/>
            <pc:sldMk cId="3079025421" sldId="6067"/>
            <ac:spMk id="13" creationId="{B666AF14-0FB2-1AE7-F2A9-50B5CA50C4F2}"/>
          </ac:spMkLst>
        </pc:spChg>
        <pc:spChg chg="mod">
          <ac:chgData name="松浦英宗" userId="9b03fd3a-662f-49ff-9af1-1b93cf7aab22" providerId="ADAL" clId="{56E9DFAE-DDAD-4FCA-8AED-56B2D15DB479}" dt="2026-02-15T04:21:50.479" v="22074"/>
          <ac:spMkLst>
            <pc:docMk/>
            <pc:sldMk cId="3079025421" sldId="6067"/>
            <ac:spMk id="14" creationId="{36849C38-3E6C-A048-30EC-BEC8B1398D25}"/>
          </ac:spMkLst>
        </pc:spChg>
        <pc:spChg chg="mod">
          <ac:chgData name="松浦英宗" userId="9b03fd3a-662f-49ff-9af1-1b93cf7aab22" providerId="ADAL" clId="{56E9DFAE-DDAD-4FCA-8AED-56B2D15DB479}" dt="2026-02-15T04:21:29.984" v="22062" actId="20577"/>
          <ac:spMkLst>
            <pc:docMk/>
            <pc:sldMk cId="3079025421" sldId="6067"/>
            <ac:spMk id="15" creationId="{2E3E1B10-17C8-E988-E68A-87C727FBE268}"/>
          </ac:spMkLst>
        </pc:spChg>
        <pc:spChg chg="mod">
          <ac:chgData name="松浦英宗" userId="9b03fd3a-662f-49ff-9af1-1b93cf7aab22" providerId="ADAL" clId="{56E9DFAE-DDAD-4FCA-8AED-56B2D15DB479}" dt="2026-02-15T04:16:37.293" v="21957" actId="571"/>
          <ac:spMkLst>
            <pc:docMk/>
            <pc:sldMk cId="3079025421" sldId="6067"/>
            <ac:spMk id="17" creationId="{F7BF1189-9213-3731-FB37-57CA8A2D09CF}"/>
          </ac:spMkLst>
        </pc:spChg>
        <pc:spChg chg="mod">
          <ac:chgData name="松浦英宗" userId="9b03fd3a-662f-49ff-9af1-1b93cf7aab22" providerId="ADAL" clId="{56E9DFAE-DDAD-4FCA-8AED-56B2D15DB479}" dt="2026-02-15T04:20:46.371" v="22013"/>
          <ac:spMkLst>
            <pc:docMk/>
            <pc:sldMk cId="3079025421" sldId="6067"/>
            <ac:spMk id="19" creationId="{4DC2D111-FAD8-410A-1154-EC1904A64728}"/>
          </ac:spMkLst>
        </pc:spChg>
        <pc:spChg chg="mod">
          <ac:chgData name="松浦英宗" userId="9b03fd3a-662f-49ff-9af1-1b93cf7aab22" providerId="ADAL" clId="{56E9DFAE-DDAD-4FCA-8AED-56B2D15DB479}" dt="2026-02-15T04:21:54.772" v="22079"/>
          <ac:spMkLst>
            <pc:docMk/>
            <pc:sldMk cId="3079025421" sldId="6067"/>
            <ac:spMk id="20" creationId="{4850AC69-1D69-E171-C7DF-70AB09B68548}"/>
          </ac:spMkLst>
        </pc:spChg>
        <pc:spChg chg="mod">
          <ac:chgData name="松浦英宗" userId="9b03fd3a-662f-49ff-9af1-1b93cf7aab22" providerId="ADAL" clId="{56E9DFAE-DDAD-4FCA-8AED-56B2D15DB479}" dt="2026-02-15T04:21:33.512" v="22064" actId="20577"/>
          <ac:spMkLst>
            <pc:docMk/>
            <pc:sldMk cId="3079025421" sldId="6067"/>
            <ac:spMk id="21" creationId="{D7398DEA-DE69-BB79-3FD1-07984F4334B6}"/>
          </ac:spMkLst>
        </pc:spChg>
        <pc:spChg chg="mod">
          <ac:chgData name="松浦英宗" userId="9b03fd3a-662f-49ff-9af1-1b93cf7aab22" providerId="ADAL" clId="{56E9DFAE-DDAD-4FCA-8AED-56B2D15DB479}" dt="2026-02-15T04:16:39.096" v="21958" actId="571"/>
          <ac:spMkLst>
            <pc:docMk/>
            <pc:sldMk cId="3079025421" sldId="6067"/>
            <ac:spMk id="23" creationId="{AE68EAE3-42D3-4058-6BB5-8042B47FAF22}"/>
          </ac:spMkLst>
        </pc:spChg>
        <pc:spChg chg="mod">
          <ac:chgData name="松浦英宗" userId="9b03fd3a-662f-49ff-9af1-1b93cf7aab22" providerId="ADAL" clId="{56E9DFAE-DDAD-4FCA-8AED-56B2D15DB479}" dt="2026-02-15T04:21:15.448" v="22049" actId="20577"/>
          <ac:spMkLst>
            <pc:docMk/>
            <pc:sldMk cId="3079025421" sldId="6067"/>
            <ac:spMk id="25" creationId="{262A8A3A-1C6F-5498-59F5-C42DA4207878}"/>
          </ac:spMkLst>
        </pc:spChg>
        <pc:spChg chg="mod">
          <ac:chgData name="松浦英宗" userId="9b03fd3a-662f-49ff-9af1-1b93cf7aab22" providerId="ADAL" clId="{56E9DFAE-DDAD-4FCA-8AED-56B2D15DB479}" dt="2026-02-15T04:21:58.007" v="22081"/>
          <ac:spMkLst>
            <pc:docMk/>
            <pc:sldMk cId="3079025421" sldId="6067"/>
            <ac:spMk id="26" creationId="{E26FD297-76BC-4902-B207-FE93ED50E81C}"/>
          </ac:spMkLst>
        </pc:spChg>
        <pc:spChg chg="mod">
          <ac:chgData name="松浦英宗" userId="9b03fd3a-662f-49ff-9af1-1b93cf7aab22" providerId="ADAL" clId="{56E9DFAE-DDAD-4FCA-8AED-56B2D15DB479}" dt="2026-02-15T04:21:35.073" v="22065" actId="20577"/>
          <ac:spMkLst>
            <pc:docMk/>
            <pc:sldMk cId="3079025421" sldId="6067"/>
            <ac:spMk id="27" creationId="{06C50B9A-E9E5-DEF2-3351-E5442E73D720}"/>
          </ac:spMkLst>
        </pc:spChg>
        <pc:grpChg chg="add mod">
          <ac:chgData name="松浦英宗" userId="9b03fd3a-662f-49ff-9af1-1b93cf7aab22" providerId="ADAL" clId="{56E9DFAE-DDAD-4FCA-8AED-56B2D15DB479}" dt="2026-02-15T04:16:34.550" v="21955" actId="164"/>
          <ac:grpSpMkLst>
            <pc:docMk/>
            <pc:sldMk cId="3079025421" sldId="6067"/>
            <ac:grpSpMk id="8" creationId="{47B21F71-7878-B5B4-F8D4-F7F7D7767070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9" creationId="{34F0AE68-4DE0-948B-8E74-EE4FA95977F4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10" creationId="{4E6F82A7-0249-01E9-8E47-3775956AAA0E}"/>
          </ac:grpSpMkLst>
        </pc:grpChg>
        <pc:grpChg chg="mod">
          <ac:chgData name="松浦英宗" userId="9b03fd3a-662f-49ff-9af1-1b93cf7aab22" providerId="ADAL" clId="{56E9DFAE-DDAD-4FCA-8AED-56B2D15DB479}" dt="2026-02-15T04:16:36.407" v="21956" actId="571"/>
          <ac:grpSpMkLst>
            <pc:docMk/>
            <pc:sldMk cId="3079025421" sldId="6067"/>
            <ac:grpSpMk id="12" creationId="{430167DF-7DF5-1492-1224-D84633006D3F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16" creationId="{CB6D4742-A835-A8FC-9C97-BF4C0E5654C8}"/>
          </ac:grpSpMkLst>
        </pc:grpChg>
        <pc:grpChg chg="mod">
          <ac:chgData name="松浦英宗" userId="9b03fd3a-662f-49ff-9af1-1b93cf7aab22" providerId="ADAL" clId="{56E9DFAE-DDAD-4FCA-8AED-56B2D15DB479}" dt="2026-02-15T04:16:37.293" v="21957" actId="571"/>
          <ac:grpSpMkLst>
            <pc:docMk/>
            <pc:sldMk cId="3079025421" sldId="6067"/>
            <ac:grpSpMk id="18" creationId="{12BD55C6-DEBB-07D9-FE9D-3691DC4A2C9F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22" creationId="{433D6E5B-C995-E051-912E-A25812A064DF}"/>
          </ac:grpSpMkLst>
        </pc:grpChg>
        <pc:grpChg chg="mod">
          <ac:chgData name="松浦英宗" userId="9b03fd3a-662f-49ff-9af1-1b93cf7aab22" providerId="ADAL" clId="{56E9DFAE-DDAD-4FCA-8AED-56B2D15DB479}" dt="2026-02-15T04:16:39.096" v="21958" actId="571"/>
          <ac:grpSpMkLst>
            <pc:docMk/>
            <pc:sldMk cId="3079025421" sldId="6067"/>
            <ac:grpSpMk id="24" creationId="{820CFEBE-E5D0-D3E9-826E-3CE0DF597509}"/>
          </ac:grpSpMkLst>
        </pc:grpChg>
        <pc:grpChg chg="add mod">
          <ac:chgData name="松浦英宗" userId="9b03fd3a-662f-49ff-9af1-1b93cf7aab22" providerId="ADAL" clId="{56E9DFAE-DDAD-4FCA-8AED-56B2D15DB479}" dt="2026-02-15T04:16:43.910" v="21961" actId="12788"/>
          <ac:grpSpMkLst>
            <pc:docMk/>
            <pc:sldMk cId="3079025421" sldId="6067"/>
            <ac:grpSpMk id="28" creationId="{37AE64AE-1091-CC9C-B398-CFFC110463A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2006553112" sldId="6068"/>
        </pc:sldMkLst>
        <pc:spChg chg="mod">
          <ac:chgData name="松浦英宗" userId="9b03fd3a-662f-49ff-9af1-1b93cf7aab22" providerId="ADAL" clId="{56E9DFAE-DDAD-4FCA-8AED-56B2D15DB479}" dt="2026-02-15T04:24:28.487" v="22117" actId="207"/>
          <ac:spMkLst>
            <pc:docMk/>
            <pc:sldMk cId="2006553112" sldId="6068"/>
            <ac:spMk id="2" creationId="{2A4C2008-9FF2-789F-079E-DD75BDB975D0}"/>
          </ac:spMkLst>
        </pc:spChg>
        <pc:spChg chg="add mod">
          <ac:chgData name="松浦英宗" userId="9b03fd3a-662f-49ff-9af1-1b93cf7aab22" providerId="ADAL" clId="{56E9DFAE-DDAD-4FCA-8AED-56B2D15DB479}" dt="2026-02-15T04:29:22.530" v="22216" actId="12788"/>
          <ac:spMkLst>
            <pc:docMk/>
            <pc:sldMk cId="2006553112" sldId="6068"/>
            <ac:spMk id="3" creationId="{F7F9D720-E43C-8647-7569-72BE9A2151AD}"/>
          </ac:spMkLst>
        </pc:spChg>
        <pc:spChg chg="add del mod">
          <ac:chgData name="松浦英宗" userId="9b03fd3a-662f-49ff-9af1-1b93cf7aab22" providerId="ADAL" clId="{56E9DFAE-DDAD-4FCA-8AED-56B2D15DB479}" dt="2026-02-15T04:24:16.361" v="22112" actId="478"/>
          <ac:spMkLst>
            <pc:docMk/>
            <pc:sldMk cId="2006553112" sldId="6068"/>
            <ac:spMk id="4" creationId="{9E3500C2-1760-85CA-6614-4B60C41B68B7}"/>
          </ac:spMkLst>
        </pc:spChg>
        <pc:spChg chg="add mod ord">
          <ac:chgData name="松浦英宗" userId="9b03fd3a-662f-49ff-9af1-1b93cf7aab22" providerId="ADAL" clId="{56E9DFAE-DDAD-4FCA-8AED-56B2D15DB479}" dt="2026-02-15T04:24:25.273" v="22116" actId="207"/>
          <ac:spMkLst>
            <pc:docMk/>
            <pc:sldMk cId="2006553112" sldId="6068"/>
            <ac:spMk id="5" creationId="{22F012DE-072C-8C6C-8DDB-B1F3BE5A0617}"/>
          </ac:spMkLst>
        </pc:spChg>
        <pc:spChg chg="add 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6" creationId="{28D0DF38-0F84-FBB5-06D6-321488CFE548}"/>
          </ac:spMkLst>
        </pc:spChg>
        <pc:spChg chg="add mod">
          <ac:chgData name="松浦英宗" userId="9b03fd3a-662f-49ff-9af1-1b93cf7aab22" providerId="ADAL" clId="{56E9DFAE-DDAD-4FCA-8AED-56B2D15DB479}" dt="2026-02-15T04:25:02.036" v="22154" actId="571"/>
          <ac:spMkLst>
            <pc:docMk/>
            <pc:sldMk cId="2006553112" sldId="6068"/>
            <ac:spMk id="7" creationId="{511A0079-8D60-80AB-B24C-9B3B7F6A499E}"/>
          </ac:spMkLst>
        </pc:spChg>
        <pc:spChg chg="add mod">
          <ac:chgData name="松浦英宗" userId="9b03fd3a-662f-49ff-9af1-1b93cf7aab22" providerId="ADAL" clId="{56E9DFAE-DDAD-4FCA-8AED-56B2D15DB479}" dt="2026-02-15T04:25:02.036" v="22154" actId="571"/>
          <ac:spMkLst>
            <pc:docMk/>
            <pc:sldMk cId="2006553112" sldId="6068"/>
            <ac:spMk id="8" creationId="{B024B37A-CCC0-44A9-B2CF-B2C20050C9FB}"/>
          </ac:spMkLst>
        </pc:spChg>
        <pc:spChg chg="add 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9" creationId="{3F484BBE-3588-C1CE-3794-C28F2AC4E195}"/>
          </ac:spMkLst>
        </pc:spChg>
        <pc:spChg chg="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13" creationId="{51847A81-6783-ECF6-8CCE-3C0E6602456F}"/>
          </ac:spMkLst>
        </pc:spChg>
        <pc:spChg chg="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14" creationId="{E5711B01-C73B-26C2-CE3B-9CEE45BAFA98}"/>
          </ac:spMkLst>
        </pc:spChg>
        <pc:spChg chg="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17" creationId="{CA5C7CC7-520A-1268-4A95-59C5A5E4AC9D}"/>
          </ac:spMkLst>
        </pc:spChg>
        <pc:spChg chg="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18" creationId="{FA2DABC9-0357-988E-A877-D193B208E901}"/>
          </ac:spMkLst>
        </pc:s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0" creationId="{1A120424-3103-793A-C3A9-DC9546C59742}"/>
          </ac:grpSpMkLst>
        </pc:gr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2" creationId="{973D5BCC-7D7B-4002-1FA0-732030E142D5}"/>
          </ac:grpSpMkLst>
        </pc:gr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6" creationId="{E5B44A10-8921-B95F-FB59-1142ED8B0FF7}"/>
          </ac:grpSpMkLst>
        </pc:grpChg>
        <pc:grpChg chg="add mod">
          <ac:chgData name="松浦英宗" userId="9b03fd3a-662f-49ff-9af1-1b93cf7aab22" providerId="ADAL" clId="{56E9DFAE-DDAD-4FCA-8AED-56B2D15DB479}" dt="2026-02-15T04:29:22.530" v="22216" actId="12788"/>
          <ac:grpSpMkLst>
            <pc:docMk/>
            <pc:sldMk cId="2006553112" sldId="6068"/>
            <ac:grpSpMk id="19" creationId="{B8C8B01C-6626-C536-8C03-F50DBF2CFB5B}"/>
          </ac:grpSpMkLst>
        </pc:grpChg>
        <pc:cxnChg chg="add mod">
          <ac:chgData name="松浦英宗" userId="9b03fd3a-662f-49ff-9af1-1b93cf7aab22" providerId="ADAL" clId="{56E9DFAE-DDAD-4FCA-8AED-56B2D15DB479}" dt="2026-02-15T04:25:55.718" v="22181" actId="164"/>
          <ac:cxnSpMkLst>
            <pc:docMk/>
            <pc:sldMk cId="2006553112" sldId="6068"/>
            <ac:cxnSpMk id="11" creationId="{573B7E7D-3D5D-A28C-9D4E-167DD3BD3A6C}"/>
          </ac:cxnSpMkLst>
        </pc:cxnChg>
        <pc:cxnChg chg="add mod">
          <ac:chgData name="松浦英宗" userId="9b03fd3a-662f-49ff-9af1-1b93cf7aab22" providerId="ADAL" clId="{56E9DFAE-DDAD-4FCA-8AED-56B2D15DB479}" dt="2026-02-15T04:25:55.718" v="22181" actId="164"/>
          <ac:cxnSpMkLst>
            <pc:docMk/>
            <pc:sldMk cId="2006553112" sldId="6068"/>
            <ac:cxnSpMk id="15" creationId="{D038C8AF-7B9C-FF05-54F5-A89EA55DDF40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833159214" sldId="6069"/>
        </pc:sldMkLst>
        <pc:spChg chg="mod">
          <ac:chgData name="松浦英宗" userId="9b03fd3a-662f-49ff-9af1-1b93cf7aab22" providerId="ADAL" clId="{56E9DFAE-DDAD-4FCA-8AED-56B2D15DB479}" dt="2026-02-15T04:30:47.085" v="22234" actId="207"/>
          <ac:spMkLst>
            <pc:docMk/>
            <pc:sldMk cId="3833159214" sldId="6069"/>
            <ac:spMk id="2" creationId="{D58CB8EB-D130-BE89-E8F0-6DD1DD8BDE89}"/>
          </ac:spMkLst>
        </pc:spChg>
        <pc:spChg chg="mod">
          <ac:chgData name="松浦英宗" userId="9b03fd3a-662f-49ff-9af1-1b93cf7aab22" providerId="ADAL" clId="{56E9DFAE-DDAD-4FCA-8AED-56B2D15DB479}" dt="2026-02-15T04:32:36.505" v="22361" actId="1036"/>
          <ac:spMkLst>
            <pc:docMk/>
            <pc:sldMk cId="3833159214" sldId="6069"/>
            <ac:spMk id="4" creationId="{D18398A7-9EC7-A545-CAE0-B529EF87D78B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5" creationId="{F3ED8A80-A996-C5A1-B5D1-3D3AC03110BB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7" creationId="{BD04B81E-E14F-F399-3F39-EC733DFD801C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8" creationId="{66AD5C6D-5639-2C75-DCA6-2C1C5E70165C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10" creationId="{DF3C30C0-F496-169A-AC66-9C9BDF0D9A70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11" creationId="{F2038297-0E4D-5CD0-F32C-77B69D111592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13" creationId="{6401BA20-5576-7306-EC06-240420B410A7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14" creationId="{1F4B35A7-F0A7-D9C9-B61C-4DFDC3F110F0}"/>
          </ac:spMkLst>
        </pc:s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3" creationId="{A5612B33-AB3C-0763-9B66-B942EFD0BFED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6" creationId="{45C6EC40-422E-5687-BC0E-87FDEBD5B54E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9" creationId="{B7793D0A-4C0F-4CEC-E374-8B75169CB84A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12" creationId="{52069B20-EE9F-A767-3527-FE5CF7AC4402}"/>
          </ac:grpSpMkLst>
        </pc:grpChg>
        <pc:grpChg chg="add mod">
          <ac:chgData name="松浦英宗" userId="9b03fd3a-662f-49ff-9af1-1b93cf7aab22" providerId="ADAL" clId="{56E9DFAE-DDAD-4FCA-8AED-56B2D15DB479}" dt="2026-02-15T04:32:40.672" v="22368" actId="1035"/>
          <ac:grpSpMkLst>
            <pc:docMk/>
            <pc:sldMk cId="3833159214" sldId="6069"/>
            <ac:grpSpMk id="15" creationId="{6A56B0B5-46C3-F6B1-907E-A847A680849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4:28.012" v="22723"/>
        <pc:sldMkLst>
          <pc:docMk/>
          <pc:sldMk cId="4161512569" sldId="6070"/>
        </pc:sldMkLst>
        <pc:spChg chg="add mod ord">
          <ac:chgData name="松浦英宗" userId="9b03fd3a-662f-49ff-9af1-1b93cf7aab22" providerId="ADAL" clId="{56E9DFAE-DDAD-4FCA-8AED-56B2D15DB479}" dt="2026-02-15T04:36:54.451" v="22394" actId="167"/>
          <ac:spMkLst>
            <pc:docMk/>
            <pc:sldMk cId="4161512569" sldId="6070"/>
            <ac:spMk id="3" creationId="{BF6CDB80-1691-7840-90E0-A53C16ED01C0}"/>
          </ac:spMkLst>
        </pc:spChg>
        <pc:spChg chg="add mod">
          <ac:chgData name="松浦英宗" userId="9b03fd3a-662f-49ff-9af1-1b93cf7aab22" providerId="ADAL" clId="{56E9DFAE-DDAD-4FCA-8AED-56B2D15DB479}" dt="2026-02-15T04:41:35.009" v="22552" actId="164"/>
          <ac:spMkLst>
            <pc:docMk/>
            <pc:sldMk cId="4161512569" sldId="6070"/>
            <ac:spMk id="4" creationId="{6D92A9F6-8D4A-A820-5175-148F0113CDC8}"/>
          </ac:spMkLst>
        </pc:spChg>
        <pc:spChg chg="add mod">
          <ac:chgData name="松浦英宗" userId="9b03fd3a-662f-49ff-9af1-1b93cf7aab22" providerId="ADAL" clId="{56E9DFAE-DDAD-4FCA-8AED-56B2D15DB479}" dt="2026-02-15T04:41:35.009" v="22552" actId="164"/>
          <ac:spMkLst>
            <pc:docMk/>
            <pc:sldMk cId="4161512569" sldId="6070"/>
            <ac:spMk id="5" creationId="{1A7607C5-352A-5389-8D82-34A4AF2BC8E4}"/>
          </ac:spMkLst>
        </pc:spChg>
        <pc:grpChg chg="add mod">
          <ac:chgData name="松浦英宗" userId="9b03fd3a-662f-49ff-9af1-1b93cf7aab22" providerId="ADAL" clId="{56E9DFAE-DDAD-4FCA-8AED-56B2D15DB479}" dt="2026-02-15T04:41:36.040" v="22553" actId="12788"/>
          <ac:grpSpMkLst>
            <pc:docMk/>
            <pc:sldMk cId="4161512569" sldId="6070"/>
            <ac:grpSpMk id="6" creationId="{51FDFDCF-9C5B-C5DC-EC89-8ADBE5CB6B2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550573515" sldId="6071"/>
        </pc:sldMkLst>
        <pc:spChg chg="mod">
          <ac:chgData name="松浦英宗" userId="9b03fd3a-662f-49ff-9af1-1b93cf7aab22" providerId="ADAL" clId="{56E9DFAE-DDAD-4FCA-8AED-56B2D15DB479}" dt="2026-02-15T04:42:46.711" v="22562" actId="207"/>
          <ac:spMkLst>
            <pc:docMk/>
            <pc:sldMk cId="3550573515" sldId="6071"/>
            <ac:spMk id="2" creationId="{D8C5CD25-2707-35D7-86B5-4E06222A5C70}"/>
          </ac:spMkLst>
        </pc:spChg>
        <pc:spChg chg="add mod ord">
          <ac:chgData name="松浦英宗" userId="9b03fd3a-662f-49ff-9af1-1b93cf7aab22" providerId="ADAL" clId="{56E9DFAE-DDAD-4FCA-8AED-56B2D15DB479}" dt="2026-02-15T04:43:26.719" v="22574" actId="207"/>
          <ac:spMkLst>
            <pc:docMk/>
            <pc:sldMk cId="3550573515" sldId="6071"/>
            <ac:spMk id="3" creationId="{F2297F66-8079-10D4-C5EB-F6DF7441CB58}"/>
          </ac:spMkLst>
        </pc:spChg>
        <pc:spChg chg="add del mod">
          <ac:chgData name="松浦英宗" userId="9b03fd3a-662f-49ff-9af1-1b93cf7aab22" providerId="ADAL" clId="{56E9DFAE-DDAD-4FCA-8AED-56B2D15DB479}" dt="2026-02-15T04:43:01.535" v="22569" actId="478"/>
          <ac:spMkLst>
            <pc:docMk/>
            <pc:sldMk cId="3550573515" sldId="6071"/>
            <ac:spMk id="4" creationId="{183C9282-067A-8A95-E2D7-F8B11321F776}"/>
          </ac:spMkLst>
        </pc:spChg>
        <pc:spChg chg="de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6" creationId="{8256F578-2D31-CF62-5AF0-1B8762868928}"/>
          </ac:spMkLst>
        </pc:spChg>
        <pc:spChg chg="mod topLvl">
          <ac:chgData name="松浦英宗" userId="9b03fd3a-662f-49ff-9af1-1b93cf7aab22" providerId="ADAL" clId="{56E9DFAE-DDAD-4FCA-8AED-56B2D15DB479}" dt="2026-02-15T04:47:10.989" v="22585"/>
          <ac:spMkLst>
            <pc:docMk/>
            <pc:sldMk cId="3550573515" sldId="6071"/>
            <ac:spMk id="7" creationId="{1BB3C9C4-EE83-8515-889E-CAD9D932DAD3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8" creationId="{1E20AB16-023C-CEE8-30A0-219032391F85}"/>
          </ac:spMkLst>
        </pc:spChg>
        <pc:spChg chg="del mod topLv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0" creationId="{04719E7E-D7D8-7ED3-129B-A55A17BFDD60}"/>
          </ac:spMkLst>
        </pc:spChg>
        <pc:spChg chg="mod topLvl">
          <ac:chgData name="松浦英宗" userId="9b03fd3a-662f-49ff-9af1-1b93cf7aab22" providerId="ADAL" clId="{56E9DFAE-DDAD-4FCA-8AED-56B2D15DB479}" dt="2026-02-15T04:47:16.094" v="22587"/>
          <ac:spMkLst>
            <pc:docMk/>
            <pc:sldMk cId="3550573515" sldId="6071"/>
            <ac:spMk id="11" creationId="{3AF5F7AC-562F-907F-8C57-81A850D912A6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12" creationId="{311AE829-61A8-99F0-8EF1-A8F452FC5F76}"/>
          </ac:spMkLst>
        </pc:spChg>
        <pc:spChg chg="del mod topLv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4" creationId="{2B4B8FF3-0227-6686-E62F-1E117E06482D}"/>
          </ac:spMkLst>
        </pc:spChg>
        <pc:spChg chg="mod topLvl">
          <ac:chgData name="松浦英宗" userId="9b03fd3a-662f-49ff-9af1-1b93cf7aab22" providerId="ADAL" clId="{56E9DFAE-DDAD-4FCA-8AED-56B2D15DB479}" dt="2026-02-15T04:47:21.678" v="22589"/>
          <ac:spMkLst>
            <pc:docMk/>
            <pc:sldMk cId="3550573515" sldId="6071"/>
            <ac:spMk id="15" creationId="{85CBF27C-6895-5C9C-05FE-B1A880BF8CA8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16" creationId="{828B3A99-255E-B106-CBC8-4123C4188A14}"/>
          </ac:spMkLst>
        </pc:spChg>
        <pc:spChg chg="de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8" creationId="{5ED644C2-7A61-E714-512E-F9C780954FFE}"/>
          </ac:spMkLst>
        </pc:spChg>
        <pc:spChg chg="mod topLvl">
          <ac:chgData name="松浦英宗" userId="9b03fd3a-662f-49ff-9af1-1b93cf7aab22" providerId="ADAL" clId="{56E9DFAE-DDAD-4FCA-8AED-56B2D15DB479}" dt="2026-02-15T04:47:27.854" v="22591"/>
          <ac:spMkLst>
            <pc:docMk/>
            <pc:sldMk cId="3550573515" sldId="6071"/>
            <ac:spMk id="19" creationId="{2D2E7A1F-244D-BF4B-9FB9-1E80DAD525BE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20" creationId="{10D9D46A-B2EF-57B7-284B-DF2DACF2B593}"/>
          </ac:spMkLst>
        </pc:spChg>
      </pc:sldChg>
      <pc:sldChg chg="add del">
        <pc:chgData name="松浦英宗" userId="9b03fd3a-662f-49ff-9af1-1b93cf7aab22" providerId="ADAL" clId="{56E9DFAE-DDAD-4FCA-8AED-56B2D15DB479}" dt="2026-02-15T03:26:35.348" v="21611" actId="47"/>
        <pc:sldMkLst>
          <pc:docMk/>
          <pc:sldMk cId="4186287069" sldId="6072"/>
        </pc:sldMkLst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841538504" sldId="6073"/>
        </pc:sldMkLst>
        <pc:spChg chg="add 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3" creationId="{1729C507-3647-04E3-8853-C89BD3BCE390}"/>
          </ac:spMkLst>
        </pc:spChg>
        <pc:spChg chg="add mod">
          <ac:chgData name="松浦英宗" userId="9b03fd3a-662f-49ff-9af1-1b93cf7aab22" providerId="ADAL" clId="{56E9DFAE-DDAD-4FCA-8AED-56B2D15DB479}" dt="2026-02-15T04:49:53.880" v="22673" actId="164"/>
          <ac:spMkLst>
            <pc:docMk/>
            <pc:sldMk cId="2841538504" sldId="6073"/>
            <ac:spMk id="4" creationId="{C843AF3F-7435-9011-AAD6-81E3D2326CA7}"/>
          </ac:spMkLst>
        </pc:spChg>
        <pc:spChg chg="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7" creationId="{8EB0CBB0-DDCC-E825-5C57-F7724403E4BD}"/>
          </ac:spMkLst>
        </pc:spChg>
        <pc:spChg chg="mod">
          <ac:chgData name="松浦英宗" userId="9b03fd3a-662f-49ff-9af1-1b93cf7aab22" providerId="ADAL" clId="{56E9DFAE-DDAD-4FCA-8AED-56B2D15DB479}" dt="2026-02-15T04:49:58.228" v="22677" actId="20577"/>
          <ac:spMkLst>
            <pc:docMk/>
            <pc:sldMk cId="2841538504" sldId="6073"/>
            <ac:spMk id="8" creationId="{160883D4-68AF-BAD2-F4C9-0450A26A9D22}"/>
          </ac:spMkLst>
        </pc:spChg>
        <pc:spChg chg="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10" creationId="{B11686A4-A788-6BD1-0040-A9DCE57C1F25}"/>
          </ac:spMkLst>
        </pc:spChg>
        <pc:spChg chg="mod">
          <ac:chgData name="松浦英宗" userId="9b03fd3a-662f-49ff-9af1-1b93cf7aab22" providerId="ADAL" clId="{56E9DFAE-DDAD-4FCA-8AED-56B2D15DB479}" dt="2026-02-15T04:49:59.731" v="22679" actId="20577"/>
          <ac:spMkLst>
            <pc:docMk/>
            <pc:sldMk cId="2841538504" sldId="6073"/>
            <ac:spMk id="11" creationId="{EC354F0C-03BD-B4D7-10FD-BC26FE3347FE}"/>
          </ac:spMkLst>
        </pc:s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5" creationId="{2D74C14D-2B1D-38E6-A09B-B755EDB7EC18}"/>
          </ac:grpSpMkLst>
        </pc:gr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6" creationId="{78E0E297-06F2-936A-04D8-14F1AAA1935D}"/>
          </ac:grpSpMkLst>
        </pc:gr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9" creationId="{A7E9BD45-8175-FFF0-45F4-8DD300A94876}"/>
          </ac:grpSpMkLst>
        </pc:grpChg>
        <pc:grpChg chg="add mod">
          <ac:chgData name="松浦英宗" userId="9b03fd3a-662f-49ff-9af1-1b93cf7aab22" providerId="ADAL" clId="{56E9DFAE-DDAD-4FCA-8AED-56B2D15DB479}" dt="2026-02-15T04:50:05.786" v="22687" actId="12788"/>
          <ac:grpSpMkLst>
            <pc:docMk/>
            <pc:sldMk cId="2841538504" sldId="6073"/>
            <ac:grpSpMk id="12" creationId="{3D056E29-326F-CB87-1029-1FD8AB28AAFB}"/>
          </ac:grpSpMkLst>
        </pc:grpChg>
      </pc:sldChg>
      <pc:sldChg chg="add del">
        <pc:chgData name="松浦英宗" userId="9b03fd3a-662f-49ff-9af1-1b93cf7aab22" providerId="ADAL" clId="{56E9DFAE-DDAD-4FCA-8AED-56B2D15DB479}" dt="2026-02-15T02:47:50.510" v="20801"/>
        <pc:sldMkLst>
          <pc:docMk/>
          <pc:sldMk cId="129355051" sldId="6074"/>
        </pc:sldMkLst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992012660" sldId="6074"/>
        </pc:sldMkLst>
        <pc:spChg chg="mod">
          <ac:chgData name="松浦英宗" userId="9b03fd3a-662f-49ff-9af1-1b93cf7aab22" providerId="ADAL" clId="{56E9DFAE-DDAD-4FCA-8AED-56B2D15DB479}" dt="2026-02-15T03:27:11.496" v="21635" actId="552"/>
          <ac:spMkLst>
            <pc:docMk/>
            <pc:sldMk cId="2992012660" sldId="6074"/>
            <ac:spMk id="2" creationId="{706A0AFA-E863-8BF5-7DA8-1BDF468A571B}"/>
          </ac:spMkLst>
        </pc:spChg>
        <pc:spChg chg="mod topLvl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3" creationId="{DFB3E357-438F-38DA-7129-931EE74FD8A3}"/>
          </ac:spMkLst>
        </pc:spChg>
        <pc:spChg chg="del mod topLvl">
          <ac:chgData name="松浦英宗" userId="9b03fd3a-662f-49ff-9af1-1b93cf7aab22" providerId="ADAL" clId="{56E9DFAE-DDAD-4FCA-8AED-56B2D15DB479}" dt="2026-02-15T03:27:00.560" v="21622" actId="478"/>
          <ac:spMkLst>
            <pc:docMk/>
            <pc:sldMk cId="2992012660" sldId="6074"/>
            <ac:spMk id="4" creationId="{035F6155-640D-C222-2D30-ABA9218F1F14}"/>
          </ac:spMkLst>
        </pc:spChg>
        <pc:spChg chg="mod topLvl">
          <ac:chgData name="松浦英宗" userId="9b03fd3a-662f-49ff-9af1-1b93cf7aab22" providerId="ADAL" clId="{56E9DFAE-DDAD-4FCA-8AED-56B2D15DB479}" dt="2026-02-15T03:35:18.781" v="21806" actId="948"/>
          <ac:spMkLst>
            <pc:docMk/>
            <pc:sldMk cId="2992012660" sldId="6074"/>
            <ac:spMk id="5" creationId="{A0F72E85-8673-C8FB-16FE-4219194048C5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8" creationId="{B699E90F-A0A5-CE60-168D-5C5ECAB6D900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9" creationId="{0292ED09-547F-E068-4309-1A740FBE1D67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0" creationId="{87B96CF5-B192-38E0-9192-1E62B69AC758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2" creationId="{C2F173BB-9DCE-746D-4A04-0938A3D6BDF8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3" creationId="{CD78A56C-9289-1D29-C1B0-4AFDFD082FBF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4" creationId="{083FBE89-F70C-9D8F-F1BD-3063AB0FE482}"/>
          </ac:spMkLst>
        </pc:spChg>
        <pc:spChg chg="mod">
          <ac:chgData name="松浦英宗" userId="9b03fd3a-662f-49ff-9af1-1b93cf7aab22" providerId="ADAL" clId="{56E9DFAE-DDAD-4FCA-8AED-56B2D15DB479}" dt="2026-02-15T03:35:18.781" v="21806" actId="948"/>
          <ac:spMkLst>
            <pc:docMk/>
            <pc:sldMk cId="2992012660" sldId="6074"/>
            <ac:spMk id="20" creationId="{3367ABFB-5611-89F3-9A8B-6D77533A0DBD}"/>
          </ac:spMkLst>
        </pc:spChg>
        <pc:spChg chg="mod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22" creationId="{0E2FDB34-1CC7-3D13-3CAA-5F4E07653359}"/>
          </ac:spMkLst>
        </pc:spChg>
        <pc:spChg chg="add del mod">
          <ac:chgData name="松浦英宗" userId="9b03fd3a-662f-49ff-9af1-1b93cf7aab22" providerId="ADAL" clId="{56E9DFAE-DDAD-4FCA-8AED-56B2D15DB479}" dt="2026-02-15T03:32:36.438" v="21709" actId="478"/>
          <ac:spMkLst>
            <pc:docMk/>
            <pc:sldMk cId="2992012660" sldId="6074"/>
            <ac:spMk id="24" creationId="{DC65803E-453E-CB39-10B2-F9B9A470CC59}"/>
          </ac:spMkLst>
        </pc:spChg>
        <pc:spChg chg="add mod ord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28" creationId="{C11F4299-1581-1BDF-68E6-7C6DB58E323F}"/>
          </ac:spMkLst>
        </pc:spChg>
        <pc:grpChg chg="del mod topLvl">
          <ac:chgData name="松浦英宗" userId="9b03fd3a-662f-49ff-9af1-1b93cf7aab22" providerId="ADAL" clId="{56E9DFAE-DDAD-4FCA-8AED-56B2D15DB479}" dt="2026-02-15T03:26:48.431" v="21613" actId="165"/>
          <ac:grpSpMkLst>
            <pc:docMk/>
            <pc:sldMk cId="2992012660" sldId="6074"/>
            <ac:grpSpMk id="11" creationId="{F559E1F3-1D6C-A6D8-503D-F81E8E911098}"/>
          </ac:grpSpMkLst>
        </pc:grpChg>
        <pc:grpChg chg="add 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17" creationId="{FF5AFADA-194E-D0E8-A920-CE5F31F6B086}"/>
          </ac:grpSpMkLst>
        </pc:grpChg>
        <pc:grpChg chg="add mod topLvl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18" creationId="{2CA5D8BE-C889-1E27-933D-CBBCF458DD06}"/>
          </ac:grpSpMkLst>
        </pc:grpChg>
        <pc:grpChg chg="add mod topLvl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19" creationId="{737BF3A6-C3B9-7263-128D-D71C55A07C06}"/>
          </ac:grpSpMkLst>
        </pc:grpChg>
        <pc:grpChg chg="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21" creationId="{3524A57F-0A76-224C-B9AD-DC44A861C124}"/>
          </ac:grpSpMkLst>
        </pc:grpChg>
        <pc:grpChg chg="add mod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29" creationId="{2117DB01-934F-4ABE-0F6C-238AAF027A40}"/>
          </ac:grpSpMkLst>
        </pc:grpChg>
        <pc:grpChg chg="add del 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30" creationId="{7B968EBA-CF41-A3AF-FED4-B7CBE7A1B31E}"/>
          </ac:grpSpMkLst>
        </pc:grpChg>
        <pc:grpChg chg="add mod">
          <ac:chgData name="松浦英宗" userId="9b03fd3a-662f-49ff-9af1-1b93cf7aab22" providerId="ADAL" clId="{56E9DFAE-DDAD-4FCA-8AED-56B2D15DB479}" dt="2026-02-15T03:33:59.033" v="21792" actId="1035"/>
          <ac:grpSpMkLst>
            <pc:docMk/>
            <pc:sldMk cId="2992012660" sldId="6074"/>
            <ac:grpSpMk id="31" creationId="{021921A6-348C-4F3D-FCDB-9E18D1BF5CBD}"/>
          </ac:grpSpMkLst>
        </pc:grpChg>
        <pc:cxnChg chg="add mod">
          <ac:chgData name="松浦英宗" userId="9b03fd3a-662f-49ff-9af1-1b93cf7aab22" providerId="ADAL" clId="{56E9DFAE-DDAD-4FCA-8AED-56B2D15DB479}" dt="2026-02-15T03:32:02.661" v="21649" actId="164"/>
          <ac:cxnSpMkLst>
            <pc:docMk/>
            <pc:sldMk cId="2992012660" sldId="6074"/>
            <ac:cxnSpMk id="16" creationId="{7221DC1E-F1AB-8E3A-E4F7-EB6965AB83EE}"/>
          </ac:cxnSpMkLst>
        </pc:cxnChg>
        <pc:cxnChg chg="mod">
          <ac:chgData name="松浦英宗" userId="9b03fd3a-662f-49ff-9af1-1b93cf7aab22" providerId="ADAL" clId="{56E9DFAE-DDAD-4FCA-8AED-56B2D15DB479}" dt="2026-02-15T03:32:12.649" v="21654" actId="571"/>
          <ac:cxnSpMkLst>
            <pc:docMk/>
            <pc:sldMk cId="2992012660" sldId="6074"/>
            <ac:cxnSpMk id="23" creationId="{6F47774A-8802-C574-161F-37AA8570825E}"/>
          </ac:cxnSpMkLst>
        </pc:cxnChg>
        <pc:cxnChg chg="add mod">
          <ac:chgData name="松浦英宗" userId="9b03fd3a-662f-49ff-9af1-1b93cf7aab22" providerId="ADAL" clId="{56E9DFAE-DDAD-4FCA-8AED-56B2D15DB479}" dt="2026-02-15T03:33:41.476" v="21774" actId="164"/>
          <ac:cxnSpMkLst>
            <pc:docMk/>
            <pc:sldMk cId="2992012660" sldId="6074"/>
            <ac:cxnSpMk id="25" creationId="{38E46F7F-3F18-3484-EB4F-01F5B0D2FBD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64684-751A-346A-18AD-AC5A61517F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F6CDB80-1691-7840-90E0-A53C16ED01C0}"/>
              </a:ext>
            </a:extLst>
          </p:cNvPr>
          <p:cNvSpPr/>
          <p:nvPr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3D2AEE3-2948-B698-C5F8-107DAAD92369}"/>
              </a:ext>
            </a:extLst>
          </p:cNvPr>
          <p:cNvSpPr/>
          <p:nvPr/>
        </p:nvSpPr>
        <p:spPr>
          <a:xfrm>
            <a:off x="531585" y="267879"/>
            <a:ext cx="11128831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エグゼクティブサマリー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1FDFDCF-9C5B-C5DC-EC89-8ADBE5CB6B25}"/>
              </a:ext>
            </a:extLst>
          </p:cNvPr>
          <p:cNvGrpSpPr/>
          <p:nvPr/>
        </p:nvGrpSpPr>
        <p:grpSpPr>
          <a:xfrm>
            <a:off x="405493" y="1232931"/>
            <a:ext cx="11381014" cy="5152516"/>
            <a:chOff x="531586" y="1232931"/>
            <a:chExt cx="11381014" cy="5152516"/>
          </a:xfrm>
        </p:grpSpPr>
        <p:sp>
          <p:nvSpPr>
            <p:cNvPr id="4" name="四角形: 角を丸くする 3">
              <a:extLst>
                <a:ext uri="{FF2B5EF4-FFF2-40B4-BE49-F238E27FC236}">
                  <a16:creationId xmlns:a16="http://schemas.microsoft.com/office/drawing/2014/main" id="{6D92A9F6-8D4A-A820-5175-148F0113CDC8}"/>
                </a:ext>
              </a:extLst>
            </p:cNvPr>
            <p:cNvSpPr/>
            <p:nvPr/>
          </p:nvSpPr>
          <p:spPr>
            <a:xfrm>
              <a:off x="3454400" y="1232931"/>
              <a:ext cx="8458200" cy="5152516"/>
            </a:xfrm>
            <a:prstGeom prst="roundRect">
              <a:avLst>
                <a:gd name="adj" fmla="val 27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600"/>
                </a:spcBef>
              </a:pPr>
              <a:r>
                <a:rPr kumimoji="1" lang="ja-JP" altLang="en-US" b="1" dirty="0">
                  <a:solidFill>
                    <a:srgbClr val="1924FF"/>
                  </a:solidFill>
                  <a:latin typeface="+mn-ea"/>
                </a:rPr>
                <a:t>国内市場で売上</a:t>
              </a:r>
              <a:r>
                <a:rPr kumimoji="1" lang="en-US" altLang="ja-JP" b="1" dirty="0">
                  <a:solidFill>
                    <a:srgbClr val="1924FF"/>
                  </a:solidFill>
                  <a:latin typeface="+mn-ea"/>
                </a:rPr>
                <a:t>10</a:t>
              </a:r>
              <a:r>
                <a:rPr kumimoji="1" lang="ja-JP" altLang="en-US" b="1" dirty="0">
                  <a:solidFill>
                    <a:srgbClr val="1924FF"/>
                  </a:solidFill>
                  <a:latin typeface="+mn-ea"/>
                </a:rPr>
                <a:t>億円を達成する成長戦略</a:t>
              </a:r>
              <a:endParaRPr kumimoji="1" lang="en-US" altLang="ja-JP" b="1" dirty="0">
                <a:solidFill>
                  <a:srgbClr val="1924FF"/>
                </a:solidFill>
                <a:latin typeface="+mn-ea"/>
              </a:endParaRPr>
            </a:p>
            <a:p>
              <a:pPr marL="342900" indent="-249238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kumimoji="1" lang="ja-JP" altLang="en-US" sz="1400" dirty="0">
                  <a:solidFill>
                    <a:schemeClr val="tx1"/>
                  </a:solidFill>
                  <a:latin typeface="+mn-ea"/>
                </a:rPr>
                <a:t>オンライン学習需要の拡大を背景に、法人研修と個人向け講座を両輪で展開する。</a:t>
              </a:r>
              <a:endParaRPr kumimoji="1" lang="en-US" altLang="ja-JP" sz="1400" dirty="0">
                <a:solidFill>
                  <a:schemeClr val="tx1"/>
                </a:solidFill>
                <a:latin typeface="+mn-ea"/>
              </a:endParaRPr>
            </a:p>
            <a:p>
              <a:pPr marL="342900" indent="-249238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kumimoji="1" lang="ja-JP" altLang="en-US" sz="1400" dirty="0">
                  <a:solidFill>
                    <a:schemeClr val="tx1"/>
                  </a:solidFill>
                  <a:latin typeface="+mn-ea"/>
                </a:rPr>
                <a:t>ターゲットを明確化し、単価向上と受講者数拡大を同時に進めることで、売上</a:t>
              </a:r>
              <a:r>
                <a:rPr kumimoji="1" lang="en-US" altLang="ja-JP" sz="1400" dirty="0">
                  <a:solidFill>
                    <a:schemeClr val="tx1"/>
                  </a:solidFill>
                  <a:latin typeface="+mn-ea"/>
                </a:rPr>
                <a:t>10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+mn-ea"/>
                </a:rPr>
                <a:t>億円規模の事業基盤を構築する。</a:t>
              </a:r>
              <a:endParaRPr kumimoji="1" lang="en-US" altLang="ja-JP" dirty="0">
                <a:solidFill>
                  <a:schemeClr val="tx1"/>
                </a:solidFill>
                <a:latin typeface="+mn-ea"/>
              </a:endParaRPr>
            </a:p>
            <a:p>
              <a:pPr>
                <a:spcBef>
                  <a:spcPts val="600"/>
                </a:spcBef>
              </a:pPr>
              <a:endParaRPr lang="en-US" altLang="ja-JP" b="1" dirty="0">
                <a:solidFill>
                  <a:srgbClr val="1924FF"/>
                </a:solidFill>
                <a:latin typeface="+mn-ea"/>
              </a:endParaRPr>
            </a:p>
            <a:p>
              <a:pPr>
                <a:spcBef>
                  <a:spcPts val="600"/>
                </a:spcBef>
              </a:pPr>
              <a:r>
                <a:rPr lang="ja-JP" altLang="en-US" b="1" dirty="0">
                  <a:solidFill>
                    <a:srgbClr val="1924FF"/>
                  </a:solidFill>
                  <a:latin typeface="+mn-ea"/>
                </a:rPr>
                <a:t>高付加価値サービスへの転換による単価向上</a:t>
              </a:r>
              <a:endParaRPr lang="en-US" altLang="ja-JP" b="1" dirty="0">
                <a:solidFill>
                  <a:srgbClr val="1924FF"/>
                </a:solidFill>
                <a:latin typeface="+mn-ea"/>
              </a:endParaRPr>
            </a:p>
            <a:p>
              <a:pPr marL="342900" indent="-249238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動画配信型サービスに加え、コーチングや実践課題を組み合わせた高単価プログラムを開発する。</a:t>
              </a:r>
              <a:endParaRPr lang="en-US" altLang="ja-JP" sz="1400" dirty="0">
                <a:solidFill>
                  <a:schemeClr val="tx1"/>
                </a:solidFill>
                <a:latin typeface="+mn-ea"/>
              </a:endParaRPr>
            </a:p>
            <a:p>
              <a:pPr marL="342900" indent="-249238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学習成果を可視化し、企業の人材育成課題と直結させることで継続契約を拡大する。</a:t>
              </a:r>
            </a:p>
            <a:p>
              <a:pPr>
                <a:spcBef>
                  <a:spcPts val="600"/>
                </a:spcBef>
              </a:pPr>
              <a:endParaRPr kumimoji="1" lang="en-US" altLang="ja-JP" dirty="0">
                <a:solidFill>
                  <a:schemeClr val="tx1"/>
                </a:solidFill>
                <a:latin typeface="+mn-ea"/>
              </a:endParaRPr>
            </a:p>
            <a:p>
              <a:pPr>
                <a:spcBef>
                  <a:spcPts val="600"/>
                </a:spcBef>
              </a:pPr>
              <a:r>
                <a:rPr lang="ja-JP" altLang="en-US" b="1" dirty="0">
                  <a:solidFill>
                    <a:srgbClr val="1924FF"/>
                  </a:solidFill>
                  <a:latin typeface="+mn-ea"/>
                </a:rPr>
                <a:t>継続率向上による安定収益モデルの確立</a:t>
              </a:r>
              <a:endParaRPr lang="en-US" altLang="ja-JP" b="1" dirty="0">
                <a:solidFill>
                  <a:srgbClr val="1924FF"/>
                </a:solidFill>
                <a:latin typeface="+mn-ea"/>
              </a:endParaRPr>
            </a:p>
            <a:p>
              <a:pPr marL="342900" indent="-249238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受講後のフォロー体制を整備し、コミュニティ運営を強化することで継続率を高める。</a:t>
              </a:r>
              <a:endParaRPr lang="en-US" altLang="ja-JP" sz="1400" dirty="0">
                <a:solidFill>
                  <a:schemeClr val="tx1"/>
                </a:solidFill>
                <a:latin typeface="+mn-ea"/>
              </a:endParaRPr>
            </a:p>
            <a:p>
              <a:pPr marL="342900" indent="-249238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解約率を抑制し</a:t>
              </a:r>
              <a:r>
                <a:rPr lang="en-US" altLang="ja-JP" sz="1400" dirty="0">
                  <a:solidFill>
                    <a:schemeClr val="tx1"/>
                  </a:solidFill>
                  <a:latin typeface="+mn-ea"/>
                </a:rPr>
                <a:t>LTV</a:t>
              </a: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を最大化することで、安定的に売上</a:t>
              </a:r>
              <a:r>
                <a:rPr lang="en-US" altLang="ja-JP" sz="1400" dirty="0">
                  <a:solidFill>
                    <a:schemeClr val="tx1"/>
                  </a:solidFill>
                  <a:latin typeface="+mn-ea"/>
                </a:rPr>
                <a:t>10</a:t>
              </a: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億円を支える収益構造を実現する。</a:t>
              </a:r>
            </a:p>
          </p:txBody>
        </p:sp>
        <p:sp>
          <p:nvSpPr>
            <p:cNvPr id="5" name="四角形: 角を丸くする 4">
              <a:extLst>
                <a:ext uri="{FF2B5EF4-FFF2-40B4-BE49-F238E27FC236}">
                  <a16:creationId xmlns:a16="http://schemas.microsoft.com/office/drawing/2014/main" id="{1A7607C5-352A-5389-8D82-34A4AF2BC8E4}"/>
                </a:ext>
              </a:extLst>
            </p:cNvPr>
            <p:cNvSpPr/>
            <p:nvPr/>
          </p:nvSpPr>
          <p:spPr>
            <a:xfrm>
              <a:off x="531586" y="1232931"/>
              <a:ext cx="2753482" cy="5152516"/>
            </a:xfrm>
            <a:prstGeom prst="roundRect">
              <a:avLst>
                <a:gd name="adj" fmla="val 5775"/>
              </a:avLst>
            </a:prstGeom>
            <a:solidFill>
              <a:srgbClr val="1924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2000" b="1" dirty="0">
                  <a:solidFill>
                    <a:schemeClr val="bg1"/>
                  </a:solidFill>
                  <a:latin typeface="+mn-ea"/>
                </a:rPr>
                <a:t>目標売上</a:t>
              </a:r>
              <a:endParaRPr kumimoji="1" lang="en-US" altLang="ja-JP" sz="2000" b="1" dirty="0">
                <a:solidFill>
                  <a:schemeClr val="bg1"/>
                </a:solidFill>
                <a:latin typeface="+mn-ea"/>
              </a:endParaRPr>
            </a:p>
            <a:p>
              <a:pPr algn="ctr"/>
              <a:r>
                <a:rPr lang="en-US" altLang="ja-JP" sz="8800" b="1" dirty="0">
                  <a:solidFill>
                    <a:schemeClr val="bg1"/>
                  </a:solidFill>
                  <a:latin typeface="+mn-ea"/>
                </a:rPr>
                <a:t>10</a:t>
              </a:r>
              <a:r>
                <a:rPr lang="ja-JP" altLang="en-US" sz="2000" b="1" dirty="0">
                  <a:solidFill>
                    <a:schemeClr val="bg1"/>
                  </a:solidFill>
                  <a:latin typeface="+mn-ea"/>
                </a:rPr>
                <a:t>億円</a:t>
              </a:r>
              <a:endParaRPr kumimoji="1" lang="ja-JP" altLang="en-US" sz="2000" b="1" dirty="0">
                <a:solidFill>
                  <a:schemeClr val="bg1"/>
                </a:solidFill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61512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2090</TotalTime>
  <Words>257</Words>
  <Application>Microsoft Office PowerPoint</Application>
  <PresentationFormat>ワイド画面</PresentationFormat>
  <Paragraphs>25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2026-02-15T05:04:28Z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