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8"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DF8ED"/>
    <a:srgbClr val="F5F9FD"/>
    <a:srgbClr val="FBFBFB"/>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346CBE-951C-4AAB-BC59-88B5A89C2F2B}" v="1" dt="2026-02-15T05:04:37.082"/>
    <p1510:client id="{78AEB884-280F-42E6-9C3E-2C480C7A3D9E}" v="586" dt="2026-02-15T04:50:52.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5T05:04:37.082" v="22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5T05:00:19.102" v="22722" actId="47"/>
        <pc:sldMkLst>
          <pc:docMk/>
          <pc:sldMk cId="2861357872" sldId="6057"/>
        </pc:sldMkLst>
        <pc:spChg chg="add del mod topLvl">
          <ac:chgData name="松浦英宗" userId="9b03fd3a-662f-49ff-9af1-1b93cf7aab22" providerId="ADAL" clId="{56E9DFAE-DDAD-4FCA-8AED-56B2D15DB479}" dt="2026-02-15T01:52:53.932" v="20167" actId="478"/>
          <ac:spMkLst>
            <pc:docMk/>
            <pc:sldMk cId="2861357872" sldId="6057"/>
            <ac:spMk id="2" creationId="{B2BC2440-CAED-002C-573B-17272FAB475C}"/>
          </ac:spMkLst>
        </pc:spChg>
        <pc:spChg chg="add mod">
          <ac:chgData name="松浦英宗" userId="9b03fd3a-662f-49ff-9af1-1b93cf7aab22" providerId="ADAL" clId="{56E9DFAE-DDAD-4FCA-8AED-56B2D15DB479}" dt="2026-02-15T01:55:57.848" v="20202" actId="20577"/>
          <ac:spMkLst>
            <pc:docMk/>
            <pc:sldMk cId="2861357872" sldId="6057"/>
            <ac:spMk id="3" creationId="{ACE85EC5-7FE2-4DF0-9160-9294CF695683}"/>
          </ac:spMkLst>
        </pc:spChg>
        <pc:spChg chg="add mod">
          <ac:chgData name="松浦英宗" userId="9b03fd3a-662f-49ff-9af1-1b93cf7aab22" providerId="ADAL" clId="{56E9DFAE-DDAD-4FCA-8AED-56B2D15DB479}" dt="2026-02-15T03:36:25.891" v="21809" actId="179"/>
          <ac:spMkLst>
            <pc:docMk/>
            <pc:sldMk cId="2861357872" sldId="6057"/>
            <ac:spMk id="4" creationId="{52F9E005-A61F-487D-D4CE-41EFC0922870}"/>
          </ac:spMkLst>
        </pc:spChg>
      </pc:sldChg>
      <pc:sldChg chg="addSp modSp add del mod">
        <pc:chgData name="松浦英宗" userId="9b03fd3a-662f-49ff-9af1-1b93cf7aab22" providerId="ADAL" clId="{56E9DFAE-DDAD-4FCA-8AED-56B2D15DB479}" dt="2026-02-15T05:04:37.082" v="22723"/>
        <pc:sldMkLst>
          <pc:docMk/>
          <pc:sldMk cId="702628583" sldId="6058"/>
        </pc:sldMkLst>
        <pc:spChg chg="mod">
          <ac:chgData name="松浦英宗" userId="9b03fd3a-662f-49ff-9af1-1b93cf7aab22" providerId="ADAL" clId="{56E9DFAE-DDAD-4FCA-8AED-56B2D15DB479}" dt="2026-02-15T02:03:41.057" v="20220" actId="14100"/>
          <ac:spMkLst>
            <pc:docMk/>
            <pc:sldMk cId="702628583" sldId="6058"/>
            <ac:spMk id="2" creationId="{0D6E7856-7B32-9D75-8441-0117357F9C75}"/>
          </ac:spMkLst>
        </pc:spChg>
        <pc:spChg chg="add mod">
          <ac:chgData name="松浦英宗" userId="9b03fd3a-662f-49ff-9af1-1b93cf7aab22" providerId="ADAL" clId="{56E9DFAE-DDAD-4FCA-8AED-56B2D15DB479}" dt="2026-02-15T02:04:44.644" v="20285" actId="12789"/>
          <ac:spMkLst>
            <pc:docMk/>
            <pc:sldMk cId="702628583" sldId="6058"/>
            <ac:spMk id="3" creationId="{EC92E2FA-4432-95C2-9365-0B0C5658047C}"/>
          </ac:spMkLst>
        </pc:spChg>
        <pc:spChg chg="add mod">
          <ac:chgData name="松浦英宗" userId="9b03fd3a-662f-49ff-9af1-1b93cf7aab22" providerId="ADAL" clId="{56E9DFAE-DDAD-4FCA-8AED-56B2D15DB479}" dt="2026-02-15T02:04:25.497" v="20269" actId="12788"/>
          <ac:spMkLst>
            <pc:docMk/>
            <pc:sldMk cId="702628583" sldId="6058"/>
            <ac:spMk id="4" creationId="{E1E1B1E6-0197-AF12-679C-24ACC1A5DB6B}"/>
          </ac:spMkLst>
        </pc:spChg>
        <pc:spChg chg="add mod">
          <ac:chgData name="松浦英宗" userId="9b03fd3a-662f-49ff-9af1-1b93cf7aab22" providerId="ADAL" clId="{56E9DFAE-DDAD-4FCA-8AED-56B2D15DB479}" dt="2026-02-15T02:05:06.617" v="20289" actId="20577"/>
          <ac:spMkLst>
            <pc:docMk/>
            <pc:sldMk cId="702628583" sldId="6058"/>
            <ac:spMk id="5" creationId="{0FA7934C-92DD-7171-DEE3-93895F83BBAC}"/>
          </ac:spMkLst>
        </pc:spChg>
        <pc:spChg chg="add mod">
          <ac:chgData name="松浦英宗" userId="9b03fd3a-662f-49ff-9af1-1b93cf7aab22" providerId="ADAL" clId="{56E9DFAE-DDAD-4FCA-8AED-56B2D15DB479}" dt="2026-02-15T02:06:12.052" v="20312" actId="113"/>
          <ac:spMkLst>
            <pc:docMk/>
            <pc:sldMk cId="702628583" sldId="6058"/>
            <ac:spMk id="6" creationId="{720D0D87-FB71-AA09-D706-D8CA1B8ED06E}"/>
          </ac:spMkLst>
        </pc:spChg>
        <pc:spChg chg="mod">
          <ac:chgData name="松浦英宗" userId="9b03fd3a-662f-49ff-9af1-1b93cf7aab22" providerId="ADAL" clId="{56E9DFAE-DDAD-4FCA-8AED-56B2D15DB479}" dt="2026-02-15T02:05:22.340" v="20296" actId="20577"/>
          <ac:spMkLst>
            <pc:docMk/>
            <pc:sldMk cId="702628583" sldId="6058"/>
            <ac:spMk id="9" creationId="{3069C2B8-A6BC-D6D5-D2D3-A3CFF3DFF180}"/>
          </ac:spMkLst>
        </pc:spChg>
        <pc:spChg chg="mod">
          <ac:chgData name="松浦英宗" userId="9b03fd3a-662f-49ff-9af1-1b93cf7aab22" providerId="ADAL" clId="{56E9DFAE-DDAD-4FCA-8AED-56B2D15DB479}" dt="2026-02-15T02:06:12.052" v="20312" actId="113"/>
          <ac:spMkLst>
            <pc:docMk/>
            <pc:sldMk cId="702628583" sldId="6058"/>
            <ac:spMk id="10" creationId="{8F2DA843-E90C-83E0-77B0-16DC0AAE4E97}"/>
          </ac:spMkLst>
        </pc:spChg>
        <pc:spChg chg="mod">
          <ac:chgData name="松浦英宗" userId="9b03fd3a-662f-49ff-9af1-1b93cf7aab22" providerId="ADAL" clId="{56E9DFAE-DDAD-4FCA-8AED-56B2D15DB479}" dt="2026-02-15T02:05:35.585" v="20301" actId="20577"/>
          <ac:spMkLst>
            <pc:docMk/>
            <pc:sldMk cId="702628583" sldId="6058"/>
            <ac:spMk id="12" creationId="{7D301480-AB5B-3CF9-4481-96C1FF50F985}"/>
          </ac:spMkLst>
        </pc:spChg>
        <pc:spChg chg="mod">
          <ac:chgData name="松浦英宗" userId="9b03fd3a-662f-49ff-9af1-1b93cf7aab22" providerId="ADAL" clId="{56E9DFAE-DDAD-4FCA-8AED-56B2D15DB479}" dt="2026-02-15T02:06:12.052" v="20312" actId="113"/>
          <ac:spMkLst>
            <pc:docMk/>
            <pc:sldMk cId="702628583" sldId="6058"/>
            <ac:spMk id="13" creationId="{B0C1DF0D-035B-D3BE-A246-EF285D3EA2E8}"/>
          </ac:spMkLst>
        </pc:spChg>
        <pc:grpChg chg="add mod">
          <ac:chgData name="松浦英宗" userId="9b03fd3a-662f-49ff-9af1-1b93cf7aab22" providerId="ADAL" clId="{56E9DFAE-DDAD-4FCA-8AED-56B2D15DB479}" dt="2026-02-15T02:04:41.253" v="20284" actId="164"/>
          <ac:grpSpMkLst>
            <pc:docMk/>
            <pc:sldMk cId="702628583" sldId="6058"/>
            <ac:grpSpMk id="7" creationId="{59F436C9-41BF-B87B-7BF1-1E4FDA16716C}"/>
          </ac:grpSpMkLst>
        </pc:grpChg>
        <pc:grpChg chg="add mod">
          <ac:chgData name="松浦英宗" userId="9b03fd3a-662f-49ff-9af1-1b93cf7aab22" providerId="ADAL" clId="{56E9DFAE-DDAD-4FCA-8AED-56B2D15DB479}" dt="2026-02-15T02:04:41.253" v="20284" actId="164"/>
          <ac:grpSpMkLst>
            <pc:docMk/>
            <pc:sldMk cId="702628583" sldId="6058"/>
            <ac:grpSpMk id="8" creationId="{99214E48-BF7C-A44D-BE80-0C8C2B6731F1}"/>
          </ac:grpSpMkLst>
        </pc:grpChg>
        <pc:grpChg chg="add mod">
          <ac:chgData name="松浦英宗" userId="9b03fd3a-662f-49ff-9af1-1b93cf7aab22" providerId="ADAL" clId="{56E9DFAE-DDAD-4FCA-8AED-56B2D15DB479}" dt="2026-02-15T02:04:41.253" v="20284" actId="164"/>
          <ac:grpSpMkLst>
            <pc:docMk/>
            <pc:sldMk cId="702628583" sldId="6058"/>
            <ac:grpSpMk id="11" creationId="{B8A820E0-A9F7-4D86-F635-56D446CDF781}"/>
          </ac:grpSpMkLst>
        </pc:grpChg>
        <pc:grpChg chg="add mod">
          <ac:chgData name="松浦英宗" userId="9b03fd3a-662f-49ff-9af1-1b93cf7aab22" providerId="ADAL" clId="{56E9DFAE-DDAD-4FCA-8AED-56B2D15DB479}" dt="2026-02-15T02:04:44.644" v="20285" actId="12789"/>
          <ac:grpSpMkLst>
            <pc:docMk/>
            <pc:sldMk cId="702628583" sldId="6058"/>
            <ac:grpSpMk id="14" creationId="{C6086C76-550F-9B43-A5E7-F42DA99331C0}"/>
          </ac:grpSpMkLst>
        </pc:grpChg>
      </pc:sldChg>
      <pc:sldChg chg="add del">
        <pc:chgData name="松浦英宗" userId="9b03fd3a-662f-49ff-9af1-1b93cf7aab22" providerId="ADAL" clId="{56E9DFAE-DDAD-4FCA-8AED-56B2D15DB479}" dt="2026-02-15T01:51:14.746" v="20125"/>
        <pc:sldMkLst>
          <pc:docMk/>
          <pc:sldMk cId="3199105366" sldId="6058"/>
        </pc:sldMkLst>
      </pc:sldChg>
      <pc:sldChg chg="addSp modSp add del mod">
        <pc:chgData name="松浦英宗" userId="9b03fd3a-662f-49ff-9af1-1b93cf7aab22" providerId="ADAL" clId="{56E9DFAE-DDAD-4FCA-8AED-56B2D15DB479}" dt="2026-02-15T05:00:19.102" v="22722" actId="47"/>
        <pc:sldMkLst>
          <pc:docMk/>
          <pc:sldMk cId="3845066934" sldId="6059"/>
        </pc:sldMkLst>
        <pc:spChg chg="mod">
          <ac:chgData name="松浦英宗" userId="9b03fd3a-662f-49ff-9af1-1b93cf7aab22" providerId="ADAL" clId="{56E9DFAE-DDAD-4FCA-8AED-56B2D15DB479}" dt="2026-02-15T04:31:00.027" v="22235" actId="207"/>
          <ac:spMkLst>
            <pc:docMk/>
            <pc:sldMk cId="3845066934" sldId="6059"/>
            <ac:spMk id="2" creationId="{44F7E579-0495-606C-0B31-741FC1F4171A}"/>
          </ac:spMkLst>
        </pc:spChg>
        <pc:spChg chg="add mod">
          <ac:chgData name="松浦英宗" userId="9b03fd3a-662f-49ff-9af1-1b93cf7aab22" providerId="ADAL" clId="{56E9DFAE-DDAD-4FCA-8AED-56B2D15DB479}" dt="2026-02-15T02:25:04.698" v="20358"/>
          <ac:spMkLst>
            <pc:docMk/>
            <pc:sldMk cId="3845066934" sldId="6059"/>
            <ac:spMk id="3" creationId="{44EAA78D-2294-A4F7-784B-97FDB3A3A74D}"/>
          </ac:spMkLst>
        </pc:spChg>
        <pc:spChg chg="add mod">
          <ac:chgData name="松浦英宗" userId="9b03fd3a-662f-49ff-9af1-1b93cf7aab22" providerId="ADAL" clId="{56E9DFAE-DDAD-4FCA-8AED-56B2D15DB479}" dt="2026-02-15T02:23:50.252" v="20344" actId="164"/>
          <ac:spMkLst>
            <pc:docMk/>
            <pc:sldMk cId="3845066934" sldId="6059"/>
            <ac:spMk id="4" creationId="{C78BAF15-4ECC-A7DE-5490-B54FBABCCE3A}"/>
          </ac:spMkLst>
        </pc:spChg>
        <pc:spChg chg="add mod">
          <ac:chgData name="松浦英宗" userId="9b03fd3a-662f-49ff-9af1-1b93cf7aab22" providerId="ADAL" clId="{56E9DFAE-DDAD-4FCA-8AED-56B2D15DB479}" dt="2026-02-15T02:25:49.727" v="20376" actId="404"/>
          <ac:spMkLst>
            <pc:docMk/>
            <pc:sldMk cId="3845066934" sldId="6059"/>
            <ac:spMk id="5" creationId="{1F769ED2-BC29-B298-B244-F20F9322E625}"/>
          </ac:spMkLst>
        </pc:spChg>
        <pc:spChg chg="mod">
          <ac:chgData name="松浦英宗" userId="9b03fd3a-662f-49ff-9af1-1b93cf7aab22" providerId="ADAL" clId="{56E9DFAE-DDAD-4FCA-8AED-56B2D15DB479}" dt="2026-02-15T02:25:16.283" v="20362"/>
          <ac:spMkLst>
            <pc:docMk/>
            <pc:sldMk cId="3845066934" sldId="6059"/>
            <ac:spMk id="8" creationId="{EA6B7399-855C-1719-FC91-F26A58B4CE69}"/>
          </ac:spMkLst>
        </pc:spChg>
        <pc:spChg chg="mod">
          <ac:chgData name="松浦英宗" userId="9b03fd3a-662f-49ff-9af1-1b93cf7aab22" providerId="ADAL" clId="{56E9DFAE-DDAD-4FCA-8AED-56B2D15DB479}" dt="2026-02-15T02:23:52.332" v="20345" actId="571"/>
          <ac:spMkLst>
            <pc:docMk/>
            <pc:sldMk cId="3845066934" sldId="6059"/>
            <ac:spMk id="9" creationId="{327407CE-8B12-3E19-2EC9-EB846AF0D2E6}"/>
          </ac:spMkLst>
        </pc:spChg>
        <pc:spChg chg="mod">
          <ac:chgData name="松浦英宗" userId="9b03fd3a-662f-49ff-9af1-1b93cf7aab22" providerId="ADAL" clId="{56E9DFAE-DDAD-4FCA-8AED-56B2D15DB479}" dt="2026-02-15T02:25:49.727" v="20376" actId="404"/>
          <ac:spMkLst>
            <pc:docMk/>
            <pc:sldMk cId="3845066934" sldId="6059"/>
            <ac:spMk id="10" creationId="{E2923FE2-0C2D-0A0F-6919-82A6FBD52EC3}"/>
          </ac:spMkLst>
        </pc:spChg>
        <pc:spChg chg="mod">
          <ac:chgData name="松浦英宗" userId="9b03fd3a-662f-49ff-9af1-1b93cf7aab22" providerId="ADAL" clId="{56E9DFAE-DDAD-4FCA-8AED-56B2D15DB479}" dt="2026-02-15T02:25:26.689" v="20366"/>
          <ac:spMkLst>
            <pc:docMk/>
            <pc:sldMk cId="3845066934" sldId="6059"/>
            <ac:spMk id="12" creationId="{96A0F81B-64AA-AD40-87ED-5105ECA5D7BC}"/>
          </ac:spMkLst>
        </pc:spChg>
        <pc:spChg chg="mod">
          <ac:chgData name="松浦英宗" userId="9b03fd3a-662f-49ff-9af1-1b93cf7aab22" providerId="ADAL" clId="{56E9DFAE-DDAD-4FCA-8AED-56B2D15DB479}" dt="2026-02-15T02:23:54.167" v="20346" actId="571"/>
          <ac:spMkLst>
            <pc:docMk/>
            <pc:sldMk cId="3845066934" sldId="6059"/>
            <ac:spMk id="13" creationId="{449EA12A-2441-D3F6-31A3-737C83720FE5}"/>
          </ac:spMkLst>
        </pc:spChg>
        <pc:spChg chg="mod">
          <ac:chgData name="松浦英宗" userId="9b03fd3a-662f-49ff-9af1-1b93cf7aab22" providerId="ADAL" clId="{56E9DFAE-DDAD-4FCA-8AED-56B2D15DB479}" dt="2026-02-15T02:25:49.727" v="20376" actId="404"/>
          <ac:spMkLst>
            <pc:docMk/>
            <pc:sldMk cId="3845066934" sldId="6059"/>
            <ac:spMk id="14" creationId="{0DCB7E06-6C1B-5D95-4A14-87C0C92FB435}"/>
          </ac:spMkLst>
        </pc:spChg>
        <pc:grpChg chg="add mod">
          <ac:chgData name="松浦英宗" userId="9b03fd3a-662f-49ff-9af1-1b93cf7aab22" providerId="ADAL" clId="{56E9DFAE-DDAD-4FCA-8AED-56B2D15DB479}" dt="2026-02-15T02:25:47.341" v="20375" actId="164"/>
          <ac:grpSpMkLst>
            <pc:docMk/>
            <pc:sldMk cId="3845066934" sldId="6059"/>
            <ac:grpSpMk id="6" creationId="{AFF8F9CB-2566-2743-71B4-163875589A7C}"/>
          </ac:grpSpMkLst>
        </pc:grpChg>
        <pc:grpChg chg="add mod">
          <ac:chgData name="松浦英宗" userId="9b03fd3a-662f-49ff-9af1-1b93cf7aab22" providerId="ADAL" clId="{56E9DFAE-DDAD-4FCA-8AED-56B2D15DB479}" dt="2026-02-15T02:25:47.341" v="20375" actId="164"/>
          <ac:grpSpMkLst>
            <pc:docMk/>
            <pc:sldMk cId="3845066934" sldId="6059"/>
            <ac:grpSpMk id="7" creationId="{2E49E65A-6E50-5170-99B0-F14C7D0FD101}"/>
          </ac:grpSpMkLst>
        </pc:grpChg>
        <pc:grpChg chg="add mod">
          <ac:chgData name="松浦英宗" userId="9b03fd3a-662f-49ff-9af1-1b93cf7aab22" providerId="ADAL" clId="{56E9DFAE-DDAD-4FCA-8AED-56B2D15DB479}" dt="2026-02-15T02:25:47.341" v="20375" actId="164"/>
          <ac:grpSpMkLst>
            <pc:docMk/>
            <pc:sldMk cId="3845066934" sldId="6059"/>
            <ac:grpSpMk id="11" creationId="{53D7F5D5-B426-2833-E099-44C32EAD5F59}"/>
          </ac:grpSpMkLst>
        </pc:grpChg>
        <pc:grpChg chg="add mod">
          <ac:chgData name="松浦英宗" userId="9b03fd3a-662f-49ff-9af1-1b93cf7aab22" providerId="ADAL" clId="{56E9DFAE-DDAD-4FCA-8AED-56B2D15DB479}" dt="2026-02-15T02:25:47.341" v="20375" actId="164"/>
          <ac:grpSpMkLst>
            <pc:docMk/>
            <pc:sldMk cId="3845066934" sldId="6059"/>
            <ac:grpSpMk id="15" creationId="{06904F7A-9512-0CCF-7A02-E84BFA88B047}"/>
          </ac:grpSpMkLst>
        </pc:grpChg>
      </pc:sldChg>
      <pc:sldChg chg="addSp modSp add del mod ord">
        <pc:chgData name="松浦英宗" userId="9b03fd3a-662f-49ff-9af1-1b93cf7aab22" providerId="ADAL" clId="{56E9DFAE-DDAD-4FCA-8AED-56B2D15DB479}" dt="2026-02-15T05:00:19.102" v="22722" actId="47"/>
        <pc:sldMkLst>
          <pc:docMk/>
          <pc:sldMk cId="3994076310" sldId="6060"/>
        </pc:sldMkLst>
        <pc:spChg chg="mod ord">
          <ac:chgData name="松浦英宗" userId="9b03fd3a-662f-49ff-9af1-1b93cf7aab22" providerId="ADAL" clId="{56E9DFAE-DDAD-4FCA-8AED-56B2D15DB479}" dt="2026-02-15T02:29:42.063" v="20398" actId="166"/>
          <ac:spMkLst>
            <pc:docMk/>
            <pc:sldMk cId="3994076310" sldId="6060"/>
            <ac:spMk id="2" creationId="{989A9279-1926-D7F8-85CB-1624BDAAAA29}"/>
          </ac:spMkLst>
        </pc:spChg>
        <pc:spChg chg="add mod">
          <ac:chgData name="松浦英宗" userId="9b03fd3a-662f-49ff-9af1-1b93cf7aab22" providerId="ADAL" clId="{56E9DFAE-DDAD-4FCA-8AED-56B2D15DB479}" dt="2026-02-15T02:31:53.842" v="20427" actId="948"/>
          <ac:spMkLst>
            <pc:docMk/>
            <pc:sldMk cId="3994076310" sldId="6060"/>
            <ac:spMk id="3" creationId="{ED8332F4-15FB-2ED4-7DBF-433ABAAA8CE1}"/>
          </ac:spMkLst>
        </pc:spChg>
        <pc:spChg chg="add mod">
          <ac:chgData name="松浦英宗" userId="9b03fd3a-662f-49ff-9af1-1b93cf7aab22" providerId="ADAL" clId="{56E9DFAE-DDAD-4FCA-8AED-56B2D15DB479}" dt="2026-02-15T02:29:34.888" v="20396" actId="207"/>
          <ac:spMkLst>
            <pc:docMk/>
            <pc:sldMk cId="3994076310" sldId="6060"/>
            <ac:spMk id="4" creationId="{FD3F7C39-5C7F-EE82-DC3F-4AF417BD3978}"/>
          </ac:spMkLst>
        </pc:spChg>
      </pc:sldChg>
      <pc:sldChg chg="addSp delSp modSp add del mod ord">
        <pc:chgData name="松浦英宗" userId="9b03fd3a-662f-49ff-9af1-1b93cf7aab22" providerId="ADAL" clId="{56E9DFAE-DDAD-4FCA-8AED-56B2D15DB479}" dt="2026-02-15T05:00:19.102" v="22722" actId="47"/>
        <pc:sldMkLst>
          <pc:docMk/>
          <pc:sldMk cId="4264621823" sldId="6061"/>
        </pc:sldMkLst>
        <pc:spChg chg="mod">
          <ac:chgData name="松浦英宗" userId="9b03fd3a-662f-49ff-9af1-1b93cf7aab22" providerId="ADAL" clId="{56E9DFAE-DDAD-4FCA-8AED-56B2D15DB479}" dt="2026-02-15T02:32:29.223" v="20432" actId="207"/>
          <ac:spMkLst>
            <pc:docMk/>
            <pc:sldMk cId="4264621823" sldId="6061"/>
            <ac:spMk id="2" creationId="{5B3840E5-DC07-A3CC-9CD3-4E28640695A3}"/>
          </ac:spMkLst>
        </pc:spChg>
        <pc:spChg chg="add mod ord">
          <ac:chgData name="松浦英宗" userId="9b03fd3a-662f-49ff-9af1-1b93cf7aab22" providerId="ADAL" clId="{56E9DFAE-DDAD-4FCA-8AED-56B2D15DB479}" dt="2026-02-15T02:34:58.133" v="20521" actId="553"/>
          <ac:spMkLst>
            <pc:docMk/>
            <pc:sldMk cId="4264621823" sldId="6061"/>
            <ac:spMk id="3" creationId="{A0130CAF-A551-B828-C8B5-BA4E36519A8E}"/>
          </ac:spMkLst>
        </pc:spChg>
        <pc:spChg chg="mod topLvl">
          <ac:chgData name="松浦英宗" userId="9b03fd3a-662f-49ff-9af1-1b93cf7aab22" providerId="ADAL" clId="{56E9DFAE-DDAD-4FCA-8AED-56B2D15DB479}" dt="2026-02-15T02:37:51.763" v="20682" actId="165"/>
          <ac:spMkLst>
            <pc:docMk/>
            <pc:sldMk cId="4264621823" sldId="6061"/>
            <ac:spMk id="8" creationId="{5BCE2C44-C775-742B-BE4D-488375399D85}"/>
          </ac:spMkLst>
        </pc:spChg>
        <pc:spChg chg="mod topLvl">
          <ac:chgData name="松浦英宗" userId="9b03fd3a-662f-49ff-9af1-1b93cf7aab22" providerId="ADAL" clId="{56E9DFAE-DDAD-4FCA-8AED-56B2D15DB479}" dt="2026-02-15T02:37:51.763" v="20682" actId="165"/>
          <ac:spMkLst>
            <pc:docMk/>
            <pc:sldMk cId="4264621823" sldId="6061"/>
            <ac:spMk id="9" creationId="{E129B52D-81DE-26D2-8B3F-CE0DAED4C91C}"/>
          </ac:spMkLst>
        </pc:spChg>
        <pc:spChg chg="mod topLvl">
          <ac:chgData name="松浦英宗" userId="9b03fd3a-662f-49ff-9af1-1b93cf7aab22" providerId="ADAL" clId="{56E9DFAE-DDAD-4FCA-8AED-56B2D15DB479}" dt="2026-02-15T02:37:51.763" v="20682" actId="165"/>
          <ac:spMkLst>
            <pc:docMk/>
            <pc:sldMk cId="4264621823" sldId="6061"/>
            <ac:spMk id="10" creationId="{FE0D73B7-1592-89E6-B35E-3143563E5CCC}"/>
          </ac:spMkLst>
        </pc:spChg>
        <pc:spChg chg="mod topLvl">
          <ac:chgData name="松浦英宗" userId="9b03fd3a-662f-49ff-9af1-1b93cf7aab22" providerId="ADAL" clId="{56E9DFAE-DDAD-4FCA-8AED-56B2D15DB479}" dt="2026-02-15T02:37:51.763" v="20682" actId="165"/>
          <ac:spMkLst>
            <pc:docMk/>
            <pc:sldMk cId="4264621823" sldId="6061"/>
            <ac:spMk id="11" creationId="{93B375F0-AF95-771A-1A9C-6AD0A3F8DA02}"/>
          </ac:spMkLst>
        </pc:spChg>
        <pc:spChg chg="mod topLvl">
          <ac:chgData name="松浦英宗" userId="9b03fd3a-662f-49ff-9af1-1b93cf7aab22" providerId="ADAL" clId="{56E9DFAE-DDAD-4FCA-8AED-56B2D15DB479}" dt="2026-02-15T02:37:54.957" v="20683" actId="12788"/>
          <ac:spMkLst>
            <pc:docMk/>
            <pc:sldMk cId="4264621823" sldId="6061"/>
            <ac:spMk id="12" creationId="{41DB07C2-4044-AF35-6098-3AF113F9EDEC}"/>
          </ac:spMkLst>
        </pc:spChg>
        <pc:spChg chg="mod topLvl">
          <ac:chgData name="松浦英宗" userId="9b03fd3a-662f-49ff-9af1-1b93cf7aab22" providerId="ADAL" clId="{56E9DFAE-DDAD-4FCA-8AED-56B2D15DB479}" dt="2026-02-15T02:37:51.763" v="20682" actId="165"/>
          <ac:spMkLst>
            <pc:docMk/>
            <pc:sldMk cId="4264621823" sldId="6061"/>
            <ac:spMk id="13" creationId="{DD62BAF0-339A-8A61-07FE-09B96EC2D103}"/>
          </ac:spMkLst>
        </pc:spChg>
        <pc:spChg chg="add mod">
          <ac:chgData name="松浦英宗" userId="9b03fd3a-662f-49ff-9af1-1b93cf7aab22" providerId="ADAL" clId="{56E9DFAE-DDAD-4FCA-8AED-56B2D15DB479}" dt="2026-02-15T02:34:58.133" v="20521" actId="553"/>
          <ac:spMkLst>
            <pc:docMk/>
            <pc:sldMk cId="4264621823" sldId="6061"/>
            <ac:spMk id="14" creationId="{8B926180-8BB4-83EA-7468-11831FE736F7}"/>
          </ac:spMkLst>
        </pc:spChg>
        <pc:spChg chg="add mod">
          <ac:chgData name="松浦英宗" userId="9b03fd3a-662f-49ff-9af1-1b93cf7aab22" providerId="ADAL" clId="{56E9DFAE-DDAD-4FCA-8AED-56B2D15DB479}" dt="2026-02-15T02:37:58.982" v="20690" actId="1035"/>
          <ac:spMkLst>
            <pc:docMk/>
            <pc:sldMk cId="4264621823" sldId="6061"/>
            <ac:spMk id="15" creationId="{B9F74896-0BA5-24A5-BCBB-F9704D62E8EB}"/>
          </ac:spMkLst>
        </pc:spChg>
        <pc:spChg chg="add mod">
          <ac:chgData name="松浦英宗" userId="9b03fd3a-662f-49ff-9af1-1b93cf7aab22" providerId="ADAL" clId="{56E9DFAE-DDAD-4FCA-8AED-56B2D15DB479}" dt="2026-02-15T02:38:05.148" v="20692" actId="1076"/>
          <ac:spMkLst>
            <pc:docMk/>
            <pc:sldMk cId="4264621823" sldId="6061"/>
            <ac:spMk id="16" creationId="{80C80F59-E6E0-065B-9B89-A50479D1D629}"/>
          </ac:spMkLst>
        </pc:spChg>
        <pc:spChg chg="add mod">
          <ac:chgData name="松浦英宗" userId="9b03fd3a-662f-49ff-9af1-1b93cf7aab22" providerId="ADAL" clId="{56E9DFAE-DDAD-4FCA-8AED-56B2D15DB479}" dt="2026-02-15T02:38:10.161" v="20694" actId="1076"/>
          <ac:spMkLst>
            <pc:docMk/>
            <pc:sldMk cId="4264621823" sldId="6061"/>
            <ac:spMk id="17" creationId="{DC5FA58A-E875-2E61-993D-6443B9F42DEE}"/>
          </ac:spMkLst>
        </pc:spChg>
        <pc:grpChg chg="add del mod">
          <ac:chgData name="松浦英宗" userId="9b03fd3a-662f-49ff-9af1-1b93cf7aab22" providerId="ADAL" clId="{56E9DFAE-DDAD-4FCA-8AED-56B2D15DB479}" dt="2026-02-15T02:37:51.622" v="20681" actId="165"/>
          <ac:grpSpMkLst>
            <pc:docMk/>
            <pc:sldMk cId="4264621823" sldId="6061"/>
            <ac:grpSpMk id="4" creationId="{DD585A04-C50B-5141-07CA-302677F88246}"/>
          </ac:grpSpMkLst>
        </pc:grpChg>
        <pc:grpChg chg="del mod topLvl">
          <ac:chgData name="松浦英宗" userId="9b03fd3a-662f-49ff-9af1-1b93cf7aab22" providerId="ADAL" clId="{56E9DFAE-DDAD-4FCA-8AED-56B2D15DB479}" dt="2026-02-15T02:37:51.763" v="20682" actId="165"/>
          <ac:grpSpMkLst>
            <pc:docMk/>
            <pc:sldMk cId="4264621823" sldId="6061"/>
            <ac:grpSpMk id="5" creationId="{E7F492C1-FEC7-24C3-A0F4-7E64A3EAAB53}"/>
          </ac:grpSpMkLst>
        </pc:grpChg>
        <pc:grpChg chg="del mod topLvl">
          <ac:chgData name="松浦英宗" userId="9b03fd3a-662f-49ff-9af1-1b93cf7aab22" providerId="ADAL" clId="{56E9DFAE-DDAD-4FCA-8AED-56B2D15DB479}" dt="2026-02-15T02:37:51.763" v="20682" actId="165"/>
          <ac:grpSpMkLst>
            <pc:docMk/>
            <pc:sldMk cId="4264621823" sldId="6061"/>
            <ac:grpSpMk id="6" creationId="{33DE54A1-B6CF-92BB-C121-913F9884BC38}"/>
          </ac:grpSpMkLst>
        </pc:grpChg>
        <pc:grpChg chg="del mod topLvl">
          <ac:chgData name="松浦英宗" userId="9b03fd3a-662f-49ff-9af1-1b93cf7aab22" providerId="ADAL" clId="{56E9DFAE-DDAD-4FCA-8AED-56B2D15DB479}" dt="2026-02-15T02:37:51.763" v="20682" actId="165"/>
          <ac:grpSpMkLst>
            <pc:docMk/>
            <pc:sldMk cId="4264621823" sldId="6061"/>
            <ac:grpSpMk id="7" creationId="{8B94015F-BC36-E6D6-E6E7-A44A4315D0DA}"/>
          </ac:grpSpMkLst>
        </pc:grpChg>
      </pc:sldChg>
      <pc:sldChg chg="addSp modSp add del mod ord">
        <pc:chgData name="松浦英宗" userId="9b03fd3a-662f-49ff-9af1-1b93cf7aab22" providerId="ADAL" clId="{56E9DFAE-DDAD-4FCA-8AED-56B2D15DB479}" dt="2026-02-15T05:00:19.102" v="22722" actId="47"/>
        <pc:sldMkLst>
          <pc:docMk/>
          <pc:sldMk cId="927112074" sldId="6062"/>
        </pc:sldMkLst>
        <pc:spChg chg="add mod">
          <ac:chgData name="松浦英宗" userId="9b03fd3a-662f-49ff-9af1-1b93cf7aab22" providerId="ADAL" clId="{56E9DFAE-DDAD-4FCA-8AED-56B2D15DB479}" dt="2026-02-15T02:45:59.112" v="20797" actId="404"/>
          <ac:spMkLst>
            <pc:docMk/>
            <pc:sldMk cId="927112074" sldId="6062"/>
            <ac:spMk id="3" creationId="{DF37F976-CA06-F2A7-2D62-3BFAC1BB10AE}"/>
          </ac:spMkLst>
        </pc:spChg>
        <pc:spChg chg="add mod">
          <ac:chgData name="松浦英宗" userId="9b03fd3a-662f-49ff-9af1-1b93cf7aab22" providerId="ADAL" clId="{56E9DFAE-DDAD-4FCA-8AED-56B2D15DB479}" dt="2026-02-15T02:45:59.112" v="20797" actId="404"/>
          <ac:spMkLst>
            <pc:docMk/>
            <pc:sldMk cId="927112074" sldId="6062"/>
            <ac:spMk id="4" creationId="{8325BA96-A13F-9F96-C023-60B6503E6D9C}"/>
          </ac:spMkLst>
        </pc:spChg>
        <pc:spChg chg="mod">
          <ac:chgData name="松浦英宗" userId="9b03fd3a-662f-49ff-9af1-1b93cf7aab22" providerId="ADAL" clId="{56E9DFAE-DDAD-4FCA-8AED-56B2D15DB479}" dt="2026-02-15T02:45:59.112" v="20797" actId="404"/>
          <ac:spMkLst>
            <pc:docMk/>
            <pc:sldMk cId="927112074" sldId="6062"/>
            <ac:spMk id="7" creationId="{574C440B-E13C-6D7C-3059-9C55F9BBF908}"/>
          </ac:spMkLst>
        </pc:spChg>
        <pc:spChg chg="mod">
          <ac:chgData name="松浦英宗" userId="9b03fd3a-662f-49ff-9af1-1b93cf7aab22" providerId="ADAL" clId="{56E9DFAE-DDAD-4FCA-8AED-56B2D15DB479}" dt="2026-02-15T02:45:59.112" v="20797" actId="404"/>
          <ac:spMkLst>
            <pc:docMk/>
            <pc:sldMk cId="927112074" sldId="6062"/>
            <ac:spMk id="8" creationId="{A02B8994-DC26-0450-8B4C-60D6DBAA6C0D}"/>
          </ac:spMkLst>
        </pc:spChg>
        <pc:spChg chg="mod">
          <ac:chgData name="松浦英宗" userId="9b03fd3a-662f-49ff-9af1-1b93cf7aab22" providerId="ADAL" clId="{56E9DFAE-DDAD-4FCA-8AED-56B2D15DB479}" dt="2026-02-15T02:45:59.112" v="20797" actId="404"/>
          <ac:spMkLst>
            <pc:docMk/>
            <pc:sldMk cId="927112074" sldId="6062"/>
            <ac:spMk id="10" creationId="{A8048065-DE2E-B701-62DE-4B16AD97DFDD}"/>
          </ac:spMkLst>
        </pc:spChg>
        <pc:spChg chg="mod">
          <ac:chgData name="松浦英宗" userId="9b03fd3a-662f-49ff-9af1-1b93cf7aab22" providerId="ADAL" clId="{56E9DFAE-DDAD-4FCA-8AED-56B2D15DB479}" dt="2026-02-15T02:45:59.112" v="20797" actId="404"/>
          <ac:spMkLst>
            <pc:docMk/>
            <pc:sldMk cId="927112074" sldId="6062"/>
            <ac:spMk id="11" creationId="{0A2ADEEF-87A7-0351-C9BD-86182F55CC47}"/>
          </ac:spMkLst>
        </pc:spChg>
        <pc:spChg chg="mod">
          <ac:chgData name="松浦英宗" userId="9b03fd3a-662f-49ff-9af1-1b93cf7aab22" providerId="ADAL" clId="{56E9DFAE-DDAD-4FCA-8AED-56B2D15DB479}" dt="2026-02-15T02:45:59.112" v="20797" actId="404"/>
          <ac:spMkLst>
            <pc:docMk/>
            <pc:sldMk cId="927112074" sldId="6062"/>
            <ac:spMk id="13" creationId="{D85CD882-2F0F-5ADE-0A0D-491F18B4FECF}"/>
          </ac:spMkLst>
        </pc:spChg>
        <pc:spChg chg="mod">
          <ac:chgData name="松浦英宗" userId="9b03fd3a-662f-49ff-9af1-1b93cf7aab22" providerId="ADAL" clId="{56E9DFAE-DDAD-4FCA-8AED-56B2D15DB479}" dt="2026-02-15T02:45:59.112" v="20797" actId="404"/>
          <ac:spMkLst>
            <pc:docMk/>
            <pc:sldMk cId="927112074" sldId="6062"/>
            <ac:spMk id="14" creationId="{790268C7-869C-37A0-6E39-7928DE99511F}"/>
          </ac:spMkLst>
        </pc:spChg>
        <pc:grpChg chg="add mod">
          <ac:chgData name="松浦英宗" userId="9b03fd3a-662f-49ff-9af1-1b93cf7aab22" providerId="ADAL" clId="{56E9DFAE-DDAD-4FCA-8AED-56B2D15DB479}" dt="2026-02-15T02:46:10.273" v="20798" actId="14100"/>
          <ac:grpSpMkLst>
            <pc:docMk/>
            <pc:sldMk cId="927112074" sldId="6062"/>
            <ac:grpSpMk id="5" creationId="{C9A07C31-D076-5D44-600F-8F4090EA69ED}"/>
          </ac:grpSpMkLst>
        </pc:grpChg>
        <pc:grpChg chg="add mod">
          <ac:chgData name="松浦英宗" userId="9b03fd3a-662f-49ff-9af1-1b93cf7aab22" providerId="ADAL" clId="{56E9DFAE-DDAD-4FCA-8AED-56B2D15DB479}" dt="2026-02-15T02:46:12.648" v="20799" actId="465"/>
          <ac:grpSpMkLst>
            <pc:docMk/>
            <pc:sldMk cId="927112074" sldId="6062"/>
            <ac:grpSpMk id="6" creationId="{20F6AF17-4358-95E9-3B56-00374DD2D96C}"/>
          </ac:grpSpMkLst>
        </pc:grpChg>
        <pc:grpChg chg="add mod">
          <ac:chgData name="松浦英宗" userId="9b03fd3a-662f-49ff-9af1-1b93cf7aab22" providerId="ADAL" clId="{56E9DFAE-DDAD-4FCA-8AED-56B2D15DB479}" dt="2026-02-15T02:46:12.648" v="20799" actId="465"/>
          <ac:grpSpMkLst>
            <pc:docMk/>
            <pc:sldMk cId="927112074" sldId="6062"/>
            <ac:grpSpMk id="9" creationId="{597E7D60-96C7-6CFD-ED86-94D9BDCC3764}"/>
          </ac:grpSpMkLst>
        </pc:grpChg>
        <pc:grpChg chg="add mod">
          <ac:chgData name="松浦英宗" userId="9b03fd3a-662f-49ff-9af1-1b93cf7aab22" providerId="ADAL" clId="{56E9DFAE-DDAD-4FCA-8AED-56B2D15DB479}" dt="2026-02-15T02:46:10.273" v="20798" actId="14100"/>
          <ac:grpSpMkLst>
            <pc:docMk/>
            <pc:sldMk cId="927112074" sldId="6062"/>
            <ac:grpSpMk id="12" creationId="{F3A0875F-9CE6-19D5-A354-762E10EE6456}"/>
          </ac:grpSpMkLst>
        </pc:grpChg>
      </pc:sldChg>
      <pc:sldChg chg="addSp delSp modSp add del mod ord">
        <pc:chgData name="松浦英宗" userId="9b03fd3a-662f-49ff-9af1-1b93cf7aab22" providerId="ADAL" clId="{56E9DFAE-DDAD-4FCA-8AED-56B2D15DB479}" dt="2026-02-15T05:00:19.102" v="22722" actId="47"/>
        <pc:sldMkLst>
          <pc:docMk/>
          <pc:sldMk cId="3288070648" sldId="6063"/>
        </pc:sldMkLst>
        <pc:spChg chg="mod">
          <ac:chgData name="松浦英宗" userId="9b03fd3a-662f-49ff-9af1-1b93cf7aab22" providerId="ADAL" clId="{56E9DFAE-DDAD-4FCA-8AED-56B2D15DB479}" dt="2026-02-15T02:48:30.262" v="20811" actId="2711"/>
          <ac:spMkLst>
            <pc:docMk/>
            <pc:sldMk cId="3288070648" sldId="6063"/>
            <ac:spMk id="2" creationId="{477B1E33-5E70-06E4-77D9-D9CB74DAD2FD}"/>
          </ac:spMkLst>
        </pc:spChg>
        <pc:spChg chg="add mod ord">
          <ac:chgData name="松浦英宗" userId="9b03fd3a-662f-49ff-9af1-1b93cf7aab22" providerId="ADAL" clId="{56E9DFAE-DDAD-4FCA-8AED-56B2D15DB479}" dt="2026-02-15T02:48:11.749" v="20809" actId="207"/>
          <ac:spMkLst>
            <pc:docMk/>
            <pc:sldMk cId="3288070648" sldId="6063"/>
            <ac:spMk id="3" creationId="{B2E2524D-314F-7881-1056-8B27E6B5EE1C}"/>
          </ac:spMkLst>
        </pc:spChg>
        <pc:spChg chg="add mod topLvl">
          <ac:chgData name="松浦英宗" userId="9b03fd3a-662f-49ff-9af1-1b93cf7aab22" providerId="ADAL" clId="{56E9DFAE-DDAD-4FCA-8AED-56B2D15DB479}" dt="2026-02-15T02:51:46.216" v="20920" actId="20577"/>
          <ac:spMkLst>
            <pc:docMk/>
            <pc:sldMk cId="3288070648" sldId="6063"/>
            <ac:spMk id="4" creationId="{4393D8FB-B554-F5A6-5E00-3CC5287CF8FB}"/>
          </ac:spMkLst>
        </pc:spChg>
        <pc:spChg chg="add mod topLvl">
          <ac:chgData name="松浦英宗" userId="9b03fd3a-662f-49ff-9af1-1b93cf7aab22" providerId="ADAL" clId="{56E9DFAE-DDAD-4FCA-8AED-56B2D15DB479}" dt="2026-02-15T02:53:27.971" v="20971" actId="404"/>
          <ac:spMkLst>
            <pc:docMk/>
            <pc:sldMk cId="3288070648" sldId="6063"/>
            <ac:spMk id="5" creationId="{7AFB1E57-5C96-71B2-F62B-4C3B743C6BE3}"/>
          </ac:spMkLst>
        </pc:spChg>
        <pc:spChg chg="add mod">
          <ac:chgData name="松浦英宗" userId="9b03fd3a-662f-49ff-9af1-1b93cf7aab22" providerId="ADAL" clId="{56E9DFAE-DDAD-4FCA-8AED-56B2D15DB479}" dt="2026-02-15T02:50:02.354" v="20878" actId="571"/>
          <ac:spMkLst>
            <pc:docMk/>
            <pc:sldMk cId="3288070648" sldId="6063"/>
            <ac:spMk id="9" creationId="{4CF22AC3-EAE3-E6CA-E342-4AAD463A15B5}"/>
          </ac:spMkLst>
        </pc:spChg>
        <pc:spChg chg="add mod">
          <ac:chgData name="松浦英宗" userId="9b03fd3a-662f-49ff-9af1-1b93cf7aab22" providerId="ADAL" clId="{56E9DFAE-DDAD-4FCA-8AED-56B2D15DB479}" dt="2026-02-15T02:50:02.354" v="20878" actId="571"/>
          <ac:spMkLst>
            <pc:docMk/>
            <pc:sldMk cId="3288070648" sldId="6063"/>
            <ac:spMk id="10" creationId="{B979ECB1-8902-CF3E-22CD-E40AB260DE8C}"/>
          </ac:spMkLst>
        </pc:spChg>
        <pc:spChg chg="add mod">
          <ac:chgData name="松浦英宗" userId="9b03fd3a-662f-49ff-9af1-1b93cf7aab22" providerId="ADAL" clId="{56E9DFAE-DDAD-4FCA-8AED-56B2D15DB479}" dt="2026-02-15T02:51:59.215" v="20933"/>
          <ac:spMkLst>
            <pc:docMk/>
            <pc:sldMk cId="3288070648" sldId="6063"/>
            <ac:spMk id="11" creationId="{5207B317-359A-F47C-860A-9DFFFF1CA8B2}"/>
          </ac:spMkLst>
        </pc:spChg>
        <pc:spChg chg="mod">
          <ac:chgData name="松浦英宗" userId="9b03fd3a-662f-49ff-9af1-1b93cf7aab22" providerId="ADAL" clId="{56E9DFAE-DDAD-4FCA-8AED-56B2D15DB479}" dt="2026-02-15T02:52:40.164" v="20951"/>
          <ac:spMkLst>
            <pc:docMk/>
            <pc:sldMk cId="3288070648" sldId="6063"/>
            <ac:spMk id="18" creationId="{A96A84FC-78A0-1C32-185E-4E9A92343FCC}"/>
          </ac:spMkLst>
        </pc:spChg>
        <pc:spChg chg="mod">
          <ac:chgData name="松浦英宗" userId="9b03fd3a-662f-49ff-9af1-1b93cf7aab22" providerId="ADAL" clId="{56E9DFAE-DDAD-4FCA-8AED-56B2D15DB479}" dt="2026-02-15T02:53:27.971" v="20971" actId="404"/>
          <ac:spMkLst>
            <pc:docMk/>
            <pc:sldMk cId="3288070648" sldId="6063"/>
            <ac:spMk id="19" creationId="{10138DED-94AB-37B0-0579-175BAE5ED8D3}"/>
          </ac:spMkLst>
        </pc:spChg>
        <pc:spChg chg="mod">
          <ac:chgData name="松浦英宗" userId="9b03fd3a-662f-49ff-9af1-1b93cf7aab22" providerId="ADAL" clId="{56E9DFAE-DDAD-4FCA-8AED-56B2D15DB479}" dt="2026-02-15T02:52:13.340" v="20939"/>
          <ac:spMkLst>
            <pc:docMk/>
            <pc:sldMk cId="3288070648" sldId="6063"/>
            <ac:spMk id="20" creationId="{AB9FABEC-C324-8A00-83F5-04005955A1E1}"/>
          </ac:spMkLst>
        </pc:spChg>
        <pc:spChg chg="mod">
          <ac:chgData name="松浦英宗" userId="9b03fd3a-662f-49ff-9af1-1b93cf7aab22" providerId="ADAL" clId="{56E9DFAE-DDAD-4FCA-8AED-56B2D15DB479}" dt="2026-02-15T02:52:44.499" v="20953"/>
          <ac:spMkLst>
            <pc:docMk/>
            <pc:sldMk cId="3288070648" sldId="6063"/>
            <ac:spMk id="27" creationId="{8595CD10-88A9-2F55-995D-376A356358C3}"/>
          </ac:spMkLst>
        </pc:spChg>
        <pc:spChg chg="mod">
          <ac:chgData name="松浦英宗" userId="9b03fd3a-662f-49ff-9af1-1b93cf7aab22" providerId="ADAL" clId="{56E9DFAE-DDAD-4FCA-8AED-56B2D15DB479}" dt="2026-02-15T02:53:27.971" v="20971" actId="404"/>
          <ac:spMkLst>
            <pc:docMk/>
            <pc:sldMk cId="3288070648" sldId="6063"/>
            <ac:spMk id="28" creationId="{F38610B6-5B86-EC36-FDDF-E9EBEDEBEB3A}"/>
          </ac:spMkLst>
        </pc:spChg>
        <pc:spChg chg="mod">
          <ac:chgData name="松浦英宗" userId="9b03fd3a-662f-49ff-9af1-1b93cf7aab22" providerId="ADAL" clId="{56E9DFAE-DDAD-4FCA-8AED-56B2D15DB479}" dt="2026-02-15T02:52:18.049" v="20941"/>
          <ac:spMkLst>
            <pc:docMk/>
            <pc:sldMk cId="3288070648" sldId="6063"/>
            <ac:spMk id="29" creationId="{B7394EFB-3400-AFE5-AE4A-958719326F66}"/>
          </ac:spMkLst>
        </pc:spChg>
        <pc:spChg chg="mod">
          <ac:chgData name="松浦英宗" userId="9b03fd3a-662f-49ff-9af1-1b93cf7aab22" providerId="ADAL" clId="{56E9DFAE-DDAD-4FCA-8AED-56B2D15DB479}" dt="2026-02-15T02:52:29.952" v="20947"/>
          <ac:spMkLst>
            <pc:docMk/>
            <pc:sldMk cId="3288070648" sldId="6063"/>
            <ac:spMk id="32" creationId="{839F8D27-1AF9-E47A-7BFA-8B98CEBFD253}"/>
          </ac:spMkLst>
        </pc:spChg>
        <pc:spChg chg="mod">
          <ac:chgData name="松浦英宗" userId="9b03fd3a-662f-49ff-9af1-1b93cf7aab22" providerId="ADAL" clId="{56E9DFAE-DDAD-4FCA-8AED-56B2D15DB479}" dt="2026-02-15T02:53:27.971" v="20971" actId="404"/>
          <ac:spMkLst>
            <pc:docMk/>
            <pc:sldMk cId="3288070648" sldId="6063"/>
            <ac:spMk id="33" creationId="{304B454B-3010-4904-EEF4-3C05B409B2F3}"/>
          </ac:spMkLst>
        </pc:spChg>
        <pc:spChg chg="mod">
          <ac:chgData name="松浦英宗" userId="9b03fd3a-662f-49ff-9af1-1b93cf7aab22" providerId="ADAL" clId="{56E9DFAE-DDAD-4FCA-8AED-56B2D15DB479}" dt="2026-02-15T02:52:04.103" v="20935"/>
          <ac:spMkLst>
            <pc:docMk/>
            <pc:sldMk cId="3288070648" sldId="6063"/>
            <ac:spMk id="34" creationId="{0C39452F-FC44-0C41-65C6-D12D2949687F}"/>
          </ac:spMkLst>
        </pc:spChg>
        <pc:spChg chg="mod">
          <ac:chgData name="松浦英宗" userId="9b03fd3a-662f-49ff-9af1-1b93cf7aab22" providerId="ADAL" clId="{56E9DFAE-DDAD-4FCA-8AED-56B2D15DB479}" dt="2026-02-15T02:52:49.105" v="20955"/>
          <ac:spMkLst>
            <pc:docMk/>
            <pc:sldMk cId="3288070648" sldId="6063"/>
            <ac:spMk id="40" creationId="{A16186E8-F57C-4456-EDF8-EE5611591CAD}"/>
          </ac:spMkLst>
        </pc:spChg>
        <pc:spChg chg="mod">
          <ac:chgData name="松浦英宗" userId="9b03fd3a-662f-49ff-9af1-1b93cf7aab22" providerId="ADAL" clId="{56E9DFAE-DDAD-4FCA-8AED-56B2D15DB479}" dt="2026-02-15T02:53:27.971" v="20971" actId="404"/>
          <ac:spMkLst>
            <pc:docMk/>
            <pc:sldMk cId="3288070648" sldId="6063"/>
            <ac:spMk id="41" creationId="{0688AF9B-88B6-2439-EEFB-33AF44FA2FC1}"/>
          </ac:spMkLst>
        </pc:spChg>
        <pc:spChg chg="mod">
          <ac:chgData name="松浦英宗" userId="9b03fd3a-662f-49ff-9af1-1b93cf7aab22" providerId="ADAL" clId="{56E9DFAE-DDAD-4FCA-8AED-56B2D15DB479}" dt="2026-02-15T02:52:23.623" v="20945" actId="20577"/>
          <ac:spMkLst>
            <pc:docMk/>
            <pc:sldMk cId="3288070648" sldId="6063"/>
            <ac:spMk id="42" creationId="{B7A65144-9DFA-CCA3-8B30-A3654DEE5EF7}"/>
          </ac:spMkLst>
        </pc:spChg>
        <pc:spChg chg="mod">
          <ac:chgData name="松浦英宗" userId="9b03fd3a-662f-49ff-9af1-1b93cf7aab22" providerId="ADAL" clId="{56E9DFAE-DDAD-4FCA-8AED-56B2D15DB479}" dt="2026-02-15T02:52:35.430" v="20949"/>
          <ac:spMkLst>
            <pc:docMk/>
            <pc:sldMk cId="3288070648" sldId="6063"/>
            <ac:spMk id="45" creationId="{98094A95-7DC0-D312-B77D-A67680B33628}"/>
          </ac:spMkLst>
        </pc:spChg>
        <pc:spChg chg="mod">
          <ac:chgData name="松浦英宗" userId="9b03fd3a-662f-49ff-9af1-1b93cf7aab22" providerId="ADAL" clId="{56E9DFAE-DDAD-4FCA-8AED-56B2D15DB479}" dt="2026-02-15T02:53:27.971" v="20971" actId="404"/>
          <ac:spMkLst>
            <pc:docMk/>
            <pc:sldMk cId="3288070648" sldId="6063"/>
            <ac:spMk id="46" creationId="{97C65192-627D-959E-2965-714895B6F2B3}"/>
          </ac:spMkLst>
        </pc:spChg>
        <pc:spChg chg="mod">
          <ac:chgData name="松浦英宗" userId="9b03fd3a-662f-49ff-9af1-1b93cf7aab22" providerId="ADAL" clId="{56E9DFAE-DDAD-4FCA-8AED-56B2D15DB479}" dt="2026-02-15T02:52:08.690" v="20937"/>
          <ac:spMkLst>
            <pc:docMk/>
            <pc:sldMk cId="3288070648" sldId="6063"/>
            <ac:spMk id="47" creationId="{A138CDD6-7DCC-415D-C898-E3FBCF6EB9B8}"/>
          </ac:spMkLst>
        </pc:spChg>
        <pc:grpChg chg="add del mod">
          <ac:chgData name="松浦英宗" userId="9b03fd3a-662f-49ff-9af1-1b93cf7aab22" providerId="ADAL" clId="{56E9DFAE-DDAD-4FCA-8AED-56B2D15DB479}" dt="2026-02-15T02:49:59.298" v="20876" actId="165"/>
          <ac:grpSpMkLst>
            <pc:docMk/>
            <pc:sldMk cId="3288070648" sldId="6063"/>
            <ac:grpSpMk id="6" creationId="{2FC101BF-8598-C8C0-BC9D-2DDFBD17C7C1}"/>
          </ac:grpSpMkLst>
        </pc:grpChg>
        <pc:grpChg chg="add mod">
          <ac:chgData name="松浦英宗" userId="9b03fd3a-662f-49ff-9af1-1b93cf7aab22" providerId="ADAL" clId="{56E9DFAE-DDAD-4FCA-8AED-56B2D15DB479}" dt="2026-02-15T02:50:22.774" v="20899" actId="164"/>
          <ac:grpSpMkLst>
            <pc:docMk/>
            <pc:sldMk cId="3288070648" sldId="6063"/>
            <ac:grpSpMk id="13" creationId="{6EDB43EC-43C7-5B95-6731-EBB0E2274D30}"/>
          </ac:grpSpMkLst>
        </pc:grpChg>
        <pc:grpChg chg="add mod">
          <ac:chgData name="松浦英宗" userId="9b03fd3a-662f-49ff-9af1-1b93cf7aab22" providerId="ADAL" clId="{56E9DFAE-DDAD-4FCA-8AED-56B2D15DB479}" dt="2026-02-15T02:53:17.190" v="20966" actId="164"/>
          <ac:grpSpMkLst>
            <pc:docMk/>
            <pc:sldMk cId="3288070648" sldId="6063"/>
            <ac:grpSpMk id="14" creationId="{29B9B828-0A5D-6ED2-7896-B6C8979D2901}"/>
          </ac:grpSpMkLst>
        </pc:grpChg>
        <pc:grpChg chg="add mod">
          <ac:chgData name="松浦英宗" userId="9b03fd3a-662f-49ff-9af1-1b93cf7aab22" providerId="ADAL" clId="{56E9DFAE-DDAD-4FCA-8AED-56B2D15DB479}" dt="2026-02-15T02:53:17.190" v="20966" actId="164"/>
          <ac:grpSpMkLst>
            <pc:docMk/>
            <pc:sldMk cId="3288070648" sldId="6063"/>
            <ac:grpSpMk id="15" creationId="{AD11C046-8190-942E-D871-B202906D2BA3}"/>
          </ac:grpSpMkLst>
        </pc:grpChg>
        <pc:grpChg chg="mod">
          <ac:chgData name="松浦英宗" userId="9b03fd3a-662f-49ff-9af1-1b93cf7aab22" providerId="ADAL" clId="{56E9DFAE-DDAD-4FCA-8AED-56B2D15DB479}" dt="2026-02-15T02:50:27.030" v="20900" actId="571"/>
          <ac:grpSpMkLst>
            <pc:docMk/>
            <pc:sldMk cId="3288070648" sldId="6063"/>
            <ac:grpSpMk id="17" creationId="{611B5ABF-677C-AAA2-B1B4-F749F0B15484}"/>
          </ac:grpSpMkLst>
        </pc:grpChg>
        <pc:grpChg chg="add mod">
          <ac:chgData name="松浦英宗" userId="9b03fd3a-662f-49ff-9af1-1b93cf7aab22" providerId="ADAL" clId="{56E9DFAE-DDAD-4FCA-8AED-56B2D15DB479}" dt="2026-02-15T02:50:28.448" v="20901" actId="164"/>
          <ac:grpSpMkLst>
            <pc:docMk/>
            <pc:sldMk cId="3288070648" sldId="6063"/>
            <ac:grpSpMk id="21" creationId="{F47CD764-07BE-3EF5-BB1D-E25A039B45FE}"/>
          </ac:grpSpMkLst>
        </pc:grpChg>
        <pc:grpChg chg="mod">
          <ac:chgData name="松浦英宗" userId="9b03fd3a-662f-49ff-9af1-1b93cf7aab22" providerId="ADAL" clId="{56E9DFAE-DDAD-4FCA-8AED-56B2D15DB479}" dt="2026-02-15T02:50:38.767" v="20904" actId="408"/>
          <ac:grpSpMkLst>
            <pc:docMk/>
            <pc:sldMk cId="3288070648" sldId="6063"/>
            <ac:grpSpMk id="22" creationId="{76AC70A6-43F6-B270-4ED2-CA40D11F3A8A}"/>
          </ac:grpSpMkLst>
        </pc:grpChg>
        <pc:grpChg chg="mod">
          <ac:chgData name="松浦英宗" userId="9b03fd3a-662f-49ff-9af1-1b93cf7aab22" providerId="ADAL" clId="{56E9DFAE-DDAD-4FCA-8AED-56B2D15DB479}" dt="2026-02-15T02:53:17.190" v="20966" actId="164"/>
          <ac:grpSpMkLst>
            <pc:docMk/>
            <pc:sldMk cId="3288070648" sldId="6063"/>
            <ac:grpSpMk id="23" creationId="{8DAE2209-C4B0-FBF2-E823-B27C838A1C8C}"/>
          </ac:grpSpMkLst>
        </pc:grpChg>
        <pc:grpChg chg="mod">
          <ac:chgData name="松浦英宗" userId="9b03fd3a-662f-49ff-9af1-1b93cf7aab22" providerId="ADAL" clId="{56E9DFAE-DDAD-4FCA-8AED-56B2D15DB479}" dt="2026-02-15T02:53:17.190" v="20966" actId="164"/>
          <ac:grpSpMkLst>
            <pc:docMk/>
            <pc:sldMk cId="3288070648" sldId="6063"/>
            <ac:grpSpMk id="24" creationId="{426E0C13-D88A-0C08-7419-17678E1FBA6B}"/>
          </ac:grpSpMkLst>
        </pc:grpChg>
        <pc:grpChg chg="mod">
          <ac:chgData name="松浦英宗" userId="9b03fd3a-662f-49ff-9af1-1b93cf7aab22" providerId="ADAL" clId="{56E9DFAE-DDAD-4FCA-8AED-56B2D15DB479}" dt="2026-02-15T02:50:32.550" v="20902" actId="571"/>
          <ac:grpSpMkLst>
            <pc:docMk/>
            <pc:sldMk cId="3288070648" sldId="6063"/>
            <ac:grpSpMk id="26" creationId="{340FED8F-C5F7-5C5D-29AE-5D6928CDA0C1}"/>
          </ac:grpSpMkLst>
        </pc:grpChg>
        <pc:grpChg chg="mod">
          <ac:chgData name="松浦英宗" userId="9b03fd3a-662f-49ff-9af1-1b93cf7aab22" providerId="ADAL" clId="{56E9DFAE-DDAD-4FCA-8AED-56B2D15DB479}" dt="2026-02-15T02:50:32.550" v="20902" actId="571"/>
          <ac:grpSpMkLst>
            <pc:docMk/>
            <pc:sldMk cId="3288070648" sldId="6063"/>
            <ac:grpSpMk id="31" creationId="{20D80A80-4C58-BC6D-EA38-8D8C8E7CB146}"/>
          </ac:grpSpMkLst>
        </pc:grpChg>
        <pc:grpChg chg="add mod">
          <ac:chgData name="松浦英宗" userId="9b03fd3a-662f-49ff-9af1-1b93cf7aab22" providerId="ADAL" clId="{56E9DFAE-DDAD-4FCA-8AED-56B2D15DB479}" dt="2026-02-15T02:50:35.620" v="20903" actId="571"/>
          <ac:grpSpMkLst>
            <pc:docMk/>
            <pc:sldMk cId="3288070648" sldId="6063"/>
            <ac:grpSpMk id="35" creationId="{844F338A-7F65-A57C-DF50-E3A51BBE9734}"/>
          </ac:grpSpMkLst>
        </pc:grpChg>
        <pc:grpChg chg="mod">
          <ac:chgData name="松浦英宗" userId="9b03fd3a-662f-49ff-9af1-1b93cf7aab22" providerId="ADAL" clId="{56E9DFAE-DDAD-4FCA-8AED-56B2D15DB479}" dt="2026-02-15T02:53:17.190" v="20966" actId="164"/>
          <ac:grpSpMkLst>
            <pc:docMk/>
            <pc:sldMk cId="3288070648" sldId="6063"/>
            <ac:grpSpMk id="36" creationId="{524F5DA6-1D11-1360-CE8D-ED2C9CE7DF54}"/>
          </ac:grpSpMkLst>
        </pc:grpChg>
        <pc:grpChg chg="mod">
          <ac:chgData name="松浦英宗" userId="9b03fd3a-662f-49ff-9af1-1b93cf7aab22" providerId="ADAL" clId="{56E9DFAE-DDAD-4FCA-8AED-56B2D15DB479}" dt="2026-02-15T02:53:17.190" v="20966" actId="164"/>
          <ac:grpSpMkLst>
            <pc:docMk/>
            <pc:sldMk cId="3288070648" sldId="6063"/>
            <ac:grpSpMk id="37" creationId="{92B8F173-D3D5-A2E9-CB9E-E5F2F53496B8}"/>
          </ac:grpSpMkLst>
        </pc:grpChg>
        <pc:grpChg chg="mod">
          <ac:chgData name="松浦英宗" userId="9b03fd3a-662f-49ff-9af1-1b93cf7aab22" providerId="ADAL" clId="{56E9DFAE-DDAD-4FCA-8AED-56B2D15DB479}" dt="2026-02-15T02:50:35.620" v="20903" actId="571"/>
          <ac:grpSpMkLst>
            <pc:docMk/>
            <pc:sldMk cId="3288070648" sldId="6063"/>
            <ac:grpSpMk id="39" creationId="{E3286867-C3B2-ECED-F08E-F34767B3B8A6}"/>
          </ac:grpSpMkLst>
        </pc:grpChg>
        <pc:grpChg chg="add mod">
          <ac:chgData name="松浦英宗" userId="9b03fd3a-662f-49ff-9af1-1b93cf7aab22" providerId="ADAL" clId="{56E9DFAE-DDAD-4FCA-8AED-56B2D15DB479}" dt="2026-02-15T02:53:17.190" v="20966" actId="164"/>
          <ac:grpSpMkLst>
            <pc:docMk/>
            <pc:sldMk cId="3288070648" sldId="6063"/>
            <ac:grpSpMk id="48" creationId="{F51C5C96-E77D-3C78-C2AC-F761C0F40DB4}"/>
          </ac:grpSpMkLst>
        </pc:grpChg>
        <pc:cxnChg chg="add mod">
          <ac:chgData name="松浦英宗" userId="9b03fd3a-662f-49ff-9af1-1b93cf7aab22" providerId="ADAL" clId="{56E9DFAE-DDAD-4FCA-8AED-56B2D15DB479}" dt="2026-02-15T02:50:22.774" v="20899" actId="164"/>
          <ac:cxnSpMkLst>
            <pc:docMk/>
            <pc:sldMk cId="3288070648" sldId="6063"/>
            <ac:cxnSpMk id="7" creationId="{9B15FF48-2C8C-E74B-663B-C6BB81872248}"/>
          </ac:cxnSpMkLst>
        </pc:cxnChg>
        <pc:cxnChg chg="mod">
          <ac:chgData name="松浦英宗" userId="9b03fd3a-662f-49ff-9af1-1b93cf7aab22" providerId="ADAL" clId="{56E9DFAE-DDAD-4FCA-8AED-56B2D15DB479}" dt="2026-02-15T02:50:27.030" v="20900" actId="571"/>
          <ac:cxnSpMkLst>
            <pc:docMk/>
            <pc:sldMk cId="3288070648" sldId="6063"/>
            <ac:cxnSpMk id="16" creationId="{5582DF09-B7EC-0534-CBAA-7658036F68A5}"/>
          </ac:cxnSpMkLst>
        </pc:cxnChg>
      </pc:sldChg>
      <pc:sldChg chg="addSp delSp modSp add del mod">
        <pc:chgData name="松浦英宗" userId="9b03fd3a-662f-49ff-9af1-1b93cf7aab22" providerId="ADAL" clId="{56E9DFAE-DDAD-4FCA-8AED-56B2D15DB479}" dt="2026-02-15T05:00:19.102" v="22722" actId="47"/>
        <pc:sldMkLst>
          <pc:docMk/>
          <pc:sldMk cId="2875057464" sldId="6064"/>
        </pc:sldMkLst>
        <pc:spChg chg="add mod">
          <ac:chgData name="松浦英宗" userId="9b03fd3a-662f-49ff-9af1-1b93cf7aab22" providerId="ADAL" clId="{56E9DFAE-DDAD-4FCA-8AED-56B2D15DB479}" dt="2026-02-15T03:09:32.748" v="21276" actId="165"/>
          <ac:spMkLst>
            <pc:docMk/>
            <pc:sldMk cId="2875057464" sldId="6064"/>
            <ac:spMk id="3" creationId="{E5EAD0AE-5DCB-B4C2-89D4-9F7A7101786A}"/>
          </ac:spMkLst>
        </pc:spChg>
        <pc:spChg chg="add mod">
          <ac:chgData name="松浦英宗" userId="9b03fd3a-662f-49ff-9af1-1b93cf7aab22" providerId="ADAL" clId="{56E9DFAE-DDAD-4FCA-8AED-56B2D15DB479}" dt="2026-02-15T03:08:25.363" v="21135" actId="20577"/>
          <ac:spMkLst>
            <pc:docMk/>
            <pc:sldMk cId="2875057464" sldId="6064"/>
            <ac:spMk id="4" creationId="{163E5EB7-6A98-C562-FFD4-030D8F2DBED5}"/>
          </ac:spMkLst>
        </pc:spChg>
        <pc:spChg chg="add mod">
          <ac:chgData name="松浦英宗" userId="9b03fd3a-662f-49ff-9af1-1b93cf7aab22" providerId="ADAL" clId="{56E9DFAE-DDAD-4FCA-8AED-56B2D15DB479}" dt="2026-02-15T03:09:28.121" v="21275" actId="207"/>
          <ac:spMkLst>
            <pc:docMk/>
            <pc:sldMk cId="2875057464" sldId="6064"/>
            <ac:spMk id="5" creationId="{5EBCB24A-E556-8656-031A-6136DEFE050D}"/>
          </ac:spMkLst>
        </pc:spChg>
        <pc:spChg chg="mod">
          <ac:chgData name="松浦英宗" userId="9b03fd3a-662f-49ff-9af1-1b93cf7aab22" providerId="ADAL" clId="{56E9DFAE-DDAD-4FCA-8AED-56B2D15DB479}" dt="2026-02-15T03:09:32.748" v="21276" actId="165"/>
          <ac:spMkLst>
            <pc:docMk/>
            <pc:sldMk cId="2875057464" sldId="6064"/>
            <ac:spMk id="8" creationId="{B1321551-F444-E7C7-B327-CCA68AB00CB8}"/>
          </ac:spMkLst>
        </pc:spChg>
        <pc:spChg chg="mod">
          <ac:chgData name="松浦英宗" userId="9b03fd3a-662f-49ff-9af1-1b93cf7aab22" providerId="ADAL" clId="{56E9DFAE-DDAD-4FCA-8AED-56B2D15DB479}" dt="2026-02-15T03:09:32.748" v="21276" actId="165"/>
          <ac:spMkLst>
            <pc:docMk/>
            <pc:sldMk cId="2875057464" sldId="6064"/>
            <ac:spMk id="9" creationId="{65F57B8A-34EE-DEFE-B566-4B30062B2A56}"/>
          </ac:spMkLst>
        </pc:spChg>
        <pc:spChg chg="mod">
          <ac:chgData name="松浦英宗" userId="9b03fd3a-662f-49ff-9af1-1b93cf7aab22" providerId="ADAL" clId="{56E9DFAE-DDAD-4FCA-8AED-56B2D15DB479}" dt="2026-02-15T03:09:28.121" v="21275" actId="207"/>
          <ac:spMkLst>
            <pc:docMk/>
            <pc:sldMk cId="2875057464" sldId="6064"/>
            <ac:spMk id="10" creationId="{B582C064-9B46-549C-1D0C-55E57D5EC304}"/>
          </ac:spMkLst>
        </pc:spChg>
        <pc:spChg chg="mod">
          <ac:chgData name="松浦英宗" userId="9b03fd3a-662f-49ff-9af1-1b93cf7aab22" providerId="ADAL" clId="{56E9DFAE-DDAD-4FCA-8AED-56B2D15DB479}" dt="2026-02-15T03:09:32.748" v="21276" actId="165"/>
          <ac:spMkLst>
            <pc:docMk/>
            <pc:sldMk cId="2875057464" sldId="6064"/>
            <ac:spMk id="12" creationId="{61FCEC40-8A4E-AF7E-F6C6-BFF9922DE84F}"/>
          </ac:spMkLst>
        </pc:spChg>
        <pc:spChg chg="mod">
          <ac:chgData name="松浦英宗" userId="9b03fd3a-662f-49ff-9af1-1b93cf7aab22" providerId="ADAL" clId="{56E9DFAE-DDAD-4FCA-8AED-56B2D15DB479}" dt="2026-02-15T03:08:34.901" v="21173" actId="20577"/>
          <ac:spMkLst>
            <pc:docMk/>
            <pc:sldMk cId="2875057464" sldId="6064"/>
            <ac:spMk id="13" creationId="{4D7AAFF8-CD6C-662E-7229-1A9573138566}"/>
          </ac:spMkLst>
        </pc:spChg>
        <pc:spChg chg="mod">
          <ac:chgData name="松浦英宗" userId="9b03fd3a-662f-49ff-9af1-1b93cf7aab22" providerId="ADAL" clId="{56E9DFAE-DDAD-4FCA-8AED-56B2D15DB479}" dt="2026-02-15T03:09:32.748" v="21276" actId="165"/>
          <ac:spMkLst>
            <pc:docMk/>
            <pc:sldMk cId="2875057464" sldId="6064"/>
            <ac:spMk id="14" creationId="{4D40A956-B312-DE97-2E89-FFA424ADE85A}"/>
          </ac:spMkLst>
        </pc:spChg>
        <pc:spChg chg="mod">
          <ac:chgData name="松浦英宗" userId="9b03fd3a-662f-49ff-9af1-1b93cf7aab22" providerId="ADAL" clId="{56E9DFAE-DDAD-4FCA-8AED-56B2D15DB479}" dt="2026-02-15T03:09:32.748" v="21276" actId="165"/>
          <ac:spMkLst>
            <pc:docMk/>
            <pc:sldMk cId="2875057464" sldId="6064"/>
            <ac:spMk id="16" creationId="{26DA2006-E49E-D45B-DC34-70766DFFEC16}"/>
          </ac:spMkLst>
        </pc:spChg>
        <pc:spChg chg="mod">
          <ac:chgData name="松浦英宗" userId="9b03fd3a-662f-49ff-9af1-1b93cf7aab22" providerId="ADAL" clId="{56E9DFAE-DDAD-4FCA-8AED-56B2D15DB479}" dt="2026-02-15T03:09:32.748" v="21276" actId="165"/>
          <ac:spMkLst>
            <pc:docMk/>
            <pc:sldMk cId="2875057464" sldId="6064"/>
            <ac:spMk id="17" creationId="{4E345DD0-B49E-5033-E84D-D69D66B8EC48}"/>
          </ac:spMkLst>
        </pc:spChg>
        <pc:spChg chg="mod">
          <ac:chgData name="松浦英宗" userId="9b03fd3a-662f-49ff-9af1-1b93cf7aab22" providerId="ADAL" clId="{56E9DFAE-DDAD-4FCA-8AED-56B2D15DB479}" dt="2026-02-15T03:09:28.121" v="21275" actId="207"/>
          <ac:spMkLst>
            <pc:docMk/>
            <pc:sldMk cId="2875057464" sldId="6064"/>
            <ac:spMk id="18" creationId="{B4CD3A87-174A-6926-7CDA-3240BBEC4757}"/>
          </ac:spMkLst>
        </pc:spChg>
        <pc:spChg chg="mod">
          <ac:chgData name="松浦英宗" userId="9b03fd3a-662f-49ff-9af1-1b93cf7aab22" providerId="ADAL" clId="{56E9DFAE-DDAD-4FCA-8AED-56B2D15DB479}" dt="2026-02-15T03:09:32.748" v="21276" actId="165"/>
          <ac:spMkLst>
            <pc:docMk/>
            <pc:sldMk cId="2875057464" sldId="6064"/>
            <ac:spMk id="20" creationId="{1C4CBFE0-DDCA-11DA-ED95-3919E4CACC7F}"/>
          </ac:spMkLst>
        </pc:spChg>
        <pc:spChg chg="mod">
          <ac:chgData name="松浦英宗" userId="9b03fd3a-662f-49ff-9af1-1b93cf7aab22" providerId="ADAL" clId="{56E9DFAE-DDAD-4FCA-8AED-56B2D15DB479}" dt="2026-02-15T03:09:32.748" v="21276" actId="165"/>
          <ac:spMkLst>
            <pc:docMk/>
            <pc:sldMk cId="2875057464" sldId="6064"/>
            <ac:spMk id="21" creationId="{23E96062-DB63-968F-3396-BAC90AA3B3D2}"/>
          </ac:spMkLst>
        </pc:spChg>
        <pc:spChg chg="mod">
          <ac:chgData name="松浦英宗" userId="9b03fd3a-662f-49ff-9af1-1b93cf7aab22" providerId="ADAL" clId="{56E9DFAE-DDAD-4FCA-8AED-56B2D15DB479}" dt="2026-02-15T03:09:32.748" v="21276" actId="165"/>
          <ac:spMkLst>
            <pc:docMk/>
            <pc:sldMk cId="2875057464" sldId="6064"/>
            <ac:spMk id="22" creationId="{7C016EFC-489C-ADA6-C3E2-3416391A4E6C}"/>
          </ac:spMkLst>
        </pc:spChg>
        <pc:spChg chg="mod">
          <ac:chgData name="松浦英宗" userId="9b03fd3a-662f-49ff-9af1-1b93cf7aab22" providerId="ADAL" clId="{56E9DFAE-DDAD-4FCA-8AED-56B2D15DB479}" dt="2026-02-15T03:06:07.822" v="21052" actId="571"/>
          <ac:spMkLst>
            <pc:docMk/>
            <pc:sldMk cId="2875057464" sldId="6064"/>
            <ac:spMk id="24" creationId="{1D4F0957-77B5-ACED-B942-2D2DB7C534DF}"/>
          </ac:spMkLst>
        </pc:spChg>
        <pc:spChg chg="mod">
          <ac:chgData name="松浦英宗" userId="9b03fd3a-662f-49ff-9af1-1b93cf7aab22" providerId="ADAL" clId="{56E9DFAE-DDAD-4FCA-8AED-56B2D15DB479}" dt="2026-02-15T03:08:53.372" v="21243" actId="20577"/>
          <ac:spMkLst>
            <pc:docMk/>
            <pc:sldMk cId="2875057464" sldId="6064"/>
            <ac:spMk id="25" creationId="{D6E26792-B37E-F5E5-099F-C1730C61230A}"/>
          </ac:spMkLst>
        </pc:spChg>
        <pc:spChg chg="mod">
          <ac:chgData name="松浦英宗" userId="9b03fd3a-662f-49ff-9af1-1b93cf7aab22" providerId="ADAL" clId="{56E9DFAE-DDAD-4FCA-8AED-56B2D15DB479}" dt="2026-02-15T03:09:28.121" v="21275" actId="207"/>
          <ac:spMkLst>
            <pc:docMk/>
            <pc:sldMk cId="2875057464" sldId="6064"/>
            <ac:spMk id="26" creationId="{021BD5D8-4BE8-1EEB-222B-E38F693AAB59}"/>
          </ac:spMkLst>
        </pc:spChg>
        <pc:spChg chg="add mod">
          <ac:chgData name="松浦英宗" userId="9b03fd3a-662f-49ff-9af1-1b93cf7aab22" providerId="ADAL" clId="{56E9DFAE-DDAD-4FCA-8AED-56B2D15DB479}" dt="2026-02-15T03:08:08.696" v="21106" actId="242"/>
          <ac:spMkLst>
            <pc:docMk/>
            <pc:sldMk cId="2875057464" sldId="6064"/>
            <ac:spMk id="28" creationId="{BF433EEB-F411-3925-3463-1C5C20105E80}"/>
          </ac:spMkLst>
        </pc:spChg>
        <pc:spChg chg="add mod">
          <ac:chgData name="松浦英宗" userId="9b03fd3a-662f-49ff-9af1-1b93cf7aab22" providerId="ADAL" clId="{56E9DFAE-DDAD-4FCA-8AED-56B2D15DB479}" dt="2026-02-15T03:22:29.686" v="21398" actId="207"/>
          <ac:spMkLst>
            <pc:docMk/>
            <pc:sldMk cId="2875057464" sldId="6064"/>
            <ac:spMk id="29" creationId="{D53402B1-7200-F00D-CB4A-3E835376654E}"/>
          </ac:spMkLst>
        </pc:spChg>
        <pc:spChg chg="add mod">
          <ac:chgData name="松浦英宗" userId="9b03fd3a-662f-49ff-9af1-1b93cf7aab22" providerId="ADAL" clId="{56E9DFAE-DDAD-4FCA-8AED-56B2D15DB479}" dt="2026-02-15T03:22:29.686" v="21398" actId="207"/>
          <ac:spMkLst>
            <pc:docMk/>
            <pc:sldMk cId="2875057464" sldId="6064"/>
            <ac:spMk id="30" creationId="{D4C8A390-1FD2-EAE6-45FA-06AC6AECFCB6}"/>
          </ac:spMkLst>
        </pc:spChg>
        <pc:spChg chg="add mod">
          <ac:chgData name="松浦英宗" userId="9b03fd3a-662f-49ff-9af1-1b93cf7aab22" providerId="ADAL" clId="{56E9DFAE-DDAD-4FCA-8AED-56B2D15DB479}" dt="2026-02-15T03:22:29.686" v="21398" actId="207"/>
          <ac:spMkLst>
            <pc:docMk/>
            <pc:sldMk cId="2875057464" sldId="6064"/>
            <ac:spMk id="31" creationId="{06A7421C-6B67-D346-379A-EACF0B1E780F}"/>
          </ac:spMkLst>
        </pc:spChg>
        <pc:spChg chg="add mod">
          <ac:chgData name="松浦英宗" userId="9b03fd3a-662f-49ff-9af1-1b93cf7aab22" providerId="ADAL" clId="{56E9DFAE-DDAD-4FCA-8AED-56B2D15DB479}" dt="2026-02-15T03:22:29.686" v="21398" actId="207"/>
          <ac:spMkLst>
            <pc:docMk/>
            <pc:sldMk cId="2875057464" sldId="6064"/>
            <ac:spMk id="32" creationId="{A9DD4A30-3E82-9F3B-B258-A82BB1A2A543}"/>
          </ac:spMkLst>
        </pc:spChg>
        <pc:spChg chg="add mod">
          <ac:chgData name="松浦英宗" userId="9b03fd3a-662f-49ff-9af1-1b93cf7aab22" providerId="ADAL" clId="{56E9DFAE-DDAD-4FCA-8AED-56B2D15DB479}" dt="2026-02-15T03:22:29.686" v="21398" actId="207"/>
          <ac:spMkLst>
            <pc:docMk/>
            <pc:sldMk cId="2875057464" sldId="6064"/>
            <ac:spMk id="33" creationId="{A0B190CA-F847-04E7-E6F8-A2F490DEA30A}"/>
          </ac:spMkLst>
        </pc:spChg>
        <pc:spChg chg="add mod">
          <ac:chgData name="松浦英宗" userId="9b03fd3a-662f-49ff-9af1-1b93cf7aab22" providerId="ADAL" clId="{56E9DFAE-DDAD-4FCA-8AED-56B2D15DB479}" dt="2026-02-15T03:22:29.686" v="21398" actId="207"/>
          <ac:spMkLst>
            <pc:docMk/>
            <pc:sldMk cId="2875057464" sldId="6064"/>
            <ac:spMk id="34" creationId="{B06319EA-46AD-08BD-A433-C6284191E0A5}"/>
          </ac:spMkLst>
        </pc:spChg>
        <pc:grpChg chg="add mod">
          <ac:chgData name="松浦英宗" userId="9b03fd3a-662f-49ff-9af1-1b93cf7aab22" providerId="ADAL" clId="{56E9DFAE-DDAD-4FCA-8AED-56B2D15DB479}" dt="2026-02-15T03:06:12.966" v="21053" actId="164"/>
          <ac:grpSpMkLst>
            <pc:docMk/>
            <pc:sldMk cId="2875057464" sldId="6064"/>
            <ac:grpSpMk id="6" creationId="{F3DAB9C5-F0F5-37DE-A39C-646DD59E10C4}"/>
          </ac:grpSpMkLst>
        </pc:grpChg>
        <pc:grpChg chg="add mod">
          <ac:chgData name="松浦英宗" userId="9b03fd3a-662f-49ff-9af1-1b93cf7aab22" providerId="ADAL" clId="{56E9DFAE-DDAD-4FCA-8AED-56B2D15DB479}" dt="2026-02-15T03:06:12.966" v="21053" actId="164"/>
          <ac:grpSpMkLst>
            <pc:docMk/>
            <pc:sldMk cId="2875057464" sldId="6064"/>
            <ac:grpSpMk id="7" creationId="{4D54CAA9-664F-8470-87FB-0A2AFA7345F5}"/>
          </ac:grpSpMkLst>
        </pc:grpChg>
        <pc:grpChg chg="add mod">
          <ac:chgData name="松浦英宗" userId="9b03fd3a-662f-49ff-9af1-1b93cf7aab22" providerId="ADAL" clId="{56E9DFAE-DDAD-4FCA-8AED-56B2D15DB479}" dt="2026-02-15T03:06:12.966" v="21053" actId="164"/>
          <ac:grpSpMkLst>
            <pc:docMk/>
            <pc:sldMk cId="2875057464" sldId="6064"/>
            <ac:grpSpMk id="11" creationId="{CBD71499-B2E8-7107-3EF4-9624F74CA1E5}"/>
          </ac:grpSpMkLst>
        </pc:grpChg>
        <pc:grpChg chg="mod">
          <ac:chgData name="松浦英宗" userId="9b03fd3a-662f-49ff-9af1-1b93cf7aab22" providerId="ADAL" clId="{56E9DFAE-DDAD-4FCA-8AED-56B2D15DB479}" dt="2026-02-15T03:06:12.966" v="21053" actId="164"/>
          <ac:grpSpMkLst>
            <pc:docMk/>
            <pc:sldMk cId="2875057464" sldId="6064"/>
            <ac:grpSpMk id="15" creationId="{F2CA6509-449B-3BE1-C0AD-535AA04D81D0}"/>
          </ac:grpSpMkLst>
        </pc:grpChg>
        <pc:grpChg chg="mod">
          <ac:chgData name="松浦英宗" userId="9b03fd3a-662f-49ff-9af1-1b93cf7aab22" providerId="ADAL" clId="{56E9DFAE-DDAD-4FCA-8AED-56B2D15DB479}" dt="2026-02-15T03:06:12.966" v="21053" actId="164"/>
          <ac:grpSpMkLst>
            <pc:docMk/>
            <pc:sldMk cId="2875057464" sldId="6064"/>
            <ac:grpSpMk id="19" creationId="{086F4637-D843-43B1-132A-08016E560BD7}"/>
          </ac:grpSpMkLst>
        </pc:grpChg>
        <pc:grpChg chg="add mod">
          <ac:chgData name="松浦英宗" userId="9b03fd3a-662f-49ff-9af1-1b93cf7aab22" providerId="ADAL" clId="{56E9DFAE-DDAD-4FCA-8AED-56B2D15DB479}" dt="2026-02-15T03:06:12.966" v="21053" actId="164"/>
          <ac:grpSpMkLst>
            <pc:docMk/>
            <pc:sldMk cId="2875057464" sldId="6064"/>
            <ac:grpSpMk id="23" creationId="{9FEE5FA2-799B-95E2-3D16-0D8B266A1406}"/>
          </ac:grpSpMkLst>
        </pc:grpChg>
        <pc:grpChg chg="add mod">
          <ac:chgData name="松浦英宗" userId="9b03fd3a-662f-49ff-9af1-1b93cf7aab22" providerId="ADAL" clId="{56E9DFAE-DDAD-4FCA-8AED-56B2D15DB479}" dt="2026-02-15T03:08:02.853" v="21104" actId="1035"/>
          <ac:grpSpMkLst>
            <pc:docMk/>
            <pc:sldMk cId="2875057464" sldId="6064"/>
            <ac:grpSpMk id="27" creationId="{4EEF50ED-9456-2B05-A631-E9663FE250B7}"/>
          </ac:grpSpMkLst>
        </pc:grpChg>
      </pc:sldChg>
      <pc:sldChg chg="addSp delSp modSp add del mod ord">
        <pc:chgData name="松浦英宗" userId="9b03fd3a-662f-49ff-9af1-1b93cf7aab22" providerId="ADAL" clId="{56E9DFAE-DDAD-4FCA-8AED-56B2D15DB479}" dt="2026-02-15T05:00:19.102" v="22722" actId="47"/>
        <pc:sldMkLst>
          <pc:docMk/>
          <pc:sldMk cId="3771984897" sldId="6065"/>
        </pc:sldMkLst>
        <pc:spChg chg="del mod">
          <ac:chgData name="松浦英宗" userId="9b03fd3a-662f-49ff-9af1-1b93cf7aab22" providerId="ADAL" clId="{56E9DFAE-DDAD-4FCA-8AED-56B2D15DB479}" dt="2026-02-15T03:22:38.463" v="21400" actId="478"/>
          <ac:spMkLst>
            <pc:docMk/>
            <pc:sldMk cId="3771984897" sldId="6065"/>
            <ac:spMk id="4" creationId="{C138418D-FE4D-ED65-36BD-86DA82E49A40}"/>
          </ac:spMkLst>
        </pc:spChg>
        <pc:spChg chg="mod">
          <ac:chgData name="松浦英宗" userId="9b03fd3a-662f-49ff-9af1-1b93cf7aab22" providerId="ADAL" clId="{56E9DFAE-DDAD-4FCA-8AED-56B2D15DB479}" dt="2026-02-15T03:24:50.606" v="21502" actId="20577"/>
          <ac:spMkLst>
            <pc:docMk/>
            <pc:sldMk cId="3771984897" sldId="6065"/>
            <ac:spMk id="5" creationId="{24B5987B-D180-F045-39CE-1081FD0F86A5}"/>
          </ac:spMkLst>
        </pc:spChg>
        <pc:spChg chg="mod">
          <ac:chgData name="松浦英宗" userId="9b03fd3a-662f-49ff-9af1-1b93cf7aab22" providerId="ADAL" clId="{56E9DFAE-DDAD-4FCA-8AED-56B2D15DB479}" dt="2026-02-15T03:24:52.632" v="21506" actId="6549"/>
          <ac:spMkLst>
            <pc:docMk/>
            <pc:sldMk cId="3771984897" sldId="6065"/>
            <ac:spMk id="6" creationId="{E29C4545-E7B8-3C2E-DEB9-CA363D23F9FA}"/>
          </ac:spMkLst>
        </pc:spChg>
        <pc:spChg chg="add mod">
          <ac:chgData name="松浦英宗" userId="9b03fd3a-662f-49ff-9af1-1b93cf7aab22" providerId="ADAL" clId="{56E9DFAE-DDAD-4FCA-8AED-56B2D15DB479}" dt="2026-02-15T03:26:04.919" v="21598" actId="14100"/>
          <ac:spMkLst>
            <pc:docMk/>
            <pc:sldMk cId="3771984897" sldId="6065"/>
            <ac:spMk id="7" creationId="{5D3F6083-5CD6-59D6-C917-DCD4230FE4F5}"/>
          </ac:spMkLst>
        </pc:spChg>
        <pc:spChg chg="mod">
          <ac:chgData name="松浦英宗" userId="9b03fd3a-662f-49ff-9af1-1b93cf7aab22" providerId="ADAL" clId="{56E9DFAE-DDAD-4FCA-8AED-56B2D15DB479}" dt="2026-02-15T03:25:01.103" v="21524" actId="20577"/>
          <ac:spMkLst>
            <pc:docMk/>
            <pc:sldMk cId="3771984897" sldId="6065"/>
            <ac:spMk id="9" creationId="{98A30600-4951-41F2-6D63-0F8CB4772FEB}"/>
          </ac:spMkLst>
        </pc:spChg>
        <pc:spChg chg="mod">
          <ac:chgData name="松浦英宗" userId="9b03fd3a-662f-49ff-9af1-1b93cf7aab22" providerId="ADAL" clId="{56E9DFAE-DDAD-4FCA-8AED-56B2D15DB479}" dt="2026-02-15T03:25:06.085" v="21533" actId="20577"/>
          <ac:spMkLst>
            <pc:docMk/>
            <pc:sldMk cId="3771984897" sldId="6065"/>
            <ac:spMk id="10" creationId="{C584F58B-D248-B2A3-16CB-31C84A4F6838}"/>
          </ac:spMkLst>
        </pc:spChg>
        <pc:spChg chg="mod">
          <ac:chgData name="松浦英宗" userId="9b03fd3a-662f-49ff-9af1-1b93cf7aab22" providerId="ADAL" clId="{56E9DFAE-DDAD-4FCA-8AED-56B2D15DB479}" dt="2026-02-15T03:25:15.572" v="21550" actId="20577"/>
          <ac:spMkLst>
            <pc:docMk/>
            <pc:sldMk cId="3771984897" sldId="6065"/>
            <ac:spMk id="12" creationId="{6DCE6BD6-4259-FAF0-D945-4B30102C3ADB}"/>
          </ac:spMkLst>
        </pc:spChg>
        <pc:spChg chg="mod">
          <ac:chgData name="松浦英宗" userId="9b03fd3a-662f-49ff-9af1-1b93cf7aab22" providerId="ADAL" clId="{56E9DFAE-DDAD-4FCA-8AED-56B2D15DB479}" dt="2026-02-15T03:25:20.063" v="21558" actId="20577"/>
          <ac:spMkLst>
            <pc:docMk/>
            <pc:sldMk cId="3771984897" sldId="6065"/>
            <ac:spMk id="13" creationId="{346C1C65-238E-E2DD-EF4C-AF29974AC5BA}"/>
          </ac:spMkLst>
        </pc:spChg>
        <pc:spChg chg="mod">
          <ac:chgData name="松浦英宗" userId="9b03fd3a-662f-49ff-9af1-1b93cf7aab22" providerId="ADAL" clId="{56E9DFAE-DDAD-4FCA-8AED-56B2D15DB479}" dt="2026-02-15T03:25:25.339" v="21578" actId="20577"/>
          <ac:spMkLst>
            <pc:docMk/>
            <pc:sldMk cId="3771984897" sldId="6065"/>
            <ac:spMk id="15" creationId="{3813B631-FB45-083D-7212-2ADC0C657EA2}"/>
          </ac:spMkLst>
        </pc:spChg>
        <pc:spChg chg="mod">
          <ac:chgData name="松浦英宗" userId="9b03fd3a-662f-49ff-9af1-1b93cf7aab22" providerId="ADAL" clId="{56E9DFAE-DDAD-4FCA-8AED-56B2D15DB479}" dt="2026-02-15T03:25:28.995" v="21583" actId="6549"/>
          <ac:spMkLst>
            <pc:docMk/>
            <pc:sldMk cId="3771984897" sldId="6065"/>
            <ac:spMk id="16" creationId="{23C7F639-FF63-E385-216A-221464E7E84F}"/>
          </ac:spMkLst>
        </pc:spChg>
        <pc:grpChg chg="add mod">
          <ac:chgData name="松浦英宗" userId="9b03fd3a-662f-49ff-9af1-1b93cf7aab22" providerId="ADAL" clId="{56E9DFAE-DDAD-4FCA-8AED-56B2D15DB479}" dt="2026-02-15T03:23:18.713" v="21431" actId="164"/>
          <ac:grpSpMkLst>
            <pc:docMk/>
            <pc:sldMk cId="3771984897" sldId="6065"/>
            <ac:grpSpMk id="3" creationId="{70EC8496-052F-24ED-6B15-B035D3BC1D0E}"/>
          </ac:grpSpMkLst>
        </pc:grpChg>
        <pc:grpChg chg="add mod">
          <ac:chgData name="松浦英宗" userId="9b03fd3a-662f-49ff-9af1-1b93cf7aab22" providerId="ADAL" clId="{56E9DFAE-DDAD-4FCA-8AED-56B2D15DB479}" dt="2026-02-15T03:23:18.713" v="21431" actId="164"/>
          <ac:grpSpMkLst>
            <pc:docMk/>
            <pc:sldMk cId="3771984897" sldId="6065"/>
            <ac:grpSpMk id="8" creationId="{E9B94B0E-EBA4-BEE9-996A-081E0BB8A14A}"/>
          </ac:grpSpMkLst>
        </pc:grpChg>
        <pc:grpChg chg="add mod">
          <ac:chgData name="松浦英宗" userId="9b03fd3a-662f-49ff-9af1-1b93cf7aab22" providerId="ADAL" clId="{56E9DFAE-DDAD-4FCA-8AED-56B2D15DB479}" dt="2026-02-15T03:23:18.713" v="21431" actId="164"/>
          <ac:grpSpMkLst>
            <pc:docMk/>
            <pc:sldMk cId="3771984897" sldId="6065"/>
            <ac:grpSpMk id="11" creationId="{E0CCFC7A-1175-6BBD-44BE-83C7548A9C34}"/>
          </ac:grpSpMkLst>
        </pc:grpChg>
        <pc:grpChg chg="add mod">
          <ac:chgData name="松浦英宗" userId="9b03fd3a-662f-49ff-9af1-1b93cf7aab22" providerId="ADAL" clId="{56E9DFAE-DDAD-4FCA-8AED-56B2D15DB479}" dt="2026-02-15T03:23:18.713" v="21431" actId="164"/>
          <ac:grpSpMkLst>
            <pc:docMk/>
            <pc:sldMk cId="3771984897" sldId="6065"/>
            <ac:grpSpMk id="14" creationId="{1422AC84-755B-1F8D-028E-E696E386A30E}"/>
          </ac:grpSpMkLst>
        </pc:grpChg>
        <pc:grpChg chg="add mod">
          <ac:chgData name="松浦英宗" userId="9b03fd3a-662f-49ff-9af1-1b93cf7aab22" providerId="ADAL" clId="{56E9DFAE-DDAD-4FCA-8AED-56B2D15DB479}" dt="2026-02-15T03:26:11.322" v="21609" actId="1035"/>
          <ac:grpSpMkLst>
            <pc:docMk/>
            <pc:sldMk cId="3771984897" sldId="6065"/>
            <ac:grpSpMk id="17" creationId="{77839FB7-27DE-B9CE-0542-93991583834E}"/>
          </ac:grpSpMkLst>
        </pc:grpChg>
      </pc:sldChg>
      <pc:sldChg chg="addSp delSp modSp add del mod">
        <pc:chgData name="松浦英宗" userId="9b03fd3a-662f-49ff-9af1-1b93cf7aab22" providerId="ADAL" clId="{56E9DFAE-DDAD-4FCA-8AED-56B2D15DB479}" dt="2026-02-15T05:00:19.102" v="22722" actId="47"/>
        <pc:sldMkLst>
          <pc:docMk/>
          <pc:sldMk cId="1558152867" sldId="6066"/>
        </pc:sldMkLst>
        <pc:spChg chg="add mod">
          <ac:chgData name="松浦英宗" userId="9b03fd3a-662f-49ff-9af1-1b93cf7aab22" providerId="ADAL" clId="{56E9DFAE-DDAD-4FCA-8AED-56B2D15DB479}" dt="2026-02-15T04:12:07.109" v="21862" actId="164"/>
          <ac:spMkLst>
            <pc:docMk/>
            <pc:sldMk cId="1558152867" sldId="6066"/>
            <ac:spMk id="3" creationId="{51C6F5FB-724F-CEA8-C5B4-5161E5DE52B7}"/>
          </ac:spMkLst>
        </pc:spChg>
        <pc:spChg chg="add mod">
          <ac:chgData name="松浦英宗" userId="9b03fd3a-662f-49ff-9af1-1b93cf7aab22" providerId="ADAL" clId="{56E9DFAE-DDAD-4FCA-8AED-56B2D15DB479}" dt="2026-02-15T04:14:03.859" v="21886"/>
          <ac:spMkLst>
            <pc:docMk/>
            <pc:sldMk cId="1558152867" sldId="6066"/>
            <ac:spMk id="4" creationId="{CB749201-F434-8927-4841-D46AB3437227}"/>
          </ac:spMkLst>
        </pc:spChg>
        <pc:spChg chg="add mod">
          <ac:chgData name="松浦英宗" userId="9b03fd3a-662f-49ff-9af1-1b93cf7aab22" providerId="ADAL" clId="{56E9DFAE-DDAD-4FCA-8AED-56B2D15DB479}" dt="2026-02-15T04:12:07.109" v="21862" actId="164"/>
          <ac:spMkLst>
            <pc:docMk/>
            <pc:sldMk cId="1558152867" sldId="6066"/>
            <ac:spMk id="5" creationId="{B251239B-1D45-5AF3-A95F-74CBD3FEED3C}"/>
          </ac:spMkLst>
        </pc:spChg>
        <pc:spChg chg="mod">
          <ac:chgData name="松浦英宗" userId="9b03fd3a-662f-49ff-9af1-1b93cf7aab22" providerId="ADAL" clId="{56E9DFAE-DDAD-4FCA-8AED-56B2D15DB479}" dt="2026-02-15T04:12:10.386" v="21864" actId="571"/>
          <ac:spMkLst>
            <pc:docMk/>
            <pc:sldMk cId="1558152867" sldId="6066"/>
            <ac:spMk id="8" creationId="{136C1084-5ADB-243A-6982-9338DB2EA4B0}"/>
          </ac:spMkLst>
        </pc:spChg>
        <pc:spChg chg="mod">
          <ac:chgData name="松浦英宗" userId="9b03fd3a-662f-49ff-9af1-1b93cf7aab22" providerId="ADAL" clId="{56E9DFAE-DDAD-4FCA-8AED-56B2D15DB479}" dt="2026-02-15T04:14:11.406" v="21888"/>
          <ac:spMkLst>
            <pc:docMk/>
            <pc:sldMk cId="1558152867" sldId="6066"/>
            <ac:spMk id="9" creationId="{E5D993FC-E5C3-79E1-F8BE-5F23B73C73B0}"/>
          </ac:spMkLst>
        </pc:spChg>
        <pc:spChg chg="mod">
          <ac:chgData name="松浦英宗" userId="9b03fd3a-662f-49ff-9af1-1b93cf7aab22" providerId="ADAL" clId="{56E9DFAE-DDAD-4FCA-8AED-56B2D15DB479}" dt="2026-02-15T04:12:14.316" v="21868" actId="20577"/>
          <ac:spMkLst>
            <pc:docMk/>
            <pc:sldMk cId="1558152867" sldId="6066"/>
            <ac:spMk id="10" creationId="{EF170E4D-514C-D18F-CE60-7DDEA5AB3EEE}"/>
          </ac:spMkLst>
        </pc:spChg>
        <pc:spChg chg="mod">
          <ac:chgData name="松浦英宗" userId="9b03fd3a-662f-49ff-9af1-1b93cf7aab22" providerId="ADAL" clId="{56E9DFAE-DDAD-4FCA-8AED-56B2D15DB479}" dt="2026-02-15T04:12:11.037" v="21865" actId="571"/>
          <ac:spMkLst>
            <pc:docMk/>
            <pc:sldMk cId="1558152867" sldId="6066"/>
            <ac:spMk id="12" creationId="{79F798F5-C948-6025-C91D-0D6015E4A566}"/>
          </ac:spMkLst>
        </pc:spChg>
        <pc:spChg chg="mod">
          <ac:chgData name="松浦英宗" userId="9b03fd3a-662f-49ff-9af1-1b93cf7aab22" providerId="ADAL" clId="{56E9DFAE-DDAD-4FCA-8AED-56B2D15DB479}" dt="2026-02-15T04:14:17.622" v="21890"/>
          <ac:spMkLst>
            <pc:docMk/>
            <pc:sldMk cId="1558152867" sldId="6066"/>
            <ac:spMk id="13" creationId="{FDFAABD0-D394-8DD0-0C49-F553BA565DAC}"/>
          </ac:spMkLst>
        </pc:spChg>
        <pc:spChg chg="mod">
          <ac:chgData name="松浦英宗" userId="9b03fd3a-662f-49ff-9af1-1b93cf7aab22" providerId="ADAL" clId="{56E9DFAE-DDAD-4FCA-8AED-56B2D15DB479}" dt="2026-02-15T04:12:16.957" v="21870" actId="20577"/>
          <ac:spMkLst>
            <pc:docMk/>
            <pc:sldMk cId="1558152867" sldId="6066"/>
            <ac:spMk id="14" creationId="{070D3CF5-D813-8D9F-2236-41A778E5FC52}"/>
          </ac:spMkLst>
        </pc:spChg>
        <pc:spChg chg="mod">
          <ac:chgData name="松浦英宗" userId="9b03fd3a-662f-49ff-9af1-1b93cf7aab22" providerId="ADAL" clId="{56E9DFAE-DDAD-4FCA-8AED-56B2D15DB479}" dt="2026-02-15T04:12:12.165" v="21866" actId="571"/>
          <ac:spMkLst>
            <pc:docMk/>
            <pc:sldMk cId="1558152867" sldId="6066"/>
            <ac:spMk id="16" creationId="{0D10CC0A-9223-FD03-F763-16397AB8A2F2}"/>
          </ac:spMkLst>
        </pc:spChg>
        <pc:spChg chg="mod">
          <ac:chgData name="松浦英宗" userId="9b03fd3a-662f-49ff-9af1-1b93cf7aab22" providerId="ADAL" clId="{56E9DFAE-DDAD-4FCA-8AED-56B2D15DB479}" dt="2026-02-15T04:14:24.171" v="21892"/>
          <ac:spMkLst>
            <pc:docMk/>
            <pc:sldMk cId="1558152867" sldId="6066"/>
            <ac:spMk id="17" creationId="{EBDAEB3E-BE2B-B912-21B3-1A340E0127A8}"/>
          </ac:spMkLst>
        </pc:spChg>
        <pc:spChg chg="mod">
          <ac:chgData name="松浦英宗" userId="9b03fd3a-662f-49ff-9af1-1b93cf7aab22" providerId="ADAL" clId="{56E9DFAE-DDAD-4FCA-8AED-56B2D15DB479}" dt="2026-02-15T04:12:19.358" v="21872" actId="20577"/>
          <ac:spMkLst>
            <pc:docMk/>
            <pc:sldMk cId="1558152867" sldId="6066"/>
            <ac:spMk id="18" creationId="{EBCDA571-A33B-DF35-16C5-C7C016680FEA}"/>
          </ac:spMkLst>
        </pc:spChg>
        <pc:spChg chg="add del mod">
          <ac:chgData name="松浦英宗" userId="9b03fd3a-662f-49ff-9af1-1b93cf7aab22" providerId="ADAL" clId="{56E9DFAE-DDAD-4FCA-8AED-56B2D15DB479}" dt="2026-02-15T04:12:29.697" v="21876" actId="478"/>
          <ac:spMkLst>
            <pc:docMk/>
            <pc:sldMk cId="1558152867" sldId="6066"/>
            <ac:spMk id="19" creationId="{4869F606-6E49-F7E0-64AA-58528CEBED62}"/>
          </ac:spMkLst>
        </pc:spChg>
        <pc:spChg chg="add mod ord">
          <ac:chgData name="松浦英宗" userId="9b03fd3a-662f-49ff-9af1-1b93cf7aab22" providerId="ADAL" clId="{56E9DFAE-DDAD-4FCA-8AED-56B2D15DB479}" dt="2026-02-15T04:12:45.448" v="21884" actId="207"/>
          <ac:spMkLst>
            <pc:docMk/>
            <pc:sldMk cId="1558152867" sldId="6066"/>
            <ac:spMk id="20" creationId="{C3D14D97-1BDE-B5AE-4888-572389DC3ABF}"/>
          </ac:spMkLst>
        </pc:spChg>
        <pc:grpChg chg="add mod">
          <ac:chgData name="松浦英宗" userId="9b03fd3a-662f-49ff-9af1-1b93cf7aab22" providerId="ADAL" clId="{56E9DFAE-DDAD-4FCA-8AED-56B2D15DB479}" dt="2026-02-15T04:12:24.225" v="21873" actId="1076"/>
          <ac:grpSpMkLst>
            <pc:docMk/>
            <pc:sldMk cId="1558152867" sldId="6066"/>
            <ac:grpSpMk id="6" creationId="{F5B2F55A-DCD6-856D-2B01-07E3FD85AABF}"/>
          </ac:grpSpMkLst>
        </pc:grpChg>
        <pc:grpChg chg="add mod">
          <ac:chgData name="松浦英宗" userId="9b03fd3a-662f-49ff-9af1-1b93cf7aab22" providerId="ADAL" clId="{56E9DFAE-DDAD-4FCA-8AED-56B2D15DB479}" dt="2026-02-15T04:12:26.859" v="21874" actId="465"/>
          <ac:grpSpMkLst>
            <pc:docMk/>
            <pc:sldMk cId="1558152867" sldId="6066"/>
            <ac:grpSpMk id="7" creationId="{4B567069-360E-4681-513F-0ED6A849D574}"/>
          </ac:grpSpMkLst>
        </pc:grpChg>
        <pc:grpChg chg="add mod">
          <ac:chgData name="松浦英宗" userId="9b03fd3a-662f-49ff-9af1-1b93cf7aab22" providerId="ADAL" clId="{56E9DFAE-DDAD-4FCA-8AED-56B2D15DB479}" dt="2026-02-15T04:12:26.859" v="21874" actId="465"/>
          <ac:grpSpMkLst>
            <pc:docMk/>
            <pc:sldMk cId="1558152867" sldId="6066"/>
            <ac:grpSpMk id="11" creationId="{C766D5A5-8537-0052-DA26-0440906095C0}"/>
          </ac:grpSpMkLst>
        </pc:grpChg>
        <pc:grpChg chg="add mod">
          <ac:chgData name="松浦英宗" userId="9b03fd3a-662f-49ff-9af1-1b93cf7aab22" providerId="ADAL" clId="{56E9DFAE-DDAD-4FCA-8AED-56B2D15DB479}" dt="2026-02-15T04:12:12.165" v="21866" actId="571"/>
          <ac:grpSpMkLst>
            <pc:docMk/>
            <pc:sldMk cId="1558152867" sldId="6066"/>
            <ac:grpSpMk id="15" creationId="{ADDF96C5-1149-6CF9-1C32-F0057BD8C75C}"/>
          </ac:grpSpMkLst>
        </pc:grpChg>
      </pc:sldChg>
      <pc:sldChg chg="addSp modSp add del mod">
        <pc:chgData name="松浦英宗" userId="9b03fd3a-662f-49ff-9af1-1b93cf7aab22" providerId="ADAL" clId="{56E9DFAE-DDAD-4FCA-8AED-56B2D15DB479}" dt="2026-02-15T05:00:19.102" v="22722" actId="47"/>
        <pc:sldMkLst>
          <pc:docMk/>
          <pc:sldMk cId="3079025421" sldId="6067"/>
        </pc:sldMkLst>
        <pc:spChg chg="add mod ord">
          <ac:chgData name="松浦英宗" userId="9b03fd3a-662f-49ff-9af1-1b93cf7aab22" providerId="ADAL" clId="{56E9DFAE-DDAD-4FCA-8AED-56B2D15DB479}" dt="2026-02-15T04:15:12.799" v="21897" actId="207"/>
          <ac:spMkLst>
            <pc:docMk/>
            <pc:sldMk cId="3079025421" sldId="6067"/>
            <ac:spMk id="3" creationId="{5D83A54F-38F2-9782-9287-230344654535}"/>
          </ac:spMkLst>
        </pc:spChg>
        <pc:spChg chg="add mod">
          <ac:chgData name="松浦英宗" userId="9b03fd3a-662f-49ff-9af1-1b93cf7aab22" providerId="ADAL" clId="{56E9DFAE-DDAD-4FCA-8AED-56B2D15DB479}" dt="2026-02-15T04:16:34.550" v="21955" actId="164"/>
          <ac:spMkLst>
            <pc:docMk/>
            <pc:sldMk cId="3079025421" sldId="6067"/>
            <ac:spMk id="4" creationId="{A36D4F75-213E-614E-4C69-3D6C50F245D9}"/>
          </ac:spMkLst>
        </pc:spChg>
        <pc:spChg chg="add mod">
          <ac:chgData name="松浦英宗" userId="9b03fd3a-662f-49ff-9af1-1b93cf7aab22" providerId="ADAL" clId="{56E9DFAE-DDAD-4FCA-8AED-56B2D15DB479}" dt="2026-02-15T04:19:46.856" v="21963"/>
          <ac:spMkLst>
            <pc:docMk/>
            <pc:sldMk cId="3079025421" sldId="6067"/>
            <ac:spMk id="5" creationId="{E053A34B-314F-777D-AFB9-613CD4610F01}"/>
          </ac:spMkLst>
        </pc:spChg>
        <pc:spChg chg="add mod">
          <ac:chgData name="松浦英宗" userId="9b03fd3a-662f-49ff-9af1-1b93cf7aab22" providerId="ADAL" clId="{56E9DFAE-DDAD-4FCA-8AED-56B2D15DB479}" dt="2026-02-15T04:21:44.707" v="22072" actId="404"/>
          <ac:spMkLst>
            <pc:docMk/>
            <pc:sldMk cId="3079025421" sldId="6067"/>
            <ac:spMk id="6" creationId="{BF133A53-D13D-257F-519F-0DA90AEF7AC7}"/>
          </ac:spMkLst>
        </pc:spChg>
        <pc:spChg chg="add mod">
          <ac:chgData name="松浦英宗" userId="9b03fd3a-662f-49ff-9af1-1b93cf7aab22" providerId="ADAL" clId="{56E9DFAE-DDAD-4FCA-8AED-56B2D15DB479}" dt="2026-02-15T04:21:31.748" v="22063" actId="20577"/>
          <ac:spMkLst>
            <pc:docMk/>
            <pc:sldMk cId="3079025421" sldId="6067"/>
            <ac:spMk id="7" creationId="{21D56A07-66C6-B202-DA00-6D4D8481D145}"/>
          </ac:spMkLst>
        </pc:spChg>
        <pc:spChg chg="mod">
          <ac:chgData name="松浦英宗" userId="9b03fd3a-662f-49ff-9af1-1b93cf7aab22" providerId="ADAL" clId="{56E9DFAE-DDAD-4FCA-8AED-56B2D15DB479}" dt="2026-02-15T04:16:36.407" v="21956" actId="571"/>
          <ac:spMkLst>
            <pc:docMk/>
            <pc:sldMk cId="3079025421" sldId="6067"/>
            <ac:spMk id="11" creationId="{9F852F32-6F11-F86E-E708-D84C37955356}"/>
          </ac:spMkLst>
        </pc:spChg>
        <pc:spChg chg="mod">
          <ac:chgData name="松浦英宗" userId="9b03fd3a-662f-49ff-9af1-1b93cf7aab22" providerId="ADAL" clId="{56E9DFAE-DDAD-4FCA-8AED-56B2D15DB479}" dt="2026-02-15T04:20:27.555" v="22006"/>
          <ac:spMkLst>
            <pc:docMk/>
            <pc:sldMk cId="3079025421" sldId="6067"/>
            <ac:spMk id="13" creationId="{B666AF14-0FB2-1AE7-F2A9-50B5CA50C4F2}"/>
          </ac:spMkLst>
        </pc:spChg>
        <pc:spChg chg="mod">
          <ac:chgData name="松浦英宗" userId="9b03fd3a-662f-49ff-9af1-1b93cf7aab22" providerId="ADAL" clId="{56E9DFAE-DDAD-4FCA-8AED-56B2D15DB479}" dt="2026-02-15T04:21:50.479" v="22074"/>
          <ac:spMkLst>
            <pc:docMk/>
            <pc:sldMk cId="3079025421" sldId="6067"/>
            <ac:spMk id="14" creationId="{36849C38-3E6C-A048-30EC-BEC8B1398D25}"/>
          </ac:spMkLst>
        </pc:spChg>
        <pc:spChg chg="mod">
          <ac:chgData name="松浦英宗" userId="9b03fd3a-662f-49ff-9af1-1b93cf7aab22" providerId="ADAL" clId="{56E9DFAE-DDAD-4FCA-8AED-56B2D15DB479}" dt="2026-02-15T04:21:29.984" v="22062" actId="20577"/>
          <ac:spMkLst>
            <pc:docMk/>
            <pc:sldMk cId="3079025421" sldId="6067"/>
            <ac:spMk id="15" creationId="{2E3E1B10-17C8-E988-E68A-87C727FBE268}"/>
          </ac:spMkLst>
        </pc:spChg>
        <pc:spChg chg="mod">
          <ac:chgData name="松浦英宗" userId="9b03fd3a-662f-49ff-9af1-1b93cf7aab22" providerId="ADAL" clId="{56E9DFAE-DDAD-4FCA-8AED-56B2D15DB479}" dt="2026-02-15T04:16:37.293" v="21957" actId="571"/>
          <ac:spMkLst>
            <pc:docMk/>
            <pc:sldMk cId="3079025421" sldId="6067"/>
            <ac:spMk id="17" creationId="{F7BF1189-9213-3731-FB37-57CA8A2D09CF}"/>
          </ac:spMkLst>
        </pc:spChg>
        <pc:spChg chg="mod">
          <ac:chgData name="松浦英宗" userId="9b03fd3a-662f-49ff-9af1-1b93cf7aab22" providerId="ADAL" clId="{56E9DFAE-DDAD-4FCA-8AED-56B2D15DB479}" dt="2026-02-15T04:20:46.371" v="22013"/>
          <ac:spMkLst>
            <pc:docMk/>
            <pc:sldMk cId="3079025421" sldId="6067"/>
            <ac:spMk id="19" creationId="{4DC2D111-FAD8-410A-1154-EC1904A64728}"/>
          </ac:spMkLst>
        </pc:spChg>
        <pc:spChg chg="mod">
          <ac:chgData name="松浦英宗" userId="9b03fd3a-662f-49ff-9af1-1b93cf7aab22" providerId="ADAL" clId="{56E9DFAE-DDAD-4FCA-8AED-56B2D15DB479}" dt="2026-02-15T04:21:54.772" v="22079"/>
          <ac:spMkLst>
            <pc:docMk/>
            <pc:sldMk cId="3079025421" sldId="6067"/>
            <ac:spMk id="20" creationId="{4850AC69-1D69-E171-C7DF-70AB09B68548}"/>
          </ac:spMkLst>
        </pc:spChg>
        <pc:spChg chg="mod">
          <ac:chgData name="松浦英宗" userId="9b03fd3a-662f-49ff-9af1-1b93cf7aab22" providerId="ADAL" clId="{56E9DFAE-DDAD-4FCA-8AED-56B2D15DB479}" dt="2026-02-15T04:21:33.512" v="22064" actId="20577"/>
          <ac:spMkLst>
            <pc:docMk/>
            <pc:sldMk cId="3079025421" sldId="6067"/>
            <ac:spMk id="21" creationId="{D7398DEA-DE69-BB79-3FD1-07984F4334B6}"/>
          </ac:spMkLst>
        </pc:spChg>
        <pc:spChg chg="mod">
          <ac:chgData name="松浦英宗" userId="9b03fd3a-662f-49ff-9af1-1b93cf7aab22" providerId="ADAL" clId="{56E9DFAE-DDAD-4FCA-8AED-56B2D15DB479}" dt="2026-02-15T04:16:39.096" v="21958" actId="571"/>
          <ac:spMkLst>
            <pc:docMk/>
            <pc:sldMk cId="3079025421" sldId="6067"/>
            <ac:spMk id="23" creationId="{AE68EAE3-42D3-4058-6BB5-8042B47FAF22}"/>
          </ac:spMkLst>
        </pc:spChg>
        <pc:spChg chg="mod">
          <ac:chgData name="松浦英宗" userId="9b03fd3a-662f-49ff-9af1-1b93cf7aab22" providerId="ADAL" clId="{56E9DFAE-DDAD-4FCA-8AED-56B2D15DB479}" dt="2026-02-15T04:21:15.448" v="22049" actId="20577"/>
          <ac:spMkLst>
            <pc:docMk/>
            <pc:sldMk cId="3079025421" sldId="6067"/>
            <ac:spMk id="25" creationId="{262A8A3A-1C6F-5498-59F5-C42DA4207878}"/>
          </ac:spMkLst>
        </pc:spChg>
        <pc:spChg chg="mod">
          <ac:chgData name="松浦英宗" userId="9b03fd3a-662f-49ff-9af1-1b93cf7aab22" providerId="ADAL" clId="{56E9DFAE-DDAD-4FCA-8AED-56B2D15DB479}" dt="2026-02-15T04:21:58.007" v="22081"/>
          <ac:spMkLst>
            <pc:docMk/>
            <pc:sldMk cId="3079025421" sldId="6067"/>
            <ac:spMk id="26" creationId="{E26FD297-76BC-4902-B207-FE93ED50E81C}"/>
          </ac:spMkLst>
        </pc:spChg>
        <pc:spChg chg="mod">
          <ac:chgData name="松浦英宗" userId="9b03fd3a-662f-49ff-9af1-1b93cf7aab22" providerId="ADAL" clId="{56E9DFAE-DDAD-4FCA-8AED-56B2D15DB479}" dt="2026-02-15T04:21:35.073" v="22065" actId="20577"/>
          <ac:spMkLst>
            <pc:docMk/>
            <pc:sldMk cId="3079025421" sldId="6067"/>
            <ac:spMk id="27" creationId="{06C50B9A-E9E5-DEF2-3351-E5442E73D720}"/>
          </ac:spMkLst>
        </pc:spChg>
        <pc:grpChg chg="add mod">
          <ac:chgData name="松浦英宗" userId="9b03fd3a-662f-49ff-9af1-1b93cf7aab22" providerId="ADAL" clId="{56E9DFAE-DDAD-4FCA-8AED-56B2D15DB479}" dt="2026-02-15T04:16:34.550" v="21955" actId="164"/>
          <ac:grpSpMkLst>
            <pc:docMk/>
            <pc:sldMk cId="3079025421" sldId="6067"/>
            <ac:grpSpMk id="8" creationId="{47B21F71-7878-B5B4-F8D4-F7F7D7767070}"/>
          </ac:grpSpMkLst>
        </pc:grpChg>
        <pc:grpChg chg="add mod">
          <ac:chgData name="松浦英宗" userId="9b03fd3a-662f-49ff-9af1-1b93cf7aab22" providerId="ADAL" clId="{56E9DFAE-DDAD-4FCA-8AED-56B2D15DB479}" dt="2026-02-15T04:16:42.874" v="21960" actId="164"/>
          <ac:grpSpMkLst>
            <pc:docMk/>
            <pc:sldMk cId="3079025421" sldId="6067"/>
            <ac:grpSpMk id="9" creationId="{34F0AE68-4DE0-948B-8E74-EE4FA95977F4}"/>
          </ac:grpSpMkLst>
        </pc:grpChg>
        <pc:grpChg chg="add mod">
          <ac:chgData name="松浦英宗" userId="9b03fd3a-662f-49ff-9af1-1b93cf7aab22" providerId="ADAL" clId="{56E9DFAE-DDAD-4FCA-8AED-56B2D15DB479}" dt="2026-02-15T04:16:42.874" v="21960" actId="164"/>
          <ac:grpSpMkLst>
            <pc:docMk/>
            <pc:sldMk cId="3079025421" sldId="6067"/>
            <ac:grpSpMk id="10" creationId="{4E6F82A7-0249-01E9-8E47-3775956AAA0E}"/>
          </ac:grpSpMkLst>
        </pc:grpChg>
        <pc:grpChg chg="mod">
          <ac:chgData name="松浦英宗" userId="9b03fd3a-662f-49ff-9af1-1b93cf7aab22" providerId="ADAL" clId="{56E9DFAE-DDAD-4FCA-8AED-56B2D15DB479}" dt="2026-02-15T04:16:36.407" v="21956" actId="571"/>
          <ac:grpSpMkLst>
            <pc:docMk/>
            <pc:sldMk cId="3079025421" sldId="6067"/>
            <ac:grpSpMk id="12" creationId="{430167DF-7DF5-1492-1224-D84633006D3F}"/>
          </ac:grpSpMkLst>
        </pc:grpChg>
        <pc:grpChg chg="add mod">
          <ac:chgData name="松浦英宗" userId="9b03fd3a-662f-49ff-9af1-1b93cf7aab22" providerId="ADAL" clId="{56E9DFAE-DDAD-4FCA-8AED-56B2D15DB479}" dt="2026-02-15T04:16:42.874" v="21960" actId="164"/>
          <ac:grpSpMkLst>
            <pc:docMk/>
            <pc:sldMk cId="3079025421" sldId="6067"/>
            <ac:grpSpMk id="16" creationId="{CB6D4742-A835-A8FC-9C97-BF4C0E5654C8}"/>
          </ac:grpSpMkLst>
        </pc:grpChg>
        <pc:grpChg chg="mod">
          <ac:chgData name="松浦英宗" userId="9b03fd3a-662f-49ff-9af1-1b93cf7aab22" providerId="ADAL" clId="{56E9DFAE-DDAD-4FCA-8AED-56B2D15DB479}" dt="2026-02-15T04:16:37.293" v="21957" actId="571"/>
          <ac:grpSpMkLst>
            <pc:docMk/>
            <pc:sldMk cId="3079025421" sldId="6067"/>
            <ac:grpSpMk id="18" creationId="{12BD55C6-DEBB-07D9-FE9D-3691DC4A2C9F}"/>
          </ac:grpSpMkLst>
        </pc:grpChg>
        <pc:grpChg chg="add mod">
          <ac:chgData name="松浦英宗" userId="9b03fd3a-662f-49ff-9af1-1b93cf7aab22" providerId="ADAL" clId="{56E9DFAE-DDAD-4FCA-8AED-56B2D15DB479}" dt="2026-02-15T04:16:42.874" v="21960" actId="164"/>
          <ac:grpSpMkLst>
            <pc:docMk/>
            <pc:sldMk cId="3079025421" sldId="6067"/>
            <ac:grpSpMk id="22" creationId="{433D6E5B-C995-E051-912E-A25812A064DF}"/>
          </ac:grpSpMkLst>
        </pc:grpChg>
        <pc:grpChg chg="mod">
          <ac:chgData name="松浦英宗" userId="9b03fd3a-662f-49ff-9af1-1b93cf7aab22" providerId="ADAL" clId="{56E9DFAE-DDAD-4FCA-8AED-56B2D15DB479}" dt="2026-02-15T04:16:39.096" v="21958" actId="571"/>
          <ac:grpSpMkLst>
            <pc:docMk/>
            <pc:sldMk cId="3079025421" sldId="6067"/>
            <ac:grpSpMk id="24" creationId="{820CFEBE-E5D0-D3E9-826E-3CE0DF597509}"/>
          </ac:grpSpMkLst>
        </pc:grpChg>
        <pc:grpChg chg="add mod">
          <ac:chgData name="松浦英宗" userId="9b03fd3a-662f-49ff-9af1-1b93cf7aab22" providerId="ADAL" clId="{56E9DFAE-DDAD-4FCA-8AED-56B2D15DB479}" dt="2026-02-15T04:16:43.910" v="21961" actId="12788"/>
          <ac:grpSpMkLst>
            <pc:docMk/>
            <pc:sldMk cId="3079025421" sldId="6067"/>
            <ac:grpSpMk id="28" creationId="{37AE64AE-1091-CC9C-B398-CFFC110463A6}"/>
          </ac:grpSpMkLst>
        </pc:grpChg>
      </pc:sldChg>
      <pc:sldChg chg="addSp delSp modSp add del mod">
        <pc:chgData name="松浦英宗" userId="9b03fd3a-662f-49ff-9af1-1b93cf7aab22" providerId="ADAL" clId="{56E9DFAE-DDAD-4FCA-8AED-56B2D15DB479}" dt="2026-02-15T05:00:19.102" v="22722" actId="47"/>
        <pc:sldMkLst>
          <pc:docMk/>
          <pc:sldMk cId="2006553112" sldId="6068"/>
        </pc:sldMkLst>
        <pc:spChg chg="mod">
          <ac:chgData name="松浦英宗" userId="9b03fd3a-662f-49ff-9af1-1b93cf7aab22" providerId="ADAL" clId="{56E9DFAE-DDAD-4FCA-8AED-56B2D15DB479}" dt="2026-02-15T04:24:28.487" v="22117" actId="207"/>
          <ac:spMkLst>
            <pc:docMk/>
            <pc:sldMk cId="2006553112" sldId="6068"/>
            <ac:spMk id="2" creationId="{2A4C2008-9FF2-789F-079E-DD75BDB975D0}"/>
          </ac:spMkLst>
        </pc:spChg>
        <pc:spChg chg="add mod">
          <ac:chgData name="松浦英宗" userId="9b03fd3a-662f-49ff-9af1-1b93cf7aab22" providerId="ADAL" clId="{56E9DFAE-DDAD-4FCA-8AED-56B2D15DB479}" dt="2026-02-15T04:29:22.530" v="22216" actId="12788"/>
          <ac:spMkLst>
            <pc:docMk/>
            <pc:sldMk cId="2006553112" sldId="6068"/>
            <ac:spMk id="3" creationId="{F7F9D720-E43C-8647-7569-72BE9A2151AD}"/>
          </ac:spMkLst>
        </pc:spChg>
        <pc:spChg chg="add del mod">
          <ac:chgData name="松浦英宗" userId="9b03fd3a-662f-49ff-9af1-1b93cf7aab22" providerId="ADAL" clId="{56E9DFAE-DDAD-4FCA-8AED-56B2D15DB479}" dt="2026-02-15T04:24:16.361" v="22112" actId="478"/>
          <ac:spMkLst>
            <pc:docMk/>
            <pc:sldMk cId="2006553112" sldId="6068"/>
            <ac:spMk id="4" creationId="{9E3500C2-1760-85CA-6614-4B60C41B68B7}"/>
          </ac:spMkLst>
        </pc:spChg>
        <pc:spChg chg="add mod ord">
          <ac:chgData name="松浦英宗" userId="9b03fd3a-662f-49ff-9af1-1b93cf7aab22" providerId="ADAL" clId="{56E9DFAE-DDAD-4FCA-8AED-56B2D15DB479}" dt="2026-02-15T04:24:25.273" v="22116" actId="207"/>
          <ac:spMkLst>
            <pc:docMk/>
            <pc:sldMk cId="2006553112" sldId="6068"/>
            <ac:spMk id="5" creationId="{22F012DE-072C-8C6C-8DDB-B1F3BE5A0617}"/>
          </ac:spMkLst>
        </pc:spChg>
        <pc:spChg chg="add mod">
          <ac:chgData name="松浦英宗" userId="9b03fd3a-662f-49ff-9af1-1b93cf7aab22" providerId="ADAL" clId="{56E9DFAE-DDAD-4FCA-8AED-56B2D15DB479}" dt="2026-02-15T04:29:14.769" v="22214" actId="14100"/>
          <ac:spMkLst>
            <pc:docMk/>
            <pc:sldMk cId="2006553112" sldId="6068"/>
            <ac:spMk id="6" creationId="{28D0DF38-0F84-FBB5-06D6-321488CFE548}"/>
          </ac:spMkLst>
        </pc:spChg>
        <pc:spChg chg="add mod">
          <ac:chgData name="松浦英宗" userId="9b03fd3a-662f-49ff-9af1-1b93cf7aab22" providerId="ADAL" clId="{56E9DFAE-DDAD-4FCA-8AED-56B2D15DB479}" dt="2026-02-15T04:25:02.036" v="22154" actId="571"/>
          <ac:spMkLst>
            <pc:docMk/>
            <pc:sldMk cId="2006553112" sldId="6068"/>
            <ac:spMk id="7" creationId="{511A0079-8D60-80AB-B24C-9B3B7F6A499E}"/>
          </ac:spMkLst>
        </pc:spChg>
        <pc:spChg chg="add mod">
          <ac:chgData name="松浦英宗" userId="9b03fd3a-662f-49ff-9af1-1b93cf7aab22" providerId="ADAL" clId="{56E9DFAE-DDAD-4FCA-8AED-56B2D15DB479}" dt="2026-02-15T04:25:02.036" v="22154" actId="571"/>
          <ac:spMkLst>
            <pc:docMk/>
            <pc:sldMk cId="2006553112" sldId="6068"/>
            <ac:spMk id="8" creationId="{B024B37A-CCC0-44A9-B2CF-B2C20050C9FB}"/>
          </ac:spMkLst>
        </pc:spChg>
        <pc:spChg chg="add mod">
          <ac:chgData name="松浦英宗" userId="9b03fd3a-662f-49ff-9af1-1b93cf7aab22" providerId="ADAL" clId="{56E9DFAE-DDAD-4FCA-8AED-56B2D15DB479}" dt="2026-02-15T04:29:18.408" v="22215" actId="14100"/>
          <ac:spMkLst>
            <pc:docMk/>
            <pc:sldMk cId="2006553112" sldId="6068"/>
            <ac:spMk id="9" creationId="{3F484BBE-3588-C1CE-3794-C28F2AC4E195}"/>
          </ac:spMkLst>
        </pc:spChg>
        <pc:spChg chg="mod">
          <ac:chgData name="松浦英宗" userId="9b03fd3a-662f-49ff-9af1-1b93cf7aab22" providerId="ADAL" clId="{56E9DFAE-DDAD-4FCA-8AED-56B2D15DB479}" dt="2026-02-15T04:29:14.769" v="22214" actId="14100"/>
          <ac:spMkLst>
            <pc:docMk/>
            <pc:sldMk cId="2006553112" sldId="6068"/>
            <ac:spMk id="13" creationId="{51847A81-6783-ECF6-8CCE-3C0E6602456F}"/>
          </ac:spMkLst>
        </pc:spChg>
        <pc:spChg chg="mod">
          <ac:chgData name="松浦英宗" userId="9b03fd3a-662f-49ff-9af1-1b93cf7aab22" providerId="ADAL" clId="{56E9DFAE-DDAD-4FCA-8AED-56B2D15DB479}" dt="2026-02-15T04:29:18.408" v="22215" actId="14100"/>
          <ac:spMkLst>
            <pc:docMk/>
            <pc:sldMk cId="2006553112" sldId="6068"/>
            <ac:spMk id="14" creationId="{E5711B01-C73B-26C2-CE3B-9CEE45BAFA98}"/>
          </ac:spMkLst>
        </pc:spChg>
        <pc:spChg chg="mod">
          <ac:chgData name="松浦英宗" userId="9b03fd3a-662f-49ff-9af1-1b93cf7aab22" providerId="ADAL" clId="{56E9DFAE-DDAD-4FCA-8AED-56B2D15DB479}" dt="2026-02-15T04:29:14.769" v="22214" actId="14100"/>
          <ac:spMkLst>
            <pc:docMk/>
            <pc:sldMk cId="2006553112" sldId="6068"/>
            <ac:spMk id="17" creationId="{CA5C7CC7-520A-1268-4A95-59C5A5E4AC9D}"/>
          </ac:spMkLst>
        </pc:spChg>
        <pc:spChg chg="mod">
          <ac:chgData name="松浦英宗" userId="9b03fd3a-662f-49ff-9af1-1b93cf7aab22" providerId="ADAL" clId="{56E9DFAE-DDAD-4FCA-8AED-56B2D15DB479}" dt="2026-02-15T04:29:18.408" v="22215" actId="14100"/>
          <ac:spMkLst>
            <pc:docMk/>
            <pc:sldMk cId="2006553112" sldId="6068"/>
            <ac:spMk id="18" creationId="{FA2DABC9-0357-988E-A877-D193B208E901}"/>
          </ac:spMkLst>
        </pc:spChg>
        <pc:grpChg chg="add mod">
          <ac:chgData name="松浦英宗" userId="9b03fd3a-662f-49ff-9af1-1b93cf7aab22" providerId="ADAL" clId="{56E9DFAE-DDAD-4FCA-8AED-56B2D15DB479}" dt="2026-02-15T04:25:55.718" v="22181" actId="164"/>
          <ac:grpSpMkLst>
            <pc:docMk/>
            <pc:sldMk cId="2006553112" sldId="6068"/>
            <ac:grpSpMk id="10" creationId="{1A120424-3103-793A-C3A9-DC9546C59742}"/>
          </ac:grpSpMkLst>
        </pc:grpChg>
        <pc:grpChg chg="add mod">
          <ac:chgData name="松浦英宗" userId="9b03fd3a-662f-49ff-9af1-1b93cf7aab22" providerId="ADAL" clId="{56E9DFAE-DDAD-4FCA-8AED-56B2D15DB479}" dt="2026-02-15T04:25:55.718" v="22181" actId="164"/>
          <ac:grpSpMkLst>
            <pc:docMk/>
            <pc:sldMk cId="2006553112" sldId="6068"/>
            <ac:grpSpMk id="12" creationId="{973D5BCC-7D7B-4002-1FA0-732030E142D5}"/>
          </ac:grpSpMkLst>
        </pc:grpChg>
        <pc:grpChg chg="add mod">
          <ac:chgData name="松浦英宗" userId="9b03fd3a-662f-49ff-9af1-1b93cf7aab22" providerId="ADAL" clId="{56E9DFAE-DDAD-4FCA-8AED-56B2D15DB479}" dt="2026-02-15T04:25:55.718" v="22181" actId="164"/>
          <ac:grpSpMkLst>
            <pc:docMk/>
            <pc:sldMk cId="2006553112" sldId="6068"/>
            <ac:grpSpMk id="16" creationId="{E5B44A10-8921-B95F-FB59-1142ED8B0FF7}"/>
          </ac:grpSpMkLst>
        </pc:grpChg>
        <pc:grpChg chg="add mod">
          <ac:chgData name="松浦英宗" userId="9b03fd3a-662f-49ff-9af1-1b93cf7aab22" providerId="ADAL" clId="{56E9DFAE-DDAD-4FCA-8AED-56B2D15DB479}" dt="2026-02-15T04:29:22.530" v="22216" actId="12788"/>
          <ac:grpSpMkLst>
            <pc:docMk/>
            <pc:sldMk cId="2006553112" sldId="6068"/>
            <ac:grpSpMk id="19" creationId="{B8C8B01C-6626-C536-8C03-F50DBF2CFB5B}"/>
          </ac:grpSpMkLst>
        </pc:grpChg>
        <pc:cxnChg chg="add mod">
          <ac:chgData name="松浦英宗" userId="9b03fd3a-662f-49ff-9af1-1b93cf7aab22" providerId="ADAL" clId="{56E9DFAE-DDAD-4FCA-8AED-56B2D15DB479}" dt="2026-02-15T04:25:55.718" v="22181" actId="164"/>
          <ac:cxnSpMkLst>
            <pc:docMk/>
            <pc:sldMk cId="2006553112" sldId="6068"/>
            <ac:cxnSpMk id="11" creationId="{573B7E7D-3D5D-A28C-9D4E-167DD3BD3A6C}"/>
          </ac:cxnSpMkLst>
        </pc:cxnChg>
        <pc:cxnChg chg="add mod">
          <ac:chgData name="松浦英宗" userId="9b03fd3a-662f-49ff-9af1-1b93cf7aab22" providerId="ADAL" clId="{56E9DFAE-DDAD-4FCA-8AED-56B2D15DB479}" dt="2026-02-15T04:25:55.718" v="22181" actId="164"/>
          <ac:cxnSpMkLst>
            <pc:docMk/>
            <pc:sldMk cId="2006553112" sldId="6068"/>
            <ac:cxnSpMk id="15" creationId="{D038C8AF-7B9C-FF05-54F5-A89EA55DDF40}"/>
          </ac:cxnSpMkLst>
        </pc:cxnChg>
      </pc:sldChg>
      <pc:sldChg chg="addSp modSp add del mod ord">
        <pc:chgData name="松浦英宗" userId="9b03fd3a-662f-49ff-9af1-1b93cf7aab22" providerId="ADAL" clId="{56E9DFAE-DDAD-4FCA-8AED-56B2D15DB479}" dt="2026-02-15T05:00:19.102" v="22722" actId="47"/>
        <pc:sldMkLst>
          <pc:docMk/>
          <pc:sldMk cId="3833159214" sldId="6069"/>
        </pc:sldMkLst>
        <pc:spChg chg="mod">
          <ac:chgData name="松浦英宗" userId="9b03fd3a-662f-49ff-9af1-1b93cf7aab22" providerId="ADAL" clId="{56E9DFAE-DDAD-4FCA-8AED-56B2D15DB479}" dt="2026-02-15T04:30:47.085" v="22234" actId="207"/>
          <ac:spMkLst>
            <pc:docMk/>
            <pc:sldMk cId="3833159214" sldId="6069"/>
            <ac:spMk id="2" creationId="{D58CB8EB-D130-BE89-E8F0-6DD1DD8BDE89}"/>
          </ac:spMkLst>
        </pc:spChg>
        <pc:spChg chg="mod">
          <ac:chgData name="松浦英宗" userId="9b03fd3a-662f-49ff-9af1-1b93cf7aab22" providerId="ADAL" clId="{56E9DFAE-DDAD-4FCA-8AED-56B2D15DB479}" dt="2026-02-15T04:32:36.505" v="22361" actId="1036"/>
          <ac:spMkLst>
            <pc:docMk/>
            <pc:sldMk cId="3833159214" sldId="6069"/>
            <ac:spMk id="4" creationId="{D18398A7-9EC7-A545-CAE0-B529EF87D78B}"/>
          </ac:spMkLst>
        </pc:spChg>
        <pc:spChg chg="mod">
          <ac:chgData name="松浦英宗" userId="9b03fd3a-662f-49ff-9af1-1b93cf7aab22" providerId="ADAL" clId="{56E9DFAE-DDAD-4FCA-8AED-56B2D15DB479}" dt="2026-02-15T04:36:16.730" v="22392" actId="207"/>
          <ac:spMkLst>
            <pc:docMk/>
            <pc:sldMk cId="3833159214" sldId="6069"/>
            <ac:spMk id="5" creationId="{F3ED8A80-A996-C5A1-B5D1-3D3AC03110BB}"/>
          </ac:spMkLst>
        </pc:spChg>
        <pc:spChg chg="mod">
          <ac:chgData name="松浦英宗" userId="9b03fd3a-662f-49ff-9af1-1b93cf7aab22" providerId="ADAL" clId="{56E9DFAE-DDAD-4FCA-8AED-56B2D15DB479}" dt="2026-02-15T04:32:25.061" v="22345" actId="14100"/>
          <ac:spMkLst>
            <pc:docMk/>
            <pc:sldMk cId="3833159214" sldId="6069"/>
            <ac:spMk id="7" creationId="{BD04B81E-E14F-F399-3F39-EC733DFD801C}"/>
          </ac:spMkLst>
        </pc:spChg>
        <pc:spChg chg="mod">
          <ac:chgData name="松浦英宗" userId="9b03fd3a-662f-49ff-9af1-1b93cf7aab22" providerId="ADAL" clId="{56E9DFAE-DDAD-4FCA-8AED-56B2D15DB479}" dt="2026-02-15T04:36:16.730" v="22392" actId="207"/>
          <ac:spMkLst>
            <pc:docMk/>
            <pc:sldMk cId="3833159214" sldId="6069"/>
            <ac:spMk id="8" creationId="{66AD5C6D-5639-2C75-DCA6-2C1C5E70165C}"/>
          </ac:spMkLst>
        </pc:spChg>
        <pc:spChg chg="mod">
          <ac:chgData name="松浦英宗" userId="9b03fd3a-662f-49ff-9af1-1b93cf7aab22" providerId="ADAL" clId="{56E9DFAE-DDAD-4FCA-8AED-56B2D15DB479}" dt="2026-02-15T04:32:25.061" v="22345" actId="14100"/>
          <ac:spMkLst>
            <pc:docMk/>
            <pc:sldMk cId="3833159214" sldId="6069"/>
            <ac:spMk id="10" creationId="{DF3C30C0-F496-169A-AC66-9C9BDF0D9A70}"/>
          </ac:spMkLst>
        </pc:spChg>
        <pc:spChg chg="mod">
          <ac:chgData name="松浦英宗" userId="9b03fd3a-662f-49ff-9af1-1b93cf7aab22" providerId="ADAL" clId="{56E9DFAE-DDAD-4FCA-8AED-56B2D15DB479}" dt="2026-02-15T04:36:16.730" v="22392" actId="207"/>
          <ac:spMkLst>
            <pc:docMk/>
            <pc:sldMk cId="3833159214" sldId="6069"/>
            <ac:spMk id="11" creationId="{F2038297-0E4D-5CD0-F32C-77B69D111592}"/>
          </ac:spMkLst>
        </pc:spChg>
        <pc:spChg chg="mod">
          <ac:chgData name="松浦英宗" userId="9b03fd3a-662f-49ff-9af1-1b93cf7aab22" providerId="ADAL" clId="{56E9DFAE-DDAD-4FCA-8AED-56B2D15DB479}" dt="2026-02-15T04:32:25.061" v="22345" actId="14100"/>
          <ac:spMkLst>
            <pc:docMk/>
            <pc:sldMk cId="3833159214" sldId="6069"/>
            <ac:spMk id="13" creationId="{6401BA20-5576-7306-EC06-240420B410A7}"/>
          </ac:spMkLst>
        </pc:spChg>
        <pc:spChg chg="mod">
          <ac:chgData name="松浦英宗" userId="9b03fd3a-662f-49ff-9af1-1b93cf7aab22" providerId="ADAL" clId="{56E9DFAE-DDAD-4FCA-8AED-56B2D15DB479}" dt="2026-02-15T04:36:16.730" v="22392" actId="207"/>
          <ac:spMkLst>
            <pc:docMk/>
            <pc:sldMk cId="3833159214" sldId="6069"/>
            <ac:spMk id="14" creationId="{1F4B35A7-F0A7-D9C9-B61C-4DFDC3F110F0}"/>
          </ac:spMkLst>
        </pc:spChg>
        <pc:grpChg chg="add mod">
          <ac:chgData name="松浦英宗" userId="9b03fd3a-662f-49ff-9af1-1b93cf7aab22" providerId="ADAL" clId="{56E9DFAE-DDAD-4FCA-8AED-56B2D15DB479}" dt="2026-02-15T04:32:19.851" v="22344" actId="164"/>
          <ac:grpSpMkLst>
            <pc:docMk/>
            <pc:sldMk cId="3833159214" sldId="6069"/>
            <ac:grpSpMk id="3" creationId="{A5612B33-AB3C-0763-9B66-B942EFD0BFED}"/>
          </ac:grpSpMkLst>
        </pc:grpChg>
        <pc:grpChg chg="add mod">
          <ac:chgData name="松浦英宗" userId="9b03fd3a-662f-49ff-9af1-1b93cf7aab22" providerId="ADAL" clId="{56E9DFAE-DDAD-4FCA-8AED-56B2D15DB479}" dt="2026-02-15T04:32:19.851" v="22344" actId="164"/>
          <ac:grpSpMkLst>
            <pc:docMk/>
            <pc:sldMk cId="3833159214" sldId="6069"/>
            <ac:grpSpMk id="6" creationId="{45C6EC40-422E-5687-BC0E-87FDEBD5B54E}"/>
          </ac:grpSpMkLst>
        </pc:grpChg>
        <pc:grpChg chg="add mod">
          <ac:chgData name="松浦英宗" userId="9b03fd3a-662f-49ff-9af1-1b93cf7aab22" providerId="ADAL" clId="{56E9DFAE-DDAD-4FCA-8AED-56B2D15DB479}" dt="2026-02-15T04:32:19.851" v="22344" actId="164"/>
          <ac:grpSpMkLst>
            <pc:docMk/>
            <pc:sldMk cId="3833159214" sldId="6069"/>
            <ac:grpSpMk id="9" creationId="{B7793D0A-4C0F-4CEC-E374-8B75169CB84A}"/>
          </ac:grpSpMkLst>
        </pc:grpChg>
        <pc:grpChg chg="add mod">
          <ac:chgData name="松浦英宗" userId="9b03fd3a-662f-49ff-9af1-1b93cf7aab22" providerId="ADAL" clId="{56E9DFAE-DDAD-4FCA-8AED-56B2D15DB479}" dt="2026-02-15T04:32:19.851" v="22344" actId="164"/>
          <ac:grpSpMkLst>
            <pc:docMk/>
            <pc:sldMk cId="3833159214" sldId="6069"/>
            <ac:grpSpMk id="12" creationId="{52069B20-EE9F-A767-3527-FE5CF7AC4402}"/>
          </ac:grpSpMkLst>
        </pc:grpChg>
        <pc:grpChg chg="add mod">
          <ac:chgData name="松浦英宗" userId="9b03fd3a-662f-49ff-9af1-1b93cf7aab22" providerId="ADAL" clId="{56E9DFAE-DDAD-4FCA-8AED-56B2D15DB479}" dt="2026-02-15T04:32:40.672" v="22368" actId="1035"/>
          <ac:grpSpMkLst>
            <pc:docMk/>
            <pc:sldMk cId="3833159214" sldId="6069"/>
            <ac:grpSpMk id="15" creationId="{6A56B0B5-46C3-F6B1-907E-A847A6808494}"/>
          </ac:grpSpMkLst>
        </pc:grpChg>
      </pc:sldChg>
      <pc:sldChg chg="addSp modSp add del mod ord">
        <pc:chgData name="松浦英宗" userId="9b03fd3a-662f-49ff-9af1-1b93cf7aab22" providerId="ADAL" clId="{56E9DFAE-DDAD-4FCA-8AED-56B2D15DB479}" dt="2026-02-15T05:00:19.102" v="22722" actId="47"/>
        <pc:sldMkLst>
          <pc:docMk/>
          <pc:sldMk cId="4161512569" sldId="6070"/>
        </pc:sldMkLst>
        <pc:spChg chg="add mod ord">
          <ac:chgData name="松浦英宗" userId="9b03fd3a-662f-49ff-9af1-1b93cf7aab22" providerId="ADAL" clId="{56E9DFAE-DDAD-4FCA-8AED-56B2D15DB479}" dt="2026-02-15T04:36:54.451" v="22394" actId="167"/>
          <ac:spMkLst>
            <pc:docMk/>
            <pc:sldMk cId="4161512569" sldId="6070"/>
            <ac:spMk id="3" creationId="{BF6CDB80-1691-7840-90E0-A53C16ED01C0}"/>
          </ac:spMkLst>
        </pc:spChg>
        <pc:spChg chg="add mod">
          <ac:chgData name="松浦英宗" userId="9b03fd3a-662f-49ff-9af1-1b93cf7aab22" providerId="ADAL" clId="{56E9DFAE-DDAD-4FCA-8AED-56B2D15DB479}" dt="2026-02-15T04:41:35.009" v="22552" actId="164"/>
          <ac:spMkLst>
            <pc:docMk/>
            <pc:sldMk cId="4161512569" sldId="6070"/>
            <ac:spMk id="4" creationId="{6D92A9F6-8D4A-A820-5175-148F0113CDC8}"/>
          </ac:spMkLst>
        </pc:spChg>
        <pc:spChg chg="add mod">
          <ac:chgData name="松浦英宗" userId="9b03fd3a-662f-49ff-9af1-1b93cf7aab22" providerId="ADAL" clId="{56E9DFAE-DDAD-4FCA-8AED-56B2D15DB479}" dt="2026-02-15T04:41:35.009" v="22552" actId="164"/>
          <ac:spMkLst>
            <pc:docMk/>
            <pc:sldMk cId="4161512569" sldId="6070"/>
            <ac:spMk id="5" creationId="{1A7607C5-352A-5389-8D82-34A4AF2BC8E4}"/>
          </ac:spMkLst>
        </pc:spChg>
        <pc:grpChg chg="add mod">
          <ac:chgData name="松浦英宗" userId="9b03fd3a-662f-49ff-9af1-1b93cf7aab22" providerId="ADAL" clId="{56E9DFAE-DDAD-4FCA-8AED-56B2D15DB479}" dt="2026-02-15T04:41:36.040" v="22553" actId="12788"/>
          <ac:grpSpMkLst>
            <pc:docMk/>
            <pc:sldMk cId="4161512569" sldId="6070"/>
            <ac:grpSpMk id="6" creationId="{51FDFDCF-9C5B-C5DC-EC89-8ADBE5CB6B25}"/>
          </ac:grpSpMkLst>
        </pc:grpChg>
      </pc:sldChg>
      <pc:sldChg chg="addSp delSp modSp add del mod ord">
        <pc:chgData name="松浦英宗" userId="9b03fd3a-662f-49ff-9af1-1b93cf7aab22" providerId="ADAL" clId="{56E9DFAE-DDAD-4FCA-8AED-56B2D15DB479}" dt="2026-02-15T05:00:19.102" v="22722" actId="47"/>
        <pc:sldMkLst>
          <pc:docMk/>
          <pc:sldMk cId="3550573515" sldId="6071"/>
        </pc:sldMkLst>
        <pc:spChg chg="mod">
          <ac:chgData name="松浦英宗" userId="9b03fd3a-662f-49ff-9af1-1b93cf7aab22" providerId="ADAL" clId="{56E9DFAE-DDAD-4FCA-8AED-56B2D15DB479}" dt="2026-02-15T04:42:46.711" v="22562" actId="207"/>
          <ac:spMkLst>
            <pc:docMk/>
            <pc:sldMk cId="3550573515" sldId="6071"/>
            <ac:spMk id="2" creationId="{D8C5CD25-2707-35D7-86B5-4E06222A5C70}"/>
          </ac:spMkLst>
        </pc:spChg>
        <pc:spChg chg="add mod ord">
          <ac:chgData name="松浦英宗" userId="9b03fd3a-662f-49ff-9af1-1b93cf7aab22" providerId="ADAL" clId="{56E9DFAE-DDAD-4FCA-8AED-56B2D15DB479}" dt="2026-02-15T04:43:26.719" v="22574" actId="207"/>
          <ac:spMkLst>
            <pc:docMk/>
            <pc:sldMk cId="3550573515" sldId="6071"/>
            <ac:spMk id="3" creationId="{F2297F66-8079-10D4-C5EB-F6DF7441CB58}"/>
          </ac:spMkLst>
        </pc:spChg>
        <pc:spChg chg="add del mod">
          <ac:chgData name="松浦英宗" userId="9b03fd3a-662f-49ff-9af1-1b93cf7aab22" providerId="ADAL" clId="{56E9DFAE-DDAD-4FCA-8AED-56B2D15DB479}" dt="2026-02-15T04:43:01.535" v="22569" actId="478"/>
          <ac:spMkLst>
            <pc:docMk/>
            <pc:sldMk cId="3550573515" sldId="6071"/>
            <ac:spMk id="4" creationId="{183C9282-067A-8A95-E2D7-F8B11321F776}"/>
          </ac:spMkLst>
        </pc:spChg>
        <pc:spChg chg="del">
          <ac:chgData name="松浦英宗" userId="9b03fd3a-662f-49ff-9af1-1b93cf7aab22" providerId="ADAL" clId="{56E9DFAE-DDAD-4FCA-8AED-56B2D15DB479}" dt="2026-02-15T04:43:10.838" v="22572" actId="478"/>
          <ac:spMkLst>
            <pc:docMk/>
            <pc:sldMk cId="3550573515" sldId="6071"/>
            <ac:spMk id="6" creationId="{8256F578-2D31-CF62-5AF0-1B8762868928}"/>
          </ac:spMkLst>
        </pc:spChg>
        <pc:spChg chg="mod topLvl">
          <ac:chgData name="松浦英宗" userId="9b03fd3a-662f-49ff-9af1-1b93cf7aab22" providerId="ADAL" clId="{56E9DFAE-DDAD-4FCA-8AED-56B2D15DB479}" dt="2026-02-15T04:47:10.989" v="22585"/>
          <ac:spMkLst>
            <pc:docMk/>
            <pc:sldMk cId="3550573515" sldId="6071"/>
            <ac:spMk id="7" creationId="{1BB3C9C4-EE83-8515-889E-CAD9D932DAD3}"/>
          </ac:spMkLst>
        </pc:spChg>
        <pc:spChg chg="mod topLvl">
          <ac:chgData name="松浦英宗" userId="9b03fd3a-662f-49ff-9af1-1b93cf7aab22" providerId="ADAL" clId="{56E9DFAE-DDAD-4FCA-8AED-56B2D15DB479}" dt="2026-02-15T04:43:39.119" v="22576" actId="207"/>
          <ac:spMkLst>
            <pc:docMk/>
            <pc:sldMk cId="3550573515" sldId="6071"/>
            <ac:spMk id="8" creationId="{1E20AB16-023C-CEE8-30A0-219032391F85}"/>
          </ac:spMkLst>
        </pc:spChg>
        <pc:spChg chg="del mod topLvl">
          <ac:chgData name="松浦英宗" userId="9b03fd3a-662f-49ff-9af1-1b93cf7aab22" providerId="ADAL" clId="{56E9DFAE-DDAD-4FCA-8AED-56B2D15DB479}" dt="2026-02-15T04:43:10.838" v="22572" actId="478"/>
          <ac:spMkLst>
            <pc:docMk/>
            <pc:sldMk cId="3550573515" sldId="6071"/>
            <ac:spMk id="10" creationId="{04719E7E-D7D8-7ED3-129B-A55A17BFDD60}"/>
          </ac:spMkLst>
        </pc:spChg>
        <pc:spChg chg="mod topLvl">
          <ac:chgData name="松浦英宗" userId="9b03fd3a-662f-49ff-9af1-1b93cf7aab22" providerId="ADAL" clId="{56E9DFAE-DDAD-4FCA-8AED-56B2D15DB479}" dt="2026-02-15T04:47:16.094" v="22587"/>
          <ac:spMkLst>
            <pc:docMk/>
            <pc:sldMk cId="3550573515" sldId="6071"/>
            <ac:spMk id="11" creationId="{3AF5F7AC-562F-907F-8C57-81A850D912A6}"/>
          </ac:spMkLst>
        </pc:spChg>
        <pc:spChg chg="mod topLvl">
          <ac:chgData name="松浦英宗" userId="9b03fd3a-662f-49ff-9af1-1b93cf7aab22" providerId="ADAL" clId="{56E9DFAE-DDAD-4FCA-8AED-56B2D15DB479}" dt="2026-02-15T04:43:39.119" v="22576" actId="207"/>
          <ac:spMkLst>
            <pc:docMk/>
            <pc:sldMk cId="3550573515" sldId="6071"/>
            <ac:spMk id="12" creationId="{311AE829-61A8-99F0-8EF1-A8F452FC5F76}"/>
          </ac:spMkLst>
        </pc:spChg>
        <pc:spChg chg="del mod topLvl">
          <ac:chgData name="松浦英宗" userId="9b03fd3a-662f-49ff-9af1-1b93cf7aab22" providerId="ADAL" clId="{56E9DFAE-DDAD-4FCA-8AED-56B2D15DB479}" dt="2026-02-15T04:43:10.838" v="22572" actId="478"/>
          <ac:spMkLst>
            <pc:docMk/>
            <pc:sldMk cId="3550573515" sldId="6071"/>
            <ac:spMk id="14" creationId="{2B4B8FF3-0227-6686-E62F-1E117E06482D}"/>
          </ac:spMkLst>
        </pc:spChg>
        <pc:spChg chg="mod topLvl">
          <ac:chgData name="松浦英宗" userId="9b03fd3a-662f-49ff-9af1-1b93cf7aab22" providerId="ADAL" clId="{56E9DFAE-DDAD-4FCA-8AED-56B2D15DB479}" dt="2026-02-15T04:47:21.678" v="22589"/>
          <ac:spMkLst>
            <pc:docMk/>
            <pc:sldMk cId="3550573515" sldId="6071"/>
            <ac:spMk id="15" creationId="{85CBF27C-6895-5C9C-05FE-B1A880BF8CA8}"/>
          </ac:spMkLst>
        </pc:spChg>
        <pc:spChg chg="mod topLvl">
          <ac:chgData name="松浦英宗" userId="9b03fd3a-662f-49ff-9af1-1b93cf7aab22" providerId="ADAL" clId="{56E9DFAE-DDAD-4FCA-8AED-56B2D15DB479}" dt="2026-02-15T04:43:39.119" v="22576" actId="207"/>
          <ac:spMkLst>
            <pc:docMk/>
            <pc:sldMk cId="3550573515" sldId="6071"/>
            <ac:spMk id="16" creationId="{828B3A99-255E-B106-CBC8-4123C4188A14}"/>
          </ac:spMkLst>
        </pc:spChg>
        <pc:spChg chg="del">
          <ac:chgData name="松浦英宗" userId="9b03fd3a-662f-49ff-9af1-1b93cf7aab22" providerId="ADAL" clId="{56E9DFAE-DDAD-4FCA-8AED-56B2D15DB479}" dt="2026-02-15T04:43:10.838" v="22572" actId="478"/>
          <ac:spMkLst>
            <pc:docMk/>
            <pc:sldMk cId="3550573515" sldId="6071"/>
            <ac:spMk id="18" creationId="{5ED644C2-7A61-E714-512E-F9C780954FFE}"/>
          </ac:spMkLst>
        </pc:spChg>
        <pc:spChg chg="mod topLvl">
          <ac:chgData name="松浦英宗" userId="9b03fd3a-662f-49ff-9af1-1b93cf7aab22" providerId="ADAL" clId="{56E9DFAE-DDAD-4FCA-8AED-56B2D15DB479}" dt="2026-02-15T04:47:27.854" v="22591"/>
          <ac:spMkLst>
            <pc:docMk/>
            <pc:sldMk cId="3550573515" sldId="6071"/>
            <ac:spMk id="19" creationId="{2D2E7A1F-244D-BF4B-9FB9-1E80DAD525BE}"/>
          </ac:spMkLst>
        </pc:spChg>
        <pc:spChg chg="mod topLvl">
          <ac:chgData name="松浦英宗" userId="9b03fd3a-662f-49ff-9af1-1b93cf7aab22" providerId="ADAL" clId="{56E9DFAE-DDAD-4FCA-8AED-56B2D15DB479}" dt="2026-02-15T04:43:39.119" v="22576" actId="207"/>
          <ac:spMkLst>
            <pc:docMk/>
            <pc:sldMk cId="3550573515" sldId="6071"/>
            <ac:spMk id="20" creationId="{10D9D46A-B2EF-57B7-284B-DF2DACF2B593}"/>
          </ac:spMkLst>
        </pc:spChg>
      </pc:sldChg>
      <pc:sldChg chg="add del">
        <pc:chgData name="松浦英宗" userId="9b03fd3a-662f-49ff-9af1-1b93cf7aab22" providerId="ADAL" clId="{56E9DFAE-DDAD-4FCA-8AED-56B2D15DB479}" dt="2026-02-15T03:26:35.348" v="21611" actId="47"/>
        <pc:sldMkLst>
          <pc:docMk/>
          <pc:sldMk cId="4186287069" sldId="6072"/>
        </pc:sldMkLst>
      </pc:sldChg>
      <pc:sldChg chg="addSp modSp add del mod ord">
        <pc:chgData name="松浦英宗" userId="9b03fd3a-662f-49ff-9af1-1b93cf7aab22" providerId="ADAL" clId="{56E9DFAE-DDAD-4FCA-8AED-56B2D15DB479}" dt="2026-02-15T05:00:19.102" v="22722" actId="47"/>
        <pc:sldMkLst>
          <pc:docMk/>
          <pc:sldMk cId="2841538504" sldId="6073"/>
        </pc:sldMkLst>
        <pc:spChg chg="add mod">
          <ac:chgData name="松浦英宗" userId="9b03fd3a-662f-49ff-9af1-1b93cf7aab22" providerId="ADAL" clId="{56E9DFAE-DDAD-4FCA-8AED-56B2D15DB479}" dt="2026-02-15T04:50:56.847" v="22697" actId="403"/>
          <ac:spMkLst>
            <pc:docMk/>
            <pc:sldMk cId="2841538504" sldId="6073"/>
            <ac:spMk id="3" creationId="{1729C507-3647-04E3-8853-C89BD3BCE390}"/>
          </ac:spMkLst>
        </pc:spChg>
        <pc:spChg chg="add mod">
          <ac:chgData name="松浦英宗" userId="9b03fd3a-662f-49ff-9af1-1b93cf7aab22" providerId="ADAL" clId="{56E9DFAE-DDAD-4FCA-8AED-56B2D15DB479}" dt="2026-02-15T04:49:53.880" v="22673" actId="164"/>
          <ac:spMkLst>
            <pc:docMk/>
            <pc:sldMk cId="2841538504" sldId="6073"/>
            <ac:spMk id="4" creationId="{C843AF3F-7435-9011-AAD6-81E3D2326CA7}"/>
          </ac:spMkLst>
        </pc:spChg>
        <pc:spChg chg="mod">
          <ac:chgData name="松浦英宗" userId="9b03fd3a-662f-49ff-9af1-1b93cf7aab22" providerId="ADAL" clId="{56E9DFAE-DDAD-4FCA-8AED-56B2D15DB479}" dt="2026-02-15T04:50:56.847" v="22697" actId="403"/>
          <ac:spMkLst>
            <pc:docMk/>
            <pc:sldMk cId="2841538504" sldId="6073"/>
            <ac:spMk id="7" creationId="{8EB0CBB0-DDCC-E825-5C57-F7724403E4BD}"/>
          </ac:spMkLst>
        </pc:spChg>
        <pc:spChg chg="mod">
          <ac:chgData name="松浦英宗" userId="9b03fd3a-662f-49ff-9af1-1b93cf7aab22" providerId="ADAL" clId="{56E9DFAE-DDAD-4FCA-8AED-56B2D15DB479}" dt="2026-02-15T04:49:58.228" v="22677" actId="20577"/>
          <ac:spMkLst>
            <pc:docMk/>
            <pc:sldMk cId="2841538504" sldId="6073"/>
            <ac:spMk id="8" creationId="{160883D4-68AF-BAD2-F4C9-0450A26A9D22}"/>
          </ac:spMkLst>
        </pc:spChg>
        <pc:spChg chg="mod">
          <ac:chgData name="松浦英宗" userId="9b03fd3a-662f-49ff-9af1-1b93cf7aab22" providerId="ADAL" clId="{56E9DFAE-DDAD-4FCA-8AED-56B2D15DB479}" dt="2026-02-15T04:50:56.847" v="22697" actId="403"/>
          <ac:spMkLst>
            <pc:docMk/>
            <pc:sldMk cId="2841538504" sldId="6073"/>
            <ac:spMk id="10" creationId="{B11686A4-A788-6BD1-0040-A9DCE57C1F25}"/>
          </ac:spMkLst>
        </pc:spChg>
        <pc:spChg chg="mod">
          <ac:chgData name="松浦英宗" userId="9b03fd3a-662f-49ff-9af1-1b93cf7aab22" providerId="ADAL" clId="{56E9DFAE-DDAD-4FCA-8AED-56B2D15DB479}" dt="2026-02-15T04:49:59.731" v="22679" actId="20577"/>
          <ac:spMkLst>
            <pc:docMk/>
            <pc:sldMk cId="2841538504" sldId="6073"/>
            <ac:spMk id="11" creationId="{EC354F0C-03BD-B4D7-10FD-BC26FE3347FE}"/>
          </ac:spMkLst>
        </pc:spChg>
        <pc:grpChg chg="add mod">
          <ac:chgData name="松浦英宗" userId="9b03fd3a-662f-49ff-9af1-1b93cf7aab22" providerId="ADAL" clId="{56E9DFAE-DDAD-4FCA-8AED-56B2D15DB479}" dt="2026-02-15T04:50:02.943" v="22681" actId="164"/>
          <ac:grpSpMkLst>
            <pc:docMk/>
            <pc:sldMk cId="2841538504" sldId="6073"/>
            <ac:grpSpMk id="5" creationId="{2D74C14D-2B1D-38E6-A09B-B755EDB7EC18}"/>
          </ac:grpSpMkLst>
        </pc:grpChg>
        <pc:grpChg chg="add mod">
          <ac:chgData name="松浦英宗" userId="9b03fd3a-662f-49ff-9af1-1b93cf7aab22" providerId="ADAL" clId="{56E9DFAE-DDAD-4FCA-8AED-56B2D15DB479}" dt="2026-02-15T04:50:02.943" v="22681" actId="164"/>
          <ac:grpSpMkLst>
            <pc:docMk/>
            <pc:sldMk cId="2841538504" sldId="6073"/>
            <ac:grpSpMk id="6" creationId="{78E0E297-06F2-936A-04D8-14F1AAA1935D}"/>
          </ac:grpSpMkLst>
        </pc:grpChg>
        <pc:grpChg chg="add mod">
          <ac:chgData name="松浦英宗" userId="9b03fd3a-662f-49ff-9af1-1b93cf7aab22" providerId="ADAL" clId="{56E9DFAE-DDAD-4FCA-8AED-56B2D15DB479}" dt="2026-02-15T04:50:02.943" v="22681" actId="164"/>
          <ac:grpSpMkLst>
            <pc:docMk/>
            <pc:sldMk cId="2841538504" sldId="6073"/>
            <ac:grpSpMk id="9" creationId="{A7E9BD45-8175-FFF0-45F4-8DD300A94876}"/>
          </ac:grpSpMkLst>
        </pc:grpChg>
        <pc:grpChg chg="add mod">
          <ac:chgData name="松浦英宗" userId="9b03fd3a-662f-49ff-9af1-1b93cf7aab22" providerId="ADAL" clId="{56E9DFAE-DDAD-4FCA-8AED-56B2D15DB479}" dt="2026-02-15T04:50:05.786" v="22687" actId="12788"/>
          <ac:grpSpMkLst>
            <pc:docMk/>
            <pc:sldMk cId="2841538504" sldId="6073"/>
            <ac:grpSpMk id="12" creationId="{3D056E29-326F-CB87-1029-1FD8AB28AAFB}"/>
          </ac:grpSpMkLst>
        </pc:grpChg>
      </pc:sldChg>
      <pc:sldChg chg="add del">
        <pc:chgData name="松浦英宗" userId="9b03fd3a-662f-49ff-9af1-1b93cf7aab22" providerId="ADAL" clId="{56E9DFAE-DDAD-4FCA-8AED-56B2D15DB479}" dt="2026-02-15T02:47:50.510" v="20801"/>
        <pc:sldMkLst>
          <pc:docMk/>
          <pc:sldMk cId="129355051" sldId="6074"/>
        </pc:sldMkLst>
      </pc:sldChg>
      <pc:sldChg chg="addSp delSp modSp add del mod ord">
        <pc:chgData name="松浦英宗" userId="9b03fd3a-662f-49ff-9af1-1b93cf7aab22" providerId="ADAL" clId="{56E9DFAE-DDAD-4FCA-8AED-56B2D15DB479}" dt="2026-02-15T05:00:19.102" v="22722" actId="47"/>
        <pc:sldMkLst>
          <pc:docMk/>
          <pc:sldMk cId="2992012660" sldId="6074"/>
        </pc:sldMkLst>
        <pc:spChg chg="mod">
          <ac:chgData name="松浦英宗" userId="9b03fd3a-662f-49ff-9af1-1b93cf7aab22" providerId="ADAL" clId="{56E9DFAE-DDAD-4FCA-8AED-56B2D15DB479}" dt="2026-02-15T03:27:11.496" v="21635" actId="552"/>
          <ac:spMkLst>
            <pc:docMk/>
            <pc:sldMk cId="2992012660" sldId="6074"/>
            <ac:spMk id="2" creationId="{706A0AFA-E863-8BF5-7DA8-1BDF468A571B}"/>
          </ac:spMkLst>
        </pc:spChg>
        <pc:spChg chg="mod topLvl">
          <ac:chgData name="松浦英宗" userId="9b03fd3a-662f-49ff-9af1-1b93cf7aab22" providerId="ADAL" clId="{56E9DFAE-DDAD-4FCA-8AED-56B2D15DB479}" dt="2026-02-15T03:33:51.447" v="21778" actId="165"/>
          <ac:spMkLst>
            <pc:docMk/>
            <pc:sldMk cId="2992012660" sldId="6074"/>
            <ac:spMk id="3" creationId="{DFB3E357-438F-38DA-7129-931EE74FD8A3}"/>
          </ac:spMkLst>
        </pc:spChg>
        <pc:spChg chg="del mod topLvl">
          <ac:chgData name="松浦英宗" userId="9b03fd3a-662f-49ff-9af1-1b93cf7aab22" providerId="ADAL" clId="{56E9DFAE-DDAD-4FCA-8AED-56B2D15DB479}" dt="2026-02-15T03:27:00.560" v="21622" actId="478"/>
          <ac:spMkLst>
            <pc:docMk/>
            <pc:sldMk cId="2992012660" sldId="6074"/>
            <ac:spMk id="4" creationId="{035F6155-640D-C222-2D30-ABA9218F1F14}"/>
          </ac:spMkLst>
        </pc:spChg>
        <pc:spChg chg="mod topLvl">
          <ac:chgData name="松浦英宗" userId="9b03fd3a-662f-49ff-9af1-1b93cf7aab22" providerId="ADAL" clId="{56E9DFAE-DDAD-4FCA-8AED-56B2D15DB479}" dt="2026-02-15T03:35:18.781" v="21806" actId="948"/>
          <ac:spMkLst>
            <pc:docMk/>
            <pc:sldMk cId="2992012660" sldId="6074"/>
            <ac:spMk id="5" creationId="{A0F72E85-8673-C8FB-16FE-4219194048C5}"/>
          </ac:spMkLst>
        </pc:spChg>
        <pc:spChg chg="del mod topLvl">
          <ac:chgData name="松浦英宗" userId="9b03fd3a-662f-49ff-9af1-1b93cf7aab22" providerId="ADAL" clId="{56E9DFAE-DDAD-4FCA-8AED-56B2D15DB479}" dt="2026-02-15T03:26:51.394" v="21614" actId="478"/>
          <ac:spMkLst>
            <pc:docMk/>
            <pc:sldMk cId="2992012660" sldId="6074"/>
            <ac:spMk id="8" creationId="{B699E90F-A0A5-CE60-168D-5C5ECAB6D900}"/>
          </ac:spMkLst>
        </pc:spChg>
        <pc:spChg chg="del mod topLvl">
          <ac:chgData name="松浦英宗" userId="9b03fd3a-662f-49ff-9af1-1b93cf7aab22" providerId="ADAL" clId="{56E9DFAE-DDAD-4FCA-8AED-56B2D15DB479}" dt="2026-02-15T03:26:51.394" v="21614" actId="478"/>
          <ac:spMkLst>
            <pc:docMk/>
            <pc:sldMk cId="2992012660" sldId="6074"/>
            <ac:spMk id="9" creationId="{0292ED09-547F-E068-4309-1A740FBE1D67}"/>
          </ac:spMkLst>
        </pc:spChg>
        <pc:spChg chg="del mod topLvl">
          <ac:chgData name="松浦英宗" userId="9b03fd3a-662f-49ff-9af1-1b93cf7aab22" providerId="ADAL" clId="{56E9DFAE-DDAD-4FCA-8AED-56B2D15DB479}" dt="2026-02-15T03:26:51.394" v="21614" actId="478"/>
          <ac:spMkLst>
            <pc:docMk/>
            <pc:sldMk cId="2992012660" sldId="6074"/>
            <ac:spMk id="10" creationId="{87B96CF5-B192-38E0-9192-1E62B69AC758}"/>
          </ac:spMkLst>
        </pc:spChg>
        <pc:spChg chg="del mod topLvl">
          <ac:chgData name="松浦英宗" userId="9b03fd3a-662f-49ff-9af1-1b93cf7aab22" providerId="ADAL" clId="{56E9DFAE-DDAD-4FCA-8AED-56B2D15DB479}" dt="2026-02-15T03:26:51.394" v="21614" actId="478"/>
          <ac:spMkLst>
            <pc:docMk/>
            <pc:sldMk cId="2992012660" sldId="6074"/>
            <ac:spMk id="12" creationId="{C2F173BB-9DCE-746D-4A04-0938A3D6BDF8}"/>
          </ac:spMkLst>
        </pc:spChg>
        <pc:spChg chg="del mod topLvl">
          <ac:chgData name="松浦英宗" userId="9b03fd3a-662f-49ff-9af1-1b93cf7aab22" providerId="ADAL" clId="{56E9DFAE-DDAD-4FCA-8AED-56B2D15DB479}" dt="2026-02-15T03:26:51.394" v="21614" actId="478"/>
          <ac:spMkLst>
            <pc:docMk/>
            <pc:sldMk cId="2992012660" sldId="6074"/>
            <ac:spMk id="13" creationId="{CD78A56C-9289-1D29-C1B0-4AFDFD082FBF}"/>
          </ac:spMkLst>
        </pc:spChg>
        <pc:spChg chg="del mod topLvl">
          <ac:chgData name="松浦英宗" userId="9b03fd3a-662f-49ff-9af1-1b93cf7aab22" providerId="ADAL" clId="{56E9DFAE-DDAD-4FCA-8AED-56B2D15DB479}" dt="2026-02-15T03:26:51.394" v="21614" actId="478"/>
          <ac:spMkLst>
            <pc:docMk/>
            <pc:sldMk cId="2992012660" sldId="6074"/>
            <ac:spMk id="14" creationId="{083FBE89-F70C-9D8F-F1BD-3063AB0FE482}"/>
          </ac:spMkLst>
        </pc:spChg>
        <pc:spChg chg="mod">
          <ac:chgData name="松浦英宗" userId="9b03fd3a-662f-49ff-9af1-1b93cf7aab22" providerId="ADAL" clId="{56E9DFAE-DDAD-4FCA-8AED-56B2D15DB479}" dt="2026-02-15T03:35:18.781" v="21806" actId="948"/>
          <ac:spMkLst>
            <pc:docMk/>
            <pc:sldMk cId="2992012660" sldId="6074"/>
            <ac:spMk id="20" creationId="{3367ABFB-5611-89F3-9A8B-6D77533A0DBD}"/>
          </ac:spMkLst>
        </pc:spChg>
        <pc:spChg chg="mod">
          <ac:chgData name="松浦英宗" userId="9b03fd3a-662f-49ff-9af1-1b93cf7aab22" providerId="ADAL" clId="{56E9DFAE-DDAD-4FCA-8AED-56B2D15DB479}" dt="2026-02-15T03:33:51.447" v="21778" actId="165"/>
          <ac:spMkLst>
            <pc:docMk/>
            <pc:sldMk cId="2992012660" sldId="6074"/>
            <ac:spMk id="22" creationId="{0E2FDB34-1CC7-3D13-3CAA-5F4E07653359}"/>
          </ac:spMkLst>
        </pc:spChg>
        <pc:spChg chg="add del mod">
          <ac:chgData name="松浦英宗" userId="9b03fd3a-662f-49ff-9af1-1b93cf7aab22" providerId="ADAL" clId="{56E9DFAE-DDAD-4FCA-8AED-56B2D15DB479}" dt="2026-02-15T03:32:36.438" v="21709" actId="478"/>
          <ac:spMkLst>
            <pc:docMk/>
            <pc:sldMk cId="2992012660" sldId="6074"/>
            <ac:spMk id="24" creationId="{DC65803E-453E-CB39-10B2-F9B9A470CC59}"/>
          </ac:spMkLst>
        </pc:spChg>
        <pc:spChg chg="add mod ord">
          <ac:chgData name="松浦英宗" userId="9b03fd3a-662f-49ff-9af1-1b93cf7aab22" providerId="ADAL" clId="{56E9DFAE-DDAD-4FCA-8AED-56B2D15DB479}" dt="2026-02-15T03:33:51.447" v="21778" actId="165"/>
          <ac:spMkLst>
            <pc:docMk/>
            <pc:sldMk cId="2992012660" sldId="6074"/>
            <ac:spMk id="28" creationId="{C11F4299-1581-1BDF-68E6-7C6DB58E323F}"/>
          </ac:spMkLst>
        </pc:spChg>
        <pc:grpChg chg="del mod topLvl">
          <ac:chgData name="松浦英宗" userId="9b03fd3a-662f-49ff-9af1-1b93cf7aab22" providerId="ADAL" clId="{56E9DFAE-DDAD-4FCA-8AED-56B2D15DB479}" dt="2026-02-15T03:26:48.431" v="21613" actId="165"/>
          <ac:grpSpMkLst>
            <pc:docMk/>
            <pc:sldMk cId="2992012660" sldId="6074"/>
            <ac:grpSpMk id="11" creationId="{F559E1F3-1D6C-A6D8-503D-F81E8E911098}"/>
          </ac:grpSpMkLst>
        </pc:grpChg>
        <pc:grpChg chg="add mod">
          <ac:chgData name="松浦英宗" userId="9b03fd3a-662f-49ff-9af1-1b93cf7aab22" providerId="ADAL" clId="{56E9DFAE-DDAD-4FCA-8AED-56B2D15DB479}" dt="2026-02-15T03:33:51.447" v="21778" actId="165"/>
          <ac:grpSpMkLst>
            <pc:docMk/>
            <pc:sldMk cId="2992012660" sldId="6074"/>
            <ac:grpSpMk id="17" creationId="{FF5AFADA-194E-D0E8-A920-CE5F31F6B086}"/>
          </ac:grpSpMkLst>
        </pc:grpChg>
        <pc:grpChg chg="add mod topLvl">
          <ac:chgData name="松浦英宗" userId="9b03fd3a-662f-49ff-9af1-1b93cf7aab22" providerId="ADAL" clId="{56E9DFAE-DDAD-4FCA-8AED-56B2D15DB479}" dt="2026-02-15T03:33:57.014" v="21781" actId="164"/>
          <ac:grpSpMkLst>
            <pc:docMk/>
            <pc:sldMk cId="2992012660" sldId="6074"/>
            <ac:grpSpMk id="18" creationId="{2CA5D8BE-C889-1E27-933D-CBBCF458DD06}"/>
          </ac:grpSpMkLst>
        </pc:grpChg>
        <pc:grpChg chg="add mod topLvl">
          <ac:chgData name="松浦英宗" userId="9b03fd3a-662f-49ff-9af1-1b93cf7aab22" providerId="ADAL" clId="{56E9DFAE-DDAD-4FCA-8AED-56B2D15DB479}" dt="2026-02-15T03:33:57.014" v="21781" actId="164"/>
          <ac:grpSpMkLst>
            <pc:docMk/>
            <pc:sldMk cId="2992012660" sldId="6074"/>
            <ac:grpSpMk id="19" creationId="{737BF3A6-C3B9-7263-128D-D71C55A07C06}"/>
          </ac:grpSpMkLst>
        </pc:grpChg>
        <pc:grpChg chg="mod">
          <ac:chgData name="松浦英宗" userId="9b03fd3a-662f-49ff-9af1-1b93cf7aab22" providerId="ADAL" clId="{56E9DFAE-DDAD-4FCA-8AED-56B2D15DB479}" dt="2026-02-15T03:33:51.447" v="21778" actId="165"/>
          <ac:grpSpMkLst>
            <pc:docMk/>
            <pc:sldMk cId="2992012660" sldId="6074"/>
            <ac:grpSpMk id="21" creationId="{3524A57F-0A76-224C-B9AD-DC44A861C124}"/>
          </ac:grpSpMkLst>
        </pc:grpChg>
        <pc:grpChg chg="add mod">
          <ac:chgData name="松浦英宗" userId="9b03fd3a-662f-49ff-9af1-1b93cf7aab22" providerId="ADAL" clId="{56E9DFAE-DDAD-4FCA-8AED-56B2D15DB479}" dt="2026-02-15T03:33:57.014" v="21781" actId="164"/>
          <ac:grpSpMkLst>
            <pc:docMk/>
            <pc:sldMk cId="2992012660" sldId="6074"/>
            <ac:grpSpMk id="29" creationId="{2117DB01-934F-4ABE-0F6C-238AAF027A40}"/>
          </ac:grpSpMkLst>
        </pc:grpChg>
        <pc:grpChg chg="add del mod">
          <ac:chgData name="松浦英宗" userId="9b03fd3a-662f-49ff-9af1-1b93cf7aab22" providerId="ADAL" clId="{56E9DFAE-DDAD-4FCA-8AED-56B2D15DB479}" dt="2026-02-15T03:33:51.447" v="21778" actId="165"/>
          <ac:grpSpMkLst>
            <pc:docMk/>
            <pc:sldMk cId="2992012660" sldId="6074"/>
            <ac:grpSpMk id="30" creationId="{7B968EBA-CF41-A3AF-FED4-B7CBE7A1B31E}"/>
          </ac:grpSpMkLst>
        </pc:grpChg>
        <pc:grpChg chg="add mod">
          <ac:chgData name="松浦英宗" userId="9b03fd3a-662f-49ff-9af1-1b93cf7aab22" providerId="ADAL" clId="{56E9DFAE-DDAD-4FCA-8AED-56B2D15DB479}" dt="2026-02-15T03:33:59.033" v="21792" actId="1035"/>
          <ac:grpSpMkLst>
            <pc:docMk/>
            <pc:sldMk cId="2992012660" sldId="6074"/>
            <ac:grpSpMk id="31" creationId="{021921A6-348C-4F3D-FCDB-9E18D1BF5CBD}"/>
          </ac:grpSpMkLst>
        </pc:grpChg>
        <pc:cxnChg chg="add mod">
          <ac:chgData name="松浦英宗" userId="9b03fd3a-662f-49ff-9af1-1b93cf7aab22" providerId="ADAL" clId="{56E9DFAE-DDAD-4FCA-8AED-56B2D15DB479}" dt="2026-02-15T03:32:02.661" v="21649" actId="164"/>
          <ac:cxnSpMkLst>
            <pc:docMk/>
            <pc:sldMk cId="2992012660" sldId="6074"/>
            <ac:cxnSpMk id="16" creationId="{7221DC1E-F1AB-8E3A-E4F7-EB6965AB83EE}"/>
          </ac:cxnSpMkLst>
        </pc:cxnChg>
        <pc:cxnChg chg="mod">
          <ac:chgData name="松浦英宗" userId="9b03fd3a-662f-49ff-9af1-1b93cf7aab22" providerId="ADAL" clId="{56E9DFAE-DDAD-4FCA-8AED-56B2D15DB479}" dt="2026-02-15T03:32:12.649" v="21654" actId="571"/>
          <ac:cxnSpMkLst>
            <pc:docMk/>
            <pc:sldMk cId="2992012660" sldId="6074"/>
            <ac:cxnSpMk id="23" creationId="{6F47774A-8802-C574-161F-37AA8570825E}"/>
          </ac:cxnSpMkLst>
        </pc:cxnChg>
        <pc:cxnChg chg="add mod">
          <ac:chgData name="松浦英宗" userId="9b03fd3a-662f-49ff-9af1-1b93cf7aab22" providerId="ADAL" clId="{56E9DFAE-DDAD-4FCA-8AED-56B2D15DB479}" dt="2026-02-15T03:33:41.476" v="21774" actId="164"/>
          <ac:cxnSpMkLst>
            <pc:docMk/>
            <pc:sldMk cId="2992012660" sldId="6074"/>
            <ac:cxnSpMk id="25" creationId="{38E46F7F-3F18-3484-EB4F-01F5B0D2FBD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BED1E-5D57-8570-9143-DFAE336BDA4D}"/>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0D6E7856-7B32-9D75-8441-0117357F9C75}"/>
              </a:ext>
            </a:extLst>
          </p:cNvPr>
          <p:cNvSpPr/>
          <p:nvPr/>
        </p:nvSpPr>
        <p:spPr>
          <a:xfrm>
            <a:off x="310221" y="267879"/>
            <a:ext cx="11571557"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accent4"/>
                </a:solidFill>
                <a:latin typeface="+mn-ea"/>
              </a:rPr>
              <a:t>エグゼクティブサマリー</a:t>
            </a:r>
          </a:p>
        </p:txBody>
      </p:sp>
      <p:sp>
        <p:nvSpPr>
          <p:cNvPr id="3" name="正方形/長方形 2">
            <a:extLst>
              <a:ext uri="{FF2B5EF4-FFF2-40B4-BE49-F238E27FC236}">
                <a16:creationId xmlns:a16="http://schemas.microsoft.com/office/drawing/2014/main" id="{EC92E2FA-4432-95C2-9365-0B0C5658047C}"/>
              </a:ext>
            </a:extLst>
          </p:cNvPr>
          <p:cNvSpPr/>
          <p:nvPr/>
        </p:nvSpPr>
        <p:spPr>
          <a:xfrm>
            <a:off x="0" y="848325"/>
            <a:ext cx="12191999" cy="60096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sp>
        <p:nvSpPr>
          <p:cNvPr id="4" name="正方形/長方形 3">
            <a:extLst>
              <a:ext uri="{FF2B5EF4-FFF2-40B4-BE49-F238E27FC236}">
                <a16:creationId xmlns:a16="http://schemas.microsoft.com/office/drawing/2014/main" id="{E1E1B1E6-0197-AF12-679C-24ACC1A5DB6B}"/>
              </a:ext>
            </a:extLst>
          </p:cNvPr>
          <p:cNvSpPr/>
          <p:nvPr/>
        </p:nvSpPr>
        <p:spPr>
          <a:xfrm>
            <a:off x="310221" y="1121492"/>
            <a:ext cx="11571557" cy="546334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grpSp>
        <p:nvGrpSpPr>
          <p:cNvPr id="14" name="グループ化 13">
            <a:extLst>
              <a:ext uri="{FF2B5EF4-FFF2-40B4-BE49-F238E27FC236}">
                <a16:creationId xmlns:a16="http://schemas.microsoft.com/office/drawing/2014/main" id="{C6086C76-550F-9B43-A5E7-F42DA99331C0}"/>
              </a:ext>
            </a:extLst>
          </p:cNvPr>
          <p:cNvGrpSpPr/>
          <p:nvPr/>
        </p:nvGrpSpPr>
        <p:grpSpPr>
          <a:xfrm>
            <a:off x="728131" y="1400444"/>
            <a:ext cx="10735736" cy="4905436"/>
            <a:chOff x="728131" y="1450083"/>
            <a:chExt cx="10735736" cy="4905436"/>
          </a:xfrm>
        </p:grpSpPr>
        <p:grpSp>
          <p:nvGrpSpPr>
            <p:cNvPr id="7" name="グループ化 6">
              <a:extLst>
                <a:ext uri="{FF2B5EF4-FFF2-40B4-BE49-F238E27FC236}">
                  <a16:creationId xmlns:a16="http://schemas.microsoft.com/office/drawing/2014/main" id="{59F436C9-41BF-B87B-7BF1-1E4FDA16716C}"/>
                </a:ext>
              </a:extLst>
            </p:cNvPr>
            <p:cNvGrpSpPr/>
            <p:nvPr/>
          </p:nvGrpSpPr>
          <p:grpSpPr>
            <a:xfrm>
              <a:off x="728131" y="1450083"/>
              <a:ext cx="10735736" cy="1438668"/>
              <a:chOff x="761850" y="1640543"/>
              <a:chExt cx="10735736" cy="1582535"/>
            </a:xfrm>
          </p:grpSpPr>
          <p:sp>
            <p:nvSpPr>
              <p:cNvPr id="5" name="四角形: 角を丸くする 4">
                <a:extLst>
                  <a:ext uri="{FF2B5EF4-FFF2-40B4-BE49-F238E27FC236}">
                    <a16:creationId xmlns:a16="http://schemas.microsoft.com/office/drawing/2014/main" id="{0FA7934C-92DD-7171-DEE3-93895F83BBAC}"/>
                  </a:ext>
                </a:extLst>
              </p:cNvPr>
              <p:cNvSpPr/>
              <p:nvPr/>
            </p:nvSpPr>
            <p:spPr>
              <a:xfrm>
                <a:off x="761850" y="1640543"/>
                <a:ext cx="2140377" cy="1582535"/>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成長戦略の</a:t>
                </a:r>
                <a:endParaRPr kumimoji="1" lang="en-US" altLang="ja-JP" sz="2000" b="1" dirty="0">
                  <a:solidFill>
                    <a:schemeClr val="bg1"/>
                  </a:solidFill>
                  <a:latin typeface="+mn-ea"/>
                </a:endParaRPr>
              </a:p>
              <a:p>
                <a:pPr algn="ctr"/>
                <a:r>
                  <a:rPr kumimoji="1" lang="ja-JP" altLang="en-US" sz="2000" b="1" dirty="0">
                    <a:solidFill>
                      <a:schemeClr val="bg1"/>
                    </a:solidFill>
                    <a:latin typeface="+mn-ea"/>
                  </a:rPr>
                  <a:t>再設計</a:t>
                </a:r>
              </a:p>
            </p:txBody>
          </p:sp>
          <p:sp>
            <p:nvSpPr>
              <p:cNvPr id="6" name="正方形/長方形 5">
                <a:extLst>
                  <a:ext uri="{FF2B5EF4-FFF2-40B4-BE49-F238E27FC236}">
                    <a16:creationId xmlns:a16="http://schemas.microsoft.com/office/drawing/2014/main" id="{720D0D87-FB71-AA09-D706-D8CA1B8ED06E}"/>
                  </a:ext>
                </a:extLst>
              </p:cNvPr>
              <p:cNvSpPr/>
              <p:nvPr/>
            </p:nvSpPr>
            <p:spPr>
              <a:xfrm>
                <a:off x="3212448" y="1640543"/>
                <a:ext cx="8285138" cy="15825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342900">
                  <a:spcBef>
                    <a:spcPts val="600"/>
                  </a:spcBef>
                  <a:buFont typeface="Wingdings" panose="05000000000000000000" pitchFamily="2" charset="2"/>
                  <a:buChar char="l"/>
                </a:pPr>
                <a:r>
                  <a:rPr kumimoji="1" lang="ja-JP" altLang="en-US" sz="1400" dirty="0">
                    <a:solidFill>
                      <a:schemeClr val="tx1"/>
                    </a:solidFill>
                    <a:latin typeface="+mn-ea"/>
                  </a:rPr>
                  <a:t>当社はプロダクト開発を優先してきたが、今後は事業成長を加速させるために資本戦略の再設計が必要である。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市場機会を最大化するためには、単なる資金確保ではなく、事業フェーズに応じた調達規模・投資家選定・資金使途の明確化が重要となる。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短期的な資金繰りではなく、中長期的な企業価値向上を見据えた成長戦略への転換が求められる。</a:t>
                </a:r>
              </a:p>
            </p:txBody>
          </p:sp>
        </p:grpSp>
        <p:grpSp>
          <p:nvGrpSpPr>
            <p:cNvPr id="8" name="グループ化 7">
              <a:extLst>
                <a:ext uri="{FF2B5EF4-FFF2-40B4-BE49-F238E27FC236}">
                  <a16:creationId xmlns:a16="http://schemas.microsoft.com/office/drawing/2014/main" id="{99214E48-BF7C-A44D-BE80-0C8C2B6731F1}"/>
                </a:ext>
              </a:extLst>
            </p:cNvPr>
            <p:cNvGrpSpPr/>
            <p:nvPr/>
          </p:nvGrpSpPr>
          <p:grpSpPr>
            <a:xfrm>
              <a:off x="728131" y="3183467"/>
              <a:ext cx="10735736" cy="1438668"/>
              <a:chOff x="761850" y="1640543"/>
              <a:chExt cx="10735736" cy="1582535"/>
            </a:xfrm>
          </p:grpSpPr>
          <p:sp>
            <p:nvSpPr>
              <p:cNvPr id="9" name="四角形: 角を丸くする 8">
                <a:extLst>
                  <a:ext uri="{FF2B5EF4-FFF2-40B4-BE49-F238E27FC236}">
                    <a16:creationId xmlns:a16="http://schemas.microsoft.com/office/drawing/2014/main" id="{3069C2B8-A6BC-D6D5-D2D3-A3CFF3DFF180}"/>
                  </a:ext>
                </a:extLst>
              </p:cNvPr>
              <p:cNvSpPr/>
              <p:nvPr/>
            </p:nvSpPr>
            <p:spPr>
              <a:xfrm>
                <a:off x="761850" y="1640543"/>
                <a:ext cx="2140377" cy="1582535"/>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投資家との</a:t>
                </a:r>
                <a:endParaRPr kumimoji="1" lang="en-US" altLang="ja-JP" sz="2000" b="1" dirty="0">
                  <a:solidFill>
                    <a:schemeClr val="bg1"/>
                  </a:solidFill>
                  <a:latin typeface="+mn-ea"/>
                </a:endParaRPr>
              </a:p>
              <a:p>
                <a:pPr algn="ctr"/>
                <a:r>
                  <a:rPr kumimoji="1" lang="ja-JP" altLang="en-US" sz="2000" b="1" dirty="0">
                    <a:solidFill>
                      <a:schemeClr val="bg1"/>
                    </a:solidFill>
                    <a:latin typeface="+mn-ea"/>
                  </a:rPr>
                  <a:t>関係構築</a:t>
                </a:r>
              </a:p>
            </p:txBody>
          </p:sp>
          <p:sp>
            <p:nvSpPr>
              <p:cNvPr id="10" name="正方形/長方形 9">
                <a:extLst>
                  <a:ext uri="{FF2B5EF4-FFF2-40B4-BE49-F238E27FC236}">
                    <a16:creationId xmlns:a16="http://schemas.microsoft.com/office/drawing/2014/main" id="{8F2DA843-E90C-83E0-77B0-16DC0AAE4E97}"/>
                  </a:ext>
                </a:extLst>
              </p:cNvPr>
              <p:cNvSpPr/>
              <p:nvPr/>
            </p:nvSpPr>
            <p:spPr>
              <a:xfrm>
                <a:off x="3212448" y="1640543"/>
                <a:ext cx="8285138" cy="15825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342900">
                  <a:spcBef>
                    <a:spcPts val="600"/>
                  </a:spcBef>
                  <a:buFont typeface="Wingdings" panose="05000000000000000000" pitchFamily="2" charset="2"/>
                  <a:buChar char="l"/>
                </a:pPr>
                <a:r>
                  <a:rPr kumimoji="1" lang="ja-JP" altLang="en-US" sz="1400" dirty="0">
                    <a:solidFill>
                      <a:schemeClr val="tx1"/>
                    </a:solidFill>
                    <a:latin typeface="+mn-ea"/>
                  </a:rPr>
                  <a:t>資金調達は単なる資本の受け入れではなく、パートナーシップの構築である。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投資家に対して明確なビジョンと成長シナリオを提示し、信頼関係を築くことが成功の鍵となる。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経営指標の透明性を高め、進捗を定期的に共有する体制を整えることで、単発の調達ではなく継続的な支援を受けられる体制を構築する。</a:t>
                </a:r>
              </a:p>
            </p:txBody>
          </p:sp>
        </p:grpSp>
        <p:grpSp>
          <p:nvGrpSpPr>
            <p:cNvPr id="11" name="グループ化 10">
              <a:extLst>
                <a:ext uri="{FF2B5EF4-FFF2-40B4-BE49-F238E27FC236}">
                  <a16:creationId xmlns:a16="http://schemas.microsoft.com/office/drawing/2014/main" id="{B8A820E0-A9F7-4D86-F635-56D446CDF781}"/>
                </a:ext>
              </a:extLst>
            </p:cNvPr>
            <p:cNvGrpSpPr/>
            <p:nvPr/>
          </p:nvGrpSpPr>
          <p:grpSpPr>
            <a:xfrm>
              <a:off x="728131" y="4916851"/>
              <a:ext cx="10735736" cy="1438668"/>
              <a:chOff x="761850" y="1640543"/>
              <a:chExt cx="10735736" cy="1582535"/>
            </a:xfrm>
          </p:grpSpPr>
          <p:sp>
            <p:nvSpPr>
              <p:cNvPr id="12" name="四角形: 角を丸くする 11">
                <a:extLst>
                  <a:ext uri="{FF2B5EF4-FFF2-40B4-BE49-F238E27FC236}">
                    <a16:creationId xmlns:a16="http://schemas.microsoft.com/office/drawing/2014/main" id="{7D301480-AB5B-3CF9-4481-96C1FF50F985}"/>
                  </a:ext>
                </a:extLst>
              </p:cNvPr>
              <p:cNvSpPr/>
              <p:nvPr/>
            </p:nvSpPr>
            <p:spPr>
              <a:xfrm>
                <a:off x="761850" y="1640543"/>
                <a:ext cx="2140377" cy="1582535"/>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企業価値</a:t>
                </a:r>
                <a:endParaRPr kumimoji="1" lang="en-US" altLang="ja-JP" sz="2000" b="1" dirty="0">
                  <a:solidFill>
                    <a:schemeClr val="bg1"/>
                  </a:solidFill>
                  <a:latin typeface="+mn-ea"/>
                </a:endParaRPr>
              </a:p>
              <a:p>
                <a:pPr algn="ctr"/>
                <a:r>
                  <a:rPr kumimoji="1" lang="ja-JP" altLang="en-US" sz="2000" b="1" dirty="0">
                    <a:solidFill>
                      <a:schemeClr val="bg1"/>
                    </a:solidFill>
                    <a:latin typeface="+mn-ea"/>
                  </a:rPr>
                  <a:t>最大化の道筋</a:t>
                </a:r>
              </a:p>
            </p:txBody>
          </p:sp>
          <p:sp>
            <p:nvSpPr>
              <p:cNvPr id="13" name="正方形/長方形 12">
                <a:extLst>
                  <a:ext uri="{FF2B5EF4-FFF2-40B4-BE49-F238E27FC236}">
                    <a16:creationId xmlns:a16="http://schemas.microsoft.com/office/drawing/2014/main" id="{B0C1DF0D-035B-D3BE-A246-EF285D3EA2E8}"/>
                  </a:ext>
                </a:extLst>
              </p:cNvPr>
              <p:cNvSpPr/>
              <p:nvPr/>
            </p:nvSpPr>
            <p:spPr>
              <a:xfrm>
                <a:off x="3212448" y="1640543"/>
                <a:ext cx="8285138" cy="15825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342900" indent="-342900">
                  <a:spcBef>
                    <a:spcPts val="600"/>
                  </a:spcBef>
                  <a:buFont typeface="Wingdings" panose="05000000000000000000" pitchFamily="2" charset="2"/>
                  <a:buChar char="l"/>
                </a:pPr>
                <a:r>
                  <a:rPr kumimoji="1" lang="ja-JP" altLang="en-US" sz="1400" dirty="0">
                    <a:solidFill>
                      <a:schemeClr val="tx1"/>
                    </a:solidFill>
                    <a:latin typeface="+mn-ea"/>
                  </a:rPr>
                  <a:t>調達した資金をどの領域に集中投下するかが、企業価値を大きく左右する。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プロダクト改善、人材採用、マーケティング強化など、優先順位を明確にし、</a:t>
                </a:r>
                <a:r>
                  <a:rPr kumimoji="1" lang="en-US" altLang="ja-JP" sz="1400" dirty="0">
                    <a:solidFill>
                      <a:schemeClr val="tx1"/>
                    </a:solidFill>
                    <a:latin typeface="+mn-ea"/>
                  </a:rPr>
                  <a:t>KPI</a:t>
                </a:r>
                <a:r>
                  <a:rPr kumimoji="1" lang="ja-JP" altLang="en-US" sz="1400" dirty="0">
                    <a:solidFill>
                      <a:schemeClr val="tx1"/>
                    </a:solidFill>
                    <a:latin typeface="+mn-ea"/>
                  </a:rPr>
                  <a:t>と連動させながら投資を行う必要がある。</a:t>
                </a:r>
                <a:endParaRPr kumimoji="1" lang="en-US" altLang="ja-JP" sz="1400" dirty="0">
                  <a:solidFill>
                    <a:schemeClr val="tx1"/>
                  </a:solidFill>
                  <a:latin typeface="+mn-ea"/>
                </a:endParaRPr>
              </a:p>
              <a:p>
                <a:pPr marL="342900" indent="-342900">
                  <a:spcBef>
                    <a:spcPts val="600"/>
                  </a:spcBef>
                  <a:buFont typeface="Wingdings" panose="05000000000000000000" pitchFamily="2" charset="2"/>
                  <a:buChar char="l"/>
                </a:pPr>
                <a:r>
                  <a:rPr kumimoji="1" lang="ja-JP" altLang="en-US" sz="1400" dirty="0">
                    <a:solidFill>
                      <a:schemeClr val="tx1"/>
                    </a:solidFill>
                    <a:latin typeface="+mn-ea"/>
                  </a:rPr>
                  <a:t>資金効率を意識した運営を徹底することで、次回ラウンドにおける評価額向上と持続的な成長基盤の確立を目指す。</a:t>
                </a:r>
              </a:p>
            </p:txBody>
          </p:sp>
        </p:grpSp>
      </p:grpSp>
    </p:spTree>
    <p:extLst>
      <p:ext uri="{BB962C8B-B14F-4D97-AF65-F5344CB8AC3E}">
        <p14:creationId xmlns:p14="http://schemas.microsoft.com/office/powerpoint/2010/main" val="70262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2090</TotalTime>
  <Words>343</Words>
  <Application>Microsoft Office PowerPoint</Application>
  <PresentationFormat>ワイド画面</PresentationFormat>
  <Paragraphs>27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2026-02-15T05:04:37Z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