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4"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DF8ED"/>
    <a:srgbClr val="F5F9FD"/>
    <a:srgbClr val="FBFBFB"/>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C7C60A-D291-4F40-AE81-5500948BEFEE}" v="1" dt="2026-02-15T05:04:54.453"/>
    <p1510:client id="{78AEB884-280F-42E6-9C3E-2C480C7A3D9E}" v="586" dt="2026-02-15T04:50:52.5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5T05:04:54.441" v="22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5T05:00:19.102" v="22722" actId="47"/>
        <pc:sldMkLst>
          <pc:docMk/>
          <pc:sldMk cId="2861357872" sldId="6057"/>
        </pc:sldMkLst>
        <pc:spChg chg="add del mod topLvl">
          <ac:chgData name="松浦英宗" userId="9b03fd3a-662f-49ff-9af1-1b93cf7aab22" providerId="ADAL" clId="{56E9DFAE-DDAD-4FCA-8AED-56B2D15DB479}" dt="2026-02-15T01:52:53.932" v="20167" actId="478"/>
          <ac:spMkLst>
            <pc:docMk/>
            <pc:sldMk cId="2861357872" sldId="6057"/>
            <ac:spMk id="2" creationId="{B2BC2440-CAED-002C-573B-17272FAB475C}"/>
          </ac:spMkLst>
        </pc:spChg>
        <pc:spChg chg="add mod">
          <ac:chgData name="松浦英宗" userId="9b03fd3a-662f-49ff-9af1-1b93cf7aab22" providerId="ADAL" clId="{56E9DFAE-DDAD-4FCA-8AED-56B2D15DB479}" dt="2026-02-15T01:55:57.848" v="20202" actId="20577"/>
          <ac:spMkLst>
            <pc:docMk/>
            <pc:sldMk cId="2861357872" sldId="6057"/>
            <ac:spMk id="3" creationId="{ACE85EC5-7FE2-4DF0-9160-9294CF695683}"/>
          </ac:spMkLst>
        </pc:spChg>
        <pc:spChg chg="add mod">
          <ac:chgData name="松浦英宗" userId="9b03fd3a-662f-49ff-9af1-1b93cf7aab22" providerId="ADAL" clId="{56E9DFAE-DDAD-4FCA-8AED-56B2D15DB479}" dt="2026-02-15T03:36:25.891" v="21809" actId="179"/>
          <ac:spMkLst>
            <pc:docMk/>
            <pc:sldMk cId="2861357872" sldId="6057"/>
            <ac:spMk id="4" creationId="{52F9E005-A61F-487D-D4CE-41EFC0922870}"/>
          </ac:spMkLst>
        </pc:spChg>
      </pc:sldChg>
      <pc:sldChg chg="addSp modSp add del mod">
        <pc:chgData name="松浦英宗" userId="9b03fd3a-662f-49ff-9af1-1b93cf7aab22" providerId="ADAL" clId="{56E9DFAE-DDAD-4FCA-8AED-56B2D15DB479}" dt="2026-02-15T05:00:19.102" v="22722" actId="47"/>
        <pc:sldMkLst>
          <pc:docMk/>
          <pc:sldMk cId="702628583" sldId="6058"/>
        </pc:sldMkLst>
        <pc:spChg chg="mod">
          <ac:chgData name="松浦英宗" userId="9b03fd3a-662f-49ff-9af1-1b93cf7aab22" providerId="ADAL" clId="{56E9DFAE-DDAD-4FCA-8AED-56B2D15DB479}" dt="2026-02-15T02:03:41.057" v="20220" actId="14100"/>
          <ac:spMkLst>
            <pc:docMk/>
            <pc:sldMk cId="702628583" sldId="6058"/>
            <ac:spMk id="2" creationId="{0D6E7856-7B32-9D75-8441-0117357F9C75}"/>
          </ac:spMkLst>
        </pc:spChg>
        <pc:spChg chg="add mod">
          <ac:chgData name="松浦英宗" userId="9b03fd3a-662f-49ff-9af1-1b93cf7aab22" providerId="ADAL" clId="{56E9DFAE-DDAD-4FCA-8AED-56B2D15DB479}" dt="2026-02-15T02:04:44.644" v="20285" actId="12789"/>
          <ac:spMkLst>
            <pc:docMk/>
            <pc:sldMk cId="702628583" sldId="6058"/>
            <ac:spMk id="3" creationId="{EC92E2FA-4432-95C2-9365-0B0C5658047C}"/>
          </ac:spMkLst>
        </pc:spChg>
        <pc:spChg chg="add mod">
          <ac:chgData name="松浦英宗" userId="9b03fd3a-662f-49ff-9af1-1b93cf7aab22" providerId="ADAL" clId="{56E9DFAE-DDAD-4FCA-8AED-56B2D15DB479}" dt="2026-02-15T02:04:25.497" v="20269" actId="12788"/>
          <ac:spMkLst>
            <pc:docMk/>
            <pc:sldMk cId="702628583" sldId="6058"/>
            <ac:spMk id="4" creationId="{E1E1B1E6-0197-AF12-679C-24ACC1A5DB6B}"/>
          </ac:spMkLst>
        </pc:spChg>
        <pc:spChg chg="add mod">
          <ac:chgData name="松浦英宗" userId="9b03fd3a-662f-49ff-9af1-1b93cf7aab22" providerId="ADAL" clId="{56E9DFAE-DDAD-4FCA-8AED-56B2D15DB479}" dt="2026-02-15T02:05:06.617" v="20289" actId="20577"/>
          <ac:spMkLst>
            <pc:docMk/>
            <pc:sldMk cId="702628583" sldId="6058"/>
            <ac:spMk id="5" creationId="{0FA7934C-92DD-7171-DEE3-93895F83BBAC}"/>
          </ac:spMkLst>
        </pc:spChg>
        <pc:spChg chg="add mod">
          <ac:chgData name="松浦英宗" userId="9b03fd3a-662f-49ff-9af1-1b93cf7aab22" providerId="ADAL" clId="{56E9DFAE-DDAD-4FCA-8AED-56B2D15DB479}" dt="2026-02-15T02:06:12.052" v="20312" actId="113"/>
          <ac:spMkLst>
            <pc:docMk/>
            <pc:sldMk cId="702628583" sldId="6058"/>
            <ac:spMk id="6" creationId="{720D0D87-FB71-AA09-D706-D8CA1B8ED06E}"/>
          </ac:spMkLst>
        </pc:spChg>
        <pc:spChg chg="mod">
          <ac:chgData name="松浦英宗" userId="9b03fd3a-662f-49ff-9af1-1b93cf7aab22" providerId="ADAL" clId="{56E9DFAE-DDAD-4FCA-8AED-56B2D15DB479}" dt="2026-02-15T02:05:22.340" v="20296" actId="20577"/>
          <ac:spMkLst>
            <pc:docMk/>
            <pc:sldMk cId="702628583" sldId="6058"/>
            <ac:spMk id="9" creationId="{3069C2B8-A6BC-D6D5-D2D3-A3CFF3DFF180}"/>
          </ac:spMkLst>
        </pc:spChg>
        <pc:spChg chg="mod">
          <ac:chgData name="松浦英宗" userId="9b03fd3a-662f-49ff-9af1-1b93cf7aab22" providerId="ADAL" clId="{56E9DFAE-DDAD-4FCA-8AED-56B2D15DB479}" dt="2026-02-15T02:06:12.052" v="20312" actId="113"/>
          <ac:spMkLst>
            <pc:docMk/>
            <pc:sldMk cId="702628583" sldId="6058"/>
            <ac:spMk id="10" creationId="{8F2DA843-E90C-83E0-77B0-16DC0AAE4E97}"/>
          </ac:spMkLst>
        </pc:spChg>
        <pc:spChg chg="mod">
          <ac:chgData name="松浦英宗" userId="9b03fd3a-662f-49ff-9af1-1b93cf7aab22" providerId="ADAL" clId="{56E9DFAE-DDAD-4FCA-8AED-56B2D15DB479}" dt="2026-02-15T02:05:35.585" v="20301" actId="20577"/>
          <ac:spMkLst>
            <pc:docMk/>
            <pc:sldMk cId="702628583" sldId="6058"/>
            <ac:spMk id="12" creationId="{7D301480-AB5B-3CF9-4481-96C1FF50F985}"/>
          </ac:spMkLst>
        </pc:spChg>
        <pc:spChg chg="mod">
          <ac:chgData name="松浦英宗" userId="9b03fd3a-662f-49ff-9af1-1b93cf7aab22" providerId="ADAL" clId="{56E9DFAE-DDAD-4FCA-8AED-56B2D15DB479}" dt="2026-02-15T02:06:12.052" v="20312" actId="113"/>
          <ac:spMkLst>
            <pc:docMk/>
            <pc:sldMk cId="702628583" sldId="6058"/>
            <ac:spMk id="13" creationId="{B0C1DF0D-035B-D3BE-A246-EF285D3EA2E8}"/>
          </ac:spMkLst>
        </pc:spChg>
        <pc:grpChg chg="add mod">
          <ac:chgData name="松浦英宗" userId="9b03fd3a-662f-49ff-9af1-1b93cf7aab22" providerId="ADAL" clId="{56E9DFAE-DDAD-4FCA-8AED-56B2D15DB479}" dt="2026-02-15T02:04:41.253" v="20284" actId="164"/>
          <ac:grpSpMkLst>
            <pc:docMk/>
            <pc:sldMk cId="702628583" sldId="6058"/>
            <ac:grpSpMk id="7" creationId="{59F436C9-41BF-B87B-7BF1-1E4FDA16716C}"/>
          </ac:grpSpMkLst>
        </pc:grpChg>
        <pc:grpChg chg="add mod">
          <ac:chgData name="松浦英宗" userId="9b03fd3a-662f-49ff-9af1-1b93cf7aab22" providerId="ADAL" clId="{56E9DFAE-DDAD-4FCA-8AED-56B2D15DB479}" dt="2026-02-15T02:04:41.253" v="20284" actId="164"/>
          <ac:grpSpMkLst>
            <pc:docMk/>
            <pc:sldMk cId="702628583" sldId="6058"/>
            <ac:grpSpMk id="8" creationId="{99214E48-BF7C-A44D-BE80-0C8C2B6731F1}"/>
          </ac:grpSpMkLst>
        </pc:grpChg>
        <pc:grpChg chg="add mod">
          <ac:chgData name="松浦英宗" userId="9b03fd3a-662f-49ff-9af1-1b93cf7aab22" providerId="ADAL" clId="{56E9DFAE-DDAD-4FCA-8AED-56B2D15DB479}" dt="2026-02-15T02:04:41.253" v="20284" actId="164"/>
          <ac:grpSpMkLst>
            <pc:docMk/>
            <pc:sldMk cId="702628583" sldId="6058"/>
            <ac:grpSpMk id="11" creationId="{B8A820E0-A9F7-4D86-F635-56D446CDF781}"/>
          </ac:grpSpMkLst>
        </pc:grpChg>
        <pc:grpChg chg="add mod">
          <ac:chgData name="松浦英宗" userId="9b03fd3a-662f-49ff-9af1-1b93cf7aab22" providerId="ADAL" clId="{56E9DFAE-DDAD-4FCA-8AED-56B2D15DB479}" dt="2026-02-15T02:04:44.644" v="20285" actId="12789"/>
          <ac:grpSpMkLst>
            <pc:docMk/>
            <pc:sldMk cId="702628583" sldId="6058"/>
            <ac:grpSpMk id="14" creationId="{C6086C76-550F-9B43-A5E7-F42DA99331C0}"/>
          </ac:grpSpMkLst>
        </pc:grpChg>
      </pc:sldChg>
      <pc:sldChg chg="add del">
        <pc:chgData name="松浦英宗" userId="9b03fd3a-662f-49ff-9af1-1b93cf7aab22" providerId="ADAL" clId="{56E9DFAE-DDAD-4FCA-8AED-56B2D15DB479}" dt="2026-02-15T01:51:14.746" v="20125"/>
        <pc:sldMkLst>
          <pc:docMk/>
          <pc:sldMk cId="3199105366" sldId="6058"/>
        </pc:sldMkLst>
      </pc:sldChg>
      <pc:sldChg chg="addSp modSp add del mod">
        <pc:chgData name="松浦英宗" userId="9b03fd3a-662f-49ff-9af1-1b93cf7aab22" providerId="ADAL" clId="{56E9DFAE-DDAD-4FCA-8AED-56B2D15DB479}" dt="2026-02-15T05:00:19.102" v="22722" actId="47"/>
        <pc:sldMkLst>
          <pc:docMk/>
          <pc:sldMk cId="3845066934" sldId="6059"/>
        </pc:sldMkLst>
        <pc:spChg chg="mod">
          <ac:chgData name="松浦英宗" userId="9b03fd3a-662f-49ff-9af1-1b93cf7aab22" providerId="ADAL" clId="{56E9DFAE-DDAD-4FCA-8AED-56B2D15DB479}" dt="2026-02-15T04:31:00.027" v="22235" actId="207"/>
          <ac:spMkLst>
            <pc:docMk/>
            <pc:sldMk cId="3845066934" sldId="6059"/>
            <ac:spMk id="2" creationId="{44F7E579-0495-606C-0B31-741FC1F4171A}"/>
          </ac:spMkLst>
        </pc:spChg>
        <pc:spChg chg="add mod">
          <ac:chgData name="松浦英宗" userId="9b03fd3a-662f-49ff-9af1-1b93cf7aab22" providerId="ADAL" clId="{56E9DFAE-DDAD-4FCA-8AED-56B2D15DB479}" dt="2026-02-15T02:25:04.698" v="20358"/>
          <ac:spMkLst>
            <pc:docMk/>
            <pc:sldMk cId="3845066934" sldId="6059"/>
            <ac:spMk id="3" creationId="{44EAA78D-2294-A4F7-784B-97FDB3A3A74D}"/>
          </ac:spMkLst>
        </pc:spChg>
        <pc:spChg chg="add mod">
          <ac:chgData name="松浦英宗" userId="9b03fd3a-662f-49ff-9af1-1b93cf7aab22" providerId="ADAL" clId="{56E9DFAE-DDAD-4FCA-8AED-56B2D15DB479}" dt="2026-02-15T02:23:50.252" v="20344" actId="164"/>
          <ac:spMkLst>
            <pc:docMk/>
            <pc:sldMk cId="3845066934" sldId="6059"/>
            <ac:spMk id="4" creationId="{C78BAF15-4ECC-A7DE-5490-B54FBABCCE3A}"/>
          </ac:spMkLst>
        </pc:spChg>
        <pc:spChg chg="add mod">
          <ac:chgData name="松浦英宗" userId="9b03fd3a-662f-49ff-9af1-1b93cf7aab22" providerId="ADAL" clId="{56E9DFAE-DDAD-4FCA-8AED-56B2D15DB479}" dt="2026-02-15T02:25:49.727" v="20376" actId="404"/>
          <ac:spMkLst>
            <pc:docMk/>
            <pc:sldMk cId="3845066934" sldId="6059"/>
            <ac:spMk id="5" creationId="{1F769ED2-BC29-B298-B244-F20F9322E625}"/>
          </ac:spMkLst>
        </pc:spChg>
        <pc:spChg chg="mod">
          <ac:chgData name="松浦英宗" userId="9b03fd3a-662f-49ff-9af1-1b93cf7aab22" providerId="ADAL" clId="{56E9DFAE-DDAD-4FCA-8AED-56B2D15DB479}" dt="2026-02-15T02:25:16.283" v="20362"/>
          <ac:spMkLst>
            <pc:docMk/>
            <pc:sldMk cId="3845066934" sldId="6059"/>
            <ac:spMk id="8" creationId="{EA6B7399-855C-1719-FC91-F26A58B4CE69}"/>
          </ac:spMkLst>
        </pc:spChg>
        <pc:spChg chg="mod">
          <ac:chgData name="松浦英宗" userId="9b03fd3a-662f-49ff-9af1-1b93cf7aab22" providerId="ADAL" clId="{56E9DFAE-DDAD-4FCA-8AED-56B2D15DB479}" dt="2026-02-15T02:23:52.332" v="20345" actId="571"/>
          <ac:spMkLst>
            <pc:docMk/>
            <pc:sldMk cId="3845066934" sldId="6059"/>
            <ac:spMk id="9" creationId="{327407CE-8B12-3E19-2EC9-EB846AF0D2E6}"/>
          </ac:spMkLst>
        </pc:spChg>
        <pc:spChg chg="mod">
          <ac:chgData name="松浦英宗" userId="9b03fd3a-662f-49ff-9af1-1b93cf7aab22" providerId="ADAL" clId="{56E9DFAE-DDAD-4FCA-8AED-56B2D15DB479}" dt="2026-02-15T02:25:49.727" v="20376" actId="404"/>
          <ac:spMkLst>
            <pc:docMk/>
            <pc:sldMk cId="3845066934" sldId="6059"/>
            <ac:spMk id="10" creationId="{E2923FE2-0C2D-0A0F-6919-82A6FBD52EC3}"/>
          </ac:spMkLst>
        </pc:spChg>
        <pc:spChg chg="mod">
          <ac:chgData name="松浦英宗" userId="9b03fd3a-662f-49ff-9af1-1b93cf7aab22" providerId="ADAL" clId="{56E9DFAE-DDAD-4FCA-8AED-56B2D15DB479}" dt="2026-02-15T02:25:26.689" v="20366"/>
          <ac:spMkLst>
            <pc:docMk/>
            <pc:sldMk cId="3845066934" sldId="6059"/>
            <ac:spMk id="12" creationId="{96A0F81B-64AA-AD40-87ED-5105ECA5D7BC}"/>
          </ac:spMkLst>
        </pc:spChg>
        <pc:spChg chg="mod">
          <ac:chgData name="松浦英宗" userId="9b03fd3a-662f-49ff-9af1-1b93cf7aab22" providerId="ADAL" clId="{56E9DFAE-DDAD-4FCA-8AED-56B2D15DB479}" dt="2026-02-15T02:23:54.167" v="20346" actId="571"/>
          <ac:spMkLst>
            <pc:docMk/>
            <pc:sldMk cId="3845066934" sldId="6059"/>
            <ac:spMk id="13" creationId="{449EA12A-2441-D3F6-31A3-737C83720FE5}"/>
          </ac:spMkLst>
        </pc:spChg>
        <pc:spChg chg="mod">
          <ac:chgData name="松浦英宗" userId="9b03fd3a-662f-49ff-9af1-1b93cf7aab22" providerId="ADAL" clId="{56E9DFAE-DDAD-4FCA-8AED-56B2D15DB479}" dt="2026-02-15T02:25:49.727" v="20376" actId="404"/>
          <ac:spMkLst>
            <pc:docMk/>
            <pc:sldMk cId="3845066934" sldId="6059"/>
            <ac:spMk id="14" creationId="{0DCB7E06-6C1B-5D95-4A14-87C0C92FB435}"/>
          </ac:spMkLst>
        </pc:spChg>
        <pc:grpChg chg="add mod">
          <ac:chgData name="松浦英宗" userId="9b03fd3a-662f-49ff-9af1-1b93cf7aab22" providerId="ADAL" clId="{56E9DFAE-DDAD-4FCA-8AED-56B2D15DB479}" dt="2026-02-15T02:25:47.341" v="20375" actId="164"/>
          <ac:grpSpMkLst>
            <pc:docMk/>
            <pc:sldMk cId="3845066934" sldId="6059"/>
            <ac:grpSpMk id="6" creationId="{AFF8F9CB-2566-2743-71B4-163875589A7C}"/>
          </ac:grpSpMkLst>
        </pc:grpChg>
        <pc:grpChg chg="add mod">
          <ac:chgData name="松浦英宗" userId="9b03fd3a-662f-49ff-9af1-1b93cf7aab22" providerId="ADAL" clId="{56E9DFAE-DDAD-4FCA-8AED-56B2D15DB479}" dt="2026-02-15T02:25:47.341" v="20375" actId="164"/>
          <ac:grpSpMkLst>
            <pc:docMk/>
            <pc:sldMk cId="3845066934" sldId="6059"/>
            <ac:grpSpMk id="7" creationId="{2E49E65A-6E50-5170-99B0-F14C7D0FD101}"/>
          </ac:grpSpMkLst>
        </pc:grpChg>
        <pc:grpChg chg="add mod">
          <ac:chgData name="松浦英宗" userId="9b03fd3a-662f-49ff-9af1-1b93cf7aab22" providerId="ADAL" clId="{56E9DFAE-DDAD-4FCA-8AED-56B2D15DB479}" dt="2026-02-15T02:25:47.341" v="20375" actId="164"/>
          <ac:grpSpMkLst>
            <pc:docMk/>
            <pc:sldMk cId="3845066934" sldId="6059"/>
            <ac:grpSpMk id="11" creationId="{53D7F5D5-B426-2833-E099-44C32EAD5F59}"/>
          </ac:grpSpMkLst>
        </pc:grpChg>
        <pc:grpChg chg="add mod">
          <ac:chgData name="松浦英宗" userId="9b03fd3a-662f-49ff-9af1-1b93cf7aab22" providerId="ADAL" clId="{56E9DFAE-DDAD-4FCA-8AED-56B2D15DB479}" dt="2026-02-15T02:25:47.341" v="20375" actId="164"/>
          <ac:grpSpMkLst>
            <pc:docMk/>
            <pc:sldMk cId="3845066934" sldId="6059"/>
            <ac:grpSpMk id="15" creationId="{06904F7A-9512-0CCF-7A02-E84BFA88B047}"/>
          </ac:grpSpMkLst>
        </pc:grpChg>
      </pc:sldChg>
      <pc:sldChg chg="addSp modSp add del mod ord">
        <pc:chgData name="松浦英宗" userId="9b03fd3a-662f-49ff-9af1-1b93cf7aab22" providerId="ADAL" clId="{56E9DFAE-DDAD-4FCA-8AED-56B2D15DB479}" dt="2026-02-15T05:00:19.102" v="22722" actId="47"/>
        <pc:sldMkLst>
          <pc:docMk/>
          <pc:sldMk cId="3994076310" sldId="6060"/>
        </pc:sldMkLst>
        <pc:spChg chg="mod ord">
          <ac:chgData name="松浦英宗" userId="9b03fd3a-662f-49ff-9af1-1b93cf7aab22" providerId="ADAL" clId="{56E9DFAE-DDAD-4FCA-8AED-56B2D15DB479}" dt="2026-02-15T02:29:42.063" v="20398" actId="166"/>
          <ac:spMkLst>
            <pc:docMk/>
            <pc:sldMk cId="3994076310" sldId="6060"/>
            <ac:spMk id="2" creationId="{989A9279-1926-D7F8-85CB-1624BDAAAA29}"/>
          </ac:spMkLst>
        </pc:spChg>
        <pc:spChg chg="add mod">
          <ac:chgData name="松浦英宗" userId="9b03fd3a-662f-49ff-9af1-1b93cf7aab22" providerId="ADAL" clId="{56E9DFAE-DDAD-4FCA-8AED-56B2D15DB479}" dt="2026-02-15T02:31:53.842" v="20427" actId="948"/>
          <ac:spMkLst>
            <pc:docMk/>
            <pc:sldMk cId="3994076310" sldId="6060"/>
            <ac:spMk id="3" creationId="{ED8332F4-15FB-2ED4-7DBF-433ABAAA8CE1}"/>
          </ac:spMkLst>
        </pc:spChg>
        <pc:spChg chg="add mod">
          <ac:chgData name="松浦英宗" userId="9b03fd3a-662f-49ff-9af1-1b93cf7aab22" providerId="ADAL" clId="{56E9DFAE-DDAD-4FCA-8AED-56B2D15DB479}" dt="2026-02-15T02:29:34.888" v="20396" actId="207"/>
          <ac:spMkLst>
            <pc:docMk/>
            <pc:sldMk cId="3994076310" sldId="6060"/>
            <ac:spMk id="4" creationId="{FD3F7C39-5C7F-EE82-DC3F-4AF417BD3978}"/>
          </ac:spMkLst>
        </pc:spChg>
      </pc:sldChg>
      <pc:sldChg chg="addSp delSp modSp add del mod ord">
        <pc:chgData name="松浦英宗" userId="9b03fd3a-662f-49ff-9af1-1b93cf7aab22" providerId="ADAL" clId="{56E9DFAE-DDAD-4FCA-8AED-56B2D15DB479}" dt="2026-02-15T05:00:19.102" v="22722" actId="47"/>
        <pc:sldMkLst>
          <pc:docMk/>
          <pc:sldMk cId="4264621823" sldId="6061"/>
        </pc:sldMkLst>
        <pc:spChg chg="mod">
          <ac:chgData name="松浦英宗" userId="9b03fd3a-662f-49ff-9af1-1b93cf7aab22" providerId="ADAL" clId="{56E9DFAE-DDAD-4FCA-8AED-56B2D15DB479}" dt="2026-02-15T02:32:29.223" v="20432" actId="207"/>
          <ac:spMkLst>
            <pc:docMk/>
            <pc:sldMk cId="4264621823" sldId="6061"/>
            <ac:spMk id="2" creationId="{5B3840E5-DC07-A3CC-9CD3-4E28640695A3}"/>
          </ac:spMkLst>
        </pc:spChg>
        <pc:spChg chg="add mod ord">
          <ac:chgData name="松浦英宗" userId="9b03fd3a-662f-49ff-9af1-1b93cf7aab22" providerId="ADAL" clId="{56E9DFAE-DDAD-4FCA-8AED-56B2D15DB479}" dt="2026-02-15T02:34:58.133" v="20521" actId="553"/>
          <ac:spMkLst>
            <pc:docMk/>
            <pc:sldMk cId="4264621823" sldId="6061"/>
            <ac:spMk id="3" creationId="{A0130CAF-A551-B828-C8B5-BA4E36519A8E}"/>
          </ac:spMkLst>
        </pc:spChg>
        <pc:spChg chg="mod topLvl">
          <ac:chgData name="松浦英宗" userId="9b03fd3a-662f-49ff-9af1-1b93cf7aab22" providerId="ADAL" clId="{56E9DFAE-DDAD-4FCA-8AED-56B2D15DB479}" dt="2026-02-15T02:37:51.763" v="20682" actId="165"/>
          <ac:spMkLst>
            <pc:docMk/>
            <pc:sldMk cId="4264621823" sldId="6061"/>
            <ac:spMk id="8" creationId="{5BCE2C44-C775-742B-BE4D-488375399D85}"/>
          </ac:spMkLst>
        </pc:spChg>
        <pc:spChg chg="mod topLvl">
          <ac:chgData name="松浦英宗" userId="9b03fd3a-662f-49ff-9af1-1b93cf7aab22" providerId="ADAL" clId="{56E9DFAE-DDAD-4FCA-8AED-56B2D15DB479}" dt="2026-02-15T02:37:51.763" v="20682" actId="165"/>
          <ac:spMkLst>
            <pc:docMk/>
            <pc:sldMk cId="4264621823" sldId="6061"/>
            <ac:spMk id="9" creationId="{E129B52D-81DE-26D2-8B3F-CE0DAED4C91C}"/>
          </ac:spMkLst>
        </pc:spChg>
        <pc:spChg chg="mod topLvl">
          <ac:chgData name="松浦英宗" userId="9b03fd3a-662f-49ff-9af1-1b93cf7aab22" providerId="ADAL" clId="{56E9DFAE-DDAD-4FCA-8AED-56B2D15DB479}" dt="2026-02-15T02:37:51.763" v="20682" actId="165"/>
          <ac:spMkLst>
            <pc:docMk/>
            <pc:sldMk cId="4264621823" sldId="6061"/>
            <ac:spMk id="10" creationId="{FE0D73B7-1592-89E6-B35E-3143563E5CCC}"/>
          </ac:spMkLst>
        </pc:spChg>
        <pc:spChg chg="mod topLvl">
          <ac:chgData name="松浦英宗" userId="9b03fd3a-662f-49ff-9af1-1b93cf7aab22" providerId="ADAL" clId="{56E9DFAE-DDAD-4FCA-8AED-56B2D15DB479}" dt="2026-02-15T02:37:51.763" v="20682" actId="165"/>
          <ac:spMkLst>
            <pc:docMk/>
            <pc:sldMk cId="4264621823" sldId="6061"/>
            <ac:spMk id="11" creationId="{93B375F0-AF95-771A-1A9C-6AD0A3F8DA02}"/>
          </ac:spMkLst>
        </pc:spChg>
        <pc:spChg chg="mod topLvl">
          <ac:chgData name="松浦英宗" userId="9b03fd3a-662f-49ff-9af1-1b93cf7aab22" providerId="ADAL" clId="{56E9DFAE-DDAD-4FCA-8AED-56B2D15DB479}" dt="2026-02-15T02:37:54.957" v="20683" actId="12788"/>
          <ac:spMkLst>
            <pc:docMk/>
            <pc:sldMk cId="4264621823" sldId="6061"/>
            <ac:spMk id="12" creationId="{41DB07C2-4044-AF35-6098-3AF113F9EDEC}"/>
          </ac:spMkLst>
        </pc:spChg>
        <pc:spChg chg="mod topLvl">
          <ac:chgData name="松浦英宗" userId="9b03fd3a-662f-49ff-9af1-1b93cf7aab22" providerId="ADAL" clId="{56E9DFAE-DDAD-4FCA-8AED-56B2D15DB479}" dt="2026-02-15T02:37:51.763" v="20682" actId="165"/>
          <ac:spMkLst>
            <pc:docMk/>
            <pc:sldMk cId="4264621823" sldId="6061"/>
            <ac:spMk id="13" creationId="{DD62BAF0-339A-8A61-07FE-09B96EC2D103}"/>
          </ac:spMkLst>
        </pc:spChg>
        <pc:spChg chg="add mod">
          <ac:chgData name="松浦英宗" userId="9b03fd3a-662f-49ff-9af1-1b93cf7aab22" providerId="ADAL" clId="{56E9DFAE-DDAD-4FCA-8AED-56B2D15DB479}" dt="2026-02-15T02:34:58.133" v="20521" actId="553"/>
          <ac:spMkLst>
            <pc:docMk/>
            <pc:sldMk cId="4264621823" sldId="6061"/>
            <ac:spMk id="14" creationId="{8B926180-8BB4-83EA-7468-11831FE736F7}"/>
          </ac:spMkLst>
        </pc:spChg>
        <pc:spChg chg="add mod">
          <ac:chgData name="松浦英宗" userId="9b03fd3a-662f-49ff-9af1-1b93cf7aab22" providerId="ADAL" clId="{56E9DFAE-DDAD-4FCA-8AED-56B2D15DB479}" dt="2026-02-15T02:37:58.982" v="20690" actId="1035"/>
          <ac:spMkLst>
            <pc:docMk/>
            <pc:sldMk cId="4264621823" sldId="6061"/>
            <ac:spMk id="15" creationId="{B9F74896-0BA5-24A5-BCBB-F9704D62E8EB}"/>
          </ac:spMkLst>
        </pc:spChg>
        <pc:spChg chg="add mod">
          <ac:chgData name="松浦英宗" userId="9b03fd3a-662f-49ff-9af1-1b93cf7aab22" providerId="ADAL" clId="{56E9DFAE-DDAD-4FCA-8AED-56B2D15DB479}" dt="2026-02-15T02:38:05.148" v="20692" actId="1076"/>
          <ac:spMkLst>
            <pc:docMk/>
            <pc:sldMk cId="4264621823" sldId="6061"/>
            <ac:spMk id="16" creationId="{80C80F59-E6E0-065B-9B89-A50479D1D629}"/>
          </ac:spMkLst>
        </pc:spChg>
        <pc:spChg chg="add mod">
          <ac:chgData name="松浦英宗" userId="9b03fd3a-662f-49ff-9af1-1b93cf7aab22" providerId="ADAL" clId="{56E9DFAE-DDAD-4FCA-8AED-56B2D15DB479}" dt="2026-02-15T02:38:10.161" v="20694" actId="1076"/>
          <ac:spMkLst>
            <pc:docMk/>
            <pc:sldMk cId="4264621823" sldId="6061"/>
            <ac:spMk id="17" creationId="{DC5FA58A-E875-2E61-993D-6443B9F42DEE}"/>
          </ac:spMkLst>
        </pc:spChg>
        <pc:grpChg chg="add del mod">
          <ac:chgData name="松浦英宗" userId="9b03fd3a-662f-49ff-9af1-1b93cf7aab22" providerId="ADAL" clId="{56E9DFAE-DDAD-4FCA-8AED-56B2D15DB479}" dt="2026-02-15T02:37:51.622" v="20681" actId="165"/>
          <ac:grpSpMkLst>
            <pc:docMk/>
            <pc:sldMk cId="4264621823" sldId="6061"/>
            <ac:grpSpMk id="4" creationId="{DD585A04-C50B-5141-07CA-302677F88246}"/>
          </ac:grpSpMkLst>
        </pc:grpChg>
        <pc:grpChg chg="del mod topLvl">
          <ac:chgData name="松浦英宗" userId="9b03fd3a-662f-49ff-9af1-1b93cf7aab22" providerId="ADAL" clId="{56E9DFAE-DDAD-4FCA-8AED-56B2D15DB479}" dt="2026-02-15T02:37:51.763" v="20682" actId="165"/>
          <ac:grpSpMkLst>
            <pc:docMk/>
            <pc:sldMk cId="4264621823" sldId="6061"/>
            <ac:grpSpMk id="5" creationId="{E7F492C1-FEC7-24C3-A0F4-7E64A3EAAB53}"/>
          </ac:grpSpMkLst>
        </pc:grpChg>
        <pc:grpChg chg="del mod topLvl">
          <ac:chgData name="松浦英宗" userId="9b03fd3a-662f-49ff-9af1-1b93cf7aab22" providerId="ADAL" clId="{56E9DFAE-DDAD-4FCA-8AED-56B2D15DB479}" dt="2026-02-15T02:37:51.763" v="20682" actId="165"/>
          <ac:grpSpMkLst>
            <pc:docMk/>
            <pc:sldMk cId="4264621823" sldId="6061"/>
            <ac:grpSpMk id="6" creationId="{33DE54A1-B6CF-92BB-C121-913F9884BC38}"/>
          </ac:grpSpMkLst>
        </pc:grpChg>
        <pc:grpChg chg="del mod topLvl">
          <ac:chgData name="松浦英宗" userId="9b03fd3a-662f-49ff-9af1-1b93cf7aab22" providerId="ADAL" clId="{56E9DFAE-DDAD-4FCA-8AED-56B2D15DB479}" dt="2026-02-15T02:37:51.763" v="20682" actId="165"/>
          <ac:grpSpMkLst>
            <pc:docMk/>
            <pc:sldMk cId="4264621823" sldId="6061"/>
            <ac:grpSpMk id="7" creationId="{8B94015F-BC36-E6D6-E6E7-A44A4315D0DA}"/>
          </ac:grpSpMkLst>
        </pc:grpChg>
      </pc:sldChg>
      <pc:sldChg chg="addSp modSp add del mod ord">
        <pc:chgData name="松浦英宗" userId="9b03fd3a-662f-49ff-9af1-1b93cf7aab22" providerId="ADAL" clId="{56E9DFAE-DDAD-4FCA-8AED-56B2D15DB479}" dt="2026-02-15T05:00:19.102" v="22722" actId="47"/>
        <pc:sldMkLst>
          <pc:docMk/>
          <pc:sldMk cId="927112074" sldId="6062"/>
        </pc:sldMkLst>
        <pc:spChg chg="add mod">
          <ac:chgData name="松浦英宗" userId="9b03fd3a-662f-49ff-9af1-1b93cf7aab22" providerId="ADAL" clId="{56E9DFAE-DDAD-4FCA-8AED-56B2D15DB479}" dt="2026-02-15T02:45:59.112" v="20797" actId="404"/>
          <ac:spMkLst>
            <pc:docMk/>
            <pc:sldMk cId="927112074" sldId="6062"/>
            <ac:spMk id="3" creationId="{DF37F976-CA06-F2A7-2D62-3BFAC1BB10AE}"/>
          </ac:spMkLst>
        </pc:spChg>
        <pc:spChg chg="add mod">
          <ac:chgData name="松浦英宗" userId="9b03fd3a-662f-49ff-9af1-1b93cf7aab22" providerId="ADAL" clId="{56E9DFAE-DDAD-4FCA-8AED-56B2D15DB479}" dt="2026-02-15T02:45:59.112" v="20797" actId="404"/>
          <ac:spMkLst>
            <pc:docMk/>
            <pc:sldMk cId="927112074" sldId="6062"/>
            <ac:spMk id="4" creationId="{8325BA96-A13F-9F96-C023-60B6503E6D9C}"/>
          </ac:spMkLst>
        </pc:spChg>
        <pc:spChg chg="mod">
          <ac:chgData name="松浦英宗" userId="9b03fd3a-662f-49ff-9af1-1b93cf7aab22" providerId="ADAL" clId="{56E9DFAE-DDAD-4FCA-8AED-56B2D15DB479}" dt="2026-02-15T02:45:59.112" v="20797" actId="404"/>
          <ac:spMkLst>
            <pc:docMk/>
            <pc:sldMk cId="927112074" sldId="6062"/>
            <ac:spMk id="7" creationId="{574C440B-E13C-6D7C-3059-9C55F9BBF908}"/>
          </ac:spMkLst>
        </pc:spChg>
        <pc:spChg chg="mod">
          <ac:chgData name="松浦英宗" userId="9b03fd3a-662f-49ff-9af1-1b93cf7aab22" providerId="ADAL" clId="{56E9DFAE-DDAD-4FCA-8AED-56B2D15DB479}" dt="2026-02-15T02:45:59.112" v="20797" actId="404"/>
          <ac:spMkLst>
            <pc:docMk/>
            <pc:sldMk cId="927112074" sldId="6062"/>
            <ac:spMk id="8" creationId="{A02B8994-DC26-0450-8B4C-60D6DBAA6C0D}"/>
          </ac:spMkLst>
        </pc:spChg>
        <pc:spChg chg="mod">
          <ac:chgData name="松浦英宗" userId="9b03fd3a-662f-49ff-9af1-1b93cf7aab22" providerId="ADAL" clId="{56E9DFAE-DDAD-4FCA-8AED-56B2D15DB479}" dt="2026-02-15T02:45:59.112" v="20797" actId="404"/>
          <ac:spMkLst>
            <pc:docMk/>
            <pc:sldMk cId="927112074" sldId="6062"/>
            <ac:spMk id="10" creationId="{A8048065-DE2E-B701-62DE-4B16AD97DFDD}"/>
          </ac:spMkLst>
        </pc:spChg>
        <pc:spChg chg="mod">
          <ac:chgData name="松浦英宗" userId="9b03fd3a-662f-49ff-9af1-1b93cf7aab22" providerId="ADAL" clId="{56E9DFAE-DDAD-4FCA-8AED-56B2D15DB479}" dt="2026-02-15T02:45:59.112" v="20797" actId="404"/>
          <ac:spMkLst>
            <pc:docMk/>
            <pc:sldMk cId="927112074" sldId="6062"/>
            <ac:spMk id="11" creationId="{0A2ADEEF-87A7-0351-C9BD-86182F55CC47}"/>
          </ac:spMkLst>
        </pc:spChg>
        <pc:spChg chg="mod">
          <ac:chgData name="松浦英宗" userId="9b03fd3a-662f-49ff-9af1-1b93cf7aab22" providerId="ADAL" clId="{56E9DFAE-DDAD-4FCA-8AED-56B2D15DB479}" dt="2026-02-15T02:45:59.112" v="20797" actId="404"/>
          <ac:spMkLst>
            <pc:docMk/>
            <pc:sldMk cId="927112074" sldId="6062"/>
            <ac:spMk id="13" creationId="{D85CD882-2F0F-5ADE-0A0D-491F18B4FECF}"/>
          </ac:spMkLst>
        </pc:spChg>
        <pc:spChg chg="mod">
          <ac:chgData name="松浦英宗" userId="9b03fd3a-662f-49ff-9af1-1b93cf7aab22" providerId="ADAL" clId="{56E9DFAE-DDAD-4FCA-8AED-56B2D15DB479}" dt="2026-02-15T02:45:59.112" v="20797" actId="404"/>
          <ac:spMkLst>
            <pc:docMk/>
            <pc:sldMk cId="927112074" sldId="6062"/>
            <ac:spMk id="14" creationId="{790268C7-869C-37A0-6E39-7928DE99511F}"/>
          </ac:spMkLst>
        </pc:spChg>
        <pc:grpChg chg="add mod">
          <ac:chgData name="松浦英宗" userId="9b03fd3a-662f-49ff-9af1-1b93cf7aab22" providerId="ADAL" clId="{56E9DFAE-DDAD-4FCA-8AED-56B2D15DB479}" dt="2026-02-15T02:46:10.273" v="20798" actId="14100"/>
          <ac:grpSpMkLst>
            <pc:docMk/>
            <pc:sldMk cId="927112074" sldId="6062"/>
            <ac:grpSpMk id="5" creationId="{C9A07C31-D076-5D44-600F-8F4090EA69ED}"/>
          </ac:grpSpMkLst>
        </pc:grpChg>
        <pc:grpChg chg="add mod">
          <ac:chgData name="松浦英宗" userId="9b03fd3a-662f-49ff-9af1-1b93cf7aab22" providerId="ADAL" clId="{56E9DFAE-DDAD-4FCA-8AED-56B2D15DB479}" dt="2026-02-15T02:46:12.648" v="20799" actId="465"/>
          <ac:grpSpMkLst>
            <pc:docMk/>
            <pc:sldMk cId="927112074" sldId="6062"/>
            <ac:grpSpMk id="6" creationId="{20F6AF17-4358-95E9-3B56-00374DD2D96C}"/>
          </ac:grpSpMkLst>
        </pc:grpChg>
        <pc:grpChg chg="add mod">
          <ac:chgData name="松浦英宗" userId="9b03fd3a-662f-49ff-9af1-1b93cf7aab22" providerId="ADAL" clId="{56E9DFAE-DDAD-4FCA-8AED-56B2D15DB479}" dt="2026-02-15T02:46:12.648" v="20799" actId="465"/>
          <ac:grpSpMkLst>
            <pc:docMk/>
            <pc:sldMk cId="927112074" sldId="6062"/>
            <ac:grpSpMk id="9" creationId="{597E7D60-96C7-6CFD-ED86-94D9BDCC3764}"/>
          </ac:grpSpMkLst>
        </pc:grpChg>
        <pc:grpChg chg="add mod">
          <ac:chgData name="松浦英宗" userId="9b03fd3a-662f-49ff-9af1-1b93cf7aab22" providerId="ADAL" clId="{56E9DFAE-DDAD-4FCA-8AED-56B2D15DB479}" dt="2026-02-15T02:46:10.273" v="20798" actId="14100"/>
          <ac:grpSpMkLst>
            <pc:docMk/>
            <pc:sldMk cId="927112074" sldId="6062"/>
            <ac:grpSpMk id="12" creationId="{F3A0875F-9CE6-19D5-A354-762E10EE6456}"/>
          </ac:grpSpMkLst>
        </pc:grpChg>
      </pc:sldChg>
      <pc:sldChg chg="addSp delSp modSp add del mod ord">
        <pc:chgData name="松浦英宗" userId="9b03fd3a-662f-49ff-9af1-1b93cf7aab22" providerId="ADAL" clId="{56E9DFAE-DDAD-4FCA-8AED-56B2D15DB479}" dt="2026-02-15T05:00:19.102" v="22722" actId="47"/>
        <pc:sldMkLst>
          <pc:docMk/>
          <pc:sldMk cId="3288070648" sldId="6063"/>
        </pc:sldMkLst>
        <pc:spChg chg="mod">
          <ac:chgData name="松浦英宗" userId="9b03fd3a-662f-49ff-9af1-1b93cf7aab22" providerId="ADAL" clId="{56E9DFAE-DDAD-4FCA-8AED-56B2D15DB479}" dt="2026-02-15T02:48:30.262" v="20811" actId="2711"/>
          <ac:spMkLst>
            <pc:docMk/>
            <pc:sldMk cId="3288070648" sldId="6063"/>
            <ac:spMk id="2" creationId="{477B1E33-5E70-06E4-77D9-D9CB74DAD2FD}"/>
          </ac:spMkLst>
        </pc:spChg>
        <pc:spChg chg="add mod ord">
          <ac:chgData name="松浦英宗" userId="9b03fd3a-662f-49ff-9af1-1b93cf7aab22" providerId="ADAL" clId="{56E9DFAE-DDAD-4FCA-8AED-56B2D15DB479}" dt="2026-02-15T02:48:11.749" v="20809" actId="207"/>
          <ac:spMkLst>
            <pc:docMk/>
            <pc:sldMk cId="3288070648" sldId="6063"/>
            <ac:spMk id="3" creationId="{B2E2524D-314F-7881-1056-8B27E6B5EE1C}"/>
          </ac:spMkLst>
        </pc:spChg>
        <pc:spChg chg="add mod topLvl">
          <ac:chgData name="松浦英宗" userId="9b03fd3a-662f-49ff-9af1-1b93cf7aab22" providerId="ADAL" clId="{56E9DFAE-DDAD-4FCA-8AED-56B2D15DB479}" dt="2026-02-15T02:51:46.216" v="20920" actId="20577"/>
          <ac:spMkLst>
            <pc:docMk/>
            <pc:sldMk cId="3288070648" sldId="6063"/>
            <ac:spMk id="4" creationId="{4393D8FB-B554-F5A6-5E00-3CC5287CF8FB}"/>
          </ac:spMkLst>
        </pc:spChg>
        <pc:spChg chg="add mod topLvl">
          <ac:chgData name="松浦英宗" userId="9b03fd3a-662f-49ff-9af1-1b93cf7aab22" providerId="ADAL" clId="{56E9DFAE-DDAD-4FCA-8AED-56B2D15DB479}" dt="2026-02-15T02:53:27.971" v="20971" actId="404"/>
          <ac:spMkLst>
            <pc:docMk/>
            <pc:sldMk cId="3288070648" sldId="6063"/>
            <ac:spMk id="5" creationId="{7AFB1E57-5C96-71B2-F62B-4C3B743C6BE3}"/>
          </ac:spMkLst>
        </pc:spChg>
        <pc:spChg chg="add mod">
          <ac:chgData name="松浦英宗" userId="9b03fd3a-662f-49ff-9af1-1b93cf7aab22" providerId="ADAL" clId="{56E9DFAE-DDAD-4FCA-8AED-56B2D15DB479}" dt="2026-02-15T02:50:02.354" v="20878" actId="571"/>
          <ac:spMkLst>
            <pc:docMk/>
            <pc:sldMk cId="3288070648" sldId="6063"/>
            <ac:spMk id="9" creationId="{4CF22AC3-EAE3-E6CA-E342-4AAD463A15B5}"/>
          </ac:spMkLst>
        </pc:spChg>
        <pc:spChg chg="add mod">
          <ac:chgData name="松浦英宗" userId="9b03fd3a-662f-49ff-9af1-1b93cf7aab22" providerId="ADAL" clId="{56E9DFAE-DDAD-4FCA-8AED-56B2D15DB479}" dt="2026-02-15T02:50:02.354" v="20878" actId="571"/>
          <ac:spMkLst>
            <pc:docMk/>
            <pc:sldMk cId="3288070648" sldId="6063"/>
            <ac:spMk id="10" creationId="{B979ECB1-8902-CF3E-22CD-E40AB260DE8C}"/>
          </ac:spMkLst>
        </pc:spChg>
        <pc:spChg chg="add mod">
          <ac:chgData name="松浦英宗" userId="9b03fd3a-662f-49ff-9af1-1b93cf7aab22" providerId="ADAL" clId="{56E9DFAE-DDAD-4FCA-8AED-56B2D15DB479}" dt="2026-02-15T02:51:59.215" v="20933"/>
          <ac:spMkLst>
            <pc:docMk/>
            <pc:sldMk cId="3288070648" sldId="6063"/>
            <ac:spMk id="11" creationId="{5207B317-359A-F47C-860A-9DFFFF1CA8B2}"/>
          </ac:spMkLst>
        </pc:spChg>
        <pc:spChg chg="mod">
          <ac:chgData name="松浦英宗" userId="9b03fd3a-662f-49ff-9af1-1b93cf7aab22" providerId="ADAL" clId="{56E9DFAE-DDAD-4FCA-8AED-56B2D15DB479}" dt="2026-02-15T02:52:40.164" v="20951"/>
          <ac:spMkLst>
            <pc:docMk/>
            <pc:sldMk cId="3288070648" sldId="6063"/>
            <ac:spMk id="18" creationId="{A96A84FC-78A0-1C32-185E-4E9A92343FCC}"/>
          </ac:spMkLst>
        </pc:spChg>
        <pc:spChg chg="mod">
          <ac:chgData name="松浦英宗" userId="9b03fd3a-662f-49ff-9af1-1b93cf7aab22" providerId="ADAL" clId="{56E9DFAE-DDAD-4FCA-8AED-56B2D15DB479}" dt="2026-02-15T02:53:27.971" v="20971" actId="404"/>
          <ac:spMkLst>
            <pc:docMk/>
            <pc:sldMk cId="3288070648" sldId="6063"/>
            <ac:spMk id="19" creationId="{10138DED-94AB-37B0-0579-175BAE5ED8D3}"/>
          </ac:spMkLst>
        </pc:spChg>
        <pc:spChg chg="mod">
          <ac:chgData name="松浦英宗" userId="9b03fd3a-662f-49ff-9af1-1b93cf7aab22" providerId="ADAL" clId="{56E9DFAE-DDAD-4FCA-8AED-56B2D15DB479}" dt="2026-02-15T02:52:13.340" v="20939"/>
          <ac:spMkLst>
            <pc:docMk/>
            <pc:sldMk cId="3288070648" sldId="6063"/>
            <ac:spMk id="20" creationId="{AB9FABEC-C324-8A00-83F5-04005955A1E1}"/>
          </ac:spMkLst>
        </pc:spChg>
        <pc:spChg chg="mod">
          <ac:chgData name="松浦英宗" userId="9b03fd3a-662f-49ff-9af1-1b93cf7aab22" providerId="ADAL" clId="{56E9DFAE-DDAD-4FCA-8AED-56B2D15DB479}" dt="2026-02-15T02:52:44.499" v="20953"/>
          <ac:spMkLst>
            <pc:docMk/>
            <pc:sldMk cId="3288070648" sldId="6063"/>
            <ac:spMk id="27" creationId="{8595CD10-88A9-2F55-995D-376A356358C3}"/>
          </ac:spMkLst>
        </pc:spChg>
        <pc:spChg chg="mod">
          <ac:chgData name="松浦英宗" userId="9b03fd3a-662f-49ff-9af1-1b93cf7aab22" providerId="ADAL" clId="{56E9DFAE-DDAD-4FCA-8AED-56B2D15DB479}" dt="2026-02-15T02:53:27.971" v="20971" actId="404"/>
          <ac:spMkLst>
            <pc:docMk/>
            <pc:sldMk cId="3288070648" sldId="6063"/>
            <ac:spMk id="28" creationId="{F38610B6-5B86-EC36-FDDF-E9EBEDEBEB3A}"/>
          </ac:spMkLst>
        </pc:spChg>
        <pc:spChg chg="mod">
          <ac:chgData name="松浦英宗" userId="9b03fd3a-662f-49ff-9af1-1b93cf7aab22" providerId="ADAL" clId="{56E9DFAE-DDAD-4FCA-8AED-56B2D15DB479}" dt="2026-02-15T02:52:18.049" v="20941"/>
          <ac:spMkLst>
            <pc:docMk/>
            <pc:sldMk cId="3288070648" sldId="6063"/>
            <ac:spMk id="29" creationId="{B7394EFB-3400-AFE5-AE4A-958719326F66}"/>
          </ac:spMkLst>
        </pc:spChg>
        <pc:spChg chg="mod">
          <ac:chgData name="松浦英宗" userId="9b03fd3a-662f-49ff-9af1-1b93cf7aab22" providerId="ADAL" clId="{56E9DFAE-DDAD-4FCA-8AED-56B2D15DB479}" dt="2026-02-15T02:52:29.952" v="20947"/>
          <ac:spMkLst>
            <pc:docMk/>
            <pc:sldMk cId="3288070648" sldId="6063"/>
            <ac:spMk id="32" creationId="{839F8D27-1AF9-E47A-7BFA-8B98CEBFD253}"/>
          </ac:spMkLst>
        </pc:spChg>
        <pc:spChg chg="mod">
          <ac:chgData name="松浦英宗" userId="9b03fd3a-662f-49ff-9af1-1b93cf7aab22" providerId="ADAL" clId="{56E9DFAE-DDAD-4FCA-8AED-56B2D15DB479}" dt="2026-02-15T02:53:27.971" v="20971" actId="404"/>
          <ac:spMkLst>
            <pc:docMk/>
            <pc:sldMk cId="3288070648" sldId="6063"/>
            <ac:spMk id="33" creationId="{304B454B-3010-4904-EEF4-3C05B409B2F3}"/>
          </ac:spMkLst>
        </pc:spChg>
        <pc:spChg chg="mod">
          <ac:chgData name="松浦英宗" userId="9b03fd3a-662f-49ff-9af1-1b93cf7aab22" providerId="ADAL" clId="{56E9DFAE-DDAD-4FCA-8AED-56B2D15DB479}" dt="2026-02-15T02:52:04.103" v="20935"/>
          <ac:spMkLst>
            <pc:docMk/>
            <pc:sldMk cId="3288070648" sldId="6063"/>
            <ac:spMk id="34" creationId="{0C39452F-FC44-0C41-65C6-D12D2949687F}"/>
          </ac:spMkLst>
        </pc:spChg>
        <pc:spChg chg="mod">
          <ac:chgData name="松浦英宗" userId="9b03fd3a-662f-49ff-9af1-1b93cf7aab22" providerId="ADAL" clId="{56E9DFAE-DDAD-4FCA-8AED-56B2D15DB479}" dt="2026-02-15T02:52:49.105" v="20955"/>
          <ac:spMkLst>
            <pc:docMk/>
            <pc:sldMk cId="3288070648" sldId="6063"/>
            <ac:spMk id="40" creationId="{A16186E8-F57C-4456-EDF8-EE5611591CAD}"/>
          </ac:spMkLst>
        </pc:spChg>
        <pc:spChg chg="mod">
          <ac:chgData name="松浦英宗" userId="9b03fd3a-662f-49ff-9af1-1b93cf7aab22" providerId="ADAL" clId="{56E9DFAE-DDAD-4FCA-8AED-56B2D15DB479}" dt="2026-02-15T02:53:27.971" v="20971" actId="404"/>
          <ac:spMkLst>
            <pc:docMk/>
            <pc:sldMk cId="3288070648" sldId="6063"/>
            <ac:spMk id="41" creationId="{0688AF9B-88B6-2439-EEFB-33AF44FA2FC1}"/>
          </ac:spMkLst>
        </pc:spChg>
        <pc:spChg chg="mod">
          <ac:chgData name="松浦英宗" userId="9b03fd3a-662f-49ff-9af1-1b93cf7aab22" providerId="ADAL" clId="{56E9DFAE-DDAD-4FCA-8AED-56B2D15DB479}" dt="2026-02-15T02:52:23.623" v="20945" actId="20577"/>
          <ac:spMkLst>
            <pc:docMk/>
            <pc:sldMk cId="3288070648" sldId="6063"/>
            <ac:spMk id="42" creationId="{B7A65144-9DFA-CCA3-8B30-A3654DEE5EF7}"/>
          </ac:spMkLst>
        </pc:spChg>
        <pc:spChg chg="mod">
          <ac:chgData name="松浦英宗" userId="9b03fd3a-662f-49ff-9af1-1b93cf7aab22" providerId="ADAL" clId="{56E9DFAE-DDAD-4FCA-8AED-56B2D15DB479}" dt="2026-02-15T02:52:35.430" v="20949"/>
          <ac:spMkLst>
            <pc:docMk/>
            <pc:sldMk cId="3288070648" sldId="6063"/>
            <ac:spMk id="45" creationId="{98094A95-7DC0-D312-B77D-A67680B33628}"/>
          </ac:spMkLst>
        </pc:spChg>
        <pc:spChg chg="mod">
          <ac:chgData name="松浦英宗" userId="9b03fd3a-662f-49ff-9af1-1b93cf7aab22" providerId="ADAL" clId="{56E9DFAE-DDAD-4FCA-8AED-56B2D15DB479}" dt="2026-02-15T02:53:27.971" v="20971" actId="404"/>
          <ac:spMkLst>
            <pc:docMk/>
            <pc:sldMk cId="3288070648" sldId="6063"/>
            <ac:spMk id="46" creationId="{97C65192-627D-959E-2965-714895B6F2B3}"/>
          </ac:spMkLst>
        </pc:spChg>
        <pc:spChg chg="mod">
          <ac:chgData name="松浦英宗" userId="9b03fd3a-662f-49ff-9af1-1b93cf7aab22" providerId="ADAL" clId="{56E9DFAE-DDAD-4FCA-8AED-56B2D15DB479}" dt="2026-02-15T02:52:08.690" v="20937"/>
          <ac:spMkLst>
            <pc:docMk/>
            <pc:sldMk cId="3288070648" sldId="6063"/>
            <ac:spMk id="47" creationId="{A138CDD6-7DCC-415D-C898-E3FBCF6EB9B8}"/>
          </ac:spMkLst>
        </pc:spChg>
        <pc:grpChg chg="add del mod">
          <ac:chgData name="松浦英宗" userId="9b03fd3a-662f-49ff-9af1-1b93cf7aab22" providerId="ADAL" clId="{56E9DFAE-DDAD-4FCA-8AED-56B2D15DB479}" dt="2026-02-15T02:49:59.298" v="20876" actId="165"/>
          <ac:grpSpMkLst>
            <pc:docMk/>
            <pc:sldMk cId="3288070648" sldId="6063"/>
            <ac:grpSpMk id="6" creationId="{2FC101BF-8598-C8C0-BC9D-2DDFBD17C7C1}"/>
          </ac:grpSpMkLst>
        </pc:grpChg>
        <pc:grpChg chg="add mod">
          <ac:chgData name="松浦英宗" userId="9b03fd3a-662f-49ff-9af1-1b93cf7aab22" providerId="ADAL" clId="{56E9DFAE-DDAD-4FCA-8AED-56B2D15DB479}" dt="2026-02-15T02:50:22.774" v="20899" actId="164"/>
          <ac:grpSpMkLst>
            <pc:docMk/>
            <pc:sldMk cId="3288070648" sldId="6063"/>
            <ac:grpSpMk id="13" creationId="{6EDB43EC-43C7-5B95-6731-EBB0E2274D30}"/>
          </ac:grpSpMkLst>
        </pc:grpChg>
        <pc:grpChg chg="add mod">
          <ac:chgData name="松浦英宗" userId="9b03fd3a-662f-49ff-9af1-1b93cf7aab22" providerId="ADAL" clId="{56E9DFAE-DDAD-4FCA-8AED-56B2D15DB479}" dt="2026-02-15T02:53:17.190" v="20966" actId="164"/>
          <ac:grpSpMkLst>
            <pc:docMk/>
            <pc:sldMk cId="3288070648" sldId="6063"/>
            <ac:grpSpMk id="14" creationId="{29B9B828-0A5D-6ED2-7896-B6C8979D2901}"/>
          </ac:grpSpMkLst>
        </pc:grpChg>
        <pc:grpChg chg="add mod">
          <ac:chgData name="松浦英宗" userId="9b03fd3a-662f-49ff-9af1-1b93cf7aab22" providerId="ADAL" clId="{56E9DFAE-DDAD-4FCA-8AED-56B2D15DB479}" dt="2026-02-15T02:53:17.190" v="20966" actId="164"/>
          <ac:grpSpMkLst>
            <pc:docMk/>
            <pc:sldMk cId="3288070648" sldId="6063"/>
            <ac:grpSpMk id="15" creationId="{AD11C046-8190-942E-D871-B202906D2BA3}"/>
          </ac:grpSpMkLst>
        </pc:grpChg>
        <pc:grpChg chg="mod">
          <ac:chgData name="松浦英宗" userId="9b03fd3a-662f-49ff-9af1-1b93cf7aab22" providerId="ADAL" clId="{56E9DFAE-DDAD-4FCA-8AED-56B2D15DB479}" dt="2026-02-15T02:50:27.030" v="20900" actId="571"/>
          <ac:grpSpMkLst>
            <pc:docMk/>
            <pc:sldMk cId="3288070648" sldId="6063"/>
            <ac:grpSpMk id="17" creationId="{611B5ABF-677C-AAA2-B1B4-F749F0B15484}"/>
          </ac:grpSpMkLst>
        </pc:grpChg>
        <pc:grpChg chg="add mod">
          <ac:chgData name="松浦英宗" userId="9b03fd3a-662f-49ff-9af1-1b93cf7aab22" providerId="ADAL" clId="{56E9DFAE-DDAD-4FCA-8AED-56B2D15DB479}" dt="2026-02-15T02:50:28.448" v="20901" actId="164"/>
          <ac:grpSpMkLst>
            <pc:docMk/>
            <pc:sldMk cId="3288070648" sldId="6063"/>
            <ac:grpSpMk id="21" creationId="{F47CD764-07BE-3EF5-BB1D-E25A039B45FE}"/>
          </ac:grpSpMkLst>
        </pc:grpChg>
        <pc:grpChg chg="mod">
          <ac:chgData name="松浦英宗" userId="9b03fd3a-662f-49ff-9af1-1b93cf7aab22" providerId="ADAL" clId="{56E9DFAE-DDAD-4FCA-8AED-56B2D15DB479}" dt="2026-02-15T02:50:38.767" v="20904" actId="408"/>
          <ac:grpSpMkLst>
            <pc:docMk/>
            <pc:sldMk cId="3288070648" sldId="6063"/>
            <ac:grpSpMk id="22" creationId="{76AC70A6-43F6-B270-4ED2-CA40D11F3A8A}"/>
          </ac:grpSpMkLst>
        </pc:grpChg>
        <pc:grpChg chg="mod">
          <ac:chgData name="松浦英宗" userId="9b03fd3a-662f-49ff-9af1-1b93cf7aab22" providerId="ADAL" clId="{56E9DFAE-DDAD-4FCA-8AED-56B2D15DB479}" dt="2026-02-15T02:53:17.190" v="20966" actId="164"/>
          <ac:grpSpMkLst>
            <pc:docMk/>
            <pc:sldMk cId="3288070648" sldId="6063"/>
            <ac:grpSpMk id="23" creationId="{8DAE2209-C4B0-FBF2-E823-B27C838A1C8C}"/>
          </ac:grpSpMkLst>
        </pc:grpChg>
        <pc:grpChg chg="mod">
          <ac:chgData name="松浦英宗" userId="9b03fd3a-662f-49ff-9af1-1b93cf7aab22" providerId="ADAL" clId="{56E9DFAE-DDAD-4FCA-8AED-56B2D15DB479}" dt="2026-02-15T02:53:17.190" v="20966" actId="164"/>
          <ac:grpSpMkLst>
            <pc:docMk/>
            <pc:sldMk cId="3288070648" sldId="6063"/>
            <ac:grpSpMk id="24" creationId="{426E0C13-D88A-0C08-7419-17678E1FBA6B}"/>
          </ac:grpSpMkLst>
        </pc:grpChg>
        <pc:grpChg chg="mod">
          <ac:chgData name="松浦英宗" userId="9b03fd3a-662f-49ff-9af1-1b93cf7aab22" providerId="ADAL" clId="{56E9DFAE-DDAD-4FCA-8AED-56B2D15DB479}" dt="2026-02-15T02:50:32.550" v="20902" actId="571"/>
          <ac:grpSpMkLst>
            <pc:docMk/>
            <pc:sldMk cId="3288070648" sldId="6063"/>
            <ac:grpSpMk id="26" creationId="{340FED8F-C5F7-5C5D-29AE-5D6928CDA0C1}"/>
          </ac:grpSpMkLst>
        </pc:grpChg>
        <pc:grpChg chg="mod">
          <ac:chgData name="松浦英宗" userId="9b03fd3a-662f-49ff-9af1-1b93cf7aab22" providerId="ADAL" clId="{56E9DFAE-DDAD-4FCA-8AED-56B2D15DB479}" dt="2026-02-15T02:50:32.550" v="20902" actId="571"/>
          <ac:grpSpMkLst>
            <pc:docMk/>
            <pc:sldMk cId="3288070648" sldId="6063"/>
            <ac:grpSpMk id="31" creationId="{20D80A80-4C58-BC6D-EA38-8D8C8E7CB146}"/>
          </ac:grpSpMkLst>
        </pc:grpChg>
        <pc:grpChg chg="add mod">
          <ac:chgData name="松浦英宗" userId="9b03fd3a-662f-49ff-9af1-1b93cf7aab22" providerId="ADAL" clId="{56E9DFAE-DDAD-4FCA-8AED-56B2D15DB479}" dt="2026-02-15T02:50:35.620" v="20903" actId="571"/>
          <ac:grpSpMkLst>
            <pc:docMk/>
            <pc:sldMk cId="3288070648" sldId="6063"/>
            <ac:grpSpMk id="35" creationId="{844F338A-7F65-A57C-DF50-E3A51BBE9734}"/>
          </ac:grpSpMkLst>
        </pc:grpChg>
        <pc:grpChg chg="mod">
          <ac:chgData name="松浦英宗" userId="9b03fd3a-662f-49ff-9af1-1b93cf7aab22" providerId="ADAL" clId="{56E9DFAE-DDAD-4FCA-8AED-56B2D15DB479}" dt="2026-02-15T02:53:17.190" v="20966" actId="164"/>
          <ac:grpSpMkLst>
            <pc:docMk/>
            <pc:sldMk cId="3288070648" sldId="6063"/>
            <ac:grpSpMk id="36" creationId="{524F5DA6-1D11-1360-CE8D-ED2C9CE7DF54}"/>
          </ac:grpSpMkLst>
        </pc:grpChg>
        <pc:grpChg chg="mod">
          <ac:chgData name="松浦英宗" userId="9b03fd3a-662f-49ff-9af1-1b93cf7aab22" providerId="ADAL" clId="{56E9DFAE-DDAD-4FCA-8AED-56B2D15DB479}" dt="2026-02-15T02:53:17.190" v="20966" actId="164"/>
          <ac:grpSpMkLst>
            <pc:docMk/>
            <pc:sldMk cId="3288070648" sldId="6063"/>
            <ac:grpSpMk id="37" creationId="{92B8F173-D3D5-A2E9-CB9E-E5F2F53496B8}"/>
          </ac:grpSpMkLst>
        </pc:grpChg>
        <pc:grpChg chg="mod">
          <ac:chgData name="松浦英宗" userId="9b03fd3a-662f-49ff-9af1-1b93cf7aab22" providerId="ADAL" clId="{56E9DFAE-DDAD-4FCA-8AED-56B2D15DB479}" dt="2026-02-15T02:50:35.620" v="20903" actId="571"/>
          <ac:grpSpMkLst>
            <pc:docMk/>
            <pc:sldMk cId="3288070648" sldId="6063"/>
            <ac:grpSpMk id="39" creationId="{E3286867-C3B2-ECED-F08E-F34767B3B8A6}"/>
          </ac:grpSpMkLst>
        </pc:grpChg>
        <pc:grpChg chg="add mod">
          <ac:chgData name="松浦英宗" userId="9b03fd3a-662f-49ff-9af1-1b93cf7aab22" providerId="ADAL" clId="{56E9DFAE-DDAD-4FCA-8AED-56B2D15DB479}" dt="2026-02-15T02:53:17.190" v="20966" actId="164"/>
          <ac:grpSpMkLst>
            <pc:docMk/>
            <pc:sldMk cId="3288070648" sldId="6063"/>
            <ac:grpSpMk id="48" creationId="{F51C5C96-E77D-3C78-C2AC-F761C0F40DB4}"/>
          </ac:grpSpMkLst>
        </pc:grpChg>
        <pc:cxnChg chg="add mod">
          <ac:chgData name="松浦英宗" userId="9b03fd3a-662f-49ff-9af1-1b93cf7aab22" providerId="ADAL" clId="{56E9DFAE-DDAD-4FCA-8AED-56B2D15DB479}" dt="2026-02-15T02:50:22.774" v="20899" actId="164"/>
          <ac:cxnSpMkLst>
            <pc:docMk/>
            <pc:sldMk cId="3288070648" sldId="6063"/>
            <ac:cxnSpMk id="7" creationId="{9B15FF48-2C8C-E74B-663B-C6BB81872248}"/>
          </ac:cxnSpMkLst>
        </pc:cxnChg>
        <pc:cxnChg chg="mod">
          <ac:chgData name="松浦英宗" userId="9b03fd3a-662f-49ff-9af1-1b93cf7aab22" providerId="ADAL" clId="{56E9DFAE-DDAD-4FCA-8AED-56B2D15DB479}" dt="2026-02-15T02:50:27.030" v="20900" actId="571"/>
          <ac:cxnSpMkLst>
            <pc:docMk/>
            <pc:sldMk cId="3288070648" sldId="6063"/>
            <ac:cxnSpMk id="16" creationId="{5582DF09-B7EC-0534-CBAA-7658036F68A5}"/>
          </ac:cxnSpMkLst>
        </pc:cxnChg>
      </pc:sldChg>
      <pc:sldChg chg="addSp delSp modSp add del mod">
        <pc:chgData name="松浦英宗" userId="9b03fd3a-662f-49ff-9af1-1b93cf7aab22" providerId="ADAL" clId="{56E9DFAE-DDAD-4FCA-8AED-56B2D15DB479}" dt="2026-02-15T05:04:54.441" v="22723"/>
        <pc:sldMkLst>
          <pc:docMk/>
          <pc:sldMk cId="2875057464" sldId="6064"/>
        </pc:sldMkLst>
        <pc:spChg chg="add mod">
          <ac:chgData name="松浦英宗" userId="9b03fd3a-662f-49ff-9af1-1b93cf7aab22" providerId="ADAL" clId="{56E9DFAE-DDAD-4FCA-8AED-56B2D15DB479}" dt="2026-02-15T03:09:32.748" v="21276" actId="165"/>
          <ac:spMkLst>
            <pc:docMk/>
            <pc:sldMk cId="2875057464" sldId="6064"/>
            <ac:spMk id="3" creationId="{E5EAD0AE-5DCB-B4C2-89D4-9F7A7101786A}"/>
          </ac:spMkLst>
        </pc:spChg>
        <pc:spChg chg="add mod">
          <ac:chgData name="松浦英宗" userId="9b03fd3a-662f-49ff-9af1-1b93cf7aab22" providerId="ADAL" clId="{56E9DFAE-DDAD-4FCA-8AED-56B2D15DB479}" dt="2026-02-15T03:08:25.363" v="21135" actId="20577"/>
          <ac:spMkLst>
            <pc:docMk/>
            <pc:sldMk cId="2875057464" sldId="6064"/>
            <ac:spMk id="4" creationId="{163E5EB7-6A98-C562-FFD4-030D8F2DBED5}"/>
          </ac:spMkLst>
        </pc:spChg>
        <pc:spChg chg="add mod">
          <ac:chgData name="松浦英宗" userId="9b03fd3a-662f-49ff-9af1-1b93cf7aab22" providerId="ADAL" clId="{56E9DFAE-DDAD-4FCA-8AED-56B2D15DB479}" dt="2026-02-15T03:09:28.121" v="21275" actId="207"/>
          <ac:spMkLst>
            <pc:docMk/>
            <pc:sldMk cId="2875057464" sldId="6064"/>
            <ac:spMk id="5" creationId="{5EBCB24A-E556-8656-031A-6136DEFE050D}"/>
          </ac:spMkLst>
        </pc:spChg>
        <pc:spChg chg="mod">
          <ac:chgData name="松浦英宗" userId="9b03fd3a-662f-49ff-9af1-1b93cf7aab22" providerId="ADAL" clId="{56E9DFAE-DDAD-4FCA-8AED-56B2D15DB479}" dt="2026-02-15T03:09:32.748" v="21276" actId="165"/>
          <ac:spMkLst>
            <pc:docMk/>
            <pc:sldMk cId="2875057464" sldId="6064"/>
            <ac:spMk id="8" creationId="{B1321551-F444-E7C7-B327-CCA68AB00CB8}"/>
          </ac:spMkLst>
        </pc:spChg>
        <pc:spChg chg="mod">
          <ac:chgData name="松浦英宗" userId="9b03fd3a-662f-49ff-9af1-1b93cf7aab22" providerId="ADAL" clId="{56E9DFAE-DDAD-4FCA-8AED-56B2D15DB479}" dt="2026-02-15T03:09:32.748" v="21276" actId="165"/>
          <ac:spMkLst>
            <pc:docMk/>
            <pc:sldMk cId="2875057464" sldId="6064"/>
            <ac:spMk id="9" creationId="{65F57B8A-34EE-DEFE-B566-4B30062B2A56}"/>
          </ac:spMkLst>
        </pc:spChg>
        <pc:spChg chg="mod">
          <ac:chgData name="松浦英宗" userId="9b03fd3a-662f-49ff-9af1-1b93cf7aab22" providerId="ADAL" clId="{56E9DFAE-DDAD-4FCA-8AED-56B2D15DB479}" dt="2026-02-15T03:09:28.121" v="21275" actId="207"/>
          <ac:spMkLst>
            <pc:docMk/>
            <pc:sldMk cId="2875057464" sldId="6064"/>
            <ac:spMk id="10" creationId="{B582C064-9B46-549C-1D0C-55E57D5EC304}"/>
          </ac:spMkLst>
        </pc:spChg>
        <pc:spChg chg="mod">
          <ac:chgData name="松浦英宗" userId="9b03fd3a-662f-49ff-9af1-1b93cf7aab22" providerId="ADAL" clId="{56E9DFAE-DDAD-4FCA-8AED-56B2D15DB479}" dt="2026-02-15T03:09:32.748" v="21276" actId="165"/>
          <ac:spMkLst>
            <pc:docMk/>
            <pc:sldMk cId="2875057464" sldId="6064"/>
            <ac:spMk id="12" creationId="{61FCEC40-8A4E-AF7E-F6C6-BFF9922DE84F}"/>
          </ac:spMkLst>
        </pc:spChg>
        <pc:spChg chg="mod">
          <ac:chgData name="松浦英宗" userId="9b03fd3a-662f-49ff-9af1-1b93cf7aab22" providerId="ADAL" clId="{56E9DFAE-DDAD-4FCA-8AED-56B2D15DB479}" dt="2026-02-15T03:08:34.901" v="21173" actId="20577"/>
          <ac:spMkLst>
            <pc:docMk/>
            <pc:sldMk cId="2875057464" sldId="6064"/>
            <ac:spMk id="13" creationId="{4D7AAFF8-CD6C-662E-7229-1A9573138566}"/>
          </ac:spMkLst>
        </pc:spChg>
        <pc:spChg chg="mod">
          <ac:chgData name="松浦英宗" userId="9b03fd3a-662f-49ff-9af1-1b93cf7aab22" providerId="ADAL" clId="{56E9DFAE-DDAD-4FCA-8AED-56B2D15DB479}" dt="2026-02-15T03:09:32.748" v="21276" actId="165"/>
          <ac:spMkLst>
            <pc:docMk/>
            <pc:sldMk cId="2875057464" sldId="6064"/>
            <ac:spMk id="14" creationId="{4D40A956-B312-DE97-2E89-FFA424ADE85A}"/>
          </ac:spMkLst>
        </pc:spChg>
        <pc:spChg chg="mod">
          <ac:chgData name="松浦英宗" userId="9b03fd3a-662f-49ff-9af1-1b93cf7aab22" providerId="ADAL" clId="{56E9DFAE-DDAD-4FCA-8AED-56B2D15DB479}" dt="2026-02-15T03:09:32.748" v="21276" actId="165"/>
          <ac:spMkLst>
            <pc:docMk/>
            <pc:sldMk cId="2875057464" sldId="6064"/>
            <ac:spMk id="16" creationId="{26DA2006-E49E-D45B-DC34-70766DFFEC16}"/>
          </ac:spMkLst>
        </pc:spChg>
        <pc:spChg chg="mod">
          <ac:chgData name="松浦英宗" userId="9b03fd3a-662f-49ff-9af1-1b93cf7aab22" providerId="ADAL" clId="{56E9DFAE-DDAD-4FCA-8AED-56B2D15DB479}" dt="2026-02-15T03:09:32.748" v="21276" actId="165"/>
          <ac:spMkLst>
            <pc:docMk/>
            <pc:sldMk cId="2875057464" sldId="6064"/>
            <ac:spMk id="17" creationId="{4E345DD0-B49E-5033-E84D-D69D66B8EC48}"/>
          </ac:spMkLst>
        </pc:spChg>
        <pc:spChg chg="mod">
          <ac:chgData name="松浦英宗" userId="9b03fd3a-662f-49ff-9af1-1b93cf7aab22" providerId="ADAL" clId="{56E9DFAE-DDAD-4FCA-8AED-56B2D15DB479}" dt="2026-02-15T03:09:28.121" v="21275" actId="207"/>
          <ac:spMkLst>
            <pc:docMk/>
            <pc:sldMk cId="2875057464" sldId="6064"/>
            <ac:spMk id="18" creationId="{B4CD3A87-174A-6926-7CDA-3240BBEC4757}"/>
          </ac:spMkLst>
        </pc:spChg>
        <pc:spChg chg="mod">
          <ac:chgData name="松浦英宗" userId="9b03fd3a-662f-49ff-9af1-1b93cf7aab22" providerId="ADAL" clId="{56E9DFAE-DDAD-4FCA-8AED-56B2D15DB479}" dt="2026-02-15T03:09:32.748" v="21276" actId="165"/>
          <ac:spMkLst>
            <pc:docMk/>
            <pc:sldMk cId="2875057464" sldId="6064"/>
            <ac:spMk id="20" creationId="{1C4CBFE0-DDCA-11DA-ED95-3919E4CACC7F}"/>
          </ac:spMkLst>
        </pc:spChg>
        <pc:spChg chg="mod">
          <ac:chgData name="松浦英宗" userId="9b03fd3a-662f-49ff-9af1-1b93cf7aab22" providerId="ADAL" clId="{56E9DFAE-DDAD-4FCA-8AED-56B2D15DB479}" dt="2026-02-15T03:09:32.748" v="21276" actId="165"/>
          <ac:spMkLst>
            <pc:docMk/>
            <pc:sldMk cId="2875057464" sldId="6064"/>
            <ac:spMk id="21" creationId="{23E96062-DB63-968F-3396-BAC90AA3B3D2}"/>
          </ac:spMkLst>
        </pc:spChg>
        <pc:spChg chg="mod">
          <ac:chgData name="松浦英宗" userId="9b03fd3a-662f-49ff-9af1-1b93cf7aab22" providerId="ADAL" clId="{56E9DFAE-DDAD-4FCA-8AED-56B2D15DB479}" dt="2026-02-15T03:09:32.748" v="21276" actId="165"/>
          <ac:spMkLst>
            <pc:docMk/>
            <pc:sldMk cId="2875057464" sldId="6064"/>
            <ac:spMk id="22" creationId="{7C016EFC-489C-ADA6-C3E2-3416391A4E6C}"/>
          </ac:spMkLst>
        </pc:spChg>
        <pc:spChg chg="mod">
          <ac:chgData name="松浦英宗" userId="9b03fd3a-662f-49ff-9af1-1b93cf7aab22" providerId="ADAL" clId="{56E9DFAE-DDAD-4FCA-8AED-56B2D15DB479}" dt="2026-02-15T03:06:07.822" v="21052" actId="571"/>
          <ac:spMkLst>
            <pc:docMk/>
            <pc:sldMk cId="2875057464" sldId="6064"/>
            <ac:spMk id="24" creationId="{1D4F0957-77B5-ACED-B942-2D2DB7C534DF}"/>
          </ac:spMkLst>
        </pc:spChg>
        <pc:spChg chg="mod">
          <ac:chgData name="松浦英宗" userId="9b03fd3a-662f-49ff-9af1-1b93cf7aab22" providerId="ADAL" clId="{56E9DFAE-DDAD-4FCA-8AED-56B2D15DB479}" dt="2026-02-15T03:08:53.372" v="21243" actId="20577"/>
          <ac:spMkLst>
            <pc:docMk/>
            <pc:sldMk cId="2875057464" sldId="6064"/>
            <ac:spMk id="25" creationId="{D6E26792-B37E-F5E5-099F-C1730C61230A}"/>
          </ac:spMkLst>
        </pc:spChg>
        <pc:spChg chg="mod">
          <ac:chgData name="松浦英宗" userId="9b03fd3a-662f-49ff-9af1-1b93cf7aab22" providerId="ADAL" clId="{56E9DFAE-DDAD-4FCA-8AED-56B2D15DB479}" dt="2026-02-15T03:09:28.121" v="21275" actId="207"/>
          <ac:spMkLst>
            <pc:docMk/>
            <pc:sldMk cId="2875057464" sldId="6064"/>
            <ac:spMk id="26" creationId="{021BD5D8-4BE8-1EEB-222B-E38F693AAB59}"/>
          </ac:spMkLst>
        </pc:spChg>
        <pc:spChg chg="add mod">
          <ac:chgData name="松浦英宗" userId="9b03fd3a-662f-49ff-9af1-1b93cf7aab22" providerId="ADAL" clId="{56E9DFAE-DDAD-4FCA-8AED-56B2D15DB479}" dt="2026-02-15T03:08:08.696" v="21106" actId="242"/>
          <ac:spMkLst>
            <pc:docMk/>
            <pc:sldMk cId="2875057464" sldId="6064"/>
            <ac:spMk id="28" creationId="{BF433EEB-F411-3925-3463-1C5C20105E80}"/>
          </ac:spMkLst>
        </pc:spChg>
        <pc:spChg chg="add mod">
          <ac:chgData name="松浦英宗" userId="9b03fd3a-662f-49ff-9af1-1b93cf7aab22" providerId="ADAL" clId="{56E9DFAE-DDAD-4FCA-8AED-56B2D15DB479}" dt="2026-02-15T03:22:29.686" v="21398" actId="207"/>
          <ac:spMkLst>
            <pc:docMk/>
            <pc:sldMk cId="2875057464" sldId="6064"/>
            <ac:spMk id="29" creationId="{D53402B1-7200-F00D-CB4A-3E835376654E}"/>
          </ac:spMkLst>
        </pc:spChg>
        <pc:spChg chg="add mod">
          <ac:chgData name="松浦英宗" userId="9b03fd3a-662f-49ff-9af1-1b93cf7aab22" providerId="ADAL" clId="{56E9DFAE-DDAD-4FCA-8AED-56B2D15DB479}" dt="2026-02-15T03:22:29.686" v="21398" actId="207"/>
          <ac:spMkLst>
            <pc:docMk/>
            <pc:sldMk cId="2875057464" sldId="6064"/>
            <ac:spMk id="30" creationId="{D4C8A390-1FD2-EAE6-45FA-06AC6AECFCB6}"/>
          </ac:spMkLst>
        </pc:spChg>
        <pc:spChg chg="add mod">
          <ac:chgData name="松浦英宗" userId="9b03fd3a-662f-49ff-9af1-1b93cf7aab22" providerId="ADAL" clId="{56E9DFAE-DDAD-4FCA-8AED-56B2D15DB479}" dt="2026-02-15T03:22:29.686" v="21398" actId="207"/>
          <ac:spMkLst>
            <pc:docMk/>
            <pc:sldMk cId="2875057464" sldId="6064"/>
            <ac:spMk id="31" creationId="{06A7421C-6B67-D346-379A-EACF0B1E780F}"/>
          </ac:spMkLst>
        </pc:spChg>
        <pc:spChg chg="add mod">
          <ac:chgData name="松浦英宗" userId="9b03fd3a-662f-49ff-9af1-1b93cf7aab22" providerId="ADAL" clId="{56E9DFAE-DDAD-4FCA-8AED-56B2D15DB479}" dt="2026-02-15T03:22:29.686" v="21398" actId="207"/>
          <ac:spMkLst>
            <pc:docMk/>
            <pc:sldMk cId="2875057464" sldId="6064"/>
            <ac:spMk id="32" creationId="{A9DD4A30-3E82-9F3B-B258-A82BB1A2A543}"/>
          </ac:spMkLst>
        </pc:spChg>
        <pc:spChg chg="add mod">
          <ac:chgData name="松浦英宗" userId="9b03fd3a-662f-49ff-9af1-1b93cf7aab22" providerId="ADAL" clId="{56E9DFAE-DDAD-4FCA-8AED-56B2D15DB479}" dt="2026-02-15T03:22:29.686" v="21398" actId="207"/>
          <ac:spMkLst>
            <pc:docMk/>
            <pc:sldMk cId="2875057464" sldId="6064"/>
            <ac:spMk id="33" creationId="{A0B190CA-F847-04E7-E6F8-A2F490DEA30A}"/>
          </ac:spMkLst>
        </pc:spChg>
        <pc:spChg chg="add mod">
          <ac:chgData name="松浦英宗" userId="9b03fd3a-662f-49ff-9af1-1b93cf7aab22" providerId="ADAL" clId="{56E9DFAE-DDAD-4FCA-8AED-56B2D15DB479}" dt="2026-02-15T03:22:29.686" v="21398" actId="207"/>
          <ac:spMkLst>
            <pc:docMk/>
            <pc:sldMk cId="2875057464" sldId="6064"/>
            <ac:spMk id="34" creationId="{B06319EA-46AD-08BD-A433-C6284191E0A5}"/>
          </ac:spMkLst>
        </pc:spChg>
        <pc:grpChg chg="add mod">
          <ac:chgData name="松浦英宗" userId="9b03fd3a-662f-49ff-9af1-1b93cf7aab22" providerId="ADAL" clId="{56E9DFAE-DDAD-4FCA-8AED-56B2D15DB479}" dt="2026-02-15T03:06:12.966" v="21053" actId="164"/>
          <ac:grpSpMkLst>
            <pc:docMk/>
            <pc:sldMk cId="2875057464" sldId="6064"/>
            <ac:grpSpMk id="6" creationId="{F3DAB9C5-F0F5-37DE-A39C-646DD59E10C4}"/>
          </ac:grpSpMkLst>
        </pc:grpChg>
        <pc:grpChg chg="add mod">
          <ac:chgData name="松浦英宗" userId="9b03fd3a-662f-49ff-9af1-1b93cf7aab22" providerId="ADAL" clId="{56E9DFAE-DDAD-4FCA-8AED-56B2D15DB479}" dt="2026-02-15T03:06:12.966" v="21053" actId="164"/>
          <ac:grpSpMkLst>
            <pc:docMk/>
            <pc:sldMk cId="2875057464" sldId="6064"/>
            <ac:grpSpMk id="7" creationId="{4D54CAA9-664F-8470-87FB-0A2AFA7345F5}"/>
          </ac:grpSpMkLst>
        </pc:grpChg>
        <pc:grpChg chg="add mod">
          <ac:chgData name="松浦英宗" userId="9b03fd3a-662f-49ff-9af1-1b93cf7aab22" providerId="ADAL" clId="{56E9DFAE-DDAD-4FCA-8AED-56B2D15DB479}" dt="2026-02-15T03:06:12.966" v="21053" actId="164"/>
          <ac:grpSpMkLst>
            <pc:docMk/>
            <pc:sldMk cId="2875057464" sldId="6064"/>
            <ac:grpSpMk id="11" creationId="{CBD71499-B2E8-7107-3EF4-9624F74CA1E5}"/>
          </ac:grpSpMkLst>
        </pc:grpChg>
        <pc:grpChg chg="mod">
          <ac:chgData name="松浦英宗" userId="9b03fd3a-662f-49ff-9af1-1b93cf7aab22" providerId="ADAL" clId="{56E9DFAE-DDAD-4FCA-8AED-56B2D15DB479}" dt="2026-02-15T03:06:12.966" v="21053" actId="164"/>
          <ac:grpSpMkLst>
            <pc:docMk/>
            <pc:sldMk cId="2875057464" sldId="6064"/>
            <ac:grpSpMk id="15" creationId="{F2CA6509-449B-3BE1-C0AD-535AA04D81D0}"/>
          </ac:grpSpMkLst>
        </pc:grpChg>
        <pc:grpChg chg="mod">
          <ac:chgData name="松浦英宗" userId="9b03fd3a-662f-49ff-9af1-1b93cf7aab22" providerId="ADAL" clId="{56E9DFAE-DDAD-4FCA-8AED-56B2D15DB479}" dt="2026-02-15T03:06:12.966" v="21053" actId="164"/>
          <ac:grpSpMkLst>
            <pc:docMk/>
            <pc:sldMk cId="2875057464" sldId="6064"/>
            <ac:grpSpMk id="19" creationId="{086F4637-D843-43B1-132A-08016E560BD7}"/>
          </ac:grpSpMkLst>
        </pc:grpChg>
        <pc:grpChg chg="add mod">
          <ac:chgData name="松浦英宗" userId="9b03fd3a-662f-49ff-9af1-1b93cf7aab22" providerId="ADAL" clId="{56E9DFAE-DDAD-4FCA-8AED-56B2D15DB479}" dt="2026-02-15T03:06:12.966" v="21053" actId="164"/>
          <ac:grpSpMkLst>
            <pc:docMk/>
            <pc:sldMk cId="2875057464" sldId="6064"/>
            <ac:grpSpMk id="23" creationId="{9FEE5FA2-799B-95E2-3D16-0D8B266A1406}"/>
          </ac:grpSpMkLst>
        </pc:grpChg>
        <pc:grpChg chg="add mod">
          <ac:chgData name="松浦英宗" userId="9b03fd3a-662f-49ff-9af1-1b93cf7aab22" providerId="ADAL" clId="{56E9DFAE-DDAD-4FCA-8AED-56B2D15DB479}" dt="2026-02-15T03:08:02.853" v="21104" actId="1035"/>
          <ac:grpSpMkLst>
            <pc:docMk/>
            <pc:sldMk cId="2875057464" sldId="6064"/>
            <ac:grpSpMk id="27" creationId="{4EEF50ED-9456-2B05-A631-E9663FE250B7}"/>
          </ac:grpSpMkLst>
        </pc:grpChg>
      </pc:sldChg>
      <pc:sldChg chg="addSp delSp modSp add del mod ord">
        <pc:chgData name="松浦英宗" userId="9b03fd3a-662f-49ff-9af1-1b93cf7aab22" providerId="ADAL" clId="{56E9DFAE-DDAD-4FCA-8AED-56B2D15DB479}" dt="2026-02-15T05:00:19.102" v="22722" actId="47"/>
        <pc:sldMkLst>
          <pc:docMk/>
          <pc:sldMk cId="3771984897" sldId="6065"/>
        </pc:sldMkLst>
        <pc:spChg chg="del mod">
          <ac:chgData name="松浦英宗" userId="9b03fd3a-662f-49ff-9af1-1b93cf7aab22" providerId="ADAL" clId="{56E9DFAE-DDAD-4FCA-8AED-56B2D15DB479}" dt="2026-02-15T03:22:38.463" v="21400" actId="478"/>
          <ac:spMkLst>
            <pc:docMk/>
            <pc:sldMk cId="3771984897" sldId="6065"/>
            <ac:spMk id="4" creationId="{C138418D-FE4D-ED65-36BD-86DA82E49A40}"/>
          </ac:spMkLst>
        </pc:spChg>
        <pc:spChg chg="mod">
          <ac:chgData name="松浦英宗" userId="9b03fd3a-662f-49ff-9af1-1b93cf7aab22" providerId="ADAL" clId="{56E9DFAE-DDAD-4FCA-8AED-56B2D15DB479}" dt="2026-02-15T03:24:50.606" v="21502" actId="20577"/>
          <ac:spMkLst>
            <pc:docMk/>
            <pc:sldMk cId="3771984897" sldId="6065"/>
            <ac:spMk id="5" creationId="{24B5987B-D180-F045-39CE-1081FD0F86A5}"/>
          </ac:spMkLst>
        </pc:spChg>
        <pc:spChg chg="mod">
          <ac:chgData name="松浦英宗" userId="9b03fd3a-662f-49ff-9af1-1b93cf7aab22" providerId="ADAL" clId="{56E9DFAE-DDAD-4FCA-8AED-56B2D15DB479}" dt="2026-02-15T03:24:52.632" v="21506" actId="6549"/>
          <ac:spMkLst>
            <pc:docMk/>
            <pc:sldMk cId="3771984897" sldId="6065"/>
            <ac:spMk id="6" creationId="{E29C4545-E7B8-3C2E-DEB9-CA363D23F9FA}"/>
          </ac:spMkLst>
        </pc:spChg>
        <pc:spChg chg="add mod">
          <ac:chgData name="松浦英宗" userId="9b03fd3a-662f-49ff-9af1-1b93cf7aab22" providerId="ADAL" clId="{56E9DFAE-DDAD-4FCA-8AED-56B2D15DB479}" dt="2026-02-15T03:26:04.919" v="21598" actId="14100"/>
          <ac:spMkLst>
            <pc:docMk/>
            <pc:sldMk cId="3771984897" sldId="6065"/>
            <ac:spMk id="7" creationId="{5D3F6083-5CD6-59D6-C917-DCD4230FE4F5}"/>
          </ac:spMkLst>
        </pc:spChg>
        <pc:spChg chg="mod">
          <ac:chgData name="松浦英宗" userId="9b03fd3a-662f-49ff-9af1-1b93cf7aab22" providerId="ADAL" clId="{56E9DFAE-DDAD-4FCA-8AED-56B2D15DB479}" dt="2026-02-15T03:25:01.103" v="21524" actId="20577"/>
          <ac:spMkLst>
            <pc:docMk/>
            <pc:sldMk cId="3771984897" sldId="6065"/>
            <ac:spMk id="9" creationId="{98A30600-4951-41F2-6D63-0F8CB4772FEB}"/>
          </ac:spMkLst>
        </pc:spChg>
        <pc:spChg chg="mod">
          <ac:chgData name="松浦英宗" userId="9b03fd3a-662f-49ff-9af1-1b93cf7aab22" providerId="ADAL" clId="{56E9DFAE-DDAD-4FCA-8AED-56B2D15DB479}" dt="2026-02-15T03:25:06.085" v="21533" actId="20577"/>
          <ac:spMkLst>
            <pc:docMk/>
            <pc:sldMk cId="3771984897" sldId="6065"/>
            <ac:spMk id="10" creationId="{C584F58B-D248-B2A3-16CB-31C84A4F6838}"/>
          </ac:spMkLst>
        </pc:spChg>
        <pc:spChg chg="mod">
          <ac:chgData name="松浦英宗" userId="9b03fd3a-662f-49ff-9af1-1b93cf7aab22" providerId="ADAL" clId="{56E9DFAE-DDAD-4FCA-8AED-56B2D15DB479}" dt="2026-02-15T03:25:15.572" v="21550" actId="20577"/>
          <ac:spMkLst>
            <pc:docMk/>
            <pc:sldMk cId="3771984897" sldId="6065"/>
            <ac:spMk id="12" creationId="{6DCE6BD6-4259-FAF0-D945-4B30102C3ADB}"/>
          </ac:spMkLst>
        </pc:spChg>
        <pc:spChg chg="mod">
          <ac:chgData name="松浦英宗" userId="9b03fd3a-662f-49ff-9af1-1b93cf7aab22" providerId="ADAL" clId="{56E9DFAE-DDAD-4FCA-8AED-56B2D15DB479}" dt="2026-02-15T03:25:20.063" v="21558" actId="20577"/>
          <ac:spMkLst>
            <pc:docMk/>
            <pc:sldMk cId="3771984897" sldId="6065"/>
            <ac:spMk id="13" creationId="{346C1C65-238E-E2DD-EF4C-AF29974AC5BA}"/>
          </ac:spMkLst>
        </pc:spChg>
        <pc:spChg chg="mod">
          <ac:chgData name="松浦英宗" userId="9b03fd3a-662f-49ff-9af1-1b93cf7aab22" providerId="ADAL" clId="{56E9DFAE-DDAD-4FCA-8AED-56B2D15DB479}" dt="2026-02-15T03:25:25.339" v="21578" actId="20577"/>
          <ac:spMkLst>
            <pc:docMk/>
            <pc:sldMk cId="3771984897" sldId="6065"/>
            <ac:spMk id="15" creationId="{3813B631-FB45-083D-7212-2ADC0C657EA2}"/>
          </ac:spMkLst>
        </pc:spChg>
        <pc:spChg chg="mod">
          <ac:chgData name="松浦英宗" userId="9b03fd3a-662f-49ff-9af1-1b93cf7aab22" providerId="ADAL" clId="{56E9DFAE-DDAD-4FCA-8AED-56B2D15DB479}" dt="2026-02-15T03:25:28.995" v="21583" actId="6549"/>
          <ac:spMkLst>
            <pc:docMk/>
            <pc:sldMk cId="3771984897" sldId="6065"/>
            <ac:spMk id="16" creationId="{23C7F639-FF63-E385-216A-221464E7E84F}"/>
          </ac:spMkLst>
        </pc:spChg>
        <pc:grpChg chg="add mod">
          <ac:chgData name="松浦英宗" userId="9b03fd3a-662f-49ff-9af1-1b93cf7aab22" providerId="ADAL" clId="{56E9DFAE-DDAD-4FCA-8AED-56B2D15DB479}" dt="2026-02-15T03:23:18.713" v="21431" actId="164"/>
          <ac:grpSpMkLst>
            <pc:docMk/>
            <pc:sldMk cId="3771984897" sldId="6065"/>
            <ac:grpSpMk id="3" creationId="{70EC8496-052F-24ED-6B15-B035D3BC1D0E}"/>
          </ac:grpSpMkLst>
        </pc:grpChg>
        <pc:grpChg chg="add mod">
          <ac:chgData name="松浦英宗" userId="9b03fd3a-662f-49ff-9af1-1b93cf7aab22" providerId="ADAL" clId="{56E9DFAE-DDAD-4FCA-8AED-56B2D15DB479}" dt="2026-02-15T03:23:18.713" v="21431" actId="164"/>
          <ac:grpSpMkLst>
            <pc:docMk/>
            <pc:sldMk cId="3771984897" sldId="6065"/>
            <ac:grpSpMk id="8" creationId="{E9B94B0E-EBA4-BEE9-996A-081E0BB8A14A}"/>
          </ac:grpSpMkLst>
        </pc:grpChg>
        <pc:grpChg chg="add mod">
          <ac:chgData name="松浦英宗" userId="9b03fd3a-662f-49ff-9af1-1b93cf7aab22" providerId="ADAL" clId="{56E9DFAE-DDAD-4FCA-8AED-56B2D15DB479}" dt="2026-02-15T03:23:18.713" v="21431" actId="164"/>
          <ac:grpSpMkLst>
            <pc:docMk/>
            <pc:sldMk cId="3771984897" sldId="6065"/>
            <ac:grpSpMk id="11" creationId="{E0CCFC7A-1175-6BBD-44BE-83C7548A9C34}"/>
          </ac:grpSpMkLst>
        </pc:grpChg>
        <pc:grpChg chg="add mod">
          <ac:chgData name="松浦英宗" userId="9b03fd3a-662f-49ff-9af1-1b93cf7aab22" providerId="ADAL" clId="{56E9DFAE-DDAD-4FCA-8AED-56B2D15DB479}" dt="2026-02-15T03:23:18.713" v="21431" actId="164"/>
          <ac:grpSpMkLst>
            <pc:docMk/>
            <pc:sldMk cId="3771984897" sldId="6065"/>
            <ac:grpSpMk id="14" creationId="{1422AC84-755B-1F8D-028E-E696E386A30E}"/>
          </ac:grpSpMkLst>
        </pc:grpChg>
        <pc:grpChg chg="add mod">
          <ac:chgData name="松浦英宗" userId="9b03fd3a-662f-49ff-9af1-1b93cf7aab22" providerId="ADAL" clId="{56E9DFAE-DDAD-4FCA-8AED-56B2D15DB479}" dt="2026-02-15T03:26:11.322" v="21609" actId="1035"/>
          <ac:grpSpMkLst>
            <pc:docMk/>
            <pc:sldMk cId="3771984897" sldId="6065"/>
            <ac:grpSpMk id="17" creationId="{77839FB7-27DE-B9CE-0542-93991583834E}"/>
          </ac:grpSpMkLst>
        </pc:grpChg>
      </pc:sldChg>
      <pc:sldChg chg="addSp delSp modSp add del mod">
        <pc:chgData name="松浦英宗" userId="9b03fd3a-662f-49ff-9af1-1b93cf7aab22" providerId="ADAL" clId="{56E9DFAE-DDAD-4FCA-8AED-56B2D15DB479}" dt="2026-02-15T05:00:19.102" v="22722" actId="47"/>
        <pc:sldMkLst>
          <pc:docMk/>
          <pc:sldMk cId="1558152867" sldId="6066"/>
        </pc:sldMkLst>
        <pc:spChg chg="add mod">
          <ac:chgData name="松浦英宗" userId="9b03fd3a-662f-49ff-9af1-1b93cf7aab22" providerId="ADAL" clId="{56E9DFAE-DDAD-4FCA-8AED-56B2D15DB479}" dt="2026-02-15T04:12:07.109" v="21862" actId="164"/>
          <ac:spMkLst>
            <pc:docMk/>
            <pc:sldMk cId="1558152867" sldId="6066"/>
            <ac:spMk id="3" creationId="{51C6F5FB-724F-CEA8-C5B4-5161E5DE52B7}"/>
          </ac:spMkLst>
        </pc:spChg>
        <pc:spChg chg="add mod">
          <ac:chgData name="松浦英宗" userId="9b03fd3a-662f-49ff-9af1-1b93cf7aab22" providerId="ADAL" clId="{56E9DFAE-DDAD-4FCA-8AED-56B2D15DB479}" dt="2026-02-15T04:14:03.859" v="21886"/>
          <ac:spMkLst>
            <pc:docMk/>
            <pc:sldMk cId="1558152867" sldId="6066"/>
            <ac:spMk id="4" creationId="{CB749201-F434-8927-4841-D46AB3437227}"/>
          </ac:spMkLst>
        </pc:spChg>
        <pc:spChg chg="add mod">
          <ac:chgData name="松浦英宗" userId="9b03fd3a-662f-49ff-9af1-1b93cf7aab22" providerId="ADAL" clId="{56E9DFAE-DDAD-4FCA-8AED-56B2D15DB479}" dt="2026-02-15T04:12:07.109" v="21862" actId="164"/>
          <ac:spMkLst>
            <pc:docMk/>
            <pc:sldMk cId="1558152867" sldId="6066"/>
            <ac:spMk id="5" creationId="{B251239B-1D45-5AF3-A95F-74CBD3FEED3C}"/>
          </ac:spMkLst>
        </pc:spChg>
        <pc:spChg chg="mod">
          <ac:chgData name="松浦英宗" userId="9b03fd3a-662f-49ff-9af1-1b93cf7aab22" providerId="ADAL" clId="{56E9DFAE-DDAD-4FCA-8AED-56B2D15DB479}" dt="2026-02-15T04:12:10.386" v="21864" actId="571"/>
          <ac:spMkLst>
            <pc:docMk/>
            <pc:sldMk cId="1558152867" sldId="6066"/>
            <ac:spMk id="8" creationId="{136C1084-5ADB-243A-6982-9338DB2EA4B0}"/>
          </ac:spMkLst>
        </pc:spChg>
        <pc:spChg chg="mod">
          <ac:chgData name="松浦英宗" userId="9b03fd3a-662f-49ff-9af1-1b93cf7aab22" providerId="ADAL" clId="{56E9DFAE-DDAD-4FCA-8AED-56B2D15DB479}" dt="2026-02-15T04:14:11.406" v="21888"/>
          <ac:spMkLst>
            <pc:docMk/>
            <pc:sldMk cId="1558152867" sldId="6066"/>
            <ac:spMk id="9" creationId="{E5D993FC-E5C3-79E1-F8BE-5F23B73C73B0}"/>
          </ac:spMkLst>
        </pc:spChg>
        <pc:spChg chg="mod">
          <ac:chgData name="松浦英宗" userId="9b03fd3a-662f-49ff-9af1-1b93cf7aab22" providerId="ADAL" clId="{56E9DFAE-DDAD-4FCA-8AED-56B2D15DB479}" dt="2026-02-15T04:12:14.316" v="21868" actId="20577"/>
          <ac:spMkLst>
            <pc:docMk/>
            <pc:sldMk cId="1558152867" sldId="6066"/>
            <ac:spMk id="10" creationId="{EF170E4D-514C-D18F-CE60-7DDEA5AB3EEE}"/>
          </ac:spMkLst>
        </pc:spChg>
        <pc:spChg chg="mod">
          <ac:chgData name="松浦英宗" userId="9b03fd3a-662f-49ff-9af1-1b93cf7aab22" providerId="ADAL" clId="{56E9DFAE-DDAD-4FCA-8AED-56B2D15DB479}" dt="2026-02-15T04:12:11.037" v="21865" actId="571"/>
          <ac:spMkLst>
            <pc:docMk/>
            <pc:sldMk cId="1558152867" sldId="6066"/>
            <ac:spMk id="12" creationId="{79F798F5-C948-6025-C91D-0D6015E4A566}"/>
          </ac:spMkLst>
        </pc:spChg>
        <pc:spChg chg="mod">
          <ac:chgData name="松浦英宗" userId="9b03fd3a-662f-49ff-9af1-1b93cf7aab22" providerId="ADAL" clId="{56E9DFAE-DDAD-4FCA-8AED-56B2D15DB479}" dt="2026-02-15T04:14:17.622" v="21890"/>
          <ac:spMkLst>
            <pc:docMk/>
            <pc:sldMk cId="1558152867" sldId="6066"/>
            <ac:spMk id="13" creationId="{FDFAABD0-D394-8DD0-0C49-F553BA565DAC}"/>
          </ac:spMkLst>
        </pc:spChg>
        <pc:spChg chg="mod">
          <ac:chgData name="松浦英宗" userId="9b03fd3a-662f-49ff-9af1-1b93cf7aab22" providerId="ADAL" clId="{56E9DFAE-DDAD-4FCA-8AED-56B2D15DB479}" dt="2026-02-15T04:12:16.957" v="21870" actId="20577"/>
          <ac:spMkLst>
            <pc:docMk/>
            <pc:sldMk cId="1558152867" sldId="6066"/>
            <ac:spMk id="14" creationId="{070D3CF5-D813-8D9F-2236-41A778E5FC52}"/>
          </ac:spMkLst>
        </pc:spChg>
        <pc:spChg chg="mod">
          <ac:chgData name="松浦英宗" userId="9b03fd3a-662f-49ff-9af1-1b93cf7aab22" providerId="ADAL" clId="{56E9DFAE-DDAD-4FCA-8AED-56B2D15DB479}" dt="2026-02-15T04:12:12.165" v="21866" actId="571"/>
          <ac:spMkLst>
            <pc:docMk/>
            <pc:sldMk cId="1558152867" sldId="6066"/>
            <ac:spMk id="16" creationId="{0D10CC0A-9223-FD03-F763-16397AB8A2F2}"/>
          </ac:spMkLst>
        </pc:spChg>
        <pc:spChg chg="mod">
          <ac:chgData name="松浦英宗" userId="9b03fd3a-662f-49ff-9af1-1b93cf7aab22" providerId="ADAL" clId="{56E9DFAE-DDAD-4FCA-8AED-56B2D15DB479}" dt="2026-02-15T04:14:24.171" v="21892"/>
          <ac:spMkLst>
            <pc:docMk/>
            <pc:sldMk cId="1558152867" sldId="6066"/>
            <ac:spMk id="17" creationId="{EBDAEB3E-BE2B-B912-21B3-1A340E0127A8}"/>
          </ac:spMkLst>
        </pc:spChg>
        <pc:spChg chg="mod">
          <ac:chgData name="松浦英宗" userId="9b03fd3a-662f-49ff-9af1-1b93cf7aab22" providerId="ADAL" clId="{56E9DFAE-DDAD-4FCA-8AED-56B2D15DB479}" dt="2026-02-15T04:12:19.358" v="21872" actId="20577"/>
          <ac:spMkLst>
            <pc:docMk/>
            <pc:sldMk cId="1558152867" sldId="6066"/>
            <ac:spMk id="18" creationId="{EBCDA571-A33B-DF35-16C5-C7C016680FEA}"/>
          </ac:spMkLst>
        </pc:spChg>
        <pc:spChg chg="add del mod">
          <ac:chgData name="松浦英宗" userId="9b03fd3a-662f-49ff-9af1-1b93cf7aab22" providerId="ADAL" clId="{56E9DFAE-DDAD-4FCA-8AED-56B2D15DB479}" dt="2026-02-15T04:12:29.697" v="21876" actId="478"/>
          <ac:spMkLst>
            <pc:docMk/>
            <pc:sldMk cId="1558152867" sldId="6066"/>
            <ac:spMk id="19" creationId="{4869F606-6E49-F7E0-64AA-58528CEBED62}"/>
          </ac:spMkLst>
        </pc:spChg>
        <pc:spChg chg="add mod ord">
          <ac:chgData name="松浦英宗" userId="9b03fd3a-662f-49ff-9af1-1b93cf7aab22" providerId="ADAL" clId="{56E9DFAE-DDAD-4FCA-8AED-56B2D15DB479}" dt="2026-02-15T04:12:45.448" v="21884" actId="207"/>
          <ac:spMkLst>
            <pc:docMk/>
            <pc:sldMk cId="1558152867" sldId="6066"/>
            <ac:spMk id="20" creationId="{C3D14D97-1BDE-B5AE-4888-572389DC3ABF}"/>
          </ac:spMkLst>
        </pc:spChg>
        <pc:grpChg chg="add mod">
          <ac:chgData name="松浦英宗" userId="9b03fd3a-662f-49ff-9af1-1b93cf7aab22" providerId="ADAL" clId="{56E9DFAE-DDAD-4FCA-8AED-56B2D15DB479}" dt="2026-02-15T04:12:24.225" v="21873" actId="1076"/>
          <ac:grpSpMkLst>
            <pc:docMk/>
            <pc:sldMk cId="1558152867" sldId="6066"/>
            <ac:grpSpMk id="6" creationId="{F5B2F55A-DCD6-856D-2B01-07E3FD85AABF}"/>
          </ac:grpSpMkLst>
        </pc:grpChg>
        <pc:grpChg chg="add mod">
          <ac:chgData name="松浦英宗" userId="9b03fd3a-662f-49ff-9af1-1b93cf7aab22" providerId="ADAL" clId="{56E9DFAE-DDAD-4FCA-8AED-56B2D15DB479}" dt="2026-02-15T04:12:26.859" v="21874" actId="465"/>
          <ac:grpSpMkLst>
            <pc:docMk/>
            <pc:sldMk cId="1558152867" sldId="6066"/>
            <ac:grpSpMk id="7" creationId="{4B567069-360E-4681-513F-0ED6A849D574}"/>
          </ac:grpSpMkLst>
        </pc:grpChg>
        <pc:grpChg chg="add mod">
          <ac:chgData name="松浦英宗" userId="9b03fd3a-662f-49ff-9af1-1b93cf7aab22" providerId="ADAL" clId="{56E9DFAE-DDAD-4FCA-8AED-56B2D15DB479}" dt="2026-02-15T04:12:26.859" v="21874" actId="465"/>
          <ac:grpSpMkLst>
            <pc:docMk/>
            <pc:sldMk cId="1558152867" sldId="6066"/>
            <ac:grpSpMk id="11" creationId="{C766D5A5-8537-0052-DA26-0440906095C0}"/>
          </ac:grpSpMkLst>
        </pc:grpChg>
        <pc:grpChg chg="add mod">
          <ac:chgData name="松浦英宗" userId="9b03fd3a-662f-49ff-9af1-1b93cf7aab22" providerId="ADAL" clId="{56E9DFAE-DDAD-4FCA-8AED-56B2D15DB479}" dt="2026-02-15T04:12:12.165" v="21866" actId="571"/>
          <ac:grpSpMkLst>
            <pc:docMk/>
            <pc:sldMk cId="1558152867" sldId="6066"/>
            <ac:grpSpMk id="15" creationId="{ADDF96C5-1149-6CF9-1C32-F0057BD8C75C}"/>
          </ac:grpSpMkLst>
        </pc:grpChg>
      </pc:sldChg>
      <pc:sldChg chg="addSp modSp add del mod">
        <pc:chgData name="松浦英宗" userId="9b03fd3a-662f-49ff-9af1-1b93cf7aab22" providerId="ADAL" clId="{56E9DFAE-DDAD-4FCA-8AED-56B2D15DB479}" dt="2026-02-15T05:00:19.102" v="22722" actId="47"/>
        <pc:sldMkLst>
          <pc:docMk/>
          <pc:sldMk cId="3079025421" sldId="6067"/>
        </pc:sldMkLst>
        <pc:spChg chg="add mod ord">
          <ac:chgData name="松浦英宗" userId="9b03fd3a-662f-49ff-9af1-1b93cf7aab22" providerId="ADAL" clId="{56E9DFAE-DDAD-4FCA-8AED-56B2D15DB479}" dt="2026-02-15T04:15:12.799" v="21897" actId="207"/>
          <ac:spMkLst>
            <pc:docMk/>
            <pc:sldMk cId="3079025421" sldId="6067"/>
            <ac:spMk id="3" creationId="{5D83A54F-38F2-9782-9287-230344654535}"/>
          </ac:spMkLst>
        </pc:spChg>
        <pc:spChg chg="add mod">
          <ac:chgData name="松浦英宗" userId="9b03fd3a-662f-49ff-9af1-1b93cf7aab22" providerId="ADAL" clId="{56E9DFAE-DDAD-4FCA-8AED-56B2D15DB479}" dt="2026-02-15T04:16:34.550" v="21955" actId="164"/>
          <ac:spMkLst>
            <pc:docMk/>
            <pc:sldMk cId="3079025421" sldId="6067"/>
            <ac:spMk id="4" creationId="{A36D4F75-213E-614E-4C69-3D6C50F245D9}"/>
          </ac:spMkLst>
        </pc:spChg>
        <pc:spChg chg="add mod">
          <ac:chgData name="松浦英宗" userId="9b03fd3a-662f-49ff-9af1-1b93cf7aab22" providerId="ADAL" clId="{56E9DFAE-DDAD-4FCA-8AED-56B2D15DB479}" dt="2026-02-15T04:19:46.856" v="21963"/>
          <ac:spMkLst>
            <pc:docMk/>
            <pc:sldMk cId="3079025421" sldId="6067"/>
            <ac:spMk id="5" creationId="{E053A34B-314F-777D-AFB9-613CD4610F01}"/>
          </ac:spMkLst>
        </pc:spChg>
        <pc:spChg chg="add mod">
          <ac:chgData name="松浦英宗" userId="9b03fd3a-662f-49ff-9af1-1b93cf7aab22" providerId="ADAL" clId="{56E9DFAE-DDAD-4FCA-8AED-56B2D15DB479}" dt="2026-02-15T04:21:44.707" v="22072" actId="404"/>
          <ac:spMkLst>
            <pc:docMk/>
            <pc:sldMk cId="3079025421" sldId="6067"/>
            <ac:spMk id="6" creationId="{BF133A53-D13D-257F-519F-0DA90AEF7AC7}"/>
          </ac:spMkLst>
        </pc:spChg>
        <pc:spChg chg="add mod">
          <ac:chgData name="松浦英宗" userId="9b03fd3a-662f-49ff-9af1-1b93cf7aab22" providerId="ADAL" clId="{56E9DFAE-DDAD-4FCA-8AED-56B2D15DB479}" dt="2026-02-15T04:21:31.748" v="22063" actId="20577"/>
          <ac:spMkLst>
            <pc:docMk/>
            <pc:sldMk cId="3079025421" sldId="6067"/>
            <ac:spMk id="7" creationId="{21D56A07-66C6-B202-DA00-6D4D8481D145}"/>
          </ac:spMkLst>
        </pc:spChg>
        <pc:spChg chg="mod">
          <ac:chgData name="松浦英宗" userId="9b03fd3a-662f-49ff-9af1-1b93cf7aab22" providerId="ADAL" clId="{56E9DFAE-DDAD-4FCA-8AED-56B2D15DB479}" dt="2026-02-15T04:16:36.407" v="21956" actId="571"/>
          <ac:spMkLst>
            <pc:docMk/>
            <pc:sldMk cId="3079025421" sldId="6067"/>
            <ac:spMk id="11" creationId="{9F852F32-6F11-F86E-E708-D84C37955356}"/>
          </ac:spMkLst>
        </pc:spChg>
        <pc:spChg chg="mod">
          <ac:chgData name="松浦英宗" userId="9b03fd3a-662f-49ff-9af1-1b93cf7aab22" providerId="ADAL" clId="{56E9DFAE-DDAD-4FCA-8AED-56B2D15DB479}" dt="2026-02-15T04:20:27.555" v="22006"/>
          <ac:spMkLst>
            <pc:docMk/>
            <pc:sldMk cId="3079025421" sldId="6067"/>
            <ac:spMk id="13" creationId="{B666AF14-0FB2-1AE7-F2A9-50B5CA50C4F2}"/>
          </ac:spMkLst>
        </pc:spChg>
        <pc:spChg chg="mod">
          <ac:chgData name="松浦英宗" userId="9b03fd3a-662f-49ff-9af1-1b93cf7aab22" providerId="ADAL" clId="{56E9DFAE-DDAD-4FCA-8AED-56B2D15DB479}" dt="2026-02-15T04:21:50.479" v="22074"/>
          <ac:spMkLst>
            <pc:docMk/>
            <pc:sldMk cId="3079025421" sldId="6067"/>
            <ac:spMk id="14" creationId="{36849C38-3E6C-A048-30EC-BEC8B1398D25}"/>
          </ac:spMkLst>
        </pc:spChg>
        <pc:spChg chg="mod">
          <ac:chgData name="松浦英宗" userId="9b03fd3a-662f-49ff-9af1-1b93cf7aab22" providerId="ADAL" clId="{56E9DFAE-DDAD-4FCA-8AED-56B2D15DB479}" dt="2026-02-15T04:21:29.984" v="22062" actId="20577"/>
          <ac:spMkLst>
            <pc:docMk/>
            <pc:sldMk cId="3079025421" sldId="6067"/>
            <ac:spMk id="15" creationId="{2E3E1B10-17C8-E988-E68A-87C727FBE268}"/>
          </ac:spMkLst>
        </pc:spChg>
        <pc:spChg chg="mod">
          <ac:chgData name="松浦英宗" userId="9b03fd3a-662f-49ff-9af1-1b93cf7aab22" providerId="ADAL" clId="{56E9DFAE-DDAD-4FCA-8AED-56B2D15DB479}" dt="2026-02-15T04:16:37.293" v="21957" actId="571"/>
          <ac:spMkLst>
            <pc:docMk/>
            <pc:sldMk cId="3079025421" sldId="6067"/>
            <ac:spMk id="17" creationId="{F7BF1189-9213-3731-FB37-57CA8A2D09CF}"/>
          </ac:spMkLst>
        </pc:spChg>
        <pc:spChg chg="mod">
          <ac:chgData name="松浦英宗" userId="9b03fd3a-662f-49ff-9af1-1b93cf7aab22" providerId="ADAL" clId="{56E9DFAE-DDAD-4FCA-8AED-56B2D15DB479}" dt="2026-02-15T04:20:46.371" v="22013"/>
          <ac:spMkLst>
            <pc:docMk/>
            <pc:sldMk cId="3079025421" sldId="6067"/>
            <ac:spMk id="19" creationId="{4DC2D111-FAD8-410A-1154-EC1904A64728}"/>
          </ac:spMkLst>
        </pc:spChg>
        <pc:spChg chg="mod">
          <ac:chgData name="松浦英宗" userId="9b03fd3a-662f-49ff-9af1-1b93cf7aab22" providerId="ADAL" clId="{56E9DFAE-DDAD-4FCA-8AED-56B2D15DB479}" dt="2026-02-15T04:21:54.772" v="22079"/>
          <ac:spMkLst>
            <pc:docMk/>
            <pc:sldMk cId="3079025421" sldId="6067"/>
            <ac:spMk id="20" creationId="{4850AC69-1D69-E171-C7DF-70AB09B68548}"/>
          </ac:spMkLst>
        </pc:spChg>
        <pc:spChg chg="mod">
          <ac:chgData name="松浦英宗" userId="9b03fd3a-662f-49ff-9af1-1b93cf7aab22" providerId="ADAL" clId="{56E9DFAE-DDAD-4FCA-8AED-56B2D15DB479}" dt="2026-02-15T04:21:33.512" v="22064" actId="20577"/>
          <ac:spMkLst>
            <pc:docMk/>
            <pc:sldMk cId="3079025421" sldId="6067"/>
            <ac:spMk id="21" creationId="{D7398DEA-DE69-BB79-3FD1-07984F4334B6}"/>
          </ac:spMkLst>
        </pc:spChg>
        <pc:spChg chg="mod">
          <ac:chgData name="松浦英宗" userId="9b03fd3a-662f-49ff-9af1-1b93cf7aab22" providerId="ADAL" clId="{56E9DFAE-DDAD-4FCA-8AED-56B2D15DB479}" dt="2026-02-15T04:16:39.096" v="21958" actId="571"/>
          <ac:spMkLst>
            <pc:docMk/>
            <pc:sldMk cId="3079025421" sldId="6067"/>
            <ac:spMk id="23" creationId="{AE68EAE3-42D3-4058-6BB5-8042B47FAF22}"/>
          </ac:spMkLst>
        </pc:spChg>
        <pc:spChg chg="mod">
          <ac:chgData name="松浦英宗" userId="9b03fd3a-662f-49ff-9af1-1b93cf7aab22" providerId="ADAL" clId="{56E9DFAE-DDAD-4FCA-8AED-56B2D15DB479}" dt="2026-02-15T04:21:15.448" v="22049" actId="20577"/>
          <ac:spMkLst>
            <pc:docMk/>
            <pc:sldMk cId="3079025421" sldId="6067"/>
            <ac:spMk id="25" creationId="{262A8A3A-1C6F-5498-59F5-C42DA4207878}"/>
          </ac:spMkLst>
        </pc:spChg>
        <pc:spChg chg="mod">
          <ac:chgData name="松浦英宗" userId="9b03fd3a-662f-49ff-9af1-1b93cf7aab22" providerId="ADAL" clId="{56E9DFAE-DDAD-4FCA-8AED-56B2D15DB479}" dt="2026-02-15T04:21:58.007" v="22081"/>
          <ac:spMkLst>
            <pc:docMk/>
            <pc:sldMk cId="3079025421" sldId="6067"/>
            <ac:spMk id="26" creationId="{E26FD297-76BC-4902-B207-FE93ED50E81C}"/>
          </ac:spMkLst>
        </pc:spChg>
        <pc:spChg chg="mod">
          <ac:chgData name="松浦英宗" userId="9b03fd3a-662f-49ff-9af1-1b93cf7aab22" providerId="ADAL" clId="{56E9DFAE-DDAD-4FCA-8AED-56B2D15DB479}" dt="2026-02-15T04:21:35.073" v="22065" actId="20577"/>
          <ac:spMkLst>
            <pc:docMk/>
            <pc:sldMk cId="3079025421" sldId="6067"/>
            <ac:spMk id="27" creationId="{06C50B9A-E9E5-DEF2-3351-E5442E73D720}"/>
          </ac:spMkLst>
        </pc:spChg>
        <pc:grpChg chg="add mod">
          <ac:chgData name="松浦英宗" userId="9b03fd3a-662f-49ff-9af1-1b93cf7aab22" providerId="ADAL" clId="{56E9DFAE-DDAD-4FCA-8AED-56B2D15DB479}" dt="2026-02-15T04:16:34.550" v="21955" actId="164"/>
          <ac:grpSpMkLst>
            <pc:docMk/>
            <pc:sldMk cId="3079025421" sldId="6067"/>
            <ac:grpSpMk id="8" creationId="{47B21F71-7878-B5B4-F8D4-F7F7D7767070}"/>
          </ac:grpSpMkLst>
        </pc:grpChg>
        <pc:grpChg chg="add mod">
          <ac:chgData name="松浦英宗" userId="9b03fd3a-662f-49ff-9af1-1b93cf7aab22" providerId="ADAL" clId="{56E9DFAE-DDAD-4FCA-8AED-56B2D15DB479}" dt="2026-02-15T04:16:42.874" v="21960" actId="164"/>
          <ac:grpSpMkLst>
            <pc:docMk/>
            <pc:sldMk cId="3079025421" sldId="6067"/>
            <ac:grpSpMk id="9" creationId="{34F0AE68-4DE0-948B-8E74-EE4FA95977F4}"/>
          </ac:grpSpMkLst>
        </pc:grpChg>
        <pc:grpChg chg="add mod">
          <ac:chgData name="松浦英宗" userId="9b03fd3a-662f-49ff-9af1-1b93cf7aab22" providerId="ADAL" clId="{56E9DFAE-DDAD-4FCA-8AED-56B2D15DB479}" dt="2026-02-15T04:16:42.874" v="21960" actId="164"/>
          <ac:grpSpMkLst>
            <pc:docMk/>
            <pc:sldMk cId="3079025421" sldId="6067"/>
            <ac:grpSpMk id="10" creationId="{4E6F82A7-0249-01E9-8E47-3775956AAA0E}"/>
          </ac:grpSpMkLst>
        </pc:grpChg>
        <pc:grpChg chg="mod">
          <ac:chgData name="松浦英宗" userId="9b03fd3a-662f-49ff-9af1-1b93cf7aab22" providerId="ADAL" clId="{56E9DFAE-DDAD-4FCA-8AED-56B2D15DB479}" dt="2026-02-15T04:16:36.407" v="21956" actId="571"/>
          <ac:grpSpMkLst>
            <pc:docMk/>
            <pc:sldMk cId="3079025421" sldId="6067"/>
            <ac:grpSpMk id="12" creationId="{430167DF-7DF5-1492-1224-D84633006D3F}"/>
          </ac:grpSpMkLst>
        </pc:grpChg>
        <pc:grpChg chg="add mod">
          <ac:chgData name="松浦英宗" userId="9b03fd3a-662f-49ff-9af1-1b93cf7aab22" providerId="ADAL" clId="{56E9DFAE-DDAD-4FCA-8AED-56B2D15DB479}" dt="2026-02-15T04:16:42.874" v="21960" actId="164"/>
          <ac:grpSpMkLst>
            <pc:docMk/>
            <pc:sldMk cId="3079025421" sldId="6067"/>
            <ac:grpSpMk id="16" creationId="{CB6D4742-A835-A8FC-9C97-BF4C0E5654C8}"/>
          </ac:grpSpMkLst>
        </pc:grpChg>
        <pc:grpChg chg="mod">
          <ac:chgData name="松浦英宗" userId="9b03fd3a-662f-49ff-9af1-1b93cf7aab22" providerId="ADAL" clId="{56E9DFAE-DDAD-4FCA-8AED-56B2D15DB479}" dt="2026-02-15T04:16:37.293" v="21957" actId="571"/>
          <ac:grpSpMkLst>
            <pc:docMk/>
            <pc:sldMk cId="3079025421" sldId="6067"/>
            <ac:grpSpMk id="18" creationId="{12BD55C6-DEBB-07D9-FE9D-3691DC4A2C9F}"/>
          </ac:grpSpMkLst>
        </pc:grpChg>
        <pc:grpChg chg="add mod">
          <ac:chgData name="松浦英宗" userId="9b03fd3a-662f-49ff-9af1-1b93cf7aab22" providerId="ADAL" clId="{56E9DFAE-DDAD-4FCA-8AED-56B2D15DB479}" dt="2026-02-15T04:16:42.874" v="21960" actId="164"/>
          <ac:grpSpMkLst>
            <pc:docMk/>
            <pc:sldMk cId="3079025421" sldId="6067"/>
            <ac:grpSpMk id="22" creationId="{433D6E5B-C995-E051-912E-A25812A064DF}"/>
          </ac:grpSpMkLst>
        </pc:grpChg>
        <pc:grpChg chg="mod">
          <ac:chgData name="松浦英宗" userId="9b03fd3a-662f-49ff-9af1-1b93cf7aab22" providerId="ADAL" clId="{56E9DFAE-DDAD-4FCA-8AED-56B2D15DB479}" dt="2026-02-15T04:16:39.096" v="21958" actId="571"/>
          <ac:grpSpMkLst>
            <pc:docMk/>
            <pc:sldMk cId="3079025421" sldId="6067"/>
            <ac:grpSpMk id="24" creationId="{820CFEBE-E5D0-D3E9-826E-3CE0DF597509}"/>
          </ac:grpSpMkLst>
        </pc:grpChg>
        <pc:grpChg chg="add mod">
          <ac:chgData name="松浦英宗" userId="9b03fd3a-662f-49ff-9af1-1b93cf7aab22" providerId="ADAL" clId="{56E9DFAE-DDAD-4FCA-8AED-56B2D15DB479}" dt="2026-02-15T04:16:43.910" v="21961" actId="12788"/>
          <ac:grpSpMkLst>
            <pc:docMk/>
            <pc:sldMk cId="3079025421" sldId="6067"/>
            <ac:grpSpMk id="28" creationId="{37AE64AE-1091-CC9C-B398-CFFC110463A6}"/>
          </ac:grpSpMkLst>
        </pc:grpChg>
      </pc:sldChg>
      <pc:sldChg chg="addSp delSp modSp add del mod">
        <pc:chgData name="松浦英宗" userId="9b03fd3a-662f-49ff-9af1-1b93cf7aab22" providerId="ADAL" clId="{56E9DFAE-DDAD-4FCA-8AED-56B2D15DB479}" dt="2026-02-15T05:00:19.102" v="22722" actId="47"/>
        <pc:sldMkLst>
          <pc:docMk/>
          <pc:sldMk cId="2006553112" sldId="6068"/>
        </pc:sldMkLst>
        <pc:spChg chg="mod">
          <ac:chgData name="松浦英宗" userId="9b03fd3a-662f-49ff-9af1-1b93cf7aab22" providerId="ADAL" clId="{56E9DFAE-DDAD-4FCA-8AED-56B2D15DB479}" dt="2026-02-15T04:24:28.487" v="22117" actId="207"/>
          <ac:spMkLst>
            <pc:docMk/>
            <pc:sldMk cId="2006553112" sldId="6068"/>
            <ac:spMk id="2" creationId="{2A4C2008-9FF2-789F-079E-DD75BDB975D0}"/>
          </ac:spMkLst>
        </pc:spChg>
        <pc:spChg chg="add mod">
          <ac:chgData name="松浦英宗" userId="9b03fd3a-662f-49ff-9af1-1b93cf7aab22" providerId="ADAL" clId="{56E9DFAE-DDAD-4FCA-8AED-56B2D15DB479}" dt="2026-02-15T04:29:22.530" v="22216" actId="12788"/>
          <ac:spMkLst>
            <pc:docMk/>
            <pc:sldMk cId="2006553112" sldId="6068"/>
            <ac:spMk id="3" creationId="{F7F9D720-E43C-8647-7569-72BE9A2151AD}"/>
          </ac:spMkLst>
        </pc:spChg>
        <pc:spChg chg="add del mod">
          <ac:chgData name="松浦英宗" userId="9b03fd3a-662f-49ff-9af1-1b93cf7aab22" providerId="ADAL" clId="{56E9DFAE-DDAD-4FCA-8AED-56B2D15DB479}" dt="2026-02-15T04:24:16.361" v="22112" actId="478"/>
          <ac:spMkLst>
            <pc:docMk/>
            <pc:sldMk cId="2006553112" sldId="6068"/>
            <ac:spMk id="4" creationId="{9E3500C2-1760-85CA-6614-4B60C41B68B7}"/>
          </ac:spMkLst>
        </pc:spChg>
        <pc:spChg chg="add mod ord">
          <ac:chgData name="松浦英宗" userId="9b03fd3a-662f-49ff-9af1-1b93cf7aab22" providerId="ADAL" clId="{56E9DFAE-DDAD-4FCA-8AED-56B2D15DB479}" dt="2026-02-15T04:24:25.273" v="22116" actId="207"/>
          <ac:spMkLst>
            <pc:docMk/>
            <pc:sldMk cId="2006553112" sldId="6068"/>
            <ac:spMk id="5" creationId="{22F012DE-072C-8C6C-8DDB-B1F3BE5A0617}"/>
          </ac:spMkLst>
        </pc:spChg>
        <pc:spChg chg="add mod">
          <ac:chgData name="松浦英宗" userId="9b03fd3a-662f-49ff-9af1-1b93cf7aab22" providerId="ADAL" clId="{56E9DFAE-DDAD-4FCA-8AED-56B2D15DB479}" dt="2026-02-15T04:29:14.769" v="22214" actId="14100"/>
          <ac:spMkLst>
            <pc:docMk/>
            <pc:sldMk cId="2006553112" sldId="6068"/>
            <ac:spMk id="6" creationId="{28D0DF38-0F84-FBB5-06D6-321488CFE548}"/>
          </ac:spMkLst>
        </pc:spChg>
        <pc:spChg chg="add mod">
          <ac:chgData name="松浦英宗" userId="9b03fd3a-662f-49ff-9af1-1b93cf7aab22" providerId="ADAL" clId="{56E9DFAE-DDAD-4FCA-8AED-56B2D15DB479}" dt="2026-02-15T04:25:02.036" v="22154" actId="571"/>
          <ac:spMkLst>
            <pc:docMk/>
            <pc:sldMk cId="2006553112" sldId="6068"/>
            <ac:spMk id="7" creationId="{511A0079-8D60-80AB-B24C-9B3B7F6A499E}"/>
          </ac:spMkLst>
        </pc:spChg>
        <pc:spChg chg="add mod">
          <ac:chgData name="松浦英宗" userId="9b03fd3a-662f-49ff-9af1-1b93cf7aab22" providerId="ADAL" clId="{56E9DFAE-DDAD-4FCA-8AED-56B2D15DB479}" dt="2026-02-15T04:25:02.036" v="22154" actId="571"/>
          <ac:spMkLst>
            <pc:docMk/>
            <pc:sldMk cId="2006553112" sldId="6068"/>
            <ac:spMk id="8" creationId="{B024B37A-CCC0-44A9-B2CF-B2C20050C9FB}"/>
          </ac:spMkLst>
        </pc:spChg>
        <pc:spChg chg="add mod">
          <ac:chgData name="松浦英宗" userId="9b03fd3a-662f-49ff-9af1-1b93cf7aab22" providerId="ADAL" clId="{56E9DFAE-DDAD-4FCA-8AED-56B2D15DB479}" dt="2026-02-15T04:29:18.408" v="22215" actId="14100"/>
          <ac:spMkLst>
            <pc:docMk/>
            <pc:sldMk cId="2006553112" sldId="6068"/>
            <ac:spMk id="9" creationId="{3F484BBE-3588-C1CE-3794-C28F2AC4E195}"/>
          </ac:spMkLst>
        </pc:spChg>
        <pc:spChg chg="mod">
          <ac:chgData name="松浦英宗" userId="9b03fd3a-662f-49ff-9af1-1b93cf7aab22" providerId="ADAL" clId="{56E9DFAE-DDAD-4FCA-8AED-56B2D15DB479}" dt="2026-02-15T04:29:14.769" v="22214" actId="14100"/>
          <ac:spMkLst>
            <pc:docMk/>
            <pc:sldMk cId="2006553112" sldId="6068"/>
            <ac:spMk id="13" creationId="{51847A81-6783-ECF6-8CCE-3C0E6602456F}"/>
          </ac:spMkLst>
        </pc:spChg>
        <pc:spChg chg="mod">
          <ac:chgData name="松浦英宗" userId="9b03fd3a-662f-49ff-9af1-1b93cf7aab22" providerId="ADAL" clId="{56E9DFAE-DDAD-4FCA-8AED-56B2D15DB479}" dt="2026-02-15T04:29:18.408" v="22215" actId="14100"/>
          <ac:spMkLst>
            <pc:docMk/>
            <pc:sldMk cId="2006553112" sldId="6068"/>
            <ac:spMk id="14" creationId="{E5711B01-C73B-26C2-CE3B-9CEE45BAFA98}"/>
          </ac:spMkLst>
        </pc:spChg>
        <pc:spChg chg="mod">
          <ac:chgData name="松浦英宗" userId="9b03fd3a-662f-49ff-9af1-1b93cf7aab22" providerId="ADAL" clId="{56E9DFAE-DDAD-4FCA-8AED-56B2D15DB479}" dt="2026-02-15T04:29:14.769" v="22214" actId="14100"/>
          <ac:spMkLst>
            <pc:docMk/>
            <pc:sldMk cId="2006553112" sldId="6068"/>
            <ac:spMk id="17" creationId="{CA5C7CC7-520A-1268-4A95-59C5A5E4AC9D}"/>
          </ac:spMkLst>
        </pc:spChg>
        <pc:spChg chg="mod">
          <ac:chgData name="松浦英宗" userId="9b03fd3a-662f-49ff-9af1-1b93cf7aab22" providerId="ADAL" clId="{56E9DFAE-DDAD-4FCA-8AED-56B2D15DB479}" dt="2026-02-15T04:29:18.408" v="22215" actId="14100"/>
          <ac:spMkLst>
            <pc:docMk/>
            <pc:sldMk cId="2006553112" sldId="6068"/>
            <ac:spMk id="18" creationId="{FA2DABC9-0357-988E-A877-D193B208E901}"/>
          </ac:spMkLst>
        </pc:spChg>
        <pc:grpChg chg="add mod">
          <ac:chgData name="松浦英宗" userId="9b03fd3a-662f-49ff-9af1-1b93cf7aab22" providerId="ADAL" clId="{56E9DFAE-DDAD-4FCA-8AED-56B2D15DB479}" dt="2026-02-15T04:25:55.718" v="22181" actId="164"/>
          <ac:grpSpMkLst>
            <pc:docMk/>
            <pc:sldMk cId="2006553112" sldId="6068"/>
            <ac:grpSpMk id="10" creationId="{1A120424-3103-793A-C3A9-DC9546C59742}"/>
          </ac:grpSpMkLst>
        </pc:grpChg>
        <pc:grpChg chg="add mod">
          <ac:chgData name="松浦英宗" userId="9b03fd3a-662f-49ff-9af1-1b93cf7aab22" providerId="ADAL" clId="{56E9DFAE-DDAD-4FCA-8AED-56B2D15DB479}" dt="2026-02-15T04:25:55.718" v="22181" actId="164"/>
          <ac:grpSpMkLst>
            <pc:docMk/>
            <pc:sldMk cId="2006553112" sldId="6068"/>
            <ac:grpSpMk id="12" creationId="{973D5BCC-7D7B-4002-1FA0-732030E142D5}"/>
          </ac:grpSpMkLst>
        </pc:grpChg>
        <pc:grpChg chg="add mod">
          <ac:chgData name="松浦英宗" userId="9b03fd3a-662f-49ff-9af1-1b93cf7aab22" providerId="ADAL" clId="{56E9DFAE-DDAD-4FCA-8AED-56B2D15DB479}" dt="2026-02-15T04:25:55.718" v="22181" actId="164"/>
          <ac:grpSpMkLst>
            <pc:docMk/>
            <pc:sldMk cId="2006553112" sldId="6068"/>
            <ac:grpSpMk id="16" creationId="{E5B44A10-8921-B95F-FB59-1142ED8B0FF7}"/>
          </ac:grpSpMkLst>
        </pc:grpChg>
        <pc:grpChg chg="add mod">
          <ac:chgData name="松浦英宗" userId="9b03fd3a-662f-49ff-9af1-1b93cf7aab22" providerId="ADAL" clId="{56E9DFAE-DDAD-4FCA-8AED-56B2D15DB479}" dt="2026-02-15T04:29:22.530" v="22216" actId="12788"/>
          <ac:grpSpMkLst>
            <pc:docMk/>
            <pc:sldMk cId="2006553112" sldId="6068"/>
            <ac:grpSpMk id="19" creationId="{B8C8B01C-6626-C536-8C03-F50DBF2CFB5B}"/>
          </ac:grpSpMkLst>
        </pc:grpChg>
        <pc:cxnChg chg="add mod">
          <ac:chgData name="松浦英宗" userId="9b03fd3a-662f-49ff-9af1-1b93cf7aab22" providerId="ADAL" clId="{56E9DFAE-DDAD-4FCA-8AED-56B2D15DB479}" dt="2026-02-15T04:25:55.718" v="22181" actId="164"/>
          <ac:cxnSpMkLst>
            <pc:docMk/>
            <pc:sldMk cId="2006553112" sldId="6068"/>
            <ac:cxnSpMk id="11" creationId="{573B7E7D-3D5D-A28C-9D4E-167DD3BD3A6C}"/>
          </ac:cxnSpMkLst>
        </pc:cxnChg>
        <pc:cxnChg chg="add mod">
          <ac:chgData name="松浦英宗" userId="9b03fd3a-662f-49ff-9af1-1b93cf7aab22" providerId="ADAL" clId="{56E9DFAE-DDAD-4FCA-8AED-56B2D15DB479}" dt="2026-02-15T04:25:55.718" v="22181" actId="164"/>
          <ac:cxnSpMkLst>
            <pc:docMk/>
            <pc:sldMk cId="2006553112" sldId="6068"/>
            <ac:cxnSpMk id="15" creationId="{D038C8AF-7B9C-FF05-54F5-A89EA55DDF40}"/>
          </ac:cxnSpMkLst>
        </pc:cxnChg>
      </pc:sldChg>
      <pc:sldChg chg="addSp modSp add del mod ord">
        <pc:chgData name="松浦英宗" userId="9b03fd3a-662f-49ff-9af1-1b93cf7aab22" providerId="ADAL" clId="{56E9DFAE-DDAD-4FCA-8AED-56B2D15DB479}" dt="2026-02-15T05:00:19.102" v="22722" actId="47"/>
        <pc:sldMkLst>
          <pc:docMk/>
          <pc:sldMk cId="3833159214" sldId="6069"/>
        </pc:sldMkLst>
        <pc:spChg chg="mod">
          <ac:chgData name="松浦英宗" userId="9b03fd3a-662f-49ff-9af1-1b93cf7aab22" providerId="ADAL" clId="{56E9DFAE-DDAD-4FCA-8AED-56B2D15DB479}" dt="2026-02-15T04:30:47.085" v="22234" actId="207"/>
          <ac:spMkLst>
            <pc:docMk/>
            <pc:sldMk cId="3833159214" sldId="6069"/>
            <ac:spMk id="2" creationId="{D58CB8EB-D130-BE89-E8F0-6DD1DD8BDE89}"/>
          </ac:spMkLst>
        </pc:spChg>
        <pc:spChg chg="mod">
          <ac:chgData name="松浦英宗" userId="9b03fd3a-662f-49ff-9af1-1b93cf7aab22" providerId="ADAL" clId="{56E9DFAE-DDAD-4FCA-8AED-56B2D15DB479}" dt="2026-02-15T04:32:36.505" v="22361" actId="1036"/>
          <ac:spMkLst>
            <pc:docMk/>
            <pc:sldMk cId="3833159214" sldId="6069"/>
            <ac:spMk id="4" creationId="{D18398A7-9EC7-A545-CAE0-B529EF87D78B}"/>
          </ac:spMkLst>
        </pc:spChg>
        <pc:spChg chg="mod">
          <ac:chgData name="松浦英宗" userId="9b03fd3a-662f-49ff-9af1-1b93cf7aab22" providerId="ADAL" clId="{56E9DFAE-DDAD-4FCA-8AED-56B2D15DB479}" dt="2026-02-15T04:36:16.730" v="22392" actId="207"/>
          <ac:spMkLst>
            <pc:docMk/>
            <pc:sldMk cId="3833159214" sldId="6069"/>
            <ac:spMk id="5" creationId="{F3ED8A80-A996-C5A1-B5D1-3D3AC03110BB}"/>
          </ac:spMkLst>
        </pc:spChg>
        <pc:spChg chg="mod">
          <ac:chgData name="松浦英宗" userId="9b03fd3a-662f-49ff-9af1-1b93cf7aab22" providerId="ADAL" clId="{56E9DFAE-DDAD-4FCA-8AED-56B2D15DB479}" dt="2026-02-15T04:32:25.061" v="22345" actId="14100"/>
          <ac:spMkLst>
            <pc:docMk/>
            <pc:sldMk cId="3833159214" sldId="6069"/>
            <ac:spMk id="7" creationId="{BD04B81E-E14F-F399-3F39-EC733DFD801C}"/>
          </ac:spMkLst>
        </pc:spChg>
        <pc:spChg chg="mod">
          <ac:chgData name="松浦英宗" userId="9b03fd3a-662f-49ff-9af1-1b93cf7aab22" providerId="ADAL" clId="{56E9DFAE-DDAD-4FCA-8AED-56B2D15DB479}" dt="2026-02-15T04:36:16.730" v="22392" actId="207"/>
          <ac:spMkLst>
            <pc:docMk/>
            <pc:sldMk cId="3833159214" sldId="6069"/>
            <ac:spMk id="8" creationId="{66AD5C6D-5639-2C75-DCA6-2C1C5E70165C}"/>
          </ac:spMkLst>
        </pc:spChg>
        <pc:spChg chg="mod">
          <ac:chgData name="松浦英宗" userId="9b03fd3a-662f-49ff-9af1-1b93cf7aab22" providerId="ADAL" clId="{56E9DFAE-DDAD-4FCA-8AED-56B2D15DB479}" dt="2026-02-15T04:32:25.061" v="22345" actId="14100"/>
          <ac:spMkLst>
            <pc:docMk/>
            <pc:sldMk cId="3833159214" sldId="6069"/>
            <ac:spMk id="10" creationId="{DF3C30C0-F496-169A-AC66-9C9BDF0D9A70}"/>
          </ac:spMkLst>
        </pc:spChg>
        <pc:spChg chg="mod">
          <ac:chgData name="松浦英宗" userId="9b03fd3a-662f-49ff-9af1-1b93cf7aab22" providerId="ADAL" clId="{56E9DFAE-DDAD-4FCA-8AED-56B2D15DB479}" dt="2026-02-15T04:36:16.730" v="22392" actId="207"/>
          <ac:spMkLst>
            <pc:docMk/>
            <pc:sldMk cId="3833159214" sldId="6069"/>
            <ac:spMk id="11" creationId="{F2038297-0E4D-5CD0-F32C-77B69D111592}"/>
          </ac:spMkLst>
        </pc:spChg>
        <pc:spChg chg="mod">
          <ac:chgData name="松浦英宗" userId="9b03fd3a-662f-49ff-9af1-1b93cf7aab22" providerId="ADAL" clId="{56E9DFAE-DDAD-4FCA-8AED-56B2D15DB479}" dt="2026-02-15T04:32:25.061" v="22345" actId="14100"/>
          <ac:spMkLst>
            <pc:docMk/>
            <pc:sldMk cId="3833159214" sldId="6069"/>
            <ac:spMk id="13" creationId="{6401BA20-5576-7306-EC06-240420B410A7}"/>
          </ac:spMkLst>
        </pc:spChg>
        <pc:spChg chg="mod">
          <ac:chgData name="松浦英宗" userId="9b03fd3a-662f-49ff-9af1-1b93cf7aab22" providerId="ADAL" clId="{56E9DFAE-DDAD-4FCA-8AED-56B2D15DB479}" dt="2026-02-15T04:36:16.730" v="22392" actId="207"/>
          <ac:spMkLst>
            <pc:docMk/>
            <pc:sldMk cId="3833159214" sldId="6069"/>
            <ac:spMk id="14" creationId="{1F4B35A7-F0A7-D9C9-B61C-4DFDC3F110F0}"/>
          </ac:spMkLst>
        </pc:spChg>
        <pc:grpChg chg="add mod">
          <ac:chgData name="松浦英宗" userId="9b03fd3a-662f-49ff-9af1-1b93cf7aab22" providerId="ADAL" clId="{56E9DFAE-DDAD-4FCA-8AED-56B2D15DB479}" dt="2026-02-15T04:32:19.851" v="22344" actId="164"/>
          <ac:grpSpMkLst>
            <pc:docMk/>
            <pc:sldMk cId="3833159214" sldId="6069"/>
            <ac:grpSpMk id="3" creationId="{A5612B33-AB3C-0763-9B66-B942EFD0BFED}"/>
          </ac:grpSpMkLst>
        </pc:grpChg>
        <pc:grpChg chg="add mod">
          <ac:chgData name="松浦英宗" userId="9b03fd3a-662f-49ff-9af1-1b93cf7aab22" providerId="ADAL" clId="{56E9DFAE-DDAD-4FCA-8AED-56B2D15DB479}" dt="2026-02-15T04:32:19.851" v="22344" actId="164"/>
          <ac:grpSpMkLst>
            <pc:docMk/>
            <pc:sldMk cId="3833159214" sldId="6069"/>
            <ac:grpSpMk id="6" creationId="{45C6EC40-422E-5687-BC0E-87FDEBD5B54E}"/>
          </ac:grpSpMkLst>
        </pc:grpChg>
        <pc:grpChg chg="add mod">
          <ac:chgData name="松浦英宗" userId="9b03fd3a-662f-49ff-9af1-1b93cf7aab22" providerId="ADAL" clId="{56E9DFAE-DDAD-4FCA-8AED-56B2D15DB479}" dt="2026-02-15T04:32:19.851" v="22344" actId="164"/>
          <ac:grpSpMkLst>
            <pc:docMk/>
            <pc:sldMk cId="3833159214" sldId="6069"/>
            <ac:grpSpMk id="9" creationId="{B7793D0A-4C0F-4CEC-E374-8B75169CB84A}"/>
          </ac:grpSpMkLst>
        </pc:grpChg>
        <pc:grpChg chg="add mod">
          <ac:chgData name="松浦英宗" userId="9b03fd3a-662f-49ff-9af1-1b93cf7aab22" providerId="ADAL" clId="{56E9DFAE-DDAD-4FCA-8AED-56B2D15DB479}" dt="2026-02-15T04:32:19.851" v="22344" actId="164"/>
          <ac:grpSpMkLst>
            <pc:docMk/>
            <pc:sldMk cId="3833159214" sldId="6069"/>
            <ac:grpSpMk id="12" creationId="{52069B20-EE9F-A767-3527-FE5CF7AC4402}"/>
          </ac:grpSpMkLst>
        </pc:grpChg>
        <pc:grpChg chg="add mod">
          <ac:chgData name="松浦英宗" userId="9b03fd3a-662f-49ff-9af1-1b93cf7aab22" providerId="ADAL" clId="{56E9DFAE-DDAD-4FCA-8AED-56B2D15DB479}" dt="2026-02-15T04:32:40.672" v="22368" actId="1035"/>
          <ac:grpSpMkLst>
            <pc:docMk/>
            <pc:sldMk cId="3833159214" sldId="6069"/>
            <ac:grpSpMk id="15" creationId="{6A56B0B5-46C3-F6B1-907E-A847A6808494}"/>
          </ac:grpSpMkLst>
        </pc:grpChg>
      </pc:sldChg>
      <pc:sldChg chg="addSp modSp add del mod ord">
        <pc:chgData name="松浦英宗" userId="9b03fd3a-662f-49ff-9af1-1b93cf7aab22" providerId="ADAL" clId="{56E9DFAE-DDAD-4FCA-8AED-56B2D15DB479}" dt="2026-02-15T05:00:19.102" v="22722" actId="47"/>
        <pc:sldMkLst>
          <pc:docMk/>
          <pc:sldMk cId="4161512569" sldId="6070"/>
        </pc:sldMkLst>
        <pc:spChg chg="add mod ord">
          <ac:chgData name="松浦英宗" userId="9b03fd3a-662f-49ff-9af1-1b93cf7aab22" providerId="ADAL" clId="{56E9DFAE-DDAD-4FCA-8AED-56B2D15DB479}" dt="2026-02-15T04:36:54.451" v="22394" actId="167"/>
          <ac:spMkLst>
            <pc:docMk/>
            <pc:sldMk cId="4161512569" sldId="6070"/>
            <ac:spMk id="3" creationId="{BF6CDB80-1691-7840-90E0-A53C16ED01C0}"/>
          </ac:spMkLst>
        </pc:spChg>
        <pc:spChg chg="add mod">
          <ac:chgData name="松浦英宗" userId="9b03fd3a-662f-49ff-9af1-1b93cf7aab22" providerId="ADAL" clId="{56E9DFAE-DDAD-4FCA-8AED-56B2D15DB479}" dt="2026-02-15T04:41:35.009" v="22552" actId="164"/>
          <ac:spMkLst>
            <pc:docMk/>
            <pc:sldMk cId="4161512569" sldId="6070"/>
            <ac:spMk id="4" creationId="{6D92A9F6-8D4A-A820-5175-148F0113CDC8}"/>
          </ac:spMkLst>
        </pc:spChg>
        <pc:spChg chg="add mod">
          <ac:chgData name="松浦英宗" userId="9b03fd3a-662f-49ff-9af1-1b93cf7aab22" providerId="ADAL" clId="{56E9DFAE-DDAD-4FCA-8AED-56B2D15DB479}" dt="2026-02-15T04:41:35.009" v="22552" actId="164"/>
          <ac:spMkLst>
            <pc:docMk/>
            <pc:sldMk cId="4161512569" sldId="6070"/>
            <ac:spMk id="5" creationId="{1A7607C5-352A-5389-8D82-34A4AF2BC8E4}"/>
          </ac:spMkLst>
        </pc:spChg>
        <pc:grpChg chg="add mod">
          <ac:chgData name="松浦英宗" userId="9b03fd3a-662f-49ff-9af1-1b93cf7aab22" providerId="ADAL" clId="{56E9DFAE-DDAD-4FCA-8AED-56B2D15DB479}" dt="2026-02-15T04:41:36.040" v="22553" actId="12788"/>
          <ac:grpSpMkLst>
            <pc:docMk/>
            <pc:sldMk cId="4161512569" sldId="6070"/>
            <ac:grpSpMk id="6" creationId="{51FDFDCF-9C5B-C5DC-EC89-8ADBE5CB6B25}"/>
          </ac:grpSpMkLst>
        </pc:grpChg>
      </pc:sldChg>
      <pc:sldChg chg="addSp delSp modSp add del mod ord">
        <pc:chgData name="松浦英宗" userId="9b03fd3a-662f-49ff-9af1-1b93cf7aab22" providerId="ADAL" clId="{56E9DFAE-DDAD-4FCA-8AED-56B2D15DB479}" dt="2026-02-15T05:00:19.102" v="22722" actId="47"/>
        <pc:sldMkLst>
          <pc:docMk/>
          <pc:sldMk cId="3550573515" sldId="6071"/>
        </pc:sldMkLst>
        <pc:spChg chg="mod">
          <ac:chgData name="松浦英宗" userId="9b03fd3a-662f-49ff-9af1-1b93cf7aab22" providerId="ADAL" clId="{56E9DFAE-DDAD-4FCA-8AED-56B2D15DB479}" dt="2026-02-15T04:42:46.711" v="22562" actId="207"/>
          <ac:spMkLst>
            <pc:docMk/>
            <pc:sldMk cId="3550573515" sldId="6071"/>
            <ac:spMk id="2" creationId="{D8C5CD25-2707-35D7-86B5-4E06222A5C70}"/>
          </ac:spMkLst>
        </pc:spChg>
        <pc:spChg chg="add mod ord">
          <ac:chgData name="松浦英宗" userId="9b03fd3a-662f-49ff-9af1-1b93cf7aab22" providerId="ADAL" clId="{56E9DFAE-DDAD-4FCA-8AED-56B2D15DB479}" dt="2026-02-15T04:43:26.719" v="22574" actId="207"/>
          <ac:spMkLst>
            <pc:docMk/>
            <pc:sldMk cId="3550573515" sldId="6071"/>
            <ac:spMk id="3" creationId="{F2297F66-8079-10D4-C5EB-F6DF7441CB58}"/>
          </ac:spMkLst>
        </pc:spChg>
        <pc:spChg chg="add del mod">
          <ac:chgData name="松浦英宗" userId="9b03fd3a-662f-49ff-9af1-1b93cf7aab22" providerId="ADAL" clId="{56E9DFAE-DDAD-4FCA-8AED-56B2D15DB479}" dt="2026-02-15T04:43:01.535" v="22569" actId="478"/>
          <ac:spMkLst>
            <pc:docMk/>
            <pc:sldMk cId="3550573515" sldId="6071"/>
            <ac:spMk id="4" creationId="{183C9282-067A-8A95-E2D7-F8B11321F776}"/>
          </ac:spMkLst>
        </pc:spChg>
        <pc:spChg chg="del">
          <ac:chgData name="松浦英宗" userId="9b03fd3a-662f-49ff-9af1-1b93cf7aab22" providerId="ADAL" clId="{56E9DFAE-DDAD-4FCA-8AED-56B2D15DB479}" dt="2026-02-15T04:43:10.838" v="22572" actId="478"/>
          <ac:spMkLst>
            <pc:docMk/>
            <pc:sldMk cId="3550573515" sldId="6071"/>
            <ac:spMk id="6" creationId="{8256F578-2D31-CF62-5AF0-1B8762868928}"/>
          </ac:spMkLst>
        </pc:spChg>
        <pc:spChg chg="mod topLvl">
          <ac:chgData name="松浦英宗" userId="9b03fd3a-662f-49ff-9af1-1b93cf7aab22" providerId="ADAL" clId="{56E9DFAE-DDAD-4FCA-8AED-56B2D15DB479}" dt="2026-02-15T04:47:10.989" v="22585"/>
          <ac:spMkLst>
            <pc:docMk/>
            <pc:sldMk cId="3550573515" sldId="6071"/>
            <ac:spMk id="7" creationId="{1BB3C9C4-EE83-8515-889E-CAD9D932DAD3}"/>
          </ac:spMkLst>
        </pc:spChg>
        <pc:spChg chg="mod topLvl">
          <ac:chgData name="松浦英宗" userId="9b03fd3a-662f-49ff-9af1-1b93cf7aab22" providerId="ADAL" clId="{56E9DFAE-DDAD-4FCA-8AED-56B2D15DB479}" dt="2026-02-15T04:43:39.119" v="22576" actId="207"/>
          <ac:spMkLst>
            <pc:docMk/>
            <pc:sldMk cId="3550573515" sldId="6071"/>
            <ac:spMk id="8" creationId="{1E20AB16-023C-CEE8-30A0-219032391F85}"/>
          </ac:spMkLst>
        </pc:spChg>
        <pc:spChg chg="del mod topLvl">
          <ac:chgData name="松浦英宗" userId="9b03fd3a-662f-49ff-9af1-1b93cf7aab22" providerId="ADAL" clId="{56E9DFAE-DDAD-4FCA-8AED-56B2D15DB479}" dt="2026-02-15T04:43:10.838" v="22572" actId="478"/>
          <ac:spMkLst>
            <pc:docMk/>
            <pc:sldMk cId="3550573515" sldId="6071"/>
            <ac:spMk id="10" creationId="{04719E7E-D7D8-7ED3-129B-A55A17BFDD60}"/>
          </ac:spMkLst>
        </pc:spChg>
        <pc:spChg chg="mod topLvl">
          <ac:chgData name="松浦英宗" userId="9b03fd3a-662f-49ff-9af1-1b93cf7aab22" providerId="ADAL" clId="{56E9DFAE-DDAD-4FCA-8AED-56B2D15DB479}" dt="2026-02-15T04:47:16.094" v="22587"/>
          <ac:spMkLst>
            <pc:docMk/>
            <pc:sldMk cId="3550573515" sldId="6071"/>
            <ac:spMk id="11" creationId="{3AF5F7AC-562F-907F-8C57-81A850D912A6}"/>
          </ac:spMkLst>
        </pc:spChg>
        <pc:spChg chg="mod topLvl">
          <ac:chgData name="松浦英宗" userId="9b03fd3a-662f-49ff-9af1-1b93cf7aab22" providerId="ADAL" clId="{56E9DFAE-DDAD-4FCA-8AED-56B2D15DB479}" dt="2026-02-15T04:43:39.119" v="22576" actId="207"/>
          <ac:spMkLst>
            <pc:docMk/>
            <pc:sldMk cId="3550573515" sldId="6071"/>
            <ac:spMk id="12" creationId="{311AE829-61A8-99F0-8EF1-A8F452FC5F76}"/>
          </ac:spMkLst>
        </pc:spChg>
        <pc:spChg chg="del mod topLvl">
          <ac:chgData name="松浦英宗" userId="9b03fd3a-662f-49ff-9af1-1b93cf7aab22" providerId="ADAL" clId="{56E9DFAE-DDAD-4FCA-8AED-56B2D15DB479}" dt="2026-02-15T04:43:10.838" v="22572" actId="478"/>
          <ac:spMkLst>
            <pc:docMk/>
            <pc:sldMk cId="3550573515" sldId="6071"/>
            <ac:spMk id="14" creationId="{2B4B8FF3-0227-6686-E62F-1E117E06482D}"/>
          </ac:spMkLst>
        </pc:spChg>
        <pc:spChg chg="mod topLvl">
          <ac:chgData name="松浦英宗" userId="9b03fd3a-662f-49ff-9af1-1b93cf7aab22" providerId="ADAL" clId="{56E9DFAE-DDAD-4FCA-8AED-56B2D15DB479}" dt="2026-02-15T04:47:21.678" v="22589"/>
          <ac:spMkLst>
            <pc:docMk/>
            <pc:sldMk cId="3550573515" sldId="6071"/>
            <ac:spMk id="15" creationId="{85CBF27C-6895-5C9C-05FE-B1A880BF8CA8}"/>
          </ac:spMkLst>
        </pc:spChg>
        <pc:spChg chg="mod topLvl">
          <ac:chgData name="松浦英宗" userId="9b03fd3a-662f-49ff-9af1-1b93cf7aab22" providerId="ADAL" clId="{56E9DFAE-DDAD-4FCA-8AED-56B2D15DB479}" dt="2026-02-15T04:43:39.119" v="22576" actId="207"/>
          <ac:spMkLst>
            <pc:docMk/>
            <pc:sldMk cId="3550573515" sldId="6071"/>
            <ac:spMk id="16" creationId="{828B3A99-255E-B106-CBC8-4123C4188A14}"/>
          </ac:spMkLst>
        </pc:spChg>
        <pc:spChg chg="del">
          <ac:chgData name="松浦英宗" userId="9b03fd3a-662f-49ff-9af1-1b93cf7aab22" providerId="ADAL" clId="{56E9DFAE-DDAD-4FCA-8AED-56B2D15DB479}" dt="2026-02-15T04:43:10.838" v="22572" actId="478"/>
          <ac:spMkLst>
            <pc:docMk/>
            <pc:sldMk cId="3550573515" sldId="6071"/>
            <ac:spMk id="18" creationId="{5ED644C2-7A61-E714-512E-F9C780954FFE}"/>
          </ac:spMkLst>
        </pc:spChg>
        <pc:spChg chg="mod topLvl">
          <ac:chgData name="松浦英宗" userId="9b03fd3a-662f-49ff-9af1-1b93cf7aab22" providerId="ADAL" clId="{56E9DFAE-DDAD-4FCA-8AED-56B2D15DB479}" dt="2026-02-15T04:47:27.854" v="22591"/>
          <ac:spMkLst>
            <pc:docMk/>
            <pc:sldMk cId="3550573515" sldId="6071"/>
            <ac:spMk id="19" creationId="{2D2E7A1F-244D-BF4B-9FB9-1E80DAD525BE}"/>
          </ac:spMkLst>
        </pc:spChg>
        <pc:spChg chg="mod topLvl">
          <ac:chgData name="松浦英宗" userId="9b03fd3a-662f-49ff-9af1-1b93cf7aab22" providerId="ADAL" clId="{56E9DFAE-DDAD-4FCA-8AED-56B2D15DB479}" dt="2026-02-15T04:43:39.119" v="22576" actId="207"/>
          <ac:spMkLst>
            <pc:docMk/>
            <pc:sldMk cId="3550573515" sldId="6071"/>
            <ac:spMk id="20" creationId="{10D9D46A-B2EF-57B7-284B-DF2DACF2B593}"/>
          </ac:spMkLst>
        </pc:spChg>
      </pc:sldChg>
      <pc:sldChg chg="add del">
        <pc:chgData name="松浦英宗" userId="9b03fd3a-662f-49ff-9af1-1b93cf7aab22" providerId="ADAL" clId="{56E9DFAE-DDAD-4FCA-8AED-56B2D15DB479}" dt="2026-02-15T03:26:35.348" v="21611" actId="47"/>
        <pc:sldMkLst>
          <pc:docMk/>
          <pc:sldMk cId="4186287069" sldId="6072"/>
        </pc:sldMkLst>
      </pc:sldChg>
      <pc:sldChg chg="addSp modSp add del mod ord">
        <pc:chgData name="松浦英宗" userId="9b03fd3a-662f-49ff-9af1-1b93cf7aab22" providerId="ADAL" clId="{56E9DFAE-DDAD-4FCA-8AED-56B2D15DB479}" dt="2026-02-15T05:00:19.102" v="22722" actId="47"/>
        <pc:sldMkLst>
          <pc:docMk/>
          <pc:sldMk cId="2841538504" sldId="6073"/>
        </pc:sldMkLst>
        <pc:spChg chg="add mod">
          <ac:chgData name="松浦英宗" userId="9b03fd3a-662f-49ff-9af1-1b93cf7aab22" providerId="ADAL" clId="{56E9DFAE-DDAD-4FCA-8AED-56B2D15DB479}" dt="2026-02-15T04:50:56.847" v="22697" actId="403"/>
          <ac:spMkLst>
            <pc:docMk/>
            <pc:sldMk cId="2841538504" sldId="6073"/>
            <ac:spMk id="3" creationId="{1729C507-3647-04E3-8853-C89BD3BCE390}"/>
          </ac:spMkLst>
        </pc:spChg>
        <pc:spChg chg="add mod">
          <ac:chgData name="松浦英宗" userId="9b03fd3a-662f-49ff-9af1-1b93cf7aab22" providerId="ADAL" clId="{56E9DFAE-DDAD-4FCA-8AED-56B2D15DB479}" dt="2026-02-15T04:49:53.880" v="22673" actId="164"/>
          <ac:spMkLst>
            <pc:docMk/>
            <pc:sldMk cId="2841538504" sldId="6073"/>
            <ac:spMk id="4" creationId="{C843AF3F-7435-9011-AAD6-81E3D2326CA7}"/>
          </ac:spMkLst>
        </pc:spChg>
        <pc:spChg chg="mod">
          <ac:chgData name="松浦英宗" userId="9b03fd3a-662f-49ff-9af1-1b93cf7aab22" providerId="ADAL" clId="{56E9DFAE-DDAD-4FCA-8AED-56B2D15DB479}" dt="2026-02-15T04:50:56.847" v="22697" actId="403"/>
          <ac:spMkLst>
            <pc:docMk/>
            <pc:sldMk cId="2841538504" sldId="6073"/>
            <ac:spMk id="7" creationId="{8EB0CBB0-DDCC-E825-5C57-F7724403E4BD}"/>
          </ac:spMkLst>
        </pc:spChg>
        <pc:spChg chg="mod">
          <ac:chgData name="松浦英宗" userId="9b03fd3a-662f-49ff-9af1-1b93cf7aab22" providerId="ADAL" clId="{56E9DFAE-DDAD-4FCA-8AED-56B2D15DB479}" dt="2026-02-15T04:49:58.228" v="22677" actId="20577"/>
          <ac:spMkLst>
            <pc:docMk/>
            <pc:sldMk cId="2841538504" sldId="6073"/>
            <ac:spMk id="8" creationId="{160883D4-68AF-BAD2-F4C9-0450A26A9D22}"/>
          </ac:spMkLst>
        </pc:spChg>
        <pc:spChg chg="mod">
          <ac:chgData name="松浦英宗" userId="9b03fd3a-662f-49ff-9af1-1b93cf7aab22" providerId="ADAL" clId="{56E9DFAE-DDAD-4FCA-8AED-56B2D15DB479}" dt="2026-02-15T04:50:56.847" v="22697" actId="403"/>
          <ac:spMkLst>
            <pc:docMk/>
            <pc:sldMk cId="2841538504" sldId="6073"/>
            <ac:spMk id="10" creationId="{B11686A4-A788-6BD1-0040-A9DCE57C1F25}"/>
          </ac:spMkLst>
        </pc:spChg>
        <pc:spChg chg="mod">
          <ac:chgData name="松浦英宗" userId="9b03fd3a-662f-49ff-9af1-1b93cf7aab22" providerId="ADAL" clId="{56E9DFAE-DDAD-4FCA-8AED-56B2D15DB479}" dt="2026-02-15T04:49:59.731" v="22679" actId="20577"/>
          <ac:spMkLst>
            <pc:docMk/>
            <pc:sldMk cId="2841538504" sldId="6073"/>
            <ac:spMk id="11" creationId="{EC354F0C-03BD-B4D7-10FD-BC26FE3347FE}"/>
          </ac:spMkLst>
        </pc:spChg>
        <pc:grpChg chg="add mod">
          <ac:chgData name="松浦英宗" userId="9b03fd3a-662f-49ff-9af1-1b93cf7aab22" providerId="ADAL" clId="{56E9DFAE-DDAD-4FCA-8AED-56B2D15DB479}" dt="2026-02-15T04:50:02.943" v="22681" actId="164"/>
          <ac:grpSpMkLst>
            <pc:docMk/>
            <pc:sldMk cId="2841538504" sldId="6073"/>
            <ac:grpSpMk id="5" creationId="{2D74C14D-2B1D-38E6-A09B-B755EDB7EC18}"/>
          </ac:grpSpMkLst>
        </pc:grpChg>
        <pc:grpChg chg="add mod">
          <ac:chgData name="松浦英宗" userId="9b03fd3a-662f-49ff-9af1-1b93cf7aab22" providerId="ADAL" clId="{56E9DFAE-DDAD-4FCA-8AED-56B2D15DB479}" dt="2026-02-15T04:50:02.943" v="22681" actId="164"/>
          <ac:grpSpMkLst>
            <pc:docMk/>
            <pc:sldMk cId="2841538504" sldId="6073"/>
            <ac:grpSpMk id="6" creationId="{78E0E297-06F2-936A-04D8-14F1AAA1935D}"/>
          </ac:grpSpMkLst>
        </pc:grpChg>
        <pc:grpChg chg="add mod">
          <ac:chgData name="松浦英宗" userId="9b03fd3a-662f-49ff-9af1-1b93cf7aab22" providerId="ADAL" clId="{56E9DFAE-DDAD-4FCA-8AED-56B2D15DB479}" dt="2026-02-15T04:50:02.943" v="22681" actId="164"/>
          <ac:grpSpMkLst>
            <pc:docMk/>
            <pc:sldMk cId="2841538504" sldId="6073"/>
            <ac:grpSpMk id="9" creationId="{A7E9BD45-8175-FFF0-45F4-8DD300A94876}"/>
          </ac:grpSpMkLst>
        </pc:grpChg>
        <pc:grpChg chg="add mod">
          <ac:chgData name="松浦英宗" userId="9b03fd3a-662f-49ff-9af1-1b93cf7aab22" providerId="ADAL" clId="{56E9DFAE-DDAD-4FCA-8AED-56B2D15DB479}" dt="2026-02-15T04:50:05.786" v="22687" actId="12788"/>
          <ac:grpSpMkLst>
            <pc:docMk/>
            <pc:sldMk cId="2841538504" sldId="6073"/>
            <ac:grpSpMk id="12" creationId="{3D056E29-326F-CB87-1029-1FD8AB28AAFB}"/>
          </ac:grpSpMkLst>
        </pc:grpChg>
      </pc:sldChg>
      <pc:sldChg chg="add del">
        <pc:chgData name="松浦英宗" userId="9b03fd3a-662f-49ff-9af1-1b93cf7aab22" providerId="ADAL" clId="{56E9DFAE-DDAD-4FCA-8AED-56B2D15DB479}" dt="2026-02-15T02:47:50.510" v="20801"/>
        <pc:sldMkLst>
          <pc:docMk/>
          <pc:sldMk cId="129355051" sldId="6074"/>
        </pc:sldMkLst>
      </pc:sldChg>
      <pc:sldChg chg="addSp delSp modSp add del mod ord">
        <pc:chgData name="松浦英宗" userId="9b03fd3a-662f-49ff-9af1-1b93cf7aab22" providerId="ADAL" clId="{56E9DFAE-DDAD-4FCA-8AED-56B2D15DB479}" dt="2026-02-15T05:00:19.102" v="22722" actId="47"/>
        <pc:sldMkLst>
          <pc:docMk/>
          <pc:sldMk cId="2992012660" sldId="6074"/>
        </pc:sldMkLst>
        <pc:spChg chg="mod">
          <ac:chgData name="松浦英宗" userId="9b03fd3a-662f-49ff-9af1-1b93cf7aab22" providerId="ADAL" clId="{56E9DFAE-DDAD-4FCA-8AED-56B2D15DB479}" dt="2026-02-15T03:27:11.496" v="21635" actId="552"/>
          <ac:spMkLst>
            <pc:docMk/>
            <pc:sldMk cId="2992012660" sldId="6074"/>
            <ac:spMk id="2" creationId="{706A0AFA-E863-8BF5-7DA8-1BDF468A571B}"/>
          </ac:spMkLst>
        </pc:spChg>
        <pc:spChg chg="mod topLvl">
          <ac:chgData name="松浦英宗" userId="9b03fd3a-662f-49ff-9af1-1b93cf7aab22" providerId="ADAL" clId="{56E9DFAE-DDAD-4FCA-8AED-56B2D15DB479}" dt="2026-02-15T03:33:51.447" v="21778" actId="165"/>
          <ac:spMkLst>
            <pc:docMk/>
            <pc:sldMk cId="2992012660" sldId="6074"/>
            <ac:spMk id="3" creationId="{DFB3E357-438F-38DA-7129-931EE74FD8A3}"/>
          </ac:spMkLst>
        </pc:spChg>
        <pc:spChg chg="del mod topLvl">
          <ac:chgData name="松浦英宗" userId="9b03fd3a-662f-49ff-9af1-1b93cf7aab22" providerId="ADAL" clId="{56E9DFAE-DDAD-4FCA-8AED-56B2D15DB479}" dt="2026-02-15T03:27:00.560" v="21622" actId="478"/>
          <ac:spMkLst>
            <pc:docMk/>
            <pc:sldMk cId="2992012660" sldId="6074"/>
            <ac:spMk id="4" creationId="{035F6155-640D-C222-2D30-ABA9218F1F14}"/>
          </ac:spMkLst>
        </pc:spChg>
        <pc:spChg chg="mod topLvl">
          <ac:chgData name="松浦英宗" userId="9b03fd3a-662f-49ff-9af1-1b93cf7aab22" providerId="ADAL" clId="{56E9DFAE-DDAD-4FCA-8AED-56B2D15DB479}" dt="2026-02-15T03:35:18.781" v="21806" actId="948"/>
          <ac:spMkLst>
            <pc:docMk/>
            <pc:sldMk cId="2992012660" sldId="6074"/>
            <ac:spMk id="5" creationId="{A0F72E85-8673-C8FB-16FE-4219194048C5}"/>
          </ac:spMkLst>
        </pc:spChg>
        <pc:spChg chg="del mod topLvl">
          <ac:chgData name="松浦英宗" userId="9b03fd3a-662f-49ff-9af1-1b93cf7aab22" providerId="ADAL" clId="{56E9DFAE-DDAD-4FCA-8AED-56B2D15DB479}" dt="2026-02-15T03:26:51.394" v="21614" actId="478"/>
          <ac:spMkLst>
            <pc:docMk/>
            <pc:sldMk cId="2992012660" sldId="6074"/>
            <ac:spMk id="8" creationId="{B699E90F-A0A5-CE60-168D-5C5ECAB6D900}"/>
          </ac:spMkLst>
        </pc:spChg>
        <pc:spChg chg="del mod topLvl">
          <ac:chgData name="松浦英宗" userId="9b03fd3a-662f-49ff-9af1-1b93cf7aab22" providerId="ADAL" clId="{56E9DFAE-DDAD-4FCA-8AED-56B2D15DB479}" dt="2026-02-15T03:26:51.394" v="21614" actId="478"/>
          <ac:spMkLst>
            <pc:docMk/>
            <pc:sldMk cId="2992012660" sldId="6074"/>
            <ac:spMk id="9" creationId="{0292ED09-547F-E068-4309-1A740FBE1D67}"/>
          </ac:spMkLst>
        </pc:spChg>
        <pc:spChg chg="del mod topLvl">
          <ac:chgData name="松浦英宗" userId="9b03fd3a-662f-49ff-9af1-1b93cf7aab22" providerId="ADAL" clId="{56E9DFAE-DDAD-4FCA-8AED-56B2D15DB479}" dt="2026-02-15T03:26:51.394" v="21614" actId="478"/>
          <ac:spMkLst>
            <pc:docMk/>
            <pc:sldMk cId="2992012660" sldId="6074"/>
            <ac:spMk id="10" creationId="{87B96CF5-B192-38E0-9192-1E62B69AC758}"/>
          </ac:spMkLst>
        </pc:spChg>
        <pc:spChg chg="del mod topLvl">
          <ac:chgData name="松浦英宗" userId="9b03fd3a-662f-49ff-9af1-1b93cf7aab22" providerId="ADAL" clId="{56E9DFAE-DDAD-4FCA-8AED-56B2D15DB479}" dt="2026-02-15T03:26:51.394" v="21614" actId="478"/>
          <ac:spMkLst>
            <pc:docMk/>
            <pc:sldMk cId="2992012660" sldId="6074"/>
            <ac:spMk id="12" creationId="{C2F173BB-9DCE-746D-4A04-0938A3D6BDF8}"/>
          </ac:spMkLst>
        </pc:spChg>
        <pc:spChg chg="del mod topLvl">
          <ac:chgData name="松浦英宗" userId="9b03fd3a-662f-49ff-9af1-1b93cf7aab22" providerId="ADAL" clId="{56E9DFAE-DDAD-4FCA-8AED-56B2D15DB479}" dt="2026-02-15T03:26:51.394" v="21614" actId="478"/>
          <ac:spMkLst>
            <pc:docMk/>
            <pc:sldMk cId="2992012660" sldId="6074"/>
            <ac:spMk id="13" creationId="{CD78A56C-9289-1D29-C1B0-4AFDFD082FBF}"/>
          </ac:spMkLst>
        </pc:spChg>
        <pc:spChg chg="del mod topLvl">
          <ac:chgData name="松浦英宗" userId="9b03fd3a-662f-49ff-9af1-1b93cf7aab22" providerId="ADAL" clId="{56E9DFAE-DDAD-4FCA-8AED-56B2D15DB479}" dt="2026-02-15T03:26:51.394" v="21614" actId="478"/>
          <ac:spMkLst>
            <pc:docMk/>
            <pc:sldMk cId="2992012660" sldId="6074"/>
            <ac:spMk id="14" creationId="{083FBE89-F70C-9D8F-F1BD-3063AB0FE482}"/>
          </ac:spMkLst>
        </pc:spChg>
        <pc:spChg chg="mod">
          <ac:chgData name="松浦英宗" userId="9b03fd3a-662f-49ff-9af1-1b93cf7aab22" providerId="ADAL" clId="{56E9DFAE-DDAD-4FCA-8AED-56B2D15DB479}" dt="2026-02-15T03:35:18.781" v="21806" actId="948"/>
          <ac:spMkLst>
            <pc:docMk/>
            <pc:sldMk cId="2992012660" sldId="6074"/>
            <ac:spMk id="20" creationId="{3367ABFB-5611-89F3-9A8B-6D77533A0DBD}"/>
          </ac:spMkLst>
        </pc:spChg>
        <pc:spChg chg="mod">
          <ac:chgData name="松浦英宗" userId="9b03fd3a-662f-49ff-9af1-1b93cf7aab22" providerId="ADAL" clId="{56E9DFAE-DDAD-4FCA-8AED-56B2D15DB479}" dt="2026-02-15T03:33:51.447" v="21778" actId="165"/>
          <ac:spMkLst>
            <pc:docMk/>
            <pc:sldMk cId="2992012660" sldId="6074"/>
            <ac:spMk id="22" creationId="{0E2FDB34-1CC7-3D13-3CAA-5F4E07653359}"/>
          </ac:spMkLst>
        </pc:spChg>
        <pc:spChg chg="add del mod">
          <ac:chgData name="松浦英宗" userId="9b03fd3a-662f-49ff-9af1-1b93cf7aab22" providerId="ADAL" clId="{56E9DFAE-DDAD-4FCA-8AED-56B2D15DB479}" dt="2026-02-15T03:32:36.438" v="21709" actId="478"/>
          <ac:spMkLst>
            <pc:docMk/>
            <pc:sldMk cId="2992012660" sldId="6074"/>
            <ac:spMk id="24" creationId="{DC65803E-453E-CB39-10B2-F9B9A470CC59}"/>
          </ac:spMkLst>
        </pc:spChg>
        <pc:spChg chg="add mod ord">
          <ac:chgData name="松浦英宗" userId="9b03fd3a-662f-49ff-9af1-1b93cf7aab22" providerId="ADAL" clId="{56E9DFAE-DDAD-4FCA-8AED-56B2D15DB479}" dt="2026-02-15T03:33:51.447" v="21778" actId="165"/>
          <ac:spMkLst>
            <pc:docMk/>
            <pc:sldMk cId="2992012660" sldId="6074"/>
            <ac:spMk id="28" creationId="{C11F4299-1581-1BDF-68E6-7C6DB58E323F}"/>
          </ac:spMkLst>
        </pc:spChg>
        <pc:grpChg chg="del mod topLvl">
          <ac:chgData name="松浦英宗" userId="9b03fd3a-662f-49ff-9af1-1b93cf7aab22" providerId="ADAL" clId="{56E9DFAE-DDAD-4FCA-8AED-56B2D15DB479}" dt="2026-02-15T03:26:48.431" v="21613" actId="165"/>
          <ac:grpSpMkLst>
            <pc:docMk/>
            <pc:sldMk cId="2992012660" sldId="6074"/>
            <ac:grpSpMk id="11" creationId="{F559E1F3-1D6C-A6D8-503D-F81E8E911098}"/>
          </ac:grpSpMkLst>
        </pc:grpChg>
        <pc:grpChg chg="add mod">
          <ac:chgData name="松浦英宗" userId="9b03fd3a-662f-49ff-9af1-1b93cf7aab22" providerId="ADAL" clId="{56E9DFAE-DDAD-4FCA-8AED-56B2D15DB479}" dt="2026-02-15T03:33:51.447" v="21778" actId="165"/>
          <ac:grpSpMkLst>
            <pc:docMk/>
            <pc:sldMk cId="2992012660" sldId="6074"/>
            <ac:grpSpMk id="17" creationId="{FF5AFADA-194E-D0E8-A920-CE5F31F6B086}"/>
          </ac:grpSpMkLst>
        </pc:grpChg>
        <pc:grpChg chg="add mod topLvl">
          <ac:chgData name="松浦英宗" userId="9b03fd3a-662f-49ff-9af1-1b93cf7aab22" providerId="ADAL" clId="{56E9DFAE-DDAD-4FCA-8AED-56B2D15DB479}" dt="2026-02-15T03:33:57.014" v="21781" actId="164"/>
          <ac:grpSpMkLst>
            <pc:docMk/>
            <pc:sldMk cId="2992012660" sldId="6074"/>
            <ac:grpSpMk id="18" creationId="{2CA5D8BE-C889-1E27-933D-CBBCF458DD06}"/>
          </ac:grpSpMkLst>
        </pc:grpChg>
        <pc:grpChg chg="add mod topLvl">
          <ac:chgData name="松浦英宗" userId="9b03fd3a-662f-49ff-9af1-1b93cf7aab22" providerId="ADAL" clId="{56E9DFAE-DDAD-4FCA-8AED-56B2D15DB479}" dt="2026-02-15T03:33:57.014" v="21781" actId="164"/>
          <ac:grpSpMkLst>
            <pc:docMk/>
            <pc:sldMk cId="2992012660" sldId="6074"/>
            <ac:grpSpMk id="19" creationId="{737BF3A6-C3B9-7263-128D-D71C55A07C06}"/>
          </ac:grpSpMkLst>
        </pc:grpChg>
        <pc:grpChg chg="mod">
          <ac:chgData name="松浦英宗" userId="9b03fd3a-662f-49ff-9af1-1b93cf7aab22" providerId="ADAL" clId="{56E9DFAE-DDAD-4FCA-8AED-56B2D15DB479}" dt="2026-02-15T03:33:51.447" v="21778" actId="165"/>
          <ac:grpSpMkLst>
            <pc:docMk/>
            <pc:sldMk cId="2992012660" sldId="6074"/>
            <ac:grpSpMk id="21" creationId="{3524A57F-0A76-224C-B9AD-DC44A861C124}"/>
          </ac:grpSpMkLst>
        </pc:grpChg>
        <pc:grpChg chg="add mod">
          <ac:chgData name="松浦英宗" userId="9b03fd3a-662f-49ff-9af1-1b93cf7aab22" providerId="ADAL" clId="{56E9DFAE-DDAD-4FCA-8AED-56B2D15DB479}" dt="2026-02-15T03:33:57.014" v="21781" actId="164"/>
          <ac:grpSpMkLst>
            <pc:docMk/>
            <pc:sldMk cId="2992012660" sldId="6074"/>
            <ac:grpSpMk id="29" creationId="{2117DB01-934F-4ABE-0F6C-238AAF027A40}"/>
          </ac:grpSpMkLst>
        </pc:grpChg>
        <pc:grpChg chg="add del mod">
          <ac:chgData name="松浦英宗" userId="9b03fd3a-662f-49ff-9af1-1b93cf7aab22" providerId="ADAL" clId="{56E9DFAE-DDAD-4FCA-8AED-56B2D15DB479}" dt="2026-02-15T03:33:51.447" v="21778" actId="165"/>
          <ac:grpSpMkLst>
            <pc:docMk/>
            <pc:sldMk cId="2992012660" sldId="6074"/>
            <ac:grpSpMk id="30" creationId="{7B968EBA-CF41-A3AF-FED4-B7CBE7A1B31E}"/>
          </ac:grpSpMkLst>
        </pc:grpChg>
        <pc:grpChg chg="add mod">
          <ac:chgData name="松浦英宗" userId="9b03fd3a-662f-49ff-9af1-1b93cf7aab22" providerId="ADAL" clId="{56E9DFAE-DDAD-4FCA-8AED-56B2D15DB479}" dt="2026-02-15T03:33:59.033" v="21792" actId="1035"/>
          <ac:grpSpMkLst>
            <pc:docMk/>
            <pc:sldMk cId="2992012660" sldId="6074"/>
            <ac:grpSpMk id="31" creationId="{021921A6-348C-4F3D-FCDB-9E18D1BF5CBD}"/>
          </ac:grpSpMkLst>
        </pc:grpChg>
        <pc:cxnChg chg="add mod">
          <ac:chgData name="松浦英宗" userId="9b03fd3a-662f-49ff-9af1-1b93cf7aab22" providerId="ADAL" clId="{56E9DFAE-DDAD-4FCA-8AED-56B2D15DB479}" dt="2026-02-15T03:32:02.661" v="21649" actId="164"/>
          <ac:cxnSpMkLst>
            <pc:docMk/>
            <pc:sldMk cId="2992012660" sldId="6074"/>
            <ac:cxnSpMk id="16" creationId="{7221DC1E-F1AB-8E3A-E4F7-EB6965AB83EE}"/>
          </ac:cxnSpMkLst>
        </pc:cxnChg>
        <pc:cxnChg chg="mod">
          <ac:chgData name="松浦英宗" userId="9b03fd3a-662f-49ff-9af1-1b93cf7aab22" providerId="ADAL" clId="{56E9DFAE-DDAD-4FCA-8AED-56B2D15DB479}" dt="2026-02-15T03:32:12.649" v="21654" actId="571"/>
          <ac:cxnSpMkLst>
            <pc:docMk/>
            <pc:sldMk cId="2992012660" sldId="6074"/>
            <ac:cxnSpMk id="23" creationId="{6F47774A-8802-C574-161F-37AA8570825E}"/>
          </ac:cxnSpMkLst>
        </pc:cxnChg>
        <pc:cxnChg chg="add mod">
          <ac:chgData name="松浦英宗" userId="9b03fd3a-662f-49ff-9af1-1b93cf7aab22" providerId="ADAL" clId="{56E9DFAE-DDAD-4FCA-8AED-56B2D15DB479}" dt="2026-02-15T03:33:41.476" v="21774" actId="164"/>
          <ac:cxnSpMkLst>
            <pc:docMk/>
            <pc:sldMk cId="2992012660" sldId="6074"/>
            <ac:cxnSpMk id="25" creationId="{38E46F7F-3F18-3484-EB4F-01F5B0D2FBD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DA1D9-2A92-1EEE-46B2-EF60957B1987}"/>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568D940E-F97E-4102-A38F-1C6C096E6D50}"/>
              </a:ext>
            </a:extLst>
          </p:cNvPr>
          <p:cNvSpPr/>
          <p:nvPr/>
        </p:nvSpPr>
        <p:spPr>
          <a:xfrm>
            <a:off x="531585" y="267879"/>
            <a:ext cx="11128831"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エグゼクティブサマリー</a:t>
            </a:r>
          </a:p>
        </p:txBody>
      </p:sp>
      <p:grpSp>
        <p:nvGrpSpPr>
          <p:cNvPr id="6" name="グループ化 5">
            <a:extLst>
              <a:ext uri="{FF2B5EF4-FFF2-40B4-BE49-F238E27FC236}">
                <a16:creationId xmlns:a16="http://schemas.microsoft.com/office/drawing/2014/main" id="{F3DAB9C5-F0F5-37DE-A39C-646DD59E10C4}"/>
              </a:ext>
            </a:extLst>
          </p:cNvPr>
          <p:cNvGrpSpPr/>
          <p:nvPr/>
        </p:nvGrpSpPr>
        <p:grpSpPr>
          <a:xfrm>
            <a:off x="531585" y="986391"/>
            <a:ext cx="3447100" cy="1685070"/>
            <a:chOff x="515036" y="1528263"/>
            <a:chExt cx="3447100" cy="1685070"/>
          </a:xfrm>
        </p:grpSpPr>
        <p:sp>
          <p:nvSpPr>
            <p:cNvPr id="3" name="四角形: 角を丸くする 2">
              <a:extLst>
                <a:ext uri="{FF2B5EF4-FFF2-40B4-BE49-F238E27FC236}">
                  <a16:creationId xmlns:a16="http://schemas.microsoft.com/office/drawing/2014/main" id="{E5EAD0AE-5DCB-B4C2-89D4-9F7A7101786A}"/>
                </a:ext>
              </a:extLst>
            </p:cNvPr>
            <p:cNvSpPr/>
            <p:nvPr/>
          </p:nvSpPr>
          <p:spPr>
            <a:xfrm>
              <a:off x="515036" y="1779532"/>
              <a:ext cx="3447100" cy="1433801"/>
            </a:xfrm>
            <a:prstGeom prst="roundRect">
              <a:avLst/>
            </a:prstGeom>
            <a:noFill/>
            <a:ln w="952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1400" b="1" dirty="0">
                <a:solidFill>
                  <a:schemeClr val="tx1"/>
                </a:solidFill>
                <a:latin typeface="+mn-ea"/>
              </a:endParaRPr>
            </a:p>
          </p:txBody>
        </p:sp>
        <p:sp>
          <p:nvSpPr>
            <p:cNvPr id="4" name="正方形/長方形 3">
              <a:extLst>
                <a:ext uri="{FF2B5EF4-FFF2-40B4-BE49-F238E27FC236}">
                  <a16:creationId xmlns:a16="http://schemas.microsoft.com/office/drawing/2014/main" id="{163E5EB7-6A98-C562-FFD4-030D8F2DBED5}"/>
                </a:ext>
              </a:extLst>
            </p:cNvPr>
            <p:cNvSpPr/>
            <p:nvPr/>
          </p:nvSpPr>
          <p:spPr>
            <a:xfrm>
              <a:off x="1507634" y="1528263"/>
              <a:ext cx="1461905" cy="502538"/>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売上高成長率</a:t>
              </a:r>
            </a:p>
          </p:txBody>
        </p:sp>
        <p:sp>
          <p:nvSpPr>
            <p:cNvPr id="5" name="正方形/長方形 4">
              <a:extLst>
                <a:ext uri="{FF2B5EF4-FFF2-40B4-BE49-F238E27FC236}">
                  <a16:creationId xmlns:a16="http://schemas.microsoft.com/office/drawing/2014/main" id="{5EBCB24A-E556-8656-031A-6136DEFE050D}"/>
                </a:ext>
              </a:extLst>
            </p:cNvPr>
            <p:cNvSpPr/>
            <p:nvPr/>
          </p:nvSpPr>
          <p:spPr>
            <a:xfrm>
              <a:off x="814165" y="2051294"/>
              <a:ext cx="2848843" cy="890277"/>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6000" b="1" dirty="0">
                  <a:solidFill>
                    <a:schemeClr val="tx1"/>
                  </a:solidFill>
                  <a:latin typeface="+mn-ea"/>
                </a:rPr>
                <a:t>25</a:t>
              </a:r>
              <a:r>
                <a:rPr kumimoji="1" lang="ja-JP" altLang="en-US" sz="3600" b="1" dirty="0">
                  <a:solidFill>
                    <a:schemeClr val="tx1"/>
                  </a:solidFill>
                  <a:latin typeface="+mn-ea"/>
                </a:rPr>
                <a:t>％</a:t>
              </a:r>
              <a:endParaRPr kumimoji="1" lang="ja-JP" altLang="en-US" sz="6000" b="1" dirty="0">
                <a:solidFill>
                  <a:schemeClr val="tx1"/>
                </a:solidFill>
                <a:latin typeface="+mn-ea"/>
              </a:endParaRPr>
            </a:p>
          </p:txBody>
        </p:sp>
      </p:grpSp>
      <p:grpSp>
        <p:nvGrpSpPr>
          <p:cNvPr id="7" name="グループ化 6">
            <a:extLst>
              <a:ext uri="{FF2B5EF4-FFF2-40B4-BE49-F238E27FC236}">
                <a16:creationId xmlns:a16="http://schemas.microsoft.com/office/drawing/2014/main" id="{4D54CAA9-664F-8470-87FB-0A2AFA7345F5}"/>
              </a:ext>
            </a:extLst>
          </p:cNvPr>
          <p:cNvGrpSpPr/>
          <p:nvPr/>
        </p:nvGrpSpPr>
        <p:grpSpPr>
          <a:xfrm>
            <a:off x="4372450" y="986391"/>
            <a:ext cx="3447100" cy="1685070"/>
            <a:chOff x="515036" y="1528263"/>
            <a:chExt cx="3447100" cy="1685070"/>
          </a:xfrm>
        </p:grpSpPr>
        <p:sp>
          <p:nvSpPr>
            <p:cNvPr id="8" name="四角形: 角を丸くする 7">
              <a:extLst>
                <a:ext uri="{FF2B5EF4-FFF2-40B4-BE49-F238E27FC236}">
                  <a16:creationId xmlns:a16="http://schemas.microsoft.com/office/drawing/2014/main" id="{B1321551-F444-E7C7-B327-CCA68AB00CB8}"/>
                </a:ext>
              </a:extLst>
            </p:cNvPr>
            <p:cNvSpPr/>
            <p:nvPr/>
          </p:nvSpPr>
          <p:spPr>
            <a:xfrm>
              <a:off x="515036" y="1779532"/>
              <a:ext cx="3447100" cy="1433801"/>
            </a:xfrm>
            <a:prstGeom prst="roundRect">
              <a:avLst/>
            </a:prstGeom>
            <a:noFill/>
            <a:ln w="952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1400" b="1" dirty="0">
                <a:solidFill>
                  <a:schemeClr val="tx1"/>
                </a:solidFill>
                <a:latin typeface="+mn-ea"/>
              </a:endParaRPr>
            </a:p>
          </p:txBody>
        </p:sp>
        <p:sp>
          <p:nvSpPr>
            <p:cNvPr id="9" name="正方形/長方形 8">
              <a:extLst>
                <a:ext uri="{FF2B5EF4-FFF2-40B4-BE49-F238E27FC236}">
                  <a16:creationId xmlns:a16="http://schemas.microsoft.com/office/drawing/2014/main" id="{65F57B8A-34EE-DEFE-B566-4B30062B2A56}"/>
                </a:ext>
              </a:extLst>
            </p:cNvPr>
            <p:cNvSpPr/>
            <p:nvPr/>
          </p:nvSpPr>
          <p:spPr>
            <a:xfrm>
              <a:off x="1507634" y="1528263"/>
              <a:ext cx="1461905" cy="502538"/>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営業利益率</a:t>
              </a:r>
            </a:p>
          </p:txBody>
        </p:sp>
        <p:sp>
          <p:nvSpPr>
            <p:cNvPr id="10" name="正方形/長方形 9">
              <a:extLst>
                <a:ext uri="{FF2B5EF4-FFF2-40B4-BE49-F238E27FC236}">
                  <a16:creationId xmlns:a16="http://schemas.microsoft.com/office/drawing/2014/main" id="{B582C064-9B46-549C-1D0C-55E57D5EC304}"/>
                </a:ext>
              </a:extLst>
            </p:cNvPr>
            <p:cNvSpPr/>
            <p:nvPr/>
          </p:nvSpPr>
          <p:spPr>
            <a:xfrm>
              <a:off x="814165" y="2051294"/>
              <a:ext cx="2848843" cy="890277"/>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6000" b="1" dirty="0">
                  <a:solidFill>
                    <a:schemeClr val="tx1"/>
                  </a:solidFill>
                  <a:latin typeface="+mn-ea"/>
                </a:rPr>
                <a:t>18</a:t>
              </a:r>
              <a:r>
                <a:rPr kumimoji="1" lang="ja-JP" altLang="en-US" sz="3600" b="1" dirty="0">
                  <a:solidFill>
                    <a:schemeClr val="tx1"/>
                  </a:solidFill>
                  <a:latin typeface="+mn-ea"/>
                </a:rPr>
                <a:t>％</a:t>
              </a:r>
              <a:endParaRPr kumimoji="1" lang="ja-JP" altLang="en-US" sz="6000" b="1" dirty="0">
                <a:solidFill>
                  <a:schemeClr val="tx1"/>
                </a:solidFill>
                <a:latin typeface="+mn-ea"/>
              </a:endParaRPr>
            </a:p>
          </p:txBody>
        </p:sp>
      </p:grpSp>
      <p:grpSp>
        <p:nvGrpSpPr>
          <p:cNvPr id="11" name="グループ化 10">
            <a:extLst>
              <a:ext uri="{FF2B5EF4-FFF2-40B4-BE49-F238E27FC236}">
                <a16:creationId xmlns:a16="http://schemas.microsoft.com/office/drawing/2014/main" id="{CBD71499-B2E8-7107-3EF4-9624F74CA1E5}"/>
              </a:ext>
            </a:extLst>
          </p:cNvPr>
          <p:cNvGrpSpPr/>
          <p:nvPr/>
        </p:nvGrpSpPr>
        <p:grpSpPr>
          <a:xfrm>
            <a:off x="8213315" y="986391"/>
            <a:ext cx="3447100" cy="1685070"/>
            <a:chOff x="515036" y="1528263"/>
            <a:chExt cx="3447100" cy="1685070"/>
          </a:xfrm>
        </p:grpSpPr>
        <p:sp>
          <p:nvSpPr>
            <p:cNvPr id="12" name="四角形: 角を丸くする 11">
              <a:extLst>
                <a:ext uri="{FF2B5EF4-FFF2-40B4-BE49-F238E27FC236}">
                  <a16:creationId xmlns:a16="http://schemas.microsoft.com/office/drawing/2014/main" id="{61FCEC40-8A4E-AF7E-F6C6-BFF9922DE84F}"/>
                </a:ext>
              </a:extLst>
            </p:cNvPr>
            <p:cNvSpPr/>
            <p:nvPr/>
          </p:nvSpPr>
          <p:spPr>
            <a:xfrm>
              <a:off x="515036" y="1779532"/>
              <a:ext cx="3447100" cy="1433801"/>
            </a:xfrm>
            <a:prstGeom prst="roundRect">
              <a:avLst/>
            </a:prstGeom>
            <a:noFill/>
            <a:ln w="952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1400" b="1" dirty="0">
                <a:solidFill>
                  <a:schemeClr val="tx1"/>
                </a:solidFill>
                <a:latin typeface="+mn-ea"/>
              </a:endParaRPr>
            </a:p>
          </p:txBody>
        </p:sp>
        <p:sp>
          <p:nvSpPr>
            <p:cNvPr id="13" name="正方形/長方形 12">
              <a:extLst>
                <a:ext uri="{FF2B5EF4-FFF2-40B4-BE49-F238E27FC236}">
                  <a16:creationId xmlns:a16="http://schemas.microsoft.com/office/drawing/2014/main" id="{4D7AAFF8-CD6C-662E-7229-1A9573138566}"/>
                </a:ext>
              </a:extLst>
            </p:cNvPr>
            <p:cNvSpPr/>
            <p:nvPr/>
          </p:nvSpPr>
          <p:spPr>
            <a:xfrm>
              <a:off x="1507634" y="1528263"/>
              <a:ext cx="1461905" cy="502538"/>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顧客満足度</a:t>
              </a:r>
            </a:p>
          </p:txBody>
        </p:sp>
        <p:sp>
          <p:nvSpPr>
            <p:cNvPr id="14" name="正方形/長方形 13">
              <a:extLst>
                <a:ext uri="{FF2B5EF4-FFF2-40B4-BE49-F238E27FC236}">
                  <a16:creationId xmlns:a16="http://schemas.microsoft.com/office/drawing/2014/main" id="{4D40A956-B312-DE97-2E89-FFA424ADE85A}"/>
                </a:ext>
              </a:extLst>
            </p:cNvPr>
            <p:cNvSpPr/>
            <p:nvPr/>
          </p:nvSpPr>
          <p:spPr>
            <a:xfrm>
              <a:off x="814165" y="2051294"/>
              <a:ext cx="2848843" cy="890277"/>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6000" b="1" dirty="0">
                  <a:solidFill>
                    <a:schemeClr val="tx1"/>
                  </a:solidFill>
                  <a:latin typeface="+mn-ea"/>
                </a:rPr>
                <a:t>90</a:t>
              </a:r>
              <a:r>
                <a:rPr kumimoji="1" lang="ja-JP" altLang="en-US" sz="3600" b="1" dirty="0">
                  <a:solidFill>
                    <a:schemeClr val="tx1"/>
                  </a:solidFill>
                  <a:latin typeface="+mn-ea"/>
                </a:rPr>
                <a:t>％</a:t>
              </a:r>
              <a:endParaRPr kumimoji="1" lang="ja-JP" altLang="en-US" sz="6000" b="1" dirty="0">
                <a:solidFill>
                  <a:schemeClr val="tx1"/>
                </a:solidFill>
                <a:latin typeface="+mn-ea"/>
              </a:endParaRPr>
            </a:p>
          </p:txBody>
        </p:sp>
      </p:grpSp>
      <p:grpSp>
        <p:nvGrpSpPr>
          <p:cNvPr id="15" name="グループ化 14">
            <a:extLst>
              <a:ext uri="{FF2B5EF4-FFF2-40B4-BE49-F238E27FC236}">
                <a16:creationId xmlns:a16="http://schemas.microsoft.com/office/drawing/2014/main" id="{F2CA6509-449B-3BE1-C0AD-535AA04D81D0}"/>
              </a:ext>
            </a:extLst>
          </p:cNvPr>
          <p:cNvGrpSpPr/>
          <p:nvPr/>
        </p:nvGrpSpPr>
        <p:grpSpPr>
          <a:xfrm>
            <a:off x="531585" y="2942191"/>
            <a:ext cx="3447100" cy="1685070"/>
            <a:chOff x="515036" y="1528263"/>
            <a:chExt cx="3447100" cy="1685070"/>
          </a:xfrm>
        </p:grpSpPr>
        <p:sp>
          <p:nvSpPr>
            <p:cNvPr id="16" name="四角形: 角を丸くする 15">
              <a:extLst>
                <a:ext uri="{FF2B5EF4-FFF2-40B4-BE49-F238E27FC236}">
                  <a16:creationId xmlns:a16="http://schemas.microsoft.com/office/drawing/2014/main" id="{26DA2006-E49E-D45B-DC34-70766DFFEC16}"/>
                </a:ext>
              </a:extLst>
            </p:cNvPr>
            <p:cNvSpPr/>
            <p:nvPr/>
          </p:nvSpPr>
          <p:spPr>
            <a:xfrm>
              <a:off x="515036" y="1779532"/>
              <a:ext cx="3447100" cy="1433801"/>
            </a:xfrm>
            <a:prstGeom prst="roundRect">
              <a:avLst/>
            </a:prstGeom>
            <a:noFill/>
            <a:ln w="952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1400" b="1" dirty="0">
                <a:solidFill>
                  <a:schemeClr val="tx1"/>
                </a:solidFill>
                <a:latin typeface="+mn-ea"/>
              </a:endParaRPr>
            </a:p>
          </p:txBody>
        </p:sp>
        <p:sp>
          <p:nvSpPr>
            <p:cNvPr id="17" name="正方形/長方形 16">
              <a:extLst>
                <a:ext uri="{FF2B5EF4-FFF2-40B4-BE49-F238E27FC236}">
                  <a16:creationId xmlns:a16="http://schemas.microsoft.com/office/drawing/2014/main" id="{4E345DD0-B49E-5033-E84D-D69D66B8EC48}"/>
                </a:ext>
              </a:extLst>
            </p:cNvPr>
            <p:cNvSpPr/>
            <p:nvPr/>
          </p:nvSpPr>
          <p:spPr>
            <a:xfrm>
              <a:off x="1507634" y="1528263"/>
              <a:ext cx="1461905" cy="502538"/>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従業員定着率</a:t>
              </a:r>
            </a:p>
          </p:txBody>
        </p:sp>
        <p:sp>
          <p:nvSpPr>
            <p:cNvPr id="18" name="正方形/長方形 17">
              <a:extLst>
                <a:ext uri="{FF2B5EF4-FFF2-40B4-BE49-F238E27FC236}">
                  <a16:creationId xmlns:a16="http://schemas.microsoft.com/office/drawing/2014/main" id="{B4CD3A87-174A-6926-7CDA-3240BBEC4757}"/>
                </a:ext>
              </a:extLst>
            </p:cNvPr>
            <p:cNvSpPr/>
            <p:nvPr/>
          </p:nvSpPr>
          <p:spPr>
            <a:xfrm>
              <a:off x="814165" y="2051294"/>
              <a:ext cx="2848843" cy="890277"/>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6000" b="1" dirty="0">
                  <a:solidFill>
                    <a:schemeClr val="tx1"/>
                  </a:solidFill>
                  <a:latin typeface="+mn-ea"/>
                </a:rPr>
                <a:t>95</a:t>
              </a:r>
              <a:r>
                <a:rPr kumimoji="1" lang="ja-JP" altLang="en-US" sz="3600" b="1" dirty="0">
                  <a:solidFill>
                    <a:schemeClr val="tx1"/>
                  </a:solidFill>
                  <a:latin typeface="+mn-ea"/>
                </a:rPr>
                <a:t>％</a:t>
              </a:r>
              <a:endParaRPr kumimoji="1" lang="ja-JP" altLang="en-US" sz="6000" b="1" dirty="0">
                <a:solidFill>
                  <a:schemeClr val="tx1"/>
                </a:solidFill>
                <a:latin typeface="+mn-ea"/>
              </a:endParaRPr>
            </a:p>
          </p:txBody>
        </p:sp>
      </p:grpSp>
      <p:grpSp>
        <p:nvGrpSpPr>
          <p:cNvPr id="19" name="グループ化 18">
            <a:extLst>
              <a:ext uri="{FF2B5EF4-FFF2-40B4-BE49-F238E27FC236}">
                <a16:creationId xmlns:a16="http://schemas.microsoft.com/office/drawing/2014/main" id="{086F4637-D843-43B1-132A-08016E560BD7}"/>
              </a:ext>
            </a:extLst>
          </p:cNvPr>
          <p:cNvGrpSpPr/>
          <p:nvPr/>
        </p:nvGrpSpPr>
        <p:grpSpPr>
          <a:xfrm>
            <a:off x="4372450" y="2942191"/>
            <a:ext cx="3447100" cy="1685070"/>
            <a:chOff x="515036" y="1528263"/>
            <a:chExt cx="3447100" cy="1685070"/>
          </a:xfrm>
        </p:grpSpPr>
        <p:sp>
          <p:nvSpPr>
            <p:cNvPr id="20" name="四角形: 角を丸くする 19">
              <a:extLst>
                <a:ext uri="{FF2B5EF4-FFF2-40B4-BE49-F238E27FC236}">
                  <a16:creationId xmlns:a16="http://schemas.microsoft.com/office/drawing/2014/main" id="{1C4CBFE0-DDCA-11DA-ED95-3919E4CACC7F}"/>
                </a:ext>
              </a:extLst>
            </p:cNvPr>
            <p:cNvSpPr/>
            <p:nvPr/>
          </p:nvSpPr>
          <p:spPr>
            <a:xfrm>
              <a:off x="515036" y="1779532"/>
              <a:ext cx="3447100" cy="1433801"/>
            </a:xfrm>
            <a:prstGeom prst="roundRect">
              <a:avLst/>
            </a:prstGeom>
            <a:noFill/>
            <a:ln w="952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1400" b="1" dirty="0">
                <a:solidFill>
                  <a:schemeClr val="tx1"/>
                </a:solidFill>
                <a:latin typeface="+mn-ea"/>
              </a:endParaRPr>
            </a:p>
          </p:txBody>
        </p:sp>
        <p:sp>
          <p:nvSpPr>
            <p:cNvPr id="21" name="正方形/長方形 20">
              <a:extLst>
                <a:ext uri="{FF2B5EF4-FFF2-40B4-BE49-F238E27FC236}">
                  <a16:creationId xmlns:a16="http://schemas.microsoft.com/office/drawing/2014/main" id="{23E96062-DB63-968F-3396-BAC90AA3B3D2}"/>
                </a:ext>
              </a:extLst>
            </p:cNvPr>
            <p:cNvSpPr/>
            <p:nvPr/>
          </p:nvSpPr>
          <p:spPr>
            <a:xfrm>
              <a:off x="1507634" y="1528263"/>
              <a:ext cx="1461905" cy="502538"/>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自己資本比率</a:t>
              </a:r>
            </a:p>
          </p:txBody>
        </p:sp>
        <p:sp>
          <p:nvSpPr>
            <p:cNvPr id="22" name="正方形/長方形 21">
              <a:extLst>
                <a:ext uri="{FF2B5EF4-FFF2-40B4-BE49-F238E27FC236}">
                  <a16:creationId xmlns:a16="http://schemas.microsoft.com/office/drawing/2014/main" id="{7C016EFC-489C-ADA6-C3E2-3416391A4E6C}"/>
                </a:ext>
              </a:extLst>
            </p:cNvPr>
            <p:cNvSpPr/>
            <p:nvPr/>
          </p:nvSpPr>
          <p:spPr>
            <a:xfrm>
              <a:off x="814165" y="2051294"/>
              <a:ext cx="2848843" cy="890277"/>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6000" b="1" dirty="0">
                  <a:solidFill>
                    <a:schemeClr val="tx1"/>
                  </a:solidFill>
                  <a:latin typeface="+mn-ea"/>
                </a:rPr>
                <a:t>60</a:t>
              </a:r>
              <a:r>
                <a:rPr kumimoji="1" lang="ja-JP" altLang="en-US" sz="3600" b="1" dirty="0">
                  <a:solidFill>
                    <a:schemeClr val="tx1"/>
                  </a:solidFill>
                  <a:latin typeface="+mn-ea"/>
                </a:rPr>
                <a:t>％</a:t>
              </a:r>
              <a:endParaRPr kumimoji="1" lang="ja-JP" altLang="en-US" sz="6000" b="1" dirty="0">
                <a:solidFill>
                  <a:schemeClr val="tx1"/>
                </a:solidFill>
                <a:latin typeface="+mn-ea"/>
              </a:endParaRPr>
            </a:p>
          </p:txBody>
        </p:sp>
      </p:grpSp>
      <p:grpSp>
        <p:nvGrpSpPr>
          <p:cNvPr id="23" name="グループ化 22">
            <a:extLst>
              <a:ext uri="{FF2B5EF4-FFF2-40B4-BE49-F238E27FC236}">
                <a16:creationId xmlns:a16="http://schemas.microsoft.com/office/drawing/2014/main" id="{9FEE5FA2-799B-95E2-3D16-0D8B266A1406}"/>
              </a:ext>
            </a:extLst>
          </p:cNvPr>
          <p:cNvGrpSpPr/>
          <p:nvPr/>
        </p:nvGrpSpPr>
        <p:grpSpPr>
          <a:xfrm>
            <a:off x="8213315" y="2942191"/>
            <a:ext cx="3447100" cy="1685070"/>
            <a:chOff x="515036" y="1528263"/>
            <a:chExt cx="3447100" cy="1685070"/>
          </a:xfrm>
        </p:grpSpPr>
        <p:sp>
          <p:nvSpPr>
            <p:cNvPr id="24" name="四角形: 角を丸くする 23">
              <a:extLst>
                <a:ext uri="{FF2B5EF4-FFF2-40B4-BE49-F238E27FC236}">
                  <a16:creationId xmlns:a16="http://schemas.microsoft.com/office/drawing/2014/main" id="{1D4F0957-77B5-ACED-B942-2D2DB7C534DF}"/>
                </a:ext>
              </a:extLst>
            </p:cNvPr>
            <p:cNvSpPr/>
            <p:nvPr/>
          </p:nvSpPr>
          <p:spPr>
            <a:xfrm>
              <a:off x="515036" y="1779532"/>
              <a:ext cx="3447100" cy="1433801"/>
            </a:xfrm>
            <a:prstGeom prst="roundRect">
              <a:avLst/>
            </a:prstGeom>
            <a:noFill/>
            <a:ln w="952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endParaRPr kumimoji="1" lang="ja-JP" altLang="en-US" sz="1400" b="1" dirty="0">
                <a:solidFill>
                  <a:schemeClr val="tx1"/>
                </a:solidFill>
                <a:latin typeface="+mn-ea"/>
              </a:endParaRPr>
            </a:p>
          </p:txBody>
        </p:sp>
        <p:sp>
          <p:nvSpPr>
            <p:cNvPr id="25" name="正方形/長方形 24">
              <a:extLst>
                <a:ext uri="{FF2B5EF4-FFF2-40B4-BE49-F238E27FC236}">
                  <a16:creationId xmlns:a16="http://schemas.microsoft.com/office/drawing/2014/main" id="{D6E26792-B37E-F5E5-099F-C1730C61230A}"/>
                </a:ext>
              </a:extLst>
            </p:cNvPr>
            <p:cNvSpPr/>
            <p:nvPr/>
          </p:nvSpPr>
          <p:spPr>
            <a:xfrm>
              <a:off x="1507634" y="1528263"/>
              <a:ext cx="1461905" cy="502538"/>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400" b="1" dirty="0">
                  <a:solidFill>
                    <a:schemeClr val="tx1"/>
                  </a:solidFill>
                  <a:latin typeface="+mn-ea"/>
                </a:rPr>
                <a:t>研究開発費率</a:t>
              </a:r>
            </a:p>
          </p:txBody>
        </p:sp>
        <p:sp>
          <p:nvSpPr>
            <p:cNvPr id="26" name="正方形/長方形 25">
              <a:extLst>
                <a:ext uri="{FF2B5EF4-FFF2-40B4-BE49-F238E27FC236}">
                  <a16:creationId xmlns:a16="http://schemas.microsoft.com/office/drawing/2014/main" id="{021BD5D8-4BE8-1EEB-222B-E38F693AAB59}"/>
                </a:ext>
              </a:extLst>
            </p:cNvPr>
            <p:cNvSpPr/>
            <p:nvPr/>
          </p:nvSpPr>
          <p:spPr>
            <a:xfrm>
              <a:off x="814165" y="2051294"/>
              <a:ext cx="2848843" cy="890277"/>
            </a:xfrm>
            <a:prstGeom prst="rect">
              <a:avLst/>
            </a:prstGeom>
            <a:solidFill>
              <a:schemeClr val="bg1"/>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6000" b="1" dirty="0">
                  <a:solidFill>
                    <a:schemeClr val="tx1"/>
                  </a:solidFill>
                  <a:latin typeface="+mn-ea"/>
                </a:rPr>
                <a:t>8</a:t>
              </a:r>
              <a:r>
                <a:rPr kumimoji="1" lang="ja-JP" altLang="en-US" sz="3600" b="1" dirty="0">
                  <a:solidFill>
                    <a:schemeClr val="tx1"/>
                  </a:solidFill>
                  <a:latin typeface="+mn-ea"/>
                </a:rPr>
                <a:t>％</a:t>
              </a:r>
              <a:endParaRPr kumimoji="1" lang="ja-JP" altLang="en-US" sz="6000" b="1" dirty="0">
                <a:solidFill>
                  <a:schemeClr val="tx1"/>
                </a:solidFill>
                <a:latin typeface="+mn-ea"/>
              </a:endParaRPr>
            </a:p>
          </p:txBody>
        </p:sp>
      </p:grpSp>
      <p:sp>
        <p:nvSpPr>
          <p:cNvPr id="28" name="正方形/長方形 27">
            <a:extLst>
              <a:ext uri="{FF2B5EF4-FFF2-40B4-BE49-F238E27FC236}">
                <a16:creationId xmlns:a16="http://schemas.microsoft.com/office/drawing/2014/main" id="{BF433EEB-F411-3925-3463-1C5C20105E80}"/>
              </a:ext>
            </a:extLst>
          </p:cNvPr>
          <p:cNvSpPr/>
          <p:nvPr/>
        </p:nvSpPr>
        <p:spPr>
          <a:xfrm>
            <a:off x="531585" y="4899023"/>
            <a:ext cx="11128831" cy="1792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171450" indent="-171450">
              <a:spcBef>
                <a:spcPts val="600"/>
              </a:spcBef>
              <a:buFont typeface="Arial" panose="020B0604020202020204" pitchFamily="34" charset="0"/>
              <a:buChar char="•"/>
            </a:pPr>
            <a:r>
              <a:rPr kumimoji="1" lang="ja-JP" altLang="en-US" sz="1050" dirty="0">
                <a:solidFill>
                  <a:schemeClr val="tx1"/>
                </a:solidFill>
                <a:latin typeface="+mn-ea"/>
              </a:rPr>
              <a:t>これらの数字は、企業の現在地と将来性を多面的に示す経営指標である。</a:t>
            </a:r>
            <a:endParaRPr kumimoji="1" lang="en-US" altLang="ja-JP" sz="1050" dirty="0">
              <a:solidFill>
                <a:schemeClr val="tx1"/>
              </a:solidFill>
              <a:latin typeface="+mn-ea"/>
            </a:endParaRPr>
          </a:p>
          <a:p>
            <a:pPr marL="171450" indent="-171450">
              <a:spcBef>
                <a:spcPts val="600"/>
              </a:spcBef>
              <a:buFont typeface="Arial" panose="020B0604020202020204" pitchFamily="34" charset="0"/>
              <a:buChar char="•"/>
            </a:pPr>
            <a:r>
              <a:rPr kumimoji="1" lang="ja-JP" altLang="en-US" sz="1050" dirty="0">
                <a:solidFill>
                  <a:schemeClr val="tx1"/>
                </a:solidFill>
                <a:latin typeface="+mn-ea"/>
              </a:rPr>
              <a:t>売上高成長率と営業利益率は、規模拡大だけでなく利益創出力を伴っているかを確認するうえで不可欠である。</a:t>
            </a:r>
            <a:endParaRPr kumimoji="1" lang="en-US" altLang="ja-JP" sz="1050" dirty="0">
              <a:solidFill>
                <a:schemeClr val="tx1"/>
              </a:solidFill>
              <a:latin typeface="+mn-ea"/>
            </a:endParaRPr>
          </a:p>
          <a:p>
            <a:pPr marL="171450" indent="-171450">
              <a:spcBef>
                <a:spcPts val="600"/>
              </a:spcBef>
              <a:buFont typeface="Arial" panose="020B0604020202020204" pitchFamily="34" charset="0"/>
              <a:buChar char="•"/>
            </a:pPr>
            <a:r>
              <a:rPr kumimoji="1" lang="ja-JP" altLang="en-US" sz="1050" dirty="0">
                <a:solidFill>
                  <a:schemeClr val="tx1"/>
                </a:solidFill>
                <a:latin typeface="+mn-ea"/>
              </a:rPr>
              <a:t>顧客満足度は市場からの評価を示し、リピート率や口コミ拡大を通じて安定収益に直結する。</a:t>
            </a:r>
            <a:endParaRPr kumimoji="1" lang="en-US" altLang="ja-JP" sz="1050" dirty="0">
              <a:solidFill>
                <a:schemeClr val="tx1"/>
              </a:solidFill>
              <a:latin typeface="+mn-ea"/>
            </a:endParaRPr>
          </a:p>
          <a:p>
            <a:pPr marL="171450" indent="-171450">
              <a:spcBef>
                <a:spcPts val="600"/>
              </a:spcBef>
              <a:buFont typeface="Arial" panose="020B0604020202020204" pitchFamily="34" charset="0"/>
              <a:buChar char="•"/>
            </a:pPr>
            <a:r>
              <a:rPr kumimoji="1" lang="ja-JP" altLang="en-US" sz="1050" dirty="0">
                <a:solidFill>
                  <a:schemeClr val="tx1"/>
                </a:solidFill>
                <a:latin typeface="+mn-ea"/>
              </a:rPr>
              <a:t>一方、従業員定着率は組織の健全性とエンゲージメントを反映し、人材の蓄積が競争優位を形成する。</a:t>
            </a:r>
            <a:endParaRPr kumimoji="1" lang="en-US" altLang="ja-JP" sz="1050" dirty="0">
              <a:solidFill>
                <a:schemeClr val="tx1"/>
              </a:solidFill>
              <a:latin typeface="+mn-ea"/>
            </a:endParaRPr>
          </a:p>
          <a:p>
            <a:pPr marL="171450" indent="-171450">
              <a:spcBef>
                <a:spcPts val="600"/>
              </a:spcBef>
              <a:buFont typeface="Arial" panose="020B0604020202020204" pitchFamily="34" charset="0"/>
              <a:buChar char="•"/>
            </a:pPr>
            <a:r>
              <a:rPr kumimoji="1" lang="ja-JP" altLang="en-US" sz="1050" dirty="0">
                <a:solidFill>
                  <a:schemeClr val="tx1"/>
                </a:solidFill>
                <a:latin typeface="+mn-ea"/>
              </a:rPr>
              <a:t>自己資本比率は財務基盤の強さを示し、外部環境変化への耐性を高める。</a:t>
            </a:r>
            <a:endParaRPr kumimoji="1" lang="en-US" altLang="ja-JP" sz="1050" dirty="0">
              <a:solidFill>
                <a:schemeClr val="tx1"/>
              </a:solidFill>
              <a:latin typeface="+mn-ea"/>
            </a:endParaRPr>
          </a:p>
          <a:p>
            <a:pPr marL="171450" indent="-171450">
              <a:spcBef>
                <a:spcPts val="600"/>
              </a:spcBef>
              <a:buFont typeface="Arial" panose="020B0604020202020204" pitchFamily="34" charset="0"/>
              <a:buChar char="•"/>
            </a:pPr>
            <a:r>
              <a:rPr kumimoji="1" lang="ja-JP" altLang="en-US" sz="1050" dirty="0">
                <a:solidFill>
                  <a:schemeClr val="tx1"/>
                </a:solidFill>
                <a:latin typeface="+mn-ea"/>
              </a:rPr>
              <a:t>さらに研究開発比率は、将来成長への投資姿勢を示す指標であり、短期利益と中長期競争力のバランスを測る物差しとなる。</a:t>
            </a:r>
            <a:endParaRPr kumimoji="1" lang="en-US" altLang="ja-JP" sz="1050" dirty="0">
              <a:solidFill>
                <a:schemeClr val="tx1"/>
              </a:solidFill>
              <a:latin typeface="+mn-ea"/>
            </a:endParaRPr>
          </a:p>
          <a:p>
            <a:pPr marL="171450" indent="-171450">
              <a:spcBef>
                <a:spcPts val="600"/>
              </a:spcBef>
              <a:buFont typeface="Arial" panose="020B0604020202020204" pitchFamily="34" charset="0"/>
              <a:buChar char="•"/>
            </a:pPr>
            <a:r>
              <a:rPr kumimoji="1" lang="ja-JP" altLang="en-US" sz="1050" dirty="0">
                <a:solidFill>
                  <a:schemeClr val="tx1"/>
                </a:solidFill>
                <a:latin typeface="+mn-ea"/>
              </a:rPr>
              <a:t>これらの指標を統合的に管理することで、持続的成長を実現できる。</a:t>
            </a:r>
          </a:p>
        </p:txBody>
      </p:sp>
      <p:sp>
        <p:nvSpPr>
          <p:cNvPr id="29" name="楕円 28">
            <a:extLst>
              <a:ext uri="{FF2B5EF4-FFF2-40B4-BE49-F238E27FC236}">
                <a16:creationId xmlns:a16="http://schemas.microsoft.com/office/drawing/2014/main" id="{D53402B1-7200-F00D-CB4A-3E835376654E}"/>
              </a:ext>
            </a:extLst>
          </p:cNvPr>
          <p:cNvSpPr/>
          <p:nvPr/>
        </p:nvSpPr>
        <p:spPr>
          <a:xfrm>
            <a:off x="3440525" y="953500"/>
            <a:ext cx="737655" cy="737655"/>
          </a:xfrm>
          <a:prstGeom prst="ellipse">
            <a:avLst/>
          </a:prstGeom>
          <a:solidFill>
            <a:schemeClr val="tx1">
              <a:lumMod val="65000"/>
              <a:lumOff val="3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chemeClr val="bg1"/>
                </a:solidFill>
                <a:latin typeface="+mn-ea"/>
              </a:rPr>
              <a:t>過去</a:t>
            </a:r>
            <a:endParaRPr kumimoji="1" lang="en-US" altLang="ja-JP" sz="1400" b="1" dirty="0">
              <a:solidFill>
                <a:schemeClr val="bg1"/>
              </a:solidFill>
              <a:latin typeface="+mn-ea"/>
            </a:endParaRPr>
          </a:p>
          <a:p>
            <a:pPr algn="ctr"/>
            <a:r>
              <a:rPr kumimoji="1" lang="ja-JP" altLang="en-US" sz="1400" b="1" dirty="0">
                <a:solidFill>
                  <a:schemeClr val="bg1"/>
                </a:solidFill>
                <a:latin typeface="+mn-ea"/>
              </a:rPr>
              <a:t>最高</a:t>
            </a:r>
            <a:endParaRPr kumimoji="1" lang="en-US" altLang="ja-JP" sz="1400" b="1" dirty="0">
              <a:solidFill>
                <a:schemeClr val="bg1"/>
              </a:solidFill>
              <a:latin typeface="+mn-ea"/>
            </a:endParaRPr>
          </a:p>
        </p:txBody>
      </p:sp>
      <p:sp>
        <p:nvSpPr>
          <p:cNvPr id="30" name="楕円 29">
            <a:extLst>
              <a:ext uri="{FF2B5EF4-FFF2-40B4-BE49-F238E27FC236}">
                <a16:creationId xmlns:a16="http://schemas.microsoft.com/office/drawing/2014/main" id="{D4C8A390-1FD2-EAE6-45FA-06AC6AECFCB6}"/>
              </a:ext>
            </a:extLst>
          </p:cNvPr>
          <p:cNvSpPr/>
          <p:nvPr/>
        </p:nvSpPr>
        <p:spPr>
          <a:xfrm>
            <a:off x="7281390" y="953500"/>
            <a:ext cx="737655" cy="737655"/>
          </a:xfrm>
          <a:prstGeom prst="ellipse">
            <a:avLst/>
          </a:prstGeom>
          <a:solidFill>
            <a:schemeClr val="tx1">
              <a:lumMod val="65000"/>
              <a:lumOff val="3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chemeClr val="bg1"/>
                </a:solidFill>
                <a:latin typeface="+mn-ea"/>
              </a:rPr>
              <a:t>過去</a:t>
            </a:r>
            <a:endParaRPr kumimoji="1" lang="en-US" altLang="ja-JP" sz="1400" b="1" dirty="0">
              <a:solidFill>
                <a:schemeClr val="bg1"/>
              </a:solidFill>
              <a:latin typeface="+mn-ea"/>
            </a:endParaRPr>
          </a:p>
          <a:p>
            <a:pPr algn="ctr"/>
            <a:r>
              <a:rPr kumimoji="1" lang="ja-JP" altLang="en-US" sz="1400" b="1" dirty="0">
                <a:solidFill>
                  <a:schemeClr val="bg1"/>
                </a:solidFill>
                <a:latin typeface="+mn-ea"/>
              </a:rPr>
              <a:t>最高</a:t>
            </a:r>
            <a:endParaRPr kumimoji="1" lang="en-US" altLang="ja-JP" sz="1400" b="1" dirty="0">
              <a:solidFill>
                <a:schemeClr val="bg1"/>
              </a:solidFill>
              <a:latin typeface="+mn-ea"/>
            </a:endParaRPr>
          </a:p>
        </p:txBody>
      </p:sp>
      <p:sp>
        <p:nvSpPr>
          <p:cNvPr id="31" name="楕円 30">
            <a:extLst>
              <a:ext uri="{FF2B5EF4-FFF2-40B4-BE49-F238E27FC236}">
                <a16:creationId xmlns:a16="http://schemas.microsoft.com/office/drawing/2014/main" id="{06A7421C-6B67-D346-379A-EACF0B1E780F}"/>
              </a:ext>
            </a:extLst>
          </p:cNvPr>
          <p:cNvSpPr/>
          <p:nvPr/>
        </p:nvSpPr>
        <p:spPr>
          <a:xfrm>
            <a:off x="11122255" y="953500"/>
            <a:ext cx="737655" cy="737655"/>
          </a:xfrm>
          <a:prstGeom prst="ellipse">
            <a:avLst/>
          </a:prstGeom>
          <a:solidFill>
            <a:schemeClr val="tx1">
              <a:lumMod val="65000"/>
              <a:lumOff val="3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chemeClr val="bg1"/>
                </a:solidFill>
                <a:latin typeface="+mn-ea"/>
              </a:rPr>
              <a:t>過去</a:t>
            </a:r>
            <a:endParaRPr kumimoji="1" lang="en-US" altLang="ja-JP" sz="1400" b="1" dirty="0">
              <a:solidFill>
                <a:schemeClr val="bg1"/>
              </a:solidFill>
              <a:latin typeface="+mn-ea"/>
            </a:endParaRPr>
          </a:p>
          <a:p>
            <a:pPr algn="ctr"/>
            <a:r>
              <a:rPr kumimoji="1" lang="ja-JP" altLang="en-US" sz="1400" b="1" dirty="0">
                <a:solidFill>
                  <a:schemeClr val="bg1"/>
                </a:solidFill>
                <a:latin typeface="+mn-ea"/>
              </a:rPr>
              <a:t>最高</a:t>
            </a:r>
            <a:endParaRPr kumimoji="1" lang="en-US" altLang="ja-JP" sz="1400" b="1" dirty="0">
              <a:solidFill>
                <a:schemeClr val="bg1"/>
              </a:solidFill>
              <a:latin typeface="+mn-ea"/>
            </a:endParaRPr>
          </a:p>
        </p:txBody>
      </p:sp>
      <p:sp>
        <p:nvSpPr>
          <p:cNvPr id="32" name="楕円 31">
            <a:extLst>
              <a:ext uri="{FF2B5EF4-FFF2-40B4-BE49-F238E27FC236}">
                <a16:creationId xmlns:a16="http://schemas.microsoft.com/office/drawing/2014/main" id="{A9DD4A30-3E82-9F3B-B258-A82BB1A2A543}"/>
              </a:ext>
            </a:extLst>
          </p:cNvPr>
          <p:cNvSpPr/>
          <p:nvPr/>
        </p:nvSpPr>
        <p:spPr>
          <a:xfrm>
            <a:off x="3440525" y="2909300"/>
            <a:ext cx="737655" cy="737655"/>
          </a:xfrm>
          <a:prstGeom prst="ellipse">
            <a:avLst/>
          </a:prstGeom>
          <a:solidFill>
            <a:schemeClr val="tx1">
              <a:lumMod val="65000"/>
              <a:lumOff val="3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chemeClr val="bg1"/>
                </a:solidFill>
                <a:latin typeface="+mn-ea"/>
              </a:rPr>
              <a:t>過去</a:t>
            </a:r>
            <a:endParaRPr kumimoji="1" lang="en-US" altLang="ja-JP" sz="1400" b="1" dirty="0">
              <a:solidFill>
                <a:schemeClr val="bg1"/>
              </a:solidFill>
              <a:latin typeface="+mn-ea"/>
            </a:endParaRPr>
          </a:p>
          <a:p>
            <a:pPr algn="ctr"/>
            <a:r>
              <a:rPr kumimoji="1" lang="ja-JP" altLang="en-US" sz="1400" b="1" dirty="0">
                <a:solidFill>
                  <a:schemeClr val="bg1"/>
                </a:solidFill>
                <a:latin typeface="+mn-ea"/>
              </a:rPr>
              <a:t>最高</a:t>
            </a:r>
            <a:endParaRPr kumimoji="1" lang="en-US" altLang="ja-JP" sz="1400" b="1" dirty="0">
              <a:solidFill>
                <a:schemeClr val="bg1"/>
              </a:solidFill>
              <a:latin typeface="+mn-ea"/>
            </a:endParaRPr>
          </a:p>
        </p:txBody>
      </p:sp>
      <p:sp>
        <p:nvSpPr>
          <p:cNvPr id="33" name="楕円 32">
            <a:extLst>
              <a:ext uri="{FF2B5EF4-FFF2-40B4-BE49-F238E27FC236}">
                <a16:creationId xmlns:a16="http://schemas.microsoft.com/office/drawing/2014/main" id="{A0B190CA-F847-04E7-E6F8-A2F490DEA30A}"/>
              </a:ext>
            </a:extLst>
          </p:cNvPr>
          <p:cNvSpPr/>
          <p:nvPr/>
        </p:nvSpPr>
        <p:spPr>
          <a:xfrm>
            <a:off x="7281390" y="2909300"/>
            <a:ext cx="737655" cy="737655"/>
          </a:xfrm>
          <a:prstGeom prst="ellipse">
            <a:avLst/>
          </a:prstGeom>
          <a:solidFill>
            <a:schemeClr val="tx1">
              <a:lumMod val="65000"/>
              <a:lumOff val="3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chemeClr val="bg1"/>
                </a:solidFill>
                <a:latin typeface="+mn-ea"/>
              </a:rPr>
              <a:t>過去</a:t>
            </a:r>
            <a:endParaRPr kumimoji="1" lang="en-US" altLang="ja-JP" sz="1400" b="1" dirty="0">
              <a:solidFill>
                <a:schemeClr val="bg1"/>
              </a:solidFill>
              <a:latin typeface="+mn-ea"/>
            </a:endParaRPr>
          </a:p>
          <a:p>
            <a:pPr algn="ctr"/>
            <a:r>
              <a:rPr kumimoji="1" lang="ja-JP" altLang="en-US" sz="1400" b="1" dirty="0">
                <a:solidFill>
                  <a:schemeClr val="bg1"/>
                </a:solidFill>
                <a:latin typeface="+mn-ea"/>
              </a:rPr>
              <a:t>最高</a:t>
            </a:r>
            <a:endParaRPr kumimoji="1" lang="en-US" altLang="ja-JP" sz="1400" b="1" dirty="0">
              <a:solidFill>
                <a:schemeClr val="bg1"/>
              </a:solidFill>
              <a:latin typeface="+mn-ea"/>
            </a:endParaRPr>
          </a:p>
        </p:txBody>
      </p:sp>
      <p:sp>
        <p:nvSpPr>
          <p:cNvPr id="34" name="楕円 33">
            <a:extLst>
              <a:ext uri="{FF2B5EF4-FFF2-40B4-BE49-F238E27FC236}">
                <a16:creationId xmlns:a16="http://schemas.microsoft.com/office/drawing/2014/main" id="{B06319EA-46AD-08BD-A433-C6284191E0A5}"/>
              </a:ext>
            </a:extLst>
          </p:cNvPr>
          <p:cNvSpPr/>
          <p:nvPr/>
        </p:nvSpPr>
        <p:spPr>
          <a:xfrm>
            <a:off x="11122255" y="2909300"/>
            <a:ext cx="737655" cy="737655"/>
          </a:xfrm>
          <a:prstGeom prst="ellipse">
            <a:avLst/>
          </a:prstGeom>
          <a:solidFill>
            <a:schemeClr val="tx1">
              <a:lumMod val="65000"/>
              <a:lumOff val="3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chemeClr val="bg1"/>
                </a:solidFill>
                <a:latin typeface="+mn-ea"/>
              </a:rPr>
              <a:t>過去</a:t>
            </a:r>
            <a:endParaRPr kumimoji="1" lang="en-US" altLang="ja-JP" sz="1400" b="1" dirty="0">
              <a:solidFill>
                <a:schemeClr val="bg1"/>
              </a:solidFill>
              <a:latin typeface="+mn-ea"/>
            </a:endParaRPr>
          </a:p>
          <a:p>
            <a:pPr algn="ctr"/>
            <a:r>
              <a:rPr kumimoji="1" lang="ja-JP" altLang="en-US" sz="1400" b="1" dirty="0">
                <a:solidFill>
                  <a:schemeClr val="bg1"/>
                </a:solidFill>
                <a:latin typeface="+mn-ea"/>
              </a:rPr>
              <a:t>最高</a:t>
            </a:r>
            <a:endParaRPr kumimoji="1" lang="en-US" altLang="ja-JP" sz="1400" b="1" dirty="0">
              <a:solidFill>
                <a:schemeClr val="bg1"/>
              </a:solidFill>
              <a:latin typeface="+mn-ea"/>
            </a:endParaRPr>
          </a:p>
        </p:txBody>
      </p:sp>
    </p:spTree>
    <p:extLst>
      <p:ext uri="{BB962C8B-B14F-4D97-AF65-F5344CB8AC3E}">
        <p14:creationId xmlns:p14="http://schemas.microsoft.com/office/powerpoint/2010/main" val="2875057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2090</TotalTime>
  <Words>287</Words>
  <Application>Microsoft Office PowerPoint</Application>
  <PresentationFormat>ワイド画面</PresentationFormat>
  <Paragraphs>43</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2026-02-15T05:04:54Z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