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B9DFC748-3949-4107-9B98-435CBDFC6D36}" v="1" dt="2026-02-12T13:49:47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49:47.295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9:47.295" v="24824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408995" y="251977"/>
            <a:ext cx="11371348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</a:p>
        </p:txBody>
      </p:sp>
      <p:grpSp>
        <p:nvGrpSpPr>
          <p:cNvPr id="118" name="グループ化 117">
            <a:extLst>
              <a:ext uri="{FF2B5EF4-FFF2-40B4-BE49-F238E27FC236}">
                <a16:creationId xmlns:a16="http://schemas.microsoft.com/office/drawing/2014/main" id="{A1C51848-A946-5F11-C9F7-5CD59F2C5CAF}"/>
              </a:ext>
            </a:extLst>
          </p:cNvPr>
          <p:cNvGrpSpPr/>
          <p:nvPr/>
        </p:nvGrpSpPr>
        <p:grpSpPr>
          <a:xfrm>
            <a:off x="401292" y="924025"/>
            <a:ext cx="11389416" cy="5622177"/>
            <a:chOff x="401292" y="1493434"/>
            <a:chExt cx="11389416" cy="4946891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E304677F-96AA-4AA0-3ACE-7114DF5603F8}"/>
                </a:ext>
              </a:extLst>
            </p:cNvPr>
            <p:cNvGrpSpPr/>
            <p:nvPr/>
          </p:nvGrpSpPr>
          <p:grpSpPr>
            <a:xfrm>
              <a:off x="410918" y="1534515"/>
              <a:ext cx="4871799" cy="205882"/>
              <a:chOff x="410919" y="1629873"/>
              <a:chExt cx="903248" cy="274029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7E2CDD4-DA85-204B-520D-4779DE8A4B23}"/>
                  </a:ext>
                </a:extLst>
              </p:cNvPr>
              <p:cNvSpPr/>
              <p:nvPr/>
            </p:nvSpPr>
            <p:spPr>
              <a:xfrm>
                <a:off x="410919" y="1629873"/>
                <a:ext cx="902963" cy="2267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取り組み事項</a:t>
                </a:r>
                <a:endParaRPr kumimoji="1"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5" name="直線矢印コネクタ 4">
                <a:extLst>
                  <a:ext uri="{FF2B5EF4-FFF2-40B4-BE49-F238E27FC236}">
                    <a16:creationId xmlns:a16="http://schemas.microsoft.com/office/drawing/2014/main" id="{D0BA5982-BDD4-6754-02E2-23E212C649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9" y="1903902"/>
                <a:ext cx="90324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70ED6C59-BC81-5311-DF65-C299A9FD8FD0}"/>
                </a:ext>
              </a:extLst>
            </p:cNvPr>
            <p:cNvGrpSpPr/>
            <p:nvPr/>
          </p:nvGrpSpPr>
          <p:grpSpPr>
            <a:xfrm>
              <a:off x="5425441" y="1534515"/>
              <a:ext cx="2270310" cy="205882"/>
              <a:chOff x="410919" y="1629873"/>
              <a:chExt cx="903248" cy="274029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5B1232DE-65B8-F9BC-67B1-D6EB7830D47D}"/>
                  </a:ext>
                </a:extLst>
              </p:cNvPr>
              <p:cNvSpPr/>
              <p:nvPr/>
            </p:nvSpPr>
            <p:spPr>
              <a:xfrm>
                <a:off x="410919" y="1629873"/>
                <a:ext cx="902963" cy="2267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役割分担</a:t>
                </a:r>
                <a:endParaRPr kumimoji="1"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8" name="直線矢印コネクタ 7">
                <a:extLst>
                  <a:ext uri="{FF2B5EF4-FFF2-40B4-BE49-F238E27FC236}">
                    <a16:creationId xmlns:a16="http://schemas.microsoft.com/office/drawing/2014/main" id="{3010489B-7F68-74D4-5903-AF72BB9FD9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9" y="1903902"/>
                <a:ext cx="90324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C094EA1-4138-3750-8972-A66868A8ED0D}"/>
                </a:ext>
              </a:extLst>
            </p:cNvPr>
            <p:cNvGrpSpPr/>
            <p:nvPr/>
          </p:nvGrpSpPr>
          <p:grpSpPr>
            <a:xfrm>
              <a:off x="7838902" y="1534515"/>
              <a:ext cx="3941423" cy="205882"/>
              <a:chOff x="410919" y="1629873"/>
              <a:chExt cx="903248" cy="274029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7808B2D9-41EE-A8A6-181F-783361A1BE6E}"/>
                  </a:ext>
                </a:extLst>
              </p:cNvPr>
              <p:cNvSpPr/>
              <p:nvPr/>
            </p:nvSpPr>
            <p:spPr>
              <a:xfrm>
                <a:off x="410919" y="1629873"/>
                <a:ext cx="902963" cy="2267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スケジュール</a:t>
                </a:r>
                <a:endParaRPr kumimoji="1" lang="en-US" altLang="ja-JP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1" name="直線矢印コネクタ 10">
                <a:extLst>
                  <a:ext uri="{FF2B5EF4-FFF2-40B4-BE49-F238E27FC236}">
                    <a16:creationId xmlns:a16="http://schemas.microsoft.com/office/drawing/2014/main" id="{CB27C65B-9B03-56AE-4505-FB178B0F13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9" y="1903902"/>
                <a:ext cx="90324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02A85BCC-22EB-037C-15B6-863B62D4AC0E}"/>
                </a:ext>
              </a:extLst>
            </p:cNvPr>
            <p:cNvGrpSpPr/>
            <p:nvPr/>
          </p:nvGrpSpPr>
          <p:grpSpPr>
            <a:xfrm>
              <a:off x="5425441" y="1821892"/>
              <a:ext cx="510206" cy="205882"/>
              <a:chOff x="410917" y="1629873"/>
              <a:chExt cx="903250" cy="274029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C59BBF6A-CF56-6C48-1D45-7C8012EB7687}"/>
                  </a:ext>
                </a:extLst>
              </p:cNvPr>
              <p:cNvSpPr/>
              <p:nvPr/>
            </p:nvSpPr>
            <p:spPr>
              <a:xfrm>
                <a:off x="410917" y="1629873"/>
                <a:ext cx="903244" cy="2267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弊社</a:t>
                </a:r>
                <a:endParaRPr kumimoji="1"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4" name="直線矢印コネクタ 13">
                <a:extLst>
                  <a:ext uri="{FF2B5EF4-FFF2-40B4-BE49-F238E27FC236}">
                    <a16:creationId xmlns:a16="http://schemas.microsoft.com/office/drawing/2014/main" id="{854277C1-7544-B3E1-23B2-0E76A74FA0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9" y="1903902"/>
                <a:ext cx="90324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06D09707-B897-1618-2A09-0DD9DF5A4895}"/>
                </a:ext>
              </a:extLst>
            </p:cNvPr>
            <p:cNvGrpSpPr/>
            <p:nvPr/>
          </p:nvGrpSpPr>
          <p:grpSpPr>
            <a:xfrm>
              <a:off x="6012142" y="1821892"/>
              <a:ext cx="510206" cy="205882"/>
              <a:chOff x="410917" y="1629873"/>
              <a:chExt cx="903250" cy="274029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3421BFE3-41E3-2E1E-D257-701494C31875}"/>
                  </a:ext>
                </a:extLst>
              </p:cNvPr>
              <p:cNvSpPr/>
              <p:nvPr/>
            </p:nvSpPr>
            <p:spPr>
              <a:xfrm>
                <a:off x="410917" y="1629873"/>
                <a:ext cx="903244" cy="2267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代表</a:t>
                </a:r>
                <a:endParaRPr kumimoji="1"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7" name="直線矢印コネクタ 16">
                <a:extLst>
                  <a:ext uri="{FF2B5EF4-FFF2-40B4-BE49-F238E27FC236}">
                    <a16:creationId xmlns:a16="http://schemas.microsoft.com/office/drawing/2014/main" id="{59954D6E-EA42-954C-B338-D1150FFCE0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9" y="1903902"/>
                <a:ext cx="90324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C8B8E320-D586-D88C-4A59-1036E6B0A07C}"/>
                </a:ext>
              </a:extLst>
            </p:cNvPr>
            <p:cNvGrpSpPr/>
            <p:nvPr/>
          </p:nvGrpSpPr>
          <p:grpSpPr>
            <a:xfrm>
              <a:off x="6598843" y="1821892"/>
              <a:ext cx="510206" cy="205882"/>
              <a:chOff x="410917" y="1629873"/>
              <a:chExt cx="903250" cy="274029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45FC0C1F-7BCF-D965-3992-D5474BFF4246}"/>
                  </a:ext>
                </a:extLst>
              </p:cNvPr>
              <p:cNvSpPr/>
              <p:nvPr/>
            </p:nvSpPr>
            <p:spPr>
              <a:xfrm>
                <a:off x="410917" y="1629873"/>
                <a:ext cx="903244" cy="2267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担当</a:t>
                </a:r>
                <a:endParaRPr kumimoji="1"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20" name="直線矢印コネクタ 19">
                <a:extLst>
                  <a:ext uri="{FF2B5EF4-FFF2-40B4-BE49-F238E27FC236}">
                    <a16:creationId xmlns:a16="http://schemas.microsoft.com/office/drawing/2014/main" id="{69ADC623-8696-1C0F-7D51-D5CA0DD8D8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9" y="1903902"/>
                <a:ext cx="90324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82558328-5481-FA29-7DA0-33D06C97DDF4}"/>
                </a:ext>
              </a:extLst>
            </p:cNvPr>
            <p:cNvSpPr/>
            <p:nvPr/>
          </p:nvSpPr>
          <p:spPr>
            <a:xfrm>
              <a:off x="408995" y="2628175"/>
              <a:ext cx="1994157" cy="2226210"/>
            </a:xfrm>
            <a:prstGeom prst="rect">
              <a:avLst/>
            </a:prstGeom>
            <a:solidFill>
              <a:srgbClr val="145D3A"/>
            </a:solidFill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white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企画の検討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B880D432-B225-3753-D3DA-DD1745237845}"/>
                </a:ext>
              </a:extLst>
            </p:cNvPr>
            <p:cNvSpPr/>
            <p:nvPr/>
          </p:nvSpPr>
          <p:spPr>
            <a:xfrm>
              <a:off x="2477750" y="2629748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論点の設計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CD099D6-0AEB-1222-3521-FE16C84AEDF2}"/>
                </a:ext>
              </a:extLst>
            </p:cNvPr>
            <p:cNvSpPr/>
            <p:nvPr/>
          </p:nvSpPr>
          <p:spPr>
            <a:xfrm>
              <a:off x="2477750" y="3026231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タスク・スケジュールの作成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43481F7A-6BB1-8A49-DC80-61E9389B827A}"/>
                </a:ext>
              </a:extLst>
            </p:cNvPr>
            <p:cNvSpPr/>
            <p:nvPr/>
          </p:nvSpPr>
          <p:spPr>
            <a:xfrm>
              <a:off x="2477750" y="3422715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タスク</a:t>
              </a:r>
              <a:r>
                <a:rPr kumimoji="0" lang="en-US" altLang="ja-JP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1</a:t>
              </a: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の推進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889A47E4-8454-0CF5-4C60-34E90B03E331}"/>
                </a:ext>
              </a:extLst>
            </p:cNvPr>
            <p:cNvSpPr/>
            <p:nvPr/>
          </p:nvSpPr>
          <p:spPr>
            <a:xfrm>
              <a:off x="2477750" y="6198104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次回以降の改善への反映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53A8EFCB-D7AC-6896-F5B1-8E01D79CADD6}"/>
                </a:ext>
              </a:extLst>
            </p:cNvPr>
            <p:cNvSpPr/>
            <p:nvPr/>
          </p:nvSpPr>
          <p:spPr>
            <a:xfrm>
              <a:off x="2477750" y="3819199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タスク</a:t>
              </a:r>
              <a:r>
                <a:rPr kumimoji="0" lang="en-US" altLang="ja-JP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</a:t>
              </a: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の推進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31821898-CB30-DE05-9B3C-E8BAA4E8E1BE}"/>
                </a:ext>
              </a:extLst>
            </p:cNvPr>
            <p:cNvSpPr/>
            <p:nvPr/>
          </p:nvSpPr>
          <p:spPr>
            <a:xfrm>
              <a:off x="2477750" y="4215682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タスク</a:t>
              </a:r>
              <a:r>
                <a:rPr kumimoji="0" lang="en-US" altLang="ja-JP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3</a:t>
              </a: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の推進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654274-2AEC-40A0-339C-CE05584CEE1B}"/>
                </a:ext>
              </a:extLst>
            </p:cNvPr>
            <p:cNvSpPr/>
            <p:nvPr/>
          </p:nvSpPr>
          <p:spPr>
            <a:xfrm>
              <a:off x="2477750" y="5008649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取りまとめの実施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1940730E-6491-CC1E-7692-8AC951792609}"/>
                </a:ext>
              </a:extLst>
            </p:cNvPr>
            <p:cNvSpPr/>
            <p:nvPr/>
          </p:nvSpPr>
          <p:spPr>
            <a:xfrm>
              <a:off x="408995" y="5008649"/>
              <a:ext cx="1994157" cy="638703"/>
            </a:xfrm>
            <a:prstGeom prst="rect">
              <a:avLst/>
            </a:prstGeom>
            <a:solidFill>
              <a:srgbClr val="145D3A"/>
            </a:solidFill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white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企画結果の取りまとめ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165D44AF-8954-F6D8-EC63-CAC665FD7022}"/>
                </a:ext>
              </a:extLst>
            </p:cNvPr>
            <p:cNvSpPr/>
            <p:nvPr/>
          </p:nvSpPr>
          <p:spPr>
            <a:xfrm>
              <a:off x="2477750" y="4612166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タスク</a:t>
              </a:r>
              <a:r>
                <a:rPr kumimoji="0" lang="en-US" altLang="ja-JP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4</a:t>
              </a: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の推進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058F6502-2439-77F2-FD0F-FDE48309C5D9}"/>
                </a:ext>
              </a:extLst>
            </p:cNvPr>
            <p:cNvSpPr/>
            <p:nvPr/>
          </p:nvSpPr>
          <p:spPr>
            <a:xfrm>
              <a:off x="2477750" y="2233264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プロジェクトの進め方の合意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2011D4DD-A412-BE5A-FA34-C5038CC5F841}"/>
                </a:ext>
              </a:extLst>
            </p:cNvPr>
            <p:cNvSpPr/>
            <p:nvPr/>
          </p:nvSpPr>
          <p:spPr>
            <a:xfrm>
              <a:off x="408995" y="2233263"/>
              <a:ext cx="1994157" cy="242221"/>
            </a:xfrm>
            <a:prstGeom prst="rect">
              <a:avLst/>
            </a:prstGeom>
            <a:solidFill>
              <a:srgbClr val="145D3A"/>
            </a:solidFill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white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キックオフ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586C63C3-BFE6-5FDC-18CE-ECF8690ADCD5}"/>
                </a:ext>
              </a:extLst>
            </p:cNvPr>
            <p:cNvSpPr/>
            <p:nvPr/>
          </p:nvSpPr>
          <p:spPr>
            <a:xfrm>
              <a:off x="2477750" y="5405133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取りまとめの結果発表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8F6619FC-2759-A8B2-AE1D-9AF1DDD872BA}"/>
                </a:ext>
              </a:extLst>
            </p:cNvPr>
            <p:cNvSpPr/>
            <p:nvPr/>
          </p:nvSpPr>
          <p:spPr>
            <a:xfrm>
              <a:off x="2477750" y="5801617"/>
              <a:ext cx="2804967" cy="242221"/>
            </a:xfrm>
            <a:prstGeom prst="rect">
              <a:avLst/>
            </a:prstGeom>
            <a:noFill/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振り返り結果の抽出</a:t>
              </a:r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B817A00A-2F3A-A9B0-F27F-AFCB8DE5A72A}"/>
                </a:ext>
              </a:extLst>
            </p:cNvPr>
            <p:cNvGrpSpPr/>
            <p:nvPr/>
          </p:nvGrpSpPr>
          <p:grpSpPr>
            <a:xfrm>
              <a:off x="7838903" y="1821892"/>
              <a:ext cx="3951805" cy="4618432"/>
              <a:chOff x="7838902" y="1821892"/>
              <a:chExt cx="5261050" cy="4618432"/>
            </a:xfrm>
          </p:grpSpPr>
          <p:grpSp>
            <p:nvGrpSpPr>
              <p:cNvPr id="36" name="グループ化 35">
                <a:extLst>
                  <a:ext uri="{FF2B5EF4-FFF2-40B4-BE49-F238E27FC236}">
                    <a16:creationId xmlns:a16="http://schemas.microsoft.com/office/drawing/2014/main" id="{4773D4C9-4A3E-7B06-3319-4A5870196067}"/>
                  </a:ext>
                </a:extLst>
              </p:cNvPr>
              <p:cNvGrpSpPr/>
              <p:nvPr/>
            </p:nvGrpSpPr>
            <p:grpSpPr>
              <a:xfrm>
                <a:off x="7838902" y="1821892"/>
                <a:ext cx="1218883" cy="205882"/>
                <a:chOff x="410919" y="1629873"/>
                <a:chExt cx="903248" cy="274029"/>
              </a:xfrm>
            </p:grpSpPr>
            <p:sp>
              <p:nvSpPr>
                <p:cNvPr id="56" name="正方形/長方形 55">
                  <a:extLst>
                    <a:ext uri="{FF2B5EF4-FFF2-40B4-BE49-F238E27FC236}">
                      <a16:creationId xmlns:a16="http://schemas.microsoft.com/office/drawing/2014/main" id="{08CDC563-92A2-8DD7-F409-90F6B7CD50A5}"/>
                    </a:ext>
                  </a:extLst>
                </p:cNvPr>
                <p:cNvSpPr/>
                <p:nvPr/>
              </p:nvSpPr>
              <p:spPr>
                <a:xfrm>
                  <a:off x="410919" y="1629873"/>
                  <a:ext cx="902963" cy="22671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kumimoji="1" lang="en-US" altLang="ja-JP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2</a:t>
                  </a:r>
                  <a:r>
                    <a:rPr kumimoji="1" lang="ja-JP" altLang="en-US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月</a:t>
                  </a:r>
                </a:p>
              </p:txBody>
            </p:sp>
            <p:cxnSp>
              <p:nvCxnSpPr>
                <p:cNvPr id="57" name="直線矢印コネクタ 56">
                  <a:extLst>
                    <a:ext uri="{FF2B5EF4-FFF2-40B4-BE49-F238E27FC236}">
                      <a16:creationId xmlns:a16="http://schemas.microsoft.com/office/drawing/2014/main" id="{8DF0B46C-B79D-DF95-1F5C-E0E45DC966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0919" y="1903902"/>
                  <a:ext cx="903248" cy="0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" name="グループ化 36">
                <a:extLst>
                  <a:ext uri="{FF2B5EF4-FFF2-40B4-BE49-F238E27FC236}">
                    <a16:creationId xmlns:a16="http://schemas.microsoft.com/office/drawing/2014/main" id="{00FBCB5C-FBA6-C588-8AD6-DE7846AC40DC}"/>
                  </a:ext>
                </a:extLst>
              </p:cNvPr>
              <p:cNvGrpSpPr/>
              <p:nvPr/>
            </p:nvGrpSpPr>
            <p:grpSpPr>
              <a:xfrm>
                <a:off x="9200551" y="1821892"/>
                <a:ext cx="1218883" cy="205882"/>
                <a:chOff x="410919" y="1629873"/>
                <a:chExt cx="903248" cy="274029"/>
              </a:xfrm>
            </p:grpSpPr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FB543C8B-B834-A5CB-5396-C60C8560701F}"/>
                    </a:ext>
                  </a:extLst>
                </p:cNvPr>
                <p:cNvSpPr/>
                <p:nvPr/>
              </p:nvSpPr>
              <p:spPr>
                <a:xfrm>
                  <a:off x="410919" y="1629873"/>
                  <a:ext cx="902963" cy="22671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lang="en-US" altLang="ja-JP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3</a:t>
                  </a:r>
                  <a:r>
                    <a:rPr kumimoji="1" lang="ja-JP" altLang="en-US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月</a:t>
                  </a:r>
                </a:p>
              </p:txBody>
            </p:sp>
            <p:cxnSp>
              <p:nvCxnSpPr>
                <p:cNvPr id="55" name="直線矢印コネクタ 54">
                  <a:extLst>
                    <a:ext uri="{FF2B5EF4-FFF2-40B4-BE49-F238E27FC236}">
                      <a16:creationId xmlns:a16="http://schemas.microsoft.com/office/drawing/2014/main" id="{5B6C046D-0C4C-6D99-7B6D-2FDEC92CEB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0919" y="1903902"/>
                  <a:ext cx="903248" cy="0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8" name="グループ化 37">
                <a:extLst>
                  <a:ext uri="{FF2B5EF4-FFF2-40B4-BE49-F238E27FC236}">
                    <a16:creationId xmlns:a16="http://schemas.microsoft.com/office/drawing/2014/main" id="{59FF1806-6EBB-AC00-19D3-3A0DA4F5A336}"/>
                  </a:ext>
                </a:extLst>
              </p:cNvPr>
              <p:cNvGrpSpPr/>
              <p:nvPr/>
            </p:nvGrpSpPr>
            <p:grpSpPr>
              <a:xfrm>
                <a:off x="10562199" y="1821892"/>
                <a:ext cx="2537753" cy="205882"/>
                <a:chOff x="410919" y="1629873"/>
                <a:chExt cx="1880591" cy="274029"/>
              </a:xfrm>
            </p:grpSpPr>
            <p:sp>
              <p:nvSpPr>
                <p:cNvPr id="50" name="正方形/長方形 49">
                  <a:extLst>
                    <a:ext uri="{FF2B5EF4-FFF2-40B4-BE49-F238E27FC236}">
                      <a16:creationId xmlns:a16="http://schemas.microsoft.com/office/drawing/2014/main" id="{473147D5-B397-4931-07F8-C3BEFCF276D4}"/>
                    </a:ext>
                  </a:extLst>
                </p:cNvPr>
                <p:cNvSpPr/>
                <p:nvPr/>
              </p:nvSpPr>
              <p:spPr>
                <a:xfrm>
                  <a:off x="410919" y="1629873"/>
                  <a:ext cx="902963" cy="22671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lang="en-US" altLang="ja-JP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4</a:t>
                  </a:r>
                  <a:r>
                    <a:rPr kumimoji="1" lang="ja-JP" altLang="en-US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月</a:t>
                  </a:r>
                </a:p>
              </p:txBody>
            </p:sp>
            <p:cxnSp>
              <p:nvCxnSpPr>
                <p:cNvPr id="51" name="直線矢印コネクタ 50">
                  <a:extLst>
                    <a:ext uri="{FF2B5EF4-FFF2-40B4-BE49-F238E27FC236}">
                      <a16:creationId xmlns:a16="http://schemas.microsoft.com/office/drawing/2014/main" id="{9BC98B34-1AE1-53B2-D267-FD0E919763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10919" y="1903902"/>
                  <a:ext cx="903248" cy="0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正方形/長方形 51">
                  <a:extLst>
                    <a:ext uri="{FF2B5EF4-FFF2-40B4-BE49-F238E27FC236}">
                      <a16:creationId xmlns:a16="http://schemas.microsoft.com/office/drawing/2014/main" id="{DCA7DE03-A537-8DCA-6299-54463DE09B0D}"/>
                    </a:ext>
                  </a:extLst>
                </p:cNvPr>
                <p:cNvSpPr/>
                <p:nvPr/>
              </p:nvSpPr>
              <p:spPr>
                <a:xfrm>
                  <a:off x="1388263" y="1629873"/>
                  <a:ext cx="902963" cy="22671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kumimoji="1" lang="en-US" altLang="ja-JP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5</a:t>
                  </a:r>
                  <a:r>
                    <a:rPr kumimoji="1" lang="ja-JP" altLang="en-US" sz="1050" dirty="0">
                      <a:solidFill>
                        <a:schemeClr val="tx1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</a:rPr>
                    <a:t>月</a:t>
                  </a:r>
                </a:p>
              </p:txBody>
            </p:sp>
            <p:cxnSp>
              <p:nvCxnSpPr>
                <p:cNvPr id="53" name="直線矢印コネクタ 52">
                  <a:extLst>
                    <a:ext uri="{FF2B5EF4-FFF2-40B4-BE49-F238E27FC236}">
                      <a16:creationId xmlns:a16="http://schemas.microsoft.com/office/drawing/2014/main" id="{F6502C1C-C52C-7DEB-6F0C-D8E87F2F11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388262" y="1903902"/>
                  <a:ext cx="903248" cy="0"/>
                </a:xfrm>
                <a:prstGeom prst="straightConnector1">
                  <a:avLst/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AF3662F7-D2E8-EFCC-DE3B-AB14D14FFBB3}"/>
                  </a:ext>
                </a:extLst>
              </p:cNvPr>
              <p:cNvSpPr/>
              <p:nvPr/>
            </p:nvSpPr>
            <p:spPr>
              <a:xfrm>
                <a:off x="9200551" y="2629747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D6EC34E0-1C18-6D21-8609-3915F9844E63}"/>
                  </a:ext>
                </a:extLst>
              </p:cNvPr>
              <p:cNvSpPr/>
              <p:nvPr/>
            </p:nvSpPr>
            <p:spPr>
              <a:xfrm>
                <a:off x="9388536" y="3026230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760DE41A-444E-B5A8-3EB9-D84582A28448}"/>
                  </a:ext>
                </a:extLst>
              </p:cNvPr>
              <p:cNvSpPr/>
              <p:nvPr/>
            </p:nvSpPr>
            <p:spPr>
              <a:xfrm>
                <a:off x="9576520" y="3422714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B577B4D9-971E-30B4-335C-5004E13B6175}"/>
                  </a:ext>
                </a:extLst>
              </p:cNvPr>
              <p:cNvSpPr/>
              <p:nvPr/>
            </p:nvSpPr>
            <p:spPr>
              <a:xfrm>
                <a:off x="11501365" y="6198103"/>
                <a:ext cx="1584787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E88A739D-9118-36E6-C501-C4B7BEE51629}"/>
                  </a:ext>
                </a:extLst>
              </p:cNvPr>
              <p:cNvSpPr/>
              <p:nvPr/>
            </p:nvSpPr>
            <p:spPr>
              <a:xfrm>
                <a:off x="9764505" y="3819198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0FD999C6-996B-7406-7BF2-9BCA0AEFA7A7}"/>
                  </a:ext>
                </a:extLst>
              </p:cNvPr>
              <p:cNvSpPr/>
              <p:nvPr/>
            </p:nvSpPr>
            <p:spPr>
              <a:xfrm>
                <a:off x="9952489" y="4215681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D017C03D-97A5-F89A-7FD3-E96CB063AC93}"/>
                  </a:ext>
                </a:extLst>
              </p:cNvPr>
              <p:cNvSpPr/>
              <p:nvPr/>
            </p:nvSpPr>
            <p:spPr>
              <a:xfrm>
                <a:off x="10562199" y="5008649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5EB89F29-2121-4952-1E2D-4FABEF22FBC8}"/>
                  </a:ext>
                </a:extLst>
              </p:cNvPr>
              <p:cNvSpPr/>
              <p:nvPr/>
            </p:nvSpPr>
            <p:spPr>
              <a:xfrm>
                <a:off x="10140475" y="4612165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19FB446F-067C-A19A-6817-8FA387441903}"/>
                  </a:ext>
                </a:extLst>
              </p:cNvPr>
              <p:cNvSpPr/>
              <p:nvPr/>
            </p:nvSpPr>
            <p:spPr>
              <a:xfrm>
                <a:off x="8778441" y="2233263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E2B3D9DE-4C49-20F3-7E0D-FE22E169EC05}"/>
                  </a:ext>
                </a:extLst>
              </p:cNvPr>
              <p:cNvSpPr/>
              <p:nvPr/>
            </p:nvSpPr>
            <p:spPr>
              <a:xfrm>
                <a:off x="11171262" y="5405132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9" name="正方形/長方形 48">
                <a:extLst>
                  <a:ext uri="{FF2B5EF4-FFF2-40B4-BE49-F238E27FC236}">
                    <a16:creationId xmlns:a16="http://schemas.microsoft.com/office/drawing/2014/main" id="{5F703BE4-B246-6092-58E4-F41532FFE99F}"/>
                  </a:ext>
                </a:extLst>
              </p:cNvPr>
              <p:cNvSpPr/>
              <p:nvPr/>
            </p:nvSpPr>
            <p:spPr>
              <a:xfrm>
                <a:off x="10841158" y="5801616"/>
                <a:ext cx="278959" cy="24222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rtlCol="0" anchor="ctr"/>
              <a:lstStyle/>
              <a:p>
                <a:pPr algn="ctr">
                  <a:spcBef>
                    <a:spcPts val="300"/>
                  </a:spcBef>
                </a:pPr>
                <a:endPara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915D0BDC-73DC-30C3-3EF8-BB3C123CE5C5}"/>
                </a:ext>
              </a:extLst>
            </p:cNvPr>
            <p:cNvSpPr/>
            <p:nvPr/>
          </p:nvSpPr>
          <p:spPr>
            <a:xfrm>
              <a:off x="408995" y="5801616"/>
              <a:ext cx="1994157" cy="638708"/>
            </a:xfrm>
            <a:prstGeom prst="rect">
              <a:avLst/>
            </a:prstGeom>
            <a:solidFill>
              <a:srgbClr val="145D3A"/>
            </a:solidFill>
            <a:ln w="9525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>
                <a:spcBef>
                  <a:spcPts val="300"/>
                </a:spcBef>
                <a:defRPr/>
              </a:pPr>
              <a:r>
                <a:rPr kumimoji="0" lang="ja-JP" altLang="en-US" sz="1400" kern="0" dirty="0">
                  <a:solidFill>
                    <a:prstClr val="white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プロジェクトの</a:t>
              </a:r>
              <a:br>
                <a:rPr kumimoji="0" lang="en-US" altLang="ja-JP" sz="1400" kern="0" dirty="0">
                  <a:solidFill>
                    <a:prstClr val="white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</a:br>
              <a:r>
                <a:rPr kumimoji="0" lang="ja-JP" altLang="en-US" sz="1400" kern="0" dirty="0">
                  <a:solidFill>
                    <a:prstClr val="white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振り返り</a:t>
              </a:r>
            </a:p>
          </p:txBody>
        </p: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4574B563-EAF5-FE1D-13B6-A9B83156A8FB}"/>
                </a:ext>
              </a:extLst>
            </p:cNvPr>
            <p:cNvGrpSpPr/>
            <p:nvPr/>
          </p:nvGrpSpPr>
          <p:grpSpPr>
            <a:xfrm>
              <a:off x="2477750" y="2949099"/>
              <a:ext cx="9302593" cy="3171869"/>
              <a:chOff x="3177275" y="2743822"/>
              <a:chExt cx="8603068" cy="3489056"/>
            </a:xfrm>
          </p:grpSpPr>
          <p:cxnSp>
            <p:nvCxnSpPr>
              <p:cNvPr id="60" name="直線矢印コネクタ 59">
                <a:extLst>
                  <a:ext uri="{FF2B5EF4-FFF2-40B4-BE49-F238E27FC236}">
                    <a16:creationId xmlns:a16="http://schemas.microsoft.com/office/drawing/2014/main" id="{173BB727-51BC-EC1F-DF82-367DC656E2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7275" y="2743822"/>
                <a:ext cx="8603068" cy="0"/>
              </a:xfrm>
              <a:prstGeom prst="straightConnector1">
                <a:avLst/>
              </a:prstGeom>
              <a:ln w="9525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矢印コネクタ 60">
                <a:extLst>
                  <a:ext uri="{FF2B5EF4-FFF2-40B4-BE49-F238E27FC236}">
                    <a16:creationId xmlns:a16="http://schemas.microsoft.com/office/drawing/2014/main" id="{B43BFA87-06A2-B6CD-3128-6ED464A8C6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7275" y="3179954"/>
                <a:ext cx="8603068" cy="0"/>
              </a:xfrm>
              <a:prstGeom prst="straightConnector1">
                <a:avLst/>
              </a:prstGeom>
              <a:ln w="9525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矢印コネクタ 61">
                <a:extLst>
                  <a:ext uri="{FF2B5EF4-FFF2-40B4-BE49-F238E27FC236}">
                    <a16:creationId xmlns:a16="http://schemas.microsoft.com/office/drawing/2014/main" id="{09B0AA9D-3178-F66D-D15F-B43334706E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7275" y="6232878"/>
                <a:ext cx="8603068" cy="0"/>
              </a:xfrm>
              <a:prstGeom prst="straightConnector1">
                <a:avLst/>
              </a:prstGeom>
              <a:ln w="9525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矢印コネクタ 62">
                <a:extLst>
                  <a:ext uri="{FF2B5EF4-FFF2-40B4-BE49-F238E27FC236}">
                    <a16:creationId xmlns:a16="http://schemas.microsoft.com/office/drawing/2014/main" id="{BDE22E53-5B5A-9EF2-E6B4-CEF6BC4704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7275" y="3616086"/>
                <a:ext cx="8603068" cy="0"/>
              </a:xfrm>
              <a:prstGeom prst="straightConnector1">
                <a:avLst/>
              </a:prstGeom>
              <a:ln w="9525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矢印コネクタ 63">
                <a:extLst>
                  <a:ext uri="{FF2B5EF4-FFF2-40B4-BE49-F238E27FC236}">
                    <a16:creationId xmlns:a16="http://schemas.microsoft.com/office/drawing/2014/main" id="{9E337743-9011-9927-AF0E-9D85237B52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7275" y="4052218"/>
                <a:ext cx="8603068" cy="0"/>
              </a:xfrm>
              <a:prstGeom prst="straightConnector1">
                <a:avLst/>
              </a:prstGeom>
              <a:ln w="9525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矢印コネクタ 64">
                <a:extLst>
                  <a:ext uri="{FF2B5EF4-FFF2-40B4-BE49-F238E27FC236}">
                    <a16:creationId xmlns:a16="http://schemas.microsoft.com/office/drawing/2014/main" id="{717B8EDA-2BEF-0061-F973-FF6A4E689B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7275" y="4488350"/>
                <a:ext cx="8603068" cy="0"/>
              </a:xfrm>
              <a:prstGeom prst="straightConnector1">
                <a:avLst/>
              </a:prstGeom>
              <a:ln w="9525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矢印コネクタ 65">
                <a:extLst>
                  <a:ext uri="{FF2B5EF4-FFF2-40B4-BE49-F238E27FC236}">
                    <a16:creationId xmlns:a16="http://schemas.microsoft.com/office/drawing/2014/main" id="{D47DA783-2F8C-2DE7-AB7E-9FCF31F88E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77275" y="5360614"/>
                <a:ext cx="8603068" cy="0"/>
              </a:xfrm>
              <a:prstGeom prst="straightConnector1">
                <a:avLst/>
              </a:prstGeom>
              <a:ln w="9525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直線矢印コネクタ 66">
              <a:extLst>
                <a:ext uri="{FF2B5EF4-FFF2-40B4-BE49-F238E27FC236}">
                  <a16:creationId xmlns:a16="http://schemas.microsoft.com/office/drawing/2014/main" id="{F4BCE670-07EB-AA76-C0B7-2CDE59C62B14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2552616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矢印コネクタ 67">
              <a:extLst>
                <a:ext uri="{FF2B5EF4-FFF2-40B4-BE49-F238E27FC236}">
                  <a16:creationId xmlns:a16="http://schemas.microsoft.com/office/drawing/2014/main" id="{31C7B4C8-2657-AB82-C432-3679F4EB40D1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4931518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矢印コネクタ 68">
              <a:extLst>
                <a:ext uri="{FF2B5EF4-FFF2-40B4-BE49-F238E27FC236}">
                  <a16:creationId xmlns:a16="http://schemas.microsoft.com/office/drawing/2014/main" id="{28700B92-694F-3C21-6B08-532DFC233760}"/>
                </a:ext>
              </a:extLst>
            </p:cNvPr>
            <p:cNvCxnSpPr>
              <a:cxnSpLocks/>
            </p:cNvCxnSpPr>
            <p:nvPr/>
          </p:nvCxnSpPr>
          <p:spPr>
            <a:xfrm>
              <a:off x="401292" y="5724485"/>
              <a:ext cx="11379051" cy="0"/>
            </a:xfrm>
            <a:prstGeom prst="straightConnector1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BC7D68BF-9E49-357E-D64B-9A61E1791564}"/>
                </a:ext>
              </a:extLst>
            </p:cNvPr>
            <p:cNvSpPr/>
            <p:nvPr/>
          </p:nvSpPr>
          <p:spPr>
            <a:xfrm>
              <a:off x="5425444" y="2629748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7EBFEC1C-3993-72AA-C5AC-F49325E3B69E}"/>
                </a:ext>
              </a:extLst>
            </p:cNvPr>
            <p:cNvSpPr/>
            <p:nvPr/>
          </p:nvSpPr>
          <p:spPr>
            <a:xfrm>
              <a:off x="5425444" y="3026231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C091218B-7CF2-D4BA-C8BE-7D26BEDDE1C9}"/>
                </a:ext>
              </a:extLst>
            </p:cNvPr>
            <p:cNvSpPr/>
            <p:nvPr/>
          </p:nvSpPr>
          <p:spPr>
            <a:xfrm>
              <a:off x="5425444" y="3422715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A59C3FF6-294D-FB3A-4FD3-CCB201A9E406}"/>
                </a:ext>
              </a:extLst>
            </p:cNvPr>
            <p:cNvSpPr/>
            <p:nvPr/>
          </p:nvSpPr>
          <p:spPr>
            <a:xfrm>
              <a:off x="5425444" y="6198104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4EFF9A42-3650-F383-D2B3-82DDACDE4494}"/>
                </a:ext>
              </a:extLst>
            </p:cNvPr>
            <p:cNvSpPr/>
            <p:nvPr/>
          </p:nvSpPr>
          <p:spPr>
            <a:xfrm>
              <a:off x="5425444" y="3819199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CE8C78B3-E14F-2E39-97FC-55F462DF3255}"/>
                </a:ext>
              </a:extLst>
            </p:cNvPr>
            <p:cNvSpPr/>
            <p:nvPr/>
          </p:nvSpPr>
          <p:spPr>
            <a:xfrm>
              <a:off x="5425444" y="4215682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5150D814-B026-117D-CA96-BBA4EEF542D3}"/>
                </a:ext>
              </a:extLst>
            </p:cNvPr>
            <p:cNvSpPr/>
            <p:nvPr/>
          </p:nvSpPr>
          <p:spPr>
            <a:xfrm>
              <a:off x="5425444" y="5008649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706A3BC3-E7B5-4588-3500-7EAEB5A9590B}"/>
                </a:ext>
              </a:extLst>
            </p:cNvPr>
            <p:cNvSpPr/>
            <p:nvPr/>
          </p:nvSpPr>
          <p:spPr>
            <a:xfrm>
              <a:off x="5425444" y="4612166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EF462957-2FD7-C930-B702-3CFA5DD6CF2D}"/>
                </a:ext>
              </a:extLst>
            </p:cNvPr>
            <p:cNvSpPr/>
            <p:nvPr/>
          </p:nvSpPr>
          <p:spPr>
            <a:xfrm>
              <a:off x="5425444" y="2233264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BBB297CF-7269-1046-00A6-8956D45DB2B6}"/>
                </a:ext>
              </a:extLst>
            </p:cNvPr>
            <p:cNvSpPr/>
            <p:nvPr/>
          </p:nvSpPr>
          <p:spPr>
            <a:xfrm>
              <a:off x="5425444" y="5405133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8D0F42D5-B62C-2BA5-685B-83D41E1B78AE}"/>
                </a:ext>
              </a:extLst>
            </p:cNvPr>
            <p:cNvSpPr/>
            <p:nvPr/>
          </p:nvSpPr>
          <p:spPr>
            <a:xfrm>
              <a:off x="5425444" y="5801617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68D949AD-84AE-44BB-D7BA-A7B1A0EE6D5C}"/>
                </a:ext>
              </a:extLst>
            </p:cNvPr>
            <p:cNvSpPr/>
            <p:nvPr/>
          </p:nvSpPr>
          <p:spPr>
            <a:xfrm>
              <a:off x="6012145" y="2629748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6B6B73C1-71D5-4C14-B93B-B596AFF52E84}"/>
                </a:ext>
              </a:extLst>
            </p:cNvPr>
            <p:cNvSpPr/>
            <p:nvPr/>
          </p:nvSpPr>
          <p:spPr>
            <a:xfrm>
              <a:off x="6012145" y="3026231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3" name="正方形/長方形 82">
              <a:extLst>
                <a:ext uri="{FF2B5EF4-FFF2-40B4-BE49-F238E27FC236}">
                  <a16:creationId xmlns:a16="http://schemas.microsoft.com/office/drawing/2014/main" id="{0AEC27EE-3385-CBF6-308A-3F96B01F3FA3}"/>
                </a:ext>
              </a:extLst>
            </p:cNvPr>
            <p:cNvSpPr/>
            <p:nvPr/>
          </p:nvSpPr>
          <p:spPr>
            <a:xfrm>
              <a:off x="6012145" y="3422715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4" name="正方形/長方形 83">
              <a:extLst>
                <a:ext uri="{FF2B5EF4-FFF2-40B4-BE49-F238E27FC236}">
                  <a16:creationId xmlns:a16="http://schemas.microsoft.com/office/drawing/2014/main" id="{CEB2BF21-BDF3-FCD9-D1D0-75518A5852C3}"/>
                </a:ext>
              </a:extLst>
            </p:cNvPr>
            <p:cNvSpPr/>
            <p:nvPr/>
          </p:nvSpPr>
          <p:spPr>
            <a:xfrm>
              <a:off x="6012145" y="6198104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50891E9C-10EC-A69D-C8CF-ADDB382C510C}"/>
                </a:ext>
              </a:extLst>
            </p:cNvPr>
            <p:cNvSpPr/>
            <p:nvPr/>
          </p:nvSpPr>
          <p:spPr>
            <a:xfrm>
              <a:off x="6012145" y="3819199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92A93EE9-A97B-0F9F-DC49-8EB12F3CE3DE}"/>
                </a:ext>
              </a:extLst>
            </p:cNvPr>
            <p:cNvSpPr/>
            <p:nvPr/>
          </p:nvSpPr>
          <p:spPr>
            <a:xfrm>
              <a:off x="6012145" y="4215682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538E7808-8D58-0D69-0DBA-118A3132D184}"/>
                </a:ext>
              </a:extLst>
            </p:cNvPr>
            <p:cNvSpPr/>
            <p:nvPr/>
          </p:nvSpPr>
          <p:spPr>
            <a:xfrm>
              <a:off x="6012145" y="5008649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7C8A6321-2D7C-B8FC-EF39-C1C462424518}"/>
                </a:ext>
              </a:extLst>
            </p:cNvPr>
            <p:cNvSpPr/>
            <p:nvPr/>
          </p:nvSpPr>
          <p:spPr>
            <a:xfrm>
              <a:off x="6012145" y="4612166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89" name="正方形/長方形 88">
              <a:extLst>
                <a:ext uri="{FF2B5EF4-FFF2-40B4-BE49-F238E27FC236}">
                  <a16:creationId xmlns:a16="http://schemas.microsoft.com/office/drawing/2014/main" id="{5BA3BC4F-3249-2F1A-3802-FC25305F4DB7}"/>
                </a:ext>
              </a:extLst>
            </p:cNvPr>
            <p:cNvSpPr/>
            <p:nvPr/>
          </p:nvSpPr>
          <p:spPr>
            <a:xfrm>
              <a:off x="6012145" y="2233264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530635A9-70B5-7150-0198-A63540A176CE}"/>
                </a:ext>
              </a:extLst>
            </p:cNvPr>
            <p:cNvSpPr/>
            <p:nvPr/>
          </p:nvSpPr>
          <p:spPr>
            <a:xfrm>
              <a:off x="6012145" y="5405133"/>
              <a:ext cx="510204" cy="242221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8E25DD55-C74E-D370-8699-44936F492328}"/>
                </a:ext>
              </a:extLst>
            </p:cNvPr>
            <p:cNvSpPr/>
            <p:nvPr/>
          </p:nvSpPr>
          <p:spPr>
            <a:xfrm>
              <a:off x="6012145" y="5801617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ADAEDC0E-52BB-A761-D285-1985618EBC5F}"/>
                </a:ext>
              </a:extLst>
            </p:cNvPr>
            <p:cNvSpPr/>
            <p:nvPr/>
          </p:nvSpPr>
          <p:spPr>
            <a:xfrm>
              <a:off x="6598846" y="2629748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BAAF9A74-1C9A-6DC7-AE96-DBE76A354BE9}"/>
                </a:ext>
              </a:extLst>
            </p:cNvPr>
            <p:cNvSpPr/>
            <p:nvPr/>
          </p:nvSpPr>
          <p:spPr>
            <a:xfrm>
              <a:off x="6598846" y="3026231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677097B0-0B8B-681E-A476-F1EA5D7A193E}"/>
                </a:ext>
              </a:extLst>
            </p:cNvPr>
            <p:cNvSpPr/>
            <p:nvPr/>
          </p:nvSpPr>
          <p:spPr>
            <a:xfrm>
              <a:off x="6598846" y="3422715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A392352B-8794-3C33-7831-18465FEC863C}"/>
                </a:ext>
              </a:extLst>
            </p:cNvPr>
            <p:cNvSpPr/>
            <p:nvPr/>
          </p:nvSpPr>
          <p:spPr>
            <a:xfrm>
              <a:off x="6598846" y="6198104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CB3B9A51-1EBD-F7CC-BF8A-442A439DB309}"/>
                </a:ext>
              </a:extLst>
            </p:cNvPr>
            <p:cNvSpPr/>
            <p:nvPr/>
          </p:nvSpPr>
          <p:spPr>
            <a:xfrm>
              <a:off x="6598846" y="3819199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7" name="正方形/長方形 96">
              <a:extLst>
                <a:ext uri="{FF2B5EF4-FFF2-40B4-BE49-F238E27FC236}">
                  <a16:creationId xmlns:a16="http://schemas.microsoft.com/office/drawing/2014/main" id="{2465BEC3-F7C7-6D4D-36FB-DD1A6FDF11C8}"/>
                </a:ext>
              </a:extLst>
            </p:cNvPr>
            <p:cNvSpPr/>
            <p:nvPr/>
          </p:nvSpPr>
          <p:spPr>
            <a:xfrm>
              <a:off x="6598846" y="4215682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8" name="正方形/長方形 97">
              <a:extLst>
                <a:ext uri="{FF2B5EF4-FFF2-40B4-BE49-F238E27FC236}">
                  <a16:creationId xmlns:a16="http://schemas.microsoft.com/office/drawing/2014/main" id="{B7DCD7AD-F20C-4675-EC79-D674173E8AE4}"/>
                </a:ext>
              </a:extLst>
            </p:cNvPr>
            <p:cNvSpPr/>
            <p:nvPr/>
          </p:nvSpPr>
          <p:spPr>
            <a:xfrm>
              <a:off x="6598846" y="5008649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99" name="正方形/長方形 98">
              <a:extLst>
                <a:ext uri="{FF2B5EF4-FFF2-40B4-BE49-F238E27FC236}">
                  <a16:creationId xmlns:a16="http://schemas.microsoft.com/office/drawing/2014/main" id="{00475B38-C7AF-C56F-548A-45B4FA39FFE4}"/>
                </a:ext>
              </a:extLst>
            </p:cNvPr>
            <p:cNvSpPr/>
            <p:nvPr/>
          </p:nvSpPr>
          <p:spPr>
            <a:xfrm>
              <a:off x="6598846" y="4612166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2B04763-549F-4212-C582-28D300D5E3B9}"/>
                </a:ext>
              </a:extLst>
            </p:cNvPr>
            <p:cNvSpPr/>
            <p:nvPr/>
          </p:nvSpPr>
          <p:spPr>
            <a:xfrm>
              <a:off x="6598846" y="2233264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7635D4CA-14C7-D5EB-9F68-F8AC20F1761F}"/>
                </a:ext>
              </a:extLst>
            </p:cNvPr>
            <p:cNvSpPr/>
            <p:nvPr/>
          </p:nvSpPr>
          <p:spPr>
            <a:xfrm>
              <a:off x="6598846" y="5405133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32F3C07F-AB9F-B46A-AFCD-4126433BDD6F}"/>
                </a:ext>
              </a:extLst>
            </p:cNvPr>
            <p:cNvSpPr/>
            <p:nvPr/>
          </p:nvSpPr>
          <p:spPr>
            <a:xfrm>
              <a:off x="6598846" y="5801617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103" name="正方形/長方形 102">
              <a:extLst>
                <a:ext uri="{FF2B5EF4-FFF2-40B4-BE49-F238E27FC236}">
                  <a16:creationId xmlns:a16="http://schemas.microsoft.com/office/drawing/2014/main" id="{75F206E0-B4FE-3162-9172-B3CC047001AA}"/>
                </a:ext>
              </a:extLst>
            </p:cNvPr>
            <p:cNvSpPr/>
            <p:nvPr/>
          </p:nvSpPr>
          <p:spPr>
            <a:xfrm>
              <a:off x="7185547" y="2629748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104" name="正方形/長方形 103">
              <a:extLst>
                <a:ext uri="{FF2B5EF4-FFF2-40B4-BE49-F238E27FC236}">
                  <a16:creationId xmlns:a16="http://schemas.microsoft.com/office/drawing/2014/main" id="{337E6557-D6D3-02E8-AA9E-6D051E4BC445}"/>
                </a:ext>
              </a:extLst>
            </p:cNvPr>
            <p:cNvSpPr/>
            <p:nvPr/>
          </p:nvSpPr>
          <p:spPr>
            <a:xfrm>
              <a:off x="7185547" y="3026231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105" name="正方形/長方形 104">
              <a:extLst>
                <a:ext uri="{FF2B5EF4-FFF2-40B4-BE49-F238E27FC236}">
                  <a16:creationId xmlns:a16="http://schemas.microsoft.com/office/drawing/2014/main" id="{98265B46-8D7B-BA6A-A43B-CE8F8C75B8A1}"/>
                </a:ext>
              </a:extLst>
            </p:cNvPr>
            <p:cNvSpPr/>
            <p:nvPr/>
          </p:nvSpPr>
          <p:spPr>
            <a:xfrm>
              <a:off x="7185547" y="3422715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106" name="正方形/長方形 105">
              <a:extLst>
                <a:ext uri="{FF2B5EF4-FFF2-40B4-BE49-F238E27FC236}">
                  <a16:creationId xmlns:a16="http://schemas.microsoft.com/office/drawing/2014/main" id="{77552A9E-F2AB-2890-F6B1-638D61C40BB5}"/>
                </a:ext>
              </a:extLst>
            </p:cNvPr>
            <p:cNvSpPr/>
            <p:nvPr/>
          </p:nvSpPr>
          <p:spPr>
            <a:xfrm>
              <a:off x="7185547" y="6198104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id="{E87E6166-1DCB-5844-D688-357EA49DB471}"/>
                </a:ext>
              </a:extLst>
            </p:cNvPr>
            <p:cNvSpPr/>
            <p:nvPr/>
          </p:nvSpPr>
          <p:spPr>
            <a:xfrm>
              <a:off x="7185547" y="3819199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108" name="正方形/長方形 107">
              <a:extLst>
                <a:ext uri="{FF2B5EF4-FFF2-40B4-BE49-F238E27FC236}">
                  <a16:creationId xmlns:a16="http://schemas.microsoft.com/office/drawing/2014/main" id="{F04139CB-DE66-7FDB-78F9-04CC4B160950}"/>
                </a:ext>
              </a:extLst>
            </p:cNvPr>
            <p:cNvSpPr/>
            <p:nvPr/>
          </p:nvSpPr>
          <p:spPr>
            <a:xfrm>
              <a:off x="7185547" y="4215682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✓</a:t>
              </a:r>
            </a:p>
          </p:txBody>
        </p:sp>
        <p:sp>
          <p:nvSpPr>
            <p:cNvPr id="109" name="正方形/長方形 108">
              <a:extLst>
                <a:ext uri="{FF2B5EF4-FFF2-40B4-BE49-F238E27FC236}">
                  <a16:creationId xmlns:a16="http://schemas.microsoft.com/office/drawing/2014/main" id="{1FCA9ABA-922A-D1C8-19D7-ED018C0A82AE}"/>
                </a:ext>
              </a:extLst>
            </p:cNvPr>
            <p:cNvSpPr/>
            <p:nvPr/>
          </p:nvSpPr>
          <p:spPr>
            <a:xfrm>
              <a:off x="7185547" y="5008649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10" name="正方形/長方形 109">
              <a:extLst>
                <a:ext uri="{FF2B5EF4-FFF2-40B4-BE49-F238E27FC236}">
                  <a16:creationId xmlns:a16="http://schemas.microsoft.com/office/drawing/2014/main" id="{3D1EBDF8-4A32-C21C-60D5-5EF0E7FFF883}"/>
                </a:ext>
              </a:extLst>
            </p:cNvPr>
            <p:cNvSpPr/>
            <p:nvPr/>
          </p:nvSpPr>
          <p:spPr>
            <a:xfrm>
              <a:off x="7185547" y="4612166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11" name="正方形/長方形 110">
              <a:extLst>
                <a:ext uri="{FF2B5EF4-FFF2-40B4-BE49-F238E27FC236}">
                  <a16:creationId xmlns:a16="http://schemas.microsoft.com/office/drawing/2014/main" id="{E0A2BA12-C619-819E-0A3E-54457864B4D4}"/>
                </a:ext>
              </a:extLst>
            </p:cNvPr>
            <p:cNvSpPr/>
            <p:nvPr/>
          </p:nvSpPr>
          <p:spPr>
            <a:xfrm>
              <a:off x="7185547" y="2233264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3485F5A6-47BB-DC57-C7CB-7A542C66FC1B}"/>
                </a:ext>
              </a:extLst>
            </p:cNvPr>
            <p:cNvSpPr/>
            <p:nvPr/>
          </p:nvSpPr>
          <p:spPr>
            <a:xfrm>
              <a:off x="7185547" y="5405133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13" name="正方形/長方形 112">
              <a:extLst>
                <a:ext uri="{FF2B5EF4-FFF2-40B4-BE49-F238E27FC236}">
                  <a16:creationId xmlns:a16="http://schemas.microsoft.com/office/drawing/2014/main" id="{97DCA39B-C0C8-9D0E-0F2D-4A38A52285A2}"/>
                </a:ext>
              </a:extLst>
            </p:cNvPr>
            <p:cNvSpPr/>
            <p:nvPr/>
          </p:nvSpPr>
          <p:spPr>
            <a:xfrm>
              <a:off x="7185547" y="5801617"/>
              <a:ext cx="510204" cy="242221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en-US" altLang="ja-JP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-</a:t>
              </a:r>
              <a:endParaRPr kumimoji="0" lang="ja-JP" altLang="en-US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grpSp>
          <p:nvGrpSpPr>
            <p:cNvPr id="114" name="グループ化 113">
              <a:extLst>
                <a:ext uri="{FF2B5EF4-FFF2-40B4-BE49-F238E27FC236}">
                  <a16:creationId xmlns:a16="http://schemas.microsoft.com/office/drawing/2014/main" id="{23B138E2-ECD8-B95A-50EC-DCFBC0D3F1D3}"/>
                </a:ext>
              </a:extLst>
            </p:cNvPr>
            <p:cNvGrpSpPr/>
            <p:nvPr/>
          </p:nvGrpSpPr>
          <p:grpSpPr>
            <a:xfrm>
              <a:off x="7185544" y="1821892"/>
              <a:ext cx="510206" cy="205882"/>
              <a:chOff x="410917" y="1629873"/>
              <a:chExt cx="903250" cy="274029"/>
            </a:xfrm>
          </p:grpSpPr>
          <p:sp>
            <p:nvSpPr>
              <p:cNvPr id="115" name="正方形/長方形 114">
                <a:extLst>
                  <a:ext uri="{FF2B5EF4-FFF2-40B4-BE49-F238E27FC236}">
                    <a16:creationId xmlns:a16="http://schemas.microsoft.com/office/drawing/2014/main" id="{DAD663F9-1641-DBB9-26DB-119CF6710BF4}"/>
                  </a:ext>
                </a:extLst>
              </p:cNvPr>
              <p:cNvSpPr/>
              <p:nvPr/>
            </p:nvSpPr>
            <p:spPr>
              <a:xfrm>
                <a:off x="410917" y="1629873"/>
                <a:ext cx="903244" cy="22671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05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メンバー</a:t>
                </a:r>
                <a:endParaRPr kumimoji="1" lang="en-US" altLang="ja-JP" sz="105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16" name="直線矢印コネクタ 115">
                <a:extLst>
                  <a:ext uri="{FF2B5EF4-FFF2-40B4-BE49-F238E27FC236}">
                    <a16:creationId xmlns:a16="http://schemas.microsoft.com/office/drawing/2014/main" id="{F08F3482-ECB1-136E-31DA-3EE31245C0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0919" y="1903902"/>
                <a:ext cx="903248" cy="0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6BF07D49-1432-2F1F-5044-EC35D84B8ADA}"/>
                </a:ext>
              </a:extLst>
            </p:cNvPr>
            <p:cNvSpPr/>
            <p:nvPr/>
          </p:nvSpPr>
          <p:spPr>
            <a:xfrm>
              <a:off x="6899567" y="1493434"/>
              <a:ext cx="798017" cy="178636"/>
            </a:xfrm>
            <a:prstGeom prst="rect">
              <a:avLst/>
            </a:prstGeom>
            <a:solidFill>
              <a:srgbClr val="DCF8EA"/>
            </a:solidFill>
            <a:ln w="9525" cap="flat" cmpd="sng" algn="ctr">
              <a:noFill/>
              <a:prstDash val="solid"/>
              <a:miter lim="800000"/>
            </a:ln>
            <a:effectLst/>
          </p:spPr>
          <p:txBody>
            <a:bodyPr wrap="none" rtlCol="0" anchor="ctr"/>
            <a:lstStyle/>
            <a:p>
              <a:pPr lvl="0" algn="ctr">
                <a:spcBef>
                  <a:spcPts val="300"/>
                </a:spcBef>
                <a:defRPr/>
              </a:pPr>
              <a:r>
                <a:rPr kumimoji="0" lang="ja-JP" altLang="en-US" sz="105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主担当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210</Words>
  <Application>Microsoft Office PowerPoint</Application>
  <PresentationFormat>ワイド画面</PresentationFormat>
  <Paragraphs>83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