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934E2DAC-7215-4E41-A63D-2D548DC13445}" v="1" dt="2026-02-12T13:51:12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12.545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51:12.545" v="24824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AEC60-1F96-4BFC-0688-798FD4EB4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4D77FA0-C72C-088E-FD85-7FAFA0355A1F}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57E115-B63A-737E-8BF6-3DE356BFF181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スケジュール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6C6041-C815-00CB-683E-8E87A763CB6A}"/>
              </a:ext>
            </a:extLst>
          </p:cNvPr>
          <p:cNvSpPr/>
          <p:nvPr/>
        </p:nvSpPr>
        <p:spPr>
          <a:xfrm>
            <a:off x="483877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企画立案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2A13D5B-E222-E957-CA10-6C34A0974153}"/>
              </a:ext>
            </a:extLst>
          </p:cNvPr>
          <p:cNvSpPr/>
          <p:nvPr/>
        </p:nvSpPr>
        <p:spPr>
          <a:xfrm>
            <a:off x="483877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Sun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0A55E4-A000-86F8-042F-2EA55A3B11B0}"/>
              </a:ext>
            </a:extLst>
          </p:cNvPr>
          <p:cNvSpPr/>
          <p:nvPr/>
        </p:nvSpPr>
        <p:spPr>
          <a:xfrm>
            <a:off x="483877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8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環境構築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049BA85-E1AB-CEB4-88BD-165E3099ACD0}"/>
              </a:ext>
            </a:extLst>
          </p:cNvPr>
          <p:cNvSpPr/>
          <p:nvPr/>
        </p:nvSpPr>
        <p:spPr>
          <a:xfrm>
            <a:off x="483877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15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機能追加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FDF47A-CCBC-06DA-42FE-43AC416F73B5}"/>
              </a:ext>
            </a:extLst>
          </p:cNvPr>
          <p:cNvSpPr/>
          <p:nvPr/>
        </p:nvSpPr>
        <p:spPr>
          <a:xfrm>
            <a:off x="483877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22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最終調整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3FDAC24-F77B-C314-AA68-7E462A4046C4}"/>
              </a:ext>
            </a:extLst>
          </p:cNvPr>
          <p:cNvSpPr/>
          <p:nvPr/>
        </p:nvSpPr>
        <p:spPr>
          <a:xfrm>
            <a:off x="2118614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市場調査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E07CB89-F201-0F89-1199-DBBF96823F5D}"/>
              </a:ext>
            </a:extLst>
          </p:cNvPr>
          <p:cNvSpPr/>
          <p:nvPr/>
        </p:nvSpPr>
        <p:spPr>
          <a:xfrm>
            <a:off x="2118614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Mon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76BA49E-59E5-17D9-B9F5-CBC269A981BF}"/>
              </a:ext>
            </a:extLst>
          </p:cNvPr>
          <p:cNvSpPr/>
          <p:nvPr/>
        </p:nvSpPr>
        <p:spPr>
          <a:xfrm>
            <a:off x="2118614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9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UI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制作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70B3B7B-6308-106E-9006-3EA45E456F5E}"/>
              </a:ext>
            </a:extLst>
          </p:cNvPr>
          <p:cNvSpPr/>
          <p:nvPr/>
        </p:nvSpPr>
        <p:spPr>
          <a:xfrm>
            <a:off x="2118614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16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単体試験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8C1F10B-E457-AE3A-CDDA-9FFD70716F66}"/>
              </a:ext>
            </a:extLst>
          </p:cNvPr>
          <p:cNvSpPr/>
          <p:nvPr/>
        </p:nvSpPr>
        <p:spPr>
          <a:xfrm>
            <a:off x="2118614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23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性能検証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A0E3B3D-0D32-90DE-6FF1-E236AD3D4B0A}"/>
              </a:ext>
            </a:extLst>
          </p:cNvPr>
          <p:cNvSpPr/>
          <p:nvPr/>
        </p:nvSpPr>
        <p:spPr>
          <a:xfrm>
            <a:off x="3753350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3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競合分析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CC49299-61D9-CD7F-D167-30A4BA6B3F1D}"/>
              </a:ext>
            </a:extLst>
          </p:cNvPr>
          <p:cNvSpPr/>
          <p:nvPr/>
        </p:nvSpPr>
        <p:spPr>
          <a:xfrm>
            <a:off x="3753350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Tue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66EC4E1-3F8D-6B74-F6CC-B865BF1ADD45}"/>
              </a:ext>
            </a:extLst>
          </p:cNvPr>
          <p:cNvSpPr/>
          <p:nvPr/>
        </p:nvSpPr>
        <p:spPr>
          <a:xfrm>
            <a:off x="3753350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10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API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設計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36D9299-605F-8F49-3F03-5AB18C3D1DDD}"/>
              </a:ext>
            </a:extLst>
          </p:cNvPr>
          <p:cNvSpPr/>
          <p:nvPr/>
        </p:nvSpPr>
        <p:spPr>
          <a:xfrm>
            <a:off x="3753350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17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結合試験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AE4FBC3-D922-1B66-1784-E06AD910404C}"/>
              </a:ext>
            </a:extLst>
          </p:cNvPr>
          <p:cNvSpPr/>
          <p:nvPr/>
        </p:nvSpPr>
        <p:spPr>
          <a:xfrm>
            <a:off x="3753350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24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公開準備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D6DC473-34E1-0E47-E92E-B983BD162AF2}"/>
              </a:ext>
            </a:extLst>
          </p:cNvPr>
          <p:cNvSpPr/>
          <p:nvPr/>
        </p:nvSpPr>
        <p:spPr>
          <a:xfrm>
            <a:off x="5388087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4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要件整理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CD5499D-F1C4-EAF1-0F28-DAC6788257AD}"/>
              </a:ext>
            </a:extLst>
          </p:cNvPr>
          <p:cNvSpPr/>
          <p:nvPr/>
        </p:nvSpPr>
        <p:spPr>
          <a:xfrm>
            <a:off x="5388087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Wed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8B2E5D7-3432-5A22-37E9-2F9FA27B0034}"/>
              </a:ext>
            </a:extLst>
          </p:cNvPr>
          <p:cNvSpPr/>
          <p:nvPr/>
        </p:nvSpPr>
        <p:spPr>
          <a:xfrm>
            <a:off x="5388087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11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実装開始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B0356A3-D0CC-283B-4D20-24F607C8AAE1}"/>
              </a:ext>
            </a:extLst>
          </p:cNvPr>
          <p:cNvSpPr/>
          <p:nvPr/>
        </p:nvSpPr>
        <p:spPr>
          <a:xfrm>
            <a:off x="5388087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18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不具合修正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B35BC168-4CA4-AB6B-A9FF-ED95F8499B39}"/>
              </a:ext>
            </a:extLst>
          </p:cNvPr>
          <p:cNvSpPr/>
          <p:nvPr/>
        </p:nvSpPr>
        <p:spPr>
          <a:xfrm>
            <a:off x="5388087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25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最終確認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61D4348-71AE-10F9-BCED-2908F41C8F86}"/>
              </a:ext>
            </a:extLst>
          </p:cNvPr>
          <p:cNvSpPr/>
          <p:nvPr/>
        </p:nvSpPr>
        <p:spPr>
          <a:xfrm>
            <a:off x="7022823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+mn-ea"/>
              </a:rPr>
              <a:t>5</a:t>
            </a:r>
            <a:endParaRPr kumimoji="1" lang="en-US" altLang="ja-JP" sz="1100" dirty="0">
              <a:solidFill>
                <a:schemeClr val="tx1"/>
              </a:solidFill>
              <a:latin typeface="+mn-ea"/>
            </a:endParaRP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機能設計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1B8E7A5-EEB6-04E3-18AD-6828C69B1976}"/>
              </a:ext>
            </a:extLst>
          </p:cNvPr>
          <p:cNvSpPr/>
          <p:nvPr/>
        </p:nvSpPr>
        <p:spPr>
          <a:xfrm>
            <a:off x="7022823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Thu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1BC998E-3D93-2CFE-05E2-92F064CEA15D}"/>
              </a:ext>
            </a:extLst>
          </p:cNvPr>
          <p:cNvSpPr/>
          <p:nvPr/>
        </p:nvSpPr>
        <p:spPr>
          <a:xfrm>
            <a:off x="7022823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12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実装継続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505CA02-6260-0E86-387D-D998B9A3574E}"/>
              </a:ext>
            </a:extLst>
          </p:cNvPr>
          <p:cNvSpPr/>
          <p:nvPr/>
        </p:nvSpPr>
        <p:spPr>
          <a:xfrm>
            <a:off x="7022823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19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動作確認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CE20CA-397E-DB7B-F24E-CE630ABB70A6}"/>
              </a:ext>
            </a:extLst>
          </p:cNvPr>
          <p:cNvSpPr/>
          <p:nvPr/>
        </p:nvSpPr>
        <p:spPr>
          <a:xfrm>
            <a:off x="7022823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26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リリース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6268A42-2D6E-0AD1-F563-44103C2BAE91}"/>
              </a:ext>
            </a:extLst>
          </p:cNvPr>
          <p:cNvSpPr/>
          <p:nvPr/>
        </p:nvSpPr>
        <p:spPr>
          <a:xfrm>
            <a:off x="8657560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+mn-ea"/>
              </a:rPr>
              <a:t>6</a:t>
            </a:r>
            <a:endParaRPr kumimoji="1" lang="en-US" altLang="ja-JP" sz="1100" dirty="0">
              <a:solidFill>
                <a:schemeClr val="tx1"/>
              </a:solidFill>
              <a:latin typeface="+mn-ea"/>
            </a:endParaRP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画面設計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318C43F-F191-54FF-B548-341BF989E2BF}"/>
              </a:ext>
            </a:extLst>
          </p:cNvPr>
          <p:cNvSpPr/>
          <p:nvPr/>
        </p:nvSpPr>
        <p:spPr>
          <a:xfrm>
            <a:off x="8657560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Fri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AB4D588-EAB9-D5D2-A3CC-44E07CCEF025}"/>
              </a:ext>
            </a:extLst>
          </p:cNvPr>
          <p:cNvSpPr/>
          <p:nvPr/>
        </p:nvSpPr>
        <p:spPr>
          <a:xfrm>
            <a:off x="8657560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13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中間確認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515E54E-DF4F-F222-63D3-B0FAE3895D3D}"/>
              </a:ext>
            </a:extLst>
          </p:cNvPr>
          <p:cNvSpPr/>
          <p:nvPr/>
        </p:nvSpPr>
        <p:spPr>
          <a:xfrm>
            <a:off x="8657560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20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内部レビュー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942EA98-52C4-5890-8E8E-EEC19796E630}"/>
              </a:ext>
            </a:extLst>
          </p:cNvPr>
          <p:cNvSpPr/>
          <p:nvPr/>
        </p:nvSpPr>
        <p:spPr>
          <a:xfrm>
            <a:off x="8657560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27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初期分析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CCCF234-87DD-1B35-669A-0D7B63C0467F}"/>
              </a:ext>
            </a:extLst>
          </p:cNvPr>
          <p:cNvSpPr/>
          <p:nvPr/>
        </p:nvSpPr>
        <p:spPr>
          <a:xfrm>
            <a:off x="10292295" y="1369878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7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仕様確定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B5D07AC4-4FB9-4310-7079-7B73E7987663}"/>
              </a:ext>
            </a:extLst>
          </p:cNvPr>
          <p:cNvSpPr/>
          <p:nvPr/>
        </p:nvSpPr>
        <p:spPr>
          <a:xfrm>
            <a:off x="10292295" y="973052"/>
            <a:ext cx="1415828" cy="234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+mn-ea"/>
              </a:rPr>
              <a:t>Sat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DF8526C-3D00-22D4-5B24-6695875BC24A}"/>
              </a:ext>
            </a:extLst>
          </p:cNvPr>
          <p:cNvSpPr/>
          <p:nvPr/>
        </p:nvSpPr>
        <p:spPr>
          <a:xfrm>
            <a:off x="10292295" y="2716652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14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修正対応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C865B42-B395-9235-705A-9E4014542B31}"/>
              </a:ext>
            </a:extLst>
          </p:cNvPr>
          <p:cNvSpPr/>
          <p:nvPr/>
        </p:nvSpPr>
        <p:spPr>
          <a:xfrm>
            <a:off x="10292295" y="4063426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21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改善反映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DE2680C-A02F-B173-ADDA-8AD5FBCA834F}"/>
              </a:ext>
            </a:extLst>
          </p:cNvPr>
          <p:cNvSpPr/>
          <p:nvPr/>
        </p:nvSpPr>
        <p:spPr>
          <a:xfrm>
            <a:off x="10292295" y="5410200"/>
            <a:ext cx="1415828" cy="1195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28</a:t>
            </a:r>
          </a:p>
          <a:p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振り返り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8E78A95-EA14-B18A-A11B-25A9DAB3E64E}"/>
              </a:ext>
            </a:extLst>
          </p:cNvPr>
          <p:cNvSpPr/>
          <p:nvPr/>
        </p:nvSpPr>
        <p:spPr>
          <a:xfrm>
            <a:off x="548233" y="2290027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BAED40C3-E0AE-8A21-1BF8-0248A124A1E5}"/>
              </a:ext>
            </a:extLst>
          </p:cNvPr>
          <p:cNvSpPr/>
          <p:nvPr/>
        </p:nvSpPr>
        <p:spPr>
          <a:xfrm>
            <a:off x="548233" y="3636801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1393CB06-95B9-513A-B90B-9F5C7C48787B}"/>
              </a:ext>
            </a:extLst>
          </p:cNvPr>
          <p:cNvSpPr/>
          <p:nvPr/>
        </p:nvSpPr>
        <p:spPr>
          <a:xfrm>
            <a:off x="548233" y="4983575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E5A3DCA3-198E-D9AA-96AA-54E05FC9A259}"/>
              </a:ext>
            </a:extLst>
          </p:cNvPr>
          <p:cNvSpPr/>
          <p:nvPr/>
        </p:nvSpPr>
        <p:spPr>
          <a:xfrm>
            <a:off x="548233" y="6330349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E19ECA76-D4E3-C37C-8EFA-BCD8D4EDC49C}"/>
              </a:ext>
            </a:extLst>
          </p:cNvPr>
          <p:cNvSpPr/>
          <p:nvPr/>
        </p:nvSpPr>
        <p:spPr>
          <a:xfrm>
            <a:off x="2182970" y="2290027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8363403-01DA-8A46-4809-16DB494F2722}"/>
              </a:ext>
            </a:extLst>
          </p:cNvPr>
          <p:cNvSpPr/>
          <p:nvPr/>
        </p:nvSpPr>
        <p:spPr>
          <a:xfrm>
            <a:off x="2182970" y="3636801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1B2CF06E-2F01-070C-B730-7671901E40BD}"/>
              </a:ext>
            </a:extLst>
          </p:cNvPr>
          <p:cNvSpPr/>
          <p:nvPr/>
        </p:nvSpPr>
        <p:spPr>
          <a:xfrm>
            <a:off x="2182970" y="4983575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D646C33-2D33-AECC-4A60-7875744062BF}"/>
              </a:ext>
            </a:extLst>
          </p:cNvPr>
          <p:cNvSpPr/>
          <p:nvPr/>
        </p:nvSpPr>
        <p:spPr>
          <a:xfrm>
            <a:off x="2182970" y="6330349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C3AE3B00-C619-FBB2-9E07-8BA4A40B5695}"/>
              </a:ext>
            </a:extLst>
          </p:cNvPr>
          <p:cNvSpPr/>
          <p:nvPr/>
        </p:nvSpPr>
        <p:spPr>
          <a:xfrm>
            <a:off x="3817706" y="2290027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3D3A9750-DD33-8EDB-7D12-8092D76D1B7F}"/>
              </a:ext>
            </a:extLst>
          </p:cNvPr>
          <p:cNvSpPr/>
          <p:nvPr/>
        </p:nvSpPr>
        <p:spPr>
          <a:xfrm>
            <a:off x="3817706" y="3636801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6FB7028-B750-A0DC-4521-3F64358D7814}"/>
              </a:ext>
            </a:extLst>
          </p:cNvPr>
          <p:cNvSpPr/>
          <p:nvPr/>
        </p:nvSpPr>
        <p:spPr>
          <a:xfrm>
            <a:off x="3817706" y="4983575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91CAFF26-E333-6642-98F2-6F2AA1A3297D}"/>
              </a:ext>
            </a:extLst>
          </p:cNvPr>
          <p:cNvSpPr/>
          <p:nvPr/>
        </p:nvSpPr>
        <p:spPr>
          <a:xfrm>
            <a:off x="3817706" y="6330349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B3C7EEBB-763D-2971-DA84-A183FF45269A}"/>
              </a:ext>
            </a:extLst>
          </p:cNvPr>
          <p:cNvSpPr/>
          <p:nvPr/>
        </p:nvSpPr>
        <p:spPr>
          <a:xfrm>
            <a:off x="5452443" y="2290027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4A9DEFDC-7250-B5DF-4D9C-D714AD333F18}"/>
              </a:ext>
            </a:extLst>
          </p:cNvPr>
          <p:cNvSpPr/>
          <p:nvPr/>
        </p:nvSpPr>
        <p:spPr>
          <a:xfrm>
            <a:off x="5452443" y="3636801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7FF7037F-C863-49CD-7CA4-7AA9962ED524}"/>
              </a:ext>
            </a:extLst>
          </p:cNvPr>
          <p:cNvSpPr/>
          <p:nvPr/>
        </p:nvSpPr>
        <p:spPr>
          <a:xfrm>
            <a:off x="5452443" y="4983575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CA78C65-3FDC-F9E1-81F4-684071524DBB}"/>
              </a:ext>
            </a:extLst>
          </p:cNvPr>
          <p:cNvSpPr/>
          <p:nvPr/>
        </p:nvSpPr>
        <p:spPr>
          <a:xfrm>
            <a:off x="5452443" y="6330349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952DB358-FE9D-D031-A67D-97231501889B}"/>
              </a:ext>
            </a:extLst>
          </p:cNvPr>
          <p:cNvSpPr/>
          <p:nvPr/>
        </p:nvSpPr>
        <p:spPr>
          <a:xfrm>
            <a:off x="7087179" y="2290027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75EEE25F-44DD-9E6D-5950-DBDB786C4F00}"/>
              </a:ext>
            </a:extLst>
          </p:cNvPr>
          <p:cNvSpPr/>
          <p:nvPr/>
        </p:nvSpPr>
        <p:spPr>
          <a:xfrm>
            <a:off x="7087179" y="3636801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6FC7BCD5-EEE5-CAAB-1454-2A28216A715B}"/>
              </a:ext>
            </a:extLst>
          </p:cNvPr>
          <p:cNvSpPr/>
          <p:nvPr/>
        </p:nvSpPr>
        <p:spPr>
          <a:xfrm>
            <a:off x="7087179" y="4983575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82198959-7BA9-232E-42D7-529559F8DD19}"/>
              </a:ext>
            </a:extLst>
          </p:cNvPr>
          <p:cNvSpPr/>
          <p:nvPr/>
        </p:nvSpPr>
        <p:spPr>
          <a:xfrm>
            <a:off x="7087179" y="6330349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40BBFFF7-7A0E-79E3-02BB-77BADB4EA6A4}"/>
              </a:ext>
            </a:extLst>
          </p:cNvPr>
          <p:cNvSpPr/>
          <p:nvPr/>
        </p:nvSpPr>
        <p:spPr>
          <a:xfrm>
            <a:off x="8721916" y="2290027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D04A4AAE-C03E-111C-1057-F9EE204E7508}"/>
              </a:ext>
            </a:extLst>
          </p:cNvPr>
          <p:cNvSpPr/>
          <p:nvPr/>
        </p:nvSpPr>
        <p:spPr>
          <a:xfrm>
            <a:off x="8721916" y="3636801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9DD9BD68-7959-8673-DCEB-0D5AB2C0CD3B}"/>
              </a:ext>
            </a:extLst>
          </p:cNvPr>
          <p:cNvSpPr/>
          <p:nvPr/>
        </p:nvSpPr>
        <p:spPr>
          <a:xfrm>
            <a:off x="8721916" y="4983575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CF489ADF-B7F2-4189-7EE6-D07E5FD2245C}"/>
              </a:ext>
            </a:extLst>
          </p:cNvPr>
          <p:cNvSpPr/>
          <p:nvPr/>
        </p:nvSpPr>
        <p:spPr>
          <a:xfrm>
            <a:off x="8721916" y="6330349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D46E3578-843A-0CB4-9AC0-17472D788335}"/>
              </a:ext>
            </a:extLst>
          </p:cNvPr>
          <p:cNvSpPr/>
          <p:nvPr/>
        </p:nvSpPr>
        <p:spPr>
          <a:xfrm>
            <a:off x="10356651" y="2290027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D6EBC60B-F53A-5BB0-5E84-889C2BE87F88}"/>
              </a:ext>
            </a:extLst>
          </p:cNvPr>
          <p:cNvSpPr/>
          <p:nvPr/>
        </p:nvSpPr>
        <p:spPr>
          <a:xfrm>
            <a:off x="10356651" y="3636801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BC141B3B-5921-B576-8FB9-F4767FC09E41}"/>
              </a:ext>
            </a:extLst>
          </p:cNvPr>
          <p:cNvSpPr/>
          <p:nvPr/>
        </p:nvSpPr>
        <p:spPr>
          <a:xfrm>
            <a:off x="10356651" y="4983575"/>
            <a:ext cx="1287116" cy="21507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担当：東山</a:t>
            </a: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65E7A62-E8E1-D888-AF38-155A1203FF5A}"/>
              </a:ext>
            </a:extLst>
          </p:cNvPr>
          <p:cNvSpPr/>
          <p:nvPr/>
        </p:nvSpPr>
        <p:spPr>
          <a:xfrm>
            <a:off x="10356651" y="6330349"/>
            <a:ext cx="1287116" cy="215078"/>
          </a:xfrm>
          <a:prstGeom prst="rect">
            <a:avLst/>
          </a:prstGeom>
          <a:solidFill>
            <a:schemeClr val="tx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+mn-ea"/>
              </a:rPr>
              <a:t>担当：谷口</a:t>
            </a:r>
          </a:p>
        </p:txBody>
      </p:sp>
    </p:spTree>
    <p:extLst>
      <p:ext uri="{BB962C8B-B14F-4D97-AF65-F5344CB8AC3E}">
        <p14:creationId xmlns:p14="http://schemas.microsoft.com/office/powerpoint/2010/main" val="118815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261</Words>
  <Application>Microsoft Office PowerPoint</Application>
  <PresentationFormat>ワイド画面</PresentationFormat>
  <Paragraphs>131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