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E801E1C3-6959-476E-8BFA-5613F7E05065}" v="1" dt="2026-02-12T13:51:40.8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40.888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51:40.888" v="24824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49F46-A27F-6F08-8549-B2D6CF7F4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E483AEA-107E-8EA2-5C76-47CE445036E9}"/>
              </a:ext>
            </a:extLst>
          </p:cNvPr>
          <p:cNvGraphicFramePr>
            <a:graphicFrameLocks noGrp="1"/>
          </p:cNvGraphicFramePr>
          <p:nvPr/>
        </p:nvGraphicFramePr>
        <p:xfrm>
          <a:off x="1972733" y="862440"/>
          <a:ext cx="9735390" cy="5741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13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A38FD5BA-6A4F-EEF7-E2F0-3BB3F27DEF3D}"/>
              </a:ext>
            </a:extLst>
          </p:cNvPr>
          <p:cNvSpPr/>
          <p:nvPr/>
        </p:nvSpPr>
        <p:spPr>
          <a:xfrm>
            <a:off x="3311402" y="1478113"/>
            <a:ext cx="1531174" cy="848826"/>
          </a:xfrm>
          <a:prstGeom prst="homePlate">
            <a:avLst>
              <a:gd name="adj" fmla="val 18081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まずは企画内容を</a:t>
            </a:r>
            <a:br>
              <a:rPr lang="ja-JP" altLang="en-US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決定する</a:t>
            </a:r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8754AD5F-5C67-6A10-635B-66DCFB0C51F8}"/>
              </a:ext>
            </a:extLst>
          </p:cNvPr>
          <p:cNvSpPr/>
          <p:nvPr/>
        </p:nvSpPr>
        <p:spPr>
          <a:xfrm>
            <a:off x="5597401" y="2526772"/>
            <a:ext cx="1531174" cy="848826"/>
          </a:xfrm>
          <a:prstGeom prst="homePlate">
            <a:avLst>
              <a:gd name="adj" fmla="val 24066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企画内容を顧客と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合意する</a:t>
            </a: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4E717F63-5E91-5C6D-E22F-4E82AC786E62}"/>
              </a:ext>
            </a:extLst>
          </p:cNvPr>
          <p:cNvSpPr/>
          <p:nvPr/>
        </p:nvSpPr>
        <p:spPr>
          <a:xfrm>
            <a:off x="6571067" y="3575431"/>
            <a:ext cx="1531174" cy="848826"/>
          </a:xfrm>
          <a:prstGeom prst="homePlate">
            <a:avLst>
              <a:gd name="adj" fmla="val 24066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3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合意内容に基づき、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成果物を作成する</a:t>
            </a: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3231F94A-5266-9062-0E55-E88B45C821A7}"/>
              </a:ext>
            </a:extLst>
          </p:cNvPr>
          <p:cNvSpPr/>
          <p:nvPr/>
        </p:nvSpPr>
        <p:spPr>
          <a:xfrm>
            <a:off x="7849534" y="4624090"/>
            <a:ext cx="1531174" cy="848826"/>
          </a:xfrm>
          <a:prstGeom prst="homePlate">
            <a:avLst>
              <a:gd name="adj" fmla="val 28056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成果物の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顧客確認を受ける</a:t>
            </a: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969762B3-991B-BCA6-58A8-4DC3F43E7E0E}"/>
              </a:ext>
            </a:extLst>
          </p:cNvPr>
          <p:cNvSpPr/>
          <p:nvPr/>
        </p:nvSpPr>
        <p:spPr>
          <a:xfrm>
            <a:off x="10135530" y="5672748"/>
            <a:ext cx="1531174" cy="848826"/>
          </a:xfrm>
          <a:prstGeom prst="homePlate">
            <a:avLst>
              <a:gd name="adj" fmla="val 26061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5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最終化・納品する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1DB69FD-6015-E759-B8A9-DDFEDDD8BEBB}"/>
              </a:ext>
            </a:extLst>
          </p:cNvPr>
          <p:cNvSpPr/>
          <p:nvPr/>
        </p:nvSpPr>
        <p:spPr>
          <a:xfrm>
            <a:off x="483877" y="1435672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担当者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A</a:t>
            </a:r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15914B1-283B-E101-0689-E83C89D28B5F}"/>
              </a:ext>
            </a:extLst>
          </p:cNvPr>
          <p:cNvSpPr/>
          <p:nvPr/>
        </p:nvSpPr>
        <p:spPr>
          <a:xfrm>
            <a:off x="483877" y="2484331"/>
            <a:ext cx="1405465" cy="933709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担当者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B</a:t>
            </a:r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66C5C59-1AD7-D95B-EDC1-57B281AF1F47}"/>
              </a:ext>
            </a:extLst>
          </p:cNvPr>
          <p:cNvSpPr/>
          <p:nvPr/>
        </p:nvSpPr>
        <p:spPr>
          <a:xfrm>
            <a:off x="483877" y="3532990"/>
            <a:ext cx="1405465" cy="93370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担当者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C</a:t>
            </a:r>
            <a:endParaRPr lang="ja-JP" altLang="en-US" sz="12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4D64580-6E92-5735-9E34-6BEA236AD4DA}"/>
              </a:ext>
            </a:extLst>
          </p:cNvPr>
          <p:cNvSpPr/>
          <p:nvPr/>
        </p:nvSpPr>
        <p:spPr>
          <a:xfrm>
            <a:off x="483877" y="4581649"/>
            <a:ext cx="1405465" cy="9337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担当者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D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454CF96-682D-E909-DA47-F1515C486DEC}"/>
              </a:ext>
            </a:extLst>
          </p:cNvPr>
          <p:cNvSpPr/>
          <p:nvPr/>
        </p:nvSpPr>
        <p:spPr>
          <a:xfrm>
            <a:off x="483877" y="5630307"/>
            <a:ext cx="1405465" cy="9337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担当者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E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C3D1BC6-2D73-FB49-94F9-D756908801E0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2453203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190</Words>
  <Application>Microsoft Office PowerPoint</Application>
  <PresentationFormat>ワイド画面</PresentationFormat>
  <Paragraphs>58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