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71CF11AE-B755-4C40-A899-3C9965029C55}" v="1" dt="2026-02-12T13:51:57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57.718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51:57.718" v="24824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6EF71-947D-7AF6-75AB-A78782E27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35854C1-C9B8-8062-3372-09063E4DEEEC}"/>
              </a:ext>
            </a:extLst>
          </p:cNvPr>
          <p:cNvGraphicFramePr>
            <a:graphicFrameLocks noGrp="1"/>
          </p:cNvGraphicFramePr>
          <p:nvPr/>
        </p:nvGraphicFramePr>
        <p:xfrm>
          <a:off x="1972733" y="862440"/>
          <a:ext cx="9735390" cy="5741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13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110004020202020204"/>
                          <a:ea typeface="游ゴシック" panose="020B0400000000000000" pitchFamily="50" charset="-128"/>
                          <a:cs typeface="+mn-cs"/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110004020202020204"/>
                          <a:ea typeface="游ゴシック" panose="020B0400000000000000" pitchFamily="50" charset="-128"/>
                          <a:cs typeface="+mn-cs"/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110004020202020204"/>
                          <a:ea typeface="游ゴシック" panose="020B0400000000000000" pitchFamily="50" charset="-128"/>
                          <a:cs typeface="+mn-cs"/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110004020202020204"/>
                          <a:ea typeface="游ゴシック" panose="020B0400000000000000" pitchFamily="50" charset="-128"/>
                          <a:cs typeface="+mn-cs"/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110004020202020204"/>
                          <a:ea typeface="游ゴシック" panose="020B0400000000000000" pitchFamily="50" charset="-128"/>
                          <a:cs typeface="+mn-cs"/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940BF31-DDE2-ECFD-39FE-4321B985535B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83B66E-2563-280A-EDD6-DA77C46EEBBA}"/>
              </a:ext>
            </a:extLst>
          </p:cNvPr>
          <p:cNvSpPr/>
          <p:nvPr/>
        </p:nvSpPr>
        <p:spPr>
          <a:xfrm>
            <a:off x="483877" y="1435672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1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まずは企画内容を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決定する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F6A489B-08BE-6B5E-89C6-3B03D1213465}"/>
              </a:ext>
            </a:extLst>
          </p:cNvPr>
          <p:cNvSpPr/>
          <p:nvPr/>
        </p:nvSpPr>
        <p:spPr>
          <a:xfrm>
            <a:off x="483877" y="2484331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企画内容を顧客と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合意する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9B0D28A-35E3-E836-62F4-D1A8A7A78E82}"/>
              </a:ext>
            </a:extLst>
          </p:cNvPr>
          <p:cNvSpPr/>
          <p:nvPr/>
        </p:nvSpPr>
        <p:spPr>
          <a:xfrm>
            <a:off x="483877" y="3532990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3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合意内容に基づき、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成果物を作成する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AD21C20-6DB6-A043-8BF0-6065143DDAC0}"/>
              </a:ext>
            </a:extLst>
          </p:cNvPr>
          <p:cNvSpPr/>
          <p:nvPr/>
        </p:nvSpPr>
        <p:spPr>
          <a:xfrm>
            <a:off x="483877" y="4581649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4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成果物の</a:t>
            </a:r>
            <a:br>
              <a:rPr lang="en-US" altLang="ja-JP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顧客確認を受ける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DB088FF-BBDF-E2F6-A650-257AE615D934}"/>
              </a:ext>
            </a:extLst>
          </p:cNvPr>
          <p:cNvSpPr/>
          <p:nvPr/>
        </p:nvSpPr>
        <p:spPr>
          <a:xfrm>
            <a:off x="483877" y="5630307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成果物を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最終化・納品する</a:t>
            </a:r>
          </a:p>
        </p:txBody>
      </p:sp>
    </p:spTree>
    <p:extLst>
      <p:ext uri="{BB962C8B-B14F-4D97-AF65-F5344CB8AC3E}">
        <p14:creationId xmlns:p14="http://schemas.microsoft.com/office/powerpoint/2010/main" val="127634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203</Words>
  <Application>Microsoft Office PowerPoint</Application>
  <PresentationFormat>ワイド画面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