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CAA6B58A-ECA6-4E77-AF87-0809E8B6D3F6}" v="1" dt="2026-02-12T13:49:56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49:56.359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9:56.359" v="24824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ECA4B-1906-04D4-6EB7-6ED6750A7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グループ化 200">
            <a:extLst>
              <a:ext uri="{FF2B5EF4-FFF2-40B4-BE49-F238E27FC236}">
                <a16:creationId xmlns:a16="http://schemas.microsoft.com/office/drawing/2014/main" id="{BFBF3E2F-DF05-BDD0-F2C2-0B096387C907}"/>
              </a:ext>
            </a:extLst>
          </p:cNvPr>
          <p:cNvGrpSpPr/>
          <p:nvPr/>
        </p:nvGrpSpPr>
        <p:grpSpPr>
          <a:xfrm>
            <a:off x="408995" y="943274"/>
            <a:ext cx="11371348" cy="5419854"/>
            <a:chOff x="227015" y="1706934"/>
            <a:chExt cx="11737974" cy="4598444"/>
          </a:xfrm>
        </p:grpSpPr>
        <p:grpSp>
          <p:nvGrpSpPr>
            <p:cNvPr id="102" name="グループ化 101">
              <a:extLst>
                <a:ext uri="{FF2B5EF4-FFF2-40B4-BE49-F238E27FC236}">
                  <a16:creationId xmlns:a16="http://schemas.microsoft.com/office/drawing/2014/main" id="{5976F9FB-EA2C-C4A1-8903-35C0D639E461}"/>
                </a:ext>
              </a:extLst>
            </p:cNvPr>
            <p:cNvGrpSpPr/>
            <p:nvPr/>
          </p:nvGrpSpPr>
          <p:grpSpPr>
            <a:xfrm>
              <a:off x="227015" y="1706934"/>
              <a:ext cx="3837910" cy="341998"/>
              <a:chOff x="227014" y="1706934"/>
              <a:chExt cx="5276319" cy="341998"/>
            </a:xfrm>
          </p:grpSpPr>
          <p:cxnSp>
            <p:nvCxnSpPr>
              <p:cNvPr id="103" name="直線矢印コネクタ 102">
                <a:extLst>
                  <a:ext uri="{FF2B5EF4-FFF2-40B4-BE49-F238E27FC236}">
                    <a16:creationId xmlns:a16="http://schemas.microsoft.com/office/drawing/2014/main" id="{60D359B2-D828-C549-47B9-02EE7D4329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4" y="2048932"/>
                <a:ext cx="5276319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104" name="正方形/長方形 103">
                <a:extLst>
                  <a:ext uri="{FF2B5EF4-FFF2-40B4-BE49-F238E27FC236}">
                    <a16:creationId xmlns:a16="http://schemas.microsoft.com/office/drawing/2014/main" id="{867A9205-5FFB-C4A2-8E06-3A3DEA50E443}"/>
                  </a:ext>
                </a:extLst>
              </p:cNvPr>
              <p:cNvSpPr/>
              <p:nvPr/>
            </p:nvSpPr>
            <p:spPr>
              <a:xfrm>
                <a:off x="227014" y="1706934"/>
                <a:ext cx="5276319" cy="29135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タスク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4F4E3C82-0079-D4F0-C232-E303654223EB}"/>
                </a:ext>
              </a:extLst>
            </p:cNvPr>
            <p:cNvGrpSpPr/>
            <p:nvPr/>
          </p:nvGrpSpPr>
          <p:grpSpPr>
            <a:xfrm>
              <a:off x="4177045" y="1706934"/>
              <a:ext cx="1306807" cy="341998"/>
              <a:chOff x="227014" y="1706934"/>
              <a:chExt cx="5276319" cy="341998"/>
            </a:xfrm>
          </p:grpSpPr>
          <p:cxnSp>
            <p:nvCxnSpPr>
              <p:cNvPr id="106" name="直線矢印コネクタ 105">
                <a:extLst>
                  <a:ext uri="{FF2B5EF4-FFF2-40B4-BE49-F238E27FC236}">
                    <a16:creationId xmlns:a16="http://schemas.microsoft.com/office/drawing/2014/main" id="{C6BC4AE9-CDC4-848C-EAC7-C0F654B3D6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4" y="2048932"/>
                <a:ext cx="5276319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269E4431-1296-EAE3-466B-0EF213C0B3D6}"/>
                  </a:ext>
                </a:extLst>
              </p:cNvPr>
              <p:cNvSpPr/>
              <p:nvPr/>
            </p:nvSpPr>
            <p:spPr>
              <a:xfrm>
                <a:off x="227014" y="1706934"/>
                <a:ext cx="5276319" cy="29135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役割分担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108" name="グループ化 107">
              <a:extLst>
                <a:ext uri="{FF2B5EF4-FFF2-40B4-BE49-F238E27FC236}">
                  <a16:creationId xmlns:a16="http://schemas.microsoft.com/office/drawing/2014/main" id="{3CC3F548-B9AB-A8FE-28D9-141AD719E694}"/>
                </a:ext>
              </a:extLst>
            </p:cNvPr>
            <p:cNvGrpSpPr/>
            <p:nvPr/>
          </p:nvGrpSpPr>
          <p:grpSpPr>
            <a:xfrm>
              <a:off x="4177045" y="2237543"/>
              <a:ext cx="604505" cy="341998"/>
              <a:chOff x="227014" y="1706934"/>
              <a:chExt cx="5276319" cy="341998"/>
            </a:xfrm>
          </p:grpSpPr>
          <p:cxnSp>
            <p:nvCxnSpPr>
              <p:cNvPr id="109" name="直線矢印コネクタ 108">
                <a:extLst>
                  <a:ext uri="{FF2B5EF4-FFF2-40B4-BE49-F238E27FC236}">
                    <a16:creationId xmlns:a16="http://schemas.microsoft.com/office/drawing/2014/main" id="{86779286-7BB9-9347-863F-D2BFCC0ABD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4" y="2048932"/>
                <a:ext cx="5276319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110" name="正方形/長方形 109">
                <a:extLst>
                  <a:ext uri="{FF2B5EF4-FFF2-40B4-BE49-F238E27FC236}">
                    <a16:creationId xmlns:a16="http://schemas.microsoft.com/office/drawing/2014/main" id="{AC553D01-1DA2-65A4-6994-A9316A27477D}"/>
                  </a:ext>
                </a:extLst>
              </p:cNvPr>
              <p:cNvSpPr/>
              <p:nvPr/>
            </p:nvSpPr>
            <p:spPr>
              <a:xfrm>
                <a:off x="227014" y="1706934"/>
                <a:ext cx="5276319" cy="29135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貴社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E4CF9FA6-10E0-1A96-F263-469F4B59921E}"/>
                </a:ext>
              </a:extLst>
            </p:cNvPr>
            <p:cNvGrpSpPr/>
            <p:nvPr/>
          </p:nvGrpSpPr>
          <p:grpSpPr>
            <a:xfrm>
              <a:off x="4879347" y="2237543"/>
              <a:ext cx="604505" cy="341998"/>
              <a:chOff x="227014" y="1706934"/>
              <a:chExt cx="5276319" cy="341998"/>
            </a:xfrm>
          </p:grpSpPr>
          <p:cxnSp>
            <p:nvCxnSpPr>
              <p:cNvPr id="112" name="直線矢印コネクタ 111">
                <a:extLst>
                  <a:ext uri="{FF2B5EF4-FFF2-40B4-BE49-F238E27FC236}">
                    <a16:creationId xmlns:a16="http://schemas.microsoft.com/office/drawing/2014/main" id="{B1ED1FB4-C64E-3C63-09EC-158E2FEB84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4" y="2048932"/>
                <a:ext cx="5276319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sp>
            <p:nvSpPr>
              <p:cNvPr id="113" name="正方形/長方形 112">
                <a:extLst>
                  <a:ext uri="{FF2B5EF4-FFF2-40B4-BE49-F238E27FC236}">
                    <a16:creationId xmlns:a16="http://schemas.microsoft.com/office/drawing/2014/main" id="{1C6F6E91-3BF3-3016-9C12-9DE02E694B05}"/>
                  </a:ext>
                </a:extLst>
              </p:cNvPr>
              <p:cNvSpPr/>
              <p:nvPr/>
            </p:nvSpPr>
            <p:spPr>
              <a:xfrm>
                <a:off x="227014" y="1706934"/>
                <a:ext cx="5276319" cy="29135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弊社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cxnSp>
          <p:nvCxnSpPr>
            <p:cNvPr id="114" name="直線矢印コネクタ 113">
              <a:extLst>
                <a:ext uri="{FF2B5EF4-FFF2-40B4-BE49-F238E27FC236}">
                  <a16:creationId xmlns:a16="http://schemas.microsoft.com/office/drawing/2014/main" id="{D15C2E59-9CA4-C212-4180-254E5C15E35E}"/>
                </a:ext>
              </a:extLst>
            </p:cNvPr>
            <p:cNvCxnSpPr>
              <a:cxnSpLocks/>
            </p:cNvCxnSpPr>
            <p:nvPr/>
          </p:nvCxnSpPr>
          <p:spPr>
            <a:xfrm>
              <a:off x="5595972" y="2048932"/>
              <a:ext cx="6369013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15" name="正方形/長方形 114">
              <a:extLst>
                <a:ext uri="{FF2B5EF4-FFF2-40B4-BE49-F238E27FC236}">
                  <a16:creationId xmlns:a16="http://schemas.microsoft.com/office/drawing/2014/main" id="{CC63F6A7-AB7B-0069-D7BE-A12BEF40E589}"/>
                </a:ext>
              </a:extLst>
            </p:cNvPr>
            <p:cNvSpPr/>
            <p:nvPr/>
          </p:nvSpPr>
          <p:spPr>
            <a:xfrm>
              <a:off x="5595972" y="1706934"/>
              <a:ext cx="6369013" cy="29135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スケジュール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16" name="直線矢印コネクタ 115">
              <a:extLst>
                <a:ext uri="{FF2B5EF4-FFF2-40B4-BE49-F238E27FC236}">
                  <a16:creationId xmlns:a16="http://schemas.microsoft.com/office/drawing/2014/main" id="{1D8C456A-B787-89B6-58FE-FA880C4EF86B}"/>
                </a:ext>
              </a:extLst>
            </p:cNvPr>
            <p:cNvCxnSpPr>
              <a:cxnSpLocks/>
            </p:cNvCxnSpPr>
            <p:nvPr/>
          </p:nvCxnSpPr>
          <p:spPr>
            <a:xfrm>
              <a:off x="5595972" y="2333068"/>
              <a:ext cx="405284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9082808C-0260-3753-5969-D49F94E29310}"/>
                </a:ext>
              </a:extLst>
            </p:cNvPr>
            <p:cNvSpPr/>
            <p:nvPr/>
          </p:nvSpPr>
          <p:spPr>
            <a:xfrm>
              <a:off x="5595972" y="2140019"/>
              <a:ext cx="405284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18" name="直線矢印コネクタ 117">
              <a:extLst>
                <a:ext uri="{FF2B5EF4-FFF2-40B4-BE49-F238E27FC236}">
                  <a16:creationId xmlns:a16="http://schemas.microsoft.com/office/drawing/2014/main" id="{81C11C8A-6F23-147B-F271-C5E61B207F61}"/>
                </a:ext>
              </a:extLst>
            </p:cNvPr>
            <p:cNvCxnSpPr>
              <a:cxnSpLocks/>
            </p:cNvCxnSpPr>
            <p:nvPr/>
          </p:nvCxnSpPr>
          <p:spPr>
            <a:xfrm>
              <a:off x="5595972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id="{068DCF71-FE3B-AB49-E6C8-C29A705D169C}"/>
                </a:ext>
              </a:extLst>
            </p:cNvPr>
            <p:cNvSpPr/>
            <p:nvPr/>
          </p:nvSpPr>
          <p:spPr>
            <a:xfrm>
              <a:off x="5595972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20" name="直線矢印コネクタ 119">
              <a:extLst>
                <a:ext uri="{FF2B5EF4-FFF2-40B4-BE49-F238E27FC236}">
                  <a16:creationId xmlns:a16="http://schemas.microsoft.com/office/drawing/2014/main" id="{AC3549EE-5835-009C-6396-621E2354D414}"/>
                </a:ext>
              </a:extLst>
            </p:cNvPr>
            <p:cNvCxnSpPr>
              <a:cxnSpLocks/>
            </p:cNvCxnSpPr>
            <p:nvPr/>
          </p:nvCxnSpPr>
          <p:spPr>
            <a:xfrm>
              <a:off x="6130212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ACE36C19-5C65-0440-47FE-CEA3CC6DA102}"/>
                </a:ext>
              </a:extLst>
            </p:cNvPr>
            <p:cNvSpPr/>
            <p:nvPr/>
          </p:nvSpPr>
          <p:spPr>
            <a:xfrm>
              <a:off x="6130212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4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15C5C73D-4864-2352-F331-8DCF1D3714EB}"/>
                </a:ext>
              </a:extLst>
            </p:cNvPr>
            <p:cNvCxnSpPr>
              <a:cxnSpLocks/>
            </p:cNvCxnSpPr>
            <p:nvPr/>
          </p:nvCxnSpPr>
          <p:spPr>
            <a:xfrm>
              <a:off x="6130212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1A588EDC-93C0-D107-AC04-EEA4C057418E}"/>
                </a:ext>
              </a:extLst>
            </p:cNvPr>
            <p:cNvSpPr/>
            <p:nvPr/>
          </p:nvSpPr>
          <p:spPr>
            <a:xfrm>
              <a:off x="6130212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150991DF-8893-F143-F1D8-C258277A75AE}"/>
                </a:ext>
              </a:extLst>
            </p:cNvPr>
            <p:cNvCxnSpPr>
              <a:cxnSpLocks/>
            </p:cNvCxnSpPr>
            <p:nvPr/>
          </p:nvCxnSpPr>
          <p:spPr>
            <a:xfrm>
              <a:off x="6589924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5" name="正方形/長方形 124">
              <a:extLst>
                <a:ext uri="{FF2B5EF4-FFF2-40B4-BE49-F238E27FC236}">
                  <a16:creationId xmlns:a16="http://schemas.microsoft.com/office/drawing/2014/main" id="{13798F11-C58E-FB8C-0F24-64E77BC1E08B}"/>
                </a:ext>
              </a:extLst>
            </p:cNvPr>
            <p:cNvSpPr/>
            <p:nvPr/>
          </p:nvSpPr>
          <p:spPr>
            <a:xfrm>
              <a:off x="6589924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26" name="直線矢印コネクタ 125">
              <a:extLst>
                <a:ext uri="{FF2B5EF4-FFF2-40B4-BE49-F238E27FC236}">
                  <a16:creationId xmlns:a16="http://schemas.microsoft.com/office/drawing/2014/main" id="{A9DFCA11-1591-3815-27CB-CA51CB4AC685}"/>
                </a:ext>
              </a:extLst>
            </p:cNvPr>
            <p:cNvCxnSpPr>
              <a:cxnSpLocks/>
            </p:cNvCxnSpPr>
            <p:nvPr/>
          </p:nvCxnSpPr>
          <p:spPr>
            <a:xfrm>
              <a:off x="7124165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B4C1E4A8-BDD1-E690-A639-DF7006481B6E}"/>
                </a:ext>
              </a:extLst>
            </p:cNvPr>
            <p:cNvSpPr/>
            <p:nvPr/>
          </p:nvSpPr>
          <p:spPr>
            <a:xfrm>
              <a:off x="7124165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5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28" name="直線矢印コネクタ 127">
              <a:extLst>
                <a:ext uri="{FF2B5EF4-FFF2-40B4-BE49-F238E27FC236}">
                  <a16:creationId xmlns:a16="http://schemas.microsoft.com/office/drawing/2014/main" id="{FCD02F14-675D-0C2B-1A84-88D38859EEF4}"/>
                </a:ext>
              </a:extLst>
            </p:cNvPr>
            <p:cNvCxnSpPr>
              <a:cxnSpLocks/>
            </p:cNvCxnSpPr>
            <p:nvPr/>
          </p:nvCxnSpPr>
          <p:spPr>
            <a:xfrm>
              <a:off x="7124165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9" name="正方形/長方形 128">
              <a:extLst>
                <a:ext uri="{FF2B5EF4-FFF2-40B4-BE49-F238E27FC236}">
                  <a16:creationId xmlns:a16="http://schemas.microsoft.com/office/drawing/2014/main" id="{3C017DF5-E395-CBE2-7CAA-49276AD8E02E}"/>
                </a:ext>
              </a:extLst>
            </p:cNvPr>
            <p:cNvSpPr/>
            <p:nvPr/>
          </p:nvSpPr>
          <p:spPr>
            <a:xfrm>
              <a:off x="7124165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30" name="直線矢印コネクタ 129">
              <a:extLst>
                <a:ext uri="{FF2B5EF4-FFF2-40B4-BE49-F238E27FC236}">
                  <a16:creationId xmlns:a16="http://schemas.microsoft.com/office/drawing/2014/main" id="{D4C00122-DF26-9DAC-4597-E1F503A45C97}"/>
                </a:ext>
              </a:extLst>
            </p:cNvPr>
            <p:cNvCxnSpPr>
              <a:cxnSpLocks/>
            </p:cNvCxnSpPr>
            <p:nvPr/>
          </p:nvCxnSpPr>
          <p:spPr>
            <a:xfrm>
              <a:off x="7583877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8DAE8545-E2C1-F66B-5DBE-4A1FA2C55093}"/>
                </a:ext>
              </a:extLst>
            </p:cNvPr>
            <p:cNvSpPr/>
            <p:nvPr/>
          </p:nvSpPr>
          <p:spPr>
            <a:xfrm>
              <a:off x="7583877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32" name="直線矢印コネクタ 131">
              <a:extLst>
                <a:ext uri="{FF2B5EF4-FFF2-40B4-BE49-F238E27FC236}">
                  <a16:creationId xmlns:a16="http://schemas.microsoft.com/office/drawing/2014/main" id="{2FADDAB0-CCF4-1A56-E731-6CC71F152C85}"/>
                </a:ext>
              </a:extLst>
            </p:cNvPr>
            <p:cNvCxnSpPr>
              <a:cxnSpLocks/>
            </p:cNvCxnSpPr>
            <p:nvPr/>
          </p:nvCxnSpPr>
          <p:spPr>
            <a:xfrm>
              <a:off x="8118117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E55AC2FD-A5D6-0736-CCE4-A67BBC6FF218}"/>
                </a:ext>
              </a:extLst>
            </p:cNvPr>
            <p:cNvSpPr/>
            <p:nvPr/>
          </p:nvSpPr>
          <p:spPr>
            <a:xfrm>
              <a:off x="8118117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6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137F045A-8926-CE5A-937B-E677A2391A83}"/>
                </a:ext>
              </a:extLst>
            </p:cNvPr>
            <p:cNvCxnSpPr>
              <a:cxnSpLocks/>
            </p:cNvCxnSpPr>
            <p:nvPr/>
          </p:nvCxnSpPr>
          <p:spPr>
            <a:xfrm>
              <a:off x="8118117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5" name="正方形/長方形 134">
              <a:extLst>
                <a:ext uri="{FF2B5EF4-FFF2-40B4-BE49-F238E27FC236}">
                  <a16:creationId xmlns:a16="http://schemas.microsoft.com/office/drawing/2014/main" id="{183F5185-F946-88AE-D713-25228FA37D26}"/>
                </a:ext>
              </a:extLst>
            </p:cNvPr>
            <p:cNvSpPr/>
            <p:nvPr/>
          </p:nvSpPr>
          <p:spPr>
            <a:xfrm>
              <a:off x="8118117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160E38B2-6608-8A1C-2B9A-BFF3FDE2944F}"/>
                </a:ext>
              </a:extLst>
            </p:cNvPr>
            <p:cNvCxnSpPr>
              <a:cxnSpLocks/>
            </p:cNvCxnSpPr>
            <p:nvPr/>
          </p:nvCxnSpPr>
          <p:spPr>
            <a:xfrm>
              <a:off x="8577829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DB446CD5-2A8C-4CD8-D300-CD5C86DC6BE9}"/>
                </a:ext>
              </a:extLst>
            </p:cNvPr>
            <p:cNvSpPr/>
            <p:nvPr/>
          </p:nvSpPr>
          <p:spPr>
            <a:xfrm>
              <a:off x="8577829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38" name="直線矢印コネクタ 137">
              <a:extLst>
                <a:ext uri="{FF2B5EF4-FFF2-40B4-BE49-F238E27FC236}">
                  <a16:creationId xmlns:a16="http://schemas.microsoft.com/office/drawing/2014/main" id="{EF506CB2-CB43-0201-789C-28D4B0BCEAF0}"/>
                </a:ext>
              </a:extLst>
            </p:cNvPr>
            <p:cNvCxnSpPr>
              <a:cxnSpLocks/>
            </p:cNvCxnSpPr>
            <p:nvPr/>
          </p:nvCxnSpPr>
          <p:spPr>
            <a:xfrm>
              <a:off x="9112069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9" name="正方形/長方形 138">
              <a:extLst>
                <a:ext uri="{FF2B5EF4-FFF2-40B4-BE49-F238E27FC236}">
                  <a16:creationId xmlns:a16="http://schemas.microsoft.com/office/drawing/2014/main" id="{85A7ADA6-F4CC-A7AE-5A5A-FD45508AD325}"/>
                </a:ext>
              </a:extLst>
            </p:cNvPr>
            <p:cNvSpPr/>
            <p:nvPr/>
          </p:nvSpPr>
          <p:spPr>
            <a:xfrm>
              <a:off x="9112069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40" name="直線矢印コネクタ 139">
              <a:extLst>
                <a:ext uri="{FF2B5EF4-FFF2-40B4-BE49-F238E27FC236}">
                  <a16:creationId xmlns:a16="http://schemas.microsoft.com/office/drawing/2014/main" id="{985C64A1-A9BA-269A-4234-A772DC642ECB}"/>
                </a:ext>
              </a:extLst>
            </p:cNvPr>
            <p:cNvCxnSpPr>
              <a:cxnSpLocks/>
            </p:cNvCxnSpPr>
            <p:nvPr/>
          </p:nvCxnSpPr>
          <p:spPr>
            <a:xfrm>
              <a:off x="9112069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B98F8115-EBDC-49D3-F26C-6F67C7100DF3}"/>
                </a:ext>
              </a:extLst>
            </p:cNvPr>
            <p:cNvSpPr/>
            <p:nvPr/>
          </p:nvSpPr>
          <p:spPr>
            <a:xfrm>
              <a:off x="9112069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42" name="直線矢印コネクタ 141">
              <a:extLst>
                <a:ext uri="{FF2B5EF4-FFF2-40B4-BE49-F238E27FC236}">
                  <a16:creationId xmlns:a16="http://schemas.microsoft.com/office/drawing/2014/main" id="{1B1F1941-63A2-ACE4-D3ED-4708FFDE98DF}"/>
                </a:ext>
              </a:extLst>
            </p:cNvPr>
            <p:cNvCxnSpPr>
              <a:cxnSpLocks/>
            </p:cNvCxnSpPr>
            <p:nvPr/>
          </p:nvCxnSpPr>
          <p:spPr>
            <a:xfrm>
              <a:off x="9571781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43" name="正方形/長方形 142">
              <a:extLst>
                <a:ext uri="{FF2B5EF4-FFF2-40B4-BE49-F238E27FC236}">
                  <a16:creationId xmlns:a16="http://schemas.microsoft.com/office/drawing/2014/main" id="{775FEE9B-84CF-32DD-B6A2-B48817BDA9C3}"/>
                </a:ext>
              </a:extLst>
            </p:cNvPr>
            <p:cNvSpPr/>
            <p:nvPr/>
          </p:nvSpPr>
          <p:spPr>
            <a:xfrm>
              <a:off x="9571781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44" name="直線矢印コネクタ 143">
              <a:extLst>
                <a:ext uri="{FF2B5EF4-FFF2-40B4-BE49-F238E27FC236}">
                  <a16:creationId xmlns:a16="http://schemas.microsoft.com/office/drawing/2014/main" id="{FA29C507-E933-7F5F-3C70-88BC27CBED45}"/>
                </a:ext>
              </a:extLst>
            </p:cNvPr>
            <p:cNvCxnSpPr>
              <a:cxnSpLocks/>
            </p:cNvCxnSpPr>
            <p:nvPr/>
          </p:nvCxnSpPr>
          <p:spPr>
            <a:xfrm>
              <a:off x="10106021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45" name="正方形/長方形 144">
              <a:extLst>
                <a:ext uri="{FF2B5EF4-FFF2-40B4-BE49-F238E27FC236}">
                  <a16:creationId xmlns:a16="http://schemas.microsoft.com/office/drawing/2014/main" id="{3EEC2CEC-74AE-A0D7-2D27-8258CE017FEB}"/>
                </a:ext>
              </a:extLst>
            </p:cNvPr>
            <p:cNvSpPr/>
            <p:nvPr/>
          </p:nvSpPr>
          <p:spPr>
            <a:xfrm>
              <a:off x="10106021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8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46" name="直線矢印コネクタ 145">
              <a:extLst>
                <a:ext uri="{FF2B5EF4-FFF2-40B4-BE49-F238E27FC236}">
                  <a16:creationId xmlns:a16="http://schemas.microsoft.com/office/drawing/2014/main" id="{306AB878-CD51-1C79-6A4C-E52A602932DE}"/>
                </a:ext>
              </a:extLst>
            </p:cNvPr>
            <p:cNvCxnSpPr>
              <a:cxnSpLocks/>
            </p:cNvCxnSpPr>
            <p:nvPr/>
          </p:nvCxnSpPr>
          <p:spPr>
            <a:xfrm>
              <a:off x="10106021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47" name="正方形/長方形 146">
              <a:extLst>
                <a:ext uri="{FF2B5EF4-FFF2-40B4-BE49-F238E27FC236}">
                  <a16:creationId xmlns:a16="http://schemas.microsoft.com/office/drawing/2014/main" id="{1F4BCC14-CB3F-F78E-12E1-A8ECDEEE117D}"/>
                </a:ext>
              </a:extLst>
            </p:cNvPr>
            <p:cNvSpPr/>
            <p:nvPr/>
          </p:nvSpPr>
          <p:spPr>
            <a:xfrm>
              <a:off x="10106021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48" name="直線矢印コネクタ 147">
              <a:extLst>
                <a:ext uri="{FF2B5EF4-FFF2-40B4-BE49-F238E27FC236}">
                  <a16:creationId xmlns:a16="http://schemas.microsoft.com/office/drawing/2014/main" id="{7809C94F-5C35-5DF3-D7B9-2C33A790C5C0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734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56791FE0-95D2-3DFC-64DF-DA181F2A4FA7}"/>
                </a:ext>
              </a:extLst>
            </p:cNvPr>
            <p:cNvSpPr/>
            <p:nvPr/>
          </p:nvSpPr>
          <p:spPr>
            <a:xfrm>
              <a:off x="10565734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50" name="直線矢印コネクタ 149">
              <a:extLst>
                <a:ext uri="{FF2B5EF4-FFF2-40B4-BE49-F238E27FC236}">
                  <a16:creationId xmlns:a16="http://schemas.microsoft.com/office/drawing/2014/main" id="{A2C65280-5757-DC87-7BD2-2E7A21ACF557}"/>
                </a:ext>
              </a:extLst>
            </p:cNvPr>
            <p:cNvCxnSpPr>
              <a:cxnSpLocks/>
            </p:cNvCxnSpPr>
            <p:nvPr/>
          </p:nvCxnSpPr>
          <p:spPr>
            <a:xfrm>
              <a:off x="11099974" y="2333068"/>
              <a:ext cx="86501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51" name="正方形/長方形 150">
              <a:extLst>
                <a:ext uri="{FF2B5EF4-FFF2-40B4-BE49-F238E27FC236}">
                  <a16:creationId xmlns:a16="http://schemas.microsoft.com/office/drawing/2014/main" id="{D4D070EF-9110-3FE9-1BDA-E273C8AC8FB6}"/>
                </a:ext>
              </a:extLst>
            </p:cNvPr>
            <p:cNvSpPr/>
            <p:nvPr/>
          </p:nvSpPr>
          <p:spPr>
            <a:xfrm>
              <a:off x="11099974" y="2140019"/>
              <a:ext cx="865015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9</a:t>
              </a: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52" name="直線矢印コネクタ 151">
              <a:extLst>
                <a:ext uri="{FF2B5EF4-FFF2-40B4-BE49-F238E27FC236}">
                  <a16:creationId xmlns:a16="http://schemas.microsoft.com/office/drawing/2014/main" id="{89B559FF-1C76-106F-F052-EA7FD9E886E8}"/>
                </a:ext>
              </a:extLst>
            </p:cNvPr>
            <p:cNvCxnSpPr>
              <a:cxnSpLocks/>
            </p:cNvCxnSpPr>
            <p:nvPr/>
          </p:nvCxnSpPr>
          <p:spPr>
            <a:xfrm>
              <a:off x="11099974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1E9408D3-A33C-735D-C65A-A3CB684103F5}"/>
                </a:ext>
              </a:extLst>
            </p:cNvPr>
            <p:cNvSpPr/>
            <p:nvPr/>
          </p:nvSpPr>
          <p:spPr>
            <a:xfrm>
              <a:off x="11099974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前半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cxnSp>
          <p:nvCxnSpPr>
            <p:cNvPr id="154" name="直線矢印コネクタ 153">
              <a:extLst>
                <a:ext uri="{FF2B5EF4-FFF2-40B4-BE49-F238E27FC236}">
                  <a16:creationId xmlns:a16="http://schemas.microsoft.com/office/drawing/2014/main" id="{6D5E6CC7-6B14-E894-5D51-E4375D78680F}"/>
                </a:ext>
              </a:extLst>
            </p:cNvPr>
            <p:cNvCxnSpPr>
              <a:cxnSpLocks/>
            </p:cNvCxnSpPr>
            <p:nvPr/>
          </p:nvCxnSpPr>
          <p:spPr>
            <a:xfrm>
              <a:off x="11559686" y="2575887"/>
              <a:ext cx="405302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55" name="正方形/長方形 154">
              <a:extLst>
                <a:ext uri="{FF2B5EF4-FFF2-40B4-BE49-F238E27FC236}">
                  <a16:creationId xmlns:a16="http://schemas.microsoft.com/office/drawing/2014/main" id="{278E6836-0CFC-653D-11E1-633B745B31CE}"/>
                </a:ext>
              </a:extLst>
            </p:cNvPr>
            <p:cNvSpPr/>
            <p:nvPr/>
          </p:nvSpPr>
          <p:spPr>
            <a:xfrm>
              <a:off x="11559686" y="2382838"/>
              <a:ext cx="405302" cy="16446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後半</a:t>
              </a: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grpSp>
          <p:nvGrpSpPr>
            <p:cNvPr id="156" name="グループ化 155">
              <a:extLst>
                <a:ext uri="{FF2B5EF4-FFF2-40B4-BE49-F238E27FC236}">
                  <a16:creationId xmlns:a16="http://schemas.microsoft.com/office/drawing/2014/main" id="{A095EEC6-6864-C593-86B7-910894AF5CBF}"/>
                </a:ext>
              </a:extLst>
            </p:cNvPr>
            <p:cNvGrpSpPr/>
            <p:nvPr/>
          </p:nvGrpSpPr>
          <p:grpSpPr>
            <a:xfrm>
              <a:off x="227015" y="2731684"/>
              <a:ext cx="11737973" cy="3573694"/>
              <a:chOff x="227015" y="3048128"/>
              <a:chExt cx="11737973" cy="3248813"/>
            </a:xfrm>
          </p:grpSpPr>
          <p:cxnSp>
            <p:nvCxnSpPr>
              <p:cNvPr id="157" name="直線矢印コネクタ 156">
                <a:extLst>
                  <a:ext uri="{FF2B5EF4-FFF2-40B4-BE49-F238E27FC236}">
                    <a16:creationId xmlns:a16="http://schemas.microsoft.com/office/drawing/2014/main" id="{66EBD32F-87B4-30A3-867D-FC93DD7517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4094131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58" name="正方形/長方形 157">
                <a:extLst>
                  <a:ext uri="{FF2B5EF4-FFF2-40B4-BE49-F238E27FC236}">
                    <a16:creationId xmlns:a16="http://schemas.microsoft.com/office/drawing/2014/main" id="{50CD1CB2-BDF7-92E7-D3BB-CF5A1BB6D506}"/>
                  </a:ext>
                </a:extLst>
              </p:cNvPr>
              <p:cNvSpPr/>
              <p:nvPr/>
            </p:nvSpPr>
            <p:spPr>
              <a:xfrm>
                <a:off x="227015" y="3823673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コンテスト企画・コンテストページの公開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59" name="正方形/長方形 158">
                <a:extLst>
                  <a:ext uri="{FF2B5EF4-FFF2-40B4-BE49-F238E27FC236}">
                    <a16:creationId xmlns:a16="http://schemas.microsoft.com/office/drawing/2014/main" id="{EFE74BFE-50F1-0046-D5AD-F90733266F9F}"/>
                  </a:ext>
                </a:extLst>
              </p:cNvPr>
              <p:cNvSpPr/>
              <p:nvPr/>
            </p:nvSpPr>
            <p:spPr>
              <a:xfrm>
                <a:off x="4177045" y="3823673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sp>
            <p:nvSpPr>
              <p:cNvPr id="160" name="正方形/長方形 159">
                <a:extLst>
                  <a:ext uri="{FF2B5EF4-FFF2-40B4-BE49-F238E27FC236}">
                    <a16:creationId xmlns:a16="http://schemas.microsoft.com/office/drawing/2014/main" id="{61855CCB-1211-0214-DE31-9DB7334ECD70}"/>
                  </a:ext>
                </a:extLst>
              </p:cNvPr>
              <p:cNvSpPr/>
              <p:nvPr/>
            </p:nvSpPr>
            <p:spPr>
              <a:xfrm>
                <a:off x="4879346" y="3823673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61" name="直線矢印コネクタ 160">
                <a:extLst>
                  <a:ext uri="{FF2B5EF4-FFF2-40B4-BE49-F238E27FC236}">
                    <a16:creationId xmlns:a16="http://schemas.microsoft.com/office/drawing/2014/main" id="{BC25728B-5D2C-B0FA-F730-44A8EEE823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4476267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62" name="正方形/長方形 161">
                <a:extLst>
                  <a:ext uri="{FF2B5EF4-FFF2-40B4-BE49-F238E27FC236}">
                    <a16:creationId xmlns:a16="http://schemas.microsoft.com/office/drawing/2014/main" id="{4D86ADB0-B0EA-3B01-DE32-C96344008DFA}"/>
                  </a:ext>
                </a:extLst>
              </p:cNvPr>
              <p:cNvSpPr/>
              <p:nvPr/>
            </p:nvSpPr>
            <p:spPr>
              <a:xfrm>
                <a:off x="227015" y="4205809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コンテストの応募受付・終了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63" name="正方形/長方形 162">
                <a:extLst>
                  <a:ext uri="{FF2B5EF4-FFF2-40B4-BE49-F238E27FC236}">
                    <a16:creationId xmlns:a16="http://schemas.microsoft.com/office/drawing/2014/main" id="{AF77C2CE-920B-BF82-61B9-CF5DADC1C131}"/>
                  </a:ext>
                </a:extLst>
              </p:cNvPr>
              <p:cNvSpPr/>
              <p:nvPr/>
            </p:nvSpPr>
            <p:spPr>
              <a:xfrm>
                <a:off x="4177045" y="4205809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sp>
            <p:nvSpPr>
              <p:cNvPr id="164" name="正方形/長方形 163">
                <a:extLst>
                  <a:ext uri="{FF2B5EF4-FFF2-40B4-BE49-F238E27FC236}">
                    <a16:creationId xmlns:a16="http://schemas.microsoft.com/office/drawing/2014/main" id="{6D13CECE-9512-FC22-55F2-B3706173C498}"/>
                  </a:ext>
                </a:extLst>
              </p:cNvPr>
              <p:cNvSpPr/>
              <p:nvPr/>
            </p:nvSpPr>
            <p:spPr>
              <a:xfrm>
                <a:off x="4879346" y="4205809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65" name="直線矢印コネクタ 164">
                <a:extLst>
                  <a:ext uri="{FF2B5EF4-FFF2-40B4-BE49-F238E27FC236}">
                    <a16:creationId xmlns:a16="http://schemas.microsoft.com/office/drawing/2014/main" id="{A1A0FC0B-6673-3771-6933-732A602504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4858403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66" name="正方形/長方形 165">
                <a:extLst>
                  <a:ext uri="{FF2B5EF4-FFF2-40B4-BE49-F238E27FC236}">
                    <a16:creationId xmlns:a16="http://schemas.microsoft.com/office/drawing/2014/main" id="{EC0B5531-18FC-4BD8-3750-FD1B26E5D116}"/>
                  </a:ext>
                </a:extLst>
              </p:cNvPr>
              <p:cNvSpPr/>
              <p:nvPr/>
            </p:nvSpPr>
            <p:spPr>
              <a:xfrm>
                <a:off x="227015" y="4587945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コンテストの開催および評価・結果発表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67" name="正方形/長方形 166">
                <a:extLst>
                  <a:ext uri="{FF2B5EF4-FFF2-40B4-BE49-F238E27FC236}">
                    <a16:creationId xmlns:a16="http://schemas.microsoft.com/office/drawing/2014/main" id="{210CC643-2CEF-558B-8F55-1CC602AC2B74}"/>
                  </a:ext>
                </a:extLst>
              </p:cNvPr>
              <p:cNvSpPr/>
              <p:nvPr/>
            </p:nvSpPr>
            <p:spPr>
              <a:xfrm>
                <a:off x="4177045" y="4587945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sp>
            <p:nvSpPr>
              <p:cNvPr id="168" name="正方形/長方形 167">
                <a:extLst>
                  <a:ext uri="{FF2B5EF4-FFF2-40B4-BE49-F238E27FC236}">
                    <a16:creationId xmlns:a16="http://schemas.microsoft.com/office/drawing/2014/main" id="{3AB55805-4AED-0537-7DEE-A03AC783BD99}"/>
                  </a:ext>
                </a:extLst>
              </p:cNvPr>
              <p:cNvSpPr/>
              <p:nvPr/>
            </p:nvSpPr>
            <p:spPr>
              <a:xfrm>
                <a:off x="4879346" y="4587945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69" name="直線矢印コネクタ 168">
                <a:extLst>
                  <a:ext uri="{FF2B5EF4-FFF2-40B4-BE49-F238E27FC236}">
                    <a16:creationId xmlns:a16="http://schemas.microsoft.com/office/drawing/2014/main" id="{9F6837DE-BFCA-007F-0C7F-6B78217692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5240539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70" name="正方形/長方形 169">
                <a:extLst>
                  <a:ext uri="{FF2B5EF4-FFF2-40B4-BE49-F238E27FC236}">
                    <a16:creationId xmlns:a16="http://schemas.microsoft.com/office/drawing/2014/main" id="{FEC267FA-81F0-7890-D4EA-452776BA1D2F}"/>
                  </a:ext>
                </a:extLst>
              </p:cNvPr>
              <p:cNvSpPr/>
              <p:nvPr/>
            </p:nvSpPr>
            <p:spPr>
              <a:xfrm>
                <a:off x="227015" y="4970081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参加者の無料利用開始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1" name="正方形/長方形 170">
                <a:extLst>
                  <a:ext uri="{FF2B5EF4-FFF2-40B4-BE49-F238E27FC236}">
                    <a16:creationId xmlns:a16="http://schemas.microsoft.com/office/drawing/2014/main" id="{B8694826-9E16-7B7E-09D0-240DA3C0EB36}"/>
                  </a:ext>
                </a:extLst>
              </p:cNvPr>
              <p:cNvSpPr/>
              <p:nvPr/>
            </p:nvSpPr>
            <p:spPr>
              <a:xfrm>
                <a:off x="4177045" y="4970081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2" name="正方形/長方形 171">
                <a:extLst>
                  <a:ext uri="{FF2B5EF4-FFF2-40B4-BE49-F238E27FC236}">
                    <a16:creationId xmlns:a16="http://schemas.microsoft.com/office/drawing/2014/main" id="{E1782AEA-C085-C259-A6CE-9D0F49B7D84B}"/>
                  </a:ext>
                </a:extLst>
              </p:cNvPr>
              <p:cNvSpPr/>
              <p:nvPr/>
            </p:nvSpPr>
            <p:spPr>
              <a:xfrm>
                <a:off x="4879346" y="4970081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cxnSp>
            <p:nvCxnSpPr>
              <p:cNvPr id="173" name="直線矢印コネクタ 172">
                <a:extLst>
                  <a:ext uri="{FF2B5EF4-FFF2-40B4-BE49-F238E27FC236}">
                    <a16:creationId xmlns:a16="http://schemas.microsoft.com/office/drawing/2014/main" id="{3063FC9C-73AD-361A-042C-36A0AFE3A1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5622675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74" name="正方形/長方形 173">
                <a:extLst>
                  <a:ext uri="{FF2B5EF4-FFF2-40B4-BE49-F238E27FC236}">
                    <a16:creationId xmlns:a16="http://schemas.microsoft.com/office/drawing/2014/main" id="{664F4F47-6B32-4E71-64F6-1BDC8DBAAC99}"/>
                  </a:ext>
                </a:extLst>
              </p:cNvPr>
              <p:cNvSpPr/>
              <p:nvPr/>
            </p:nvSpPr>
            <p:spPr>
              <a:xfrm>
                <a:off x="227015" y="5352217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無料利用の案内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5" name="正方形/長方形 174">
                <a:extLst>
                  <a:ext uri="{FF2B5EF4-FFF2-40B4-BE49-F238E27FC236}">
                    <a16:creationId xmlns:a16="http://schemas.microsoft.com/office/drawing/2014/main" id="{B35088D4-25AD-B185-4C4E-EF4722456634}"/>
                  </a:ext>
                </a:extLst>
              </p:cNvPr>
              <p:cNvSpPr/>
              <p:nvPr/>
            </p:nvSpPr>
            <p:spPr>
              <a:xfrm>
                <a:off x="4177045" y="5352217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sp>
            <p:nvSpPr>
              <p:cNvPr id="176" name="正方形/長方形 175">
                <a:extLst>
                  <a:ext uri="{FF2B5EF4-FFF2-40B4-BE49-F238E27FC236}">
                    <a16:creationId xmlns:a16="http://schemas.microsoft.com/office/drawing/2014/main" id="{241D341E-85D2-2754-1364-F1C44142D3FB}"/>
                  </a:ext>
                </a:extLst>
              </p:cNvPr>
              <p:cNvSpPr/>
              <p:nvPr/>
            </p:nvSpPr>
            <p:spPr>
              <a:xfrm>
                <a:off x="4879346" y="5352217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77" name="直線矢印コネクタ 176">
                <a:extLst>
                  <a:ext uri="{FF2B5EF4-FFF2-40B4-BE49-F238E27FC236}">
                    <a16:creationId xmlns:a16="http://schemas.microsoft.com/office/drawing/2014/main" id="{850105BC-D9F0-CA35-49EC-9FECA45CA9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6004811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78" name="正方形/長方形 177">
                <a:extLst>
                  <a:ext uri="{FF2B5EF4-FFF2-40B4-BE49-F238E27FC236}">
                    <a16:creationId xmlns:a16="http://schemas.microsoft.com/office/drawing/2014/main" id="{E7480B10-951E-DA78-BC1B-9198591E195C}"/>
                  </a:ext>
                </a:extLst>
              </p:cNvPr>
              <p:cNvSpPr/>
              <p:nvPr/>
            </p:nvSpPr>
            <p:spPr>
              <a:xfrm>
                <a:off x="227015" y="5734353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効果検証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9" name="正方形/長方形 178">
                <a:extLst>
                  <a:ext uri="{FF2B5EF4-FFF2-40B4-BE49-F238E27FC236}">
                    <a16:creationId xmlns:a16="http://schemas.microsoft.com/office/drawing/2014/main" id="{9A149718-058E-5163-758C-CD9C5E9EAB17}"/>
                  </a:ext>
                </a:extLst>
              </p:cNvPr>
              <p:cNvSpPr/>
              <p:nvPr/>
            </p:nvSpPr>
            <p:spPr>
              <a:xfrm>
                <a:off x="4177045" y="5734353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0" name="正方形/長方形 179">
                <a:extLst>
                  <a:ext uri="{FF2B5EF4-FFF2-40B4-BE49-F238E27FC236}">
                    <a16:creationId xmlns:a16="http://schemas.microsoft.com/office/drawing/2014/main" id="{56E71941-D7DE-226D-B0D7-AD0F464656DB}"/>
                  </a:ext>
                </a:extLst>
              </p:cNvPr>
              <p:cNvSpPr/>
              <p:nvPr/>
            </p:nvSpPr>
            <p:spPr>
              <a:xfrm>
                <a:off x="4879346" y="5734353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cxnSp>
            <p:nvCxnSpPr>
              <p:cNvPr id="181" name="直線矢印コネクタ 180">
                <a:extLst>
                  <a:ext uri="{FF2B5EF4-FFF2-40B4-BE49-F238E27FC236}">
                    <a16:creationId xmlns:a16="http://schemas.microsoft.com/office/drawing/2014/main" id="{43E224E7-C9B9-CCF1-D85C-8E6A8EDE10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3701499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82" name="正方形/長方形 181">
                <a:extLst>
                  <a:ext uri="{FF2B5EF4-FFF2-40B4-BE49-F238E27FC236}">
                    <a16:creationId xmlns:a16="http://schemas.microsoft.com/office/drawing/2014/main" id="{21A286C2-6B2D-B987-DD4B-3A589124147F}"/>
                  </a:ext>
                </a:extLst>
              </p:cNvPr>
              <p:cNvSpPr/>
              <p:nvPr/>
            </p:nvSpPr>
            <p:spPr>
              <a:xfrm>
                <a:off x="227015" y="6116489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今後の協業に関する協議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3" name="正方形/長方形 182">
                <a:extLst>
                  <a:ext uri="{FF2B5EF4-FFF2-40B4-BE49-F238E27FC236}">
                    <a16:creationId xmlns:a16="http://schemas.microsoft.com/office/drawing/2014/main" id="{80A88F58-A709-A943-1C54-D3F78A23C410}"/>
                  </a:ext>
                </a:extLst>
              </p:cNvPr>
              <p:cNvSpPr/>
              <p:nvPr/>
            </p:nvSpPr>
            <p:spPr>
              <a:xfrm>
                <a:off x="4177045" y="6116489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4" name="正方形/長方形 183">
                <a:extLst>
                  <a:ext uri="{FF2B5EF4-FFF2-40B4-BE49-F238E27FC236}">
                    <a16:creationId xmlns:a16="http://schemas.microsoft.com/office/drawing/2014/main" id="{F03D8479-ED98-066D-7F09-9F71FA06FAA5}"/>
                  </a:ext>
                </a:extLst>
              </p:cNvPr>
              <p:cNvSpPr/>
              <p:nvPr/>
            </p:nvSpPr>
            <p:spPr>
              <a:xfrm>
                <a:off x="4879346" y="6116489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5" name="正方形/長方形 184">
                <a:extLst>
                  <a:ext uri="{FF2B5EF4-FFF2-40B4-BE49-F238E27FC236}">
                    <a16:creationId xmlns:a16="http://schemas.microsoft.com/office/drawing/2014/main" id="{0A13158B-6A72-00E5-D0E7-1F3D5F60FF2E}"/>
                  </a:ext>
                </a:extLst>
              </p:cNvPr>
              <p:cNvSpPr/>
              <p:nvPr/>
            </p:nvSpPr>
            <p:spPr>
              <a:xfrm>
                <a:off x="227015" y="3048128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本協業に係る契約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6" name="正方形/長方形 185">
                <a:extLst>
                  <a:ext uri="{FF2B5EF4-FFF2-40B4-BE49-F238E27FC236}">
                    <a16:creationId xmlns:a16="http://schemas.microsoft.com/office/drawing/2014/main" id="{8A7E55DE-F407-FF0A-5DB0-9EB92C62E616}"/>
                  </a:ext>
                </a:extLst>
              </p:cNvPr>
              <p:cNvSpPr/>
              <p:nvPr/>
            </p:nvSpPr>
            <p:spPr>
              <a:xfrm>
                <a:off x="4177045" y="3048128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7" name="正方形/長方形 186">
                <a:extLst>
                  <a:ext uri="{FF2B5EF4-FFF2-40B4-BE49-F238E27FC236}">
                    <a16:creationId xmlns:a16="http://schemas.microsoft.com/office/drawing/2014/main" id="{DD6450AB-E1EA-3AF4-1824-8D4906E73828}"/>
                  </a:ext>
                </a:extLst>
              </p:cNvPr>
              <p:cNvSpPr/>
              <p:nvPr/>
            </p:nvSpPr>
            <p:spPr>
              <a:xfrm>
                <a:off x="4879346" y="3048128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8" name="正方形/長方形 187">
                <a:extLst>
                  <a:ext uri="{FF2B5EF4-FFF2-40B4-BE49-F238E27FC236}">
                    <a16:creationId xmlns:a16="http://schemas.microsoft.com/office/drawing/2014/main" id="{B14F54C6-4041-B0ED-2298-C23D4948D013}"/>
                  </a:ext>
                </a:extLst>
              </p:cNvPr>
              <p:cNvSpPr/>
              <p:nvPr/>
            </p:nvSpPr>
            <p:spPr>
              <a:xfrm>
                <a:off x="5595971" y="3823673"/>
                <a:ext cx="1195354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89" name="正方形/長方形 188">
                <a:extLst>
                  <a:ext uri="{FF2B5EF4-FFF2-40B4-BE49-F238E27FC236}">
                    <a16:creationId xmlns:a16="http://schemas.microsoft.com/office/drawing/2014/main" id="{9109CEC9-FB8B-D785-B3AB-C6254C4F2815}"/>
                  </a:ext>
                </a:extLst>
              </p:cNvPr>
              <p:cNvSpPr/>
              <p:nvPr/>
            </p:nvSpPr>
            <p:spPr>
              <a:xfrm>
                <a:off x="6791325" y="4205809"/>
                <a:ext cx="1197853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0" name="正方形/長方形 189">
                <a:extLst>
                  <a:ext uri="{FF2B5EF4-FFF2-40B4-BE49-F238E27FC236}">
                    <a16:creationId xmlns:a16="http://schemas.microsoft.com/office/drawing/2014/main" id="{39DE8638-4EA1-B786-155E-3C09428630D5}"/>
                  </a:ext>
                </a:extLst>
              </p:cNvPr>
              <p:cNvSpPr/>
              <p:nvPr/>
            </p:nvSpPr>
            <p:spPr>
              <a:xfrm>
                <a:off x="8118117" y="4587945"/>
                <a:ext cx="865014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1" name="正方形/長方形 190">
                <a:extLst>
                  <a:ext uri="{FF2B5EF4-FFF2-40B4-BE49-F238E27FC236}">
                    <a16:creationId xmlns:a16="http://schemas.microsoft.com/office/drawing/2014/main" id="{A5F7757D-573E-1514-C380-FD54B5BAAF2F}"/>
                  </a:ext>
                </a:extLst>
              </p:cNvPr>
              <p:cNvSpPr/>
              <p:nvPr/>
            </p:nvSpPr>
            <p:spPr>
              <a:xfrm>
                <a:off x="9112069" y="4970081"/>
                <a:ext cx="865014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2" name="正方形/長方形 191">
                <a:extLst>
                  <a:ext uri="{FF2B5EF4-FFF2-40B4-BE49-F238E27FC236}">
                    <a16:creationId xmlns:a16="http://schemas.microsoft.com/office/drawing/2014/main" id="{373B3D59-E542-17EF-A527-4F0B0A848268}"/>
                  </a:ext>
                </a:extLst>
              </p:cNvPr>
              <p:cNvSpPr/>
              <p:nvPr/>
            </p:nvSpPr>
            <p:spPr>
              <a:xfrm>
                <a:off x="9779000" y="5352217"/>
                <a:ext cx="1192035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3" name="正方形/長方形 192">
                <a:extLst>
                  <a:ext uri="{FF2B5EF4-FFF2-40B4-BE49-F238E27FC236}">
                    <a16:creationId xmlns:a16="http://schemas.microsoft.com/office/drawing/2014/main" id="{A4D0534B-01A3-5675-8201-E13D75592A10}"/>
                  </a:ext>
                </a:extLst>
              </p:cNvPr>
              <p:cNvSpPr/>
              <p:nvPr/>
            </p:nvSpPr>
            <p:spPr>
              <a:xfrm>
                <a:off x="9779000" y="5734353"/>
                <a:ext cx="1192035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4" name="正方形/長方形 193">
                <a:extLst>
                  <a:ext uri="{FF2B5EF4-FFF2-40B4-BE49-F238E27FC236}">
                    <a16:creationId xmlns:a16="http://schemas.microsoft.com/office/drawing/2014/main" id="{28643148-FAC0-426A-0C54-AE6727008F5A}"/>
                  </a:ext>
                </a:extLst>
              </p:cNvPr>
              <p:cNvSpPr/>
              <p:nvPr/>
            </p:nvSpPr>
            <p:spPr>
              <a:xfrm>
                <a:off x="11099973" y="6138161"/>
                <a:ext cx="865011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5" name="正方形/長方形 194">
                <a:extLst>
                  <a:ext uri="{FF2B5EF4-FFF2-40B4-BE49-F238E27FC236}">
                    <a16:creationId xmlns:a16="http://schemas.microsoft.com/office/drawing/2014/main" id="{8E606D72-0518-D0FC-B9BC-81A0FCF5D2D6}"/>
                  </a:ext>
                </a:extLst>
              </p:cNvPr>
              <p:cNvSpPr/>
              <p:nvPr/>
            </p:nvSpPr>
            <p:spPr>
              <a:xfrm>
                <a:off x="5595972" y="3048128"/>
                <a:ext cx="405302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96" name="直線矢印コネクタ 195">
                <a:extLst>
                  <a:ext uri="{FF2B5EF4-FFF2-40B4-BE49-F238E27FC236}">
                    <a16:creationId xmlns:a16="http://schemas.microsoft.com/office/drawing/2014/main" id="{18A7B03E-12EE-B9C9-FEC1-FBF5103876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5" y="3311168"/>
                <a:ext cx="11737973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" lastClr="FFFFFF">
                    <a:lumMod val="50000"/>
                  </a:sysClr>
                </a:solidFill>
                <a:prstDash val="dash"/>
                <a:miter lim="800000"/>
              </a:ln>
              <a:effectLst/>
            </p:spPr>
          </p:cxnSp>
          <p:sp>
            <p:nvSpPr>
              <p:cNvPr id="197" name="正方形/長方形 196">
                <a:extLst>
                  <a:ext uri="{FF2B5EF4-FFF2-40B4-BE49-F238E27FC236}">
                    <a16:creationId xmlns:a16="http://schemas.microsoft.com/office/drawing/2014/main" id="{9E548121-635E-E109-A555-016AA3DD11E4}"/>
                  </a:ext>
                </a:extLst>
              </p:cNvPr>
              <p:cNvSpPr/>
              <p:nvPr/>
            </p:nvSpPr>
            <p:spPr>
              <a:xfrm>
                <a:off x="227015" y="3422846"/>
                <a:ext cx="3837910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コンテスト特典・会場の準備</a:t>
                </a:r>
                <a:endPara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8" name="正方形/長方形 197">
                <a:extLst>
                  <a:ext uri="{FF2B5EF4-FFF2-40B4-BE49-F238E27FC236}">
                    <a16:creationId xmlns:a16="http://schemas.microsoft.com/office/drawing/2014/main" id="{5247EE63-2CFF-420F-1E94-9127B6938F64}"/>
                  </a:ext>
                </a:extLst>
              </p:cNvPr>
              <p:cNvSpPr/>
              <p:nvPr/>
            </p:nvSpPr>
            <p:spPr>
              <a:xfrm>
                <a:off x="4177045" y="3422846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✓</a:t>
                </a:r>
                <a:endParaRPr kumimoji="0" lang="en-US" altLang="ja-JP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99" name="正方形/長方形 198">
                <a:extLst>
                  <a:ext uri="{FF2B5EF4-FFF2-40B4-BE49-F238E27FC236}">
                    <a16:creationId xmlns:a16="http://schemas.microsoft.com/office/drawing/2014/main" id="{5EE9AFA5-B1CF-1353-5DF2-B018251D68BA}"/>
                  </a:ext>
                </a:extLst>
              </p:cNvPr>
              <p:cNvSpPr/>
              <p:nvPr/>
            </p:nvSpPr>
            <p:spPr>
              <a:xfrm>
                <a:off x="4879346" y="3422846"/>
                <a:ext cx="604505" cy="1587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明朝" panose="02020400000000000000" pitchFamily="18" charset="-128"/>
                    <a:ea typeface="游明朝" panose="02020400000000000000" pitchFamily="18" charset="-128"/>
                  </a:rPr>
                  <a:t>-</a:t>
                </a:r>
              </a:p>
            </p:txBody>
          </p:sp>
          <p:sp>
            <p:nvSpPr>
              <p:cNvPr id="200" name="正方形/長方形 199">
                <a:extLst>
                  <a:ext uri="{FF2B5EF4-FFF2-40B4-BE49-F238E27FC236}">
                    <a16:creationId xmlns:a16="http://schemas.microsoft.com/office/drawing/2014/main" id="{67A76510-4D5A-6490-BD69-2104D17DBA26}"/>
                  </a:ext>
                </a:extLst>
              </p:cNvPr>
              <p:cNvSpPr/>
              <p:nvPr/>
            </p:nvSpPr>
            <p:spPr>
              <a:xfrm>
                <a:off x="6130213" y="3422846"/>
                <a:ext cx="405302" cy="15878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</p:grp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8CCE1173-69CA-AA45-B06B-8CD4B13FDD28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327784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186</Words>
  <Application>Microsoft Office PowerPoint</Application>
  <PresentationFormat>ワイド画面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