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92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E3E3"/>
    <a:srgbClr val="C0504D"/>
    <a:srgbClr val="F9F9F9"/>
    <a:srgbClr val="F3FAFF"/>
    <a:srgbClr val="DCEAF7"/>
    <a:srgbClr val="FFFFFF"/>
    <a:srgbClr val="002060"/>
    <a:srgbClr val="1924FF"/>
    <a:srgbClr val="FDF8ED"/>
    <a:srgbClr val="77BF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92BC07C-98E3-49B8-B37C-FCE10A3A42C4}" v="1" dt="2026-02-12T13:50:15.194"/>
    <p1510:client id="{459FFCE2-7ABD-4F12-ABBE-2CFED4A59ED3}" v="1362" dt="2026-02-12T13:39:26.52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2T13:50:15.194" v="24824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12T13:46:59.251" v="24823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12T08:30:00.231" v="21032" actId="113"/>
          <ac:spMkLst>
            <pc:docMk/>
            <pc:sldMk cId="2861357872" sldId="6057"/>
            <ac:spMk id="2" creationId="{B2BC2440-CAED-002C-573B-17272FAB475C}"/>
          </ac:spMkLst>
        </pc:spChg>
        <pc:spChg chg="mod">
          <ac:chgData name="松浦英宗" userId="9b03fd3a-662f-49ff-9af1-1b93cf7aab22" providerId="ADAL" clId="{56E9DFAE-DDAD-4FCA-8AED-56B2D15DB479}" dt="2026-02-12T08:00:17.181" v="20309" actId="20577"/>
          <ac:spMkLst>
            <pc:docMk/>
            <pc:sldMk cId="2861357872" sldId="6057"/>
            <ac:spMk id="21" creationId="{82558328-5481-FA29-7DA0-33D06C97DDF4}"/>
          </ac:spMkLst>
        </pc:spChg>
        <pc:spChg chg="mod">
          <ac:chgData name="松浦英宗" userId="9b03fd3a-662f-49ff-9af1-1b93cf7aab22" providerId="ADAL" clId="{56E9DFAE-DDAD-4FCA-8AED-56B2D15DB479}" dt="2026-02-12T08:00:31.773" v="20367" actId="20577"/>
          <ac:spMkLst>
            <pc:docMk/>
            <pc:sldMk cId="2861357872" sldId="6057"/>
            <ac:spMk id="22" creationId="{B880D432-B225-3753-D3DA-DD1745237845}"/>
          </ac:spMkLst>
        </pc:spChg>
        <pc:spChg chg="mod">
          <ac:chgData name="松浦英宗" userId="9b03fd3a-662f-49ff-9af1-1b93cf7aab22" providerId="ADAL" clId="{56E9DFAE-DDAD-4FCA-8AED-56B2D15DB479}" dt="2026-02-12T08:00:28.245" v="20357" actId="20577"/>
          <ac:spMkLst>
            <pc:docMk/>
            <pc:sldMk cId="2861357872" sldId="6057"/>
            <ac:spMk id="23" creationId="{5CD099D6-0AEB-1222-3521-FE16C84AEDF2}"/>
          </ac:spMkLst>
        </pc:spChg>
        <pc:spChg chg="mod">
          <ac:chgData name="松浦英宗" userId="9b03fd3a-662f-49ff-9af1-1b93cf7aab22" providerId="ADAL" clId="{56E9DFAE-DDAD-4FCA-8AED-56B2D15DB479}" dt="2026-02-12T08:00:38.452" v="20389" actId="20577"/>
          <ac:spMkLst>
            <pc:docMk/>
            <pc:sldMk cId="2861357872" sldId="6057"/>
            <ac:spMk id="24" creationId="{43481F7A-6BB1-8A49-DC80-61E9389B827A}"/>
          </ac:spMkLst>
        </pc:spChg>
        <pc:spChg chg="mod">
          <ac:chgData name="松浦英宗" userId="9b03fd3a-662f-49ff-9af1-1b93cf7aab22" providerId="ADAL" clId="{56E9DFAE-DDAD-4FCA-8AED-56B2D15DB479}" dt="2026-02-12T08:02:21.596" v="20631" actId="20577"/>
          <ac:spMkLst>
            <pc:docMk/>
            <pc:sldMk cId="2861357872" sldId="6057"/>
            <ac:spMk id="25" creationId="{889A47E4-8454-0CF5-4C60-34E90B03E331}"/>
          </ac:spMkLst>
        </pc:spChg>
        <pc:spChg chg="mod">
          <ac:chgData name="松浦英宗" userId="9b03fd3a-662f-49ff-9af1-1b93cf7aab22" providerId="ADAL" clId="{56E9DFAE-DDAD-4FCA-8AED-56B2D15DB479}" dt="2026-02-12T08:00:44.183" v="20395" actId="20577"/>
          <ac:spMkLst>
            <pc:docMk/>
            <pc:sldMk cId="2861357872" sldId="6057"/>
            <ac:spMk id="26" creationId="{53A8EFCB-D7AC-6896-F5B1-8E01D79CADD6}"/>
          </ac:spMkLst>
        </pc:spChg>
        <pc:spChg chg="mod">
          <ac:chgData name="松浦英宗" userId="9b03fd3a-662f-49ff-9af1-1b93cf7aab22" providerId="ADAL" clId="{56E9DFAE-DDAD-4FCA-8AED-56B2D15DB479}" dt="2026-02-12T08:00:46.443" v="20397" actId="20577"/>
          <ac:spMkLst>
            <pc:docMk/>
            <pc:sldMk cId="2861357872" sldId="6057"/>
            <ac:spMk id="27" creationId="{31821898-CB30-DE05-9B3C-E8BAA4E8E1BE}"/>
          </ac:spMkLst>
        </pc:spChg>
        <pc:spChg chg="mod">
          <ac:chgData name="松浦英宗" userId="9b03fd3a-662f-49ff-9af1-1b93cf7aab22" providerId="ADAL" clId="{56E9DFAE-DDAD-4FCA-8AED-56B2D15DB479}" dt="2026-02-12T08:01:42.393" v="20503" actId="20577"/>
          <ac:spMkLst>
            <pc:docMk/>
            <pc:sldMk cId="2861357872" sldId="6057"/>
            <ac:spMk id="28" creationId="{5F654274-2AEC-40A0-339C-CE05584CEE1B}"/>
          </ac:spMkLst>
        </pc:spChg>
        <pc:spChg chg="mod">
          <ac:chgData name="松浦英宗" userId="9b03fd3a-662f-49ff-9af1-1b93cf7aab22" providerId="ADAL" clId="{56E9DFAE-DDAD-4FCA-8AED-56B2D15DB479}" dt="2026-02-12T08:01:22.725" v="20474" actId="20577"/>
          <ac:spMkLst>
            <pc:docMk/>
            <pc:sldMk cId="2861357872" sldId="6057"/>
            <ac:spMk id="29" creationId="{1940730E-6491-CC1E-7692-8AC951792609}"/>
          </ac:spMkLst>
        </pc:spChg>
        <pc:spChg chg="mod">
          <ac:chgData name="松浦英宗" userId="9b03fd3a-662f-49ff-9af1-1b93cf7aab22" providerId="ADAL" clId="{56E9DFAE-DDAD-4FCA-8AED-56B2D15DB479}" dt="2026-02-12T08:01:17.095" v="20446" actId="20577"/>
          <ac:spMkLst>
            <pc:docMk/>
            <pc:sldMk cId="2861357872" sldId="6057"/>
            <ac:spMk id="30" creationId="{165D44AF-8954-F6D8-EC63-CAC665FD7022}"/>
          </ac:spMkLst>
        </pc:spChg>
        <pc:spChg chg="mod">
          <ac:chgData name="松浦英宗" userId="9b03fd3a-662f-49ff-9af1-1b93cf7aab22" providerId="ADAL" clId="{56E9DFAE-DDAD-4FCA-8AED-56B2D15DB479}" dt="2026-02-12T08:00:06.704" v="20288" actId="20577"/>
          <ac:spMkLst>
            <pc:docMk/>
            <pc:sldMk cId="2861357872" sldId="6057"/>
            <ac:spMk id="31" creationId="{058F6502-2439-77F2-FD0F-FDE48309C5D9}"/>
          </ac:spMkLst>
        </pc:spChg>
        <pc:spChg chg="mod">
          <ac:chgData name="松浦英宗" userId="9b03fd3a-662f-49ff-9af1-1b93cf7aab22" providerId="ADAL" clId="{56E9DFAE-DDAD-4FCA-8AED-56B2D15DB479}" dt="2026-02-12T08:01:50.869" v="20528" actId="20577"/>
          <ac:spMkLst>
            <pc:docMk/>
            <pc:sldMk cId="2861357872" sldId="6057"/>
            <ac:spMk id="33" creationId="{586C63C3-BFE6-5FDC-18CE-ECF8690ADCD5}"/>
          </ac:spMkLst>
        </pc:spChg>
        <pc:spChg chg="add mod">
          <ac:chgData name="松浦英宗" userId="9b03fd3a-662f-49ff-9af1-1b93cf7aab22" providerId="ADAL" clId="{56E9DFAE-DDAD-4FCA-8AED-56B2D15DB479}" dt="2026-02-12T08:02:11.845" v="20588" actId="20577"/>
          <ac:spMkLst>
            <pc:docMk/>
            <pc:sldMk cId="2861357872" sldId="6057"/>
            <ac:spMk id="34" creationId="{8F6619FC-2759-A8B2-AE1D-9AF1DDD872BA}"/>
          </ac:spMkLst>
        </pc:spChg>
        <pc:spChg chg="mod">
          <ac:chgData name="松浦英宗" userId="9b03fd3a-662f-49ff-9af1-1b93cf7aab22" providerId="ADAL" clId="{56E9DFAE-DDAD-4FCA-8AED-56B2D15DB479}" dt="2026-02-12T08:00:50.025" v="20399" actId="20577"/>
          <ac:spMkLst>
            <pc:docMk/>
            <pc:sldMk cId="2861357872" sldId="6057"/>
            <ac:spMk id="39" creationId="{AF3662F7-D2E8-EFCC-DE3B-AB14D14FFBB3}"/>
          </ac:spMkLst>
        </pc:spChg>
        <pc:spChg chg="mod">
          <ac:chgData name="松浦英宗" userId="9b03fd3a-662f-49ff-9af1-1b93cf7aab22" providerId="ADAL" clId="{56E9DFAE-DDAD-4FCA-8AED-56B2D15DB479}" dt="2026-02-12T08:00:51.448" v="20400" actId="20577"/>
          <ac:spMkLst>
            <pc:docMk/>
            <pc:sldMk cId="2861357872" sldId="6057"/>
            <ac:spMk id="40" creationId="{D6EC34E0-1C18-6D21-8609-3915F9844E63}"/>
          </ac:spMkLst>
        </pc:spChg>
        <pc:spChg chg="mod">
          <ac:chgData name="松浦英宗" userId="9b03fd3a-662f-49ff-9af1-1b93cf7aab22" providerId="ADAL" clId="{56E9DFAE-DDAD-4FCA-8AED-56B2D15DB479}" dt="2026-02-12T08:00:52.897" v="20401" actId="20577"/>
          <ac:spMkLst>
            <pc:docMk/>
            <pc:sldMk cId="2861357872" sldId="6057"/>
            <ac:spMk id="41" creationId="{760DE41A-444E-B5A8-3EB9-D84582A28448}"/>
          </ac:spMkLst>
        </pc:spChg>
        <pc:spChg chg="mod">
          <ac:chgData name="松浦英宗" userId="9b03fd3a-662f-49ff-9af1-1b93cf7aab22" providerId="ADAL" clId="{56E9DFAE-DDAD-4FCA-8AED-56B2D15DB479}" dt="2026-02-12T08:01:00.895" v="20406" actId="20577"/>
          <ac:spMkLst>
            <pc:docMk/>
            <pc:sldMk cId="2861357872" sldId="6057"/>
            <ac:spMk id="42" creationId="{B577B4D9-971E-30B4-335C-5004E13B6175}"/>
          </ac:spMkLst>
        </pc:spChg>
        <pc:spChg chg="mod">
          <ac:chgData name="松浦英宗" userId="9b03fd3a-662f-49ff-9af1-1b93cf7aab22" providerId="ADAL" clId="{56E9DFAE-DDAD-4FCA-8AED-56B2D15DB479}" dt="2026-02-12T08:00:54.446" v="20402" actId="20577"/>
          <ac:spMkLst>
            <pc:docMk/>
            <pc:sldMk cId="2861357872" sldId="6057"/>
            <ac:spMk id="43" creationId="{E88A739D-9118-36E6-C501-C4B7BEE51629}"/>
          </ac:spMkLst>
        </pc:spChg>
        <pc:spChg chg="mod">
          <ac:chgData name="松浦英宗" userId="9b03fd3a-662f-49ff-9af1-1b93cf7aab22" providerId="ADAL" clId="{56E9DFAE-DDAD-4FCA-8AED-56B2D15DB479}" dt="2026-02-12T08:00:55.731" v="20403" actId="20577"/>
          <ac:spMkLst>
            <pc:docMk/>
            <pc:sldMk cId="2861357872" sldId="6057"/>
            <ac:spMk id="44" creationId="{0FD999C6-996B-7406-7BF2-9BCA0AEFA7A7}"/>
          </ac:spMkLst>
        </pc:spChg>
        <pc:spChg chg="mod">
          <ac:chgData name="松浦英宗" userId="9b03fd3a-662f-49ff-9af1-1b93cf7aab22" providerId="ADAL" clId="{56E9DFAE-DDAD-4FCA-8AED-56B2D15DB479}" dt="2026-02-12T08:00:57.231" v="20404" actId="20577"/>
          <ac:spMkLst>
            <pc:docMk/>
            <pc:sldMk cId="2861357872" sldId="6057"/>
            <ac:spMk id="45" creationId="{D017C03D-97A5-F89A-7FD3-E96CB063AC93}"/>
          </ac:spMkLst>
        </pc:spChg>
        <pc:spChg chg="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46" creationId="{5EB89F29-2121-4952-1E2D-4FABEF22FBC8}"/>
          </ac:spMkLst>
        </pc:spChg>
        <pc:spChg chg="mod">
          <ac:chgData name="松浦英宗" userId="9b03fd3a-662f-49ff-9af1-1b93cf7aab22" providerId="ADAL" clId="{56E9DFAE-DDAD-4FCA-8AED-56B2D15DB479}" dt="2026-02-12T08:00:48.251" v="20398" actId="20577"/>
          <ac:spMkLst>
            <pc:docMk/>
            <pc:sldMk cId="2861357872" sldId="6057"/>
            <ac:spMk id="47" creationId="{19FB446F-067C-A19A-6817-8FA387441903}"/>
          </ac:spMkLst>
        </pc:spChg>
        <pc:spChg chg="mod">
          <ac:chgData name="松浦英宗" userId="9b03fd3a-662f-49ff-9af1-1b93cf7aab22" providerId="ADAL" clId="{56E9DFAE-DDAD-4FCA-8AED-56B2D15DB479}" dt="2026-02-12T08:00:58.922" v="20405" actId="20577"/>
          <ac:spMkLst>
            <pc:docMk/>
            <pc:sldMk cId="2861357872" sldId="6057"/>
            <ac:spMk id="49" creationId="{5F703BE4-B246-6092-58E4-F41532FFE99F}"/>
          </ac:spMkLst>
        </pc:spChg>
        <pc:spChg chg="mod">
          <ac:chgData name="松浦英宗" userId="9b03fd3a-662f-49ff-9af1-1b93cf7aab22" providerId="ADAL" clId="{56E9DFAE-DDAD-4FCA-8AED-56B2D15DB479}" dt="2026-02-12T08:02:01.470" v="20558" actId="20577"/>
          <ac:spMkLst>
            <pc:docMk/>
            <pc:sldMk cId="2861357872" sldId="6057"/>
            <ac:spMk id="58" creationId="{915D0BDC-73DC-30C3-3EF8-BB3C123CE5C5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74" creationId="{4EFF9A42-3650-F383-D2B3-82DDACDE4494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75" creationId="{CE8C78B3-E14F-2E39-97FC-55F462DF3255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76" creationId="{5150D814-B026-117D-CA96-BBA4EEF542D3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77" creationId="{706A3BC3-E7B5-4588-3500-7EAEB5A9590B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79" creationId="{BBB297CF-7269-1046-00A6-8956D45DB2B6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80" creationId="{8D0F42D5-B62C-2BA5-685B-83D41E1B78AE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84" creationId="{CEB2BF21-BDF3-FCD9-D1D0-75518A5852C3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90" creationId="{530635A9-70B5-7150-0198-A63540A176CE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96" creationId="{CB3B9A51-1EBD-F7CC-BF8A-442A439DB309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98" creationId="{B7DCD7AD-F20C-4675-EC79-D674173E8AE4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102" creationId="{32F3C07F-AB9F-B46A-AFCD-4126433BDD6F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104" creationId="{337E6557-D6D3-02E8-AA9E-6D051E4BC445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106" creationId="{77552A9E-F2AB-2890-F6B1-638D61C40BB5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107" creationId="{E87E6166-1DCB-5844-D688-357EA49DB471}"/>
          </ac:spMkLst>
        </pc:spChg>
        <pc:spChg chg="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113" creationId="{97DCA39B-C0C8-9D0E-0F2D-4A38A52285A2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117" creationId="{6BF07D49-1432-2F1F-5044-EC35D84B8ADA}"/>
          </ac:spMkLst>
        </pc:spChg>
        <pc:grpChg chg="mod">
          <ac:chgData name="松浦英宗" userId="9b03fd3a-662f-49ff-9af1-1b93cf7aab22" providerId="ADAL" clId="{56E9DFAE-DDAD-4FCA-8AED-56B2D15DB479}" dt="2026-02-12T07:55:21.181" v="20263" actId="14100"/>
          <ac:grpSpMkLst>
            <pc:docMk/>
            <pc:sldMk cId="2861357872" sldId="6057"/>
            <ac:grpSpMk id="118" creationId="{A1C51848-A946-5F11-C9F7-5CD59F2C5CA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105190804" sldId="6058"/>
        </pc:sldMkLst>
        <pc:spChg chg="del">
          <ac:chgData name="松浦英宗" userId="9b03fd3a-662f-49ff-9af1-1b93cf7aab22" providerId="ADAL" clId="{56E9DFAE-DDAD-4FCA-8AED-56B2D15DB479}" dt="2026-02-12T07:52:01.475" v="20218" actId="478"/>
          <ac:spMkLst>
            <pc:docMk/>
            <pc:sldMk cId="1105190804" sldId="6058"/>
            <ac:spMk id="2" creationId="{CB4368D1-5ACD-721D-96AA-06B03163A76C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4" creationId="{CEA83A5B-A193-CE21-A3D2-891E755096CD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6" creationId="{B8420E8E-CC61-3162-FDC3-DE6880D80B16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7" creationId="{A3989598-9CFC-DB48-332E-DE9BF2025AEF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11" creationId="{52F4CC5D-E6C0-0682-127B-EFB6DCA0F0E2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12" creationId="{0249BE29-DDB5-0707-21F4-E934729CDC9E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13" creationId="{9B10EDEB-57FB-E1CF-806C-471FFFC8C65D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18" creationId="{526C6ED6-8B54-A618-AF2D-49C5FD82400A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19" creationId="{58DB2397-7301-13C9-09E1-68BE5D1B4F33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24" creationId="{CD05A8E5-29D5-22D0-EC5B-7DA20FCC0011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25" creationId="{05998109-1004-F8D4-8739-06FDF7A2246A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26" creationId="{3F6547E4-27D7-58F6-7905-3BBB9E8B201C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30" creationId="{DE7C78B5-F576-A416-77AE-E67016471104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31" creationId="{DEB1A71F-4943-79C9-048C-D880667E29EB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32" creationId="{5C8BD660-EB16-2FCE-63D7-8B68FB00A672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42" creationId="{B1C1D074-7C8A-0FDF-B23F-BA8050E9ED31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45" creationId="{726158AB-14F3-025A-F5D1-681B093A6AED}"/>
          </ac:spMkLst>
        </pc:spChg>
        <pc:spChg chg="add mod">
          <ac:chgData name="松浦英宗" userId="9b03fd3a-662f-49ff-9af1-1b93cf7aab22" providerId="ADAL" clId="{56E9DFAE-DDAD-4FCA-8AED-56B2D15DB479}" dt="2026-02-12T08:30:05.569" v="21034" actId="113"/>
          <ac:spMkLst>
            <pc:docMk/>
            <pc:sldMk cId="1105190804" sldId="6058"/>
            <ac:spMk id="54" creationId="{C9E880A0-6B75-A204-6C73-7CDF6A1FEADE}"/>
          </ac:spMkLst>
        </pc:s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9" creationId="{3169D4B3-C603-CA50-4A30-CA21B618D93D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15" creationId="{234252BB-FE05-09A6-E580-615048435EBF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21" creationId="{02787CE8-BCCC-4EEF-68F6-56F010241176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27" creationId="{60F123E3-6D0B-04CA-A3D0-9D80EF279092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33" creationId="{06BD861C-EFFF-2755-C28A-D19A1D9C0F43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41" creationId="{51E2AE81-CA47-7BA4-77FF-B82ACDAD9E66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44" creationId="{EA09358A-AB47-9E7D-76AB-4E44B45BFFCB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47" creationId="{266FDB72-9E91-2EB5-8D51-5B03157D3C36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50" creationId="{6AE1D908-5C8C-2259-DAB3-EB2F87707FCE}"/>
          </ac:grpSpMkLst>
        </pc:grpChg>
        <pc:grpChg chg="add mod">
          <ac:chgData name="松浦英宗" userId="9b03fd3a-662f-49ff-9af1-1b93cf7aab22" providerId="ADAL" clId="{56E9DFAE-DDAD-4FCA-8AED-56B2D15DB479}" dt="2026-02-12T07:55:27.291" v="20272" actId="1036"/>
          <ac:grpSpMkLst>
            <pc:docMk/>
            <pc:sldMk cId="1105190804" sldId="6058"/>
            <ac:grpSpMk id="53" creationId="{1B101AEC-0291-BD54-C8B4-DBA5289F535D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968122857" sldId="6059"/>
        </pc:sldMkLst>
        <pc:spChg chg="del mod">
          <ac:chgData name="松浦英宗" userId="9b03fd3a-662f-49ff-9af1-1b93cf7aab22" providerId="ADAL" clId="{56E9DFAE-DDAD-4FCA-8AED-56B2D15DB479}" dt="2026-02-12T07:52:04.186" v="20220" actId="478"/>
          <ac:spMkLst>
            <pc:docMk/>
            <pc:sldMk cId="1968122857" sldId="6059"/>
            <ac:spMk id="2" creationId="{A8376E41-6EBB-3D23-591C-A1DD2D7D6E92}"/>
          </ac:spMkLst>
        </pc:spChg>
        <pc:spChg chg="mod">
          <ac:chgData name="松浦英宗" userId="9b03fd3a-662f-49ff-9af1-1b93cf7aab22" providerId="ADAL" clId="{56E9DFAE-DDAD-4FCA-8AED-56B2D15DB479}" dt="2026-02-12T08:04:54.276" v="20717" actId="20577"/>
          <ac:spMkLst>
            <pc:docMk/>
            <pc:sldMk cId="1968122857" sldId="6059"/>
            <ac:spMk id="3" creationId="{27F152D5-BEEF-D997-B951-C194FE1CCC27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5" creationId="{91A63312-494B-0FE5-54CE-F47A0B551CF3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6" creationId="{A6A30E10-0CED-0606-CBE8-57A07054B6EE}"/>
          </ac:spMkLst>
        </pc:spChg>
        <pc:spChg chg="mod topLvl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13" creationId="{568A5B12-C9EA-7EE6-A150-25D8FFD116D4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15" creationId="{CEB3EE1F-DC7D-F527-BC3F-FDBF0EF43501}"/>
          </ac:spMkLst>
        </pc:spChg>
        <pc:spChg chg="mod">
          <ac:chgData name="松浦英宗" userId="9b03fd3a-662f-49ff-9af1-1b93cf7aab22" providerId="ADAL" clId="{56E9DFAE-DDAD-4FCA-8AED-56B2D15DB479}" dt="2026-02-12T08:05:06.945" v="20723" actId="20577"/>
          <ac:spMkLst>
            <pc:docMk/>
            <pc:sldMk cId="1968122857" sldId="6059"/>
            <ac:spMk id="20" creationId="{EC5D4AAC-0BB3-B6ED-ECA7-BE842758049A}"/>
          </ac:spMkLst>
        </pc:spChg>
        <pc:spChg chg="mod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22" creationId="{7576AA90-2213-6376-5AA9-8AE3B3F47E55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26" creationId="{14E576E5-B7D8-DA6D-D781-2AB3B9CBEC5E}"/>
          </ac:spMkLst>
        </pc:spChg>
        <pc:spChg chg="mod topLvl">
          <ac:chgData name="松浦英宗" userId="9b03fd3a-662f-49ff-9af1-1b93cf7aab22" providerId="ADAL" clId="{56E9DFAE-DDAD-4FCA-8AED-56B2D15DB479}" dt="2026-02-12T08:05:03.413" v="20721" actId="20577"/>
          <ac:spMkLst>
            <pc:docMk/>
            <pc:sldMk cId="1968122857" sldId="6059"/>
            <ac:spMk id="29" creationId="{B5E687FC-FDEC-AEE5-F78A-1D5C519BE615}"/>
          </ac:spMkLst>
        </pc:spChg>
        <pc:spChg chg="mod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31" creationId="{22C6363D-6961-DBF2-B4DE-129291975010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36" creationId="{2D705EB9-0866-B3A4-7C92-26287077F3B7}"/>
          </ac:spMkLst>
        </pc:spChg>
        <pc:spChg chg="mod">
          <ac:chgData name="松浦英宗" userId="9b03fd3a-662f-49ff-9af1-1b93cf7aab22" providerId="ADAL" clId="{56E9DFAE-DDAD-4FCA-8AED-56B2D15DB479}" dt="2026-02-12T08:05:00.736" v="20719" actId="20577"/>
          <ac:spMkLst>
            <pc:docMk/>
            <pc:sldMk cId="1968122857" sldId="6059"/>
            <ac:spMk id="38" creationId="{F3DC09F0-9A12-CF22-03B7-BBABC1D3FB0F}"/>
          </ac:spMkLst>
        </pc:spChg>
        <pc:spChg chg="mod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40" creationId="{C524C0B7-B7C7-C682-61EE-F0EF609D1E24}"/>
          </ac:spMkLst>
        </pc:spChg>
        <pc:spChg chg="mod topLvl">
          <ac:chgData name="松浦英宗" userId="9b03fd3a-662f-49ff-9af1-1b93cf7aab22" providerId="ADAL" clId="{56E9DFAE-DDAD-4FCA-8AED-56B2D15DB479}" dt="2026-02-12T08:04:58.153" v="20718" actId="20577"/>
          <ac:spMkLst>
            <pc:docMk/>
            <pc:sldMk cId="1968122857" sldId="6059"/>
            <ac:spMk id="47" creationId="{166D3698-4B70-B6AE-1F6D-14148FFBED37}"/>
          </ac:spMkLst>
        </pc:spChg>
        <pc:spChg chg="mod topLvl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49" creationId="{C309679A-8F14-3C0D-DF68-B234C3BD00A5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52" creationId="{BAABC377-C965-514C-7CC8-D1A052DAAE3D}"/>
          </ac:spMkLst>
        </pc:spChg>
        <pc:spChg chg="mod">
          <ac:chgData name="松浦英宗" userId="9b03fd3a-662f-49ff-9af1-1b93cf7aab22" providerId="ADAL" clId="{56E9DFAE-DDAD-4FCA-8AED-56B2D15DB479}" dt="2026-02-12T08:04:45.571" v="20703" actId="20577"/>
          <ac:spMkLst>
            <pc:docMk/>
            <pc:sldMk cId="1968122857" sldId="6059"/>
            <ac:spMk id="56" creationId="{E23AE3DF-3BE3-AF50-4317-FEBD12EF86AA}"/>
          </ac:spMkLst>
        </pc:spChg>
        <pc:spChg chg="add mod topLvl">
          <ac:chgData name="松浦英宗" userId="9b03fd3a-662f-49ff-9af1-1b93cf7aab22" providerId="ADAL" clId="{56E9DFAE-DDAD-4FCA-8AED-56B2D15DB479}" dt="2026-02-12T08:04:27.341" v="20690" actId="20577"/>
          <ac:spMkLst>
            <pc:docMk/>
            <pc:sldMk cId="1968122857" sldId="6059"/>
            <ac:spMk id="63" creationId="{0D8B6A52-1251-39EB-0A81-54B62BCDD674}"/>
          </ac:spMkLst>
        </pc:spChg>
        <pc:spChg chg="add mod">
          <ac:chgData name="松浦英宗" userId="9b03fd3a-662f-49ff-9af1-1b93cf7aab22" providerId="ADAL" clId="{56E9DFAE-DDAD-4FCA-8AED-56B2D15DB479}" dt="2026-02-12T08:30:08.049" v="21035" actId="113"/>
          <ac:spMkLst>
            <pc:docMk/>
            <pc:sldMk cId="1968122857" sldId="6059"/>
            <ac:spMk id="64" creationId="{9B0F0C31-CDA5-0961-2424-9984BCE9AAAD}"/>
          </ac:spMkLst>
        </pc:spChg>
        <pc:grpChg chg="mod">
          <ac:chgData name="松浦英宗" userId="9b03fd3a-662f-49ff-9af1-1b93cf7aab22" providerId="ADAL" clId="{56E9DFAE-DDAD-4FCA-8AED-56B2D15DB479}" dt="2026-02-12T07:55:38.953" v="20274" actId="164"/>
          <ac:grpSpMkLst>
            <pc:docMk/>
            <pc:sldMk cId="1968122857" sldId="6059"/>
            <ac:grpSpMk id="4" creationId="{C6D2636C-08AE-B550-29E7-1E1B0B9E5C40}"/>
          </ac:grpSpMkLst>
        </pc:grpChg>
        <pc:grpChg chg="add mod">
          <ac:chgData name="松浦英宗" userId="9b03fd3a-662f-49ff-9af1-1b93cf7aab22" providerId="ADAL" clId="{56E9DFAE-DDAD-4FCA-8AED-56B2D15DB479}" dt="2026-02-12T07:55:43.079" v="20285" actId="1036"/>
          <ac:grpSpMkLst>
            <pc:docMk/>
            <pc:sldMk cId="1968122857" sldId="6059"/>
            <ac:grpSpMk id="65" creationId="{705276D2-A8A1-007F-9AD2-695063297954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2T13:46:59.251" v="24823" actId="47"/>
        <pc:sldMkLst>
          <pc:docMk/>
          <pc:sldMk cId="3277844684" sldId="6060"/>
        </pc:sldMkLst>
        <pc:spChg chg="del">
          <ac:chgData name="松浦英宗" userId="9b03fd3a-662f-49ff-9af1-1b93cf7aab22" providerId="ADAL" clId="{56E9DFAE-DDAD-4FCA-8AED-56B2D15DB479}" dt="2026-02-12T07:54:27.059" v="20247" actId="478"/>
          <ac:spMkLst>
            <pc:docMk/>
            <pc:sldMk cId="3277844684" sldId="6060"/>
            <ac:spMk id="2" creationId="{183650BB-B9E2-F785-407E-A9A948C5215E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8" creationId="{DA922760-18A8-14CD-C795-320212FFC34B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11" creationId="{32A78D9C-D6AB-5D6D-FF40-3FD8B27CCD80}"/>
          </ac:spMkLst>
        </pc:spChg>
        <pc:spChg chg="add 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20" creationId="{2F070170-873C-AD4A-8B8F-4823683994B7}"/>
          </ac:spMkLst>
        </pc:spChg>
        <pc:spChg chg="add 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26" creationId="{1F4145E7-13E9-C4E4-D361-EA70C456F1EB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63" creationId="{C88D82B2-9CD6-A87D-A476-DA3E8CDD031A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71" creationId="{A977CACA-6C82-E402-4824-F586549C5A1C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73" creationId="{E0081B59-FCFF-F1E5-1806-498864028767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92" creationId="{D73638B4-7FA0-B3A1-BD6A-B7DB7EDC2717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93" creationId="{2DB3BC8B-C9A6-BAC4-CD2A-AACC26D7B1AD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101" creationId="{6AC1E9F2-10EC-2BA3-D4DB-C7381B5F749A}"/>
          </ac:spMkLst>
        </pc:spChg>
        <pc:spChg chg="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07" creationId="{269E4431-1296-EAE3-466B-0EF213C0B3D6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15" creationId="{CC63F6A7-AB7B-0069-D7BE-A12BEF40E589}"/>
          </ac:spMkLst>
        </pc:spChg>
        <pc:spChg chg="add 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21" creationId="{ACE36C19-5C65-0440-47FE-CEA3CC6DA102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23" creationId="{1A588EDC-93C0-D107-AC04-EEA4C057418E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25" creationId="{13798F11-C58E-FB8C-0F24-64E77BC1E08B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27" creationId="{B4C1E4A8-BDD1-E690-A639-DF7006481B6E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29" creationId="{3C017DF5-E395-CBE2-7CAA-49276AD8E02E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31" creationId="{8DAE8545-E2C1-F66B-5DBE-4A1FA2C55093}"/>
          </ac:spMkLst>
        </pc:spChg>
        <pc:spChg chg="add 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41" creationId="{B98F8115-EBDC-49D3-F26C-6F67C7100DF3}"/>
          </ac:spMkLst>
        </pc:spChg>
        <pc:spChg chg="add 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45" creationId="{3EEC2CEC-74AE-A0D7-2D27-8258CE017FEB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47" creationId="{1F4BCC14-CB3F-F78E-12E1-A8ECDEEE117D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49" creationId="{56791FE0-95D2-3DFC-64DF-DA181F2A4FA7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51" creationId="{D4D070EF-9110-3FE9-1BDA-E273C8AC8FB6}"/>
          </ac:spMkLst>
        </pc:spChg>
        <pc:spChg chg="mod">
          <ac:chgData name="松浦英宗" userId="9b03fd3a-662f-49ff-9af1-1b93cf7aab22" providerId="ADAL" clId="{56E9DFAE-DDAD-4FCA-8AED-56B2D15DB479}" dt="2026-02-12T07:58:41.238" v="20286" actId="403"/>
          <ac:spMkLst>
            <pc:docMk/>
            <pc:sldMk cId="3277844684" sldId="6060"/>
            <ac:spMk id="158" creationId="{50CD1CB2-BDF7-92E7-D3BB-CF5A1BB6D506}"/>
          </ac:spMkLst>
        </pc:spChg>
        <pc:spChg chg="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60" creationId="{61855CCB-1211-0214-DE31-9DB7334ECD70}"/>
          </ac:spMkLst>
        </pc:spChg>
        <pc:spChg chg="mod">
          <ac:chgData name="松浦英宗" userId="9b03fd3a-662f-49ff-9af1-1b93cf7aab22" providerId="ADAL" clId="{56E9DFAE-DDAD-4FCA-8AED-56B2D15DB479}" dt="2026-02-12T07:58:41.238" v="20286" actId="403"/>
          <ac:spMkLst>
            <pc:docMk/>
            <pc:sldMk cId="3277844684" sldId="6060"/>
            <ac:spMk id="162" creationId="{4D86ADB0-B0EA-3B01-DE32-C96344008DFA}"/>
          </ac:spMkLst>
        </pc:spChg>
        <pc:spChg chg="mod">
          <ac:chgData name="松浦英宗" userId="9b03fd3a-662f-49ff-9af1-1b93cf7aab22" providerId="ADAL" clId="{56E9DFAE-DDAD-4FCA-8AED-56B2D15DB479}" dt="2026-02-12T07:58:41.238" v="20286" actId="403"/>
          <ac:spMkLst>
            <pc:docMk/>
            <pc:sldMk cId="3277844684" sldId="6060"/>
            <ac:spMk id="166" creationId="{EC0B5531-18FC-4BD8-3750-FD1B26E5D116}"/>
          </ac:spMkLst>
        </pc:spChg>
        <pc:spChg chg="mod">
          <ac:chgData name="松浦英宗" userId="9b03fd3a-662f-49ff-9af1-1b93cf7aab22" providerId="ADAL" clId="{56E9DFAE-DDAD-4FCA-8AED-56B2D15DB479}" dt="2026-02-12T08:02:54.366" v="20636" actId="20577"/>
          <ac:spMkLst>
            <pc:docMk/>
            <pc:sldMk cId="3277844684" sldId="6060"/>
            <ac:spMk id="170" creationId="{FEC267FA-81F0-7890-D4EA-452776BA1D2F}"/>
          </ac:spMkLst>
        </pc:spChg>
        <pc:spChg chg="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71" creationId="{B8694826-9E16-7B7E-09D0-240DA3C0EB36}"/>
          </ac:spMkLst>
        </pc:spChg>
        <pc:spChg chg="mod">
          <ac:chgData name="松浦英宗" userId="9b03fd3a-662f-49ff-9af1-1b93cf7aab22" providerId="ADAL" clId="{56E9DFAE-DDAD-4FCA-8AED-56B2D15DB479}" dt="2026-02-12T08:03:02.036" v="20662" actId="20577"/>
          <ac:spMkLst>
            <pc:docMk/>
            <pc:sldMk cId="3277844684" sldId="6060"/>
            <ac:spMk id="174" creationId="{664F4F47-6B32-4E71-64F6-1BDC8DBAAC99}"/>
          </ac:spMkLst>
        </pc:spChg>
        <pc:spChg chg="mod">
          <ac:chgData name="松浦英宗" userId="9b03fd3a-662f-49ff-9af1-1b93cf7aab22" providerId="ADAL" clId="{56E9DFAE-DDAD-4FCA-8AED-56B2D15DB479}" dt="2026-02-12T08:03:04.923" v="20663" actId="20577"/>
          <ac:spMkLst>
            <pc:docMk/>
            <pc:sldMk cId="3277844684" sldId="6060"/>
            <ac:spMk id="178" creationId="{E7480B10-951E-DA78-BC1B-9198591E195C}"/>
          </ac:spMkLst>
        </pc:spChg>
        <pc:spChg chg="mod">
          <ac:chgData name="松浦英宗" userId="9b03fd3a-662f-49ff-9af1-1b93cf7aab22" providerId="ADAL" clId="{56E9DFAE-DDAD-4FCA-8AED-56B2D15DB479}" dt="2026-02-12T08:03:11.900" v="20665" actId="20577"/>
          <ac:spMkLst>
            <pc:docMk/>
            <pc:sldMk cId="3277844684" sldId="6060"/>
            <ac:spMk id="182" creationId="{21A286C2-6B2D-B987-DD4B-3A589124147F}"/>
          </ac:spMkLst>
        </pc:spChg>
        <pc:spChg chg="mod">
          <ac:chgData name="松浦英宗" userId="9b03fd3a-662f-49ff-9af1-1b93cf7aab22" providerId="ADAL" clId="{56E9DFAE-DDAD-4FCA-8AED-56B2D15DB479}" dt="2026-02-12T08:03:09.854" v="20664" actId="20577"/>
          <ac:spMkLst>
            <pc:docMk/>
            <pc:sldMk cId="3277844684" sldId="6060"/>
            <ac:spMk id="185" creationId="{0A13158B-6A72-00E5-D0E7-1F3D5F60FF2E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88" creationId="{B14F54C6-4041-B0ED-2298-C23D4948D013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89" creationId="{9109CEC9-FB8B-D785-B3AB-C6254C4F2815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0" creationId="{39DE8638-4EA1-B786-155E-3C09428630D5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1" creationId="{A5F7757D-573E-1514-C380-FD54B5BAAF2F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2" creationId="{373B3D59-E542-17EF-A527-4F0B0A848268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3" creationId="{A4D0534B-01A3-5675-8201-E13D75592A10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4" creationId="{28643148-FAC0-426A-0C54-AE6727008F5A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5" creationId="{8E606D72-0518-D0FC-B9BC-81A0FCF5D2D6}"/>
          </ac:spMkLst>
        </pc:spChg>
        <pc:spChg chg="mod">
          <ac:chgData name="松浦英宗" userId="9b03fd3a-662f-49ff-9af1-1b93cf7aab22" providerId="ADAL" clId="{56E9DFAE-DDAD-4FCA-8AED-56B2D15DB479}" dt="2026-02-12T07:58:41.238" v="20286" actId="403"/>
          <ac:spMkLst>
            <pc:docMk/>
            <pc:sldMk cId="3277844684" sldId="6060"/>
            <ac:spMk id="197" creationId="{9E548121-635E-E109-A555-016AA3DD11E4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200" creationId="{67A76510-4D5A-6490-BD69-2104D17DBA26}"/>
          </ac:spMkLst>
        </pc:spChg>
        <pc:spChg chg="add mod">
          <ac:chgData name="松浦英宗" userId="9b03fd3a-662f-49ff-9af1-1b93cf7aab22" providerId="ADAL" clId="{56E9DFAE-DDAD-4FCA-8AED-56B2D15DB479}" dt="2026-02-12T08:30:03.276" v="21033" actId="113"/>
          <ac:spMkLst>
            <pc:docMk/>
            <pc:sldMk cId="3277844684" sldId="6060"/>
            <ac:spMk id="202" creationId="{8CCE1173-69CA-AA45-B06B-8CD4B13FDD28}"/>
          </ac:spMkLst>
        </pc:spChg>
        <pc:grpChg chg="mod">
          <ac:chgData name="松浦英宗" userId="9b03fd3a-662f-49ff-9af1-1b93cf7aab22" providerId="ADAL" clId="{56E9DFAE-DDAD-4FCA-8AED-56B2D15DB479}" dt="2026-02-12T07:55:14.119" v="20262" actId="1036"/>
          <ac:grpSpMkLst>
            <pc:docMk/>
            <pc:sldMk cId="3277844684" sldId="6060"/>
            <ac:grpSpMk id="201" creationId="{BFBF3E2F-DF05-BDD0-F2C2-0B096387C907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220422374" sldId="6061"/>
        </pc:sldMkLst>
        <pc:spChg chg="mod">
          <ac:chgData name="松浦英宗" userId="9b03fd3a-662f-49ff-9af1-1b93cf7aab22" providerId="ADAL" clId="{56E9DFAE-DDAD-4FCA-8AED-56B2D15DB479}" dt="2026-02-12T08:33:59.387" v="21333" actId="207"/>
          <ac:spMkLst>
            <pc:docMk/>
            <pc:sldMk cId="1220422374" sldId="6061"/>
            <ac:spMk id="2" creationId="{4B7C3F73-CF1D-ACB4-FF9A-6BF86DBD03E1}"/>
          </ac:spMkLst>
        </pc:spChg>
        <pc:spChg chg="add del mod">
          <ac:chgData name="松浦英宗" userId="9b03fd3a-662f-49ff-9af1-1b93cf7aab22" providerId="ADAL" clId="{56E9DFAE-DDAD-4FCA-8AED-56B2D15DB479}" dt="2026-02-12T08:12:05.444" v="20728" actId="478"/>
          <ac:spMkLst>
            <pc:docMk/>
            <pc:sldMk cId="1220422374" sldId="6061"/>
            <ac:spMk id="3" creationId="{4902B327-EDEC-F40C-A154-79669335FC34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5" creationId="{596A9539-347E-07AD-1F60-EBDB9460CF6E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6" creationId="{EF08F26F-7A27-BE1A-319F-20213C1003E3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7" creationId="{ED14EADB-2084-DFB5-BF1C-2D0E09FFE960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8" creationId="{0195BC2B-0267-6C0B-3625-164DDA5F3780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9" creationId="{53AA4D37-BF84-8D24-01D2-34701A14BF54}"/>
          </ac:spMkLst>
        </pc:spChg>
        <pc:spChg chg="add mod">
          <ac:chgData name="松浦英宗" userId="9b03fd3a-662f-49ff-9af1-1b93cf7aab22" providerId="ADAL" clId="{56E9DFAE-DDAD-4FCA-8AED-56B2D15DB479}" dt="2026-02-12T09:01:39.150" v="21934" actId="20577"/>
          <ac:spMkLst>
            <pc:docMk/>
            <pc:sldMk cId="1220422374" sldId="6061"/>
            <ac:spMk id="10" creationId="{0624844C-3C71-F4F8-A74A-04BDECC3D2C6}"/>
          </ac:spMkLst>
        </pc:spChg>
        <pc:spChg chg="add mod">
          <ac:chgData name="松浦英宗" userId="9b03fd3a-662f-49ff-9af1-1b93cf7aab22" providerId="ADAL" clId="{56E9DFAE-DDAD-4FCA-8AED-56B2D15DB479}" dt="2026-02-12T08:59:51.212" v="21882" actId="20577"/>
          <ac:spMkLst>
            <pc:docMk/>
            <pc:sldMk cId="1220422374" sldId="6061"/>
            <ac:spMk id="11" creationId="{93CD21CF-8720-7389-5EFB-E88E94D75528}"/>
          </ac:spMkLst>
        </pc:spChg>
        <pc:spChg chg="add mod">
          <ac:chgData name="松浦英宗" userId="9b03fd3a-662f-49ff-9af1-1b93cf7aab22" providerId="ADAL" clId="{56E9DFAE-DDAD-4FCA-8AED-56B2D15DB479}" dt="2026-02-12T08:59:54.068" v="21883" actId="20577"/>
          <ac:spMkLst>
            <pc:docMk/>
            <pc:sldMk cId="1220422374" sldId="6061"/>
            <ac:spMk id="12" creationId="{8FF5A100-8032-CF45-F3E4-E41966F3C9BE}"/>
          </ac:spMkLst>
        </pc:spChg>
        <pc:spChg chg="add mod">
          <ac:chgData name="松浦英宗" userId="9b03fd3a-662f-49ff-9af1-1b93cf7aab22" providerId="ADAL" clId="{56E9DFAE-DDAD-4FCA-8AED-56B2D15DB479}" dt="2026-02-12T09:01:15.108" v="21922" actId="20577"/>
          <ac:spMkLst>
            <pc:docMk/>
            <pc:sldMk cId="1220422374" sldId="6061"/>
            <ac:spMk id="13" creationId="{30CEB817-0541-190F-A4CF-392981897A7A}"/>
          </ac:spMkLst>
        </pc:spChg>
        <pc:spChg chg="add mod">
          <ac:chgData name="松浦英宗" userId="9b03fd3a-662f-49ff-9af1-1b93cf7aab22" providerId="ADAL" clId="{56E9DFAE-DDAD-4FCA-8AED-56B2D15DB479}" dt="2026-02-12T09:00:09.708" v="21907" actId="20577"/>
          <ac:spMkLst>
            <pc:docMk/>
            <pc:sldMk cId="1220422374" sldId="6061"/>
            <ac:spMk id="14" creationId="{7B373FDD-16AC-7149-9411-F7DE7B4E6150}"/>
          </ac:spMkLst>
        </pc:spChg>
        <pc:graphicFrameChg chg="add mod modGraphic">
          <ac:chgData name="松浦英宗" userId="9b03fd3a-662f-49ff-9af1-1b93cf7aab22" providerId="ADAL" clId="{56E9DFAE-DDAD-4FCA-8AED-56B2D15DB479}" dt="2026-02-12T08:23:06.268" v="20903" actId="1035"/>
          <ac:graphicFrameMkLst>
            <pc:docMk/>
            <pc:sldMk cId="1220422374" sldId="6061"/>
            <ac:graphicFrameMk id="4" creationId="{7A66C160-A637-9FBB-0832-2FBF67F416AD}"/>
          </ac:graphicFrameMkLst>
        </pc:graphicFrameChg>
      </pc:sldChg>
      <pc:sldChg chg="add del">
        <pc:chgData name="松浦英宗" userId="9b03fd3a-662f-49ff-9af1-1b93cf7aab22" providerId="ADAL" clId="{56E9DFAE-DDAD-4FCA-8AED-56B2D15DB479}" dt="2026-02-12T08:24:41.964" v="20983" actId="47"/>
        <pc:sldMkLst>
          <pc:docMk/>
          <pc:sldMk cId="1225151773" sldId="6062"/>
        </pc:sldMkLst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4001840070" sldId="6063"/>
        </pc:sldMkLst>
        <pc:spChg chg="mod">
          <ac:chgData name="松浦英宗" userId="9b03fd3a-662f-49ff-9af1-1b93cf7aab22" providerId="ADAL" clId="{56E9DFAE-DDAD-4FCA-8AED-56B2D15DB479}" dt="2026-02-12T12:18:04.868" v="23247" actId="207"/>
          <ac:spMkLst>
            <pc:docMk/>
            <pc:sldMk cId="4001840070" sldId="6063"/>
            <ac:spMk id="2" creationId="{0879C9FB-7DBC-88AB-586A-7DC353DCA77B}"/>
          </ac:spMkLst>
        </pc:spChg>
        <pc:spChg chg="add mod">
          <ac:chgData name="松浦英宗" userId="9b03fd3a-662f-49ff-9af1-1b93cf7aab22" providerId="ADAL" clId="{56E9DFAE-DDAD-4FCA-8AED-56B2D15DB479}" dt="2026-02-12T09:14:35.865" v="22126" actId="164"/>
          <ac:spMkLst>
            <pc:docMk/>
            <pc:sldMk cId="4001840070" sldId="6063"/>
            <ac:spMk id="4" creationId="{A82DC66E-5979-8C31-A1D7-04174091044B}"/>
          </ac:spMkLst>
        </pc:spChg>
        <pc:spChg chg="add 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5" creationId="{C4478584-F2E0-664C-2DF6-C5DE4F7A8EFE}"/>
          </ac:spMkLst>
        </pc:spChg>
        <pc:spChg chg="add 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6" creationId="{2726252F-1A22-CCEF-3EF2-F921D8B0BD50}"/>
          </ac:spMkLst>
        </pc:spChg>
        <pc:spChg chg="mod">
          <ac:chgData name="松浦英宗" userId="9b03fd3a-662f-49ff-9af1-1b93cf7aab22" providerId="ADAL" clId="{56E9DFAE-DDAD-4FCA-8AED-56B2D15DB479}" dt="2026-02-12T09:14:38.600" v="22127" actId="571"/>
          <ac:spMkLst>
            <pc:docMk/>
            <pc:sldMk cId="4001840070" sldId="6063"/>
            <ac:spMk id="9" creationId="{A279D58B-C84D-6723-C5CA-FFA2AD07E6D1}"/>
          </ac:spMkLst>
        </pc:spChg>
        <pc:spChg chg="mod">
          <ac:chgData name="松浦英宗" userId="9b03fd3a-662f-49ff-9af1-1b93cf7aab22" providerId="ADAL" clId="{56E9DFAE-DDAD-4FCA-8AED-56B2D15DB479}" dt="2026-02-12T09:22:23.309" v="22263" actId="207"/>
          <ac:spMkLst>
            <pc:docMk/>
            <pc:sldMk cId="4001840070" sldId="6063"/>
            <ac:spMk id="10" creationId="{D4DB0B33-7EA4-4D7F-C05B-DF88C8B6BD77}"/>
          </ac:spMkLst>
        </pc:spChg>
        <pc:spChg chg="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11" creationId="{4A58979A-D0B5-5576-1F09-7A82C58ECF09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13" creationId="{166A20C7-11AF-64C5-8381-AF7A221C866C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14" creationId="{A8D29283-D2F4-505B-85E1-74E960E4C998}"/>
          </ac:spMkLst>
        </pc:spChg>
        <pc:spChg chg="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15" creationId="{51566E39-6656-11DD-545B-DE7490B942E0}"/>
          </ac:spMkLst>
        </pc:spChg>
        <pc:spChg chg="mod">
          <ac:chgData name="松浦英宗" userId="9b03fd3a-662f-49ff-9af1-1b93cf7aab22" providerId="ADAL" clId="{56E9DFAE-DDAD-4FCA-8AED-56B2D15DB479}" dt="2026-02-12T09:14:43.704" v="22129" actId="571"/>
          <ac:spMkLst>
            <pc:docMk/>
            <pc:sldMk cId="4001840070" sldId="6063"/>
            <ac:spMk id="17" creationId="{985563AD-6721-12AA-7C13-6562BD45A0A4}"/>
          </ac:spMkLst>
        </pc:spChg>
        <pc:spChg chg="mod topLvl">
          <ac:chgData name="松浦英宗" userId="9b03fd3a-662f-49ff-9af1-1b93cf7aab22" providerId="ADAL" clId="{56E9DFAE-DDAD-4FCA-8AED-56B2D15DB479}" dt="2026-02-12T09:22:23.309" v="22263" actId="207"/>
          <ac:spMkLst>
            <pc:docMk/>
            <pc:sldMk cId="4001840070" sldId="6063"/>
            <ac:spMk id="18" creationId="{B045B4D7-05DA-43DA-CF20-7A513E349203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19" creationId="{696B250B-EA8B-FFCB-D1D4-D3413C3A6C24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21" creationId="{E71D952B-DD11-6684-F99A-654F012CA8E9}"/>
          </ac:spMkLst>
        </pc:spChg>
        <pc:spChg chg="mod">
          <ac:chgData name="松浦英宗" userId="9b03fd3a-662f-49ff-9af1-1b93cf7aab22" providerId="ADAL" clId="{56E9DFAE-DDAD-4FCA-8AED-56B2D15DB479}" dt="2026-02-12T09:22:23.309" v="22263" actId="207"/>
          <ac:spMkLst>
            <pc:docMk/>
            <pc:sldMk cId="4001840070" sldId="6063"/>
            <ac:spMk id="22" creationId="{52D8AF11-92CF-1182-A077-BB1DD8287E9D}"/>
          </ac:spMkLst>
        </pc:spChg>
        <pc:spChg chg="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23" creationId="{E58B559D-9A2E-9E94-77FC-7751DFDC52B2}"/>
          </ac:spMkLst>
        </pc:spChg>
        <pc:spChg chg="mod topLvl">
          <ac:chgData name="松浦英宗" userId="9b03fd3a-662f-49ff-9af1-1b93cf7aab22" providerId="ADAL" clId="{56E9DFAE-DDAD-4FCA-8AED-56B2D15DB479}" dt="2026-02-12T09:21:42.436" v="22216" actId="165"/>
          <ac:spMkLst>
            <pc:docMk/>
            <pc:sldMk cId="4001840070" sldId="6063"/>
            <ac:spMk id="25" creationId="{E9C178FD-C850-8AE0-DB3C-A9866F4EBA7D}"/>
          </ac:spMkLst>
        </pc:spChg>
        <pc:spChg chg="mod">
          <ac:chgData name="松浦英宗" userId="9b03fd3a-662f-49ff-9af1-1b93cf7aab22" providerId="ADAL" clId="{56E9DFAE-DDAD-4FCA-8AED-56B2D15DB479}" dt="2026-02-12T09:22:23.309" v="22263" actId="207"/>
          <ac:spMkLst>
            <pc:docMk/>
            <pc:sldMk cId="4001840070" sldId="6063"/>
            <ac:spMk id="26" creationId="{382D1332-5E09-1FD3-F119-040BA82678FA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27" creationId="{E2D624A9-764E-7892-4E5C-925C8BC13F0D}"/>
          </ac:spMkLst>
        </pc:spChg>
        <pc:spChg chg="mod topLvl">
          <ac:chgData name="松浦英宗" userId="9b03fd3a-662f-49ff-9af1-1b93cf7aab22" providerId="ADAL" clId="{56E9DFAE-DDAD-4FCA-8AED-56B2D15DB479}" dt="2026-02-12T09:21:42.436" v="22216" actId="165"/>
          <ac:spMkLst>
            <pc:docMk/>
            <pc:sldMk cId="4001840070" sldId="6063"/>
            <ac:spMk id="29" creationId="{A4B90264-5C69-1F27-677F-738EB7C8AEF6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30" creationId="{170DFE66-D6AF-7689-D231-177699C5885C}"/>
          </ac:spMkLst>
        </pc:spChg>
        <pc:spChg chg="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31" creationId="{F2406AF8-B79C-5AA4-63EF-307B61369BF5}"/>
          </ac:spMkLst>
        </pc:spChg>
        <pc:spChg chg="add mod">
          <ac:chgData name="松浦英宗" userId="9b03fd3a-662f-49ff-9af1-1b93cf7aab22" providerId="ADAL" clId="{56E9DFAE-DDAD-4FCA-8AED-56B2D15DB479}" dt="2026-02-12T09:25:33.180" v="22316" actId="14100"/>
          <ac:spMkLst>
            <pc:docMk/>
            <pc:sldMk cId="4001840070" sldId="6063"/>
            <ac:spMk id="35" creationId="{F99170A2-13C1-D560-F277-8484AF18224D}"/>
          </ac:spMkLst>
        </pc:spChg>
        <pc:spChg chg="add 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36" creationId="{0B01585B-2722-2D5E-1341-9C9F48B6D99A}"/>
          </ac:spMkLst>
        </pc:spChg>
        <pc:spChg chg="add 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37" creationId="{A8CC9565-96D4-C2A6-068F-EBF12B4BB193}"/>
          </ac:spMkLst>
        </pc:spChg>
        <pc:spChg chg="add 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38" creationId="{93464EDF-DC3A-9373-DB3C-F7B6FD1C1705}"/>
          </ac:spMkLst>
        </pc:spChg>
        <pc:spChg chg="add 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39" creationId="{215B0446-666E-1090-5F95-5AB9A0CF5091}"/>
          </ac:spMkLst>
        </pc:spChg>
        <pc:spChg chg="add del mod">
          <ac:chgData name="松浦英宗" userId="9b03fd3a-662f-49ff-9af1-1b93cf7aab22" providerId="ADAL" clId="{56E9DFAE-DDAD-4FCA-8AED-56B2D15DB479}" dt="2026-02-12T12:17:29.710" v="23237" actId="478"/>
          <ac:spMkLst>
            <pc:docMk/>
            <pc:sldMk cId="4001840070" sldId="6063"/>
            <ac:spMk id="40" creationId="{B162C45B-A40E-6906-79E7-399CF6DDF0CE}"/>
          </ac:spMkLst>
        </pc:spChg>
        <pc:spChg chg="add del mod topLvl">
          <ac:chgData name="松浦英宗" userId="9b03fd3a-662f-49ff-9af1-1b93cf7aab22" providerId="ADAL" clId="{56E9DFAE-DDAD-4FCA-8AED-56B2D15DB479}" dt="2026-02-12T12:17:29.710" v="23237" actId="478"/>
          <ac:spMkLst>
            <pc:docMk/>
            <pc:sldMk cId="4001840070" sldId="6063"/>
            <ac:spMk id="41" creationId="{9266E532-84A8-14BD-456C-5E399914882C}"/>
          </ac:spMkLst>
        </pc:spChg>
        <pc:spChg chg="add del mod">
          <ac:chgData name="松浦英宗" userId="9b03fd3a-662f-49ff-9af1-1b93cf7aab22" providerId="ADAL" clId="{56E9DFAE-DDAD-4FCA-8AED-56B2D15DB479}" dt="2026-02-12T09:22:57.993" v="22277" actId="478"/>
          <ac:spMkLst>
            <pc:docMk/>
            <pc:sldMk cId="4001840070" sldId="6063"/>
            <ac:spMk id="42" creationId="{B82500A2-557B-ED5E-AC1D-7783CA3EB9CE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46" creationId="{9A826411-31AB-44FE-6853-C9B8155493BF}"/>
          </ac:spMkLst>
        </pc:spChg>
        <pc:spChg chg="mod topLvl">
          <ac:chgData name="松浦英宗" userId="9b03fd3a-662f-49ff-9af1-1b93cf7aab22" providerId="ADAL" clId="{56E9DFAE-DDAD-4FCA-8AED-56B2D15DB479}" dt="2026-02-12T12:19:18.096" v="23349" actId="207"/>
          <ac:spMkLst>
            <pc:docMk/>
            <pc:sldMk cId="4001840070" sldId="6063"/>
            <ac:spMk id="47" creationId="{D8E29C3C-48D0-693B-FE68-7EC4C935527B}"/>
          </ac:spMkLst>
        </pc:spChg>
        <pc:spChg chg="mod topLvl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48" creationId="{6593C9BA-98B9-6623-1B06-8AAA1BF46177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49" creationId="{E1E5E9DA-E0C2-6CB3-E9F4-FD369D15866F}"/>
          </ac:spMkLst>
        </pc:spChg>
        <pc:spChg chg="mod">
          <ac:chgData name="松浦英宗" userId="9b03fd3a-662f-49ff-9af1-1b93cf7aab22" providerId="ADAL" clId="{56E9DFAE-DDAD-4FCA-8AED-56B2D15DB479}" dt="2026-02-12T12:19:18.096" v="23349" actId="207"/>
          <ac:spMkLst>
            <pc:docMk/>
            <pc:sldMk cId="4001840070" sldId="6063"/>
            <ac:spMk id="50" creationId="{90D8ED92-F12F-BA69-5FED-A2B21AF082A9}"/>
          </ac:spMkLst>
        </pc:spChg>
        <pc:spChg chg="mod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51" creationId="{E31D66EA-50DD-03BD-8AE2-45D3CE5364E5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52" creationId="{60B47F53-1590-C04B-5728-5168035199EF}"/>
          </ac:spMkLst>
        </pc:spChg>
        <pc:spChg chg="mod">
          <ac:chgData name="松浦英宗" userId="9b03fd3a-662f-49ff-9af1-1b93cf7aab22" providerId="ADAL" clId="{56E9DFAE-DDAD-4FCA-8AED-56B2D15DB479}" dt="2026-02-12T12:19:18.096" v="23349" actId="207"/>
          <ac:spMkLst>
            <pc:docMk/>
            <pc:sldMk cId="4001840070" sldId="6063"/>
            <ac:spMk id="53" creationId="{272B2ABC-6B4F-FC51-EECB-C59DD51F239D}"/>
          </ac:spMkLst>
        </pc:spChg>
        <pc:spChg chg="mod topLvl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54" creationId="{B56F747D-E313-E9CB-BB54-5E4346E314F7}"/>
          </ac:spMkLst>
        </pc:spChg>
        <pc:spChg chg="mod topLvl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55" creationId="{E894914E-DF97-B9B8-F45C-6A340AB3A81A}"/>
          </ac:spMkLst>
        </pc:spChg>
        <pc:spChg chg="mod">
          <ac:chgData name="松浦英宗" userId="9b03fd3a-662f-49ff-9af1-1b93cf7aab22" providerId="ADAL" clId="{56E9DFAE-DDAD-4FCA-8AED-56B2D15DB479}" dt="2026-02-12T12:19:18.096" v="23349" actId="207"/>
          <ac:spMkLst>
            <pc:docMk/>
            <pc:sldMk cId="4001840070" sldId="6063"/>
            <ac:spMk id="56" creationId="{230FCD6B-C3CB-BE35-7D62-A1DAB188C826}"/>
          </ac:spMkLst>
        </pc:spChg>
        <pc:spChg chg="mod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57" creationId="{905AFF9E-BDAC-F0B9-CA61-BB877D03FC23}"/>
          </ac:spMkLst>
        </pc:spChg>
        <pc:spChg chg="mod topLvl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58" creationId="{89000EE0-6E21-7D0C-B06A-D84FFB66534D}"/>
          </ac:spMkLst>
        </pc:spChg>
        <pc:spChg chg="mod">
          <ac:chgData name="松浦英宗" userId="9b03fd3a-662f-49ff-9af1-1b93cf7aab22" providerId="ADAL" clId="{56E9DFAE-DDAD-4FCA-8AED-56B2D15DB479}" dt="2026-02-12T12:19:22.735" v="23350" actId="207"/>
          <ac:spMkLst>
            <pc:docMk/>
            <pc:sldMk cId="4001840070" sldId="6063"/>
            <ac:spMk id="59" creationId="{F93563D8-2629-345D-CAB3-DEB7F85748BC}"/>
          </ac:spMkLst>
        </pc:spChg>
        <pc:spChg chg="mod topLvl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60" creationId="{2BC3C6D8-C4BE-B3F2-7457-E2B3D2EF6EB5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61" creationId="{5819A4F5-2349-3E8E-4E8C-CE5DBBA6AC44}"/>
          </ac:spMkLst>
        </pc:spChg>
        <pc:spChg chg="mod">
          <ac:chgData name="松浦英宗" userId="9b03fd3a-662f-49ff-9af1-1b93cf7aab22" providerId="ADAL" clId="{56E9DFAE-DDAD-4FCA-8AED-56B2D15DB479}" dt="2026-02-12T12:19:22.735" v="23350" actId="207"/>
          <ac:spMkLst>
            <pc:docMk/>
            <pc:sldMk cId="4001840070" sldId="6063"/>
            <ac:spMk id="62" creationId="{698AB664-2A42-6B85-AB1D-1D2B1421F9B2}"/>
          </ac:spMkLst>
        </pc:spChg>
        <pc:spChg chg="mod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63" creationId="{E9A5EEC3-BF1C-B88A-427A-84B3C254DFC9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64" creationId="{22857650-F1A3-4C96-04FE-C6FBDB929F81}"/>
          </ac:spMkLst>
        </pc:spChg>
        <pc:spChg chg="mod topLvl">
          <ac:chgData name="松浦英宗" userId="9b03fd3a-662f-49ff-9af1-1b93cf7aab22" providerId="ADAL" clId="{56E9DFAE-DDAD-4FCA-8AED-56B2D15DB479}" dt="2026-02-12T12:19:22.735" v="23350" actId="207"/>
          <ac:spMkLst>
            <pc:docMk/>
            <pc:sldMk cId="4001840070" sldId="6063"/>
            <ac:spMk id="65" creationId="{401FFD0F-C3E6-1273-20A2-B0CBC714A51A}"/>
          </ac:spMkLst>
        </pc:spChg>
        <pc:spChg chg="mod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66" creationId="{33A5968C-7087-3857-958B-CF556668D5D3}"/>
          </ac:spMkLst>
        </pc:spChg>
        <pc:spChg chg="mod topLvl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68" creationId="{9C0F4906-F813-2B15-099B-323B318F8935}"/>
          </ac:spMkLst>
        </pc:spChg>
        <pc:spChg chg="mod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69" creationId="{C556E747-4BFF-8C20-71A0-1A5BA492FDBB}"/>
          </ac:spMkLst>
        </pc:spChg>
        <pc:spChg chg="mod topLvl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70" creationId="{FCBBC535-082C-0E51-95BC-C7E8EF320B95}"/>
          </ac:spMkLst>
        </pc:spChg>
        <pc:spChg chg="mod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71" creationId="{BE34C3B6-3AB4-8738-0DEB-C6DFB1861C24}"/>
          </ac:spMkLst>
        </pc:spChg>
        <pc:spChg chg="mod topLvl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72" creationId="{9BB6A3BB-901E-CD7B-AD50-2AEACE5C411A}"/>
          </ac:spMkLst>
        </pc:spChg>
        <pc:spChg chg="mod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73" creationId="{42CB4C39-DC87-B4B8-3195-43F884DCD183}"/>
          </ac:spMkLst>
        </pc:s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7" creationId="{9E165173-39D6-48DD-4EFD-C60BCA1C66BD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8" creationId="{13C88320-51B2-3A24-F4F2-2CE5AE01B774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12" creationId="{C40EC081-89D4-9EB0-06CC-56BF21B6F344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16" creationId="{0594C20C-5BA0-84B0-263A-0997E8C97F6C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20" creationId="{EA935922-0037-77B0-C362-38363129A20A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24" creationId="{88B65A62-9819-9169-4735-AFF9E5D4C532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28" creationId="{0C1FABEA-BABA-EEB6-7D99-FD5BDC003534}"/>
          </ac:grpSpMkLst>
        </pc:grpChg>
        <pc:grpChg chg="add mod">
          <ac:chgData name="松浦英宗" userId="9b03fd3a-662f-49ff-9af1-1b93cf7aab22" providerId="ADAL" clId="{56E9DFAE-DDAD-4FCA-8AED-56B2D15DB479}" dt="2026-02-12T09:15:32.592" v="22150" actId="164"/>
          <ac:grpSpMkLst>
            <pc:docMk/>
            <pc:sldMk cId="4001840070" sldId="6063"/>
            <ac:grpSpMk id="32" creationId="{673CB131-9BEF-A5A1-2A74-94766501FFD4}"/>
          </ac:grpSpMkLst>
        </pc:grpChg>
        <pc:grpChg chg="add mod">
          <ac:chgData name="松浦英宗" userId="9b03fd3a-662f-49ff-9af1-1b93cf7aab22" providerId="ADAL" clId="{56E9DFAE-DDAD-4FCA-8AED-56B2D15DB479}" dt="2026-02-12T09:16:02.306" v="22160" actId="164"/>
          <ac:grpSpMkLst>
            <pc:docMk/>
            <pc:sldMk cId="4001840070" sldId="6063"/>
            <ac:grpSpMk id="33" creationId="{789016E1-7CF7-E1F8-94BB-2AA08410ACEB}"/>
          </ac:grpSpMkLst>
        </pc:grpChg>
        <pc:grpChg chg="add mod">
          <ac:chgData name="松浦英宗" userId="9b03fd3a-662f-49ff-9af1-1b93cf7aab22" providerId="ADAL" clId="{56E9DFAE-DDAD-4FCA-8AED-56B2D15DB479}" dt="2026-02-12T09:21:00.121" v="22213" actId="14100"/>
          <ac:grpSpMkLst>
            <pc:docMk/>
            <pc:sldMk cId="4001840070" sldId="6063"/>
            <ac:grpSpMk id="34" creationId="{BF608F81-344D-B7B2-3FC9-43D272646C1E}"/>
          </ac:grpSpMkLst>
        </pc:grpChg>
        <pc:grpChg chg="add mod">
          <ac:chgData name="松浦英宗" userId="9b03fd3a-662f-49ff-9af1-1b93cf7aab22" providerId="ADAL" clId="{56E9DFAE-DDAD-4FCA-8AED-56B2D15DB479}" dt="2026-02-12T12:19:03.663" v="23346" actId="1035"/>
          <ac:grpSpMkLst>
            <pc:docMk/>
            <pc:sldMk cId="4001840070" sldId="6063"/>
            <ac:grpSpMk id="76" creationId="{1FF249CE-9B99-5060-010C-B7F7BA18F2CF}"/>
          </ac:grpSpMkLst>
        </pc:grpChg>
        <pc:cxnChg chg="add mod">
          <ac:chgData name="松浦英宗" userId="9b03fd3a-662f-49ff-9af1-1b93cf7aab22" providerId="ADAL" clId="{56E9DFAE-DDAD-4FCA-8AED-56B2D15DB479}" dt="2026-02-12T09:16:02.306" v="22160" actId="164"/>
          <ac:cxnSpMkLst>
            <pc:docMk/>
            <pc:sldMk cId="4001840070" sldId="6063"/>
            <ac:cxnSpMk id="3" creationId="{F400A293-C526-7FA6-E36D-66D4FA77A07B}"/>
          </ac:cxnSpMkLst>
        </pc:cxnChg>
        <pc:cxnChg chg="del">
          <ac:chgData name="松浦英宗" userId="9b03fd3a-662f-49ff-9af1-1b93cf7aab22" providerId="ADAL" clId="{56E9DFAE-DDAD-4FCA-8AED-56B2D15DB479}" dt="2026-02-12T12:19:06.348" v="23347" actId="478"/>
          <ac:cxnSpMkLst>
            <pc:docMk/>
            <pc:sldMk cId="4001840070" sldId="6063"/>
            <ac:cxnSpMk id="45" creationId="{FC404351-239E-A9AC-61B6-9A7512BBF4A7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609038272" sldId="6064"/>
        </pc:sldMkLst>
        <pc:spChg chg="del">
          <ac:chgData name="松浦英宗" userId="9b03fd3a-662f-49ff-9af1-1b93cf7aab22" providerId="ADAL" clId="{56E9DFAE-DDAD-4FCA-8AED-56B2D15DB479}" dt="2026-02-12T09:33:14.065" v="22472" actId="478"/>
          <ac:spMkLst>
            <pc:docMk/>
            <pc:sldMk cId="1609038272" sldId="6064"/>
            <ac:spMk id="2" creationId="{960771E6-793E-6DB2-BB84-4E49E2B65EDC}"/>
          </ac:spMkLst>
        </pc:spChg>
        <pc:spChg chg="add mod topLvl">
          <ac:chgData name="松浦英宗" userId="9b03fd3a-662f-49ff-9af1-1b93cf7aab22" providerId="ADAL" clId="{56E9DFAE-DDAD-4FCA-8AED-56B2D15DB479}" dt="2026-02-12T09:29:23.472" v="22379" actId="164"/>
          <ac:spMkLst>
            <pc:docMk/>
            <pc:sldMk cId="1609038272" sldId="6064"/>
            <ac:spMk id="4" creationId="{78634345-3B13-34F9-A5B7-81825B1713F2}"/>
          </ac:spMkLst>
        </pc:spChg>
        <pc:spChg chg="add mod topLvl">
          <ac:chgData name="松浦英宗" userId="9b03fd3a-662f-49ff-9af1-1b93cf7aab22" providerId="ADAL" clId="{56E9DFAE-DDAD-4FCA-8AED-56B2D15DB479}" dt="2026-02-12T09:29:23.472" v="22379" actId="164"/>
          <ac:spMkLst>
            <pc:docMk/>
            <pc:sldMk cId="1609038272" sldId="6064"/>
            <ac:spMk id="5" creationId="{3F07B69F-E88F-C32D-7E4C-BBD8012A355E}"/>
          </ac:spMkLst>
        </pc:spChg>
        <pc:spChg chg="add mod topLvl">
          <ac:chgData name="松浦英宗" userId="9b03fd3a-662f-49ff-9af1-1b93cf7aab22" providerId="ADAL" clId="{56E9DFAE-DDAD-4FCA-8AED-56B2D15DB479}" dt="2026-02-12T09:32:02.916" v="22446" actId="1037"/>
          <ac:spMkLst>
            <pc:docMk/>
            <pc:sldMk cId="1609038272" sldId="6064"/>
            <ac:spMk id="6" creationId="{E45E518D-1611-B69D-2AA6-FC48967BD38E}"/>
          </ac:spMkLst>
        </pc:spChg>
        <pc:spChg chg="add mod topLvl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7" creationId="{6D02FBE6-5BD5-FC86-4960-06FA2B2A71DC}"/>
          </ac:spMkLst>
        </pc:spChg>
        <pc:spChg chg="mod">
          <ac:chgData name="松浦英宗" userId="9b03fd3a-662f-49ff-9af1-1b93cf7aab22" providerId="ADAL" clId="{56E9DFAE-DDAD-4FCA-8AED-56B2D15DB479}" dt="2026-02-12T09:29:28.804" v="22381" actId="571"/>
          <ac:spMkLst>
            <pc:docMk/>
            <pc:sldMk cId="1609038272" sldId="6064"/>
            <ac:spMk id="13" creationId="{D1EAD05A-DA6D-6720-3127-789743B7C9FE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14" creationId="{FF27FEB7-B1D7-2F4F-3E5A-B63D6CC3A16A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15" creationId="{9014C1A9-CF12-84A4-14E4-0710227384C2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16" creationId="{C0CD9074-026B-FF59-871E-9BD5EEEBE4F9}"/>
          </ac:spMkLst>
        </pc:spChg>
        <pc:spChg chg="mod">
          <ac:chgData name="松浦英宗" userId="9b03fd3a-662f-49ff-9af1-1b93cf7aab22" providerId="ADAL" clId="{56E9DFAE-DDAD-4FCA-8AED-56B2D15DB479}" dt="2026-02-12T09:29:37.990" v="22391" actId="571"/>
          <ac:spMkLst>
            <pc:docMk/>
            <pc:sldMk cId="1609038272" sldId="6064"/>
            <ac:spMk id="18" creationId="{188025B6-FE0E-5EE3-20F0-58BD746D65CE}"/>
          </ac:spMkLst>
        </pc:spChg>
        <pc:spChg chg="mod">
          <ac:chgData name="松浦英宗" userId="9b03fd3a-662f-49ff-9af1-1b93cf7aab22" providerId="ADAL" clId="{56E9DFAE-DDAD-4FCA-8AED-56B2D15DB479}" dt="2026-02-12T09:30:52.575" v="22421"/>
          <ac:spMkLst>
            <pc:docMk/>
            <pc:sldMk cId="1609038272" sldId="6064"/>
            <ac:spMk id="19" creationId="{4D94B27E-B916-0F64-0CA6-49CB52D08CAF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20" creationId="{9A9C2E32-DB4C-72DF-5626-BA8BEADBCF68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21" creationId="{B33676E6-5CAB-F024-24BD-0544321E8E4F}"/>
          </ac:spMkLst>
        </pc:spChg>
        <pc:spChg chg="mod">
          <ac:chgData name="松浦英宗" userId="9b03fd3a-662f-49ff-9af1-1b93cf7aab22" providerId="ADAL" clId="{56E9DFAE-DDAD-4FCA-8AED-56B2D15DB479}" dt="2026-02-12T09:29:40.115" v="22392" actId="571"/>
          <ac:spMkLst>
            <pc:docMk/>
            <pc:sldMk cId="1609038272" sldId="6064"/>
            <ac:spMk id="23" creationId="{4FD5E8E0-D1BE-6566-B23F-60E38C33171A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24" creationId="{D1C399F2-44EA-A348-782B-9D893798FF85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25" creationId="{7EFABDFA-89AD-D5C3-4C9A-CFE8528B055D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26" creationId="{8B32865C-95F1-2952-5F20-68D19EB69704}"/>
          </ac:spMkLst>
        </pc:spChg>
        <pc:spChg chg="mod">
          <ac:chgData name="松浦英宗" userId="9b03fd3a-662f-49ff-9af1-1b93cf7aab22" providerId="ADAL" clId="{56E9DFAE-DDAD-4FCA-8AED-56B2D15DB479}" dt="2026-02-12T09:29:40.115" v="22392" actId="571"/>
          <ac:spMkLst>
            <pc:docMk/>
            <pc:sldMk cId="1609038272" sldId="6064"/>
            <ac:spMk id="28" creationId="{8BE261BF-688B-B006-391F-9B28DD51552A}"/>
          </ac:spMkLst>
        </pc:spChg>
        <pc:spChg chg="mod">
          <ac:chgData name="松浦英宗" userId="9b03fd3a-662f-49ff-9af1-1b93cf7aab22" providerId="ADAL" clId="{56E9DFAE-DDAD-4FCA-8AED-56B2D15DB479}" dt="2026-02-12T09:30:59.201" v="22423"/>
          <ac:spMkLst>
            <pc:docMk/>
            <pc:sldMk cId="1609038272" sldId="6064"/>
            <ac:spMk id="29" creationId="{1F830262-4A8C-A922-93C4-CAE19B7B61A0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30" creationId="{F780E3E5-E934-6455-D703-DFDF2C2A8DF0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31" creationId="{9046C021-6C30-F577-FD20-759A90B1AC1B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33" creationId="{E0ED338C-DDA4-A51C-639A-3327BE9DFE57}"/>
          </ac:spMkLst>
        </pc:spChg>
        <pc:spChg chg="mod">
          <ac:chgData name="松浦英宗" userId="9b03fd3a-662f-49ff-9af1-1b93cf7aab22" providerId="ADAL" clId="{56E9DFAE-DDAD-4FCA-8AED-56B2D15DB479}" dt="2026-02-12T09:31:02.126" v="22424"/>
          <ac:spMkLst>
            <pc:docMk/>
            <pc:sldMk cId="1609038272" sldId="6064"/>
            <ac:spMk id="34" creationId="{E569587C-7905-08DD-BFA0-A9349148BA7F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35" creationId="{CCBCECB7-FC0C-989D-5C1F-2B7ACB8D9949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36" creationId="{E003440A-8DE7-1A0A-FAF1-CD0D59D88392}"/>
          </ac:spMkLst>
        </pc:spChg>
        <pc:spChg chg="mod">
          <ac:chgData name="松浦英宗" userId="9b03fd3a-662f-49ff-9af1-1b93cf7aab22" providerId="ADAL" clId="{56E9DFAE-DDAD-4FCA-8AED-56B2D15DB479}" dt="2026-02-12T09:29:42.435" v="22393" actId="571"/>
          <ac:spMkLst>
            <pc:docMk/>
            <pc:sldMk cId="1609038272" sldId="6064"/>
            <ac:spMk id="38" creationId="{E62A60C3-E72B-BD3B-2FA9-B334816F4E70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39" creationId="{11CF6918-FC33-A47A-E1E7-12F4F37E5941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40" creationId="{86C4168E-DADB-F30E-006F-E1D289545947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41" creationId="{1EDB018A-643F-636D-40D5-DCA941BDDB87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47" creationId="{D50AF701-1897-24FF-995B-76E5F743A398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50" creationId="{FBB36677-21FE-F0CE-0B21-B4C1BFB78572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51" creationId="{6A6D7737-D3DE-6ED0-E40F-4F85312B636E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52" creationId="{3539C2B3-EBB0-BDBF-ED87-B45FFF4ADDC2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53" creationId="{50ACB8B9-10A5-BF57-F566-6C82F6A25EBF}"/>
          </ac:spMkLst>
        </pc:spChg>
        <pc:spChg chg="mod">
          <ac:chgData name="松浦英宗" userId="9b03fd3a-662f-49ff-9af1-1b93cf7aab22" providerId="ADAL" clId="{56E9DFAE-DDAD-4FCA-8AED-56B2D15DB479}" dt="2026-02-12T09:30:37.567" v="22418"/>
          <ac:spMkLst>
            <pc:docMk/>
            <pc:sldMk cId="1609038272" sldId="6064"/>
            <ac:spMk id="57" creationId="{29077DA4-49C8-3227-12CA-AFB591766335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63" creationId="{CD5D3D88-5696-9820-6174-9731F6362E10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67" creationId="{35990FBC-FA8D-261B-9D2D-9D4DC241648D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71" creationId="{8BE89525-D130-3A29-6DC7-C54B0D259964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72" creationId="{48FF9C2C-E120-365A-27C5-F612023EB1AC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73" creationId="{D961025B-3E63-D3A3-966E-0A8E9E35BFB3}"/>
          </ac:spMkLst>
        </pc:spChg>
        <pc:spChg chg="add mod">
          <ac:chgData name="松浦英宗" userId="9b03fd3a-662f-49ff-9af1-1b93cf7aab22" providerId="ADAL" clId="{56E9DFAE-DDAD-4FCA-8AED-56B2D15DB479}" dt="2026-02-12T09:33:14.348" v="22473"/>
          <ac:spMkLst>
            <pc:docMk/>
            <pc:sldMk cId="1609038272" sldId="6064"/>
            <ac:spMk id="74" creationId="{D8E02A7F-3450-4622-DCF9-03711E18C172}"/>
          </ac:spMkLst>
        </pc:spChg>
        <pc:grpChg chg="add del mod">
          <ac:chgData name="松浦英宗" userId="9b03fd3a-662f-49ff-9af1-1b93cf7aab22" providerId="ADAL" clId="{56E9DFAE-DDAD-4FCA-8AED-56B2D15DB479}" dt="2026-02-12T09:29:13.538" v="22377" actId="165"/>
          <ac:grpSpMkLst>
            <pc:docMk/>
            <pc:sldMk cId="1609038272" sldId="6064"/>
            <ac:grpSpMk id="8" creationId="{A82A23DC-86E9-BA6E-B148-5A2C0FC8FD29}"/>
          </ac:grpSpMkLst>
        </pc:grpChg>
        <pc:grpChg chg="add mod or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11" creationId="{05AB4090-903E-8638-813C-179C91D96EE9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12" creationId="{F6E2269B-9BDB-6D27-C285-311D88773225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17" creationId="{B9607CF3-1889-6FB2-FEAE-99795DE01A5A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22" creationId="{A4771E62-2E86-FB68-8D8E-F5E0720806A6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27" creationId="{C399197E-A91E-04A1-1480-071EDE3C6478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32" creationId="{3FCD27A8-5201-B03B-337A-5016A93A6325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37" creationId="{0FBC1A6C-9B8E-2858-42D7-09E3B7C9D7A2}"/>
          </ac:grpSpMkLst>
        </pc:grpChg>
        <pc:grpChg chg="add mod">
          <ac:chgData name="松浦英宗" userId="9b03fd3a-662f-49ff-9af1-1b93cf7aab22" providerId="ADAL" clId="{56E9DFAE-DDAD-4FCA-8AED-56B2D15DB479}" dt="2026-02-12T09:29:56.291" v="22408" actId="164"/>
          <ac:grpSpMkLst>
            <pc:docMk/>
            <pc:sldMk cId="1609038272" sldId="6064"/>
            <ac:grpSpMk id="42" creationId="{15C54B58-BD64-CE69-8D6D-530EC955A748}"/>
          </ac:grpSpMkLst>
        </pc:grpChg>
        <pc:grpChg chg="add mod">
          <ac:chgData name="松浦英宗" userId="9b03fd3a-662f-49ff-9af1-1b93cf7aab22" providerId="ADAL" clId="{56E9DFAE-DDAD-4FCA-8AED-56B2D15DB479}" dt="2026-02-12T09:32:46.640" v="22469" actId="12788"/>
          <ac:grpSpMkLst>
            <pc:docMk/>
            <pc:sldMk cId="1609038272" sldId="6064"/>
            <ac:grpSpMk id="43" creationId="{0D45CEA7-2CCA-A3FC-EF93-A81D243F4F5C}"/>
          </ac:grpSpMkLst>
        </pc:grpChg>
        <pc:grpChg chg="del mod">
          <ac:chgData name="松浦英宗" userId="9b03fd3a-662f-49ff-9af1-1b93cf7aab22" providerId="ADAL" clId="{56E9DFAE-DDAD-4FCA-8AED-56B2D15DB479}" dt="2026-02-12T09:31:28.868" v="22431" actId="478"/>
          <ac:grpSpMkLst>
            <pc:docMk/>
            <pc:sldMk cId="1609038272" sldId="6064"/>
            <ac:grpSpMk id="44" creationId="{2FEFFD87-5E61-BD87-2904-7E0A361CE02E}"/>
          </ac:grpSpMkLst>
        </pc:grpChg>
        <pc:cxnChg chg="add mod">
          <ac:chgData name="松浦英宗" userId="9b03fd3a-662f-49ff-9af1-1b93cf7aab22" providerId="ADAL" clId="{56E9DFAE-DDAD-4FCA-8AED-56B2D15DB479}" dt="2026-02-12T09:29:56.291" v="22408" actId="164"/>
          <ac:cxnSpMkLst>
            <pc:docMk/>
            <pc:sldMk cId="1609038272" sldId="6064"/>
            <ac:cxnSpMk id="3" creationId="{6D70F570-18C3-00F6-F7E2-DE83CC498DEF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391761251" sldId="6065"/>
        </pc:sldMkLst>
        <pc:spChg chg="add mod ord">
          <ac:chgData name="松浦英宗" userId="9b03fd3a-662f-49ff-9af1-1b93cf7aab22" providerId="ADAL" clId="{56E9DFAE-DDAD-4FCA-8AED-56B2D15DB479}" dt="2026-02-12T10:48:59.322" v="22479" actId="167"/>
          <ac:spMkLst>
            <pc:docMk/>
            <pc:sldMk cId="391761251" sldId="6065"/>
            <ac:spMk id="3" creationId="{2147F64F-640C-711B-5FB2-C61C3F250031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4" creationId="{FAB0E950-FDC5-9DA0-94F9-633A91572F19}"/>
          </ac:spMkLst>
        </pc:spChg>
        <pc:spChg chg="add del mod">
          <ac:chgData name="松浦英宗" userId="9b03fd3a-662f-49ff-9af1-1b93cf7aab22" providerId="ADAL" clId="{56E9DFAE-DDAD-4FCA-8AED-56B2D15DB479}" dt="2026-02-12T10:50:47.871" v="22545" actId="478"/>
          <ac:spMkLst>
            <pc:docMk/>
            <pc:sldMk cId="391761251" sldId="6065"/>
            <ac:spMk id="5" creationId="{0734B708-5B58-36B4-C91F-953D0ED350FA}"/>
          </ac:spMkLst>
        </pc:spChg>
        <pc:spChg chg="add del mod">
          <ac:chgData name="松浦英宗" userId="9b03fd3a-662f-49ff-9af1-1b93cf7aab22" providerId="ADAL" clId="{56E9DFAE-DDAD-4FCA-8AED-56B2D15DB479}" dt="2026-02-12T10:50:47.871" v="22545" actId="478"/>
          <ac:spMkLst>
            <pc:docMk/>
            <pc:sldMk cId="391761251" sldId="6065"/>
            <ac:spMk id="6" creationId="{F2B14242-9A27-25BC-F7BE-B83EB424C2DB}"/>
          </ac:spMkLst>
        </pc:spChg>
        <pc:spChg chg="add del mod">
          <ac:chgData name="松浦英宗" userId="9b03fd3a-662f-49ff-9af1-1b93cf7aab22" providerId="ADAL" clId="{56E9DFAE-DDAD-4FCA-8AED-56B2D15DB479}" dt="2026-02-12T10:50:47.871" v="22545" actId="478"/>
          <ac:spMkLst>
            <pc:docMk/>
            <pc:sldMk cId="391761251" sldId="6065"/>
            <ac:spMk id="7" creationId="{D323C41D-3391-63B8-6E03-A235F86BFBBD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11" creationId="{1C48CC77-0FA2-6165-42BA-2F572BBC7F71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12" creationId="{50ED2614-3C02-6AD4-5AB9-B9D51DD42C0B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13" creationId="{9AAB40B8-CC3B-FC71-53E2-3976940C76EF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14" creationId="{BC5778B2-2083-7EBD-2DAE-F1D7ED0343FA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0" creationId="{37B3E4C7-5614-BD0C-8C95-035F0E02EA07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1" creationId="{9C9D8DE2-A2B2-8B95-F985-91BAACC8FFD3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2" creationId="{7BADDCC7-F4BE-92D4-F06C-EC5DB46BAD35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3" creationId="{530E7FD1-07A0-4803-0320-10638AD8B337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4" creationId="{CA7F4134-8842-AF71-FE33-BB5D14149713}"/>
          </ac:spMkLst>
        </pc:s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5" creationId="{FD01F098-BDF4-39D6-6C84-3889CD9AD912}"/>
          </ac:grpSpMkLst>
        </pc:gr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6" creationId="{DC1981EE-7FFA-77CA-6576-8C70670A3961}"/>
          </ac:grpSpMkLst>
        </pc:gr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7" creationId="{26F8EDE2-1291-1F36-86E1-C06732021F7E}"/>
          </ac:grpSpMkLst>
        </pc:gr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8" creationId="{2250E061-D81E-DDA9-BFE0-38E604E1D7E6}"/>
          </ac:grpSpMkLst>
        </pc:gr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9" creationId="{BA28C679-5B0F-6C07-5D2B-5CC93DE9F9E6}"/>
          </ac:grpSpMkLst>
        </pc:grpChg>
        <pc:grpChg chg="add mod">
          <ac:chgData name="松浦英宗" userId="9b03fd3a-662f-49ff-9af1-1b93cf7aab22" providerId="ADAL" clId="{56E9DFAE-DDAD-4FCA-8AED-56B2D15DB479}" dt="2026-02-12T10:57:16.388" v="22778" actId="164"/>
          <ac:grpSpMkLst>
            <pc:docMk/>
            <pc:sldMk cId="391761251" sldId="6065"/>
            <ac:grpSpMk id="30" creationId="{FAAB4CED-5839-756E-8F94-40C938F89DA7}"/>
          </ac:grpSpMkLst>
        </pc:grpChg>
        <pc:cxnChg chg="add mod">
          <ac:chgData name="松浦英宗" userId="9b03fd3a-662f-49ff-9af1-1b93cf7aab22" providerId="ADAL" clId="{56E9DFAE-DDAD-4FCA-8AED-56B2D15DB479}" dt="2026-02-12T10:50:40.971" v="22543" actId="1076"/>
          <ac:cxnSpMkLst>
            <pc:docMk/>
            <pc:sldMk cId="391761251" sldId="6065"/>
            <ac:cxnSpMk id="8" creationId="{3DEC5678-14A0-2C16-12AA-29E15E0BC9C2}"/>
          </ac:cxnSpMkLst>
        </pc:cxnChg>
        <pc:cxnChg chg="add mod">
          <ac:chgData name="松浦英宗" userId="9b03fd3a-662f-49ff-9af1-1b93cf7aab22" providerId="ADAL" clId="{56E9DFAE-DDAD-4FCA-8AED-56B2D15DB479}" dt="2026-02-12T10:56:49.518" v="22747" actId="164"/>
          <ac:cxnSpMkLst>
            <pc:docMk/>
            <pc:sldMk cId="391761251" sldId="6065"/>
            <ac:cxnSpMk id="15" creationId="{2FE2C362-23B8-1162-E19F-780A9721B86F}"/>
          </ac:cxnSpMkLst>
        </pc:cxnChg>
        <pc:cxnChg chg="add mod">
          <ac:chgData name="松浦英宗" userId="9b03fd3a-662f-49ff-9af1-1b93cf7aab22" providerId="ADAL" clId="{56E9DFAE-DDAD-4FCA-8AED-56B2D15DB479}" dt="2026-02-12T10:56:46.965" v="22746" actId="164"/>
          <ac:cxnSpMkLst>
            <pc:docMk/>
            <pc:sldMk cId="391761251" sldId="6065"/>
            <ac:cxnSpMk id="16" creationId="{245D11A3-4DF3-8060-A5F0-F2E353C0E01B}"/>
          </ac:cxnSpMkLst>
        </pc:cxnChg>
        <pc:cxnChg chg="add mod">
          <ac:chgData name="松浦英宗" userId="9b03fd3a-662f-49ff-9af1-1b93cf7aab22" providerId="ADAL" clId="{56E9DFAE-DDAD-4FCA-8AED-56B2D15DB479}" dt="2026-02-12T10:56:44.481" v="22745" actId="164"/>
          <ac:cxnSpMkLst>
            <pc:docMk/>
            <pc:sldMk cId="391761251" sldId="6065"/>
            <ac:cxnSpMk id="17" creationId="{B23961B4-34A8-4F7B-B2D8-3E7A0AC9E7A2}"/>
          </ac:cxnSpMkLst>
        </pc:cxnChg>
        <pc:cxnChg chg="add mod">
          <ac:chgData name="松浦英宗" userId="9b03fd3a-662f-49ff-9af1-1b93cf7aab22" providerId="ADAL" clId="{56E9DFAE-DDAD-4FCA-8AED-56B2D15DB479}" dt="2026-02-12T10:56:41.230" v="22744" actId="164"/>
          <ac:cxnSpMkLst>
            <pc:docMk/>
            <pc:sldMk cId="391761251" sldId="6065"/>
            <ac:cxnSpMk id="18" creationId="{7F391B0E-6BE2-E76E-C745-212A990A7E73}"/>
          </ac:cxnSpMkLst>
        </pc:cxnChg>
        <pc:cxnChg chg="add mod">
          <ac:chgData name="松浦英宗" userId="9b03fd3a-662f-49ff-9af1-1b93cf7aab22" providerId="ADAL" clId="{56E9DFAE-DDAD-4FCA-8AED-56B2D15DB479}" dt="2026-02-12T10:56:38.666" v="22743" actId="164"/>
          <ac:cxnSpMkLst>
            <pc:docMk/>
            <pc:sldMk cId="391761251" sldId="6065"/>
            <ac:cxnSpMk id="19" creationId="{A6C201BD-A59D-7580-4F31-BC67B7BEB52E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12T13:46:59.251" v="24823" actId="47"/>
        <pc:sldMkLst>
          <pc:docMk/>
          <pc:sldMk cId="1356683975" sldId="6066"/>
        </pc:sldMkLst>
        <pc:spChg chg="mod">
          <ac:chgData name="松浦英宗" userId="9b03fd3a-662f-49ff-9af1-1b93cf7aab22" providerId="ADAL" clId="{56E9DFAE-DDAD-4FCA-8AED-56B2D15DB479}" dt="2026-02-12T11:06:24.067" v="22872" actId="113"/>
          <ac:spMkLst>
            <pc:docMk/>
            <pc:sldMk cId="1356683975" sldId="6066"/>
            <ac:spMk id="2" creationId="{B6B8BD24-B14A-943D-EECF-415065E554E4}"/>
          </ac:spMkLst>
        </pc:spChg>
        <pc:spChg chg="add mod">
          <ac:chgData name="松浦英宗" userId="9b03fd3a-662f-49ff-9af1-1b93cf7aab22" providerId="ADAL" clId="{56E9DFAE-DDAD-4FCA-8AED-56B2D15DB479}" dt="2026-02-12T11:11:23.602" v="22875" actId="6549"/>
          <ac:spMkLst>
            <pc:docMk/>
            <pc:sldMk cId="1356683975" sldId="6066"/>
            <ac:spMk id="5" creationId="{5F8E8F74-4B23-3DE3-9BD6-3526E04CBD08}"/>
          </ac:spMkLst>
        </pc:spChg>
        <pc:spChg chg="add mod">
          <ac:chgData name="松浦英宗" userId="9b03fd3a-662f-49ff-9af1-1b93cf7aab22" providerId="ADAL" clId="{56E9DFAE-DDAD-4FCA-8AED-56B2D15DB479}" dt="2026-02-12T11:11:31.580" v="22878" actId="404"/>
          <ac:spMkLst>
            <pc:docMk/>
            <pc:sldMk cId="1356683975" sldId="6066"/>
            <ac:spMk id="6" creationId="{2A0D69EB-E0A1-D388-5E9D-969EA5390F72}"/>
          </ac:spMkLst>
        </pc:spChg>
        <pc:spChg chg="mod">
          <ac:chgData name="松浦英宗" userId="9b03fd3a-662f-49ff-9af1-1b93cf7aab22" providerId="ADAL" clId="{56E9DFAE-DDAD-4FCA-8AED-56B2D15DB479}" dt="2026-02-12T11:05:21.947" v="22841" actId="571"/>
          <ac:spMkLst>
            <pc:docMk/>
            <pc:sldMk cId="1356683975" sldId="6066"/>
            <ac:spMk id="9" creationId="{40226594-B4FB-0E3D-29AC-A4D93920D285}"/>
          </ac:spMkLst>
        </pc:spChg>
        <pc:spChg chg="mod">
          <ac:chgData name="松浦英宗" userId="9b03fd3a-662f-49ff-9af1-1b93cf7aab22" providerId="ADAL" clId="{56E9DFAE-DDAD-4FCA-8AED-56B2D15DB479}" dt="2026-02-12T11:05:21.947" v="22841" actId="571"/>
          <ac:spMkLst>
            <pc:docMk/>
            <pc:sldMk cId="1356683975" sldId="6066"/>
            <ac:spMk id="10" creationId="{353A4B56-263B-38DB-60D7-B7DF8BED95E6}"/>
          </ac:spMkLst>
        </pc:spChg>
        <pc:spChg chg="mod">
          <ac:chgData name="松浦英宗" userId="9b03fd3a-662f-49ff-9af1-1b93cf7aab22" providerId="ADAL" clId="{56E9DFAE-DDAD-4FCA-8AED-56B2D15DB479}" dt="2026-02-12T11:05:23.363" v="22842" actId="571"/>
          <ac:spMkLst>
            <pc:docMk/>
            <pc:sldMk cId="1356683975" sldId="6066"/>
            <ac:spMk id="12" creationId="{4759BE4B-90A0-0344-7062-240412BCF31F}"/>
          </ac:spMkLst>
        </pc:spChg>
        <pc:spChg chg="mod">
          <ac:chgData name="松浦英宗" userId="9b03fd3a-662f-49ff-9af1-1b93cf7aab22" providerId="ADAL" clId="{56E9DFAE-DDAD-4FCA-8AED-56B2D15DB479}" dt="2026-02-12T11:05:23.363" v="22842" actId="571"/>
          <ac:spMkLst>
            <pc:docMk/>
            <pc:sldMk cId="1356683975" sldId="6066"/>
            <ac:spMk id="13" creationId="{4853C479-2D0A-F1DD-B534-E6E3C5685A43}"/>
          </ac:spMkLst>
        </pc:spChg>
        <pc:spChg chg="mod">
          <ac:chgData name="松浦英宗" userId="9b03fd3a-662f-49ff-9af1-1b93cf7aab22" providerId="ADAL" clId="{56E9DFAE-DDAD-4FCA-8AED-56B2D15DB479}" dt="2026-02-12T11:11:37.609" v="22880"/>
          <ac:spMkLst>
            <pc:docMk/>
            <pc:sldMk cId="1356683975" sldId="6066"/>
            <ac:spMk id="15" creationId="{8AB97073-949F-B56F-2393-5D2459AEFE48}"/>
          </ac:spMkLst>
        </pc:spChg>
        <pc:spChg chg="mod">
          <ac:chgData name="松浦英宗" userId="9b03fd3a-662f-49ff-9af1-1b93cf7aab22" providerId="ADAL" clId="{56E9DFAE-DDAD-4FCA-8AED-56B2D15DB479}" dt="2026-02-12T11:11:44.157" v="22883" actId="404"/>
          <ac:spMkLst>
            <pc:docMk/>
            <pc:sldMk cId="1356683975" sldId="6066"/>
            <ac:spMk id="16" creationId="{2E08A0E0-E4BF-3C00-5F4E-DAFA8324B7AD}"/>
          </ac:spMkLst>
        </pc:spChg>
        <pc:spChg chg="mod">
          <ac:chgData name="松浦英宗" userId="9b03fd3a-662f-49ff-9af1-1b93cf7aab22" providerId="ADAL" clId="{56E9DFAE-DDAD-4FCA-8AED-56B2D15DB479}" dt="2026-02-12T11:12:11.385" v="22964" actId="20577"/>
          <ac:spMkLst>
            <pc:docMk/>
            <pc:sldMk cId="1356683975" sldId="6066"/>
            <ac:spMk id="18" creationId="{273BE812-0F1E-8230-EE39-8F0F42604837}"/>
          </ac:spMkLst>
        </pc:spChg>
        <pc:spChg chg="mod">
          <ac:chgData name="松浦英宗" userId="9b03fd3a-662f-49ff-9af1-1b93cf7aab22" providerId="ADAL" clId="{56E9DFAE-DDAD-4FCA-8AED-56B2D15DB479}" dt="2026-02-12T11:12:19.357" v="22967" actId="404"/>
          <ac:spMkLst>
            <pc:docMk/>
            <pc:sldMk cId="1356683975" sldId="6066"/>
            <ac:spMk id="19" creationId="{18ABF3CE-3C5F-992C-D015-F37F259E2B7E}"/>
          </ac:spMkLst>
        </pc:spChg>
        <pc:spChg chg="mod">
          <ac:chgData name="松浦英宗" userId="9b03fd3a-662f-49ff-9af1-1b93cf7aab22" providerId="ADAL" clId="{56E9DFAE-DDAD-4FCA-8AED-56B2D15DB479}" dt="2026-02-12T11:12:25.418" v="22969"/>
          <ac:spMkLst>
            <pc:docMk/>
            <pc:sldMk cId="1356683975" sldId="6066"/>
            <ac:spMk id="21" creationId="{A23F80B7-BD31-9B9A-00B0-FB41562C5E61}"/>
          </ac:spMkLst>
        </pc:spChg>
        <pc:spChg chg="mod">
          <ac:chgData name="松浦英宗" userId="9b03fd3a-662f-49ff-9af1-1b93cf7aab22" providerId="ADAL" clId="{56E9DFAE-DDAD-4FCA-8AED-56B2D15DB479}" dt="2026-02-12T11:12:33.530" v="22972" actId="404"/>
          <ac:spMkLst>
            <pc:docMk/>
            <pc:sldMk cId="1356683975" sldId="6066"/>
            <ac:spMk id="22" creationId="{8F4B70F3-8208-3BBF-98E4-02CE7D2D6267}"/>
          </ac:spMkLst>
        </pc:spChg>
        <pc:spChg chg="mod">
          <ac:chgData name="松浦英宗" userId="9b03fd3a-662f-49ff-9af1-1b93cf7aab22" providerId="ADAL" clId="{56E9DFAE-DDAD-4FCA-8AED-56B2D15DB479}" dt="2026-02-12T11:12:41.307" v="22974"/>
          <ac:spMkLst>
            <pc:docMk/>
            <pc:sldMk cId="1356683975" sldId="6066"/>
            <ac:spMk id="24" creationId="{DECE4FFD-ED35-3D43-9671-13C5ED02998C}"/>
          </ac:spMkLst>
        </pc:spChg>
        <pc:spChg chg="mod">
          <ac:chgData name="松浦英宗" userId="9b03fd3a-662f-49ff-9af1-1b93cf7aab22" providerId="ADAL" clId="{56E9DFAE-DDAD-4FCA-8AED-56B2D15DB479}" dt="2026-02-12T11:12:48.477" v="22977" actId="404"/>
          <ac:spMkLst>
            <pc:docMk/>
            <pc:sldMk cId="1356683975" sldId="6066"/>
            <ac:spMk id="25" creationId="{A0FC7349-70CD-FB0B-81A4-350218829C55}"/>
          </ac:spMkLst>
        </pc:spChg>
        <pc:spChg chg="mod">
          <ac:chgData name="松浦英宗" userId="9b03fd3a-662f-49ff-9af1-1b93cf7aab22" providerId="ADAL" clId="{56E9DFAE-DDAD-4FCA-8AED-56B2D15DB479}" dt="2026-02-12T11:12:54.674" v="22979"/>
          <ac:spMkLst>
            <pc:docMk/>
            <pc:sldMk cId="1356683975" sldId="6066"/>
            <ac:spMk id="27" creationId="{A04E8D60-AF23-3906-0F9A-5129E1522B9A}"/>
          </ac:spMkLst>
        </pc:spChg>
        <pc:spChg chg="mod">
          <ac:chgData name="松浦英宗" userId="9b03fd3a-662f-49ff-9af1-1b93cf7aab22" providerId="ADAL" clId="{56E9DFAE-DDAD-4FCA-8AED-56B2D15DB479}" dt="2026-02-12T11:13:00.832" v="22981"/>
          <ac:spMkLst>
            <pc:docMk/>
            <pc:sldMk cId="1356683975" sldId="6066"/>
            <ac:spMk id="28" creationId="{B738FF65-61B2-5CCC-6DCF-A8EF25076BDC}"/>
          </ac:spMkLst>
        </pc:spChg>
        <pc:spChg chg="add mod ord">
          <ac:chgData name="松浦英宗" userId="9b03fd3a-662f-49ff-9af1-1b93cf7aab22" providerId="ADAL" clId="{56E9DFAE-DDAD-4FCA-8AED-56B2D15DB479}" dt="2026-02-12T11:06:18.184" v="22871" actId="167"/>
          <ac:spMkLst>
            <pc:docMk/>
            <pc:sldMk cId="1356683975" sldId="6066"/>
            <ac:spMk id="29" creationId="{F79CC5E6-7619-87AF-5B3D-FCCF8538A983}"/>
          </ac:spMkLst>
        </pc:spChg>
        <pc:grpChg chg="add mod">
          <ac:chgData name="松浦英宗" userId="9b03fd3a-662f-49ff-9af1-1b93cf7aab22" providerId="ADAL" clId="{56E9DFAE-DDAD-4FCA-8AED-56B2D15DB479}" dt="2026-02-12T11:05:12.453" v="22829" actId="164"/>
          <ac:grpSpMkLst>
            <pc:docMk/>
            <pc:sldMk cId="1356683975" sldId="6066"/>
            <ac:grpSpMk id="7" creationId="{94ACAE86-7CDD-5B8E-CBC2-911FE9D7F73D}"/>
          </ac:grpSpMkLst>
        </pc:grpChg>
        <pc:grpChg chg="add del mod">
          <ac:chgData name="松浦英宗" userId="9b03fd3a-662f-49ff-9af1-1b93cf7aab22" providerId="ADAL" clId="{56E9DFAE-DDAD-4FCA-8AED-56B2D15DB479}" dt="2026-02-12T11:05:24.857" v="22844" actId="478"/>
          <ac:grpSpMkLst>
            <pc:docMk/>
            <pc:sldMk cId="1356683975" sldId="6066"/>
            <ac:grpSpMk id="8" creationId="{00E3C33B-0B5B-B634-68DD-C874AFF545DF}"/>
          </ac:grpSpMkLst>
        </pc:grpChg>
        <pc:grpChg chg="add del mod">
          <ac:chgData name="松浦英宗" userId="9b03fd3a-662f-49ff-9af1-1b93cf7aab22" providerId="ADAL" clId="{56E9DFAE-DDAD-4FCA-8AED-56B2D15DB479}" dt="2026-02-12T11:05:23.718" v="22843" actId="478"/>
          <ac:grpSpMkLst>
            <pc:docMk/>
            <pc:sldMk cId="1356683975" sldId="6066"/>
            <ac:grpSpMk id="11" creationId="{D9B209E3-50E7-16C8-FAC7-07997F98C98B}"/>
          </ac:grpSpMkLst>
        </pc:grpChg>
        <pc:grpChg chg="add mod">
          <ac:chgData name="松浦英宗" userId="9b03fd3a-662f-49ff-9af1-1b93cf7aab22" providerId="ADAL" clId="{56E9DFAE-DDAD-4FCA-8AED-56B2D15DB479}" dt="2026-02-12T11:05:46.958" v="22862" actId="465"/>
          <ac:grpSpMkLst>
            <pc:docMk/>
            <pc:sldMk cId="1356683975" sldId="6066"/>
            <ac:grpSpMk id="14" creationId="{E96D0EC1-30EB-1AE7-C03B-659D090ED4C7}"/>
          </ac:grpSpMkLst>
        </pc:grpChg>
        <pc:grpChg chg="add mod">
          <ac:chgData name="松浦英宗" userId="9b03fd3a-662f-49ff-9af1-1b93cf7aab22" providerId="ADAL" clId="{56E9DFAE-DDAD-4FCA-8AED-56B2D15DB479}" dt="2026-02-12T11:05:46.958" v="22862" actId="465"/>
          <ac:grpSpMkLst>
            <pc:docMk/>
            <pc:sldMk cId="1356683975" sldId="6066"/>
            <ac:grpSpMk id="17" creationId="{A3B64A7D-B4FC-5724-BA80-2A35897E99D0}"/>
          </ac:grpSpMkLst>
        </pc:grpChg>
        <pc:grpChg chg="add mod">
          <ac:chgData name="松浦英宗" userId="9b03fd3a-662f-49ff-9af1-1b93cf7aab22" providerId="ADAL" clId="{56E9DFAE-DDAD-4FCA-8AED-56B2D15DB479}" dt="2026-02-12T11:05:46.958" v="22862" actId="465"/>
          <ac:grpSpMkLst>
            <pc:docMk/>
            <pc:sldMk cId="1356683975" sldId="6066"/>
            <ac:grpSpMk id="20" creationId="{7D1EC250-4B71-3C46-B557-7788592E01C1}"/>
          </ac:grpSpMkLst>
        </pc:grpChg>
        <pc:grpChg chg="add mod">
          <ac:chgData name="松浦英宗" userId="9b03fd3a-662f-49ff-9af1-1b93cf7aab22" providerId="ADAL" clId="{56E9DFAE-DDAD-4FCA-8AED-56B2D15DB479}" dt="2026-02-12T11:05:46.958" v="22862" actId="465"/>
          <ac:grpSpMkLst>
            <pc:docMk/>
            <pc:sldMk cId="1356683975" sldId="6066"/>
            <ac:grpSpMk id="23" creationId="{AAED12B4-360C-D3B2-3D0C-CF0907909A08}"/>
          </ac:grpSpMkLst>
        </pc:grpChg>
        <pc:grpChg chg="add mod">
          <ac:chgData name="松浦英宗" userId="9b03fd3a-662f-49ff-9af1-1b93cf7aab22" providerId="ADAL" clId="{56E9DFAE-DDAD-4FCA-8AED-56B2D15DB479}" dt="2026-02-12T11:05:41.992" v="22861" actId="1036"/>
          <ac:grpSpMkLst>
            <pc:docMk/>
            <pc:sldMk cId="1356683975" sldId="6066"/>
            <ac:grpSpMk id="26" creationId="{E5428D20-0FAA-2AA0-4960-58878A9B0AE1}"/>
          </ac:grpSpMkLst>
        </pc:grpChg>
        <pc:picChg chg="add mod">
          <ac:chgData name="松浦英宗" userId="9b03fd3a-662f-49ff-9af1-1b93cf7aab22" providerId="ADAL" clId="{56E9DFAE-DDAD-4FCA-8AED-56B2D15DB479}" dt="2026-02-12T11:04:02.574" v="22794" actId="27614"/>
          <ac:picMkLst>
            <pc:docMk/>
            <pc:sldMk cId="1356683975" sldId="6066"/>
            <ac:picMk id="4" creationId="{71E1117F-DD3C-69FD-FD2A-B03C555B1009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472220116" sldId="6067"/>
        </pc:sldMkLst>
        <pc:spChg chg="mod">
          <ac:chgData name="松浦英宗" userId="9b03fd3a-662f-49ff-9af1-1b93cf7aab22" providerId="ADAL" clId="{56E9DFAE-DDAD-4FCA-8AED-56B2D15DB479}" dt="2026-02-12T11:27:16.153" v="23025" actId="207"/>
          <ac:spMkLst>
            <pc:docMk/>
            <pc:sldMk cId="1472220116" sldId="6067"/>
            <ac:spMk id="2" creationId="{8DEA8F05-4575-F5AE-780B-707C5BD83417}"/>
          </ac:spMkLst>
        </pc:spChg>
        <pc:graphicFrameChg chg="add mod">
          <ac:chgData name="松浦英宗" userId="9b03fd3a-662f-49ff-9af1-1b93cf7aab22" providerId="ADAL" clId="{56E9DFAE-DDAD-4FCA-8AED-56B2D15DB479}" dt="2026-02-12T11:23:17.272" v="22987"/>
          <ac:graphicFrameMkLst>
            <pc:docMk/>
            <pc:sldMk cId="1472220116" sldId="6067"/>
            <ac:graphicFrameMk id="3" creationId="{0084CE42-F055-E824-E4D7-062FFAF5E9FA}"/>
          </ac:graphicFrameMkLst>
        </pc:graphicFrameChg>
        <pc:graphicFrameChg chg="add mod modGraphic">
          <ac:chgData name="松浦英宗" userId="9b03fd3a-662f-49ff-9af1-1b93cf7aab22" providerId="ADAL" clId="{56E9DFAE-DDAD-4FCA-8AED-56B2D15DB479}" dt="2026-02-12T13:32:52.469" v="24788" actId="2711"/>
          <ac:graphicFrameMkLst>
            <pc:docMk/>
            <pc:sldMk cId="1472220116" sldId="6067"/>
            <ac:graphicFrameMk id="4" creationId="{FD8D6372-1B60-35BF-7EC1-7030AED16E7E}"/>
          </ac:graphicFrameMkLst>
        </pc:graphicFrameChg>
      </pc:sldChg>
      <pc:sldChg chg="add del">
        <pc:chgData name="松浦英宗" userId="9b03fd3a-662f-49ff-9af1-1b93cf7aab22" providerId="ADAL" clId="{56E9DFAE-DDAD-4FCA-8AED-56B2D15DB479}" dt="2026-02-12T13:46:59.251" v="24823" actId="47"/>
        <pc:sldMkLst>
          <pc:docMk/>
          <pc:sldMk cId="1188158783" sldId="6068"/>
        </pc:sldMkLst>
      </pc:sldChg>
      <pc:sldChg chg="addSp delSp modSp add del mod">
        <pc:chgData name="松浦英宗" userId="9b03fd3a-662f-49ff-9af1-1b93cf7aab22" providerId="ADAL" clId="{56E9DFAE-DDAD-4FCA-8AED-56B2D15DB479}" dt="2026-02-12T13:39:22.949" v="24819" actId="2696"/>
        <pc:sldMkLst>
          <pc:docMk/>
          <pc:sldMk cId="1663990283" sldId="6068"/>
        </pc:sldMkLst>
        <pc:spChg chg="mod">
          <ac:chgData name="松浦英宗" userId="9b03fd3a-662f-49ff-9af1-1b93cf7aab22" providerId="ADAL" clId="{56E9DFAE-DDAD-4FCA-8AED-56B2D15DB479}" dt="2026-02-12T12:45:17.337" v="23690" actId="113"/>
          <ac:spMkLst>
            <pc:docMk/>
            <pc:sldMk cId="1663990283" sldId="6068"/>
            <ac:spMk id="2" creationId="{C957E115-B63A-737E-8BF6-3DE356BFF181}"/>
          </ac:spMkLst>
        </pc:spChg>
        <pc:spChg chg="add mod">
          <ac:chgData name="松浦英宗" userId="9b03fd3a-662f-49ff-9af1-1b93cf7aab22" providerId="ADAL" clId="{56E9DFAE-DDAD-4FCA-8AED-56B2D15DB479}" dt="2026-02-12T12:54:46.313" v="23851"/>
          <ac:spMkLst>
            <pc:docMk/>
            <pc:sldMk cId="1663990283" sldId="6068"/>
            <ac:spMk id="3" creationId="{6D6C6041-C815-00CB-683E-8E87A763CB6A}"/>
          </ac:spMkLst>
        </pc:spChg>
        <pc:spChg chg="add mod">
          <ac:chgData name="松浦英宗" userId="9b03fd3a-662f-49ff-9af1-1b93cf7aab22" providerId="ADAL" clId="{56E9DFAE-DDAD-4FCA-8AED-56B2D15DB479}" dt="2026-02-12T12:44:01.926" v="23626" actId="164"/>
          <ac:spMkLst>
            <pc:docMk/>
            <pc:sldMk cId="1663990283" sldId="6068"/>
            <ac:spMk id="4" creationId="{42A13D5B-E222-E957-CA10-6C34A0974153}"/>
          </ac:spMkLst>
        </pc:spChg>
        <pc:spChg chg="add del mod">
          <ac:chgData name="松浦英宗" userId="9b03fd3a-662f-49ff-9af1-1b93cf7aab22" providerId="ADAL" clId="{56E9DFAE-DDAD-4FCA-8AED-56B2D15DB479}" dt="2026-02-12T12:43:15.741" v="23608" actId="478"/>
          <ac:spMkLst>
            <pc:docMk/>
            <pc:sldMk cId="1663990283" sldId="6068"/>
            <ac:spMk id="5" creationId="{45F3DBF9-5199-CDD7-7BC6-66070CC43192}"/>
          </ac:spMkLst>
        </pc:spChg>
        <pc:spChg chg="add del mod">
          <ac:chgData name="松浦英宗" userId="9b03fd3a-662f-49ff-9af1-1b93cf7aab22" providerId="ADAL" clId="{56E9DFAE-DDAD-4FCA-8AED-56B2D15DB479}" dt="2026-02-12T12:43:15.741" v="23608" actId="478"/>
          <ac:spMkLst>
            <pc:docMk/>
            <pc:sldMk cId="1663990283" sldId="6068"/>
            <ac:spMk id="6" creationId="{0B1F955A-1225-1139-2084-02D83482B4D1}"/>
          </ac:spMkLst>
        </pc:spChg>
        <pc:spChg chg="add mod">
          <ac:chgData name="松浦英宗" userId="9b03fd3a-662f-49ff-9af1-1b93cf7aab22" providerId="ADAL" clId="{56E9DFAE-DDAD-4FCA-8AED-56B2D15DB479}" dt="2026-02-12T12:55:36.863" v="23879"/>
          <ac:spMkLst>
            <pc:docMk/>
            <pc:sldMk cId="1663990283" sldId="6068"/>
            <ac:spMk id="7" creationId="{F00A55E4-A000-86F8-042F-2EA55A3B11B0}"/>
          </ac:spMkLst>
        </pc:spChg>
        <pc:spChg chg="add mod topLvl">
          <ac:chgData name="松浦英宗" userId="9b03fd3a-662f-49ff-9af1-1b93cf7aab22" providerId="ADAL" clId="{56E9DFAE-DDAD-4FCA-8AED-56B2D15DB479}" dt="2026-02-12T12:56:28.053" v="23893"/>
          <ac:spMkLst>
            <pc:docMk/>
            <pc:sldMk cId="1663990283" sldId="6068"/>
            <ac:spMk id="8" creationId="{3049BA85-E1AB-CEB4-88BD-165E3099ACD0}"/>
          </ac:spMkLst>
        </pc:spChg>
        <pc:spChg chg="add mod topLvl">
          <ac:chgData name="松浦英宗" userId="9b03fd3a-662f-49ff-9af1-1b93cf7aab22" providerId="ADAL" clId="{56E9DFAE-DDAD-4FCA-8AED-56B2D15DB479}" dt="2026-02-12T12:57:18.846" v="23907"/>
          <ac:spMkLst>
            <pc:docMk/>
            <pc:sldMk cId="1663990283" sldId="6068"/>
            <ac:spMk id="9" creationId="{2DFDF47A-CCBC-06DA-42FE-43AC416F73B5}"/>
          </ac:spMkLst>
        </pc:spChg>
        <pc:spChg chg="mod">
          <ac:chgData name="松浦英宗" userId="9b03fd3a-662f-49ff-9af1-1b93cf7aab22" providerId="ADAL" clId="{56E9DFAE-DDAD-4FCA-8AED-56B2D15DB479}" dt="2026-02-12T12:54:52.740" v="23856"/>
          <ac:spMkLst>
            <pc:docMk/>
            <pc:sldMk cId="1663990283" sldId="6068"/>
            <ac:spMk id="12" creationId="{93FDAC24-F77B-C314-AA68-7E462A4046C4}"/>
          </ac:spMkLst>
        </pc:spChg>
        <pc:spChg chg="mod topLvl">
          <ac:chgData name="松浦英宗" userId="9b03fd3a-662f-49ff-9af1-1b93cf7aab22" providerId="ADAL" clId="{56E9DFAE-DDAD-4FCA-8AED-56B2D15DB479}" dt="2026-02-12T12:45:22.934" v="23692" actId="165"/>
          <ac:spMkLst>
            <pc:docMk/>
            <pc:sldMk cId="1663990283" sldId="6068"/>
            <ac:spMk id="13" creationId="{0E07CB89-F201-0F89-1199-DBBF96823F5D}"/>
          </ac:spMkLst>
        </pc:spChg>
        <pc:spChg chg="mod">
          <ac:chgData name="松浦英宗" userId="9b03fd3a-662f-49ff-9af1-1b93cf7aab22" providerId="ADAL" clId="{56E9DFAE-DDAD-4FCA-8AED-56B2D15DB479}" dt="2026-02-12T12:55:42.751" v="23881"/>
          <ac:spMkLst>
            <pc:docMk/>
            <pc:sldMk cId="1663990283" sldId="6068"/>
            <ac:spMk id="14" creationId="{B76BA49E-59E5-17D9-B9F5-CBC269A981BF}"/>
          </ac:spMkLst>
        </pc:spChg>
        <pc:spChg chg="mod">
          <ac:chgData name="松浦英宗" userId="9b03fd3a-662f-49ff-9af1-1b93cf7aab22" providerId="ADAL" clId="{56E9DFAE-DDAD-4FCA-8AED-56B2D15DB479}" dt="2026-02-12T12:56:35.218" v="23895"/>
          <ac:spMkLst>
            <pc:docMk/>
            <pc:sldMk cId="1663990283" sldId="6068"/>
            <ac:spMk id="15" creationId="{170B3B7B-6308-106E-9006-3EA45E456F5E}"/>
          </ac:spMkLst>
        </pc:spChg>
        <pc:spChg chg="mod topLvl">
          <ac:chgData name="松浦英宗" userId="9b03fd3a-662f-49ff-9af1-1b93cf7aab22" providerId="ADAL" clId="{56E9DFAE-DDAD-4FCA-8AED-56B2D15DB479}" dt="2026-02-12T12:57:24.977" v="23909"/>
          <ac:spMkLst>
            <pc:docMk/>
            <pc:sldMk cId="1663990283" sldId="6068"/>
            <ac:spMk id="16" creationId="{F8C1F10B-E457-AE3A-CDDA-9FFD70716F66}"/>
          </ac:spMkLst>
        </pc:spChg>
        <pc:spChg chg="mod topLvl">
          <ac:chgData name="松浦英宗" userId="9b03fd3a-662f-49ff-9af1-1b93cf7aab22" providerId="ADAL" clId="{56E9DFAE-DDAD-4FCA-8AED-56B2D15DB479}" dt="2026-02-12T12:55:00.109" v="23861"/>
          <ac:spMkLst>
            <pc:docMk/>
            <pc:sldMk cId="1663990283" sldId="6068"/>
            <ac:spMk id="18" creationId="{8A0E3B3D-0D32-90DE-6FF1-E236AD3D4B0A}"/>
          </ac:spMkLst>
        </pc:spChg>
        <pc:spChg chg="mod">
          <ac:chgData name="松浦英宗" userId="9b03fd3a-662f-49ff-9af1-1b93cf7aab22" providerId="ADAL" clId="{56E9DFAE-DDAD-4FCA-8AED-56B2D15DB479}" dt="2026-02-12T12:44:43.553" v="23670" actId="20577"/>
          <ac:spMkLst>
            <pc:docMk/>
            <pc:sldMk cId="1663990283" sldId="6068"/>
            <ac:spMk id="19" creationId="{2CC49299-61D9-CD7F-D167-30A4BA6B3F1D}"/>
          </ac:spMkLst>
        </pc:spChg>
        <pc:spChg chg="mod">
          <ac:chgData name="松浦英宗" userId="9b03fd3a-662f-49ff-9af1-1b93cf7aab22" providerId="ADAL" clId="{56E9DFAE-DDAD-4FCA-8AED-56B2D15DB479}" dt="2026-02-12T12:55:49.049" v="23883"/>
          <ac:spMkLst>
            <pc:docMk/>
            <pc:sldMk cId="1663990283" sldId="6068"/>
            <ac:spMk id="20" creationId="{D66EC4E1-3F8D-6B74-F6CC-B865BF1ADD45}"/>
          </ac:spMkLst>
        </pc:spChg>
        <pc:spChg chg="mod topLvl">
          <ac:chgData name="松浦英宗" userId="9b03fd3a-662f-49ff-9af1-1b93cf7aab22" providerId="ADAL" clId="{56E9DFAE-DDAD-4FCA-8AED-56B2D15DB479}" dt="2026-02-12T12:56:42.076" v="23897"/>
          <ac:spMkLst>
            <pc:docMk/>
            <pc:sldMk cId="1663990283" sldId="6068"/>
            <ac:spMk id="21" creationId="{B36D9299-605F-8F49-3F03-5AB18C3D1DDD}"/>
          </ac:spMkLst>
        </pc:spChg>
        <pc:spChg chg="mod">
          <ac:chgData name="松浦英宗" userId="9b03fd3a-662f-49ff-9af1-1b93cf7aab22" providerId="ADAL" clId="{56E9DFAE-DDAD-4FCA-8AED-56B2D15DB479}" dt="2026-02-12T12:57:32.849" v="23911"/>
          <ac:spMkLst>
            <pc:docMk/>
            <pc:sldMk cId="1663990283" sldId="6068"/>
            <ac:spMk id="22" creationId="{FAE4FBC3-D922-1B66-1784-E06AD910404C}"/>
          </ac:spMkLst>
        </pc:spChg>
        <pc:spChg chg="mod">
          <ac:chgData name="松浦英宗" userId="9b03fd3a-662f-49ff-9af1-1b93cf7aab22" providerId="ADAL" clId="{56E9DFAE-DDAD-4FCA-8AED-56B2D15DB479}" dt="2026-02-12T12:55:06.540" v="23866"/>
          <ac:spMkLst>
            <pc:docMk/>
            <pc:sldMk cId="1663990283" sldId="6068"/>
            <ac:spMk id="24" creationId="{ED6DC473-34E1-0E47-E92E-B983BD162AF2}"/>
          </ac:spMkLst>
        </pc:spChg>
        <pc:spChg chg="mod">
          <ac:chgData name="松浦英宗" userId="9b03fd3a-662f-49ff-9af1-1b93cf7aab22" providerId="ADAL" clId="{56E9DFAE-DDAD-4FCA-8AED-56B2D15DB479}" dt="2026-02-12T12:44:47.194" v="23674" actId="20577"/>
          <ac:spMkLst>
            <pc:docMk/>
            <pc:sldMk cId="1663990283" sldId="6068"/>
            <ac:spMk id="25" creationId="{1CD5499D-F1C4-EAF1-0F28-DAC6788257AD}"/>
          </ac:spMkLst>
        </pc:spChg>
        <pc:spChg chg="mod">
          <ac:chgData name="松浦英宗" userId="9b03fd3a-662f-49ff-9af1-1b93cf7aab22" providerId="ADAL" clId="{56E9DFAE-DDAD-4FCA-8AED-56B2D15DB479}" dt="2026-02-12T12:55:55.181" v="23885"/>
          <ac:spMkLst>
            <pc:docMk/>
            <pc:sldMk cId="1663990283" sldId="6068"/>
            <ac:spMk id="26" creationId="{C8B2E5D7-3432-5A22-37E9-2F9FA27B0034}"/>
          </ac:spMkLst>
        </pc:spChg>
        <pc:spChg chg="mod">
          <ac:chgData name="松浦英宗" userId="9b03fd3a-662f-49ff-9af1-1b93cf7aab22" providerId="ADAL" clId="{56E9DFAE-DDAD-4FCA-8AED-56B2D15DB479}" dt="2026-02-12T12:56:49.472" v="23899"/>
          <ac:spMkLst>
            <pc:docMk/>
            <pc:sldMk cId="1663990283" sldId="6068"/>
            <ac:spMk id="27" creationId="{4B0356A3-D0CC-283B-4D20-24F607C8AAE1}"/>
          </ac:spMkLst>
        </pc:spChg>
        <pc:spChg chg="mod topLvl">
          <ac:chgData name="松浦英宗" userId="9b03fd3a-662f-49ff-9af1-1b93cf7aab22" providerId="ADAL" clId="{56E9DFAE-DDAD-4FCA-8AED-56B2D15DB479}" dt="2026-02-12T12:57:39.324" v="23913"/>
          <ac:spMkLst>
            <pc:docMk/>
            <pc:sldMk cId="1663990283" sldId="6068"/>
            <ac:spMk id="28" creationId="{B35BC168-4CA4-AB6B-A9FF-ED95F8499B39}"/>
          </ac:spMkLst>
        </pc:spChg>
        <pc:spChg chg="mod">
          <ac:chgData name="松浦英宗" userId="9b03fd3a-662f-49ff-9af1-1b93cf7aab22" providerId="ADAL" clId="{56E9DFAE-DDAD-4FCA-8AED-56B2D15DB479}" dt="2026-02-12T12:55:13.072" v="23871"/>
          <ac:spMkLst>
            <pc:docMk/>
            <pc:sldMk cId="1663990283" sldId="6068"/>
            <ac:spMk id="30" creationId="{F61D4348-71AE-10F9-BCED-2908F41C8F86}"/>
          </ac:spMkLst>
        </pc:spChg>
        <pc:spChg chg="mod">
          <ac:chgData name="松浦英宗" userId="9b03fd3a-662f-49ff-9af1-1b93cf7aab22" providerId="ADAL" clId="{56E9DFAE-DDAD-4FCA-8AED-56B2D15DB479}" dt="2026-02-12T12:44:50.726" v="23678" actId="20577"/>
          <ac:spMkLst>
            <pc:docMk/>
            <pc:sldMk cId="1663990283" sldId="6068"/>
            <ac:spMk id="31" creationId="{91B8E7A5-EEB6-04E3-18AD-6828C69B1976}"/>
          </ac:spMkLst>
        </pc:spChg>
        <pc:spChg chg="mod">
          <ac:chgData name="松浦英宗" userId="9b03fd3a-662f-49ff-9af1-1b93cf7aab22" providerId="ADAL" clId="{56E9DFAE-DDAD-4FCA-8AED-56B2D15DB479}" dt="2026-02-12T12:56:03.468" v="23887"/>
          <ac:spMkLst>
            <pc:docMk/>
            <pc:sldMk cId="1663990283" sldId="6068"/>
            <ac:spMk id="32" creationId="{61BC998E-3D93-2CFE-05E2-92F064CEA15D}"/>
          </ac:spMkLst>
        </pc:spChg>
        <pc:spChg chg="mod">
          <ac:chgData name="松浦英宗" userId="9b03fd3a-662f-49ff-9af1-1b93cf7aab22" providerId="ADAL" clId="{56E9DFAE-DDAD-4FCA-8AED-56B2D15DB479}" dt="2026-02-12T12:56:56.069" v="23901"/>
          <ac:spMkLst>
            <pc:docMk/>
            <pc:sldMk cId="1663990283" sldId="6068"/>
            <ac:spMk id="33" creationId="{D505CA02-6260-0E86-387D-D998B9A3574E}"/>
          </ac:spMkLst>
        </pc:spChg>
        <pc:spChg chg="mod topLvl">
          <ac:chgData name="松浦英宗" userId="9b03fd3a-662f-49ff-9af1-1b93cf7aab22" providerId="ADAL" clId="{56E9DFAE-DDAD-4FCA-8AED-56B2D15DB479}" dt="2026-02-12T12:57:46.402" v="23915"/>
          <ac:spMkLst>
            <pc:docMk/>
            <pc:sldMk cId="1663990283" sldId="6068"/>
            <ac:spMk id="34" creationId="{20CE20CA-397E-DB7B-F24E-CE630ABB70A6}"/>
          </ac:spMkLst>
        </pc:spChg>
        <pc:spChg chg="mod">
          <ac:chgData name="松浦英宗" userId="9b03fd3a-662f-49ff-9af1-1b93cf7aab22" providerId="ADAL" clId="{56E9DFAE-DDAD-4FCA-8AED-56B2D15DB479}" dt="2026-02-12T12:55:20.304" v="23873"/>
          <ac:spMkLst>
            <pc:docMk/>
            <pc:sldMk cId="1663990283" sldId="6068"/>
            <ac:spMk id="36" creationId="{E6268A42-2D6E-0AD1-F563-44103C2BAE91}"/>
          </ac:spMkLst>
        </pc:spChg>
        <pc:spChg chg="mod">
          <ac:chgData name="松浦英宗" userId="9b03fd3a-662f-49ff-9af1-1b93cf7aab22" providerId="ADAL" clId="{56E9DFAE-DDAD-4FCA-8AED-56B2D15DB479}" dt="2026-02-12T12:44:53.946" v="23682" actId="20577"/>
          <ac:spMkLst>
            <pc:docMk/>
            <pc:sldMk cId="1663990283" sldId="6068"/>
            <ac:spMk id="37" creationId="{3318C43F-F191-54FF-B548-341BF989E2BF}"/>
          </ac:spMkLst>
        </pc:spChg>
        <pc:spChg chg="mod topLvl">
          <ac:chgData name="松浦英宗" userId="9b03fd3a-662f-49ff-9af1-1b93cf7aab22" providerId="ADAL" clId="{56E9DFAE-DDAD-4FCA-8AED-56B2D15DB479}" dt="2026-02-12T12:56:10.699" v="23889"/>
          <ac:spMkLst>
            <pc:docMk/>
            <pc:sldMk cId="1663990283" sldId="6068"/>
            <ac:spMk id="38" creationId="{5AB4D588-EAB9-D5D2-A3CC-44E07CCEF025}"/>
          </ac:spMkLst>
        </pc:spChg>
        <pc:spChg chg="mod topLvl">
          <ac:chgData name="松浦英宗" userId="9b03fd3a-662f-49ff-9af1-1b93cf7aab22" providerId="ADAL" clId="{56E9DFAE-DDAD-4FCA-8AED-56B2D15DB479}" dt="2026-02-12T12:57:02.918" v="23903"/>
          <ac:spMkLst>
            <pc:docMk/>
            <pc:sldMk cId="1663990283" sldId="6068"/>
            <ac:spMk id="39" creationId="{C515E54E-DF4F-F222-63D3-B0FAE3895D3D}"/>
          </ac:spMkLst>
        </pc:spChg>
        <pc:spChg chg="mod">
          <ac:chgData name="松浦英宗" userId="9b03fd3a-662f-49ff-9af1-1b93cf7aab22" providerId="ADAL" clId="{56E9DFAE-DDAD-4FCA-8AED-56B2D15DB479}" dt="2026-02-12T12:57:52.889" v="23917"/>
          <ac:spMkLst>
            <pc:docMk/>
            <pc:sldMk cId="1663990283" sldId="6068"/>
            <ac:spMk id="40" creationId="{6942EA98-52C4-5890-8E8E-EEC19796E630}"/>
          </ac:spMkLst>
        </pc:spChg>
        <pc:spChg chg="mod">
          <ac:chgData name="松浦英宗" userId="9b03fd3a-662f-49ff-9af1-1b93cf7aab22" providerId="ADAL" clId="{56E9DFAE-DDAD-4FCA-8AED-56B2D15DB479}" dt="2026-02-12T12:55:28.565" v="23875"/>
          <ac:spMkLst>
            <pc:docMk/>
            <pc:sldMk cId="1663990283" sldId="6068"/>
            <ac:spMk id="42" creationId="{4CCCF234-87DD-1B35-669A-0D7B63C0467F}"/>
          </ac:spMkLst>
        </pc:spChg>
        <pc:spChg chg="mod">
          <ac:chgData name="松浦英宗" userId="9b03fd3a-662f-49ff-9af1-1b93cf7aab22" providerId="ADAL" clId="{56E9DFAE-DDAD-4FCA-8AED-56B2D15DB479}" dt="2026-02-12T12:44:58.443" v="23686" actId="20577"/>
          <ac:spMkLst>
            <pc:docMk/>
            <pc:sldMk cId="1663990283" sldId="6068"/>
            <ac:spMk id="43" creationId="{B5D07AC4-4FB9-4310-7079-7B73E7987663}"/>
          </ac:spMkLst>
        </pc:spChg>
        <pc:spChg chg="mod">
          <ac:chgData name="松浦英宗" userId="9b03fd3a-662f-49ff-9af1-1b93cf7aab22" providerId="ADAL" clId="{56E9DFAE-DDAD-4FCA-8AED-56B2D15DB479}" dt="2026-02-12T12:56:18.289" v="23891"/>
          <ac:spMkLst>
            <pc:docMk/>
            <pc:sldMk cId="1663990283" sldId="6068"/>
            <ac:spMk id="44" creationId="{7DF8526C-3D00-22D4-5B24-6695875BC24A}"/>
          </ac:spMkLst>
        </pc:spChg>
        <pc:spChg chg="mod">
          <ac:chgData name="松浦英宗" userId="9b03fd3a-662f-49ff-9af1-1b93cf7aab22" providerId="ADAL" clId="{56E9DFAE-DDAD-4FCA-8AED-56B2D15DB479}" dt="2026-02-12T12:57:12.463" v="23905"/>
          <ac:spMkLst>
            <pc:docMk/>
            <pc:sldMk cId="1663990283" sldId="6068"/>
            <ac:spMk id="45" creationId="{9C865B42-B395-9235-705A-9E4014542B31}"/>
          </ac:spMkLst>
        </pc:spChg>
        <pc:spChg chg="mod">
          <ac:chgData name="松浦英宗" userId="9b03fd3a-662f-49ff-9af1-1b93cf7aab22" providerId="ADAL" clId="{56E9DFAE-DDAD-4FCA-8AED-56B2D15DB479}" dt="2026-02-12T12:58:03.239" v="23919"/>
          <ac:spMkLst>
            <pc:docMk/>
            <pc:sldMk cId="1663990283" sldId="6068"/>
            <ac:spMk id="46" creationId="{FDE2680C-A02F-B173-ADDA-8AD5FBCA834F}"/>
          </ac:spMkLst>
        </pc:spChg>
        <pc:spChg chg="add mod ord">
          <ac:chgData name="松浦英宗" userId="9b03fd3a-662f-49ff-9af1-1b93cf7aab22" providerId="ADAL" clId="{56E9DFAE-DDAD-4FCA-8AED-56B2D15DB479}" dt="2026-02-12T12:45:13.225" v="23689" actId="207"/>
          <ac:spMkLst>
            <pc:docMk/>
            <pc:sldMk cId="1663990283" sldId="6068"/>
            <ac:spMk id="49" creationId="{F4D77FA0-C72C-088E-FD85-7FAFA0355A1F}"/>
          </ac:spMkLst>
        </pc:spChg>
        <pc:spChg chg="mod">
          <ac:chgData name="松浦英宗" userId="9b03fd3a-662f-49ff-9af1-1b93cf7aab22" providerId="ADAL" clId="{56E9DFAE-DDAD-4FCA-8AED-56B2D15DB479}" dt="2026-02-12T12:58:09.233" v="23941" actId="20577"/>
          <ac:spMkLst>
            <pc:docMk/>
            <pc:sldMk cId="1663990283" sldId="6068"/>
            <ac:spMk id="50" creationId="{28E78A95-EA14-B18A-A11B-25A9DAB3E64E}"/>
          </ac:spMkLst>
        </pc:spChg>
        <pc:spChg chg="mod">
          <ac:chgData name="松浦英宗" userId="9b03fd3a-662f-49ff-9af1-1b93cf7aab22" providerId="ADAL" clId="{56E9DFAE-DDAD-4FCA-8AED-56B2D15DB479}" dt="2026-02-12T12:59:15.118" v="23998"/>
          <ac:spMkLst>
            <pc:docMk/>
            <pc:sldMk cId="1663990283" sldId="6068"/>
            <ac:spMk id="51" creationId="{BAED40C3-E0AE-8A21-1BF8-0248A124A1E5}"/>
          </ac:spMkLst>
        </pc:spChg>
        <pc:spChg chg="mod">
          <ac:chgData name="松浦英宗" userId="9b03fd3a-662f-49ff-9af1-1b93cf7aab22" providerId="ADAL" clId="{56E9DFAE-DDAD-4FCA-8AED-56B2D15DB479}" dt="2026-02-12T12:58:19.682" v="23948"/>
          <ac:spMkLst>
            <pc:docMk/>
            <pc:sldMk cId="1663990283" sldId="6068"/>
            <ac:spMk id="52" creationId="{1393CB06-95B9-513A-B90B-9F5C7C48787B}"/>
          </ac:spMkLst>
        </pc:spChg>
        <pc:spChg chg="add mod">
          <ac:chgData name="松浦英宗" userId="9b03fd3a-662f-49ff-9af1-1b93cf7aab22" providerId="ADAL" clId="{56E9DFAE-DDAD-4FCA-8AED-56B2D15DB479}" dt="2026-02-12T12:59:28.552" v="24006"/>
          <ac:spMkLst>
            <pc:docMk/>
            <pc:sldMk cId="1663990283" sldId="6068"/>
            <ac:spMk id="53" creationId="{E5A3DCA3-198E-D9AA-96AA-54E05FC9A259}"/>
          </ac:spMkLst>
        </pc:spChg>
        <pc:spChg chg="add mod">
          <ac:chgData name="松浦英宗" userId="9b03fd3a-662f-49ff-9af1-1b93cf7aab22" providerId="ADAL" clId="{56E9DFAE-DDAD-4FCA-8AED-56B2D15DB479}" dt="2026-02-12T12:58:42.480" v="23990" actId="20577"/>
          <ac:spMkLst>
            <pc:docMk/>
            <pc:sldMk cId="1663990283" sldId="6068"/>
            <ac:spMk id="54" creationId="{E19ECA76-D4E3-C37C-8EFA-BCD8D4EDC49C}"/>
          </ac:spMkLst>
        </pc:spChg>
        <pc:spChg chg="add mod">
          <ac:chgData name="松浦英宗" userId="9b03fd3a-662f-49ff-9af1-1b93cf7aab22" providerId="ADAL" clId="{56E9DFAE-DDAD-4FCA-8AED-56B2D15DB479}" dt="2026-02-12T12:59:13.590" v="23997"/>
          <ac:spMkLst>
            <pc:docMk/>
            <pc:sldMk cId="1663990283" sldId="6068"/>
            <ac:spMk id="55" creationId="{38363403-01DA-8A46-4809-16DB494F2722}"/>
          </ac:spMkLst>
        </pc:spChg>
        <pc:spChg chg="mod">
          <ac:chgData name="松浦英宗" userId="9b03fd3a-662f-49ff-9af1-1b93cf7aab22" providerId="ADAL" clId="{56E9DFAE-DDAD-4FCA-8AED-56B2D15DB479}" dt="2026-02-12T12:59:17.486" v="23999"/>
          <ac:spMkLst>
            <pc:docMk/>
            <pc:sldMk cId="1663990283" sldId="6068"/>
            <ac:spMk id="56" creationId="{1B2CF06E-2F01-070C-B730-7671901E40BD}"/>
          </ac:spMkLst>
        </pc:spChg>
        <pc:spChg chg="mod">
          <ac:chgData name="松浦英宗" userId="9b03fd3a-662f-49ff-9af1-1b93cf7aab22" providerId="ADAL" clId="{56E9DFAE-DDAD-4FCA-8AED-56B2D15DB479}" dt="2026-02-12T12:59:27.347" v="24005"/>
          <ac:spMkLst>
            <pc:docMk/>
            <pc:sldMk cId="1663990283" sldId="6068"/>
            <ac:spMk id="57" creationId="{6D646C33-2D33-AECC-4A60-7875744062BF}"/>
          </ac:spMkLst>
        </pc:spChg>
        <pc:spChg chg="add mod">
          <ac:chgData name="松浦英宗" userId="9b03fd3a-662f-49ff-9af1-1b93cf7aab22" providerId="ADAL" clId="{56E9DFAE-DDAD-4FCA-8AED-56B2D15DB479}" dt="2026-02-12T12:58:11.238" v="23942"/>
          <ac:spMkLst>
            <pc:docMk/>
            <pc:sldMk cId="1663990283" sldId="6068"/>
            <ac:spMk id="58" creationId="{C3AE3B00-C619-FBB2-9E07-8BA4A40B5695}"/>
          </ac:spMkLst>
        </pc:spChg>
        <pc:spChg chg="mod">
          <ac:chgData name="松浦英宗" userId="9b03fd3a-662f-49ff-9af1-1b93cf7aab22" providerId="ADAL" clId="{56E9DFAE-DDAD-4FCA-8AED-56B2D15DB479}" dt="2026-02-12T12:59:12.282" v="23996"/>
          <ac:spMkLst>
            <pc:docMk/>
            <pc:sldMk cId="1663990283" sldId="6068"/>
            <ac:spMk id="59" creationId="{3D3A9750-DD33-8EDB-7D12-8092D76D1B7F}"/>
          </ac:spMkLst>
        </pc:spChg>
        <pc:spChg chg="mod">
          <ac:chgData name="松浦英宗" userId="9b03fd3a-662f-49ff-9af1-1b93cf7aab22" providerId="ADAL" clId="{56E9DFAE-DDAD-4FCA-8AED-56B2D15DB479}" dt="2026-02-12T12:58:18.045" v="23947"/>
          <ac:spMkLst>
            <pc:docMk/>
            <pc:sldMk cId="1663990283" sldId="6068"/>
            <ac:spMk id="60" creationId="{36FB7028-B750-A0DC-4521-3F64358D7814}"/>
          </ac:spMkLst>
        </pc:spChg>
        <pc:spChg chg="mod">
          <ac:chgData name="松浦英宗" userId="9b03fd3a-662f-49ff-9af1-1b93cf7aab22" providerId="ADAL" clId="{56E9DFAE-DDAD-4FCA-8AED-56B2D15DB479}" dt="2026-02-12T12:59:26.148" v="24004"/>
          <ac:spMkLst>
            <pc:docMk/>
            <pc:sldMk cId="1663990283" sldId="6068"/>
            <ac:spMk id="61" creationId="{91CAFF26-E333-6642-98F2-6F2AA1A3297D}"/>
          </ac:spMkLst>
        </pc:spChg>
        <pc:spChg chg="mod">
          <ac:chgData name="松浦英宗" userId="9b03fd3a-662f-49ff-9af1-1b93cf7aab22" providerId="ADAL" clId="{56E9DFAE-DDAD-4FCA-8AED-56B2D15DB479}" dt="2026-02-12T12:59:07.127" v="23992"/>
          <ac:spMkLst>
            <pc:docMk/>
            <pc:sldMk cId="1663990283" sldId="6068"/>
            <ac:spMk id="62" creationId="{B3C7EEBB-763D-2971-DA84-A183FF45269A}"/>
          </ac:spMkLst>
        </pc:spChg>
        <pc:spChg chg="mod">
          <ac:chgData name="松浦英宗" userId="9b03fd3a-662f-49ff-9af1-1b93cf7aab22" providerId="ADAL" clId="{56E9DFAE-DDAD-4FCA-8AED-56B2D15DB479}" dt="2026-02-12T12:58:16.871" v="23946"/>
          <ac:spMkLst>
            <pc:docMk/>
            <pc:sldMk cId="1663990283" sldId="6068"/>
            <ac:spMk id="63" creationId="{4A9DEFDC-7250-B5DF-4D9C-D714AD333F18}"/>
          </ac:spMkLst>
        </pc:spChg>
        <pc:spChg chg="mod">
          <ac:chgData name="松浦英宗" userId="9b03fd3a-662f-49ff-9af1-1b93cf7aab22" providerId="ADAL" clId="{56E9DFAE-DDAD-4FCA-8AED-56B2D15DB479}" dt="2026-02-12T12:59:18.929" v="24000"/>
          <ac:spMkLst>
            <pc:docMk/>
            <pc:sldMk cId="1663990283" sldId="6068"/>
            <ac:spMk id="64" creationId="{7FF7037F-C863-49CD-7CA4-7AA9962ED524}"/>
          </ac:spMkLst>
        </pc:spChg>
        <pc:spChg chg="add mod">
          <ac:chgData name="松浦英宗" userId="9b03fd3a-662f-49ff-9af1-1b93cf7aab22" providerId="ADAL" clId="{56E9DFAE-DDAD-4FCA-8AED-56B2D15DB479}" dt="2026-02-12T12:59:24.873" v="24003"/>
          <ac:spMkLst>
            <pc:docMk/>
            <pc:sldMk cId="1663990283" sldId="6068"/>
            <ac:spMk id="65" creationId="{7CA78C65-3FDC-F9E1-81F4-684071524DBB}"/>
          </ac:spMkLst>
        </pc:spChg>
        <pc:spChg chg="mod">
          <ac:chgData name="松浦英宗" userId="9b03fd3a-662f-49ff-9af1-1b93cf7aab22" providerId="ADAL" clId="{56E9DFAE-DDAD-4FCA-8AED-56B2D15DB479}" dt="2026-02-12T12:59:08.464" v="23993"/>
          <ac:spMkLst>
            <pc:docMk/>
            <pc:sldMk cId="1663990283" sldId="6068"/>
            <ac:spMk id="66" creationId="{952DB358-FE9D-D031-A67D-97231501889B}"/>
          </ac:spMkLst>
        </pc:spChg>
        <pc:spChg chg="add mod">
          <ac:chgData name="松浦英宗" userId="9b03fd3a-662f-49ff-9af1-1b93cf7aab22" providerId="ADAL" clId="{56E9DFAE-DDAD-4FCA-8AED-56B2D15DB479}" dt="2026-02-12T12:58:15.564" v="23945"/>
          <ac:spMkLst>
            <pc:docMk/>
            <pc:sldMk cId="1663990283" sldId="6068"/>
            <ac:spMk id="67" creationId="{75EEE25F-44DD-9E6D-5950-DBDB786C4F00}"/>
          </ac:spMkLst>
        </pc:spChg>
        <pc:spChg chg="add mod">
          <ac:chgData name="松浦英宗" userId="9b03fd3a-662f-49ff-9af1-1b93cf7aab22" providerId="ADAL" clId="{56E9DFAE-DDAD-4FCA-8AED-56B2D15DB479}" dt="2026-02-12T12:58:21.405" v="23949"/>
          <ac:spMkLst>
            <pc:docMk/>
            <pc:sldMk cId="1663990283" sldId="6068"/>
            <ac:spMk id="68" creationId="{6FC7BCD5-EEE5-CAAB-1454-2A28216A715B}"/>
          </ac:spMkLst>
        </pc:spChg>
        <pc:spChg chg="mod">
          <ac:chgData name="松浦英宗" userId="9b03fd3a-662f-49ff-9af1-1b93cf7aab22" providerId="ADAL" clId="{56E9DFAE-DDAD-4FCA-8AED-56B2D15DB479}" dt="2026-02-12T12:58:23.005" v="23950"/>
          <ac:spMkLst>
            <pc:docMk/>
            <pc:sldMk cId="1663990283" sldId="6068"/>
            <ac:spMk id="69" creationId="{82198959-7BA9-232E-42D7-529559F8DD19}"/>
          </ac:spMkLst>
        </pc:spChg>
        <pc:spChg chg="mod">
          <ac:chgData name="松浦英宗" userId="9b03fd3a-662f-49ff-9af1-1b93cf7aab22" providerId="ADAL" clId="{56E9DFAE-DDAD-4FCA-8AED-56B2D15DB479}" dt="2026-02-12T12:58:13.213" v="23943"/>
          <ac:spMkLst>
            <pc:docMk/>
            <pc:sldMk cId="1663990283" sldId="6068"/>
            <ac:spMk id="70" creationId="{40BBFFF7-7A0E-79E3-02BB-77BADB4EA6A4}"/>
          </ac:spMkLst>
        </pc:spChg>
        <pc:spChg chg="mod">
          <ac:chgData name="松浦英宗" userId="9b03fd3a-662f-49ff-9af1-1b93cf7aab22" providerId="ADAL" clId="{56E9DFAE-DDAD-4FCA-8AED-56B2D15DB479}" dt="2026-02-12T12:59:09.844" v="23994"/>
          <ac:spMkLst>
            <pc:docMk/>
            <pc:sldMk cId="1663990283" sldId="6068"/>
            <ac:spMk id="71" creationId="{D04A4AAE-C03E-111C-1057-F9EE204E7508}"/>
          </ac:spMkLst>
        </pc:spChg>
        <pc:spChg chg="mod">
          <ac:chgData name="松浦英宗" userId="9b03fd3a-662f-49ff-9af1-1b93cf7aab22" providerId="ADAL" clId="{56E9DFAE-DDAD-4FCA-8AED-56B2D15DB479}" dt="2026-02-12T12:59:21.286" v="24001"/>
          <ac:spMkLst>
            <pc:docMk/>
            <pc:sldMk cId="1663990283" sldId="6068"/>
            <ac:spMk id="72" creationId="{9DD9BD68-7959-8673-DCEB-0D5AB2C0CD3B}"/>
          </ac:spMkLst>
        </pc:spChg>
        <pc:spChg chg="add mod">
          <ac:chgData name="松浦英宗" userId="9b03fd3a-662f-49ff-9af1-1b93cf7aab22" providerId="ADAL" clId="{56E9DFAE-DDAD-4FCA-8AED-56B2D15DB479}" dt="2026-02-12T12:58:24.717" v="23951"/>
          <ac:spMkLst>
            <pc:docMk/>
            <pc:sldMk cId="1663990283" sldId="6068"/>
            <ac:spMk id="73" creationId="{CF489ADF-B7F2-4189-7EE6-D07E5FD2245C}"/>
          </ac:spMkLst>
        </pc:spChg>
        <pc:spChg chg="mod">
          <ac:chgData name="松浦英宗" userId="9b03fd3a-662f-49ff-9af1-1b93cf7aab22" providerId="ADAL" clId="{56E9DFAE-DDAD-4FCA-8AED-56B2D15DB479}" dt="2026-02-12T12:58:14.320" v="23944"/>
          <ac:spMkLst>
            <pc:docMk/>
            <pc:sldMk cId="1663990283" sldId="6068"/>
            <ac:spMk id="74" creationId="{D46E3578-843A-0CB4-9AC0-17472D788335}"/>
          </ac:spMkLst>
        </pc:spChg>
        <pc:spChg chg="mod">
          <ac:chgData name="松浦英宗" userId="9b03fd3a-662f-49ff-9af1-1b93cf7aab22" providerId="ADAL" clId="{56E9DFAE-DDAD-4FCA-8AED-56B2D15DB479}" dt="2026-02-12T12:59:10.992" v="23995"/>
          <ac:spMkLst>
            <pc:docMk/>
            <pc:sldMk cId="1663990283" sldId="6068"/>
            <ac:spMk id="75" creationId="{D6EBC60B-F53A-5BB0-5E84-889C2BE87F88}"/>
          </ac:spMkLst>
        </pc:spChg>
        <pc:spChg chg="add mod">
          <ac:chgData name="松浦英宗" userId="9b03fd3a-662f-49ff-9af1-1b93cf7aab22" providerId="ADAL" clId="{56E9DFAE-DDAD-4FCA-8AED-56B2D15DB479}" dt="2026-02-12T12:59:23.407" v="24002"/>
          <ac:spMkLst>
            <pc:docMk/>
            <pc:sldMk cId="1663990283" sldId="6068"/>
            <ac:spMk id="76" creationId="{BC141B3B-5921-B576-8FB9-F4767FC09E41}"/>
          </ac:spMkLst>
        </pc:spChg>
        <pc:spChg chg="add mod">
          <ac:chgData name="松浦英宗" userId="9b03fd3a-662f-49ff-9af1-1b93cf7aab22" providerId="ADAL" clId="{56E9DFAE-DDAD-4FCA-8AED-56B2D15DB479}" dt="2026-02-12T12:58:25.919" v="23952"/>
          <ac:spMkLst>
            <pc:docMk/>
            <pc:sldMk cId="1663990283" sldId="6068"/>
            <ac:spMk id="77" creationId="{065E7A62-E8E1-D888-AF38-155A1203FF5A}"/>
          </ac:spMkLst>
        </pc:s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10" creationId="{3A109BC1-1F86-51EB-9D36-FC60189B88A9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11" creationId="{9CDD6228-D3E8-1B8B-9C12-02988F1E100A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17" creationId="{8137E514-07E3-E7BC-263B-290816989E26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23" creationId="{4C8714D0-1952-54DF-56CD-3D2CAFD6E365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29" creationId="{4E43D4AF-0813-68D5-E643-D9B70E62A985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35" creationId="{8FBC4659-76D2-F34B-BA0C-6A092BD8836C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41" creationId="{6195BC4D-F75C-3E89-A9D1-3C5F81E2CEAC}"/>
          </ac:grpSpMkLst>
        </pc:grpChg>
        <pc:grpChg chg="add mod">
          <ac:chgData name="松浦英宗" userId="9b03fd3a-662f-49ff-9af1-1b93cf7aab22" providerId="ADAL" clId="{56E9DFAE-DDAD-4FCA-8AED-56B2D15DB479}" dt="2026-02-12T12:44:16.625" v="23634" actId="164"/>
          <ac:grpSpMkLst>
            <pc:docMk/>
            <pc:sldMk cId="1663990283" sldId="6068"/>
            <ac:grpSpMk id="47" creationId="{BC41E803-CDAD-119D-F263-C6B17E32BB9A}"/>
          </ac:grpSpMkLst>
        </pc:grpChg>
        <pc:grpChg chg="add mod">
          <ac:chgData name="松浦英宗" userId="9b03fd3a-662f-49ff-9af1-1b93cf7aab22" providerId="ADAL" clId="{56E9DFAE-DDAD-4FCA-8AED-56B2D15DB479}" dt="2026-02-12T12:44:31.332" v="23662" actId="12788"/>
          <ac:grpSpMkLst>
            <pc:docMk/>
            <pc:sldMk cId="1663990283" sldId="6068"/>
            <ac:grpSpMk id="48" creationId="{BB725133-2D28-17C6-14F6-3312973A3D40}"/>
          </ac:grpSpMkLst>
        </pc:grpChg>
      </pc:sldChg>
      <pc:sldChg chg="add del">
        <pc:chgData name="松浦英宗" userId="9b03fd3a-662f-49ff-9af1-1b93cf7aab22" providerId="ADAL" clId="{56E9DFAE-DDAD-4FCA-8AED-56B2D15DB479}" dt="2026-02-12T13:03:43.624" v="24032" actId="47"/>
        <pc:sldMkLst>
          <pc:docMk/>
          <pc:sldMk cId="2838927798" sldId="6069"/>
        </pc:sldMkLst>
      </pc:sldChg>
      <pc:sldChg chg="modSp add del mod">
        <pc:chgData name="松浦英宗" userId="9b03fd3a-662f-49ff-9af1-1b93cf7aab22" providerId="ADAL" clId="{56E9DFAE-DDAD-4FCA-8AED-56B2D15DB479}" dt="2026-02-12T13:39:00.793" v="24815" actId="2696"/>
        <pc:sldMkLst>
          <pc:docMk/>
          <pc:sldMk cId="715255120" sldId="6070"/>
        </pc:sldMkLst>
        <pc:spChg chg="mod">
          <ac:chgData name="松浦英宗" userId="9b03fd3a-662f-49ff-9af1-1b93cf7aab22" providerId="ADAL" clId="{56E9DFAE-DDAD-4FCA-8AED-56B2D15DB479}" dt="2026-02-12T13:17:22.642" v="24293" actId="20577"/>
          <ac:spMkLst>
            <pc:docMk/>
            <pc:sldMk cId="715255120" sldId="6070"/>
            <ac:spMk id="31" creationId="{357504CC-CC98-D3F1-5BA4-DCE8AE850B5E}"/>
          </ac:spMkLst>
        </pc:spChg>
        <pc:spChg chg="mod">
          <ac:chgData name="松浦英宗" userId="9b03fd3a-662f-49ff-9af1-1b93cf7aab22" providerId="ADAL" clId="{56E9DFAE-DDAD-4FCA-8AED-56B2D15DB479}" dt="2026-02-12T13:17:31.359" v="24324" actId="20577"/>
          <ac:spMkLst>
            <pc:docMk/>
            <pc:sldMk cId="715255120" sldId="6070"/>
            <ac:spMk id="32" creationId="{971505FA-F349-7609-22E1-3CFC7B957DC0}"/>
          </ac:spMkLst>
        </pc:spChg>
        <pc:spChg chg="mod">
          <ac:chgData name="松浦英宗" userId="9b03fd3a-662f-49ff-9af1-1b93cf7aab22" providerId="ADAL" clId="{56E9DFAE-DDAD-4FCA-8AED-56B2D15DB479}" dt="2026-02-12T13:17:52.746" v="24338" actId="20577"/>
          <ac:spMkLst>
            <pc:docMk/>
            <pc:sldMk cId="715255120" sldId="6070"/>
            <ac:spMk id="33" creationId="{73CF386A-E931-47C6-5EA5-5CD87D6DEABF}"/>
          </ac:spMkLst>
        </pc:spChg>
        <pc:spChg chg="mod">
          <ac:chgData name="松浦英宗" userId="9b03fd3a-662f-49ff-9af1-1b93cf7aab22" providerId="ADAL" clId="{56E9DFAE-DDAD-4FCA-8AED-56B2D15DB479}" dt="2026-02-12T13:17:56.633" v="24356" actId="20577"/>
          <ac:spMkLst>
            <pc:docMk/>
            <pc:sldMk cId="715255120" sldId="6070"/>
            <ac:spMk id="34" creationId="{3917D4F3-9703-561D-6516-803BFA11882D}"/>
          </ac:spMkLst>
        </pc:spChg>
        <pc:spChg chg="mod">
          <ac:chgData name="松浦英宗" userId="9b03fd3a-662f-49ff-9af1-1b93cf7aab22" providerId="ADAL" clId="{56E9DFAE-DDAD-4FCA-8AED-56B2D15DB479}" dt="2026-02-12T13:18:05.810" v="24377" actId="20577"/>
          <ac:spMkLst>
            <pc:docMk/>
            <pc:sldMk cId="715255120" sldId="6070"/>
            <ac:spMk id="36" creationId="{4B7A93FF-488E-9172-78A2-667FD44A825E}"/>
          </ac:spMkLst>
        </pc:spChg>
        <pc:spChg chg="mod">
          <ac:chgData name="松浦英宗" userId="9b03fd3a-662f-49ff-9af1-1b93cf7aab22" providerId="ADAL" clId="{56E9DFAE-DDAD-4FCA-8AED-56B2D15DB479}" dt="2026-02-12T13:18:02.916" v="24367" actId="20577"/>
          <ac:spMkLst>
            <pc:docMk/>
            <pc:sldMk cId="715255120" sldId="6070"/>
            <ac:spMk id="37" creationId="{5FB4E427-37E6-32DA-97D0-4C02EF2559AD}"/>
          </ac:spMkLst>
        </pc:spChg>
        <pc:grpChg chg="ord">
          <ac:chgData name="松浦英宗" userId="9b03fd3a-662f-49ff-9af1-1b93cf7aab22" providerId="ADAL" clId="{56E9DFAE-DDAD-4FCA-8AED-56B2D15DB479}" dt="2026-02-12T13:17:44.873" v="24325" actId="166"/>
          <ac:grpSpMkLst>
            <pc:docMk/>
            <pc:sldMk cId="715255120" sldId="6070"/>
            <ac:grpSpMk id="38" creationId="{B144A9E9-3C33-5B9D-B817-6FA76426EFD0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2T13:17:12.190" v="24283" actId="2696"/>
        <pc:sldMkLst>
          <pc:docMk/>
          <pc:sldMk cId="1568474569" sldId="6070"/>
        </pc:sldMkLst>
        <pc:spChg chg="mod">
          <ac:chgData name="松浦英宗" userId="9b03fd3a-662f-49ff-9af1-1b93cf7aab22" providerId="ADAL" clId="{56E9DFAE-DDAD-4FCA-8AED-56B2D15DB479}" dt="2026-02-12T13:12:01.778" v="24099" actId="113"/>
          <ac:spMkLst>
            <pc:docMk/>
            <pc:sldMk cId="1568474569" sldId="6070"/>
            <ac:spMk id="2" creationId="{B040D6F4-48DF-5B77-F8A8-700C391FABEB}"/>
          </ac:spMkLst>
        </pc:spChg>
        <pc:spChg chg="add mod ord">
          <ac:chgData name="松浦英宗" userId="9b03fd3a-662f-49ff-9af1-1b93cf7aab22" providerId="ADAL" clId="{56E9DFAE-DDAD-4FCA-8AED-56B2D15DB479}" dt="2026-02-12T13:14:24.310" v="24171" actId="207"/>
          <ac:spMkLst>
            <pc:docMk/>
            <pc:sldMk cId="1568474569" sldId="6070"/>
            <ac:spMk id="3" creationId="{05E5CF3B-DE64-C46E-BE57-DD7DF91F98C2}"/>
          </ac:spMkLst>
        </pc:spChg>
        <pc:spChg chg="add 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5" creationId="{B87B665D-C77F-676D-0F51-C2338F4F8EAA}"/>
          </ac:spMkLst>
        </pc:spChg>
        <pc:spChg chg="add mod">
          <ac:chgData name="松浦英宗" userId="9b03fd3a-662f-49ff-9af1-1b93cf7aab22" providerId="ADAL" clId="{56E9DFAE-DDAD-4FCA-8AED-56B2D15DB479}" dt="2026-02-12T13:13:16.976" v="24159" actId="571"/>
          <ac:spMkLst>
            <pc:docMk/>
            <pc:sldMk cId="1568474569" sldId="6070"/>
            <ac:spMk id="8" creationId="{87A1984A-4BB1-270D-E251-622FCE7292D1}"/>
          </ac:spMkLst>
        </pc:spChg>
        <pc:spChg chg="mod">
          <ac:chgData name="松浦英宗" userId="9b03fd3a-662f-49ff-9af1-1b93cf7aab22" providerId="ADAL" clId="{56E9DFAE-DDAD-4FCA-8AED-56B2D15DB479}" dt="2026-02-12T13:13:16.976" v="24159" actId="571"/>
          <ac:spMkLst>
            <pc:docMk/>
            <pc:sldMk cId="1568474569" sldId="6070"/>
            <ac:spMk id="10" creationId="{482E550D-F824-6905-1E69-9940DA57B82C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13" creationId="{18B7D0D0-C7B9-5C55-BE91-7CF38FD1A98E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16" creationId="{F524BC6C-DC81-2159-561E-58B79838598A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19" creationId="{9F80FAEB-D1EB-D754-A624-78D7A40E7076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22" creationId="{74F5FAD7-C02C-B00B-A178-57DF01BC1A3D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25" creationId="{7B730415-8F4B-8E8B-1BC7-D0529FA0FBE2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28" creationId="{3C9641D2-0EC9-9DEB-A178-785F43A9C987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1" creationId="{357504CC-CC98-D3F1-5BA4-DCE8AE850B5E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2" creationId="{971505FA-F349-7609-22E1-3CFC7B957DC0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3" creationId="{73CF386A-E931-47C6-5EA5-5CD87D6DEABF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4" creationId="{3917D4F3-9703-561D-6516-803BFA11882D}"/>
          </ac:spMkLst>
        </pc:spChg>
        <pc:spChg chg="add del mod">
          <ac:chgData name="松浦英宗" userId="9b03fd3a-662f-49ff-9af1-1b93cf7aab22" providerId="ADAL" clId="{56E9DFAE-DDAD-4FCA-8AED-56B2D15DB479}" dt="2026-02-12T13:16:28.140" v="24261" actId="478"/>
          <ac:spMkLst>
            <pc:docMk/>
            <pc:sldMk cId="1568474569" sldId="6070"/>
            <ac:spMk id="35" creationId="{DE460F15-E196-EFC0-1635-700B77F6DBEA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6" creationId="{4B7A93FF-488E-9172-78A2-667FD44A825E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7" creationId="{5FB4E427-37E6-32DA-97D0-4C02EF2559AD}"/>
          </ac:spMkLst>
        </pc:s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7" creationId="{B3987554-DCBF-F3C6-C0C5-8C9BDE56FA5F}"/>
          </ac:grpSpMkLst>
        </pc:grpChg>
        <pc:grpChg chg="add mod">
          <ac:chgData name="松浦英宗" userId="9b03fd3a-662f-49ff-9af1-1b93cf7aab22" providerId="ADAL" clId="{56E9DFAE-DDAD-4FCA-8AED-56B2D15DB479}" dt="2026-02-12T13:13:16.976" v="24159" actId="571"/>
          <ac:grpSpMkLst>
            <pc:docMk/>
            <pc:sldMk cId="1568474569" sldId="6070"/>
            <ac:grpSpMk id="9" creationId="{2575A9BE-8ECE-B9A6-0B6F-173D74B5FF62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12" creationId="{13721F6E-17DF-CA27-1CDA-A148DC07F47D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15" creationId="{7CD8279E-4B63-E2DA-8A33-3E7FA041B076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18" creationId="{47B5A2B4-94AB-CECB-1A9F-0D38F758CD06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21" creationId="{448D8715-EE90-779D-5B7B-FA9F2759E50C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24" creationId="{6A093096-1A84-19B7-6FBD-2B408B85903E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27" creationId="{DE50E065-06EC-701F-6321-A5CCB3DD1B3F}"/>
          </ac:grpSpMkLst>
        </pc:grpChg>
        <pc:grpChg chg="add mod ord">
          <ac:chgData name="松浦英宗" userId="9b03fd3a-662f-49ff-9af1-1b93cf7aab22" providerId="ADAL" clId="{56E9DFAE-DDAD-4FCA-8AED-56B2D15DB479}" dt="2026-02-12T13:16:54.096" v="24280" actId="166"/>
          <ac:grpSpMkLst>
            <pc:docMk/>
            <pc:sldMk cId="1568474569" sldId="6070"/>
            <ac:grpSpMk id="30" creationId="{0C7CD4D7-6117-03ED-621E-190E74D927B4}"/>
          </ac:grpSpMkLst>
        </pc:grpChg>
        <pc:grpChg chg="add mod">
          <ac:chgData name="松浦英宗" userId="9b03fd3a-662f-49ff-9af1-1b93cf7aab22" providerId="ADAL" clId="{56E9DFAE-DDAD-4FCA-8AED-56B2D15DB479}" dt="2026-02-12T13:16:49.852" v="24279" actId="1036"/>
          <ac:grpSpMkLst>
            <pc:docMk/>
            <pc:sldMk cId="1568474569" sldId="6070"/>
            <ac:grpSpMk id="38" creationId="{B144A9E9-3C33-5B9D-B817-6FA76426EFD0}"/>
          </ac:grpSpMkLst>
        </pc:grpChg>
        <pc:cxnChg chg="add mod">
          <ac:chgData name="松浦英宗" userId="9b03fd3a-662f-49ff-9af1-1b93cf7aab22" providerId="ADAL" clId="{56E9DFAE-DDAD-4FCA-8AED-56B2D15DB479}" dt="2026-02-12T13:13:55.793" v="24168" actId="164"/>
          <ac:cxnSpMkLst>
            <pc:docMk/>
            <pc:sldMk cId="1568474569" sldId="6070"/>
            <ac:cxnSpMk id="4" creationId="{386F01B1-C354-C145-3406-298FD199C7E5}"/>
          </ac:cxnSpMkLst>
        </pc:cxnChg>
        <pc:cxnChg chg="add 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6" creationId="{542D7EC2-23CF-7960-AFC4-40C188A94F2E}"/>
          </ac:cxnSpMkLst>
        </pc:cxnChg>
        <pc:cxnChg chg="mod">
          <ac:chgData name="松浦英宗" userId="9b03fd3a-662f-49ff-9af1-1b93cf7aab22" providerId="ADAL" clId="{56E9DFAE-DDAD-4FCA-8AED-56B2D15DB479}" dt="2026-02-12T13:13:16.976" v="24159" actId="571"/>
          <ac:cxnSpMkLst>
            <pc:docMk/>
            <pc:sldMk cId="1568474569" sldId="6070"/>
            <ac:cxnSpMk id="11" creationId="{F59D867A-8B81-37CE-4F1F-20C71053C3D3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14" creationId="{EE5D7FEF-240A-4E5B-1347-B4BE748A4AD5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17" creationId="{B810FE1F-EBFF-1E26-60F4-D996C39419F7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20" creationId="{91654F87-BEDA-9489-4C5A-2D7B0FA1DF62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23" creationId="{8D50D5D7-C7A4-45C6-234E-19AAC8357396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26" creationId="{867986EA-4851-0FF3-7324-08B5C20D5531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29" creationId="{65EFFD97-F02B-28EA-CA86-801BE137E2AB}"/>
          </ac:cxnSpMkLst>
        </pc:cxnChg>
      </pc:sldChg>
      <pc:sldChg chg="add del">
        <pc:chgData name="松浦英宗" userId="9b03fd3a-662f-49ff-9af1-1b93cf7aab22" providerId="ADAL" clId="{56E9DFAE-DDAD-4FCA-8AED-56B2D15DB479}" dt="2026-02-12T13:46:59.251" v="24823" actId="47"/>
        <pc:sldMkLst>
          <pc:docMk/>
          <pc:sldMk cId="2432533772" sldId="6070"/>
        </pc:sldMkLst>
      </pc:sldChg>
      <pc:sldChg chg="add del">
        <pc:chgData name="松浦英宗" userId="9b03fd3a-662f-49ff-9af1-1b93cf7aab22" providerId="ADAL" clId="{56E9DFAE-DDAD-4FCA-8AED-56B2D15DB479}" dt="2026-02-12T13:19:31.789" v="24378" actId="47"/>
        <pc:sldMkLst>
          <pc:docMk/>
          <pc:sldMk cId="1227513295" sldId="6071"/>
        </pc:sldMkLst>
      </pc:sldChg>
      <pc:sldChg chg="add del">
        <pc:chgData name="松浦英宗" userId="9b03fd3a-662f-49ff-9af1-1b93cf7aab22" providerId="ADAL" clId="{56E9DFAE-DDAD-4FCA-8AED-56B2D15DB479}" dt="2026-02-12T13:34:28.270" v="24814" actId="47"/>
        <pc:sldMkLst>
          <pc:docMk/>
          <pc:sldMk cId="684622201" sldId="6072"/>
        </pc:sldMkLst>
      </pc:sldChg>
      <pc:sldChg chg="add del">
        <pc:chgData name="松浦英宗" userId="9b03fd3a-662f-49ff-9af1-1b93cf7aab22" providerId="ADAL" clId="{56E9DFAE-DDAD-4FCA-8AED-56B2D15DB479}" dt="2026-02-12T12:40:37.941" v="23545" actId="47"/>
        <pc:sldMkLst>
          <pc:docMk/>
          <pc:sldMk cId="1669089976" sldId="6073"/>
        </pc:sldMkLst>
      </pc:sldChg>
      <pc:sldChg chg="add del">
        <pc:chgData name="松浦英宗" userId="9b03fd3a-662f-49ff-9af1-1b93cf7aab22" providerId="ADAL" clId="{56E9DFAE-DDAD-4FCA-8AED-56B2D15DB479}" dt="2026-02-12T12:24:06.575" v="23398" actId="47"/>
        <pc:sldMkLst>
          <pc:docMk/>
          <pc:sldMk cId="3816880370" sldId="6074"/>
        </pc:sldMkLst>
      </pc:sldChg>
      <pc:sldChg chg="add del">
        <pc:chgData name="松浦英宗" userId="9b03fd3a-662f-49ff-9af1-1b93cf7aab22" providerId="ADAL" clId="{56E9DFAE-DDAD-4FCA-8AED-56B2D15DB479}" dt="2026-02-12T12:24:06.575" v="23398" actId="47"/>
        <pc:sldMkLst>
          <pc:docMk/>
          <pc:sldMk cId="3108666592" sldId="6075"/>
        </pc:sldMkLst>
      </pc:sldChg>
      <pc:sldChg chg="add del">
        <pc:chgData name="松浦英宗" userId="9b03fd3a-662f-49ff-9af1-1b93cf7aab22" providerId="ADAL" clId="{56E9DFAE-DDAD-4FCA-8AED-56B2D15DB479}" dt="2026-02-12T12:15:30.818" v="23233" actId="47"/>
        <pc:sldMkLst>
          <pc:docMk/>
          <pc:sldMk cId="2234472170" sldId="6076"/>
        </pc:sldMkLst>
      </pc:sldChg>
      <pc:sldChg chg="add del">
        <pc:chgData name="松浦英宗" userId="9b03fd3a-662f-49ff-9af1-1b93cf7aab22" providerId="ADAL" clId="{56E9DFAE-DDAD-4FCA-8AED-56B2D15DB479}" dt="2026-02-12T11:41:03.914" v="23133" actId="47"/>
        <pc:sldMkLst>
          <pc:docMk/>
          <pc:sldMk cId="3506987112" sldId="6077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1747116488" sldId="6078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2158427600" sldId="6079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2391926787" sldId="6080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3536887811" sldId="6081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990772356" sldId="6082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894395348" sldId="6083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2378699515" sldId="6084"/>
        </pc:sldMkLst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3250842807" sldId="6085"/>
        </pc:sldMkLst>
        <pc:spChg chg="del">
          <ac:chgData name="松浦英宗" userId="9b03fd3a-662f-49ff-9af1-1b93cf7aab22" providerId="ADAL" clId="{56E9DFAE-DDAD-4FCA-8AED-56B2D15DB479}" dt="2026-02-12T08:34:02.027" v="21334" actId="478"/>
          <ac:spMkLst>
            <pc:docMk/>
            <pc:sldMk cId="3250842807" sldId="6085"/>
            <ac:spMk id="2" creationId="{CFE307DE-0AFC-2544-661C-105B074E0FE6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3" creationId="{F38AABC2-30E5-5010-1416-CD0525C5C28A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5" creationId="{1BDE588F-5C16-81C7-1820-DDFF97E4E86A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6" creationId="{0154F725-5FD3-EBE0-2766-B83029DADEC7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7" creationId="{AECA986E-8DF3-957F-0C08-5F66884CE9F2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8" creationId="{0AE40A99-DB3D-9C72-A24E-97E2A079B4EF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9" creationId="{A1D661F7-D7C4-6A9A-5BD0-A7397AA7EBE5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10" creationId="{04E8D738-B006-6326-B5A5-B524BAA70549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11" creationId="{17782693-3A0F-EFB9-421B-33BB468C6550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12" creationId="{B037ECCD-6C65-5B9D-FE1D-08C75B69044C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13" creationId="{394B48AD-4068-619F-E7CD-B82BA14F88BC}"/>
          </ac:spMkLst>
        </pc:spChg>
        <pc:spChg chg="add mod">
          <ac:chgData name="松浦英宗" userId="9b03fd3a-662f-49ff-9af1-1b93cf7aab22" providerId="ADAL" clId="{56E9DFAE-DDAD-4FCA-8AED-56B2D15DB479}" dt="2026-02-12T08:34:02.313" v="21335"/>
          <ac:spMkLst>
            <pc:docMk/>
            <pc:sldMk cId="3250842807" sldId="6085"/>
            <ac:spMk id="14" creationId="{15974247-636A-07C3-31AE-E7A3EC3A7D6F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5" creationId="{C2522793-44F9-9059-A0FB-286775D45017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6" creationId="{59774CF8-C5CE-9E7A-B925-346443DEBE7B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7" creationId="{231FFE34-2E23-A430-A6CC-8915CA7F977F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8" creationId="{5DC187A1-C2CE-210A-3055-60FEF7BA0044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9" creationId="{48AAFDCB-BB71-4DE5-0CC5-CA2B282C7A60}"/>
          </ac:spMkLst>
        </pc:spChg>
        <pc:graphicFrameChg chg="mod modGraphic">
          <ac:chgData name="松浦英宗" userId="9b03fd3a-662f-49ff-9af1-1b93cf7aab22" providerId="ADAL" clId="{56E9DFAE-DDAD-4FCA-8AED-56B2D15DB479}" dt="2026-02-12T08:25:13.641" v="20993" actId="404"/>
          <ac:graphicFrameMkLst>
            <pc:docMk/>
            <pc:sldMk cId="3250842807" sldId="6085"/>
            <ac:graphicFrameMk id="4" creationId="{53776434-F8C4-B135-728B-2369DF739E54}"/>
          </ac:graphicFrameMkLst>
        </pc:graphicFrame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3304000788" sldId="6086"/>
        </pc:sldMkLst>
        <pc:spChg chg="del">
          <ac:chgData name="松浦英宗" userId="9b03fd3a-662f-49ff-9af1-1b93cf7aab22" providerId="ADAL" clId="{56E9DFAE-DDAD-4FCA-8AED-56B2D15DB479}" dt="2026-02-12T08:34:05.106" v="21336" actId="478"/>
          <ac:spMkLst>
            <pc:docMk/>
            <pc:sldMk cId="3304000788" sldId="6086"/>
            <ac:spMk id="2" creationId="{9FD31E54-F1F0-23E6-54BB-B8CD43729B38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5" creationId="{F27AECAE-F5E6-E144-B86D-9519C6A285D0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6" creationId="{21F5C7DB-8A66-4A95-8473-4B2679714738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7" creationId="{0F478E29-5DB8-2867-872D-D11E452BF6A6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8" creationId="{FB56F18A-4EE1-9141-3B59-166AA0900004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9" creationId="{3F294F7B-E224-C181-749D-C10284605A80}"/>
          </ac:spMkLst>
        </pc:spChg>
        <pc:spChg chg="add mod topLvl">
          <ac:chgData name="松浦英宗" userId="9b03fd3a-662f-49ff-9af1-1b93cf7aab22" providerId="ADAL" clId="{56E9DFAE-DDAD-4FCA-8AED-56B2D15DB479}" dt="2026-02-12T09:05:06.587" v="22027" actId="165"/>
          <ac:spMkLst>
            <pc:docMk/>
            <pc:sldMk cId="3304000788" sldId="6086"/>
            <ac:spMk id="11" creationId="{56EA29F2-24F5-804D-18F7-5B83A567A938}"/>
          </ac:spMkLst>
        </pc:spChg>
        <pc:spChg chg="mod topLvl">
          <ac:chgData name="松浦英宗" userId="9b03fd3a-662f-49ff-9af1-1b93cf7aab22" providerId="ADAL" clId="{56E9DFAE-DDAD-4FCA-8AED-56B2D15DB479}" dt="2026-02-12T09:05:06.587" v="22027" actId="165"/>
          <ac:spMkLst>
            <pc:docMk/>
            <pc:sldMk cId="3304000788" sldId="6086"/>
            <ac:spMk id="15" creationId="{25E61CF6-FDAB-9583-D6B6-D4A3B4C7B39B}"/>
          </ac:spMkLst>
        </pc:spChg>
        <pc:spChg chg="mod">
          <ac:chgData name="松浦英宗" userId="9b03fd3a-662f-49ff-9af1-1b93cf7aab22" providerId="ADAL" clId="{56E9DFAE-DDAD-4FCA-8AED-56B2D15DB479}" dt="2026-02-12T08:31:51.956" v="21128" actId="571"/>
          <ac:spMkLst>
            <pc:docMk/>
            <pc:sldMk cId="3304000788" sldId="6086"/>
            <ac:spMk id="19" creationId="{BC24F703-F266-6BB0-BBE3-CC32722BDC3E}"/>
          </ac:spMkLst>
        </pc:spChg>
        <pc:spChg chg="mod topLvl">
          <ac:chgData name="松浦英宗" userId="9b03fd3a-662f-49ff-9af1-1b93cf7aab22" providerId="ADAL" clId="{56E9DFAE-DDAD-4FCA-8AED-56B2D15DB479}" dt="2026-02-12T09:05:06.587" v="22027" actId="165"/>
          <ac:spMkLst>
            <pc:docMk/>
            <pc:sldMk cId="3304000788" sldId="6086"/>
            <ac:spMk id="22" creationId="{53986CA1-1A69-03A9-8FBF-BA2A3AF0AD8A}"/>
          </ac:spMkLst>
        </pc:spChg>
        <pc:spChg chg="mod topLvl">
          <ac:chgData name="松浦英宗" userId="9b03fd3a-662f-49ff-9af1-1b93cf7aab22" providerId="ADAL" clId="{56E9DFAE-DDAD-4FCA-8AED-56B2D15DB479}" dt="2026-02-12T09:05:25.035" v="22040" actId="1035"/>
          <ac:spMkLst>
            <pc:docMk/>
            <pc:sldMk cId="3304000788" sldId="6086"/>
            <ac:spMk id="25" creationId="{D2E08024-006A-3BBF-AC8C-8C1274131653}"/>
          </ac:spMkLst>
        </pc:spChg>
        <pc:spChg chg="mod topLvl">
          <ac:chgData name="松浦英宗" userId="9b03fd3a-662f-49ff-9af1-1b93cf7aab22" providerId="ADAL" clId="{56E9DFAE-DDAD-4FCA-8AED-56B2D15DB479}" dt="2026-02-12T09:05:06.587" v="22027" actId="165"/>
          <ac:spMkLst>
            <pc:docMk/>
            <pc:sldMk cId="3304000788" sldId="6086"/>
            <ac:spMk id="28" creationId="{CB949B97-5989-A2EE-9360-A6499FE269F4}"/>
          </ac:spMkLst>
        </pc:spChg>
        <pc:spChg chg="add mod">
          <ac:chgData name="松浦英宗" userId="9b03fd3a-662f-49ff-9af1-1b93cf7aab22" providerId="ADAL" clId="{56E9DFAE-DDAD-4FCA-8AED-56B2D15DB479}" dt="2026-02-12T08:34:05.353" v="21337"/>
          <ac:spMkLst>
            <pc:docMk/>
            <pc:sldMk cId="3304000788" sldId="6086"/>
            <ac:spMk id="29" creationId="{3D063742-8873-C3D6-E903-7C88D2B59F29}"/>
          </ac:spMkLst>
        </pc:spChg>
        <pc:spChg chg="mod topLvl">
          <ac:chgData name="松浦英宗" userId="9b03fd3a-662f-49ff-9af1-1b93cf7aab22" providerId="ADAL" clId="{56E9DFAE-DDAD-4FCA-8AED-56B2D15DB479}" dt="2026-02-12T09:05:19.249" v="22031" actId="1035"/>
          <ac:spMkLst>
            <pc:docMk/>
            <pc:sldMk cId="3304000788" sldId="6086"/>
            <ac:spMk id="32" creationId="{FB5F89FB-DEF7-61E7-7F93-E47B1474BE9F}"/>
          </ac:spMkLst>
        </pc:spChg>
        <pc:spChg chg="mod topLvl">
          <ac:chgData name="松浦英宗" userId="9b03fd3a-662f-49ff-9af1-1b93cf7aab22" providerId="ADAL" clId="{56E9DFAE-DDAD-4FCA-8AED-56B2D15DB479}" dt="2026-02-12T09:05:19.249" v="22031" actId="1035"/>
          <ac:spMkLst>
            <pc:docMk/>
            <pc:sldMk cId="3304000788" sldId="6086"/>
            <ac:spMk id="35" creationId="{BF6B8BEE-C924-469C-476D-4914A1327A9B}"/>
          </ac:spMkLst>
        </pc:spChg>
        <pc:spChg chg="mod topLvl">
          <ac:chgData name="松浦英宗" userId="9b03fd3a-662f-49ff-9af1-1b93cf7aab22" providerId="ADAL" clId="{56E9DFAE-DDAD-4FCA-8AED-56B2D15DB479}" dt="2026-02-12T09:05:19.249" v="22031" actId="1035"/>
          <ac:spMkLst>
            <pc:docMk/>
            <pc:sldMk cId="3304000788" sldId="6086"/>
            <ac:spMk id="38" creationId="{FD6CB211-CE40-F3D4-2657-9A5398EE0BFF}"/>
          </ac:spMkLst>
        </pc:spChg>
        <pc:spChg chg="mod topLvl">
          <ac:chgData name="松浦英宗" userId="9b03fd3a-662f-49ff-9af1-1b93cf7aab22" providerId="ADAL" clId="{56E9DFAE-DDAD-4FCA-8AED-56B2D15DB479}" dt="2026-02-12T09:05:25.035" v="22040" actId="1035"/>
          <ac:spMkLst>
            <pc:docMk/>
            <pc:sldMk cId="3304000788" sldId="6086"/>
            <ac:spMk id="41" creationId="{CBB4D5C3-DB05-7A26-BCAF-87E5A1C9B426}"/>
          </ac:spMkLst>
        </pc:spChg>
        <pc:spChg chg="mod topLvl">
          <ac:chgData name="松浦英宗" userId="9b03fd3a-662f-49ff-9af1-1b93cf7aab22" providerId="ADAL" clId="{56E9DFAE-DDAD-4FCA-8AED-56B2D15DB479}" dt="2026-02-12T09:05:19.249" v="22031" actId="1035"/>
          <ac:spMkLst>
            <pc:docMk/>
            <pc:sldMk cId="3304000788" sldId="6086"/>
            <ac:spMk id="44" creationId="{32C8D699-3C36-184A-96AB-5343C77904EA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5" creationId="{D8589200-AAF0-0EA2-04AF-55C9E5D3E692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6" creationId="{3DFD6DEF-0E90-A5FE-85B9-17C9B0414A10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7" creationId="{29B592D7-060C-4F70-E55C-EF2DFD6BEBE3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8" creationId="{63BCF040-3B52-D05A-A17C-72AD6D16AE80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9" creationId="{D1766A31-A33B-C055-30D9-E21EBD5717F7}"/>
          </ac:spMkLst>
        </pc:s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12" creationId="{24862B66-FD02-E167-83FE-A0DC41748B10}"/>
          </ac:grpSpMkLst>
        </pc:gr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13" creationId="{75C5D16C-04FF-37A7-8605-896B17915649}"/>
          </ac:grpSpMkLst>
        </pc:grpChg>
        <pc:grpChg chg="add mod">
          <ac:chgData name="松浦英宗" userId="9b03fd3a-662f-49ff-9af1-1b93cf7aab22" providerId="ADAL" clId="{56E9DFAE-DDAD-4FCA-8AED-56B2D15DB479}" dt="2026-02-12T08:31:51.956" v="21128" actId="571"/>
          <ac:grpSpMkLst>
            <pc:docMk/>
            <pc:sldMk cId="3304000788" sldId="6086"/>
            <ac:grpSpMk id="17" creationId="{10671E9A-6D7D-065B-F7A7-EF9EC08C8891}"/>
          </ac:grpSpMkLst>
        </pc:gr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20" creationId="{979611EF-ADBB-59C9-29A0-6C1152F264B2}"/>
          </ac:grpSpMkLst>
        </pc:gr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23" creationId="{D51ADAB9-9FA5-A367-C63A-CD9758DD9FD4}"/>
          </ac:grpSpMkLst>
        </pc:gr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26" creationId="{4AC05151-1517-97BA-5C2C-187212B2D3E8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30" creationId="{B4DD772F-A243-75B2-0285-AF5E36E2369E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33" creationId="{AA82B94A-9118-CE08-52C9-C3DCE2265A6A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36" creationId="{C5EEE10F-8C42-D84E-8FBE-80A698907B6E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39" creationId="{AB1FFC38-A54F-DA41-91FA-FCA25D5DB705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42" creationId="{3B9CF4EC-F421-F5B3-9514-840CB40E260A}"/>
          </ac:grpSpMkLst>
        </pc:grpChg>
        <pc:graphicFrameChg chg="add mod">
          <ac:chgData name="松浦英宗" userId="9b03fd3a-662f-49ff-9af1-1b93cf7aab22" providerId="ADAL" clId="{56E9DFAE-DDAD-4FCA-8AED-56B2D15DB479}" dt="2026-02-12T08:31:51.956" v="21128" actId="571"/>
          <ac:graphicFrameMkLst>
            <pc:docMk/>
            <pc:sldMk cId="3304000788" sldId="6086"/>
            <ac:graphicFrameMk id="16" creationId="{D87E9ADD-24FD-1321-8F71-01A10DE9C922}"/>
          </ac:graphicFrameMkLst>
        </pc:graphicFrameChg>
        <pc:cxnChg chg="add mod">
          <ac:chgData name="松浦英宗" userId="9b03fd3a-662f-49ff-9af1-1b93cf7aab22" providerId="ADAL" clId="{56E9DFAE-DDAD-4FCA-8AED-56B2D15DB479}" dt="2026-02-12T08:31:36.125" v="21099" actId="164"/>
          <ac:cxnSpMkLst>
            <pc:docMk/>
            <pc:sldMk cId="3304000788" sldId="6086"/>
            <ac:cxnSpMk id="3" creationId="{DB9FF35E-1A1D-DD11-4A13-80286E36490B}"/>
          </ac:cxnSpMkLst>
        </pc:cxnChg>
        <pc:cxnChg chg="mod">
          <ac:chgData name="松浦英宗" userId="9b03fd3a-662f-49ff-9af1-1b93cf7aab22" providerId="ADAL" clId="{56E9DFAE-DDAD-4FCA-8AED-56B2D15DB479}" dt="2026-02-12T08:31:50.974" v="21126" actId="571"/>
          <ac:cxnSpMkLst>
            <pc:docMk/>
            <pc:sldMk cId="3304000788" sldId="6086"/>
            <ac:cxnSpMk id="14" creationId="{2E402E60-28E2-5839-E94D-562D84CA04D3}"/>
          </ac:cxnSpMkLst>
        </pc:cxnChg>
        <pc:cxnChg chg="mod">
          <ac:chgData name="松浦英宗" userId="9b03fd3a-662f-49ff-9af1-1b93cf7aab22" providerId="ADAL" clId="{56E9DFAE-DDAD-4FCA-8AED-56B2D15DB479}" dt="2026-02-12T08:31:51.956" v="21128" actId="571"/>
          <ac:cxnSpMkLst>
            <pc:docMk/>
            <pc:sldMk cId="3304000788" sldId="6086"/>
            <ac:cxnSpMk id="18" creationId="{83A9AA37-4C46-ED24-8430-2EB49FA1D428}"/>
          </ac:cxnSpMkLst>
        </pc:cxnChg>
        <pc:cxnChg chg="mod">
          <ac:chgData name="松浦英宗" userId="9b03fd3a-662f-49ff-9af1-1b93cf7aab22" providerId="ADAL" clId="{56E9DFAE-DDAD-4FCA-8AED-56B2D15DB479}" dt="2026-02-12T08:31:57.512" v="21129" actId="571"/>
          <ac:cxnSpMkLst>
            <pc:docMk/>
            <pc:sldMk cId="3304000788" sldId="6086"/>
            <ac:cxnSpMk id="21" creationId="{5B3514AE-413F-5A8B-58F8-8CB41D5A75D2}"/>
          </ac:cxnSpMkLst>
        </pc:cxnChg>
        <pc:cxnChg chg="mod">
          <ac:chgData name="松浦英宗" userId="9b03fd3a-662f-49ff-9af1-1b93cf7aab22" providerId="ADAL" clId="{56E9DFAE-DDAD-4FCA-8AED-56B2D15DB479}" dt="2026-02-12T09:05:25.035" v="22040" actId="1035"/>
          <ac:cxnSpMkLst>
            <pc:docMk/>
            <pc:sldMk cId="3304000788" sldId="6086"/>
            <ac:cxnSpMk id="24" creationId="{C49A8283-0E93-B9D4-5FF8-90CC00B92805}"/>
          </ac:cxnSpMkLst>
        </pc:cxnChg>
        <pc:cxnChg chg="mod">
          <ac:chgData name="松浦英宗" userId="9b03fd3a-662f-49ff-9af1-1b93cf7aab22" providerId="ADAL" clId="{56E9DFAE-DDAD-4FCA-8AED-56B2D15DB479}" dt="2026-02-12T08:32:01.193" v="21131" actId="571"/>
          <ac:cxnSpMkLst>
            <pc:docMk/>
            <pc:sldMk cId="3304000788" sldId="6086"/>
            <ac:cxnSpMk id="27" creationId="{C54577C8-4839-7D1C-8A09-FF999D5A4D0E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31" creationId="{C9CA55AD-3CD7-CDE1-F39B-62E95427E57C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34" creationId="{868DCF1B-5613-6BCD-BF17-01643F79F6FB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37" creationId="{3DF2A09A-C7C6-5FBE-D268-A632C97AFFD8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40" creationId="{814EF4D9-5E5F-488A-033E-573B77A6D129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43" creationId="{D0AEBBE5-58A2-55C3-BD85-9C57427FD9D6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27634161" sldId="6087"/>
        </pc:sldMkLst>
        <pc:spChg chg="add mod">
          <ac:chgData name="松浦英宗" userId="9b03fd3a-662f-49ff-9af1-1b93cf7aab22" providerId="ADAL" clId="{56E9DFAE-DDAD-4FCA-8AED-56B2D15DB479}" dt="2026-02-12T09:03:57.917" v="21999" actId="404"/>
          <ac:spMkLst>
            <pc:docMk/>
            <pc:sldMk cId="127634161" sldId="6087"/>
            <ac:spMk id="2" creationId="{D983B66E-2563-280A-EDD6-DA77C46EEBBA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3" creationId="{A45204D9-7ADC-E6E7-5376-69BA6B6EC387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5" creationId="{84530EA8-D9CD-D2ED-E23B-2031C3B2010F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6" creationId="{96961C52-B61D-33A2-B634-2DD688D32646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7" creationId="{1B7A6A2D-9B29-FC54-24FD-302A93051C43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8" creationId="{BE62EFD4-F82F-7147-79E1-5A83966507EA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9" creationId="{98940371-C4E5-7A98-004A-8AE5B9A5DD68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10" creationId="{D1060BB8-D8BF-BB5D-2B72-06A1D20B3906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11" creationId="{CB4F421C-6BE0-C617-CBF8-DAE6BE06564C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12" creationId="{44221D0F-3DBE-2BB0-3ADB-9B3666A3189E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13" creationId="{55D01594-FA59-3B36-7A38-7940467F3FE3}"/>
          </ac:spMkLst>
        </pc:spChg>
        <pc:spChg chg="add mod">
          <ac:chgData name="松浦英宗" userId="9b03fd3a-662f-49ff-9af1-1b93cf7aab22" providerId="ADAL" clId="{56E9DFAE-DDAD-4FCA-8AED-56B2D15DB479}" dt="2026-02-12T09:03:59.820" v="22000" actId="404"/>
          <ac:spMkLst>
            <pc:docMk/>
            <pc:sldMk cId="127634161" sldId="6087"/>
            <ac:spMk id="15" creationId="{CF6A489B-08BE-6B5E-89C6-3B03D1213465}"/>
          </ac:spMkLst>
        </pc:spChg>
        <pc:spChg chg="add mod">
          <ac:chgData name="松浦英宗" userId="9b03fd3a-662f-49ff-9af1-1b93cf7aab22" providerId="ADAL" clId="{56E9DFAE-DDAD-4FCA-8AED-56B2D15DB479}" dt="2026-02-12T09:04:02.724" v="22001" actId="404"/>
          <ac:spMkLst>
            <pc:docMk/>
            <pc:sldMk cId="127634161" sldId="6087"/>
            <ac:spMk id="16" creationId="{69B0D28A-35E3-E836-62F4-D1A8A7A78E82}"/>
          </ac:spMkLst>
        </pc:spChg>
        <pc:spChg chg="add mod">
          <ac:chgData name="松浦英宗" userId="9b03fd3a-662f-49ff-9af1-1b93cf7aab22" providerId="ADAL" clId="{56E9DFAE-DDAD-4FCA-8AED-56B2D15DB479}" dt="2026-02-12T09:04:05.516" v="22002" actId="404"/>
          <ac:spMkLst>
            <pc:docMk/>
            <pc:sldMk cId="127634161" sldId="6087"/>
            <ac:spMk id="17" creationId="{7AD21C20-6DB6-A043-8BF0-6065143DDAC0}"/>
          </ac:spMkLst>
        </pc:spChg>
        <pc:spChg chg="add mod">
          <ac:chgData name="松浦英宗" userId="9b03fd3a-662f-49ff-9af1-1b93cf7aab22" providerId="ADAL" clId="{56E9DFAE-DDAD-4FCA-8AED-56B2D15DB479}" dt="2026-02-12T09:04:08.575" v="22003" actId="404"/>
          <ac:spMkLst>
            <pc:docMk/>
            <pc:sldMk cId="127634161" sldId="6087"/>
            <ac:spMk id="18" creationId="{EDB088FF-BBDF-E2F6-A650-257AE615D934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19" creationId="{FB26CA97-59F1-C2F3-6B4A-363F7BBA132C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20" creationId="{139A949E-3AA5-9555-2E0A-30F61A049806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21" creationId="{9C0B82DD-C599-CB4E-E04A-C173D65AF37E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22" creationId="{1E51E63F-35D1-34FA-D983-EEB215A2E15B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23" creationId="{10041427-3526-E99B-05F7-2795B0C0FDA2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4" creationId="{FFFE131B-92C6-00C8-DBF0-10ABA3502F4F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5" creationId="{923D3B27-CE89-5F16-DBEB-58843B52CF4F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6" creationId="{BF7ECB34-8BFE-186F-2F61-1EC2FC28A5A7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7" creationId="{454E0EA3-4A15-5265-2598-A43E0936D36E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8" creationId="{2152BCEA-CF87-8293-63B9-1E1131543BA0}"/>
          </ac:spMkLst>
        </pc:spChg>
        <pc:spChg chg="add del mod">
          <ac:chgData name="松浦英宗" userId="9b03fd3a-662f-49ff-9af1-1b93cf7aab22" providerId="ADAL" clId="{56E9DFAE-DDAD-4FCA-8AED-56B2D15DB479}" dt="2026-02-12T12:22:46.181" v="23370" actId="478"/>
          <ac:spMkLst>
            <pc:docMk/>
            <pc:sldMk cId="127634161" sldId="6087"/>
            <ac:spMk id="31" creationId="{4AB2A8FA-7455-C972-570B-7DA8B0DD0EE2}"/>
          </ac:spMkLst>
        </pc:spChg>
        <pc:graphicFrameChg chg="mod modGraphic">
          <ac:chgData name="松浦英宗" userId="9b03fd3a-662f-49ff-9af1-1b93cf7aab22" providerId="ADAL" clId="{56E9DFAE-DDAD-4FCA-8AED-56B2D15DB479}" dt="2026-02-12T12:23:36.896" v="23397" actId="242"/>
          <ac:graphicFrameMkLst>
            <pc:docMk/>
            <pc:sldMk cId="127634161" sldId="6087"/>
            <ac:graphicFrameMk id="4" creationId="{335854C1-C9B8-8062-3372-09063E4DEEEC}"/>
          </ac:graphicFrameMkLst>
        </pc:graphicFrameChg>
        <pc:picChg chg="add del mod">
          <ac:chgData name="松浦英宗" userId="9b03fd3a-662f-49ff-9af1-1b93cf7aab22" providerId="ADAL" clId="{56E9DFAE-DDAD-4FCA-8AED-56B2D15DB479}" dt="2026-02-12T09:03:24.938" v="21980" actId="22"/>
          <ac:picMkLst>
            <pc:docMk/>
            <pc:sldMk cId="127634161" sldId="6087"/>
            <ac:picMk id="30" creationId="{18C7003F-F3D5-FCF7-84A4-FF9303148B91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12T08:42:01.331" v="21383" actId="47"/>
        <pc:sldMkLst>
          <pc:docMk/>
          <pc:sldMk cId="3695427677" sldId="6088"/>
        </pc:sldMkLst>
        <pc:spChg chg="add mod">
          <ac:chgData name="松浦英宗" userId="9b03fd3a-662f-49ff-9af1-1b93cf7aab22" providerId="ADAL" clId="{56E9DFAE-DDAD-4FCA-8AED-56B2D15DB479}" dt="2026-02-12T08:41:48.887" v="21382" actId="20577"/>
          <ac:spMkLst>
            <pc:docMk/>
            <pc:sldMk cId="3695427677" sldId="6088"/>
            <ac:spMk id="2" creationId="{CF225475-1BDA-7E6C-0FC5-103631461D2B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3" creationId="{6A606FCC-944F-251F-06E0-FADC7A7E5479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10" creationId="{8E1076A4-7346-1010-1269-AF5E2B6C8CCE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11" creationId="{57F24E21-520F-8594-F8C7-5D51DA63F9FE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12" creationId="{C7E52D9C-2B1B-D6FB-35DA-13C7FE17F2D8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13" creationId="{7C5FE4A5-AC24-4BC5-C851-689F8780C234}"/>
          </ac:spMkLst>
        </pc:spChg>
        <pc:spChg chg="add mod">
          <ac:chgData name="松浦英宗" userId="9b03fd3a-662f-49ff-9af1-1b93cf7aab22" providerId="ADAL" clId="{56E9DFAE-DDAD-4FCA-8AED-56B2D15DB479}" dt="2026-02-12T08:41:46.350" v="21381" actId="207"/>
          <ac:spMkLst>
            <pc:docMk/>
            <pc:sldMk cId="3695427677" sldId="6088"/>
            <ac:spMk id="15" creationId="{8D3EE2CC-784B-24F2-FCA3-C0A6550E927A}"/>
          </ac:spMkLst>
        </pc:spChg>
        <pc:spChg chg="add mod">
          <ac:chgData name="松浦英宗" userId="9b03fd3a-662f-49ff-9af1-1b93cf7aab22" providerId="ADAL" clId="{56E9DFAE-DDAD-4FCA-8AED-56B2D15DB479}" dt="2026-02-12T08:41:46.350" v="21381" actId="207"/>
          <ac:spMkLst>
            <pc:docMk/>
            <pc:sldMk cId="3695427677" sldId="6088"/>
            <ac:spMk id="16" creationId="{48F90972-F177-1F5E-560F-1621754504B2}"/>
          </ac:spMkLst>
        </pc:spChg>
        <pc:spChg chg="add mod">
          <ac:chgData name="松浦英宗" userId="9b03fd3a-662f-49ff-9af1-1b93cf7aab22" providerId="ADAL" clId="{56E9DFAE-DDAD-4FCA-8AED-56B2D15DB479}" dt="2026-02-12T08:41:46.350" v="21381" actId="207"/>
          <ac:spMkLst>
            <pc:docMk/>
            <pc:sldMk cId="3695427677" sldId="6088"/>
            <ac:spMk id="17" creationId="{0293F428-D1FB-A933-8CB7-CC2E7CBD5F46}"/>
          </ac:spMkLst>
        </pc:spChg>
        <pc:spChg chg="add mod">
          <ac:chgData name="松浦英宗" userId="9b03fd3a-662f-49ff-9af1-1b93cf7aab22" providerId="ADAL" clId="{56E9DFAE-DDAD-4FCA-8AED-56B2D15DB479}" dt="2026-02-12T08:41:46.350" v="21381" actId="207"/>
          <ac:spMkLst>
            <pc:docMk/>
            <pc:sldMk cId="3695427677" sldId="6088"/>
            <ac:spMk id="18" creationId="{88B2BB62-0EF5-E4E0-F9B6-ADDF10DD56E8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4145628688" sldId="6088"/>
        </pc:sldMkLst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04" creationId="{CA9F37C0-BDA2-C700-6CC7-4DF884827800}"/>
          </ac:spMkLst>
        </pc:spChg>
        <pc:spChg chg="mod topLvl">
          <ac:chgData name="松浦英宗" userId="9b03fd3a-662f-49ff-9af1-1b93cf7aab22" providerId="ADAL" clId="{56E9DFAE-DDAD-4FCA-8AED-56B2D15DB479}" dt="2026-02-12T11:30:25.895" v="23028" actId="165"/>
          <ac:spMkLst>
            <pc:docMk/>
            <pc:sldMk cId="4145628688" sldId="6088"/>
            <ac:spMk id="107" creationId="{ADC857B9-CF5E-E315-3C5D-531248D84683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10" creationId="{836E7B9C-30E7-B667-A270-E6343303BC26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13" creationId="{8974079A-5910-7CB2-46B4-3C503705E4C5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15" creationId="{D186E0E7-98FD-08F8-043E-1C0CADCCF8DC}"/>
          </ac:spMkLst>
        </pc:spChg>
        <pc:spChg chg="mod topLvl">
          <ac:chgData name="松浦英宗" userId="9b03fd3a-662f-49ff-9af1-1b93cf7aab22" providerId="ADAL" clId="{56E9DFAE-DDAD-4FCA-8AED-56B2D15DB479}" dt="2026-02-12T11:32:46.280" v="23068" actId="1076"/>
          <ac:spMkLst>
            <pc:docMk/>
            <pc:sldMk cId="4145628688" sldId="6088"/>
            <ac:spMk id="117" creationId="{20F0C323-69D1-E184-67D9-11017F8E943D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19" creationId="{C764DFD6-CDFF-8BC9-CE5D-0DAFEEFB6BCB}"/>
          </ac:spMkLst>
        </pc:spChg>
        <pc:spChg chg="mod topLvl">
          <ac:chgData name="松浦英宗" userId="9b03fd3a-662f-49ff-9af1-1b93cf7aab22" providerId="ADAL" clId="{56E9DFAE-DDAD-4FCA-8AED-56B2D15DB479}" dt="2026-02-12T11:32:46.280" v="23068" actId="1076"/>
          <ac:spMkLst>
            <pc:docMk/>
            <pc:sldMk cId="4145628688" sldId="6088"/>
            <ac:spMk id="121" creationId="{AF8912DC-482F-F35B-D62D-409758E481AE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23" creationId="{9B5AB7A3-BB7B-9AEA-388F-1FC5BCABBA4C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27" creationId="{C30ECE71-5639-4230-1C69-36352244F594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29" creationId="{E9716547-CA03-05D3-8F5B-740A0EFECE1B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31" creationId="{153FC532-452C-3ABB-C298-D3D1C1B4EE13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33" creationId="{5C8A5BDB-1A86-D025-2605-BF4FE410EE3B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35" creationId="{8FF47440-DD16-D45A-52FC-150BF176AE55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37" creationId="{BADF8B51-02C4-048E-783E-B1E4C0E1559D}"/>
          </ac:spMkLst>
        </pc:spChg>
        <pc:spChg chg="mod">
          <ac:chgData name="松浦英宗" userId="9b03fd3a-662f-49ff-9af1-1b93cf7aab22" providerId="ADAL" clId="{56E9DFAE-DDAD-4FCA-8AED-56B2D15DB479}" dt="2026-02-12T11:32:46.280" v="23068" actId="1076"/>
          <ac:spMkLst>
            <pc:docMk/>
            <pc:sldMk cId="4145628688" sldId="6088"/>
            <ac:spMk id="139" creationId="{425A2B5B-0D05-97B7-F633-0A9AB644E4A5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41" creationId="{6269E677-F8FF-F68D-68F9-719925B59DAA}"/>
          </ac:spMkLst>
        </pc:spChg>
        <pc:spChg chg="del mod topLv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43" creationId="{4C315B7B-10C5-BF63-5E14-8CCBD9887B11}"/>
          </ac:spMkLst>
        </pc:spChg>
        <pc:spChg chg="mod">
          <ac:chgData name="松浦英宗" userId="9b03fd3a-662f-49ff-9af1-1b93cf7aab22" providerId="ADAL" clId="{56E9DFAE-DDAD-4FCA-8AED-56B2D15DB479}" dt="2026-02-12T11:32:46.280" v="23068" actId="1076"/>
          <ac:spMkLst>
            <pc:docMk/>
            <pc:sldMk cId="4145628688" sldId="6088"/>
            <ac:spMk id="145" creationId="{BC026103-21E6-D816-D03A-6AD6CB33242B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47" creationId="{EB8AEFE2-1BBD-EB18-9257-887B027E7C92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49" creationId="{8A517634-5D18-0FF3-DED8-82544E066CCC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51" creationId="{9AC46663-CA31-D4D0-893E-80D9B6D61758}"/>
          </ac:spMkLst>
        </pc:spChg>
        <pc:spChg chg="mod topLvl">
          <ac:chgData name="松浦英宗" userId="9b03fd3a-662f-49ff-9af1-1b93cf7aab22" providerId="ADAL" clId="{56E9DFAE-DDAD-4FCA-8AED-56B2D15DB479}" dt="2026-02-12T11:30:19.999" v="23027" actId="165"/>
          <ac:spMkLst>
            <pc:docMk/>
            <pc:sldMk cId="4145628688" sldId="6088"/>
            <ac:spMk id="155" creationId="{C79C6EB4-7EF9-426E-3885-1A7F33A74DD9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58" creationId="{BB5B7D6C-20A1-E84E-F30A-06AB48F119CF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59" creationId="{3044FA34-D5BE-7436-FA16-718BE6ED4921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60" creationId="{B8B1768B-0CAB-4DCD-90D4-CC1B69769A39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62" creationId="{5CB5D3FE-CD74-3AB0-2F2E-DA5E4AF0A29A}"/>
          </ac:spMkLst>
        </pc:spChg>
        <pc:spChg chg="de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63" creationId="{3F1E7912-9664-212E-25DC-BC40E2700211}"/>
          </ac:spMkLst>
        </pc:spChg>
        <pc:spChg chg="mod">
          <ac:chgData name="松浦英宗" userId="9b03fd3a-662f-49ff-9af1-1b93cf7aab22" providerId="ADAL" clId="{56E9DFAE-DDAD-4FCA-8AED-56B2D15DB479}" dt="2026-02-12T11:30:19.999" v="23027" actId="165"/>
          <ac:spMkLst>
            <pc:docMk/>
            <pc:sldMk cId="4145628688" sldId="6088"/>
            <ac:spMk id="164" creationId="{D67387DC-34A2-0567-A886-5ADD8736105A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66" creationId="{3DF93944-DE26-2C13-8D9D-809737986710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67" creationId="{C18DEF2F-7868-6C9E-E853-C9A5FE820607}"/>
          </ac:spMkLst>
        </pc:spChg>
        <pc:spChg chg="de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68" creationId="{0E9B8066-162D-1583-1F1F-5421F9B21ABD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70" creationId="{1E3476F6-C33D-ACFB-FEDC-E62DC7FFE060}"/>
          </ac:spMkLst>
        </pc:spChg>
        <pc:spChg chg="del mod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71" creationId="{167619CA-3840-A07E-4AA0-13471E86D529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74" creationId="{B41349D7-5C75-C728-0AB5-DDE766EF3201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78" creationId="{8A61428A-F202-1B53-059A-C72C7118D623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79" creationId="{B36A39AB-C5A4-FC9C-3208-EB87561650BA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82" creationId="{3B0D4F21-5FC3-AF16-27FE-E32BDBEDF7E3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85" creationId="{5BF1FB9C-6221-CC83-385A-D187686B5741}"/>
          </ac:spMkLst>
        </pc:spChg>
        <pc:spChg chg="de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87" creationId="{646EC6E5-FBA0-9F52-2294-D8C692A104CC}"/>
          </ac:spMkLst>
        </pc:spChg>
        <pc:spChg chg="mod topLvl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88" creationId="{DCDC4246-74B0-346C-C78D-9C015BFAF2AC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89" creationId="{0C167FE5-44B0-E863-BB53-990802327F22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0" creationId="{566FE049-38F6-1C04-B018-F9FFE748C0A0}"/>
          </ac:spMkLst>
        </pc:spChg>
        <pc:spChg chg="mod topLvl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1" creationId="{6DE67435-9AEE-8A3F-56A2-C23C14E04D87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2" creationId="{6AA96532-2B7F-D0B4-A877-30D7209401F6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3" creationId="{241E8D26-70CC-D085-D240-0511543CCC8E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4" creationId="{F8506106-00B3-C2D9-A515-3A0C30856CC4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5" creationId="{44D32BB9-68EC-82FE-4D31-C03477B3DBA6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97" creationId="{175E2388-1472-A1FC-2C6C-A6F09DB4D2F6}"/>
          </ac:spMkLst>
        </pc:spChg>
        <pc:spChg chg="mod">
          <ac:chgData name="松浦英宗" userId="9b03fd3a-662f-49ff-9af1-1b93cf7aab22" providerId="ADAL" clId="{56E9DFAE-DDAD-4FCA-8AED-56B2D15DB479}" dt="2026-02-12T11:30:19.999" v="23027" actId="165"/>
          <ac:spMkLst>
            <pc:docMk/>
            <pc:sldMk cId="4145628688" sldId="6088"/>
            <ac:spMk id="198" creationId="{C8AED0EB-FBCE-DC5D-CA90-16A246739CEA}"/>
          </ac:spMkLst>
        </pc:spChg>
        <pc:spChg chg="mod topLvl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200" creationId="{CE887297-CC89-DC85-3EE3-4ADA99D0C3C8}"/>
          </ac:spMkLst>
        </pc:spChg>
        <pc:grpChg chg="add mod">
          <ac:chgData name="松浦英宗" userId="9b03fd3a-662f-49ff-9af1-1b93cf7aab22" providerId="ADAL" clId="{56E9DFAE-DDAD-4FCA-8AED-56B2D15DB479}" dt="2026-02-12T11:32:37.432" v="23067" actId="14100"/>
          <ac:grpSpMkLst>
            <pc:docMk/>
            <pc:sldMk cId="4145628688" sldId="6088"/>
            <ac:grpSpMk id="2" creationId="{E10AFE15-4CE4-7DEE-BB77-F9ECA6530EEE}"/>
          </ac:grpSpMkLst>
        </pc:grpChg>
        <pc:grpChg chg="mod">
          <ac:chgData name="松浦英宗" userId="9b03fd3a-662f-49ff-9af1-1b93cf7aab22" providerId="ADAL" clId="{56E9DFAE-DDAD-4FCA-8AED-56B2D15DB479}" dt="2026-02-12T11:32:57.813" v="23072" actId="14100"/>
          <ac:grpSpMkLst>
            <pc:docMk/>
            <pc:sldMk cId="4145628688" sldId="6088"/>
            <ac:grpSpMk id="3" creationId="{0D767AD4-C749-245E-070D-26E5B6D4BC0C}"/>
          </ac:grpSpMkLst>
        </pc:grpChg>
        <pc:grpChg chg="del">
          <ac:chgData name="松浦英宗" userId="9b03fd3a-662f-49ff-9af1-1b93cf7aab22" providerId="ADAL" clId="{56E9DFAE-DDAD-4FCA-8AED-56B2D15DB479}" dt="2026-02-12T11:30:25.895" v="23028" actId="165"/>
          <ac:grpSpMkLst>
            <pc:docMk/>
            <pc:sldMk cId="4145628688" sldId="6088"/>
            <ac:grpSpMk id="102" creationId="{E4EC81AA-783B-53EA-A1E5-8FCA796C6DCF}"/>
          </ac:grpSpMkLst>
        </pc:grpChg>
        <pc:grpChg chg="del">
          <ac:chgData name="松浦英宗" userId="9b03fd3a-662f-49ff-9af1-1b93cf7aab22" providerId="ADAL" clId="{56E9DFAE-DDAD-4FCA-8AED-56B2D15DB479}" dt="2026-02-12T11:30:25.895" v="23028" actId="165"/>
          <ac:grpSpMkLst>
            <pc:docMk/>
            <pc:sldMk cId="4145628688" sldId="6088"/>
            <ac:grpSpMk id="105" creationId="{7E7CF31D-5117-543C-0755-EEF8924858FC}"/>
          </ac:grpSpMkLst>
        </pc:grpChg>
        <pc:grpChg chg="del">
          <ac:chgData name="松浦英宗" userId="9b03fd3a-662f-49ff-9af1-1b93cf7aab22" providerId="ADAL" clId="{56E9DFAE-DDAD-4FCA-8AED-56B2D15DB479}" dt="2026-02-12T11:30:25.895" v="23028" actId="165"/>
          <ac:grpSpMkLst>
            <pc:docMk/>
            <pc:sldMk cId="4145628688" sldId="6088"/>
            <ac:grpSpMk id="108" creationId="{75DA0C27-1598-2A8A-1AC4-3E3C522CD67F}"/>
          </ac:grpSpMkLst>
        </pc:grpChg>
        <pc:grpChg chg="del">
          <ac:chgData name="松浦英宗" userId="9b03fd3a-662f-49ff-9af1-1b93cf7aab22" providerId="ADAL" clId="{56E9DFAE-DDAD-4FCA-8AED-56B2D15DB479}" dt="2026-02-12T11:30:25.895" v="23028" actId="165"/>
          <ac:grpSpMkLst>
            <pc:docMk/>
            <pc:sldMk cId="4145628688" sldId="6088"/>
            <ac:grpSpMk id="111" creationId="{5D0A9D6B-D1A2-53E5-75B5-026C5AC63A5B}"/>
          </ac:grpSpMkLst>
        </pc:grpChg>
        <pc:cxnChg chg="del mod topLv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03" creationId="{76EFEFC4-6F8B-EC76-A162-331D37C82817}"/>
          </ac:cxnSpMkLst>
        </pc:cxnChg>
        <pc:cxnChg chg="mod topLvl">
          <ac:chgData name="松浦英宗" userId="9b03fd3a-662f-49ff-9af1-1b93cf7aab22" providerId="ADAL" clId="{56E9DFAE-DDAD-4FCA-8AED-56B2D15DB479}" dt="2026-02-12T11:30:25.895" v="23028" actId="165"/>
          <ac:cxnSpMkLst>
            <pc:docMk/>
            <pc:sldMk cId="4145628688" sldId="6088"/>
            <ac:cxnSpMk id="112" creationId="{911F963F-A831-92AB-944D-1C5A64C284A5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14" creationId="{8A1EA484-698E-63C1-6375-96B0B48FF25D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16" creationId="{23826314-B53C-8664-CE06-A6ACF57C860B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20" creationId="{28EF17A3-B8D5-7F3E-E929-84E0F1DDCE75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26" creationId="{D4AC940E-A5E7-EDDC-B48E-762F6A26567F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32" creationId="{D6EADA98-F739-2F15-3B63-2758B1645E42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38" creationId="{F14C1B88-6215-2BEB-6BFA-C2F8087ED1C9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44" creationId="{97309543-431E-C47C-E0C8-AF56064D30FC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50" creationId="{20C0E924-02DF-00A6-2E63-15FEB66BB928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57" creationId="{1D97523A-514B-13C9-2577-D5933684CC82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61" creationId="{F9A54218-B9BB-9C41-0819-4B7D2DF9D315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65" creationId="{97A079C9-6D9E-F597-1716-7E58A93D0891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69" creationId="{DD0E8A27-43A1-6252-6B09-288615577AD2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73" creationId="{BF736DF3-9EA9-51DC-1723-997D1DF6EBC9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77" creationId="{A368E414-438D-0ECF-075D-5E701F69B07E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81" creationId="{D1FEB387-567D-C4AC-916C-991F1D39DFBD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96" creationId="{1E0BD435-BEFF-D622-D6BC-68B872F26708}"/>
          </ac:cxnSpMkLst>
        </pc:cxnChg>
      </pc:sldChg>
      <pc:sldChg chg="add del">
        <pc:chgData name="松浦英宗" userId="9b03fd3a-662f-49ff-9af1-1b93cf7aab22" providerId="ADAL" clId="{56E9DFAE-DDAD-4FCA-8AED-56B2D15DB479}" dt="2026-02-12T11:57:57.961" v="23135" actId="47"/>
        <pc:sldMkLst>
          <pc:docMk/>
          <pc:sldMk cId="200541150" sldId="6089"/>
        </pc:sldMkLst>
      </pc:sldChg>
      <pc:sldChg chg="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2453203863" sldId="6089"/>
        </pc:sldMkLst>
        <pc:spChg chg="mod">
          <ac:chgData name="松浦英宗" userId="9b03fd3a-662f-49ff-9af1-1b93cf7aab22" providerId="ADAL" clId="{56E9DFAE-DDAD-4FCA-8AED-56B2D15DB479}" dt="2026-02-12T12:03:19.351" v="23199" actId="20577"/>
          <ac:spMkLst>
            <pc:docMk/>
            <pc:sldMk cId="2453203863" sldId="6089"/>
            <ac:spMk id="3" creationId="{21DB69FD-6015-E759-B8A9-DDFEDDD8BEBB}"/>
          </ac:spMkLst>
        </pc:spChg>
        <pc:spChg chg="mod">
          <ac:chgData name="松浦英宗" userId="9b03fd3a-662f-49ff-9af1-1b93cf7aab22" providerId="ADAL" clId="{56E9DFAE-DDAD-4FCA-8AED-56B2D15DB479}" dt="2026-02-12T12:21:06.528" v="23359" actId="208"/>
          <ac:spMkLst>
            <pc:docMk/>
            <pc:sldMk cId="2453203863" sldId="6089"/>
            <ac:spMk id="5" creationId="{A38FD5BA-6A4F-EEF7-E2F0-3BB3F27DEF3D}"/>
          </ac:spMkLst>
        </pc:spChg>
        <pc:spChg chg="mod">
          <ac:chgData name="松浦英宗" userId="9b03fd3a-662f-49ff-9af1-1b93cf7aab22" providerId="ADAL" clId="{56E9DFAE-DDAD-4FCA-8AED-56B2D15DB479}" dt="2026-02-12T12:21:06.127" v="23358" actId="208"/>
          <ac:spMkLst>
            <pc:docMk/>
            <pc:sldMk cId="2453203863" sldId="6089"/>
            <ac:spMk id="6" creationId="{8754AD5F-5C67-6A10-635B-66DCFB0C51F8}"/>
          </ac:spMkLst>
        </pc:spChg>
        <pc:spChg chg="mod">
          <ac:chgData name="松浦英宗" userId="9b03fd3a-662f-49ff-9af1-1b93cf7aab22" providerId="ADAL" clId="{56E9DFAE-DDAD-4FCA-8AED-56B2D15DB479}" dt="2026-02-12T12:04:54.675" v="23232" actId="948"/>
          <ac:spMkLst>
            <pc:docMk/>
            <pc:sldMk cId="2453203863" sldId="6089"/>
            <ac:spMk id="7" creationId="{4E717F63-5E91-5C6D-E22F-4E82AC786E62}"/>
          </ac:spMkLst>
        </pc:spChg>
        <pc:spChg chg="mod">
          <ac:chgData name="松浦英宗" userId="9b03fd3a-662f-49ff-9af1-1b93cf7aab22" providerId="ADAL" clId="{56E9DFAE-DDAD-4FCA-8AED-56B2D15DB479}" dt="2026-02-12T12:04:54.675" v="23232" actId="948"/>
          <ac:spMkLst>
            <pc:docMk/>
            <pc:sldMk cId="2453203863" sldId="6089"/>
            <ac:spMk id="8" creationId="{3231F94A-5266-9062-0E55-E88B45C821A7}"/>
          </ac:spMkLst>
        </pc:spChg>
        <pc:spChg chg="mod">
          <ac:chgData name="松浦英宗" userId="9b03fd3a-662f-49ff-9af1-1b93cf7aab22" providerId="ADAL" clId="{56E9DFAE-DDAD-4FCA-8AED-56B2D15DB479}" dt="2026-02-12T12:04:54.675" v="23232" actId="948"/>
          <ac:spMkLst>
            <pc:docMk/>
            <pc:sldMk cId="2453203863" sldId="6089"/>
            <ac:spMk id="9" creationId="{969762B3-991B-BCA6-58A8-4DC3F43E7E0E}"/>
          </ac:spMkLst>
        </pc:spChg>
        <pc:spChg chg="mod">
          <ac:chgData name="松浦英宗" userId="9b03fd3a-662f-49ff-9af1-1b93cf7aab22" providerId="ADAL" clId="{56E9DFAE-DDAD-4FCA-8AED-56B2D15DB479}" dt="2026-02-12T12:04:06.647" v="23218" actId="207"/>
          <ac:spMkLst>
            <pc:docMk/>
            <pc:sldMk cId="2453203863" sldId="6089"/>
            <ac:spMk id="10" creationId="{715914B1-283B-E101-0689-E83C89D28B5F}"/>
          </ac:spMkLst>
        </pc:spChg>
        <pc:spChg chg="mod">
          <ac:chgData name="松浦英宗" userId="9b03fd3a-662f-49ff-9af1-1b93cf7aab22" providerId="ADAL" clId="{56E9DFAE-DDAD-4FCA-8AED-56B2D15DB479}" dt="2026-02-12T12:04:10.518" v="23219" actId="207"/>
          <ac:spMkLst>
            <pc:docMk/>
            <pc:sldMk cId="2453203863" sldId="6089"/>
            <ac:spMk id="11" creationId="{C66C5C59-1AD7-D95B-EDC1-57B281AF1F47}"/>
          </ac:spMkLst>
        </pc:spChg>
        <pc:spChg chg="mod">
          <ac:chgData name="松浦英宗" userId="9b03fd3a-662f-49ff-9af1-1b93cf7aab22" providerId="ADAL" clId="{56E9DFAE-DDAD-4FCA-8AED-56B2D15DB479}" dt="2026-02-12T12:04:25.501" v="23224" actId="207"/>
          <ac:spMkLst>
            <pc:docMk/>
            <pc:sldMk cId="2453203863" sldId="6089"/>
            <ac:spMk id="12" creationId="{D4D64580-6E92-5735-9E34-6BEA236AD4DA}"/>
          </ac:spMkLst>
        </pc:spChg>
        <pc:spChg chg="mod">
          <ac:chgData name="松浦英宗" userId="9b03fd3a-662f-49ff-9af1-1b93cf7aab22" providerId="ADAL" clId="{56E9DFAE-DDAD-4FCA-8AED-56B2D15DB479}" dt="2026-02-12T12:04:25.501" v="23224" actId="207"/>
          <ac:spMkLst>
            <pc:docMk/>
            <pc:sldMk cId="2453203863" sldId="6089"/>
            <ac:spMk id="13" creationId="{6454CF96-682D-E909-DA47-F1515C486DEC}"/>
          </ac:spMkLst>
        </pc:spChg>
        <pc:graphicFrameChg chg="modGraphic">
          <ac:chgData name="松浦英宗" userId="9b03fd3a-662f-49ff-9af1-1b93cf7aab22" providerId="ADAL" clId="{56E9DFAE-DDAD-4FCA-8AED-56B2D15DB479}" dt="2026-02-12T12:04:31.492" v="23225" actId="207"/>
          <ac:graphicFrameMkLst>
            <pc:docMk/>
            <pc:sldMk cId="2453203863" sldId="6089"/>
            <ac:graphicFrameMk id="4" creationId="{DE483AEA-107E-8EA2-5C76-47CE445036E9}"/>
          </ac:graphicFrameMkLst>
        </pc:graphicFrameChg>
      </pc:sldChg>
      <pc:sldChg chg="add del">
        <pc:chgData name="松浦英宗" userId="9b03fd3a-662f-49ff-9af1-1b93cf7aab22" providerId="ADAL" clId="{56E9DFAE-DDAD-4FCA-8AED-56B2D15DB479}" dt="2026-02-12T13:46:59.251" v="24823" actId="47"/>
        <pc:sldMkLst>
          <pc:docMk/>
          <pc:sldMk cId="4219611960" sldId="6090"/>
        </pc:sldMkLst>
      </pc:sldChg>
      <pc:sldChg chg="add del">
        <pc:chgData name="松浦英宗" userId="9b03fd3a-662f-49ff-9af1-1b93cf7aab22" providerId="ADAL" clId="{56E9DFAE-DDAD-4FCA-8AED-56B2D15DB479}" dt="2026-02-12T12:21:44.022" v="23361" actId="47"/>
        <pc:sldMkLst>
          <pc:docMk/>
          <pc:sldMk cId="2069692995" sldId="6091"/>
        </pc:sldMkLst>
      </pc:sldChg>
      <pc:sldChg chg="add del ord">
        <pc:chgData name="松浦英宗" userId="9b03fd3a-662f-49ff-9af1-1b93cf7aab22" providerId="ADAL" clId="{56E9DFAE-DDAD-4FCA-8AED-56B2D15DB479}" dt="2026-02-12T13:46:59.251" v="24823" actId="47"/>
        <pc:sldMkLst>
          <pc:docMk/>
          <pc:sldMk cId="4232633160" sldId="6091"/>
        </pc:sldMkLst>
      </pc:sldChg>
      <pc:sldChg chg="addSp delSp modSp add del mod">
        <pc:chgData name="松浦英宗" userId="9b03fd3a-662f-49ff-9af1-1b93cf7aab22" providerId="ADAL" clId="{56E9DFAE-DDAD-4FCA-8AED-56B2D15DB479}" dt="2026-02-12T13:50:15.194" v="24824"/>
        <pc:sldMkLst>
          <pc:docMk/>
          <pc:sldMk cId="2942152288" sldId="6092"/>
        </pc:sldMkLst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04" creationId="{FAC44FB1-FDDE-822B-4412-945002587EA7}"/>
          </ac:spMkLst>
        </pc:spChg>
        <pc:spChg chg="del mod topLvl">
          <ac:chgData name="松浦英宗" userId="9b03fd3a-662f-49ff-9af1-1b93cf7aab22" providerId="ADAL" clId="{56E9DFAE-DDAD-4FCA-8AED-56B2D15DB479}" dt="2026-02-12T12:28:20.554" v="23402" actId="478"/>
          <ac:spMkLst>
            <pc:docMk/>
            <pc:sldMk cId="2942152288" sldId="6092"/>
            <ac:spMk id="115" creationId="{54A5E98D-4740-D6CA-F36C-A9FF250CCB9A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17" creationId="{E78E1995-1913-D4CD-1AA9-5E9CEC04B9D7}"/>
          </ac:spMkLst>
        </pc:spChg>
        <pc:spChg chg="mod">
          <ac:chgData name="松浦英宗" userId="9b03fd3a-662f-49ff-9af1-1b93cf7aab22" providerId="ADAL" clId="{56E9DFAE-DDAD-4FCA-8AED-56B2D15DB479}" dt="2026-02-12T12:28:44.984" v="23431" actId="1036"/>
          <ac:spMkLst>
            <pc:docMk/>
            <pc:sldMk cId="2942152288" sldId="6092"/>
            <ac:spMk id="121" creationId="{D1E2100A-50FA-BB33-C18B-F3D4DA37B036}"/>
          </ac:spMkLst>
        </pc:spChg>
        <pc:spChg chg="mod">
          <ac:chgData name="松浦英宗" userId="9b03fd3a-662f-49ff-9af1-1b93cf7aab22" providerId="ADAL" clId="{56E9DFAE-DDAD-4FCA-8AED-56B2D15DB479}" dt="2026-02-12T12:28:44.984" v="23431" actId="1036"/>
          <ac:spMkLst>
            <pc:docMk/>
            <pc:sldMk cId="2942152288" sldId="6092"/>
            <ac:spMk id="127" creationId="{1C3BAE41-4C4A-1B06-C7F1-BCFE6AFF34C9}"/>
          </ac:spMkLst>
        </pc:spChg>
        <pc:spChg chg="mod">
          <ac:chgData name="松浦英宗" userId="9b03fd3a-662f-49ff-9af1-1b93cf7aab22" providerId="ADAL" clId="{56E9DFAE-DDAD-4FCA-8AED-56B2D15DB479}" dt="2026-02-12T12:28:44.984" v="23431" actId="1036"/>
          <ac:spMkLst>
            <pc:docMk/>
            <pc:sldMk cId="2942152288" sldId="6092"/>
            <ac:spMk id="133" creationId="{4E207336-8D8E-CE04-1C90-587F2593F2C4}"/>
          </ac:spMkLst>
        </pc:spChg>
        <pc:spChg chg="mod">
          <ac:chgData name="松浦英宗" userId="9b03fd3a-662f-49ff-9af1-1b93cf7aab22" providerId="ADAL" clId="{56E9DFAE-DDAD-4FCA-8AED-56B2D15DB479}" dt="2026-02-12T12:28:44.984" v="23431" actId="1036"/>
          <ac:spMkLst>
            <pc:docMk/>
            <pc:sldMk cId="2942152288" sldId="6092"/>
            <ac:spMk id="139" creationId="{15B0353D-07C1-6E9A-E84C-06D261F60BB2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45" creationId="{D71DF255-7858-6216-48C5-5F053AF28E67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51" creationId="{7BA8F03B-CE59-91F3-1192-9DF16F1486FA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58" creationId="{4D2A0909-6D18-51A3-69C0-0551D9DE3552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62" creationId="{4441AE68-7198-F29D-2EDD-349928720AC6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66" creationId="{0E17C49A-2E77-1F21-4831-C036C89881E8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70" creationId="{BF56A28D-C8D6-8D4C-935F-CEE961AE3327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74" creationId="{6A7AF59E-941A-7076-053D-953A1F6A2866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78" creationId="{64498BA0-A60E-DE85-30A8-4914A39CE1E7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82" creationId="{2117D0BE-46A5-39EE-681E-C65DC5D10A1E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85" creationId="{8816ABB9-F449-DA73-45B5-AAD8243CF170}"/>
          </ac:spMkLst>
        </pc:spChg>
        <pc:spChg chg="mod or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88" creationId="{46850075-C9CE-30D7-2802-2FE31FB44D9B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89" creationId="{5BDCD31B-C935-93F8-5011-73FDF576D31C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90" creationId="{86F20F25-ABB2-490D-8910-55D51B05C39E}"/>
          </ac:spMkLst>
        </pc:spChg>
        <pc:spChg chg="mod or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91" creationId="{DBF77D22-A065-67ED-F637-09FB999DE7A3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92" creationId="{6226C69C-7428-DA4C-7A38-CF29D7DC49A7}"/>
          </ac:spMkLst>
        </pc:spChg>
        <pc:spChg chg="mod or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93" creationId="{649B9A72-122C-7F89-5F58-5759EDB92006}"/>
          </ac:spMkLst>
        </pc:spChg>
        <pc:spChg chg="mod ord topLvl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94" creationId="{A5058BE5-C012-779C-B34D-D303F1983893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95" creationId="{15F2E36B-FAA4-BF31-0217-48691CCDA51D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97" creationId="{9933AF94-A804-AEA4-7C54-DF6837969A7C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200" creationId="{BE40B41C-8766-7E1C-ECE7-2A2AF4CFC88C}"/>
          </ac:spMkLst>
        </pc:spChg>
        <pc:grpChg chg="del mod">
          <ac:chgData name="松浦英宗" userId="9b03fd3a-662f-49ff-9af1-1b93cf7aab22" providerId="ADAL" clId="{56E9DFAE-DDAD-4FCA-8AED-56B2D15DB479}" dt="2026-02-12T12:28:59.288" v="23452" actId="165"/>
          <ac:grpSpMkLst>
            <pc:docMk/>
            <pc:sldMk cId="2942152288" sldId="6092"/>
            <ac:grpSpMk id="2" creationId="{B49FE6CD-FC26-26AC-1547-1669B81653B4}"/>
          </ac:grpSpMkLst>
        </pc:grpChg>
        <pc:grpChg chg="add del mod">
          <ac:chgData name="松浦英宗" userId="9b03fd3a-662f-49ff-9af1-1b93cf7aab22" providerId="ADAL" clId="{56E9DFAE-DDAD-4FCA-8AED-56B2D15DB479}" dt="2026-02-12T12:30:29.543" v="23481" actId="165"/>
          <ac:grpSpMkLst>
            <pc:docMk/>
            <pc:sldMk cId="2942152288" sldId="6092"/>
            <ac:grpSpMk id="5" creationId="{2F59F905-E077-5801-866B-32D03C168059}"/>
          </ac:grpSpMkLst>
        </pc:grpChg>
        <pc:grpChg chg="add del mod">
          <ac:chgData name="松浦英宗" userId="9b03fd3a-662f-49ff-9af1-1b93cf7aab22" providerId="ADAL" clId="{56E9DFAE-DDAD-4FCA-8AED-56B2D15DB479}" dt="2026-02-12T12:30:32.655" v="23482" actId="165"/>
          <ac:grpSpMkLst>
            <pc:docMk/>
            <pc:sldMk cId="2942152288" sldId="6092"/>
            <ac:grpSpMk id="6" creationId="{470C9AAE-BD6A-0AE4-91FA-1260F466FCA1}"/>
          </ac:grpSpMkLst>
        </pc:grpChg>
        <pc:grpChg chg="mod">
          <ac:chgData name="松浦英宗" userId="9b03fd3a-662f-49ff-9af1-1b93cf7aab22" providerId="ADAL" clId="{56E9DFAE-DDAD-4FCA-8AED-56B2D15DB479}" dt="2026-02-12T12:39:45.500" v="23542" actId="14100"/>
          <ac:grpSpMkLst>
            <pc:docMk/>
            <pc:sldMk cId="2942152288" sldId="6092"/>
            <ac:grpSpMk id="7" creationId="{A86B6A34-9876-711E-472B-EB2CAB296192}"/>
          </ac:grpSpMkLst>
        </pc:grpChg>
        <pc:grpChg chg="mod">
          <ac:chgData name="松浦英宗" userId="9b03fd3a-662f-49ff-9af1-1b93cf7aab22" providerId="ADAL" clId="{56E9DFAE-DDAD-4FCA-8AED-56B2D15DB479}" dt="2026-02-12T13:07:40.422" v="24058" actId="12788"/>
          <ac:grpSpMkLst>
            <pc:docMk/>
            <pc:sldMk cId="2942152288" sldId="6092"/>
            <ac:grpSpMk id="8" creationId="{C56C0F9C-97C1-F4C1-E747-1BBB7134DA50}"/>
          </ac:grpSpMkLst>
        </pc:grpChg>
        <pc:cxnChg chg="add 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4" creationId="{032ADFFF-DAA1-5518-CC08-5B288BAAD89E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57" creationId="{A0C49531-480C-1931-1F7E-9E24EBF49B9C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61" creationId="{3326B368-8D1C-900B-130F-1137A7F0639D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65" creationId="{72824E72-AE8E-9005-2D68-F2E7A346D401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69" creationId="{EF18901D-60BB-0135-A5C3-0BDDD2FCF47C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73" creationId="{3692982A-04C3-F5E8-2E95-C51950FFC53E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77" creationId="{C50230FA-4E96-8138-5B5F-D3950DAB776A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81" creationId="{4AE2E022-B988-2D88-43CB-8D6435740B85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96" creationId="{43DDAD15-09B6-7896-A7B6-4DF58285D876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217179062" sldId="6093"/>
        </pc:sldMkLst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2" creationId="{E0BBD667-2B21-B7A4-534F-D1A2F5B70F57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3" creationId="{9C24EBD1-75CD-DF10-194C-A30AA3025FBF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5" creationId="{61E779B8-A67B-7310-1703-99790C6BB246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6" creationId="{E48539CA-C1E7-58EC-D1CE-2E090C54785B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8" creationId="{CAC82F21-D731-C166-83EF-2E5417EFE450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9" creationId="{A36131BC-D027-AD92-A381-123E4A00E818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10" creationId="{47F991B7-1B2A-BBD3-F9AD-ACFCACFCF075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11" creationId="{688FEDA1-1CD1-3A9E-A799-499685F2D037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12" creationId="{8C6F3147-9809-F012-707F-50F62E24D458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04" creationId="{F4635402-1CB5-0F61-D770-88E94E69CA5E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45" creationId="{EF5B5EE8-602A-9745-9D5F-76269AB15155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58" creationId="{3F8C6DFE-E94C-96FB-9BCE-E6C66662E2B3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62" creationId="{DCF27AA4-FA25-6126-C809-20F3612946CF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66" creationId="{C460292D-7A23-B990-F935-481716615C84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70" creationId="{2180E5DD-1463-F3A7-8A7B-3913DF84F707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74" creationId="{AD42D25B-B498-8A45-D129-ACDB6A0E4C62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78" creationId="{E5D449B8-CBE1-3404-C91E-0A339B6A7285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82" creationId="{31C1FC4A-5374-AAD9-0FE1-2C791C71A275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85" creationId="{351B458C-A1F3-9CBD-A717-3B76DF4BB067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88" creationId="{65A30E31-0285-5F87-2713-9E42C4054E1B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89" creationId="{782BE7E4-4B0F-E37C-05E0-2B307A0493E7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90" creationId="{4EF02948-2100-53F9-CC73-6F27CEDD1A80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91" creationId="{EA724DE0-116C-EB8D-9CE8-BF9790E4ADA6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92" creationId="{CD6A7422-2FE4-EFDF-AB6F-183BB0C4B778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93" creationId="{8E207BE8-0EB7-7791-734E-5486523997A9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94" creationId="{C1CD47B3-3DFC-7EB2-8D63-3A6FC41F900B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95" creationId="{34B41F15-1160-90F6-48CE-7B78602052D3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97" creationId="{93991700-4350-2474-82C8-1A0547CFA98A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200" creationId="{442C4F0E-BB31-868B-DAD8-440080B788C1}"/>
          </ac:spMkLst>
        </pc:spChg>
        <pc:grpChg chg="add mod ord">
          <ac:chgData name="松浦英宗" userId="9b03fd3a-662f-49ff-9af1-1b93cf7aab22" providerId="ADAL" clId="{56E9DFAE-DDAD-4FCA-8AED-56B2D15DB479}" dt="2026-02-12T13:02:30.088" v="24030" actId="207"/>
          <ac:grpSpMkLst>
            <pc:docMk/>
            <pc:sldMk cId="217179062" sldId="6093"/>
            <ac:grpSpMk id="13" creationId="{1B0C6FB3-45CB-DC28-A2CD-96C544F10146}"/>
          </ac:grpSpMkLst>
        </pc:grpChg>
        <pc:grpChg chg="mod">
          <ac:chgData name="松浦英宗" userId="9b03fd3a-662f-49ff-9af1-1b93cf7aab22" providerId="ADAL" clId="{56E9DFAE-DDAD-4FCA-8AED-56B2D15DB479}" dt="2026-02-12T13:07:19.722" v="24053" actId="12788"/>
          <ac:grpSpMkLst>
            <pc:docMk/>
            <pc:sldMk cId="217179062" sldId="6093"/>
            <ac:grpSpMk id="14" creationId="{E47A7A1B-5680-12AC-02A1-153039C7284B}"/>
          </ac:grpSpMkLst>
        </pc:grp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4" creationId="{253D358F-6A7C-A9DB-0556-856B10F4114E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57" creationId="{5C566EC6-0B61-83EA-83DF-1F350FEBAB3E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61" creationId="{AD837706-0985-30E6-76D0-5819FED145D8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65" creationId="{FC47C6C6-43FD-80AD-3AFC-4F0DB3860CF3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69" creationId="{1DBBBE02-C0A2-966E-9D67-50EF71AF2124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73" creationId="{621649EE-8F23-C857-0924-BD50F74753E6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77" creationId="{C7E922EB-9D13-F06B-D750-8CE1B8727B23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81" creationId="{85C70CB0-1D7E-B355-283C-2FD45853E5B6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96" creationId="{4F42BC20-D658-3E03-8B6C-EA441B36DD21}"/>
          </ac:cxnSpMkLst>
        </pc:cxnChg>
      </pc:sldChg>
      <pc:sldChg chg="add del ord">
        <pc:chgData name="松浦英宗" userId="9b03fd3a-662f-49ff-9af1-1b93cf7aab22" providerId="ADAL" clId="{56E9DFAE-DDAD-4FCA-8AED-56B2D15DB479}" dt="2026-02-12T13:46:59.251" v="24823" actId="47"/>
        <pc:sldMkLst>
          <pc:docMk/>
          <pc:sldMk cId="2523468952" sldId="6094"/>
        </pc:sldMkLst>
      </pc:sldChg>
      <pc:sldChg chg="addSp delSp modSp add del mod">
        <pc:chgData name="松浦英宗" userId="9b03fd3a-662f-49ff-9af1-1b93cf7aab22" providerId="ADAL" clId="{56E9DFAE-DDAD-4FCA-8AED-56B2D15DB479}" dt="2026-02-12T13:39:00.793" v="24815" actId="2696"/>
        <pc:sldMkLst>
          <pc:docMk/>
          <pc:sldMk cId="2576821099" sldId="6094"/>
        </pc:sldMkLst>
        <pc:spChg chg="mod">
          <ac:chgData name="松浦英宗" userId="9b03fd3a-662f-49ff-9af1-1b93cf7aab22" providerId="ADAL" clId="{56E9DFAE-DDAD-4FCA-8AED-56B2D15DB479}" dt="2026-02-12T13:22:35.686" v="24454" actId="207"/>
          <ac:spMkLst>
            <pc:docMk/>
            <pc:sldMk cId="2576821099" sldId="6094"/>
            <ac:spMk id="2" creationId="{AB79841C-8DDC-5B2E-276F-FCB7DB51BA19}"/>
          </ac:spMkLst>
        </pc:spChg>
        <pc:spChg chg="mod">
          <ac:chgData name="松浦英宗" userId="9b03fd3a-662f-49ff-9af1-1b93cf7aab22" providerId="ADAL" clId="{56E9DFAE-DDAD-4FCA-8AED-56B2D15DB479}" dt="2026-02-12T13:23:14.520" v="24484" actId="164"/>
          <ac:spMkLst>
            <pc:docMk/>
            <pc:sldMk cId="2576821099" sldId="6094"/>
            <ac:spMk id="3" creationId="{093F80F1-570A-6938-24A1-1A588D139D09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5" creationId="{E3C5C0AB-DCE6-9ADA-A771-7B758E605203}"/>
          </ac:spMkLst>
        </pc:spChg>
        <pc:spChg chg="add mod ord">
          <ac:chgData name="松浦英宗" userId="9b03fd3a-662f-49ff-9af1-1b93cf7aab22" providerId="ADAL" clId="{56E9DFAE-DDAD-4FCA-8AED-56B2D15DB479}" dt="2026-02-12T13:23:20.514" v="24486" actId="14100"/>
          <ac:spMkLst>
            <pc:docMk/>
            <pc:sldMk cId="2576821099" sldId="6094"/>
            <ac:spMk id="10" creationId="{AAA0FB2C-492F-50E7-681B-84110765A705}"/>
          </ac:spMkLst>
        </pc:spChg>
        <pc:spChg chg="add mod">
          <ac:chgData name="松浦英宗" userId="9b03fd3a-662f-49ff-9af1-1b93cf7aab22" providerId="ADAL" clId="{56E9DFAE-DDAD-4FCA-8AED-56B2D15DB479}" dt="2026-02-12T13:26:19.629" v="24551"/>
          <ac:spMkLst>
            <pc:docMk/>
            <pc:sldMk cId="2576821099" sldId="6094"/>
            <ac:spMk id="11" creationId="{7F0572DF-25A6-CBE9-5201-01D3F6C71358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13" creationId="{C8BA091A-F441-3C43-00E2-0BDA34ED08CF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16" creationId="{405535EE-E130-7A27-2DCC-EC6E579A5EEB}"/>
          </ac:spMkLst>
        </pc:spChg>
        <pc:spChg chg="mod topLvl">
          <ac:chgData name="松浦英宗" userId="9b03fd3a-662f-49ff-9af1-1b93cf7aab22" providerId="ADAL" clId="{56E9DFAE-DDAD-4FCA-8AED-56B2D15DB479}" dt="2026-02-12T13:21:56.128" v="24445" actId="20577"/>
          <ac:spMkLst>
            <pc:docMk/>
            <pc:sldMk cId="2576821099" sldId="6094"/>
            <ac:spMk id="19" creationId="{59AFDBCE-5BD8-BE56-BAF7-2579FA4A32E8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22" creationId="{AFEC11FF-C2C5-28DC-534C-A6EC6DA27E9F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25" creationId="{518E1303-A41E-13A3-0FFC-1D0E81938849}"/>
          </ac:spMkLst>
        </pc:spChg>
        <pc:spChg chg="del mod topLvl">
          <ac:chgData name="松浦英宗" userId="9b03fd3a-662f-49ff-9af1-1b93cf7aab22" providerId="ADAL" clId="{56E9DFAE-DDAD-4FCA-8AED-56B2D15DB479}" dt="2026-02-12T13:21:29.255" v="24436" actId="478"/>
          <ac:spMkLst>
            <pc:docMk/>
            <pc:sldMk cId="2576821099" sldId="6094"/>
            <ac:spMk id="28" creationId="{37A3E622-97E6-F1C1-4FC2-E0B23C34BF44}"/>
          </ac:spMkLst>
        </pc:spChg>
        <pc:spChg chg="mod topLvl">
          <ac:chgData name="松浦英宗" userId="9b03fd3a-662f-49ff-9af1-1b93cf7aab22" providerId="ADAL" clId="{56E9DFAE-DDAD-4FCA-8AED-56B2D15DB479}" dt="2026-02-12T13:25:41.308" v="24539"/>
          <ac:spMkLst>
            <pc:docMk/>
            <pc:sldMk cId="2576821099" sldId="6094"/>
            <ac:spMk id="31" creationId="{4F06FD65-9CAF-E71E-6960-5D44B60ABFB7}"/>
          </ac:spMkLst>
        </pc:spChg>
        <pc:spChg chg="mod topLvl">
          <ac:chgData name="松浦英宗" userId="9b03fd3a-662f-49ff-9af1-1b93cf7aab22" providerId="ADAL" clId="{56E9DFAE-DDAD-4FCA-8AED-56B2D15DB479}" dt="2026-02-12T13:25:48.582" v="24541"/>
          <ac:spMkLst>
            <pc:docMk/>
            <pc:sldMk cId="2576821099" sldId="6094"/>
            <ac:spMk id="32" creationId="{5661EFB3-02BD-8A5F-E3BB-1F483B5EA917}"/>
          </ac:spMkLst>
        </pc:spChg>
        <pc:spChg chg="mod topLvl">
          <ac:chgData name="松浦英宗" userId="9b03fd3a-662f-49ff-9af1-1b93cf7aab22" providerId="ADAL" clId="{56E9DFAE-DDAD-4FCA-8AED-56B2D15DB479}" dt="2026-02-12T13:25:54.303" v="24543"/>
          <ac:spMkLst>
            <pc:docMk/>
            <pc:sldMk cId="2576821099" sldId="6094"/>
            <ac:spMk id="33" creationId="{759CA562-5912-6A47-2DA0-F950B795ACA0}"/>
          </ac:spMkLst>
        </pc:spChg>
        <pc:spChg chg="mod topLvl">
          <ac:chgData name="松浦英宗" userId="9b03fd3a-662f-49ff-9af1-1b93cf7aab22" providerId="ADAL" clId="{56E9DFAE-DDAD-4FCA-8AED-56B2D15DB479}" dt="2026-02-12T13:25:59.947" v="24545"/>
          <ac:spMkLst>
            <pc:docMk/>
            <pc:sldMk cId="2576821099" sldId="6094"/>
            <ac:spMk id="34" creationId="{EC5434A0-7CDA-85B1-8A21-E631A3172AD9}"/>
          </ac:spMkLst>
        </pc:spChg>
        <pc:spChg chg="mod topLvl">
          <ac:chgData name="松浦英宗" userId="9b03fd3a-662f-49ff-9af1-1b93cf7aab22" providerId="ADAL" clId="{56E9DFAE-DDAD-4FCA-8AED-56B2D15DB479}" dt="2026-02-12T13:26:12.823" v="24549"/>
          <ac:spMkLst>
            <pc:docMk/>
            <pc:sldMk cId="2576821099" sldId="6094"/>
            <ac:spMk id="36" creationId="{AB08A1E8-C345-6C51-DAE9-D2FB39F8831A}"/>
          </ac:spMkLst>
        </pc:spChg>
        <pc:spChg chg="mod topLvl">
          <ac:chgData name="松浦英宗" userId="9b03fd3a-662f-49ff-9af1-1b93cf7aab22" providerId="ADAL" clId="{56E9DFAE-DDAD-4FCA-8AED-56B2D15DB479}" dt="2026-02-12T13:26:06.341" v="24547"/>
          <ac:spMkLst>
            <pc:docMk/>
            <pc:sldMk cId="2576821099" sldId="6094"/>
            <ac:spMk id="37" creationId="{5AA726A1-4025-26E6-20FB-6FD50ED4E0C2}"/>
          </ac:spMkLst>
        </pc:spChg>
        <pc:spChg chg="add mod">
          <ac:chgData name="松浦英宗" userId="9b03fd3a-662f-49ff-9af1-1b93cf7aab22" providerId="ADAL" clId="{56E9DFAE-DDAD-4FCA-8AED-56B2D15DB479}" dt="2026-02-12T13:26:36.646" v="24562" actId="1036"/>
          <ac:spMkLst>
            <pc:docMk/>
            <pc:sldMk cId="2576821099" sldId="6094"/>
            <ac:spMk id="40" creationId="{1965A926-FFC1-3362-BCE7-79C09E79C639}"/>
          </ac:spMkLst>
        </pc:spChg>
        <pc:grpChg chg="del mod topLvl">
          <ac:chgData name="松浦英宗" userId="9b03fd3a-662f-49ff-9af1-1b93cf7aab22" providerId="ADAL" clId="{56E9DFAE-DDAD-4FCA-8AED-56B2D15DB479}" dt="2026-02-12T13:20:59.611" v="24432" actId="165"/>
          <ac:grpSpMkLst>
            <pc:docMk/>
            <pc:sldMk cId="2576821099" sldId="6094"/>
            <ac:grpSpMk id="7" creationId="{CEA6F279-9E5F-5C92-38C7-B88A6D071135}"/>
          </ac:grpSpMkLst>
        </pc:grpChg>
        <pc:grpChg chg="add mod">
          <ac:chgData name="松浦英宗" userId="9b03fd3a-662f-49ff-9af1-1b93cf7aab22" providerId="ADAL" clId="{56E9DFAE-DDAD-4FCA-8AED-56B2D15DB479}" dt="2026-02-12T13:23:04.217" v="24481" actId="14100"/>
          <ac:grpSpMkLst>
            <pc:docMk/>
            <pc:sldMk cId="2576821099" sldId="6094"/>
            <ac:grpSpMk id="8" creationId="{CA79C60A-1917-8095-E06F-5D426A25CE49}"/>
          </ac:grpSpMkLst>
        </pc:grpChg>
        <pc:grpChg chg="mod">
          <ac:chgData name="松浦英宗" userId="9b03fd3a-662f-49ff-9af1-1b93cf7aab22" providerId="ADAL" clId="{56E9DFAE-DDAD-4FCA-8AED-56B2D15DB479}" dt="2026-02-12T13:22:12.528" v="24449" actId="14100"/>
          <ac:grpSpMkLst>
            <pc:docMk/>
            <pc:sldMk cId="2576821099" sldId="6094"/>
            <ac:grpSpMk id="9" creationId="{77C01530-4F69-881E-7637-2AA4AD351A06}"/>
          </ac:grpSpMkLst>
        </pc:grpChg>
        <pc:grpChg chg="del mod topLvl">
          <ac:chgData name="松浦英宗" userId="9b03fd3a-662f-49ff-9af1-1b93cf7aab22" providerId="ADAL" clId="{56E9DFAE-DDAD-4FCA-8AED-56B2D15DB479}" dt="2026-02-12T13:20:59.611" v="24432" actId="165"/>
          <ac:grpSpMkLst>
            <pc:docMk/>
            <pc:sldMk cId="2576821099" sldId="6094"/>
            <ac:grpSpMk id="21" creationId="{E34D6C51-6D8E-EE0B-7792-FCDF64E9224D}"/>
          </ac:grpSpMkLst>
        </pc:grpChg>
        <pc:grpChg chg="del mod topLvl">
          <ac:chgData name="松浦英宗" userId="9b03fd3a-662f-49ff-9af1-1b93cf7aab22" providerId="ADAL" clId="{56E9DFAE-DDAD-4FCA-8AED-56B2D15DB479}" dt="2026-02-12T13:20:59.611" v="24432" actId="165"/>
          <ac:grpSpMkLst>
            <pc:docMk/>
            <pc:sldMk cId="2576821099" sldId="6094"/>
            <ac:grpSpMk id="24" creationId="{931B6F4B-41C2-B6C6-E2BC-E5D0CE83AAB7}"/>
          </ac:grpSpMkLst>
        </pc:grpChg>
        <pc:grpChg chg="mod">
          <ac:chgData name="松浦英宗" userId="9b03fd3a-662f-49ff-9af1-1b93cf7aab22" providerId="ADAL" clId="{56E9DFAE-DDAD-4FCA-8AED-56B2D15DB479}" dt="2026-02-12T13:20:36.633" v="24429" actId="1076"/>
          <ac:grpSpMkLst>
            <pc:docMk/>
            <pc:sldMk cId="2576821099" sldId="6094"/>
            <ac:grpSpMk id="30" creationId="{10E04D7A-C4A2-3C42-0F68-86959DB0FF1E}"/>
          </ac:grpSpMkLst>
        </pc:grpChg>
        <pc:grpChg chg="mod">
          <ac:chgData name="松浦英宗" userId="9b03fd3a-662f-49ff-9af1-1b93cf7aab22" providerId="ADAL" clId="{56E9DFAE-DDAD-4FCA-8AED-56B2D15DB479}" dt="2026-02-12T13:23:14.520" v="24484" actId="164"/>
          <ac:grpSpMkLst>
            <pc:docMk/>
            <pc:sldMk cId="2576821099" sldId="6094"/>
            <ac:grpSpMk id="35" creationId="{947E29F0-C8DE-C6C2-32C1-6D1921CE7952}"/>
          </ac:grpSpMkLst>
        </pc:grpChg>
        <pc:grpChg chg="del">
          <ac:chgData name="松浦英宗" userId="9b03fd3a-662f-49ff-9af1-1b93cf7aab22" providerId="ADAL" clId="{56E9DFAE-DDAD-4FCA-8AED-56B2D15DB479}" dt="2026-02-12T13:19:49.859" v="24380" actId="165"/>
          <ac:grpSpMkLst>
            <pc:docMk/>
            <pc:sldMk cId="2576821099" sldId="6094"/>
            <ac:grpSpMk id="38" creationId="{4D317992-4372-9069-76B3-135359311C34}"/>
          </ac:grpSpMkLst>
        </pc:grpChg>
        <pc:grpChg chg="add mod">
          <ac:chgData name="松浦英宗" userId="9b03fd3a-662f-49ff-9af1-1b93cf7aab22" providerId="ADAL" clId="{56E9DFAE-DDAD-4FCA-8AED-56B2D15DB479}" dt="2026-02-12T13:23:16.820" v="24485" actId="1076"/>
          <ac:grpSpMkLst>
            <pc:docMk/>
            <pc:sldMk cId="2576821099" sldId="6094"/>
            <ac:grpSpMk id="39" creationId="{32A18BC4-4D6F-66EF-BC5F-9CA57DC3BCDA}"/>
          </ac:grpSpMkLst>
        </pc:grpChg>
        <pc:cxnChg chg="del">
          <ac:chgData name="松浦英宗" userId="9b03fd3a-662f-49ff-9af1-1b93cf7aab22" providerId="ADAL" clId="{56E9DFAE-DDAD-4FCA-8AED-56B2D15DB479}" dt="2026-02-12T13:21:07.951" v="24433" actId="478"/>
          <ac:cxnSpMkLst>
            <pc:docMk/>
            <pc:sldMk cId="2576821099" sldId="6094"/>
            <ac:cxnSpMk id="4" creationId="{5027465E-21A2-5BA5-B4D3-5EC589F61DDE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6" creationId="{2469CD6D-E4C0-4C20-E473-D976B5047A02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14" creationId="{5DA1C0A3-E5E7-07B5-0E1F-14F3BC528184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17" creationId="{F09B6A9C-807A-EAE4-5EEF-FBA9DB025DB2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20" creationId="{67419F86-8325-1F2A-35EC-FEE1B925C72A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23" creationId="{BE513EEA-1AF7-2C76-188C-9DBAE4C70864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26" creationId="{B041B5AF-F8E4-25A2-4DCA-A823A0FFF92D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29" creationId="{DAB1260D-F724-D4AC-5589-A5A84F165854}"/>
          </ac:cxnSpMkLst>
        </pc:cxnChg>
      </pc:sldChg>
      <pc:sldChg chg="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3151262596" sldId="6095"/>
        </pc:sldMkLst>
        <pc:graphicFrameChg chg="mod modGraphic">
          <ac:chgData name="松浦英宗" userId="9b03fd3a-662f-49ff-9af1-1b93cf7aab22" providerId="ADAL" clId="{56E9DFAE-DDAD-4FCA-8AED-56B2D15DB479}" dt="2026-02-12T13:34:21.253" v="24813" actId="207"/>
          <ac:graphicFrameMkLst>
            <pc:docMk/>
            <pc:sldMk cId="3151262596" sldId="6095"/>
            <ac:graphicFrameMk id="4" creationId="{B10F8672-ADF6-958C-0082-BDB31DFC8F59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E0C098-C66F-D865-9B74-EAE451BD66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正方形/長方形 201">
            <a:extLst>
              <a:ext uri="{FF2B5EF4-FFF2-40B4-BE49-F238E27FC236}">
                <a16:creationId xmlns:a16="http://schemas.microsoft.com/office/drawing/2014/main" id="{8A4FE1BF-FF4D-89F6-7047-4839FCBE7C3D}"/>
              </a:ext>
            </a:extLst>
          </p:cNvPr>
          <p:cNvSpPr/>
          <p:nvPr/>
        </p:nvSpPr>
        <p:spPr>
          <a:xfrm>
            <a:off x="408995" y="251977"/>
            <a:ext cx="11371348" cy="4078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スケジュール</a:t>
            </a: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C56C0F9C-97C1-F4C1-E747-1BBB7134DA50}"/>
              </a:ext>
            </a:extLst>
          </p:cNvPr>
          <p:cNvGrpSpPr/>
          <p:nvPr/>
        </p:nvGrpSpPr>
        <p:grpSpPr>
          <a:xfrm>
            <a:off x="557347" y="1261533"/>
            <a:ext cx="11077307" cy="5307041"/>
            <a:chOff x="699715" y="1261533"/>
            <a:chExt cx="11077307" cy="5307041"/>
          </a:xfrm>
        </p:grpSpPr>
        <p:sp>
          <p:nvSpPr>
            <p:cNvPr id="104" name="正方形/長方形 103">
              <a:extLst>
                <a:ext uri="{FF2B5EF4-FFF2-40B4-BE49-F238E27FC236}">
                  <a16:creationId xmlns:a16="http://schemas.microsoft.com/office/drawing/2014/main" id="{FAC44FB1-FDDE-822B-4412-945002587EA7}"/>
                </a:ext>
              </a:extLst>
            </p:cNvPr>
            <p:cNvSpPr/>
            <p:nvPr/>
          </p:nvSpPr>
          <p:spPr>
            <a:xfrm>
              <a:off x="699715" y="1261533"/>
              <a:ext cx="2683589" cy="32040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1600" b="1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rPr>
                <a:t>タスク</a:t>
              </a:r>
              <a:endParaRPr kumimoji="0" lang="en-US" altLang="ja-JP" sz="16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  <p:sp>
          <p:nvSpPr>
            <p:cNvPr id="117" name="正方形/長方形 116">
              <a:extLst>
                <a:ext uri="{FF2B5EF4-FFF2-40B4-BE49-F238E27FC236}">
                  <a16:creationId xmlns:a16="http://schemas.microsoft.com/office/drawing/2014/main" id="{E78E1995-1913-D4CD-1AA9-5E9CEC04B9D7}"/>
                </a:ext>
              </a:extLst>
            </p:cNvPr>
            <p:cNvSpPr/>
            <p:nvPr/>
          </p:nvSpPr>
          <p:spPr>
            <a:xfrm>
              <a:off x="3832072" y="1261533"/>
              <a:ext cx="982583" cy="32040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lIns="3600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1600" b="1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rPr>
                <a:t>3</a:t>
              </a:r>
              <a:r>
                <a:rPr kumimoji="0" lang="ja-JP" altLang="en-US" sz="1600" b="1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rPr>
                <a:t>月</a:t>
              </a:r>
              <a:endParaRPr kumimoji="0" lang="en-US" altLang="ja-JP" sz="16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  <p:sp>
          <p:nvSpPr>
            <p:cNvPr id="121" name="正方形/長方形 120">
              <a:extLst>
                <a:ext uri="{FF2B5EF4-FFF2-40B4-BE49-F238E27FC236}">
                  <a16:creationId xmlns:a16="http://schemas.microsoft.com/office/drawing/2014/main" id="{D1E2100A-50FA-BB33-C18B-F3D4DA37B036}"/>
                </a:ext>
              </a:extLst>
            </p:cNvPr>
            <p:cNvSpPr/>
            <p:nvPr/>
          </p:nvSpPr>
          <p:spPr>
            <a:xfrm>
              <a:off x="4961138" y="1261533"/>
              <a:ext cx="982585" cy="32040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lIns="3600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1600" b="1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rPr>
                <a:t>4</a:t>
              </a:r>
              <a:r>
                <a:rPr kumimoji="0" lang="ja-JP" altLang="en-US" sz="1600" b="1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rPr>
                <a:t>月</a:t>
              </a:r>
              <a:endParaRPr kumimoji="0" lang="en-US" altLang="ja-JP" sz="16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  <p:sp>
          <p:nvSpPr>
            <p:cNvPr id="127" name="正方形/長方形 126">
              <a:extLst>
                <a:ext uri="{FF2B5EF4-FFF2-40B4-BE49-F238E27FC236}">
                  <a16:creationId xmlns:a16="http://schemas.microsoft.com/office/drawing/2014/main" id="{1C3BAE41-4C4A-1B06-C7F1-BCFE6AFF34C9}"/>
                </a:ext>
              </a:extLst>
            </p:cNvPr>
            <p:cNvSpPr/>
            <p:nvPr/>
          </p:nvSpPr>
          <p:spPr>
            <a:xfrm>
              <a:off x="6090187" y="1261533"/>
              <a:ext cx="982585" cy="32040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lIns="3600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1600" b="1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rPr>
                <a:t>5</a:t>
              </a:r>
              <a:r>
                <a:rPr kumimoji="0" lang="ja-JP" altLang="en-US" sz="1600" b="1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rPr>
                <a:t>月</a:t>
              </a:r>
              <a:endParaRPr kumimoji="0" lang="en-US" altLang="ja-JP" sz="16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  <p:sp>
          <p:nvSpPr>
            <p:cNvPr id="133" name="正方形/長方形 132">
              <a:extLst>
                <a:ext uri="{FF2B5EF4-FFF2-40B4-BE49-F238E27FC236}">
                  <a16:creationId xmlns:a16="http://schemas.microsoft.com/office/drawing/2014/main" id="{4E207336-8D8E-CE04-1C90-587F2593F2C4}"/>
                </a:ext>
              </a:extLst>
            </p:cNvPr>
            <p:cNvSpPr/>
            <p:nvPr/>
          </p:nvSpPr>
          <p:spPr>
            <a:xfrm>
              <a:off x="7219233" y="1261533"/>
              <a:ext cx="982585" cy="32040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lIns="3600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1600" b="1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rPr>
                <a:t>6</a:t>
              </a:r>
              <a:r>
                <a:rPr kumimoji="0" lang="ja-JP" altLang="en-US" sz="1600" b="1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rPr>
                <a:t>月</a:t>
              </a:r>
              <a:endParaRPr kumimoji="0" lang="en-US" altLang="ja-JP" sz="16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  <p:sp>
          <p:nvSpPr>
            <p:cNvPr id="139" name="正方形/長方形 138">
              <a:extLst>
                <a:ext uri="{FF2B5EF4-FFF2-40B4-BE49-F238E27FC236}">
                  <a16:creationId xmlns:a16="http://schemas.microsoft.com/office/drawing/2014/main" id="{15B0353D-07C1-6E9A-E84C-06D261F60BB2}"/>
                </a:ext>
              </a:extLst>
            </p:cNvPr>
            <p:cNvSpPr/>
            <p:nvPr/>
          </p:nvSpPr>
          <p:spPr>
            <a:xfrm>
              <a:off x="8348281" y="1261533"/>
              <a:ext cx="982585" cy="32040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lIns="3600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1600" b="1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rPr>
                <a:t>7</a:t>
              </a:r>
              <a:r>
                <a:rPr kumimoji="0" lang="ja-JP" altLang="en-US" sz="1600" b="1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rPr>
                <a:t>月</a:t>
              </a:r>
              <a:endParaRPr kumimoji="0" lang="en-US" altLang="ja-JP" sz="16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  <p:sp>
          <p:nvSpPr>
            <p:cNvPr id="145" name="正方形/長方形 144">
              <a:extLst>
                <a:ext uri="{FF2B5EF4-FFF2-40B4-BE49-F238E27FC236}">
                  <a16:creationId xmlns:a16="http://schemas.microsoft.com/office/drawing/2014/main" id="{D71DF255-7858-6216-48C5-5F053AF28E67}"/>
                </a:ext>
              </a:extLst>
            </p:cNvPr>
            <p:cNvSpPr/>
            <p:nvPr/>
          </p:nvSpPr>
          <p:spPr>
            <a:xfrm>
              <a:off x="9477326" y="1261533"/>
              <a:ext cx="982585" cy="32040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lIns="3600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1600" b="1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rPr>
                <a:t>8</a:t>
              </a:r>
              <a:r>
                <a:rPr kumimoji="0" lang="ja-JP" altLang="en-US" sz="1600" b="1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rPr>
                <a:t>月</a:t>
              </a:r>
              <a:endParaRPr kumimoji="0" lang="en-US" altLang="ja-JP" sz="16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  <p:sp>
          <p:nvSpPr>
            <p:cNvPr id="151" name="正方形/長方形 150">
              <a:extLst>
                <a:ext uri="{FF2B5EF4-FFF2-40B4-BE49-F238E27FC236}">
                  <a16:creationId xmlns:a16="http://schemas.microsoft.com/office/drawing/2014/main" id="{7BA8F03B-CE59-91F3-1192-9DF16F1486FA}"/>
                </a:ext>
              </a:extLst>
            </p:cNvPr>
            <p:cNvSpPr/>
            <p:nvPr/>
          </p:nvSpPr>
          <p:spPr>
            <a:xfrm>
              <a:off x="10606375" y="1261533"/>
              <a:ext cx="982585" cy="32040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lIns="3600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1600" b="1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rPr>
                <a:t>9</a:t>
              </a:r>
              <a:r>
                <a:rPr kumimoji="0" lang="ja-JP" altLang="en-US" sz="1600" b="1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rPr>
                <a:t>月</a:t>
              </a:r>
              <a:endParaRPr kumimoji="0" lang="en-US" altLang="ja-JP" sz="16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  <p:sp>
          <p:nvSpPr>
            <p:cNvPr id="158" name="正方形/長方形 157">
              <a:extLst>
                <a:ext uri="{FF2B5EF4-FFF2-40B4-BE49-F238E27FC236}">
                  <a16:creationId xmlns:a16="http://schemas.microsoft.com/office/drawing/2014/main" id="{4D2A0909-6D18-51A3-69C0-0551D9DE3552}"/>
                </a:ext>
              </a:extLst>
            </p:cNvPr>
            <p:cNvSpPr/>
            <p:nvPr/>
          </p:nvSpPr>
          <p:spPr>
            <a:xfrm>
              <a:off x="699715" y="3016832"/>
              <a:ext cx="2683589" cy="229020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lvl="0" algn="r">
                <a:spcBef>
                  <a:spcPts val="600"/>
                </a:spcBef>
                <a:buClr>
                  <a:srgbClr val="145D3A"/>
                </a:buClr>
                <a:defRPr/>
              </a:pPr>
              <a:r>
                <a:rPr kumimoji="0" lang="ja-JP" altLang="en-US" sz="1600" kern="0" dirty="0">
                  <a:solidFill>
                    <a:prstClr val="black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デジタル化対象範囲の決定</a:t>
              </a:r>
              <a:endParaRPr kumimoji="0" lang="en-US" altLang="ja-JP" sz="1600" kern="0" dirty="0">
                <a:solidFill>
                  <a:prstClr val="black"/>
                </a:solidFill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  <p:sp>
          <p:nvSpPr>
            <p:cNvPr id="162" name="正方形/長方形 161">
              <a:extLst>
                <a:ext uri="{FF2B5EF4-FFF2-40B4-BE49-F238E27FC236}">
                  <a16:creationId xmlns:a16="http://schemas.microsoft.com/office/drawing/2014/main" id="{4441AE68-7198-F29D-2EDD-349928720AC6}"/>
                </a:ext>
              </a:extLst>
            </p:cNvPr>
            <p:cNvSpPr/>
            <p:nvPr/>
          </p:nvSpPr>
          <p:spPr>
            <a:xfrm>
              <a:off x="699715" y="3568014"/>
              <a:ext cx="2683589" cy="229020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lvl="0" algn="r">
                <a:spcBef>
                  <a:spcPts val="600"/>
                </a:spcBef>
                <a:buClr>
                  <a:srgbClr val="145D3A"/>
                </a:buClr>
                <a:defRPr/>
              </a:pPr>
              <a:r>
                <a:rPr kumimoji="0" lang="ja-JP" altLang="en-US" sz="1600" kern="0" dirty="0">
                  <a:solidFill>
                    <a:prstClr val="black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要件定義および仕様策定</a:t>
              </a:r>
              <a:endParaRPr kumimoji="0" lang="en-US" altLang="ja-JP" sz="1600" kern="0" dirty="0">
                <a:solidFill>
                  <a:prstClr val="black"/>
                </a:solidFill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  <p:sp>
          <p:nvSpPr>
            <p:cNvPr id="166" name="正方形/長方形 165">
              <a:extLst>
                <a:ext uri="{FF2B5EF4-FFF2-40B4-BE49-F238E27FC236}">
                  <a16:creationId xmlns:a16="http://schemas.microsoft.com/office/drawing/2014/main" id="{0E17C49A-2E77-1F21-4831-C036C89881E8}"/>
                </a:ext>
              </a:extLst>
            </p:cNvPr>
            <p:cNvSpPr/>
            <p:nvPr/>
          </p:nvSpPr>
          <p:spPr>
            <a:xfrm>
              <a:off x="699715" y="4119196"/>
              <a:ext cx="2683589" cy="229020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lvl="0" algn="r">
                <a:spcBef>
                  <a:spcPts val="600"/>
                </a:spcBef>
                <a:buClr>
                  <a:srgbClr val="145D3A"/>
                </a:buClr>
                <a:defRPr/>
              </a:pPr>
              <a:r>
                <a:rPr kumimoji="0" lang="ja-JP" altLang="en-US" sz="1600" kern="0" dirty="0">
                  <a:solidFill>
                    <a:prstClr val="black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ベンダー選定と契約締結</a:t>
              </a:r>
              <a:endParaRPr kumimoji="0" lang="en-US" altLang="ja-JP" sz="1600" kern="0" dirty="0">
                <a:solidFill>
                  <a:prstClr val="black"/>
                </a:solidFill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  <p:sp>
          <p:nvSpPr>
            <p:cNvPr id="170" name="正方形/長方形 169">
              <a:extLst>
                <a:ext uri="{FF2B5EF4-FFF2-40B4-BE49-F238E27FC236}">
                  <a16:creationId xmlns:a16="http://schemas.microsoft.com/office/drawing/2014/main" id="{BF56A28D-C8D6-8D4C-935F-CEE961AE3327}"/>
                </a:ext>
              </a:extLst>
            </p:cNvPr>
            <p:cNvSpPr/>
            <p:nvPr/>
          </p:nvSpPr>
          <p:spPr>
            <a:xfrm>
              <a:off x="699715" y="4670379"/>
              <a:ext cx="2683589" cy="229020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lvl="0" algn="r">
                <a:spcBef>
                  <a:spcPts val="600"/>
                </a:spcBef>
                <a:buClr>
                  <a:srgbClr val="145D3A"/>
                </a:buClr>
                <a:defRPr/>
              </a:pPr>
              <a:r>
                <a:rPr kumimoji="0" lang="ja-JP" altLang="en-US" sz="1600" kern="0" dirty="0">
                  <a:solidFill>
                    <a:prstClr val="black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システム設計と環境構築</a:t>
              </a:r>
              <a:endParaRPr kumimoji="0" lang="en-US" altLang="ja-JP" sz="1600" kern="0" dirty="0">
                <a:solidFill>
                  <a:prstClr val="black"/>
                </a:solidFill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  <p:sp>
          <p:nvSpPr>
            <p:cNvPr id="174" name="正方形/長方形 173">
              <a:extLst>
                <a:ext uri="{FF2B5EF4-FFF2-40B4-BE49-F238E27FC236}">
                  <a16:creationId xmlns:a16="http://schemas.microsoft.com/office/drawing/2014/main" id="{6A7AF59E-941A-7076-053D-953A1F6A2866}"/>
                </a:ext>
              </a:extLst>
            </p:cNvPr>
            <p:cNvSpPr/>
            <p:nvPr/>
          </p:nvSpPr>
          <p:spPr>
            <a:xfrm>
              <a:off x="699715" y="5221559"/>
              <a:ext cx="2683589" cy="229020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lvl="0" algn="r">
                <a:spcBef>
                  <a:spcPts val="600"/>
                </a:spcBef>
                <a:buClr>
                  <a:srgbClr val="145D3A"/>
                </a:buClr>
                <a:defRPr/>
              </a:pPr>
              <a:r>
                <a:rPr kumimoji="0" lang="ja-JP" altLang="en-US" sz="1600" kern="0" dirty="0">
                  <a:solidFill>
                    <a:prstClr val="black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社内テストおよび改善対応</a:t>
              </a:r>
              <a:endParaRPr kumimoji="0" lang="en-US" altLang="ja-JP" sz="1600" kern="0" dirty="0">
                <a:solidFill>
                  <a:prstClr val="black"/>
                </a:solidFill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  <p:sp>
          <p:nvSpPr>
            <p:cNvPr id="178" name="正方形/長方形 177">
              <a:extLst>
                <a:ext uri="{FF2B5EF4-FFF2-40B4-BE49-F238E27FC236}">
                  <a16:creationId xmlns:a16="http://schemas.microsoft.com/office/drawing/2014/main" id="{64498BA0-A60E-DE85-30A8-4914A39CE1E7}"/>
                </a:ext>
              </a:extLst>
            </p:cNvPr>
            <p:cNvSpPr/>
            <p:nvPr/>
          </p:nvSpPr>
          <p:spPr>
            <a:xfrm>
              <a:off x="699715" y="5772742"/>
              <a:ext cx="2683589" cy="229020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lvl="0" algn="r">
                <a:spcBef>
                  <a:spcPts val="600"/>
                </a:spcBef>
                <a:buClr>
                  <a:srgbClr val="145D3A"/>
                </a:buClr>
                <a:defRPr/>
              </a:pPr>
              <a:r>
                <a:rPr kumimoji="0" lang="ja-JP" altLang="en-US" sz="1600" kern="0" dirty="0">
                  <a:solidFill>
                    <a:prstClr val="black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操作研修と運用ルール整備</a:t>
              </a:r>
              <a:endParaRPr kumimoji="0" lang="en-US" altLang="ja-JP" sz="1600" kern="0" dirty="0">
                <a:solidFill>
                  <a:prstClr val="black"/>
                </a:solidFill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  <p:sp>
          <p:nvSpPr>
            <p:cNvPr id="185" name="正方形/長方形 184">
              <a:extLst>
                <a:ext uri="{FF2B5EF4-FFF2-40B4-BE49-F238E27FC236}">
                  <a16:creationId xmlns:a16="http://schemas.microsoft.com/office/drawing/2014/main" id="{8816ABB9-F449-DA73-45B5-AAD8243CF170}"/>
                </a:ext>
              </a:extLst>
            </p:cNvPr>
            <p:cNvSpPr/>
            <p:nvPr/>
          </p:nvSpPr>
          <p:spPr>
            <a:xfrm>
              <a:off x="699715" y="1898208"/>
              <a:ext cx="2683589" cy="229020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>
                  <a:srgbClr val="145D3A"/>
                </a:buClr>
                <a:buSzTx/>
                <a:buFontTx/>
                <a:buNone/>
                <a:tabLst/>
                <a:defRPr/>
              </a:pPr>
              <a:r>
                <a:rPr kumimoji="0" lang="ja-JP" altLang="en-US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rPr>
                <a:t>現行業務フローの可視化</a:t>
              </a:r>
              <a:endParaRPr kumimoji="0" lang="en-US" altLang="ja-JP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  <p:sp>
          <p:nvSpPr>
            <p:cNvPr id="197" name="正方形/長方形 196">
              <a:extLst>
                <a:ext uri="{FF2B5EF4-FFF2-40B4-BE49-F238E27FC236}">
                  <a16:creationId xmlns:a16="http://schemas.microsoft.com/office/drawing/2014/main" id="{9933AF94-A804-AEA4-7C54-DF6837969A7C}"/>
                </a:ext>
              </a:extLst>
            </p:cNvPr>
            <p:cNvSpPr/>
            <p:nvPr/>
          </p:nvSpPr>
          <p:spPr>
            <a:xfrm>
              <a:off x="699715" y="2438691"/>
              <a:ext cx="2683589" cy="229020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lvl="0" algn="r">
                <a:spcBef>
                  <a:spcPts val="600"/>
                </a:spcBef>
                <a:buClr>
                  <a:srgbClr val="145D3A"/>
                </a:buClr>
                <a:defRPr/>
              </a:pPr>
              <a:r>
                <a:rPr kumimoji="0" lang="ja-JP" altLang="en-US" sz="1600" kern="0" dirty="0">
                  <a:solidFill>
                    <a:prstClr val="black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課題領域の優先順位整理</a:t>
              </a:r>
              <a:endParaRPr kumimoji="0" lang="en-US" altLang="ja-JP" sz="1600" kern="0" dirty="0">
                <a:solidFill>
                  <a:prstClr val="black"/>
                </a:solidFill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  <p:cxnSp>
          <p:nvCxnSpPr>
            <p:cNvPr id="157" name="直線矢印コネクタ 156">
              <a:extLst>
                <a:ext uri="{FF2B5EF4-FFF2-40B4-BE49-F238E27FC236}">
                  <a16:creationId xmlns:a16="http://schemas.microsoft.com/office/drawing/2014/main" id="{A0C49531-480C-1931-1F7E-9E24EBF49B9C}"/>
                </a:ext>
              </a:extLst>
            </p:cNvPr>
            <p:cNvCxnSpPr>
              <a:cxnSpLocks/>
            </p:cNvCxnSpPr>
            <p:nvPr/>
          </p:nvCxnSpPr>
          <p:spPr>
            <a:xfrm>
              <a:off x="3605565" y="3131342"/>
              <a:ext cx="8171457" cy="0"/>
            </a:xfrm>
            <a:prstGeom prst="straightConnector1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</p:cxnSp>
        <p:cxnSp>
          <p:nvCxnSpPr>
            <p:cNvPr id="161" name="直線矢印コネクタ 160">
              <a:extLst>
                <a:ext uri="{FF2B5EF4-FFF2-40B4-BE49-F238E27FC236}">
                  <a16:creationId xmlns:a16="http://schemas.microsoft.com/office/drawing/2014/main" id="{3326B368-8D1C-900B-130F-1137A7F0639D}"/>
                </a:ext>
              </a:extLst>
            </p:cNvPr>
            <p:cNvCxnSpPr>
              <a:cxnSpLocks/>
            </p:cNvCxnSpPr>
            <p:nvPr/>
          </p:nvCxnSpPr>
          <p:spPr>
            <a:xfrm>
              <a:off x="3605565" y="3682523"/>
              <a:ext cx="8171457" cy="0"/>
            </a:xfrm>
            <a:prstGeom prst="straightConnector1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</p:cxnSp>
        <p:cxnSp>
          <p:nvCxnSpPr>
            <p:cNvPr id="165" name="直線矢印コネクタ 164">
              <a:extLst>
                <a:ext uri="{FF2B5EF4-FFF2-40B4-BE49-F238E27FC236}">
                  <a16:creationId xmlns:a16="http://schemas.microsoft.com/office/drawing/2014/main" id="{72824E72-AE8E-9005-2D68-F2E7A346D401}"/>
                </a:ext>
              </a:extLst>
            </p:cNvPr>
            <p:cNvCxnSpPr>
              <a:cxnSpLocks/>
            </p:cNvCxnSpPr>
            <p:nvPr/>
          </p:nvCxnSpPr>
          <p:spPr>
            <a:xfrm>
              <a:off x="3605565" y="4233706"/>
              <a:ext cx="8171457" cy="0"/>
            </a:xfrm>
            <a:prstGeom prst="straightConnector1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</p:cxnSp>
        <p:cxnSp>
          <p:nvCxnSpPr>
            <p:cNvPr id="169" name="直線矢印コネクタ 168">
              <a:extLst>
                <a:ext uri="{FF2B5EF4-FFF2-40B4-BE49-F238E27FC236}">
                  <a16:creationId xmlns:a16="http://schemas.microsoft.com/office/drawing/2014/main" id="{EF18901D-60BB-0135-A5C3-0BDDD2FCF47C}"/>
                </a:ext>
              </a:extLst>
            </p:cNvPr>
            <p:cNvCxnSpPr>
              <a:cxnSpLocks/>
            </p:cNvCxnSpPr>
            <p:nvPr/>
          </p:nvCxnSpPr>
          <p:spPr>
            <a:xfrm>
              <a:off x="3605565" y="4784888"/>
              <a:ext cx="8171457" cy="0"/>
            </a:xfrm>
            <a:prstGeom prst="straightConnector1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</p:cxnSp>
        <p:cxnSp>
          <p:nvCxnSpPr>
            <p:cNvPr id="173" name="直線矢印コネクタ 172">
              <a:extLst>
                <a:ext uri="{FF2B5EF4-FFF2-40B4-BE49-F238E27FC236}">
                  <a16:creationId xmlns:a16="http://schemas.microsoft.com/office/drawing/2014/main" id="{3692982A-04C3-F5E8-2E95-C51950FFC53E}"/>
                </a:ext>
              </a:extLst>
            </p:cNvPr>
            <p:cNvCxnSpPr>
              <a:cxnSpLocks/>
            </p:cNvCxnSpPr>
            <p:nvPr/>
          </p:nvCxnSpPr>
          <p:spPr>
            <a:xfrm>
              <a:off x="3605565" y="5336069"/>
              <a:ext cx="8171457" cy="0"/>
            </a:xfrm>
            <a:prstGeom prst="straightConnector1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</p:cxnSp>
        <p:cxnSp>
          <p:nvCxnSpPr>
            <p:cNvPr id="177" name="直線矢印コネクタ 176">
              <a:extLst>
                <a:ext uri="{FF2B5EF4-FFF2-40B4-BE49-F238E27FC236}">
                  <a16:creationId xmlns:a16="http://schemas.microsoft.com/office/drawing/2014/main" id="{C50230FA-4E96-8138-5B5F-D3950DAB776A}"/>
                </a:ext>
              </a:extLst>
            </p:cNvPr>
            <p:cNvCxnSpPr>
              <a:cxnSpLocks/>
            </p:cNvCxnSpPr>
            <p:nvPr/>
          </p:nvCxnSpPr>
          <p:spPr>
            <a:xfrm>
              <a:off x="3605565" y="5887251"/>
              <a:ext cx="8171457" cy="0"/>
            </a:xfrm>
            <a:prstGeom prst="straightConnector1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</p:cxnSp>
        <p:cxnSp>
          <p:nvCxnSpPr>
            <p:cNvPr id="181" name="直線矢印コネクタ 180">
              <a:extLst>
                <a:ext uri="{FF2B5EF4-FFF2-40B4-BE49-F238E27FC236}">
                  <a16:creationId xmlns:a16="http://schemas.microsoft.com/office/drawing/2014/main" id="{4AE2E022-B988-2D88-43CB-8D6435740B85}"/>
                </a:ext>
              </a:extLst>
            </p:cNvPr>
            <p:cNvCxnSpPr>
              <a:cxnSpLocks/>
            </p:cNvCxnSpPr>
            <p:nvPr/>
          </p:nvCxnSpPr>
          <p:spPr>
            <a:xfrm>
              <a:off x="3605565" y="2553200"/>
              <a:ext cx="8171457" cy="0"/>
            </a:xfrm>
            <a:prstGeom prst="straightConnector1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</p:cxnSp>
        <p:cxnSp>
          <p:nvCxnSpPr>
            <p:cNvPr id="196" name="直線矢印コネクタ 195">
              <a:extLst>
                <a:ext uri="{FF2B5EF4-FFF2-40B4-BE49-F238E27FC236}">
                  <a16:creationId xmlns:a16="http://schemas.microsoft.com/office/drawing/2014/main" id="{43DDAD15-09B6-7896-A7B6-4DF58285D876}"/>
                </a:ext>
              </a:extLst>
            </p:cNvPr>
            <p:cNvCxnSpPr>
              <a:cxnSpLocks/>
            </p:cNvCxnSpPr>
            <p:nvPr/>
          </p:nvCxnSpPr>
          <p:spPr>
            <a:xfrm>
              <a:off x="3605565" y="2012718"/>
              <a:ext cx="8171457" cy="0"/>
            </a:xfrm>
            <a:prstGeom prst="straightConnector1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</p:cxnSp>
        <p:cxnSp>
          <p:nvCxnSpPr>
            <p:cNvPr id="4" name="直線矢印コネクタ 3">
              <a:extLst>
                <a:ext uri="{FF2B5EF4-FFF2-40B4-BE49-F238E27FC236}">
                  <a16:creationId xmlns:a16="http://schemas.microsoft.com/office/drawing/2014/main" id="{032ADFFF-DAA1-5518-CC08-5B288BAAD89E}"/>
                </a:ext>
              </a:extLst>
            </p:cNvPr>
            <p:cNvCxnSpPr>
              <a:cxnSpLocks/>
            </p:cNvCxnSpPr>
            <p:nvPr/>
          </p:nvCxnSpPr>
          <p:spPr>
            <a:xfrm>
              <a:off x="3605565" y="6438434"/>
              <a:ext cx="8171457" cy="0"/>
            </a:xfrm>
            <a:prstGeom prst="straightConnector1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</p:cxnSp>
        <p:sp>
          <p:nvSpPr>
            <p:cNvPr id="188" name="四角形: 角を丸くする 187">
              <a:extLst>
                <a:ext uri="{FF2B5EF4-FFF2-40B4-BE49-F238E27FC236}">
                  <a16:creationId xmlns:a16="http://schemas.microsoft.com/office/drawing/2014/main" id="{46850075-C9CE-30D7-2802-2FE31FB44D9B}"/>
                </a:ext>
              </a:extLst>
            </p:cNvPr>
            <p:cNvSpPr/>
            <p:nvPr/>
          </p:nvSpPr>
          <p:spPr>
            <a:xfrm>
              <a:off x="4354284" y="3016832"/>
              <a:ext cx="1357823" cy="229020"/>
            </a:xfrm>
            <a:prstGeom prst="roundRect">
              <a:avLst>
                <a:gd name="adj" fmla="val 50000"/>
              </a:avLst>
            </a:prstGeom>
            <a:solidFill>
              <a:schemeClr val="accent2">
                <a:lumMod val="20000"/>
                <a:lumOff val="8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lIns="3600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>
                  <a:srgbClr val="145D3A"/>
                </a:buClr>
                <a:buSzTx/>
                <a:buFontTx/>
                <a:buNone/>
                <a:tabLst/>
                <a:defRPr/>
              </a:pPr>
              <a:endParaRPr kumimoji="0" lang="en-US" altLang="ja-JP" sz="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  <p:sp>
          <p:nvSpPr>
            <p:cNvPr id="189" name="四角形: 角を丸くする 188">
              <a:extLst>
                <a:ext uri="{FF2B5EF4-FFF2-40B4-BE49-F238E27FC236}">
                  <a16:creationId xmlns:a16="http://schemas.microsoft.com/office/drawing/2014/main" id="{5BDCD31B-C935-93F8-5011-73FDF576D31C}"/>
                </a:ext>
              </a:extLst>
            </p:cNvPr>
            <p:cNvSpPr/>
            <p:nvPr/>
          </p:nvSpPr>
          <p:spPr>
            <a:xfrm>
              <a:off x="5712107" y="3568014"/>
              <a:ext cx="1360661" cy="229020"/>
            </a:xfrm>
            <a:prstGeom prst="roundRect">
              <a:avLst>
                <a:gd name="adj" fmla="val 50000"/>
              </a:avLst>
            </a:prstGeom>
            <a:solidFill>
              <a:schemeClr val="accent2">
                <a:lumMod val="20000"/>
                <a:lumOff val="8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lIns="3600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>
                  <a:srgbClr val="145D3A"/>
                </a:buClr>
                <a:buSzTx/>
                <a:buFontTx/>
                <a:buNone/>
                <a:tabLst/>
                <a:defRPr/>
              </a:pPr>
              <a:endParaRPr kumimoji="0" lang="en-US" altLang="ja-JP" sz="9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  <p:sp>
          <p:nvSpPr>
            <p:cNvPr id="190" name="四角形: 角を丸くする 189">
              <a:extLst>
                <a:ext uri="{FF2B5EF4-FFF2-40B4-BE49-F238E27FC236}">
                  <a16:creationId xmlns:a16="http://schemas.microsoft.com/office/drawing/2014/main" id="{86F20F25-ABB2-490D-8910-55D51B05C39E}"/>
                </a:ext>
              </a:extLst>
            </p:cNvPr>
            <p:cNvSpPr/>
            <p:nvPr/>
          </p:nvSpPr>
          <p:spPr>
            <a:xfrm>
              <a:off x="7219233" y="4119196"/>
              <a:ext cx="982583" cy="229020"/>
            </a:xfrm>
            <a:prstGeom prst="roundRect">
              <a:avLst>
                <a:gd name="adj" fmla="val 50000"/>
              </a:avLst>
            </a:prstGeom>
            <a:solidFill>
              <a:schemeClr val="accent2">
                <a:lumMod val="20000"/>
                <a:lumOff val="8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lIns="3600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>
                  <a:srgbClr val="145D3A"/>
                </a:buClr>
                <a:buSzTx/>
                <a:buFontTx/>
                <a:buNone/>
                <a:tabLst/>
                <a:defRPr/>
              </a:pPr>
              <a:endParaRPr kumimoji="0" lang="en-US" altLang="ja-JP" sz="9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  <p:sp>
          <p:nvSpPr>
            <p:cNvPr id="191" name="四角形: 角を丸くする 190">
              <a:extLst>
                <a:ext uri="{FF2B5EF4-FFF2-40B4-BE49-F238E27FC236}">
                  <a16:creationId xmlns:a16="http://schemas.microsoft.com/office/drawing/2014/main" id="{DBF77D22-A065-67ED-F637-09FB999DE7A3}"/>
                </a:ext>
              </a:extLst>
            </p:cNvPr>
            <p:cNvSpPr/>
            <p:nvPr/>
          </p:nvSpPr>
          <p:spPr>
            <a:xfrm>
              <a:off x="8348281" y="4670379"/>
              <a:ext cx="982583" cy="229020"/>
            </a:xfrm>
            <a:prstGeom prst="roundRect">
              <a:avLst>
                <a:gd name="adj" fmla="val 50000"/>
              </a:avLst>
            </a:prstGeom>
            <a:solidFill>
              <a:schemeClr val="accent2">
                <a:lumMod val="20000"/>
                <a:lumOff val="8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lIns="3600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>
                  <a:srgbClr val="145D3A"/>
                </a:buClr>
                <a:buSzTx/>
                <a:buFontTx/>
                <a:buNone/>
                <a:tabLst/>
                <a:defRPr/>
              </a:pPr>
              <a:endParaRPr kumimoji="0" lang="en-US" altLang="ja-JP" sz="9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  <p:sp>
          <p:nvSpPr>
            <p:cNvPr id="192" name="四角形: 角を丸くする 191">
              <a:extLst>
                <a:ext uri="{FF2B5EF4-FFF2-40B4-BE49-F238E27FC236}">
                  <a16:creationId xmlns:a16="http://schemas.microsoft.com/office/drawing/2014/main" id="{6226C69C-7428-DA4C-7A38-CF29D7DC49A7}"/>
                </a:ext>
              </a:extLst>
            </p:cNvPr>
            <p:cNvSpPr/>
            <p:nvPr/>
          </p:nvSpPr>
          <p:spPr>
            <a:xfrm>
              <a:off x="9105859" y="5221559"/>
              <a:ext cx="1354053" cy="229020"/>
            </a:xfrm>
            <a:prstGeom prst="roundRect">
              <a:avLst>
                <a:gd name="adj" fmla="val 50000"/>
              </a:avLst>
            </a:prstGeom>
            <a:solidFill>
              <a:schemeClr val="accent2">
                <a:lumMod val="20000"/>
                <a:lumOff val="8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lIns="3600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>
                  <a:srgbClr val="145D3A"/>
                </a:buClr>
                <a:buSzTx/>
                <a:buFontTx/>
                <a:buNone/>
                <a:tabLst/>
                <a:defRPr/>
              </a:pPr>
              <a:endParaRPr kumimoji="0" lang="en-US" altLang="ja-JP" sz="9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  <p:sp>
          <p:nvSpPr>
            <p:cNvPr id="193" name="四角形: 角を丸くする 192">
              <a:extLst>
                <a:ext uri="{FF2B5EF4-FFF2-40B4-BE49-F238E27FC236}">
                  <a16:creationId xmlns:a16="http://schemas.microsoft.com/office/drawing/2014/main" id="{649B9A72-122C-7F89-5F58-5759EDB92006}"/>
                </a:ext>
              </a:extLst>
            </p:cNvPr>
            <p:cNvSpPr/>
            <p:nvPr/>
          </p:nvSpPr>
          <p:spPr>
            <a:xfrm>
              <a:off x="9105859" y="5772742"/>
              <a:ext cx="1354053" cy="229020"/>
            </a:xfrm>
            <a:prstGeom prst="roundRect">
              <a:avLst>
                <a:gd name="adj" fmla="val 50000"/>
              </a:avLst>
            </a:prstGeom>
            <a:solidFill>
              <a:schemeClr val="accent2">
                <a:lumMod val="20000"/>
                <a:lumOff val="8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lIns="3600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>
                  <a:srgbClr val="145D3A"/>
                </a:buClr>
                <a:buSzTx/>
                <a:buFontTx/>
                <a:buNone/>
                <a:tabLst/>
                <a:defRPr/>
              </a:pPr>
              <a:endParaRPr kumimoji="0" lang="en-US" altLang="ja-JP" sz="9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  <p:sp>
          <p:nvSpPr>
            <p:cNvPr id="182" name="正方形/長方形 181">
              <a:extLst>
                <a:ext uri="{FF2B5EF4-FFF2-40B4-BE49-F238E27FC236}">
                  <a16:creationId xmlns:a16="http://schemas.microsoft.com/office/drawing/2014/main" id="{2117D0BE-46A5-39EE-681E-C65DC5D10A1E}"/>
                </a:ext>
              </a:extLst>
            </p:cNvPr>
            <p:cNvSpPr/>
            <p:nvPr/>
          </p:nvSpPr>
          <p:spPr>
            <a:xfrm>
              <a:off x="699715" y="6339554"/>
              <a:ext cx="2683589" cy="229020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lvl="0" algn="r">
                <a:spcBef>
                  <a:spcPts val="600"/>
                </a:spcBef>
                <a:buClr>
                  <a:srgbClr val="145D3A"/>
                </a:buClr>
                <a:defRPr/>
              </a:pPr>
              <a:r>
                <a:rPr kumimoji="0" lang="ja-JP" altLang="en-US" sz="1600" kern="0" dirty="0">
                  <a:solidFill>
                    <a:prstClr val="black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本番導入と効果測定実施</a:t>
              </a:r>
              <a:endParaRPr kumimoji="0" lang="en-US" altLang="ja-JP" sz="1600" kern="0" dirty="0">
                <a:solidFill>
                  <a:prstClr val="black"/>
                </a:solidFill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  <p:sp>
          <p:nvSpPr>
            <p:cNvPr id="194" name="四角形: 角を丸くする 193">
              <a:extLst>
                <a:ext uri="{FF2B5EF4-FFF2-40B4-BE49-F238E27FC236}">
                  <a16:creationId xmlns:a16="http://schemas.microsoft.com/office/drawing/2014/main" id="{A5058BE5-C012-779C-B34D-D303F1983893}"/>
                </a:ext>
              </a:extLst>
            </p:cNvPr>
            <p:cNvSpPr/>
            <p:nvPr/>
          </p:nvSpPr>
          <p:spPr>
            <a:xfrm>
              <a:off x="10606373" y="6339554"/>
              <a:ext cx="982580" cy="229020"/>
            </a:xfrm>
            <a:prstGeom prst="roundRect">
              <a:avLst>
                <a:gd name="adj" fmla="val 50000"/>
              </a:avLst>
            </a:prstGeom>
            <a:solidFill>
              <a:schemeClr val="accent2">
                <a:lumMod val="20000"/>
                <a:lumOff val="8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lIns="3600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>
                  <a:srgbClr val="145D3A"/>
                </a:buClr>
                <a:buSzTx/>
                <a:buFontTx/>
                <a:buNone/>
                <a:tabLst/>
                <a:defRPr/>
              </a:pPr>
              <a:endParaRPr kumimoji="0" lang="en-US" altLang="ja-JP" sz="9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  <p:sp>
          <p:nvSpPr>
            <p:cNvPr id="195" name="四角形: 角を丸くする 194">
              <a:extLst>
                <a:ext uri="{FF2B5EF4-FFF2-40B4-BE49-F238E27FC236}">
                  <a16:creationId xmlns:a16="http://schemas.microsoft.com/office/drawing/2014/main" id="{15F2E36B-FAA4-BF31-0217-48691CCDA51D}"/>
                </a:ext>
              </a:extLst>
            </p:cNvPr>
            <p:cNvSpPr/>
            <p:nvPr/>
          </p:nvSpPr>
          <p:spPr>
            <a:xfrm>
              <a:off x="3832049" y="1898208"/>
              <a:ext cx="982628" cy="229020"/>
            </a:xfrm>
            <a:prstGeom prst="roundRect">
              <a:avLst>
                <a:gd name="adj" fmla="val 50000"/>
              </a:avLst>
            </a:prstGeom>
            <a:solidFill>
              <a:schemeClr val="accent2">
                <a:lumMod val="20000"/>
                <a:lumOff val="8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lIns="3600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>
                  <a:srgbClr val="145D3A"/>
                </a:buClr>
                <a:buSzTx/>
                <a:buFontTx/>
                <a:buNone/>
                <a:tabLst/>
                <a:defRPr/>
              </a:pPr>
              <a:endParaRPr kumimoji="0" lang="en-US" altLang="ja-JP" sz="9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  <p:sp>
          <p:nvSpPr>
            <p:cNvPr id="200" name="四角形: 角を丸くする 199">
              <a:extLst>
                <a:ext uri="{FF2B5EF4-FFF2-40B4-BE49-F238E27FC236}">
                  <a16:creationId xmlns:a16="http://schemas.microsoft.com/office/drawing/2014/main" id="{BE40B41C-8766-7E1C-ECE7-2A2AF4CFC88C}"/>
                </a:ext>
              </a:extLst>
            </p:cNvPr>
            <p:cNvSpPr/>
            <p:nvPr/>
          </p:nvSpPr>
          <p:spPr>
            <a:xfrm>
              <a:off x="4961139" y="2438691"/>
              <a:ext cx="460389" cy="229020"/>
            </a:xfrm>
            <a:prstGeom prst="roundRect">
              <a:avLst>
                <a:gd name="adj" fmla="val 50000"/>
              </a:avLst>
            </a:prstGeom>
            <a:solidFill>
              <a:schemeClr val="accent2">
                <a:lumMod val="20000"/>
                <a:lumOff val="8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lIns="3600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>
                  <a:srgbClr val="145D3A"/>
                </a:buClr>
                <a:buSzTx/>
                <a:buFontTx/>
                <a:buNone/>
                <a:tabLst/>
                <a:defRPr/>
              </a:pPr>
              <a:endParaRPr kumimoji="0" lang="en-US" altLang="ja-JP" sz="9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42152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2257</TotalTime>
  <Words>151</Words>
  <Application>Microsoft Office PowerPoint</Application>
  <PresentationFormat>ワイド画面</PresentationFormat>
  <Paragraphs>29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游ゴシック</vt:lpstr>
      <vt:lpstr>游ゴシック Light</vt:lpstr>
      <vt:lpstr>游明朝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2026-02-12T13:50:15Z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