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545F131-2B64-4A19-A4AB-411E0FE40B0B}" v="1" dt="2026-02-12T13:51:03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03.435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51:03.435" v="24824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1B3A3-C4B1-85A5-EB01-DBAB73D68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E5CF3B-DE64-C46E-BE57-DD7DF91F98C2}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040D6F4-48DF-5B77-F8A8-700C391FABEB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スケジュール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0C7CD4D7-6117-03ED-621E-190E74D927B4}"/>
              </a:ext>
            </a:extLst>
          </p:cNvPr>
          <p:cNvGrpSpPr/>
          <p:nvPr/>
        </p:nvGrpSpPr>
        <p:grpSpPr>
          <a:xfrm>
            <a:off x="573559" y="947622"/>
            <a:ext cx="11044877" cy="5258461"/>
            <a:chOff x="573559" y="947622"/>
            <a:chExt cx="11044877" cy="5258461"/>
          </a:xfrm>
        </p:grpSpPr>
        <p:cxnSp>
          <p:nvCxnSpPr>
            <p:cNvPr id="4" name="直線矢印コネクタ 3">
              <a:extLst>
                <a:ext uri="{FF2B5EF4-FFF2-40B4-BE49-F238E27FC236}">
                  <a16:creationId xmlns:a16="http://schemas.microsoft.com/office/drawing/2014/main" id="{386F01B1-C354-C145-3406-298FD199C7E5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6095998" y="-3806585"/>
              <a:ext cx="0" cy="1104487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B3987554-DCBF-F3C6-C0C5-8C9BDE56FA5F}"/>
                </a:ext>
              </a:extLst>
            </p:cNvPr>
            <p:cNvGrpSpPr/>
            <p:nvPr/>
          </p:nvGrpSpPr>
          <p:grpSpPr>
            <a:xfrm>
              <a:off x="780062" y="947622"/>
              <a:ext cx="1247751" cy="5258461"/>
              <a:chOff x="780062" y="947622"/>
              <a:chExt cx="1247751" cy="5258461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B87B665D-C77F-676D-0F51-C2338F4F8EAA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6" name="直線矢印コネクタ 5">
                <a:extLst>
                  <a:ext uri="{FF2B5EF4-FFF2-40B4-BE49-F238E27FC236}">
                    <a16:creationId xmlns:a16="http://schemas.microsoft.com/office/drawing/2014/main" id="{542D7EC2-23CF-7960-AFC4-40C188A94F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13721F6E-17DF-CA27-1CDA-A148DC07F47D}"/>
                </a:ext>
              </a:extLst>
            </p:cNvPr>
            <p:cNvGrpSpPr/>
            <p:nvPr/>
          </p:nvGrpSpPr>
          <p:grpSpPr>
            <a:xfrm>
              <a:off x="2338089" y="947622"/>
              <a:ext cx="1247751" cy="5258461"/>
              <a:chOff x="780062" y="947622"/>
              <a:chExt cx="1247751" cy="5258461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18B7D0D0-C7B9-5C55-BE91-7CF38FD1A98E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EE5D7FEF-240A-4E5B-1347-B4BE748A4A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7CD8279E-4B63-E2DA-8A33-3E7FA041B076}"/>
                </a:ext>
              </a:extLst>
            </p:cNvPr>
            <p:cNvGrpSpPr/>
            <p:nvPr/>
          </p:nvGrpSpPr>
          <p:grpSpPr>
            <a:xfrm>
              <a:off x="3896116" y="947622"/>
              <a:ext cx="1247751" cy="5258461"/>
              <a:chOff x="780062" y="947622"/>
              <a:chExt cx="1247751" cy="5258461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F524BC6C-DC81-2159-561E-58B79838598A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17" name="直線矢印コネクタ 16">
                <a:extLst>
                  <a:ext uri="{FF2B5EF4-FFF2-40B4-BE49-F238E27FC236}">
                    <a16:creationId xmlns:a16="http://schemas.microsoft.com/office/drawing/2014/main" id="{B810FE1F-EBFF-1E26-60F4-D996C39419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47B5A2B4-94AB-CECB-1A9F-0D38F758CD06}"/>
                </a:ext>
              </a:extLst>
            </p:cNvPr>
            <p:cNvGrpSpPr/>
            <p:nvPr/>
          </p:nvGrpSpPr>
          <p:grpSpPr>
            <a:xfrm>
              <a:off x="5454143" y="947622"/>
              <a:ext cx="1247751" cy="5258461"/>
              <a:chOff x="780062" y="947622"/>
              <a:chExt cx="1247751" cy="5258461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9F80FAEB-D1EB-D754-A624-78D7A40E7076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20" name="直線矢印コネクタ 19">
                <a:extLst>
                  <a:ext uri="{FF2B5EF4-FFF2-40B4-BE49-F238E27FC236}">
                    <a16:creationId xmlns:a16="http://schemas.microsoft.com/office/drawing/2014/main" id="{91654F87-BEDA-9489-4C5A-2D7B0FA1DF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448D8715-EE90-779D-5B7B-FA9F2759E50C}"/>
                </a:ext>
              </a:extLst>
            </p:cNvPr>
            <p:cNvGrpSpPr/>
            <p:nvPr/>
          </p:nvGrpSpPr>
          <p:grpSpPr>
            <a:xfrm>
              <a:off x="7012170" y="947622"/>
              <a:ext cx="1247751" cy="5258461"/>
              <a:chOff x="780062" y="947622"/>
              <a:chExt cx="1247751" cy="5258461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74F5FAD7-C02C-B00B-A178-57DF01BC1A3D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8D50D5D7-C7A4-45C6-234E-19AAC83573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6A093096-1A84-19B7-6FBD-2B408B85903E}"/>
                </a:ext>
              </a:extLst>
            </p:cNvPr>
            <p:cNvGrpSpPr/>
            <p:nvPr/>
          </p:nvGrpSpPr>
          <p:grpSpPr>
            <a:xfrm>
              <a:off x="8570197" y="947622"/>
              <a:ext cx="1247751" cy="5258461"/>
              <a:chOff x="780062" y="947622"/>
              <a:chExt cx="1247751" cy="5258461"/>
            </a:xfrm>
          </p:grpSpPr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7B730415-8F4B-8E8B-1BC7-D0529FA0FBE2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26" name="直線矢印コネクタ 25">
                <a:extLst>
                  <a:ext uri="{FF2B5EF4-FFF2-40B4-BE49-F238E27FC236}">
                    <a16:creationId xmlns:a16="http://schemas.microsoft.com/office/drawing/2014/main" id="{867986EA-4851-0FF3-7324-08B5C20D553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E50E065-06EC-701F-6321-A5CCB3DD1B3F}"/>
                </a:ext>
              </a:extLst>
            </p:cNvPr>
            <p:cNvGrpSpPr/>
            <p:nvPr/>
          </p:nvGrpSpPr>
          <p:grpSpPr>
            <a:xfrm>
              <a:off x="10128224" y="947622"/>
              <a:ext cx="1247751" cy="5258461"/>
              <a:chOff x="780062" y="947622"/>
              <a:chExt cx="1247751" cy="5258461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3C9641D2-0EC9-9DEB-A178-785F43A9C987}"/>
                  </a:ext>
                </a:extLst>
              </p:cNvPr>
              <p:cNvSpPr/>
              <p:nvPr/>
            </p:nvSpPr>
            <p:spPr>
              <a:xfrm>
                <a:off x="780062" y="947622"/>
                <a:ext cx="1247751" cy="448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7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cxnSp>
            <p:nvCxnSpPr>
              <p:cNvPr id="29" name="直線矢印コネクタ 28">
                <a:extLst>
                  <a:ext uri="{FF2B5EF4-FFF2-40B4-BE49-F238E27FC236}">
                    <a16:creationId xmlns:a16="http://schemas.microsoft.com/office/drawing/2014/main" id="{65EFFD97-F02B-28EA-CA86-801BE137E2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03937" y="1521978"/>
                <a:ext cx="0" cy="4684105"/>
              </a:xfrm>
              <a:prstGeom prst="straightConnector1">
                <a:avLst/>
              </a:prstGeom>
              <a:ln w="63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B144A9E9-3C33-5B9D-B817-6FA76426EFD0}"/>
              </a:ext>
            </a:extLst>
          </p:cNvPr>
          <p:cNvGrpSpPr/>
          <p:nvPr/>
        </p:nvGrpSpPr>
        <p:grpSpPr>
          <a:xfrm>
            <a:off x="1403937" y="1990569"/>
            <a:ext cx="9348085" cy="4076322"/>
            <a:chOff x="1403937" y="2109838"/>
            <a:chExt cx="9348085" cy="4076322"/>
          </a:xfrm>
        </p:grpSpPr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357504CC-CC98-D3F1-5BA4-DCE8AE850B5E}"/>
                </a:ext>
              </a:extLst>
            </p:cNvPr>
            <p:cNvSpPr/>
            <p:nvPr/>
          </p:nvSpPr>
          <p:spPr>
            <a:xfrm>
              <a:off x="1403937" y="2109838"/>
              <a:ext cx="1558026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企画</a:t>
              </a:r>
            </a:p>
          </p:txBody>
        </p:sp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971505FA-F349-7609-22E1-3CFC7B957DC0}"/>
                </a:ext>
              </a:extLst>
            </p:cNvPr>
            <p:cNvSpPr/>
            <p:nvPr/>
          </p:nvSpPr>
          <p:spPr>
            <a:xfrm>
              <a:off x="2961962" y="2835380"/>
              <a:ext cx="3116051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クライアントレビュー</a:t>
              </a:r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73CF386A-E931-47C6-5EA5-5CD87D6DEABF}"/>
                </a:ext>
              </a:extLst>
            </p:cNvPr>
            <p:cNvSpPr/>
            <p:nvPr/>
          </p:nvSpPr>
          <p:spPr>
            <a:xfrm>
              <a:off x="4519991" y="3560922"/>
              <a:ext cx="1558009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修正</a:t>
              </a:r>
            </a:p>
          </p:txBody>
        </p:sp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3917D4F3-9703-561D-6516-803BFA11882D}"/>
                </a:ext>
              </a:extLst>
            </p:cNvPr>
            <p:cNvSpPr/>
            <p:nvPr/>
          </p:nvSpPr>
          <p:spPr>
            <a:xfrm>
              <a:off x="6078000" y="4286464"/>
              <a:ext cx="1558008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正式公開</a:t>
              </a:r>
            </a:p>
          </p:txBody>
        </p:sp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4B7A93FF-488E-9172-78A2-667FD44A825E}"/>
                </a:ext>
              </a:extLst>
            </p:cNvPr>
            <p:cNvSpPr/>
            <p:nvPr/>
          </p:nvSpPr>
          <p:spPr>
            <a:xfrm>
              <a:off x="9194016" y="5737548"/>
              <a:ext cx="1558006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改善</a:t>
              </a:r>
            </a:p>
          </p:txBody>
        </p:sp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5FB4E427-37E6-32DA-97D0-4C02EF2559AD}"/>
                </a:ext>
              </a:extLst>
            </p:cNvPr>
            <p:cNvSpPr/>
            <p:nvPr/>
          </p:nvSpPr>
          <p:spPr>
            <a:xfrm>
              <a:off x="7636008" y="5012006"/>
              <a:ext cx="1558008" cy="4486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253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123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