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9F9F9"/>
    <a:srgbClr val="1924FF"/>
    <a:srgbClr val="77BF3F"/>
    <a:srgbClr val="FAC60A"/>
    <a:srgbClr val="46CBE1"/>
    <a:srgbClr val="00D0A8"/>
    <a:srgbClr val="99FFCC"/>
    <a:srgbClr val="FDF8E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D9CDB-85F5-4ACF-B407-C1E1BBD540B5}" v="462" dt="2026-02-16T01:16:4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1:29:00.873" v="22514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1:29:00.873" v="22514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23:22:36.888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3" creationId="{F7D124B1-8DB1-E1E9-BADA-CB63EFEA6D07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5" creationId="{EC895E32-36AC-E236-2F1A-B56886263205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6" creationId="{08519271-8AF5-7D22-EFF8-8189C74DA9AB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8" creationId="{1A4D69C9-F27F-449C-9572-3B7D61FDCF0F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3" creationId="{F1C0AB2D-3898-8410-0110-688DDAB6895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5" creationId="{C59F9133-40C0-C53E-A441-DAF79C82EAF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22" creationId="{82547DC1-4A2A-2C9D-187D-5A33ADBB73B0}"/>
          </ac:spMkLst>
        </pc:spChg>
        <pc:spChg chg="add del mod topLvl">
          <ac:chgData name="松浦英宗" userId="9b03fd3a-662f-49ff-9af1-1b93cf7aab22" providerId="ADAL" clId="{56E9DFAE-DDAD-4FCA-8AED-56B2D15DB479}" dt="2026-02-15T23:50:53.927" v="20530"/>
          <ac:spMkLst>
            <pc:docMk/>
            <pc:sldMk cId="2861357872" sldId="6057"/>
            <ac:spMk id="23" creationId="{CC6E741D-0E9E-E34E-7049-F079370D3D72}"/>
          </ac:spMkLst>
        </pc:spChg>
        <pc:spChg chg="add del mod topLvl">
          <ac:chgData name="松浦英宗" userId="9b03fd3a-662f-49ff-9af1-1b93cf7aab22" providerId="ADAL" clId="{56E9DFAE-DDAD-4FCA-8AED-56B2D15DB479}" dt="2026-02-15T23:50:59.416" v="20532"/>
          <ac:spMkLst>
            <pc:docMk/>
            <pc:sldMk cId="2861357872" sldId="6057"/>
            <ac:spMk id="25" creationId="{A0983936-D476-2416-D532-CA3B4573698E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6" creationId="{D31E938D-D729-CA88-62E1-4DC433EBB019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7" creationId="{F9D7C8B2-34AB-EAE4-9BE9-75EEAC5D9383}"/>
          </ac:spMkLst>
        </pc:spChg>
        <pc:spChg chg="mod topLvl">
          <ac:chgData name="松浦英宗" userId="9b03fd3a-662f-49ff-9af1-1b93cf7aab22" providerId="ADAL" clId="{56E9DFAE-DDAD-4FCA-8AED-56B2D15DB479}" dt="2026-02-15T23:52:05.984" v="20627" actId="20577"/>
          <ac:spMkLst>
            <pc:docMk/>
            <pc:sldMk cId="2861357872" sldId="6057"/>
            <ac:spMk id="30" creationId="{744ABA33-EA7E-AFFB-F596-449C57BC236A}"/>
          </ac:spMkLst>
        </pc:spChg>
        <pc:spChg chg="mod topLvl">
          <ac:chgData name="松浦英宗" userId="9b03fd3a-662f-49ff-9af1-1b93cf7aab22" providerId="ADAL" clId="{56E9DFAE-DDAD-4FCA-8AED-56B2D15DB479}" dt="2026-02-16T00:02:56.029" v="20800"/>
          <ac:spMkLst>
            <pc:docMk/>
            <pc:sldMk cId="2861357872" sldId="6057"/>
            <ac:spMk id="32" creationId="{C7EDF263-5E44-F5AC-4AB2-0BC82F7D7A6A}"/>
          </ac:spMkLst>
        </pc:spChg>
        <pc:spChg chg="add del mod">
          <ac:chgData name="松浦英宗" userId="9b03fd3a-662f-49ff-9af1-1b93cf7aab22" providerId="ADAL" clId="{56E9DFAE-DDAD-4FCA-8AED-56B2D15DB479}" dt="2026-02-15T23:32:41.181" v="20158" actId="478"/>
          <ac:spMkLst>
            <pc:docMk/>
            <pc:sldMk cId="2861357872" sldId="6057"/>
            <ac:spMk id="34" creationId="{DC708499-5498-CADB-6A18-3B65C3B3C204}"/>
          </ac:spMkLst>
        </pc:spChg>
        <pc:spChg chg="add mod">
          <ac:chgData name="松浦英宗" userId="9b03fd3a-662f-49ff-9af1-1b93cf7aab22" providerId="ADAL" clId="{56E9DFAE-DDAD-4FCA-8AED-56B2D15DB479}" dt="2026-02-15T23:33:07.643" v="20166" actId="20577"/>
          <ac:spMkLst>
            <pc:docMk/>
            <pc:sldMk cId="2861357872" sldId="6057"/>
            <ac:spMk id="35" creationId="{2D1D6ED8-C0A8-26B5-CBC0-A2E894F5B474}"/>
          </ac:spMkLst>
        </pc:spChg>
        <pc:spChg chg="add mod">
          <ac:chgData name="松浦英宗" userId="9b03fd3a-662f-49ff-9af1-1b93cf7aab22" providerId="ADAL" clId="{56E9DFAE-DDAD-4FCA-8AED-56B2D15DB479}" dt="2026-02-15T23:41:21.533" v="20348" actId="1036"/>
          <ac:spMkLst>
            <pc:docMk/>
            <pc:sldMk cId="2861357872" sldId="6057"/>
            <ac:spMk id="36" creationId="{58E353F5-2AD5-F8EE-A351-631914959FDF}"/>
          </ac:spMkLst>
        </pc:spChg>
        <pc:spChg chg="add mod">
          <ac:chgData name="松浦英宗" userId="9b03fd3a-662f-49ff-9af1-1b93cf7aab22" providerId="ADAL" clId="{56E9DFAE-DDAD-4FCA-8AED-56B2D15DB479}" dt="2026-02-15T23:52:56.916" v="20697" actId="14100"/>
          <ac:spMkLst>
            <pc:docMk/>
            <pc:sldMk cId="2861357872" sldId="6057"/>
            <ac:spMk id="37" creationId="{F35083A2-D414-F078-3C6F-00384D2DEC9D}"/>
          </ac:spMkLst>
        </pc:spChg>
        <pc:spChg chg="add mod or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38" creationId="{45427E09-3BC1-5DAC-2C38-FF8C445C81F0}"/>
          </ac:spMkLst>
        </pc:spChg>
        <pc:spChg chg="mod topLvl">
          <ac:chgData name="松浦英宗" userId="9b03fd3a-662f-49ff-9af1-1b93cf7aab22" providerId="ADAL" clId="{56E9DFAE-DDAD-4FCA-8AED-56B2D15DB479}" dt="2026-02-15T23:50:48.632" v="20528"/>
          <ac:spMkLst>
            <pc:docMk/>
            <pc:sldMk cId="2861357872" sldId="6057"/>
            <ac:spMk id="43" creationId="{97555B84-17B8-1807-1311-D01BF5DB78EB}"/>
          </ac:spMkLst>
        </pc:spChg>
        <pc:spChg chg="mod topLvl">
          <ac:chgData name="松浦英宗" userId="9b03fd3a-662f-49ff-9af1-1b93cf7aab22" providerId="ADAL" clId="{56E9DFAE-DDAD-4FCA-8AED-56B2D15DB479}" dt="2026-02-15T23:52:02.004" v="20618" actId="20577"/>
          <ac:spMkLst>
            <pc:docMk/>
            <pc:sldMk cId="2861357872" sldId="6057"/>
            <ac:spMk id="46" creationId="{CCCBF761-C877-82AE-0F26-828BEA896D46}"/>
          </ac:spMkLst>
        </pc:spChg>
        <pc:spChg chg="mod">
          <ac:chgData name="松浦英宗" userId="9b03fd3a-662f-49ff-9af1-1b93cf7aab22" providerId="ADAL" clId="{56E9DFAE-DDAD-4FCA-8AED-56B2D15DB479}" dt="2026-02-16T00:02:54.006" v="20799" actId="20577"/>
          <ac:spMkLst>
            <pc:docMk/>
            <pc:sldMk cId="2861357872" sldId="6057"/>
            <ac:spMk id="48" creationId="{93CAA11D-65B0-4815-EF12-9D3784EC940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49" creationId="{2E2FEBC5-CFA2-27FA-0534-32E2DB2A6CA1}"/>
          </ac:spMkLst>
        </pc:spChg>
        <pc:spChg chg="mod topLvl">
          <ac:chgData name="松浦英宗" userId="9b03fd3a-662f-49ff-9af1-1b93cf7aab22" providerId="ADAL" clId="{56E9DFAE-DDAD-4FCA-8AED-56B2D15DB479}" dt="2026-02-15T23:50:43.163" v="20526"/>
          <ac:spMkLst>
            <pc:docMk/>
            <pc:sldMk cId="2861357872" sldId="6057"/>
            <ac:spMk id="50" creationId="{144E1DBC-FBD6-CA6E-F72E-FA3FE676B3C8}"/>
          </ac:spMkLst>
        </pc:spChg>
        <pc:spChg chg="mod topLvl">
          <ac:chgData name="松浦英宗" userId="9b03fd3a-662f-49ff-9af1-1b93cf7aab22" providerId="ADAL" clId="{56E9DFAE-DDAD-4FCA-8AED-56B2D15DB479}" dt="2026-02-15T23:51:12.939" v="20536"/>
          <ac:spMkLst>
            <pc:docMk/>
            <pc:sldMk cId="2861357872" sldId="6057"/>
            <ac:spMk id="54" creationId="{E4C6D01B-F8FF-3E77-E888-033923A997F7}"/>
          </ac:spMkLst>
        </pc:spChg>
        <pc:spChg chg="mod">
          <ac:chgData name="松浦英宗" userId="9b03fd3a-662f-49ff-9af1-1b93cf7aab22" providerId="ADAL" clId="{56E9DFAE-DDAD-4FCA-8AED-56B2D15DB479}" dt="2026-02-15T23:52:19.409" v="20651" actId="20577"/>
          <ac:spMkLst>
            <pc:docMk/>
            <pc:sldMk cId="2861357872" sldId="6057"/>
            <ac:spMk id="57" creationId="{7EBC0DA8-5856-ED07-6065-6526BB14A083}"/>
          </ac:spMkLst>
        </pc:spChg>
        <pc:spChg chg="mod topLvl">
          <ac:chgData name="松浦英宗" userId="9b03fd3a-662f-49ff-9af1-1b93cf7aab22" providerId="ADAL" clId="{56E9DFAE-DDAD-4FCA-8AED-56B2D15DB479}" dt="2026-02-16T00:02:57.618" v="20801"/>
          <ac:spMkLst>
            <pc:docMk/>
            <pc:sldMk cId="2861357872" sldId="6057"/>
            <ac:spMk id="59" creationId="{D629B8A7-2F0A-7F02-0137-FBA7EBC6D15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60" creationId="{A094F364-6368-9EFB-CFCB-FA650D5F5C90}"/>
          </ac:spMkLst>
        </pc:spChg>
        <pc:spChg chg="mod topLvl">
          <ac:chgData name="松浦英宗" userId="9b03fd3a-662f-49ff-9af1-1b93cf7aab22" providerId="ADAL" clId="{56E9DFAE-DDAD-4FCA-8AED-56B2D15DB479}" dt="2026-02-15T23:51:06.805" v="20534"/>
          <ac:spMkLst>
            <pc:docMk/>
            <pc:sldMk cId="2861357872" sldId="6057"/>
            <ac:spMk id="61" creationId="{F7B85748-5FCC-DB8A-C6B0-6B4222F8180B}"/>
          </ac:spMkLst>
        </pc:s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9" creationId="{549FD06D-790A-65A7-F506-500332E3F5BF}"/>
          </ac:grpSpMkLst>
        </pc:gr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16" creationId="{DE5A22EA-A955-6F44-0CAB-5F378ACA8D16}"/>
          </ac:grpSpMkLst>
        </pc:grpChg>
        <pc:grpChg chg="mod">
          <ac:chgData name="松浦英宗" userId="9b03fd3a-662f-49ff-9af1-1b93cf7aab22" providerId="ADAL" clId="{56E9DFAE-DDAD-4FCA-8AED-56B2D15DB479}" dt="2026-02-15T23:44:45.221" v="20490" actId="408"/>
          <ac:grpSpMkLst>
            <pc:docMk/>
            <pc:sldMk cId="2861357872" sldId="6057"/>
            <ac:grpSpMk id="28" creationId="{A6C72DA4-36EA-F35B-4673-E34AC3BBF7A3}"/>
          </ac:grpSpMkLst>
        </pc:grpChg>
        <pc:grpChg chg="add mod">
          <ac:chgData name="松浦英宗" userId="9b03fd3a-662f-49ff-9af1-1b93cf7aab22" providerId="ADAL" clId="{56E9DFAE-DDAD-4FCA-8AED-56B2D15DB479}" dt="2026-02-15T23:44:33.081" v="20486" actId="164"/>
          <ac:grpSpMkLst>
            <pc:docMk/>
            <pc:sldMk cId="2861357872" sldId="6057"/>
            <ac:grpSpMk id="39" creationId="{B2591187-929E-528D-40E2-F0F7289FD74D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0" creationId="{2D88A107-9BBF-F372-36AC-AC7E45F93EC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1" creationId="{C25F36B1-B3B0-B9BF-B1C1-7C3D220F46B3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2" creationId="{74153B83-A8F2-1858-63DC-07C934B6191C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4" creationId="{E67CF939-0D7F-2B15-92A7-C1DFA9D7238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52" creationId="{5DE01CCE-32BA-FA5D-B755-81D5BF5D037F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3" creationId="{5BC5CD2A-77C1-D69D-4CF5-F9A6999F6421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5" creationId="{F3752043-D861-C176-12FA-799750CAD273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63" creationId="{0778E33E-52EE-0E78-1E1C-910FF241D32A}"/>
          </ac:grpSpMkLst>
        </pc:grpChg>
        <pc:picChg chg="del mod">
          <ac:chgData name="松浦英宗" userId="9b03fd3a-662f-49ff-9af1-1b93cf7aab22" providerId="ADAL" clId="{56E9DFAE-DDAD-4FCA-8AED-56B2D15DB479}" dt="2026-02-15T23:41:39.370" v="20371" actId="478"/>
          <ac:picMkLst>
            <pc:docMk/>
            <pc:sldMk cId="2861357872" sldId="6057"/>
            <ac:picMk id="4" creationId="{6358BDE1-1103-DE90-6B2B-EB05A36C1F2A}"/>
          </ac:picMkLst>
        </pc:picChg>
        <pc:picChg chg="del">
          <ac:chgData name="松浦英宗" userId="9b03fd3a-662f-49ff-9af1-1b93cf7aab22" providerId="ADAL" clId="{56E9DFAE-DDAD-4FCA-8AED-56B2D15DB479}" dt="2026-02-15T23:41:40.620" v="20372" actId="478"/>
          <ac:picMkLst>
            <pc:docMk/>
            <pc:sldMk cId="2861357872" sldId="6057"/>
            <ac:picMk id="7" creationId="{A305D420-DE90-123A-F3F1-D36C8BFEDD78}"/>
          </ac:picMkLst>
        </pc:picChg>
        <pc:picChg chg="add del mod">
          <ac:chgData name="松浦英宗" userId="9b03fd3a-662f-49ff-9af1-1b93cf7aab22" providerId="ADAL" clId="{56E9DFAE-DDAD-4FCA-8AED-56B2D15DB479}" dt="2026-02-15T23:46:29.262" v="20517" actId="478"/>
          <ac:picMkLst>
            <pc:docMk/>
            <pc:sldMk cId="2861357872" sldId="6057"/>
            <ac:picMk id="24" creationId="{D197D38F-DCAD-BC87-FBB9-4B272B69E351}"/>
          </ac:picMkLst>
        </pc:picChg>
        <pc:picChg chg="add del">
          <ac:chgData name="松浦英宗" userId="9b03fd3a-662f-49ff-9af1-1b93cf7aab22" providerId="ADAL" clId="{56E9DFAE-DDAD-4FCA-8AED-56B2D15DB479}" dt="2026-02-15T23:40:19.629" v="20273" actId="478"/>
          <ac:picMkLst>
            <pc:docMk/>
            <pc:sldMk cId="2861357872" sldId="6057"/>
            <ac:picMk id="33" creationId="{2E5D40CC-679D-3DE6-A491-AC9504ACBB9B}"/>
          </ac:picMkLst>
        </pc:picChg>
        <pc:picChg chg="del mod">
          <ac:chgData name="松浦英宗" userId="9b03fd3a-662f-49ff-9af1-1b93cf7aab22" providerId="ADAL" clId="{56E9DFAE-DDAD-4FCA-8AED-56B2D15DB479}" dt="2026-02-15T23:46:43.210" v="20521" actId="478"/>
          <ac:picMkLst>
            <pc:docMk/>
            <pc:sldMk cId="2861357872" sldId="6057"/>
            <ac:picMk id="51" creationId="{D7635726-D8F2-33A0-29C6-8885302BEFE3}"/>
          </ac:picMkLst>
        </pc:picChg>
        <pc:picChg chg="del mod">
          <ac:chgData name="松浦英宗" userId="9b03fd3a-662f-49ff-9af1-1b93cf7aab22" providerId="ADAL" clId="{56E9DFAE-DDAD-4FCA-8AED-56B2D15DB479}" dt="2026-02-15T23:46:15.769" v="20508" actId="478"/>
          <ac:picMkLst>
            <pc:docMk/>
            <pc:sldMk cId="2861357872" sldId="6057"/>
            <ac:picMk id="62" creationId="{9F07D57E-EA9A-4109-27B1-19BEC3A0CA1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5" creationId="{C4A3D62C-CB06-AB78-1DEB-334B6CDF6F88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6" creationId="{2BE08909-83D4-B7DD-B72B-FF5E736FA28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7" creationId="{5567E25A-935E-BBAF-08CF-B061BC949F79}"/>
          </ac:picMkLst>
        </pc:pic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29" creationId="{88560715-C0CF-BBCB-FEAB-AEC1ED061796}"/>
          </ac:cxnSpMkLst>
        </pc:cxn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31" creationId="{29E3D91F-0699-4512-6DCE-7BDC0446B634}"/>
          </ac:cxnSpMkLst>
        </pc:cxnChg>
        <pc:cxnChg chg="mod">
          <ac:chgData name="松浦英宗" userId="9b03fd3a-662f-49ff-9af1-1b93cf7aab22" providerId="ADAL" clId="{56E9DFAE-DDAD-4FCA-8AED-56B2D15DB479}" dt="2026-02-15T23:44:38.469" v="20488" actId="1076"/>
          <ac:cxnSpMkLst>
            <pc:docMk/>
            <pc:sldMk cId="2861357872" sldId="6057"/>
            <ac:cxnSpMk id="45" creationId="{20D749B4-352C-E773-1994-5D8E2F579732}"/>
          </ac:cxnSpMkLst>
        </pc:cxnChg>
        <pc:cxnChg chg="mod">
          <ac:chgData name="松浦英宗" userId="9b03fd3a-662f-49ff-9af1-1b93cf7aab22" providerId="ADAL" clId="{56E9DFAE-DDAD-4FCA-8AED-56B2D15DB479}" dt="2026-02-15T23:44:42.120" v="20489" actId="571"/>
          <ac:cxnSpMkLst>
            <pc:docMk/>
            <pc:sldMk cId="2861357872" sldId="6057"/>
            <ac:cxnSpMk id="56" creationId="{C6C96520-BD5E-B5E0-FC85-98CF5F506424}"/>
          </ac:cxnSpMkLst>
        </pc:cxnChg>
      </pc:sldChg>
      <pc:sldChg chg="addSp delSp modSp add mod">
        <pc:chgData name="松浦英宗" userId="9b03fd3a-662f-49ff-9af1-1b93cf7aab22" providerId="ADAL" clId="{56E9DFAE-DDAD-4FCA-8AED-56B2D15DB479}" dt="2026-02-16T00:08:42.152" v="20929" actId="1036"/>
        <pc:sldMkLst>
          <pc:docMk/>
          <pc:sldMk cId="4187478869" sldId="6058"/>
        </pc:sldMkLst>
        <pc:spChg chg="add del mod">
          <ac:chgData name="松浦英宗" userId="9b03fd3a-662f-49ff-9af1-1b93cf7aab22" providerId="ADAL" clId="{56E9DFAE-DDAD-4FCA-8AED-56B2D15DB479}" dt="2026-02-15T23:57:49.517" v="20748" actId="478"/>
          <ac:spMkLst>
            <pc:docMk/>
            <pc:sldMk cId="4187478869" sldId="6058"/>
            <ac:spMk id="2" creationId="{2041C181-627F-70A2-608B-49F27B1A7019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3" creationId="{29C41A63-5559-978C-F5A0-D579A23B0F2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5" creationId="{0B53DFFD-A130-D3D0-75F7-86DDCCCDEC0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6" creationId="{8BEC0BE3-E18B-BEAD-8174-468E81D2782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8" creationId="{3F8F8A01-2ED7-BC0A-9800-7DA3CA2BA20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3" creationId="{C7A340C8-D0CD-3A1E-30A6-36D9EF9E4F6D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5" creationId="{37493CB4-B7C3-9553-59EE-152E23B45AD2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6" creationId="{38FC4C79-A997-8A7C-D6D4-AF6BD1667DE4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7" creationId="{3DB82759-CF7F-7045-9F46-904BB05A9D58}"/>
          </ac:spMkLst>
        </pc:spChg>
        <pc:spChg chg="add del mod">
          <ac:chgData name="松浦英宗" userId="9b03fd3a-662f-49ff-9af1-1b93cf7aab22" providerId="ADAL" clId="{56E9DFAE-DDAD-4FCA-8AED-56B2D15DB479}" dt="2026-02-16T00:04:25.583" v="20816" actId="20577"/>
          <ac:spMkLst>
            <pc:docMk/>
            <pc:sldMk cId="4187478869" sldId="6058"/>
            <ac:spMk id="34" creationId="{56967708-1DE7-5CA0-62DD-20D906586D5E}"/>
          </ac:spMkLst>
        </pc:spChg>
        <pc:spChg chg="add mod">
          <ac:chgData name="松浦英宗" userId="9b03fd3a-662f-49ff-9af1-1b93cf7aab22" providerId="ADAL" clId="{56E9DFAE-DDAD-4FCA-8AED-56B2D15DB479}" dt="2026-02-16T00:08:42.152" v="20929" actId="1036"/>
          <ac:spMkLst>
            <pc:docMk/>
            <pc:sldMk cId="4187478869" sldId="6058"/>
            <ac:spMk id="35" creationId="{14DB4256-A2F5-D4A4-E586-D212A5058194}"/>
          </ac:spMkLst>
        </pc:spChg>
        <pc:spChg chg="add mod">
          <ac:chgData name="松浦英宗" userId="9b03fd3a-662f-49ff-9af1-1b93cf7aab22" providerId="ADAL" clId="{56E9DFAE-DDAD-4FCA-8AED-56B2D15DB479}" dt="2026-02-15T23:57:42.591" v="20746" actId="208"/>
          <ac:spMkLst>
            <pc:docMk/>
            <pc:sldMk cId="4187478869" sldId="6058"/>
            <ac:spMk id="36" creationId="{89F9FF12-924D-FF9B-5F5A-C545D5981B78}"/>
          </ac:spMkLst>
        </pc:spChg>
        <pc:spChg chg="del">
          <ac:chgData name="松浦英宗" userId="9b03fd3a-662f-49ff-9af1-1b93cf7aab22" providerId="ADAL" clId="{56E9DFAE-DDAD-4FCA-8AED-56B2D15DB479}" dt="2026-02-15T23:36:56.267" v="20178" actId="478"/>
          <ac:spMkLst>
            <pc:docMk/>
            <pc:sldMk cId="4187478869" sldId="6058"/>
            <ac:spMk id="37" creationId="{B1B54667-1C00-BFE5-2819-F5EE67E363EF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8" creationId="{E480B9DC-76DB-C3E7-A433-24A537BC6E33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9" creationId="{9AF7EA8F-A1FA-59BC-F795-99069973C981}"/>
          </ac:spMkLst>
        </pc:spChg>
        <pc:spChg chg="mod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2" creationId="{2C2A8DF0-BD7A-2024-0EC7-8CD3D0B41964}"/>
          </ac:spMkLst>
        </pc:spChg>
        <pc:spChg chg="mod topLvl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3" creationId="{1ABA0102-3101-4CB5-6A8A-BEFD84E3A4D3}"/>
          </ac:spMkLst>
        </pc:spChg>
        <pc:spChg chg="mod ord topLvl">
          <ac:chgData name="松浦英宗" userId="9b03fd3a-662f-49ff-9af1-1b93cf7aab22" providerId="ADAL" clId="{56E9DFAE-DDAD-4FCA-8AED-56B2D15DB479}" dt="2026-02-16T00:05:46.148" v="20846"/>
          <ac:spMkLst>
            <pc:docMk/>
            <pc:sldMk cId="4187478869" sldId="6058"/>
            <ac:spMk id="52" creationId="{D878C693-C76E-E679-8DE6-74510DA5CA11}"/>
          </ac:spMkLst>
        </pc:spChg>
        <pc:spChg chg="mod ord topLvl">
          <ac:chgData name="松浦英宗" userId="9b03fd3a-662f-49ff-9af1-1b93cf7aab22" providerId="ADAL" clId="{56E9DFAE-DDAD-4FCA-8AED-56B2D15DB479}" dt="2026-02-16T00:05:57.220" v="20848"/>
          <ac:spMkLst>
            <pc:docMk/>
            <pc:sldMk cId="4187478869" sldId="6058"/>
            <ac:spMk id="54" creationId="{04AC619D-E107-1285-44BA-163E4F9626D9}"/>
          </ac:spMkLst>
        </pc:spChg>
        <pc:spChg chg="mod ord topLvl">
          <ac:chgData name="松浦英宗" userId="9b03fd3a-662f-49ff-9af1-1b93cf7aab22" providerId="ADAL" clId="{56E9DFAE-DDAD-4FCA-8AED-56B2D15DB479}" dt="2026-02-16T00:05:25.275" v="20839" actId="21"/>
          <ac:spMkLst>
            <pc:docMk/>
            <pc:sldMk cId="4187478869" sldId="6058"/>
            <ac:spMk id="58" creationId="{FE02943B-0C22-11EF-C7FA-E3D7B44B0358}"/>
          </ac:spMkLst>
        </pc:spChg>
        <pc:spChg chg="mod ord topLvl">
          <ac:chgData name="松浦英宗" userId="9b03fd3a-662f-49ff-9af1-1b93cf7aab22" providerId="ADAL" clId="{56E9DFAE-DDAD-4FCA-8AED-56B2D15DB479}" dt="2026-02-16T00:05:27.252" v="20840"/>
          <ac:spMkLst>
            <pc:docMk/>
            <pc:sldMk cId="4187478869" sldId="6058"/>
            <ac:spMk id="60" creationId="{C49CED3A-42E9-35F7-BEEC-CA3E8E0FBC40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3" creationId="{B22093CE-58A7-3CEA-3027-2B7108571AE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4" creationId="{2B88B6D7-07DB-A1CE-243D-EBA7A66768B4}"/>
          </ac:spMkLst>
        </pc:spChg>
        <pc:spChg chg="mod topLvl">
          <ac:chgData name="松浦英宗" userId="9b03fd3a-662f-49ff-9af1-1b93cf7aab22" providerId="ADAL" clId="{56E9DFAE-DDAD-4FCA-8AED-56B2D15DB479}" dt="2026-02-15T23:54:37.842" v="20737" actId="164"/>
          <ac:spMkLst>
            <pc:docMk/>
            <pc:sldMk cId="4187478869" sldId="6058"/>
            <ac:spMk id="65" creationId="{0C0913D1-A9B8-DB7A-8965-FAC25BB260B6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8" creationId="{CA6AD9AE-74F6-A243-222C-D140E4F5C54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9" creationId="{339F2BDB-1185-216D-30DF-A1931362E680}"/>
          </ac:spMkLst>
        </pc:spChg>
        <pc:spChg chg="mod topLvl">
          <ac:chgData name="松浦英宗" userId="9b03fd3a-662f-49ff-9af1-1b93cf7aab22" providerId="ADAL" clId="{56E9DFAE-DDAD-4FCA-8AED-56B2D15DB479}" dt="2026-02-15T23:54:42.834" v="20738" actId="164"/>
          <ac:spMkLst>
            <pc:docMk/>
            <pc:sldMk cId="4187478869" sldId="6058"/>
            <ac:spMk id="70" creationId="{DA45F018-C163-C020-D060-9BF8F2FEE2FA}"/>
          </ac:spMkLst>
        </pc:spChg>
        <pc:spChg chg="add mod">
          <ac:chgData name="松浦英宗" userId="9b03fd3a-662f-49ff-9af1-1b93cf7aab22" providerId="ADAL" clId="{56E9DFAE-DDAD-4FCA-8AED-56B2D15DB479}" dt="2026-02-15T23:33:10.282" v="20167"/>
          <ac:spMkLst>
            <pc:docMk/>
            <pc:sldMk cId="4187478869" sldId="6058"/>
            <ac:spMk id="73" creationId="{7C0A5B50-01DF-E241-A63B-0EF9B09FEB82}"/>
          </ac:spMkLst>
        </pc:spChg>
        <pc:spChg chg="add mod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74" creationId="{2E2328C3-C773-A267-E1CA-CF878B3FF81D}"/>
          </ac:spMkLst>
        </pc:spChg>
        <pc:spChg chg="add mod">
          <ac:chgData name="松浦英宗" userId="9b03fd3a-662f-49ff-9af1-1b93cf7aab22" providerId="ADAL" clId="{56E9DFAE-DDAD-4FCA-8AED-56B2D15DB479}" dt="2026-02-15T23:53:52.060" v="20729" actId="164"/>
          <ac:spMkLst>
            <pc:docMk/>
            <pc:sldMk cId="4187478869" sldId="6058"/>
            <ac:spMk id="75" creationId="{6235D793-D42C-A4BF-D016-A8E310E20692}"/>
          </ac:spMkLst>
        </pc:spChg>
        <pc:spChg chg="add mod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81" creationId="{C5477314-DDCE-DD67-A50B-849946D5A5C1}"/>
          </ac:spMkLst>
        </pc:s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56" creationId="{D09F7492-920B-22B1-4EAE-43F835F3C9E0}"/>
          </ac:grpSpMkLst>
        </pc:gr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66" creationId="{AEFD403D-9856-79C2-A3D8-0DDE02ADE0AB}"/>
          </ac:grpSpMkLst>
        </pc:grpChg>
        <pc:grpChg chg="add mod">
          <ac:chgData name="松浦英宗" userId="9b03fd3a-662f-49ff-9af1-1b93cf7aab22" providerId="ADAL" clId="{56E9DFAE-DDAD-4FCA-8AED-56B2D15DB479}" dt="2026-02-15T23:55:00.093" v="20741" actId="164"/>
          <ac:grpSpMkLst>
            <pc:docMk/>
            <pc:sldMk cId="4187478869" sldId="6058"/>
            <ac:grpSpMk id="76" creationId="{377440DF-9FA0-04B1-DCA1-29336F936804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7" creationId="{ABA203AE-E1C6-96BB-62B0-CF5FDEACB128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8" creationId="{D8251AD9-9CB5-B814-99B4-F34EF15D616F}"/>
          </ac:grpSpMkLst>
        </pc:grpChg>
        <pc:grpChg chg="add mod">
          <ac:chgData name="松浦英宗" userId="9b03fd3a-662f-49ff-9af1-1b93cf7aab22" providerId="ADAL" clId="{56E9DFAE-DDAD-4FCA-8AED-56B2D15DB479}" dt="2026-02-15T23:55:02.594" v="20742" actId="164"/>
          <ac:grpSpMkLst>
            <pc:docMk/>
            <pc:sldMk cId="4187478869" sldId="6058"/>
            <ac:grpSpMk id="79" creationId="{1FB232BF-448D-9161-3FBC-02333119112C}"/>
          </ac:grpSpMkLst>
        </pc:grpChg>
        <pc:grpChg chg="add mod">
          <ac:chgData name="松浦英宗" userId="9b03fd3a-662f-49ff-9af1-1b93cf7aab22" providerId="ADAL" clId="{56E9DFAE-DDAD-4FCA-8AED-56B2D15DB479}" dt="2026-02-15T23:55:05.086" v="20743" actId="164"/>
          <ac:grpSpMkLst>
            <pc:docMk/>
            <pc:sldMk cId="4187478869" sldId="6058"/>
            <ac:grpSpMk id="80" creationId="{E198B0F2-0264-F7B7-197B-0AB63C497572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2" creationId="{381A06C0-631B-9BE0-5DA2-4E52BDCD6C5A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3" creationId="{35D4C9F7-7408-32BC-0CA6-04CBEBC79555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4" creationId="{C8E66B3C-F536-4B6E-6843-71257178D027}"/>
          </ac:grpSpMkLst>
        </pc:grpChg>
        <pc:grpChg chg="add mod">
          <ac:chgData name="松浦英宗" userId="9b03fd3a-662f-49ff-9af1-1b93cf7aab22" providerId="ADAL" clId="{56E9DFAE-DDAD-4FCA-8AED-56B2D15DB479}" dt="2026-02-16T00:08:37.482" v="20912" actId="164"/>
          <ac:grpSpMkLst>
            <pc:docMk/>
            <pc:sldMk cId="4187478869" sldId="6058"/>
            <ac:grpSpMk id="85" creationId="{A0EB8134-A66D-8C24-D2A1-581586AEB65D}"/>
          </ac:grpSpMkLst>
        </pc:grpChg>
        <pc:grpChg chg="add mod">
          <ac:chgData name="松浦英宗" userId="9b03fd3a-662f-49ff-9af1-1b93cf7aab22" providerId="ADAL" clId="{56E9DFAE-DDAD-4FCA-8AED-56B2D15DB479}" dt="2026-02-16T00:08:39.193" v="20923" actId="1036"/>
          <ac:grpSpMkLst>
            <pc:docMk/>
            <pc:sldMk cId="4187478869" sldId="6058"/>
            <ac:grpSpMk id="89" creationId="{3A38A8EF-6977-2BEA-0EAE-0BFD113D2E30}"/>
          </ac:grpSpMkLst>
        </pc:grp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7" creationId="{4D29C2D8-2B82-4D6F-CD7D-3DE27B8740BD}"/>
          </ac:picMkLst>
        </pc:pic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33" creationId="{CBAD8BB6-7DA7-048F-22D3-087A28B5D9B4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2" creationId="{2BB30069-530F-AF28-0111-6EC04BA6BF97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7" creationId="{2D857541-14FC-020B-80F5-B476AC44CEC2}"/>
          </ac:picMkLst>
        </pc:picChg>
        <pc:picChg chg="del">
          <ac:chgData name="松浦英宗" userId="9b03fd3a-662f-49ff-9af1-1b93cf7aab22" providerId="ADAL" clId="{56E9DFAE-DDAD-4FCA-8AED-56B2D15DB479}" dt="2026-02-15T23:53:46.494" v="20726" actId="478"/>
          <ac:picMkLst>
            <pc:docMk/>
            <pc:sldMk cId="4187478869" sldId="6058"/>
            <ac:picMk id="71" creationId="{0D968134-8FD8-FF8C-E77B-F05733B1C7B2}"/>
          </ac:picMkLst>
        </pc:picChg>
        <pc:picChg chg="del">
          <ac:chgData name="松浦英宗" userId="9b03fd3a-662f-49ff-9af1-1b93cf7aab22" providerId="ADAL" clId="{56E9DFAE-DDAD-4FCA-8AED-56B2D15DB479}" dt="2026-02-15T23:53:45.443" v="20725" actId="478"/>
          <ac:picMkLst>
            <pc:docMk/>
            <pc:sldMk cId="4187478869" sldId="6058"/>
            <ac:picMk id="72" creationId="{4697B951-92E2-5E43-31DC-D401954BDD8F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6" creationId="{45251B5A-B7D6-28FF-346B-14912311D939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7" creationId="{BAF986AB-DEF7-F6F4-635F-09EE23DF383E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8" creationId="{9F8370F1-2EE3-DBE2-A0C5-892D593DDA87}"/>
          </ac:picMkLst>
        </pc:pic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1" creationId="{E3408C3A-BCA2-6D26-53EF-4DDAB1A64F1F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3" creationId="{328A2D63-727D-8075-84E2-EF6508C9941D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7" creationId="{93777611-B290-2FF5-7873-F82EFECD85D3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9" creationId="{9C64E8BE-1C03-8194-49B5-A72903C284A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00.873" v="22514" actId="47"/>
        <pc:sldMkLst>
          <pc:docMk/>
          <pc:sldMk cId="4006125106" sldId="6059"/>
        </pc:sldMkLst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2" creationId="{563D1F95-24CD-2891-9547-0CD070AF35D1}"/>
          </ac:spMkLst>
        </pc:spChg>
        <pc:spChg chg="mod">
          <ac:chgData name="松浦英宗" userId="9b03fd3a-662f-49ff-9af1-1b93cf7aab22" providerId="ADAL" clId="{56E9DFAE-DDAD-4FCA-8AED-56B2D15DB479}" dt="2026-02-16T00:16:58.429" v="21031"/>
          <ac:spMkLst>
            <pc:docMk/>
            <pc:sldMk cId="4006125106" sldId="6059"/>
            <ac:spMk id="3" creationId="{8CD5A1A7-EE70-5EA5-92C3-3BB2CAC6E081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" creationId="{44910A85-16FC-2967-446F-72D953D43ECE}"/>
          </ac:spMkLst>
        </pc:spChg>
        <pc:spChg chg="add mod topLvl">
          <ac:chgData name="松浦英宗" userId="9b03fd3a-662f-49ff-9af1-1b93cf7aab22" providerId="ADAL" clId="{56E9DFAE-DDAD-4FCA-8AED-56B2D15DB479}" dt="2026-02-16T00:22:40.393" v="21136" actId="207"/>
          <ac:spMkLst>
            <pc:docMk/>
            <pc:sldMk cId="4006125106" sldId="6059"/>
            <ac:spMk id="5" creationId="{D5F1AB2D-EFF2-D1EF-5387-4FB9180BA0F5}"/>
          </ac:spMkLst>
        </pc:spChg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6" creationId="{2E67D06C-E028-0D28-E94E-CCF2F20DDB5F}"/>
          </ac:spMkLst>
        </pc:spChg>
        <pc:spChg chg="mod topLvl">
          <ac:chgData name="松浦英宗" userId="9b03fd3a-662f-49ff-9af1-1b93cf7aab22" providerId="ADAL" clId="{56E9DFAE-DDAD-4FCA-8AED-56B2D15DB479}" dt="2026-02-16T00:17:08.503" v="21035"/>
          <ac:spMkLst>
            <pc:docMk/>
            <pc:sldMk cId="4006125106" sldId="6059"/>
            <ac:spMk id="7" creationId="{321C17A0-523B-B950-CD7C-E1F33146F5F6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8" creationId="{5511B634-394A-801D-6A64-9F39BDD0B37A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9" creationId="{CCD1AED3-830D-3812-8570-16E90782A8F4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1" creationId="{9AAAB48D-EAA2-B933-0935-0F1E617E4509}"/>
          </ac:spMkLst>
        </pc:spChg>
        <pc:spChg chg="mod">
          <ac:chgData name="松浦英宗" userId="9b03fd3a-662f-49ff-9af1-1b93cf7aab22" providerId="ADAL" clId="{56E9DFAE-DDAD-4FCA-8AED-56B2D15DB479}" dt="2026-02-16T00:21:19.718" v="21082"/>
          <ac:spMkLst>
            <pc:docMk/>
            <pc:sldMk cId="4006125106" sldId="6059"/>
            <ac:spMk id="12" creationId="{2640B237-C278-019B-CF4E-8B1F17891D0F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4" creationId="{2F677B1C-C2DB-C28E-A543-2CEEA98A8A2A}"/>
          </ac:spMkLst>
        </pc:spChg>
        <pc:spChg chg="mod topLvl">
          <ac:chgData name="松浦英宗" userId="9b03fd3a-662f-49ff-9af1-1b93cf7aab22" providerId="ADAL" clId="{56E9DFAE-DDAD-4FCA-8AED-56B2D15DB479}" dt="2026-02-16T00:21:25.454" v="21084"/>
          <ac:spMkLst>
            <pc:docMk/>
            <pc:sldMk cId="4006125106" sldId="6059"/>
            <ac:spMk id="15" creationId="{FBABCFBB-15EA-61B9-C2BA-12D4DC350A82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7" creationId="{A70D4E82-5488-09EC-923C-FE290E76FE2F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18" creationId="{7734DDB4-B656-C18A-6E5E-5956F5E7CCA1}"/>
          </ac:spMkLst>
        </pc:spChg>
        <pc:spChg chg="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1" creationId="{E86E685C-AC3B-60D8-0F7A-8AFB4173A28B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24" creationId="{2FACD89F-A832-034A-3B98-B42CF63B87B8}"/>
          </ac:spMkLst>
        </pc:spChg>
        <pc:spChg chg="add del mod">
          <ac:chgData name="松浦英宗" userId="9b03fd3a-662f-49ff-9af1-1b93cf7aab22" providerId="ADAL" clId="{56E9DFAE-DDAD-4FCA-8AED-56B2D15DB479}" dt="2026-02-16T00:11:44.006" v="20957" actId="478"/>
          <ac:spMkLst>
            <pc:docMk/>
            <pc:sldMk cId="4006125106" sldId="6059"/>
            <ac:spMk id="26" creationId="{5526EB6C-2D58-E341-5A63-5AA38ADB6FA5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9" creationId="{EF7F540E-9457-087E-178E-ABB6ED05648A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32" creationId="{231CF5D5-50C5-0C3A-5B08-E899270F3F76}"/>
          </ac:spMkLst>
        </pc:spChg>
        <pc:spChg chg="add mod">
          <ac:chgData name="松浦英宗" userId="9b03fd3a-662f-49ff-9af1-1b93cf7aab22" providerId="ADAL" clId="{56E9DFAE-DDAD-4FCA-8AED-56B2D15DB479}" dt="2026-02-16T00:23:35.892" v="21184" actId="1076"/>
          <ac:spMkLst>
            <pc:docMk/>
            <pc:sldMk cId="4006125106" sldId="6059"/>
            <ac:spMk id="37" creationId="{4493D832-16BB-DBBB-8207-99576A8BEDAE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5" creationId="{B347F54A-4747-D8CA-220C-C98A4402C8F2}"/>
          </ac:spMkLst>
        </pc:spChg>
        <pc:spChg chg="mod">
          <ac:chgData name="松浦英宗" userId="9b03fd3a-662f-49ff-9af1-1b93cf7aab22" providerId="ADAL" clId="{56E9DFAE-DDAD-4FCA-8AED-56B2D15DB479}" dt="2026-02-16T00:20:44.175" v="21074" actId="20577"/>
          <ac:spMkLst>
            <pc:docMk/>
            <pc:sldMk cId="4006125106" sldId="6059"/>
            <ac:spMk id="48" creationId="{F8923B8D-C26A-BB39-45D2-FC28D4243656}"/>
          </ac:spMkLst>
        </pc:spChg>
        <pc:spChg chg="add 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50" creationId="{B22CEFE3-E771-CB85-BAB5-9DD8E88CEE91}"/>
          </ac:spMkLst>
        </pc:spChg>
        <pc:spChg chg="mod topLvl">
          <ac:chgData name="松浦英宗" userId="9b03fd3a-662f-49ff-9af1-1b93cf7aab22" providerId="ADAL" clId="{56E9DFAE-DDAD-4FCA-8AED-56B2D15DB479}" dt="2026-02-16T00:21:34.699" v="21096" actId="20577"/>
          <ac:spMkLst>
            <pc:docMk/>
            <pc:sldMk cId="4006125106" sldId="6059"/>
            <ac:spMk id="51" creationId="{211CB9A5-B259-A205-8FC5-F31DB7CF7E5D}"/>
          </ac:spMkLst>
        </pc:spChg>
        <pc:spChg chg="add mod">
          <ac:chgData name="松浦英宗" userId="9b03fd3a-662f-49ff-9af1-1b93cf7aab22" providerId="ADAL" clId="{56E9DFAE-DDAD-4FCA-8AED-56B2D15DB479}" dt="2026-02-16T00:23:46.624" v="21210" actId="164"/>
          <ac:spMkLst>
            <pc:docMk/>
            <pc:sldMk cId="4006125106" sldId="6059"/>
            <ac:spMk id="52" creationId="{CD8C6260-1904-F76F-DA10-5571366334C6}"/>
          </ac:spMkLst>
        </pc:s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0" creationId="{BFDE93ED-0DBC-2628-C724-E23F25180016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3" creationId="{098B40DE-3F11-ACD0-DAC4-97719580FD18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6" creationId="{C985C317-CCAB-6DF0-D41E-8E0896C18836}"/>
          </ac:grpSpMkLst>
        </pc:grpChg>
        <pc:grpChg chg="mod">
          <ac:chgData name="松浦英宗" userId="9b03fd3a-662f-49ff-9af1-1b93cf7aab22" providerId="ADAL" clId="{56E9DFAE-DDAD-4FCA-8AED-56B2D15DB479}" dt="2026-02-16T00:12:35.869" v="21007" actId="552"/>
          <ac:grpSpMkLst>
            <pc:docMk/>
            <pc:sldMk cId="4006125106" sldId="6059"/>
            <ac:grpSpMk id="22" creationId="{5EE34F54-415B-0241-09C7-26D2BBE7A88A}"/>
          </ac:grpSpMkLst>
        </pc:grpChg>
        <pc:grpChg chg="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27" creationId="{2B3962D5-C517-196B-2934-B7C6138902EA}"/>
          </ac:grpSpMkLst>
        </pc:grpChg>
        <pc:grpChg chg="mod">
          <ac:chgData name="松浦英宗" userId="9b03fd3a-662f-49ff-9af1-1b93cf7aab22" providerId="ADAL" clId="{56E9DFAE-DDAD-4FCA-8AED-56B2D15DB479}" dt="2026-02-16T00:12:40.757" v="21009" actId="553"/>
          <ac:grpSpMkLst>
            <pc:docMk/>
            <pc:sldMk cId="4006125106" sldId="6059"/>
            <ac:grpSpMk id="30" creationId="{A4C8437A-BA33-AF9B-2906-1FCC82668D2A}"/>
          </ac:grpSpMkLst>
        </pc:grpChg>
        <pc:grpChg chg="mod">
          <ac:chgData name="松浦英宗" userId="9b03fd3a-662f-49ff-9af1-1b93cf7aab22" providerId="ADAL" clId="{56E9DFAE-DDAD-4FCA-8AED-56B2D15DB479}" dt="2026-02-16T00:12:17.060" v="21003" actId="1035"/>
          <ac:grpSpMkLst>
            <pc:docMk/>
            <pc:sldMk cId="4006125106" sldId="6059"/>
            <ac:grpSpMk id="42" creationId="{C2C23AA9-773B-186C-BFDA-87FC4E1C2923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3" creationId="{59D1A6A3-360D-A516-045D-662E69ADCB4D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6" creationId="{AA23005F-8B7F-6688-F88C-1AF71F7253FF}"/>
          </ac:grpSpMkLst>
        </pc:grpChg>
        <pc:grpChg chg="mod">
          <ac:chgData name="松浦英宗" userId="9b03fd3a-662f-49ff-9af1-1b93cf7aab22" providerId="ADAL" clId="{56E9DFAE-DDAD-4FCA-8AED-56B2D15DB479}" dt="2026-02-16T00:12:57.036" v="21029" actId="12788"/>
          <ac:grpSpMkLst>
            <pc:docMk/>
            <pc:sldMk cId="4006125106" sldId="6059"/>
            <ac:grpSpMk id="49" creationId="{9F706F31-606A-A9DE-8E73-AA14336E6DCC}"/>
          </ac:grpSpMkLst>
        </pc:grpChg>
        <pc:grpChg chg="mod">
          <ac:chgData name="松浦英宗" userId="9b03fd3a-662f-49ff-9af1-1b93cf7aab22" providerId="ADAL" clId="{56E9DFAE-DDAD-4FCA-8AED-56B2D15DB479}" dt="2026-02-16T00:23:46.624" v="21210" actId="164"/>
          <ac:grpSpMkLst>
            <pc:docMk/>
            <pc:sldMk cId="4006125106" sldId="6059"/>
            <ac:grpSpMk id="53" creationId="{412E5A34-92FB-8559-48E2-CEE9DE9A11A7}"/>
          </ac:grpSpMkLst>
        </pc:grpChg>
        <pc:grpChg chg="add mod">
          <ac:chgData name="松浦英宗" userId="9b03fd3a-662f-49ff-9af1-1b93cf7aab22" providerId="ADAL" clId="{56E9DFAE-DDAD-4FCA-8AED-56B2D15DB479}" dt="2026-02-16T00:23:12.418" v="21168" actId="164"/>
          <ac:grpSpMkLst>
            <pc:docMk/>
            <pc:sldMk cId="4006125106" sldId="6059"/>
            <ac:grpSpMk id="54" creationId="{92280689-79FD-F9D8-4E8A-DC2B87DB26F1}"/>
          </ac:grpSpMkLst>
        </pc:grpChg>
        <pc:grpChg chg="add mod">
          <ac:chgData name="松浦英宗" userId="9b03fd3a-662f-49ff-9af1-1b93cf7aab22" providerId="ADAL" clId="{56E9DFAE-DDAD-4FCA-8AED-56B2D15DB479}" dt="2026-02-16T00:23:48.830" v="21226" actId="1036"/>
          <ac:grpSpMkLst>
            <pc:docMk/>
            <pc:sldMk cId="4006125106" sldId="6059"/>
            <ac:grpSpMk id="55" creationId="{2B6CA305-BE84-78B0-593D-1C444C626349}"/>
          </ac:grpSpMkLst>
        </pc:grp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3" creationId="{94ED14E4-0A59-3576-B990-0D3D75C95B93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4" creationId="{AE361427-2B10-B2FE-E06E-0F1B101D8287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5" creationId="{DB0CB803-2F65-0208-FD72-82914B616961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6" creationId="{36D44E82-7A08-B51E-70CB-EB81142D2AD5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38" creationId="{052F93F8-6F16-868B-1D31-86770D905388}"/>
          </ac:picMkLst>
        </pc:picChg>
        <pc:picChg chg="add mod">
          <ac:chgData name="松浦英宗" userId="9b03fd3a-662f-49ff-9af1-1b93cf7aab22" providerId="ADAL" clId="{56E9DFAE-DDAD-4FCA-8AED-56B2D15DB479}" dt="2026-02-16T00:10:45.807" v="20936" actId="571"/>
          <ac:picMkLst>
            <pc:docMk/>
            <pc:sldMk cId="4006125106" sldId="6059"/>
            <ac:picMk id="39" creationId="{0D86C6C1-88C4-491B-0A5D-964273A40AD0}"/>
          </ac:picMkLst>
        </pc:picChg>
        <pc:picChg chg="add mod">
          <ac:chgData name="松浦英宗" userId="9b03fd3a-662f-49ff-9af1-1b93cf7aab22" providerId="ADAL" clId="{56E9DFAE-DDAD-4FCA-8AED-56B2D15DB479}" dt="2026-02-16T00:10:48.194" v="20937" actId="571"/>
          <ac:picMkLst>
            <pc:docMk/>
            <pc:sldMk cId="4006125106" sldId="6059"/>
            <ac:picMk id="40" creationId="{D46C16F1-2275-2AEB-EAD1-C28702A25E8F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41" creationId="{614F52F6-EE43-A86B-D9B5-9CCDADCE40B5}"/>
          </ac:picMkLst>
        </pc:pic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0" creationId="{E7894C68-CD7A-6763-DEE5-644925517930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3" creationId="{F7D1844D-E86C-148A-21DB-6A9D3F77BB21}"/>
          </ac:cxnSpMkLst>
        </pc:cxnChg>
        <pc:cxnChg chg="del">
          <ac:chgData name="松浦英宗" userId="9b03fd3a-662f-49ff-9af1-1b93cf7aab22" providerId="ADAL" clId="{56E9DFAE-DDAD-4FCA-8AED-56B2D15DB479}" dt="2026-02-16T00:11:44.006" v="20957" actId="478"/>
          <ac:cxnSpMkLst>
            <pc:docMk/>
            <pc:sldMk cId="4006125106" sldId="6059"/>
            <ac:cxnSpMk id="25" creationId="{AAD9DC01-7BBD-E1C7-393B-25335E5BD0C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28" creationId="{EEB8D87C-EA1C-E14D-E560-F95B14281157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31" creationId="{BB13000F-4F01-EB5D-5F97-3DE653C0614C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4" creationId="{DC173808-B0A3-A39A-14DB-29779D499C1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7" creationId="{551B1B38-AE6E-21C1-5CC8-F86C87CACA3C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00.873" v="22514" actId="47"/>
        <pc:sldMkLst>
          <pc:docMk/>
          <pc:sldMk cId="2377100456" sldId="6060"/>
        </pc:sldMkLst>
        <pc:spChg chg="add mod">
          <ac:chgData name="松浦英宗" userId="9b03fd3a-662f-49ff-9af1-1b93cf7aab22" providerId="ADAL" clId="{56E9DFAE-DDAD-4FCA-8AED-56B2D15DB479}" dt="2026-02-15T23:33:18.733" v="20171"/>
          <ac:spMkLst>
            <pc:docMk/>
            <pc:sldMk cId="2377100456" sldId="6060"/>
            <ac:spMk id="2" creationId="{107EB645-BEDA-841C-A53F-1C9AF75430B4}"/>
          </ac:spMkLst>
        </pc:spChg>
        <pc:spChg chg="add mod">
          <ac:chgData name="松浦英宗" userId="9b03fd3a-662f-49ff-9af1-1b93cf7aab22" providerId="ADAL" clId="{56E9DFAE-DDAD-4FCA-8AED-56B2D15DB479}" dt="2026-02-16T00:33:21.783" v="21306" actId="6549"/>
          <ac:spMkLst>
            <pc:docMk/>
            <pc:sldMk cId="2377100456" sldId="6060"/>
            <ac:spMk id="3" creationId="{256A66D5-6216-81C4-6CC8-7A35AB04F90D}"/>
          </ac:spMkLst>
        </pc:spChg>
        <pc:spChg chg="add 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4" creationId="{B491C21E-7C4A-E0BE-79C6-961CC58D30AD}"/>
          </ac:spMkLst>
        </pc:spChg>
        <pc:spChg chg="mod">
          <ac:chgData name="松浦英宗" userId="9b03fd3a-662f-49ff-9af1-1b93cf7aab22" providerId="ADAL" clId="{56E9DFAE-DDAD-4FCA-8AED-56B2D15DB479}" dt="2026-02-16T00:33:40.062" v="21333" actId="20577"/>
          <ac:spMkLst>
            <pc:docMk/>
            <pc:sldMk cId="2377100456" sldId="6060"/>
            <ac:spMk id="7" creationId="{9C67473F-C92C-7A03-898E-54984B4C86EB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8" creationId="{81BD9E10-2A7C-E7AC-6497-0B3CA945A360}"/>
          </ac:spMkLst>
        </pc:spChg>
        <pc:spChg chg="mod">
          <ac:chgData name="松浦英宗" userId="9b03fd3a-662f-49ff-9af1-1b93cf7aab22" providerId="ADAL" clId="{56E9DFAE-DDAD-4FCA-8AED-56B2D15DB479}" dt="2026-02-16T00:33:58.037" v="21352" actId="20577"/>
          <ac:spMkLst>
            <pc:docMk/>
            <pc:sldMk cId="2377100456" sldId="6060"/>
            <ac:spMk id="10" creationId="{85E234EC-F615-D2C9-FBA4-5A51126B7DA9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11" creationId="{46655E5A-26B7-7523-8A9B-0EC18D9A799D}"/>
          </ac:spMkLst>
        </pc:spChg>
        <pc:spChg chg="add mod">
          <ac:chgData name="松浦英宗" userId="9b03fd3a-662f-49ff-9af1-1b93cf7aab22" providerId="ADAL" clId="{56E9DFAE-DDAD-4FCA-8AED-56B2D15DB479}" dt="2026-02-16T00:32:54.521" v="21277" actId="20577"/>
          <ac:spMkLst>
            <pc:docMk/>
            <pc:sldMk cId="2377100456" sldId="6060"/>
            <ac:spMk id="15" creationId="{A1320288-F582-1C36-E41B-3333499421FB}"/>
          </ac:spMkLst>
        </pc:s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5" creationId="{72456264-7E29-B54C-413F-8FED2BE1D0C5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6" creationId="{133D0978-948D-8A2E-7932-2C7789EF9A53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9" creationId="{E570F5E8-B472-E616-9CE4-05B384B53295}"/>
          </ac:grpSpMkLst>
        </pc:grpChg>
        <pc:grpChg chg="add mod">
          <ac:chgData name="松浦英宗" userId="9b03fd3a-662f-49ff-9af1-1b93cf7aab22" providerId="ADAL" clId="{56E9DFAE-DDAD-4FCA-8AED-56B2D15DB479}" dt="2026-02-16T00:35:08.405" v="21390" actId="1035"/>
          <ac:grpSpMkLst>
            <pc:docMk/>
            <pc:sldMk cId="2377100456" sldId="6060"/>
            <ac:grpSpMk id="16" creationId="{066D1BEE-D62A-1342-274D-18DB83DC2BCE}"/>
          </ac:grpSpMkLst>
        </pc:grp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2" creationId="{8EEB2347-FAB1-1EA0-AFD6-2C3A6F82335B}"/>
          </ac:cxnSpMkLst>
        </pc:cxn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4" creationId="{84A19A0C-A7A7-54E0-0230-84D6F988FF83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6T01:29:00.873" v="22514" actId="47"/>
        <pc:sldMkLst>
          <pc:docMk/>
          <pc:sldMk cId="4222324580" sldId="6061"/>
        </pc:sldMkLst>
        <pc:spChg chg="add mod">
          <ac:chgData name="松浦英宗" userId="9b03fd3a-662f-49ff-9af1-1b93cf7aab22" providerId="ADAL" clId="{56E9DFAE-DDAD-4FCA-8AED-56B2D15DB479}" dt="2026-02-15T23:33:20.528" v="20174" actId="1036"/>
          <ac:spMkLst>
            <pc:docMk/>
            <pc:sldMk cId="4222324580" sldId="6061"/>
            <ac:spMk id="2" creationId="{7A5E5F5B-EA3F-0D5F-25BC-0351C2D836A0}"/>
          </ac:spMkLst>
        </pc:spChg>
        <pc:spChg chg="add mod ord">
          <ac:chgData name="松浦英宗" userId="9b03fd3a-662f-49ff-9af1-1b93cf7aab22" providerId="ADAL" clId="{56E9DFAE-DDAD-4FCA-8AED-56B2D15DB479}" dt="2026-02-16T00:46:08.071" v="21644" actId="207"/>
          <ac:spMkLst>
            <pc:docMk/>
            <pc:sldMk cId="4222324580" sldId="6061"/>
            <ac:spMk id="3" creationId="{398C3E22-ED56-7FDE-2513-D62037B25C86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4" creationId="{12A4DC97-2069-4734-65E7-4C8479BA2BF0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5" creationId="{FE11D186-03A9-CD14-B128-592DC1E1B8B8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6" creationId="{4FC06C22-1F4B-63A2-A5B3-1F8930E3B1E3}"/>
          </ac:spMkLst>
        </pc:spChg>
        <pc:spChg chg="add mod">
          <ac:chgData name="松浦英宗" userId="9b03fd3a-662f-49ff-9af1-1b93cf7aab22" providerId="ADAL" clId="{56E9DFAE-DDAD-4FCA-8AED-56B2D15DB479}" dt="2026-02-16T00:44:16.384" v="21542" actId="20577"/>
          <ac:spMkLst>
            <pc:docMk/>
            <pc:sldMk cId="4222324580" sldId="6061"/>
            <ac:spMk id="8" creationId="{4AB9A1C3-2211-77B5-9CC4-856595B27D28}"/>
          </ac:spMkLst>
        </pc:spChg>
        <pc:spChg chg="add mod">
          <ac:chgData name="松浦英宗" userId="9b03fd3a-662f-49ff-9af1-1b93cf7aab22" providerId="ADAL" clId="{56E9DFAE-DDAD-4FCA-8AED-56B2D15DB479}" dt="2026-02-16T00:44:47.112" v="21560" actId="20577"/>
          <ac:spMkLst>
            <pc:docMk/>
            <pc:sldMk cId="4222324580" sldId="6061"/>
            <ac:spMk id="10" creationId="{358FA28E-BB59-E930-A862-5B7C1B59DD17}"/>
          </ac:spMkLst>
        </pc:spChg>
        <pc:spChg chg="mod">
          <ac:chgData name="松浦英宗" userId="9b03fd3a-662f-49ff-9af1-1b93cf7aab22" providerId="ADAL" clId="{56E9DFAE-DDAD-4FCA-8AED-56B2D15DB479}" dt="2026-02-16T00:45:04.037" v="21575" actId="20577"/>
          <ac:spMkLst>
            <pc:docMk/>
            <pc:sldMk cId="4222324580" sldId="6061"/>
            <ac:spMk id="14" creationId="{F346DE31-CF2E-78B3-0C4D-2E662C387A49}"/>
          </ac:spMkLst>
        </pc:spChg>
        <pc:spChg chg="mod">
          <ac:chgData name="松浦英宗" userId="9b03fd3a-662f-49ff-9af1-1b93cf7aab22" providerId="ADAL" clId="{56E9DFAE-DDAD-4FCA-8AED-56B2D15DB479}" dt="2026-02-16T00:45:10.492" v="21590" actId="20577"/>
          <ac:spMkLst>
            <pc:docMk/>
            <pc:sldMk cId="4222324580" sldId="6061"/>
            <ac:spMk id="16" creationId="{ECE4CAD6-56CB-FAA7-514B-5DC27EA9C234}"/>
          </ac:spMkLst>
        </pc:spChg>
        <pc:spChg chg="add mod">
          <ac:chgData name="松浦英宗" userId="9b03fd3a-662f-49ff-9af1-1b93cf7aab22" providerId="ADAL" clId="{56E9DFAE-DDAD-4FCA-8AED-56B2D15DB479}" dt="2026-02-16T00:46:19.607" v="21661" actId="164"/>
          <ac:spMkLst>
            <pc:docMk/>
            <pc:sldMk cId="4222324580" sldId="6061"/>
            <ac:spMk id="18" creationId="{2C836620-DE8D-208B-46B3-D5592581691E}"/>
          </ac:spMkLst>
        </pc:s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1" creationId="{ED4E26C2-B5A9-F0A5-54C9-E9325D5DB57D}"/>
          </ac:grpSpMkLst>
        </pc:gr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2" creationId="{3352B066-C7E7-C6E3-0E5E-B25021B65430}"/>
          </ac:grpSpMkLst>
        </pc:grpChg>
        <pc:grpChg chg="add mod">
          <ac:chgData name="松浦英宗" userId="9b03fd3a-662f-49ff-9af1-1b93cf7aab22" providerId="ADAL" clId="{56E9DFAE-DDAD-4FCA-8AED-56B2D15DB479}" dt="2026-02-16T00:46:19.607" v="21661" actId="164"/>
          <ac:grpSpMkLst>
            <pc:docMk/>
            <pc:sldMk cId="4222324580" sldId="6061"/>
            <ac:grpSpMk id="17" creationId="{E5E4B3CF-2654-3C35-2F4F-00EB9F1DF8A8}"/>
          </ac:grpSpMkLst>
        </pc:grpChg>
        <pc:grpChg chg="add mod">
          <ac:chgData name="松浦英宗" userId="9b03fd3a-662f-49ff-9af1-1b93cf7aab22" providerId="ADAL" clId="{56E9DFAE-DDAD-4FCA-8AED-56B2D15DB479}" dt="2026-02-16T00:46:22.268" v="21672" actId="1035"/>
          <ac:grpSpMkLst>
            <pc:docMk/>
            <pc:sldMk cId="4222324580" sldId="6061"/>
            <ac:grpSpMk id="19" creationId="{E0EE33D7-5DD2-3664-D3CC-CED1F0657BFF}"/>
          </ac:grpSpMkLst>
        </pc:grp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7" creationId="{2E68D21C-3FED-C064-6FE8-D209D192E3E8}"/>
          </ac:cxnSpMkLst>
        </pc:cxn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9" creationId="{B4609742-9B03-B810-304A-908F5E333374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3" creationId="{5BB6BFD4-E392-C9DF-1EFF-E841BF8FAD53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5" creationId="{803EDD1B-1CA6-DBDE-38EA-9FFE0E0909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00.873" v="22514" actId="47"/>
        <pc:sldMkLst>
          <pc:docMk/>
          <pc:sldMk cId="358737262" sldId="6062"/>
        </pc:sldMkLst>
        <pc:spChg chg="add mod">
          <ac:chgData name="松浦英宗" userId="9b03fd3a-662f-49ff-9af1-1b93cf7aab22" providerId="ADAL" clId="{56E9DFAE-DDAD-4FCA-8AED-56B2D15DB479}" dt="2026-02-15T23:33:21.508" v="20175"/>
          <ac:spMkLst>
            <pc:docMk/>
            <pc:sldMk cId="358737262" sldId="6062"/>
            <ac:spMk id="2" creationId="{CD3FC503-B6D8-F5B7-A10C-92E78C2B2A8E}"/>
          </ac:spMkLst>
        </pc:spChg>
        <pc:spChg chg="add mod ord">
          <ac:chgData name="松浦英宗" userId="9b03fd3a-662f-49ff-9af1-1b93cf7aab22" providerId="ADAL" clId="{56E9DFAE-DDAD-4FCA-8AED-56B2D15DB479}" dt="2026-02-16T00:48:25.010" v="21676" actId="207"/>
          <ac:spMkLst>
            <pc:docMk/>
            <pc:sldMk cId="358737262" sldId="6062"/>
            <ac:spMk id="3" creationId="{4C1CAD04-DA4E-0737-26BF-4E99EA9252E4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4" creationId="{9A274C71-4E86-881B-AC85-1885D4004399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5" creationId="{BD7DF9B9-55D9-C803-19EF-099F4ADF6752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7" creationId="{FF88704C-CAF6-514B-F1A8-85582A07C625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8" creationId="{87A762F9-419F-5CC7-1412-9D0C123B92EC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9" creationId="{D634CCD4-9BB8-88E9-44E2-F84F60970238}"/>
          </ac:spMkLst>
        </pc:spChg>
        <pc:spChg chg="add mod or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10" creationId="{7154FCF2-E90A-4BB2-E630-396B5C65915F}"/>
          </ac:spMkLst>
        </pc:spChg>
        <pc:grpChg chg="add mod">
          <ac:chgData name="松浦英宗" userId="9b03fd3a-662f-49ff-9af1-1b93cf7aab22" providerId="ADAL" clId="{56E9DFAE-DDAD-4FCA-8AED-56B2D15DB479}" dt="2026-02-16T00:52:19.884" v="21864" actId="1036"/>
          <ac:grpSpMkLst>
            <pc:docMk/>
            <pc:sldMk cId="358737262" sldId="6062"/>
            <ac:grpSpMk id="6" creationId="{24008462-F2AC-04C7-22EE-E94BBBC1BA92}"/>
          </ac:grpSpMkLst>
        </pc:grpChg>
        <pc:grpChg chg="add mod">
          <ac:chgData name="松浦英宗" userId="9b03fd3a-662f-49ff-9af1-1b93cf7aab22" providerId="ADAL" clId="{56E9DFAE-DDAD-4FCA-8AED-56B2D15DB479}" dt="2026-02-16T00:58:16.072" v="22012" actId="12789"/>
          <ac:grpSpMkLst>
            <pc:docMk/>
            <pc:sldMk cId="358737262" sldId="6062"/>
            <ac:grpSpMk id="11" creationId="{DA6B603E-124D-81E5-7FE1-2A21D477D2E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1:29:00.873" v="22514" actId="47"/>
        <pc:sldMkLst>
          <pc:docMk/>
          <pc:sldMk cId="3362053949" sldId="6063"/>
        </pc:sldMkLst>
        <pc:spChg chg="add mod">
          <ac:chgData name="松浦英宗" userId="9b03fd3a-662f-49ff-9af1-1b93cf7aab22" providerId="ADAL" clId="{56E9DFAE-DDAD-4FCA-8AED-56B2D15DB479}" dt="2026-02-15T23:33:22.232" v="20176"/>
          <ac:spMkLst>
            <pc:docMk/>
            <pc:sldMk cId="3362053949" sldId="6063"/>
            <ac:spMk id="2" creationId="{3247C56D-83DA-BBB8-2F1C-BBA8A9A402B9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3" creationId="{17BFB252-D06F-9862-CB43-EE5E90A1653B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4" creationId="{D4233BC6-45AA-B79C-2764-CAED57C5F43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5" creationId="{1C1FF32F-F807-927B-D3B5-37159883002D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6" creationId="{0E1AA67A-C7DF-510A-D288-85A5AABE087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7" creationId="{E19B1473-04B1-6526-E91F-A2E1038351CA}"/>
          </ac:spMkLst>
        </pc:spChg>
        <pc:spChg chg="add del mod">
          <ac:chgData name="松浦英宗" userId="9b03fd3a-662f-49ff-9af1-1b93cf7aab22" providerId="ADAL" clId="{56E9DFAE-DDAD-4FCA-8AED-56B2D15DB479}" dt="2026-02-16T01:18:54.071" v="22493" actId="20577"/>
          <ac:spMkLst>
            <pc:docMk/>
            <pc:sldMk cId="3362053949" sldId="6063"/>
            <ac:spMk id="9" creationId="{A9121421-C25A-F569-EE1B-0A9BEA4FD03A}"/>
          </ac:spMkLst>
        </pc:spChg>
        <pc:spChg chg="add mod">
          <ac:chgData name="松浦英宗" userId="9b03fd3a-662f-49ff-9af1-1b93cf7aab22" providerId="ADAL" clId="{56E9DFAE-DDAD-4FCA-8AED-56B2D15DB479}" dt="2026-02-16T01:19:01.685" v="22508" actId="20577"/>
          <ac:spMkLst>
            <pc:docMk/>
            <pc:sldMk cId="3362053949" sldId="6063"/>
            <ac:spMk id="11" creationId="{4D143AD5-11FB-3525-3283-B1BE57FA6D67}"/>
          </ac:spMkLst>
        </pc:spChg>
        <pc:spChg chg="mod">
          <ac:chgData name="松浦英宗" userId="9b03fd3a-662f-49ff-9af1-1b93cf7aab22" providerId="ADAL" clId="{56E9DFAE-DDAD-4FCA-8AED-56B2D15DB479}" dt="2026-02-16T01:17:52.139" v="22422" actId="20577"/>
          <ac:spMkLst>
            <pc:docMk/>
            <pc:sldMk cId="3362053949" sldId="6063"/>
            <ac:spMk id="15" creationId="{FB4C688B-A46A-23E1-4BA8-B9272C6D4234}"/>
          </ac:spMkLst>
        </pc:spChg>
        <pc:spChg chg="mod">
          <ac:chgData name="松浦英宗" userId="9b03fd3a-662f-49ff-9af1-1b93cf7aab22" providerId="ADAL" clId="{56E9DFAE-DDAD-4FCA-8AED-56B2D15DB479}" dt="2026-02-16T01:17:58.790" v="22440" actId="20577"/>
          <ac:spMkLst>
            <pc:docMk/>
            <pc:sldMk cId="3362053949" sldId="6063"/>
            <ac:spMk id="17" creationId="{B5762B6F-EA42-614C-4EBD-41E0EAC8AFAA}"/>
          </ac:spMkLst>
        </pc:spChg>
        <pc:spChg chg="mod">
          <ac:chgData name="松浦英宗" userId="9b03fd3a-662f-49ff-9af1-1b93cf7aab22" providerId="ADAL" clId="{56E9DFAE-DDAD-4FCA-8AED-56B2D15DB479}" dt="2026-02-16T01:18:09.010" v="22454" actId="20577"/>
          <ac:spMkLst>
            <pc:docMk/>
            <pc:sldMk cId="3362053949" sldId="6063"/>
            <ac:spMk id="20" creationId="{12F60AF2-DBB4-B4C0-6C65-AA03E7F2C77C}"/>
          </ac:spMkLst>
        </pc:spChg>
        <pc:spChg chg="mod">
          <ac:chgData name="松浦英宗" userId="9b03fd3a-662f-49ff-9af1-1b93cf7aab22" providerId="ADAL" clId="{56E9DFAE-DDAD-4FCA-8AED-56B2D15DB479}" dt="2026-02-16T01:18:33.797" v="22462" actId="20577"/>
          <ac:spMkLst>
            <pc:docMk/>
            <pc:sldMk cId="3362053949" sldId="6063"/>
            <ac:spMk id="22" creationId="{D1A48DA0-7135-7386-070D-3492D98753AC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7" creationId="{7B325EFA-1628-34D9-81FD-A8C33F437B06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8" creationId="{A14E63B6-6C97-2711-0E74-B1AA50372843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9" creationId="{0D5CF4D7-D183-37D2-AE19-90B1C4A67BDA}"/>
          </ac:spMkLst>
        </pc:spChg>
        <pc:grpChg chg="add mod topLvl">
          <ac:chgData name="松浦英宗" userId="9b03fd3a-662f-49ff-9af1-1b93cf7aab22" providerId="ADAL" clId="{56E9DFAE-DDAD-4FCA-8AED-56B2D15DB479}" dt="2026-02-16T01:16:22.693" v="22333" actId="164"/>
          <ac:grpSpMkLst>
            <pc:docMk/>
            <pc:sldMk cId="3362053949" sldId="6063"/>
            <ac:grpSpMk id="12" creationId="{2118F808-C951-DF60-A56D-00E0F3D6144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3" creationId="{A9815A62-2726-FE46-8B7D-15DF8FD52D2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8" creationId="{270FCF89-26D5-1030-69FA-1EE62248078D}"/>
          </ac:grpSpMkLst>
        </pc:grpChg>
        <pc:grpChg chg="add mod">
          <ac:chgData name="松浦英宗" userId="9b03fd3a-662f-49ff-9af1-1b93cf7aab22" providerId="ADAL" clId="{56E9DFAE-DDAD-4FCA-8AED-56B2D15DB479}" dt="2026-02-16T01:10:46.331" v="22261" actId="554"/>
          <ac:grpSpMkLst>
            <pc:docMk/>
            <pc:sldMk cId="3362053949" sldId="6063"/>
            <ac:grpSpMk id="23" creationId="{7237A779-AB18-E9F4-76F9-21EA285075F8}"/>
          </ac:grpSpMkLst>
        </pc:grpChg>
        <pc:grpChg chg="add mod">
          <ac:chgData name="松浦英宗" userId="9b03fd3a-662f-49ff-9af1-1b93cf7aab22" providerId="ADAL" clId="{56E9DFAE-DDAD-4FCA-8AED-56B2D15DB479}" dt="2026-02-16T01:16:15.889" v="22332" actId="12789"/>
          <ac:grpSpMkLst>
            <pc:docMk/>
            <pc:sldMk cId="3362053949" sldId="6063"/>
            <ac:grpSpMk id="30" creationId="{90865B59-8B22-C4B7-022B-5A6783C1A9C0}"/>
          </ac:grpSpMkLst>
        </pc:grpChg>
        <pc:grpChg chg="mod">
          <ac:chgData name="松浦英宗" userId="9b03fd3a-662f-49ff-9af1-1b93cf7aab22" providerId="ADAL" clId="{56E9DFAE-DDAD-4FCA-8AED-56B2D15DB479}" dt="2026-02-16T01:16:28.118" v="22354" actId="1038"/>
          <ac:grpSpMkLst>
            <pc:docMk/>
            <pc:sldMk cId="3362053949" sldId="6063"/>
            <ac:grpSpMk id="31" creationId="{24DEFFDE-9F23-80CA-D34E-1981C4F1637A}"/>
          </ac:grpSpMkLst>
        </pc:grp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4" creationId="{E3BB9B6E-6AF6-6FA5-E828-8F351EAB68F1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5" creationId="{737150FD-FA55-FA5B-10E6-36ABFF967F0B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6" creationId="{157054A1-8A5D-8609-9D6F-34918195D315}"/>
          </ac:picMkLst>
        </pc:picChg>
        <pc:cxnChg chg="add del mod">
          <ac:chgData name="松浦英宗" userId="9b03fd3a-662f-49ff-9af1-1b93cf7aab22" providerId="ADAL" clId="{56E9DFAE-DDAD-4FCA-8AED-56B2D15DB479}" dt="2026-02-16T01:18:50.770" v="22478" actId="478"/>
          <ac:cxnSpMkLst>
            <pc:docMk/>
            <pc:sldMk cId="3362053949" sldId="6063"/>
            <ac:cxnSpMk id="8" creationId="{5B138DB1-5798-62DF-CE14-1DAC8D5B81D1}"/>
          </ac:cxnSpMkLst>
        </pc:cxnChg>
        <pc:cxnChg chg="add 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0" creationId="{A89FCD09-A6E0-C1A9-B3A2-4F4049207C2A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4" creationId="{63E49DAC-774F-876F-524D-457BAF434004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6" creationId="{42E1B103-763D-1DA1-EFF2-D7A02F1C9309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9" creationId="{A797D578-A375-0962-B15F-4CF9DA68BC93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21" creationId="{F5ECC55B-F2FF-1276-E918-1D4766A07A30}"/>
          </ac:cxnSpMkLst>
        </pc:cxnChg>
      </pc:sldChg>
      <pc:sldChg chg="add del">
        <pc:chgData name="松浦英宗" userId="9b03fd3a-662f-49ff-9af1-1b93cf7aab22" providerId="ADAL" clId="{56E9DFAE-DDAD-4FCA-8AED-56B2D15DB479}" dt="2026-02-15T23:44:57.040" v="20493" actId="47"/>
        <pc:sldMkLst>
          <pc:docMk/>
          <pc:sldMk cId="373154700" sldId="60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398E6-6085-B39E-B11D-2040A3A95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56967708-1DE7-5CA0-62DD-20D906586D5E}"/>
              </a:ext>
            </a:extLst>
          </p:cNvPr>
          <p:cNvSpPr/>
          <p:nvPr/>
        </p:nvSpPr>
        <p:spPr>
          <a:xfrm>
            <a:off x="681487" y="241508"/>
            <a:ext cx="11314769" cy="383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chemeClr val="accent2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法人向け業務効率化プラットフォーム「企業の業務をつなぎ価値を生む」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4DB4256-A2F5-D4A4-E586-D212A5058194}"/>
              </a:ext>
            </a:extLst>
          </p:cNvPr>
          <p:cNvSpPr/>
          <p:nvPr/>
        </p:nvSpPr>
        <p:spPr>
          <a:xfrm>
            <a:off x="681487" y="785370"/>
            <a:ext cx="11314769" cy="12489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249238"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本ビジネスモデルは、企業と専門事業者の間に自社サービスを配置し、業務の可視化・最適化を行うプラットフォーム型モデルです。</a:t>
            </a:r>
            <a:endParaRPr lang="en-US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249238"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企業は自社サービスを通じて外部パートナーへ業務を発注し、進捗や成果を一元管理できます。</a:t>
            </a:r>
            <a:endParaRPr lang="en-US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249238"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自社サービスは月額利用料と取引手数料を収益源とし、業務量が増えるほど収益が拡大する設計です。</a:t>
            </a:r>
            <a:endParaRPr lang="en-US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249238"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効率化とコスト削減を実現しながら、持続的にマネタイズできる構造になっています。</a:t>
            </a:r>
            <a:endParaRPr kumimoji="1" lang="ja-JP" altLang="en-US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9F9FF12-924D-FF9B-5F5A-C545D5981B78}"/>
              </a:ext>
            </a:extLst>
          </p:cNvPr>
          <p:cNvSpPr/>
          <p:nvPr/>
        </p:nvSpPr>
        <p:spPr>
          <a:xfrm>
            <a:off x="0" y="0"/>
            <a:ext cx="465826" cy="68579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tIns="108000" rtlCol="0" anchor="ctr"/>
          <a:lstStyle/>
          <a:p>
            <a:pPr>
              <a:spcBef>
                <a:spcPts val="3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ビジネスモデル</a:t>
            </a:r>
          </a:p>
        </p:txBody>
      </p: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3A38A8EF-6977-2BEA-0EAE-0BFD113D2E30}"/>
              </a:ext>
            </a:extLst>
          </p:cNvPr>
          <p:cNvGrpSpPr/>
          <p:nvPr/>
        </p:nvGrpSpPr>
        <p:grpSpPr>
          <a:xfrm>
            <a:off x="1120708" y="2413784"/>
            <a:ext cx="10405706" cy="4200572"/>
            <a:chOff x="1120708" y="2261383"/>
            <a:chExt cx="10405706" cy="4200572"/>
          </a:xfrm>
        </p:grpSpPr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A0EB8134-A66D-8C24-D2A1-581586AEB65D}"/>
                </a:ext>
              </a:extLst>
            </p:cNvPr>
            <p:cNvGrpSpPr/>
            <p:nvPr/>
          </p:nvGrpSpPr>
          <p:grpSpPr>
            <a:xfrm>
              <a:off x="1120708" y="2261383"/>
              <a:ext cx="10405706" cy="4200572"/>
              <a:chOff x="1120708" y="2337585"/>
              <a:chExt cx="10405706" cy="4200572"/>
            </a:xfrm>
          </p:grpSpPr>
          <p:sp>
            <p:nvSpPr>
              <p:cNvPr id="38" name="四角形: 角を丸くする 37">
                <a:extLst>
                  <a:ext uri="{FF2B5EF4-FFF2-40B4-BE49-F238E27FC236}">
                    <a16:creationId xmlns:a16="http://schemas.microsoft.com/office/drawing/2014/main" id="{E480B9DC-76DB-C3E7-A433-24A537BC6E33}"/>
                  </a:ext>
                </a:extLst>
              </p:cNvPr>
              <p:cNvSpPr/>
              <p:nvPr/>
            </p:nvSpPr>
            <p:spPr>
              <a:xfrm>
                <a:off x="1323415" y="4785962"/>
                <a:ext cx="4054135" cy="1752195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rtlCol="0" anchor="t"/>
              <a:lstStyle/>
              <a:p>
                <a:pPr marL="285750" indent="-285750">
                  <a:spcBef>
                    <a:spcPts val="6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発注企業は自社サービス上で業務を依頼し、月額利用料を支払います。</a:t>
                </a:r>
                <a:endParaRPr kumimoji="1" lang="en-US" altLang="ja-JP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  <a:p>
                <a:pPr marL="285750" indent="-285750">
                  <a:spcBef>
                    <a:spcPts val="6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自社サービスは案件管理や品質管理、進捗可視化機能を提供し、企業の業務効率化を支援します。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  <a:p>
                <a:pPr marL="285750" indent="-285750">
                  <a:spcBef>
                    <a:spcPts val="6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l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利用料が安定収益となります。</a:t>
                </a:r>
              </a:p>
            </p:txBody>
          </p:sp>
          <p:sp>
            <p:nvSpPr>
              <p:cNvPr id="39" name="四角形: 角を丸くする 38">
                <a:extLst>
                  <a:ext uri="{FF2B5EF4-FFF2-40B4-BE49-F238E27FC236}">
                    <a16:creationId xmlns:a16="http://schemas.microsoft.com/office/drawing/2014/main" id="{9AF7EA8F-A1FA-59BC-F795-99069973C981}"/>
                  </a:ext>
                </a:extLst>
              </p:cNvPr>
              <p:cNvSpPr/>
              <p:nvPr/>
            </p:nvSpPr>
            <p:spPr>
              <a:xfrm>
                <a:off x="7267755" y="4785962"/>
                <a:ext cx="4054135" cy="1752195"/>
              </a:xfrm>
              <a:prstGeom prst="roundRect">
                <a:avLst/>
              </a:prstGeom>
              <a:solidFill>
                <a:schemeClr val="bg1"/>
              </a:solidFill>
              <a:ln w="95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rtlCol="0" anchor="t"/>
              <a:lstStyle/>
              <a:p>
                <a:pPr marL="285750" indent="-285750">
                  <a:spcBef>
                    <a:spcPts val="6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自社サービスは専門事業者へ案件を紹介し、受注金額の一定割合を手数料として徴収します。</a:t>
                </a:r>
                <a:endParaRPr lang="en-US" altLang="ja-JP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  <a:p>
                <a:pPr marL="285750" indent="-285750">
                  <a:spcBef>
                    <a:spcPts val="600"/>
                  </a:spcBef>
                  <a:buClr>
                    <a:schemeClr val="accent2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案件流通が増えるほど収益が拡大する設計であり、双方の取引活性化が自社の利益成長につながります。</a:t>
                </a:r>
              </a:p>
            </p:txBody>
          </p:sp>
          <p:grpSp>
            <p:nvGrpSpPr>
              <p:cNvPr id="84" name="グループ化 83">
                <a:extLst>
                  <a:ext uri="{FF2B5EF4-FFF2-40B4-BE49-F238E27FC236}">
                    <a16:creationId xmlns:a16="http://schemas.microsoft.com/office/drawing/2014/main" id="{C8E66B3C-F536-4B6E-6843-71257178D027}"/>
                  </a:ext>
                </a:extLst>
              </p:cNvPr>
              <p:cNvGrpSpPr/>
              <p:nvPr/>
            </p:nvGrpSpPr>
            <p:grpSpPr>
              <a:xfrm>
                <a:off x="1120708" y="2337586"/>
                <a:ext cx="2029091" cy="2029091"/>
                <a:chOff x="1120708" y="2337586"/>
                <a:chExt cx="2029091" cy="2029091"/>
              </a:xfrm>
            </p:grpSpPr>
            <p:grpSp>
              <p:nvGrpSpPr>
                <p:cNvPr id="80" name="グループ化 79">
                  <a:extLst>
                    <a:ext uri="{FF2B5EF4-FFF2-40B4-BE49-F238E27FC236}">
                      <a16:creationId xmlns:a16="http://schemas.microsoft.com/office/drawing/2014/main" id="{E198B0F2-0264-F7B7-197B-0AB63C497572}"/>
                    </a:ext>
                  </a:extLst>
                </p:cNvPr>
                <p:cNvGrpSpPr/>
                <p:nvPr/>
              </p:nvGrpSpPr>
              <p:grpSpPr>
                <a:xfrm>
                  <a:off x="1120708" y="2337586"/>
                  <a:ext cx="2029091" cy="2029091"/>
                  <a:chOff x="1120708" y="2337586"/>
                  <a:chExt cx="2029091" cy="2029091"/>
                </a:xfrm>
              </p:grpSpPr>
              <p:sp>
                <p:nvSpPr>
                  <p:cNvPr id="69" name="楕円 68">
                    <a:extLst>
                      <a:ext uri="{FF2B5EF4-FFF2-40B4-BE49-F238E27FC236}">
                        <a16:creationId xmlns:a16="http://schemas.microsoft.com/office/drawing/2014/main" id="{339F2BDB-1185-216D-30DF-A1931362E680}"/>
                      </a:ext>
                    </a:extLst>
                  </p:cNvPr>
                  <p:cNvSpPr/>
                  <p:nvPr/>
                </p:nvSpPr>
                <p:spPr>
                  <a:xfrm>
                    <a:off x="1120708" y="2337586"/>
                    <a:ext cx="2029091" cy="2029091"/>
                  </a:xfrm>
                  <a:prstGeom prst="ellipse">
                    <a:avLst/>
                  </a:prstGeom>
                  <a:gradFill>
                    <a:gsLst>
                      <a:gs pos="100000">
                        <a:srgbClr val="FFC000"/>
                      </a:gs>
                      <a:gs pos="0">
                        <a:schemeClr val="accent2"/>
                      </a:gs>
                    </a:gsLst>
                    <a:lin ang="108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>
                      <a:spcBef>
                        <a:spcPts val="1200"/>
                      </a:spcBef>
                    </a:pPr>
                    <a:endPara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  <p:sp>
                <p:nvSpPr>
                  <p:cNvPr id="70" name="楕円 69">
                    <a:extLst>
                      <a:ext uri="{FF2B5EF4-FFF2-40B4-BE49-F238E27FC236}">
                        <a16:creationId xmlns:a16="http://schemas.microsoft.com/office/drawing/2014/main" id="{DA45F018-C163-C020-D060-9BF8F2FEE2FA}"/>
                      </a:ext>
                    </a:extLst>
                  </p:cNvPr>
                  <p:cNvSpPr/>
                  <p:nvPr/>
                </p:nvSpPr>
                <p:spPr>
                  <a:xfrm>
                    <a:off x="1212939" y="2429817"/>
                    <a:ext cx="1844628" cy="1844628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>
                      <a:spcBef>
                        <a:spcPts val="1200"/>
                      </a:spcBef>
                    </a:pPr>
                    <a:endPara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</p:grpSp>
            <p:sp>
              <p:nvSpPr>
                <p:cNvPr id="68" name="テキスト ボックス 67">
                  <a:extLst>
                    <a:ext uri="{FF2B5EF4-FFF2-40B4-BE49-F238E27FC236}">
                      <a16:creationId xmlns:a16="http://schemas.microsoft.com/office/drawing/2014/main" id="{CA6AD9AE-74F6-A243-222C-D140E4F5C548}"/>
                    </a:ext>
                  </a:extLst>
                </p:cNvPr>
                <p:cNvSpPr txBox="1"/>
                <p:nvPr/>
              </p:nvSpPr>
              <p:spPr>
                <a:xfrm>
                  <a:off x="1580644" y="2558393"/>
                  <a:ext cx="1109218" cy="491582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発注</a:t>
                  </a:r>
                  <a:endParaRPr kumimoji="0" lang="en-US" altLang="ja-JP" kern="0" dirty="0">
                    <a:latin typeface="游ゴシック" panose="020B0400000000000000" pitchFamily="50" charset="-128"/>
                  </a:endParaRPr>
                </a:p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企業</a:t>
                  </a:r>
                </a:p>
              </p:txBody>
            </p:sp>
          </p:grpSp>
          <p:grpSp>
            <p:nvGrpSpPr>
              <p:cNvPr id="83" name="グループ化 82">
                <a:extLst>
                  <a:ext uri="{FF2B5EF4-FFF2-40B4-BE49-F238E27FC236}">
                    <a16:creationId xmlns:a16="http://schemas.microsoft.com/office/drawing/2014/main" id="{35D4C9F7-7408-32BC-0CA6-04CBEBC79555}"/>
                  </a:ext>
                </a:extLst>
              </p:cNvPr>
              <p:cNvGrpSpPr/>
              <p:nvPr/>
            </p:nvGrpSpPr>
            <p:grpSpPr>
              <a:xfrm>
                <a:off x="9497323" y="2337586"/>
                <a:ext cx="2029091" cy="2029091"/>
                <a:chOff x="9497323" y="2337586"/>
                <a:chExt cx="2029091" cy="2029091"/>
              </a:xfrm>
            </p:grpSpPr>
            <p:grpSp>
              <p:nvGrpSpPr>
                <p:cNvPr id="79" name="グループ化 78">
                  <a:extLst>
                    <a:ext uri="{FF2B5EF4-FFF2-40B4-BE49-F238E27FC236}">
                      <a16:creationId xmlns:a16="http://schemas.microsoft.com/office/drawing/2014/main" id="{1FB232BF-448D-9161-3FBC-02333119112C}"/>
                    </a:ext>
                  </a:extLst>
                </p:cNvPr>
                <p:cNvGrpSpPr/>
                <p:nvPr/>
              </p:nvGrpSpPr>
              <p:grpSpPr>
                <a:xfrm>
                  <a:off x="9497323" y="2337586"/>
                  <a:ext cx="2029091" cy="2029091"/>
                  <a:chOff x="9497323" y="2337586"/>
                  <a:chExt cx="2029091" cy="2029091"/>
                </a:xfrm>
              </p:grpSpPr>
              <p:sp>
                <p:nvSpPr>
                  <p:cNvPr id="64" name="楕円 63">
                    <a:extLst>
                      <a:ext uri="{FF2B5EF4-FFF2-40B4-BE49-F238E27FC236}">
                        <a16:creationId xmlns:a16="http://schemas.microsoft.com/office/drawing/2014/main" id="{2B88B6D7-07DB-A1CE-243D-EBA7A66768B4}"/>
                      </a:ext>
                    </a:extLst>
                  </p:cNvPr>
                  <p:cNvSpPr/>
                  <p:nvPr/>
                </p:nvSpPr>
                <p:spPr>
                  <a:xfrm>
                    <a:off x="9497323" y="2337586"/>
                    <a:ext cx="2029091" cy="2029091"/>
                  </a:xfrm>
                  <a:prstGeom prst="ellipse">
                    <a:avLst/>
                  </a:prstGeom>
                  <a:gradFill>
                    <a:gsLst>
                      <a:gs pos="100000">
                        <a:srgbClr val="FFC000"/>
                      </a:gs>
                      <a:gs pos="0">
                        <a:schemeClr val="accent2"/>
                      </a:gs>
                    </a:gsLst>
                    <a:lin ang="108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>
                      <a:spcBef>
                        <a:spcPts val="1200"/>
                      </a:spcBef>
                    </a:pPr>
                    <a:endPara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  <p:sp>
                <p:nvSpPr>
                  <p:cNvPr id="65" name="楕円 64">
                    <a:extLst>
                      <a:ext uri="{FF2B5EF4-FFF2-40B4-BE49-F238E27FC236}">
                        <a16:creationId xmlns:a16="http://schemas.microsoft.com/office/drawing/2014/main" id="{0C0913D1-A9B8-DB7A-8965-FAC25BB260B6}"/>
                      </a:ext>
                    </a:extLst>
                  </p:cNvPr>
                  <p:cNvSpPr/>
                  <p:nvPr/>
                </p:nvSpPr>
                <p:spPr>
                  <a:xfrm>
                    <a:off x="9589554" y="2429817"/>
                    <a:ext cx="1844628" cy="1844628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>
                      <a:spcBef>
                        <a:spcPts val="1200"/>
                      </a:spcBef>
                    </a:pPr>
                    <a:endPara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</p:grpSp>
            <p:sp>
              <p:nvSpPr>
                <p:cNvPr id="63" name="テキスト ボックス 62">
                  <a:extLst>
                    <a:ext uri="{FF2B5EF4-FFF2-40B4-BE49-F238E27FC236}">
                      <a16:creationId xmlns:a16="http://schemas.microsoft.com/office/drawing/2014/main" id="{B22093CE-58A7-3CEA-3027-2B7108571AE8}"/>
                    </a:ext>
                  </a:extLst>
                </p:cNvPr>
                <p:cNvSpPr txBox="1"/>
                <p:nvPr/>
              </p:nvSpPr>
              <p:spPr>
                <a:xfrm>
                  <a:off x="9957259" y="2558393"/>
                  <a:ext cx="1109218" cy="491582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専門</a:t>
                  </a:r>
                  <a:endParaRPr kumimoji="0" lang="en-US" altLang="ja-JP" kern="0" dirty="0">
                    <a:latin typeface="游ゴシック" panose="020B0400000000000000" pitchFamily="50" charset="-128"/>
                  </a:endParaRPr>
                </a:p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事業者</a:t>
                  </a:r>
                </a:p>
              </p:txBody>
            </p:sp>
          </p:grpSp>
          <p:grpSp>
            <p:nvGrpSpPr>
              <p:cNvPr id="77" name="グループ化 76">
                <a:extLst>
                  <a:ext uri="{FF2B5EF4-FFF2-40B4-BE49-F238E27FC236}">
                    <a16:creationId xmlns:a16="http://schemas.microsoft.com/office/drawing/2014/main" id="{ABA203AE-E1C6-96BB-62B0-CF5FDEACB128}"/>
                  </a:ext>
                </a:extLst>
              </p:cNvPr>
              <p:cNvGrpSpPr/>
              <p:nvPr/>
            </p:nvGrpSpPr>
            <p:grpSpPr>
              <a:xfrm>
                <a:off x="3376743" y="2400797"/>
                <a:ext cx="1705328" cy="2159293"/>
                <a:chOff x="3592697" y="2400797"/>
                <a:chExt cx="1705328" cy="2159293"/>
              </a:xfrm>
            </p:grpSpPr>
            <p:sp>
              <p:nvSpPr>
                <p:cNvPr id="42" name="二等辺三角形 41">
                  <a:extLst>
                    <a:ext uri="{FF2B5EF4-FFF2-40B4-BE49-F238E27FC236}">
                      <a16:creationId xmlns:a16="http://schemas.microsoft.com/office/drawing/2014/main" id="{2C2A8DF0-BD7A-2024-0EC7-8CD3D0B41964}"/>
                    </a:ext>
                  </a:extLst>
                </p:cNvPr>
                <p:cNvSpPr/>
                <p:nvPr/>
              </p:nvSpPr>
              <p:spPr>
                <a:xfrm flipV="1">
                  <a:off x="4058307" y="4395627"/>
                  <a:ext cx="796923" cy="164463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cxnSp>
              <p:nvCxnSpPr>
                <p:cNvPr id="59" name="直線矢印コネクタ 58">
                  <a:extLst>
                    <a:ext uri="{FF2B5EF4-FFF2-40B4-BE49-F238E27FC236}">
                      <a16:creationId xmlns:a16="http://schemas.microsoft.com/office/drawing/2014/main" id="{9C64E8BE-1C03-8194-49B5-A72903C284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92697" y="2919340"/>
                  <a:ext cx="1705328" cy="0"/>
                </a:xfrm>
                <a:prstGeom prst="straightConnector1">
                  <a:avLst/>
                </a:prstGeom>
                <a:ln w="38100">
                  <a:solidFill>
                    <a:schemeClr val="accent2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テキスト ボックス 59">
                  <a:extLst>
                    <a:ext uri="{FF2B5EF4-FFF2-40B4-BE49-F238E27FC236}">
                      <a16:creationId xmlns:a16="http://schemas.microsoft.com/office/drawing/2014/main" id="{C49CED3A-42E9-35F7-BEEC-CA3E8E0FBC40}"/>
                    </a:ext>
                  </a:extLst>
                </p:cNvPr>
                <p:cNvSpPr txBox="1"/>
                <p:nvPr/>
              </p:nvSpPr>
              <p:spPr>
                <a:xfrm>
                  <a:off x="3718585" y="2400797"/>
                  <a:ext cx="1476369" cy="446893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利用料支払</a:t>
                  </a:r>
                  <a:endParaRPr kumimoji="0" lang="en-US" altLang="ja-JP" kern="0" dirty="0">
                    <a:latin typeface="游ゴシック" panose="020B0400000000000000" pitchFamily="50" charset="-128"/>
                  </a:endParaRPr>
                </a:p>
              </p:txBody>
            </p:sp>
            <p:cxnSp>
              <p:nvCxnSpPr>
                <p:cNvPr id="57" name="直線矢印コネクタ 56">
                  <a:extLst>
                    <a:ext uri="{FF2B5EF4-FFF2-40B4-BE49-F238E27FC236}">
                      <a16:creationId xmlns:a16="http://schemas.microsoft.com/office/drawing/2014/main" id="{93777611-B290-2FF5-7873-F82EFECD85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592697" y="3703111"/>
                  <a:ext cx="1705328" cy="0"/>
                </a:xfrm>
                <a:prstGeom prst="straightConnector1">
                  <a:avLst/>
                </a:prstGeom>
                <a:ln w="38100">
                  <a:solidFill>
                    <a:schemeClr val="accent2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テキスト ボックス 57">
                  <a:extLst>
                    <a:ext uri="{FF2B5EF4-FFF2-40B4-BE49-F238E27FC236}">
                      <a16:creationId xmlns:a16="http://schemas.microsoft.com/office/drawing/2014/main" id="{FE02943B-0C22-11EF-C7FA-E3D7B44B0358}"/>
                    </a:ext>
                  </a:extLst>
                </p:cNvPr>
                <p:cNvSpPr txBox="1"/>
                <p:nvPr/>
              </p:nvSpPr>
              <p:spPr>
                <a:xfrm>
                  <a:off x="3718585" y="3772763"/>
                  <a:ext cx="1476369" cy="446893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業務依頼</a:t>
                  </a:r>
                </a:p>
              </p:txBody>
            </p:sp>
          </p:grpSp>
          <p:grpSp>
            <p:nvGrpSpPr>
              <p:cNvPr id="78" name="グループ化 77">
                <a:extLst>
                  <a:ext uri="{FF2B5EF4-FFF2-40B4-BE49-F238E27FC236}">
                    <a16:creationId xmlns:a16="http://schemas.microsoft.com/office/drawing/2014/main" id="{D8251AD9-9CB5-B814-99B4-F34EF15D616F}"/>
                  </a:ext>
                </a:extLst>
              </p:cNvPr>
              <p:cNvGrpSpPr/>
              <p:nvPr/>
            </p:nvGrpSpPr>
            <p:grpSpPr>
              <a:xfrm>
                <a:off x="7565050" y="2400797"/>
                <a:ext cx="1705328" cy="2159293"/>
                <a:chOff x="7349098" y="2400797"/>
                <a:chExt cx="1705328" cy="2159293"/>
              </a:xfrm>
            </p:grpSpPr>
            <p:sp>
              <p:nvSpPr>
                <p:cNvPr id="43" name="二等辺三角形 42">
                  <a:extLst>
                    <a:ext uri="{FF2B5EF4-FFF2-40B4-BE49-F238E27FC236}">
                      <a16:creationId xmlns:a16="http://schemas.microsoft.com/office/drawing/2014/main" id="{1ABA0102-3101-4CB5-6A8A-BEFD84E3A4D3}"/>
                    </a:ext>
                  </a:extLst>
                </p:cNvPr>
                <p:cNvSpPr/>
                <p:nvPr/>
              </p:nvSpPr>
              <p:spPr>
                <a:xfrm flipV="1">
                  <a:off x="7819874" y="4395627"/>
                  <a:ext cx="796923" cy="164463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cxnSp>
              <p:nvCxnSpPr>
                <p:cNvPr id="53" name="直線矢印コネクタ 52">
                  <a:extLst>
                    <a:ext uri="{FF2B5EF4-FFF2-40B4-BE49-F238E27FC236}">
                      <a16:creationId xmlns:a16="http://schemas.microsoft.com/office/drawing/2014/main" id="{328A2D63-727D-8075-84E2-EF6508C994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349098" y="2919340"/>
                  <a:ext cx="1705328" cy="0"/>
                </a:xfrm>
                <a:prstGeom prst="straightConnector1">
                  <a:avLst/>
                </a:prstGeom>
                <a:ln w="38100">
                  <a:solidFill>
                    <a:schemeClr val="accent2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テキスト ボックス 53">
                  <a:extLst>
                    <a:ext uri="{FF2B5EF4-FFF2-40B4-BE49-F238E27FC236}">
                      <a16:creationId xmlns:a16="http://schemas.microsoft.com/office/drawing/2014/main" id="{04AC619D-E107-1285-44BA-163E4F9626D9}"/>
                    </a:ext>
                  </a:extLst>
                </p:cNvPr>
                <p:cNvSpPr txBox="1"/>
                <p:nvPr/>
              </p:nvSpPr>
              <p:spPr>
                <a:xfrm>
                  <a:off x="7474986" y="2400797"/>
                  <a:ext cx="1476369" cy="446893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手数料徴収</a:t>
                  </a:r>
                </a:p>
              </p:txBody>
            </p:sp>
            <p:cxnSp>
              <p:nvCxnSpPr>
                <p:cNvPr id="51" name="直線矢印コネクタ 50">
                  <a:extLst>
                    <a:ext uri="{FF2B5EF4-FFF2-40B4-BE49-F238E27FC236}">
                      <a16:creationId xmlns:a16="http://schemas.microsoft.com/office/drawing/2014/main" id="{E3408C3A-BCA2-6D26-53EF-4DDAB1A64F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349098" y="3703111"/>
                  <a:ext cx="1705328" cy="0"/>
                </a:xfrm>
                <a:prstGeom prst="straightConnector1">
                  <a:avLst/>
                </a:prstGeom>
                <a:ln w="38100">
                  <a:solidFill>
                    <a:schemeClr val="accent2"/>
                  </a:solidFill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テキスト ボックス 51">
                  <a:extLst>
                    <a:ext uri="{FF2B5EF4-FFF2-40B4-BE49-F238E27FC236}">
                      <a16:creationId xmlns:a16="http://schemas.microsoft.com/office/drawing/2014/main" id="{D878C693-C76E-E679-8DE6-74510DA5CA11}"/>
                    </a:ext>
                  </a:extLst>
                </p:cNvPr>
                <p:cNvSpPr txBox="1"/>
                <p:nvPr/>
              </p:nvSpPr>
              <p:spPr>
                <a:xfrm>
                  <a:off x="7474986" y="3772763"/>
                  <a:ext cx="1476369" cy="446893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案件紹介</a:t>
                  </a:r>
                  <a:endParaRPr kumimoji="0" lang="ja-JP" alt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</p:grpSp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381A06C0-631B-9BE0-5DA2-4E52BDCD6C5A}"/>
                  </a:ext>
                </a:extLst>
              </p:cNvPr>
              <p:cNvGrpSpPr/>
              <p:nvPr/>
            </p:nvGrpSpPr>
            <p:grpSpPr>
              <a:xfrm>
                <a:off x="5309015" y="2337585"/>
                <a:ext cx="2029091" cy="2029091"/>
                <a:chOff x="5309015" y="2337585"/>
                <a:chExt cx="2029091" cy="2029091"/>
              </a:xfrm>
            </p:grpSpPr>
            <p:grpSp>
              <p:nvGrpSpPr>
                <p:cNvPr id="76" name="グループ化 75">
                  <a:extLst>
                    <a:ext uri="{FF2B5EF4-FFF2-40B4-BE49-F238E27FC236}">
                      <a16:creationId xmlns:a16="http://schemas.microsoft.com/office/drawing/2014/main" id="{377440DF-9FA0-04B1-DCA1-29336F936804}"/>
                    </a:ext>
                  </a:extLst>
                </p:cNvPr>
                <p:cNvGrpSpPr/>
                <p:nvPr/>
              </p:nvGrpSpPr>
              <p:grpSpPr>
                <a:xfrm>
                  <a:off x="5309015" y="2337585"/>
                  <a:ext cx="2029091" cy="2029091"/>
                  <a:chOff x="5472796" y="2268652"/>
                  <a:chExt cx="2029091" cy="2029091"/>
                </a:xfrm>
              </p:grpSpPr>
              <p:sp>
                <p:nvSpPr>
                  <p:cNvPr id="74" name="楕円 73">
                    <a:extLst>
                      <a:ext uri="{FF2B5EF4-FFF2-40B4-BE49-F238E27FC236}">
                        <a16:creationId xmlns:a16="http://schemas.microsoft.com/office/drawing/2014/main" id="{2E2328C3-C773-A267-E1CA-CF878B3FF81D}"/>
                      </a:ext>
                    </a:extLst>
                  </p:cNvPr>
                  <p:cNvSpPr/>
                  <p:nvPr/>
                </p:nvSpPr>
                <p:spPr>
                  <a:xfrm>
                    <a:off x="5472796" y="2268652"/>
                    <a:ext cx="2029091" cy="2029091"/>
                  </a:xfrm>
                  <a:prstGeom prst="ellipse">
                    <a:avLst/>
                  </a:prstGeom>
                  <a:gradFill>
                    <a:gsLst>
                      <a:gs pos="100000">
                        <a:srgbClr val="FFC000"/>
                      </a:gs>
                      <a:gs pos="0">
                        <a:schemeClr val="accent2"/>
                      </a:gs>
                    </a:gsLst>
                    <a:lin ang="108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>
                      <a:spcBef>
                        <a:spcPts val="1200"/>
                      </a:spcBef>
                    </a:pPr>
                    <a:endPara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  <p:sp>
                <p:nvSpPr>
                  <p:cNvPr id="75" name="楕円 74">
                    <a:extLst>
                      <a:ext uri="{FF2B5EF4-FFF2-40B4-BE49-F238E27FC236}">
                        <a16:creationId xmlns:a16="http://schemas.microsoft.com/office/drawing/2014/main" id="{6235D793-D42C-A4BF-D016-A8E310E20692}"/>
                      </a:ext>
                    </a:extLst>
                  </p:cNvPr>
                  <p:cNvSpPr/>
                  <p:nvPr/>
                </p:nvSpPr>
                <p:spPr>
                  <a:xfrm>
                    <a:off x="5565027" y="2360883"/>
                    <a:ext cx="1844628" cy="1844628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none" rtlCol="0" anchor="ctr"/>
                  <a:lstStyle/>
                  <a:p>
                    <a:pPr algn="ctr">
                      <a:spcBef>
                        <a:spcPts val="1200"/>
                      </a:spcBef>
                    </a:pPr>
                    <a:endPara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</p:grpSp>
            <p:sp>
              <p:nvSpPr>
                <p:cNvPr id="81" name="テキスト ボックス 80">
                  <a:extLst>
                    <a:ext uri="{FF2B5EF4-FFF2-40B4-BE49-F238E27FC236}">
                      <a16:creationId xmlns:a16="http://schemas.microsoft.com/office/drawing/2014/main" id="{C5477314-DDCE-DD67-A50B-849946D5A5C1}"/>
                    </a:ext>
                  </a:extLst>
                </p:cNvPr>
                <p:cNvSpPr txBox="1"/>
                <p:nvPr/>
              </p:nvSpPr>
              <p:spPr>
                <a:xfrm>
                  <a:off x="5784262" y="2558393"/>
                  <a:ext cx="1109218" cy="491582"/>
                </a:xfrm>
                <a:prstGeom prst="rect">
                  <a:avLst/>
                </a:prstGeom>
                <a:noFill/>
              </p:spPr>
              <p:txBody>
                <a:bodyPr wrap="none" anchor="ctr">
                  <a:noAutofit/>
                </a:bodyPr>
                <a:lstStyle/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自社</a:t>
                  </a:r>
                  <a:endParaRPr kumimoji="0" lang="en-US" altLang="ja-JP" kern="0" dirty="0">
                    <a:latin typeface="游ゴシック" panose="020B0400000000000000" pitchFamily="50" charset="-128"/>
                  </a:endParaRPr>
                </a:p>
                <a:p>
                  <a:pPr lvl="0" algn="ctr">
                    <a:defRPr/>
                  </a:pPr>
                  <a:r>
                    <a:rPr kumimoji="0" lang="ja-JP" altLang="en-US" kern="0" dirty="0">
                      <a:latin typeface="游ゴシック" panose="020B0400000000000000" pitchFamily="50" charset="-128"/>
                    </a:rPr>
                    <a:t>サービス</a:t>
                  </a:r>
                </a:p>
              </p:txBody>
            </p:sp>
          </p:grpSp>
        </p:grpSp>
        <p:pic>
          <p:nvPicPr>
            <p:cNvPr id="86" name="図 85" descr="黒い背景に白い文字がある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5251B5A-B7D6-28FF-346B-14912311D9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  <a:alphaModFix amt="3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65624" y="2849662"/>
              <a:ext cx="1292488" cy="1292488"/>
            </a:xfrm>
            <a:prstGeom prst="rect">
              <a:avLst/>
            </a:prstGeom>
          </p:spPr>
        </p:pic>
        <p:pic>
          <p:nvPicPr>
            <p:cNvPr id="87" name="図 86" descr="黒い背景に白い文字がある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AF986AB-DEF7-F6F4-635F-09EE23DF3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  <a:alphaModFix amt="3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7316" y="2849662"/>
              <a:ext cx="1292488" cy="1292488"/>
            </a:xfrm>
            <a:prstGeom prst="rect">
              <a:avLst/>
            </a:prstGeom>
          </p:spPr>
        </p:pic>
        <p:pic>
          <p:nvPicPr>
            <p:cNvPr id="88" name="図 87" descr="黒い背景に白い文字がある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F8370F1-2EE3-DBE2-A0C5-892D593DDA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  <a:alphaModFix amt="3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6347" y="2849662"/>
              <a:ext cx="1292488" cy="12924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74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303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2026-02-16T01:29:01Z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