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2"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F7F7"/>
    <a:srgbClr val="F9F9F9"/>
    <a:srgbClr val="1924FF"/>
    <a:srgbClr val="77BF3F"/>
    <a:srgbClr val="FAC60A"/>
    <a:srgbClr val="46CBE1"/>
    <a:srgbClr val="00D0A8"/>
    <a:srgbClr val="99FFCC"/>
    <a:srgbClr val="FDF8ED"/>
    <a:srgbClr val="9A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8D9CDB-85F5-4ACF-B407-C1E1BBD540B5}" v="462" dt="2026-02-16T01:16:45.8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16T01:29:54.386" v="22514" actId="47"/>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16T01:29:54.386" v="22514" actId="47"/>
        <pc:sldMkLst>
          <pc:docMk/>
          <pc:sldMk cId="2861357872" sldId="6057"/>
        </pc:sldMkLst>
        <pc:spChg chg="add del mod topLvl">
          <ac:chgData name="松浦英宗" userId="9b03fd3a-662f-49ff-9af1-1b93cf7aab22" providerId="ADAL" clId="{56E9DFAE-DDAD-4FCA-8AED-56B2D15DB479}" dt="2026-02-15T23:22:36.888" v="20124" actId="478"/>
          <ac:spMkLst>
            <pc:docMk/>
            <pc:sldMk cId="2861357872" sldId="6057"/>
            <ac:spMk id="2" creationId="{B2BC2440-CAED-002C-573B-17272FAB475C}"/>
          </ac:spMkLst>
        </pc:spChg>
        <pc:spChg chg="add del mod">
          <ac:chgData name="松浦英宗" userId="9b03fd3a-662f-49ff-9af1-1b93cf7aab22" providerId="ADAL" clId="{56E9DFAE-DDAD-4FCA-8AED-56B2D15DB479}" dt="2026-02-15T23:41:38.246" v="20370" actId="478"/>
          <ac:spMkLst>
            <pc:docMk/>
            <pc:sldMk cId="2861357872" sldId="6057"/>
            <ac:spMk id="3" creationId="{F7D124B1-8DB1-E1E9-BADA-CB63EFEA6D07}"/>
          </ac:spMkLst>
        </pc:spChg>
        <pc:spChg chg="add del mod">
          <ac:chgData name="松浦英宗" userId="9b03fd3a-662f-49ff-9af1-1b93cf7aab22" providerId="ADAL" clId="{56E9DFAE-DDAD-4FCA-8AED-56B2D15DB479}" dt="2026-02-15T23:41:38.246" v="20370" actId="478"/>
          <ac:spMkLst>
            <pc:docMk/>
            <pc:sldMk cId="2861357872" sldId="6057"/>
            <ac:spMk id="5" creationId="{EC895E32-36AC-E236-2F1A-B56886263205}"/>
          </ac:spMkLst>
        </pc:spChg>
        <pc:spChg chg="add del mod">
          <ac:chgData name="松浦英宗" userId="9b03fd3a-662f-49ff-9af1-1b93cf7aab22" providerId="ADAL" clId="{56E9DFAE-DDAD-4FCA-8AED-56B2D15DB479}" dt="2026-02-15T23:41:38.246" v="20370" actId="478"/>
          <ac:spMkLst>
            <pc:docMk/>
            <pc:sldMk cId="2861357872" sldId="6057"/>
            <ac:spMk id="6" creationId="{08519271-8AF5-7D22-EFF8-8189C74DA9AB}"/>
          </ac:spMkLst>
        </pc:spChg>
        <pc:spChg chg="add del mod">
          <ac:chgData name="松浦英宗" userId="9b03fd3a-662f-49ff-9af1-1b93cf7aab22" providerId="ADAL" clId="{56E9DFAE-DDAD-4FCA-8AED-56B2D15DB479}" dt="2026-02-15T23:41:38.246" v="20370" actId="478"/>
          <ac:spMkLst>
            <pc:docMk/>
            <pc:sldMk cId="2861357872" sldId="6057"/>
            <ac:spMk id="8" creationId="{1A4D69C9-F27F-449C-9572-3B7D61FDCF0F}"/>
          </ac:spMkLst>
        </pc:spChg>
        <pc:spChg chg="mod">
          <ac:chgData name="松浦英宗" userId="9b03fd3a-662f-49ff-9af1-1b93cf7aab22" providerId="ADAL" clId="{56E9DFAE-DDAD-4FCA-8AED-56B2D15DB479}" dt="2026-02-15T23:38:54.019" v="20187" actId="1076"/>
          <ac:spMkLst>
            <pc:docMk/>
            <pc:sldMk cId="2861357872" sldId="6057"/>
            <ac:spMk id="13" creationId="{F1C0AB2D-3898-8410-0110-688DDAB6895B}"/>
          </ac:spMkLst>
        </pc:spChg>
        <pc:spChg chg="mod">
          <ac:chgData name="松浦英宗" userId="9b03fd3a-662f-49ff-9af1-1b93cf7aab22" providerId="ADAL" clId="{56E9DFAE-DDAD-4FCA-8AED-56B2D15DB479}" dt="2026-02-15T23:38:54.019" v="20187" actId="1076"/>
          <ac:spMkLst>
            <pc:docMk/>
            <pc:sldMk cId="2861357872" sldId="6057"/>
            <ac:spMk id="15" creationId="{C59F9133-40C0-C53E-A441-DAF79C82EAFB}"/>
          </ac:spMkLst>
        </pc:spChg>
        <pc:spChg chg="mod">
          <ac:chgData name="松浦英宗" userId="9b03fd3a-662f-49ff-9af1-1b93cf7aab22" providerId="ADAL" clId="{56E9DFAE-DDAD-4FCA-8AED-56B2D15DB479}" dt="2026-02-15T23:38:54.019" v="20187" actId="1076"/>
          <ac:spMkLst>
            <pc:docMk/>
            <pc:sldMk cId="2861357872" sldId="6057"/>
            <ac:spMk id="22" creationId="{82547DC1-4A2A-2C9D-187D-5A33ADBB73B0}"/>
          </ac:spMkLst>
        </pc:spChg>
        <pc:spChg chg="add del mod topLvl">
          <ac:chgData name="松浦英宗" userId="9b03fd3a-662f-49ff-9af1-1b93cf7aab22" providerId="ADAL" clId="{56E9DFAE-DDAD-4FCA-8AED-56B2D15DB479}" dt="2026-02-15T23:50:53.927" v="20530"/>
          <ac:spMkLst>
            <pc:docMk/>
            <pc:sldMk cId="2861357872" sldId="6057"/>
            <ac:spMk id="23" creationId="{CC6E741D-0E9E-E34E-7049-F079370D3D72}"/>
          </ac:spMkLst>
        </pc:spChg>
        <pc:spChg chg="add del mod topLvl">
          <ac:chgData name="松浦英宗" userId="9b03fd3a-662f-49ff-9af1-1b93cf7aab22" providerId="ADAL" clId="{56E9DFAE-DDAD-4FCA-8AED-56B2D15DB479}" dt="2026-02-15T23:50:59.416" v="20532"/>
          <ac:spMkLst>
            <pc:docMk/>
            <pc:sldMk cId="2861357872" sldId="6057"/>
            <ac:spMk id="25" creationId="{A0983936-D476-2416-D532-CA3B4573698E}"/>
          </ac:spMkLst>
        </pc:spChg>
        <pc:spChg chg="add del mod">
          <ac:chgData name="松浦英宗" userId="9b03fd3a-662f-49ff-9af1-1b93cf7aab22" providerId="ADAL" clId="{56E9DFAE-DDAD-4FCA-8AED-56B2D15DB479}" dt="2026-02-15T23:40:19.629" v="20273" actId="478"/>
          <ac:spMkLst>
            <pc:docMk/>
            <pc:sldMk cId="2861357872" sldId="6057"/>
            <ac:spMk id="26" creationId="{D31E938D-D729-CA88-62E1-4DC433EBB019}"/>
          </ac:spMkLst>
        </pc:spChg>
        <pc:spChg chg="add del mod">
          <ac:chgData name="松浦英宗" userId="9b03fd3a-662f-49ff-9af1-1b93cf7aab22" providerId="ADAL" clId="{56E9DFAE-DDAD-4FCA-8AED-56B2D15DB479}" dt="2026-02-15T23:40:19.629" v="20273" actId="478"/>
          <ac:spMkLst>
            <pc:docMk/>
            <pc:sldMk cId="2861357872" sldId="6057"/>
            <ac:spMk id="27" creationId="{F9D7C8B2-34AB-EAE4-9BE9-75EEAC5D9383}"/>
          </ac:spMkLst>
        </pc:spChg>
        <pc:spChg chg="mod topLvl">
          <ac:chgData name="松浦英宗" userId="9b03fd3a-662f-49ff-9af1-1b93cf7aab22" providerId="ADAL" clId="{56E9DFAE-DDAD-4FCA-8AED-56B2D15DB479}" dt="2026-02-15T23:52:05.984" v="20627" actId="20577"/>
          <ac:spMkLst>
            <pc:docMk/>
            <pc:sldMk cId="2861357872" sldId="6057"/>
            <ac:spMk id="30" creationId="{744ABA33-EA7E-AFFB-F596-449C57BC236A}"/>
          </ac:spMkLst>
        </pc:spChg>
        <pc:spChg chg="mod topLvl">
          <ac:chgData name="松浦英宗" userId="9b03fd3a-662f-49ff-9af1-1b93cf7aab22" providerId="ADAL" clId="{56E9DFAE-DDAD-4FCA-8AED-56B2D15DB479}" dt="2026-02-16T00:02:56.029" v="20800"/>
          <ac:spMkLst>
            <pc:docMk/>
            <pc:sldMk cId="2861357872" sldId="6057"/>
            <ac:spMk id="32" creationId="{C7EDF263-5E44-F5AC-4AB2-0BC82F7D7A6A}"/>
          </ac:spMkLst>
        </pc:spChg>
        <pc:spChg chg="add del mod">
          <ac:chgData name="松浦英宗" userId="9b03fd3a-662f-49ff-9af1-1b93cf7aab22" providerId="ADAL" clId="{56E9DFAE-DDAD-4FCA-8AED-56B2D15DB479}" dt="2026-02-15T23:32:41.181" v="20158" actId="478"/>
          <ac:spMkLst>
            <pc:docMk/>
            <pc:sldMk cId="2861357872" sldId="6057"/>
            <ac:spMk id="34" creationId="{DC708499-5498-CADB-6A18-3B65C3B3C204}"/>
          </ac:spMkLst>
        </pc:spChg>
        <pc:spChg chg="add mod">
          <ac:chgData name="松浦英宗" userId="9b03fd3a-662f-49ff-9af1-1b93cf7aab22" providerId="ADAL" clId="{56E9DFAE-DDAD-4FCA-8AED-56B2D15DB479}" dt="2026-02-15T23:33:07.643" v="20166" actId="20577"/>
          <ac:spMkLst>
            <pc:docMk/>
            <pc:sldMk cId="2861357872" sldId="6057"/>
            <ac:spMk id="35" creationId="{2D1D6ED8-C0A8-26B5-CBC0-A2E894F5B474}"/>
          </ac:spMkLst>
        </pc:spChg>
        <pc:spChg chg="add mod">
          <ac:chgData name="松浦英宗" userId="9b03fd3a-662f-49ff-9af1-1b93cf7aab22" providerId="ADAL" clId="{56E9DFAE-DDAD-4FCA-8AED-56B2D15DB479}" dt="2026-02-15T23:41:21.533" v="20348" actId="1036"/>
          <ac:spMkLst>
            <pc:docMk/>
            <pc:sldMk cId="2861357872" sldId="6057"/>
            <ac:spMk id="36" creationId="{58E353F5-2AD5-F8EE-A351-631914959FDF}"/>
          </ac:spMkLst>
        </pc:spChg>
        <pc:spChg chg="add mod">
          <ac:chgData name="松浦英宗" userId="9b03fd3a-662f-49ff-9af1-1b93cf7aab22" providerId="ADAL" clId="{56E9DFAE-DDAD-4FCA-8AED-56B2D15DB479}" dt="2026-02-15T23:52:56.916" v="20697" actId="14100"/>
          <ac:spMkLst>
            <pc:docMk/>
            <pc:sldMk cId="2861357872" sldId="6057"/>
            <ac:spMk id="37" creationId="{F35083A2-D414-F078-3C6F-00384D2DEC9D}"/>
          </ac:spMkLst>
        </pc:spChg>
        <pc:spChg chg="add mod ord topLvl">
          <ac:chgData name="松浦英宗" userId="9b03fd3a-662f-49ff-9af1-1b93cf7aab22" providerId="ADAL" clId="{56E9DFAE-DDAD-4FCA-8AED-56B2D15DB479}" dt="2026-02-15T23:46:12.974" v="20507" actId="165"/>
          <ac:spMkLst>
            <pc:docMk/>
            <pc:sldMk cId="2861357872" sldId="6057"/>
            <ac:spMk id="38" creationId="{45427E09-3BC1-5DAC-2C38-FF8C445C81F0}"/>
          </ac:spMkLst>
        </pc:spChg>
        <pc:spChg chg="mod topLvl">
          <ac:chgData name="松浦英宗" userId="9b03fd3a-662f-49ff-9af1-1b93cf7aab22" providerId="ADAL" clId="{56E9DFAE-DDAD-4FCA-8AED-56B2D15DB479}" dt="2026-02-15T23:50:48.632" v="20528"/>
          <ac:spMkLst>
            <pc:docMk/>
            <pc:sldMk cId="2861357872" sldId="6057"/>
            <ac:spMk id="43" creationId="{97555B84-17B8-1807-1311-D01BF5DB78EB}"/>
          </ac:spMkLst>
        </pc:spChg>
        <pc:spChg chg="mod topLvl">
          <ac:chgData name="松浦英宗" userId="9b03fd3a-662f-49ff-9af1-1b93cf7aab22" providerId="ADAL" clId="{56E9DFAE-DDAD-4FCA-8AED-56B2D15DB479}" dt="2026-02-15T23:52:02.004" v="20618" actId="20577"/>
          <ac:spMkLst>
            <pc:docMk/>
            <pc:sldMk cId="2861357872" sldId="6057"/>
            <ac:spMk id="46" creationId="{CCCBF761-C877-82AE-0F26-828BEA896D46}"/>
          </ac:spMkLst>
        </pc:spChg>
        <pc:spChg chg="mod">
          <ac:chgData name="松浦英宗" userId="9b03fd3a-662f-49ff-9af1-1b93cf7aab22" providerId="ADAL" clId="{56E9DFAE-DDAD-4FCA-8AED-56B2D15DB479}" dt="2026-02-16T00:02:54.006" v="20799" actId="20577"/>
          <ac:spMkLst>
            <pc:docMk/>
            <pc:sldMk cId="2861357872" sldId="6057"/>
            <ac:spMk id="48" creationId="{93CAA11D-65B0-4815-EF12-9D3784EC9408}"/>
          </ac:spMkLst>
        </pc:spChg>
        <pc:spChg chg="mod topLvl">
          <ac:chgData name="松浦英宗" userId="9b03fd3a-662f-49ff-9af1-1b93cf7aab22" providerId="ADAL" clId="{56E9DFAE-DDAD-4FCA-8AED-56B2D15DB479}" dt="2026-02-15T23:46:12.974" v="20507" actId="165"/>
          <ac:spMkLst>
            <pc:docMk/>
            <pc:sldMk cId="2861357872" sldId="6057"/>
            <ac:spMk id="49" creationId="{2E2FEBC5-CFA2-27FA-0534-32E2DB2A6CA1}"/>
          </ac:spMkLst>
        </pc:spChg>
        <pc:spChg chg="mod topLvl">
          <ac:chgData name="松浦英宗" userId="9b03fd3a-662f-49ff-9af1-1b93cf7aab22" providerId="ADAL" clId="{56E9DFAE-DDAD-4FCA-8AED-56B2D15DB479}" dt="2026-02-15T23:50:43.163" v="20526"/>
          <ac:spMkLst>
            <pc:docMk/>
            <pc:sldMk cId="2861357872" sldId="6057"/>
            <ac:spMk id="50" creationId="{144E1DBC-FBD6-CA6E-F72E-FA3FE676B3C8}"/>
          </ac:spMkLst>
        </pc:spChg>
        <pc:spChg chg="mod topLvl">
          <ac:chgData name="松浦英宗" userId="9b03fd3a-662f-49ff-9af1-1b93cf7aab22" providerId="ADAL" clId="{56E9DFAE-DDAD-4FCA-8AED-56B2D15DB479}" dt="2026-02-15T23:51:12.939" v="20536"/>
          <ac:spMkLst>
            <pc:docMk/>
            <pc:sldMk cId="2861357872" sldId="6057"/>
            <ac:spMk id="54" creationId="{E4C6D01B-F8FF-3E77-E888-033923A997F7}"/>
          </ac:spMkLst>
        </pc:spChg>
        <pc:spChg chg="mod">
          <ac:chgData name="松浦英宗" userId="9b03fd3a-662f-49ff-9af1-1b93cf7aab22" providerId="ADAL" clId="{56E9DFAE-DDAD-4FCA-8AED-56B2D15DB479}" dt="2026-02-15T23:52:19.409" v="20651" actId="20577"/>
          <ac:spMkLst>
            <pc:docMk/>
            <pc:sldMk cId="2861357872" sldId="6057"/>
            <ac:spMk id="57" creationId="{7EBC0DA8-5856-ED07-6065-6526BB14A083}"/>
          </ac:spMkLst>
        </pc:spChg>
        <pc:spChg chg="mod topLvl">
          <ac:chgData name="松浦英宗" userId="9b03fd3a-662f-49ff-9af1-1b93cf7aab22" providerId="ADAL" clId="{56E9DFAE-DDAD-4FCA-8AED-56B2D15DB479}" dt="2026-02-16T00:02:57.618" v="20801"/>
          <ac:spMkLst>
            <pc:docMk/>
            <pc:sldMk cId="2861357872" sldId="6057"/>
            <ac:spMk id="59" creationId="{D629B8A7-2F0A-7F02-0137-FBA7EBC6D158}"/>
          </ac:spMkLst>
        </pc:spChg>
        <pc:spChg chg="mod topLvl">
          <ac:chgData name="松浦英宗" userId="9b03fd3a-662f-49ff-9af1-1b93cf7aab22" providerId="ADAL" clId="{56E9DFAE-DDAD-4FCA-8AED-56B2D15DB479}" dt="2026-02-15T23:46:12.974" v="20507" actId="165"/>
          <ac:spMkLst>
            <pc:docMk/>
            <pc:sldMk cId="2861357872" sldId="6057"/>
            <ac:spMk id="60" creationId="{A094F364-6368-9EFB-CFCB-FA650D5F5C90}"/>
          </ac:spMkLst>
        </pc:spChg>
        <pc:spChg chg="mod topLvl">
          <ac:chgData name="松浦英宗" userId="9b03fd3a-662f-49ff-9af1-1b93cf7aab22" providerId="ADAL" clId="{56E9DFAE-DDAD-4FCA-8AED-56B2D15DB479}" dt="2026-02-15T23:51:06.805" v="20534"/>
          <ac:spMkLst>
            <pc:docMk/>
            <pc:sldMk cId="2861357872" sldId="6057"/>
            <ac:spMk id="61" creationId="{F7B85748-5FCC-DB8A-C6B0-6B4222F8180B}"/>
          </ac:spMkLst>
        </pc:spChg>
        <pc:grpChg chg="del">
          <ac:chgData name="松浦英宗" userId="9b03fd3a-662f-49ff-9af1-1b93cf7aab22" providerId="ADAL" clId="{56E9DFAE-DDAD-4FCA-8AED-56B2D15DB479}" dt="2026-02-15T23:41:38.246" v="20370" actId="478"/>
          <ac:grpSpMkLst>
            <pc:docMk/>
            <pc:sldMk cId="2861357872" sldId="6057"/>
            <ac:grpSpMk id="9" creationId="{549FD06D-790A-65A7-F506-500332E3F5BF}"/>
          </ac:grpSpMkLst>
        </pc:grpChg>
        <pc:grpChg chg="del">
          <ac:chgData name="松浦英宗" userId="9b03fd3a-662f-49ff-9af1-1b93cf7aab22" providerId="ADAL" clId="{56E9DFAE-DDAD-4FCA-8AED-56B2D15DB479}" dt="2026-02-15T23:41:38.246" v="20370" actId="478"/>
          <ac:grpSpMkLst>
            <pc:docMk/>
            <pc:sldMk cId="2861357872" sldId="6057"/>
            <ac:grpSpMk id="16" creationId="{DE5A22EA-A955-6F44-0CAB-5F378ACA8D16}"/>
          </ac:grpSpMkLst>
        </pc:grpChg>
        <pc:grpChg chg="mod">
          <ac:chgData name="松浦英宗" userId="9b03fd3a-662f-49ff-9af1-1b93cf7aab22" providerId="ADAL" clId="{56E9DFAE-DDAD-4FCA-8AED-56B2D15DB479}" dt="2026-02-15T23:44:45.221" v="20490" actId="408"/>
          <ac:grpSpMkLst>
            <pc:docMk/>
            <pc:sldMk cId="2861357872" sldId="6057"/>
            <ac:grpSpMk id="28" creationId="{A6C72DA4-36EA-F35B-4673-E34AC3BBF7A3}"/>
          </ac:grpSpMkLst>
        </pc:grpChg>
        <pc:grpChg chg="add mod">
          <ac:chgData name="松浦英宗" userId="9b03fd3a-662f-49ff-9af1-1b93cf7aab22" providerId="ADAL" clId="{56E9DFAE-DDAD-4FCA-8AED-56B2D15DB479}" dt="2026-02-15T23:44:33.081" v="20486" actId="164"/>
          <ac:grpSpMkLst>
            <pc:docMk/>
            <pc:sldMk cId="2861357872" sldId="6057"/>
            <ac:grpSpMk id="39" creationId="{B2591187-929E-528D-40E2-F0F7289FD74D}"/>
          </ac:grpSpMkLst>
        </pc:grpChg>
        <pc:grpChg chg="add mod">
          <ac:chgData name="松浦英宗" userId="9b03fd3a-662f-49ff-9af1-1b93cf7aab22" providerId="ADAL" clId="{56E9DFAE-DDAD-4FCA-8AED-56B2D15DB479}" dt="2026-02-15T23:44:46.560" v="20491" actId="164"/>
          <ac:grpSpMkLst>
            <pc:docMk/>
            <pc:sldMk cId="2861357872" sldId="6057"/>
            <ac:grpSpMk id="40" creationId="{2D88A107-9BBF-F372-36AC-AC7E45F93ECC}"/>
          </ac:grpSpMkLst>
        </pc:grpChg>
        <pc:grpChg chg="add mod">
          <ac:chgData name="松浦英宗" userId="9b03fd3a-662f-49ff-9af1-1b93cf7aab22" providerId="ADAL" clId="{56E9DFAE-DDAD-4FCA-8AED-56B2D15DB479}" dt="2026-02-15T23:44:46.560" v="20491" actId="164"/>
          <ac:grpSpMkLst>
            <pc:docMk/>
            <pc:sldMk cId="2861357872" sldId="6057"/>
            <ac:grpSpMk id="41" creationId="{C25F36B1-B3B0-B9BF-B1C1-7C3D220F46B3}"/>
          </ac:grpSpMkLst>
        </pc:grpChg>
        <pc:grpChg chg="mod">
          <ac:chgData name="松浦英宗" userId="9b03fd3a-662f-49ff-9af1-1b93cf7aab22" providerId="ADAL" clId="{56E9DFAE-DDAD-4FCA-8AED-56B2D15DB479}" dt="2026-02-15T23:44:38.469" v="20488" actId="1076"/>
          <ac:grpSpMkLst>
            <pc:docMk/>
            <pc:sldMk cId="2861357872" sldId="6057"/>
            <ac:grpSpMk id="42" creationId="{74153B83-A8F2-1858-63DC-07C934B6191C}"/>
          </ac:grpSpMkLst>
        </pc:grpChg>
        <pc:grpChg chg="mod">
          <ac:chgData name="松浦英宗" userId="9b03fd3a-662f-49ff-9af1-1b93cf7aab22" providerId="ADAL" clId="{56E9DFAE-DDAD-4FCA-8AED-56B2D15DB479}" dt="2026-02-15T23:44:38.469" v="20488" actId="1076"/>
          <ac:grpSpMkLst>
            <pc:docMk/>
            <pc:sldMk cId="2861357872" sldId="6057"/>
            <ac:grpSpMk id="44" creationId="{E67CF939-0D7F-2B15-92A7-C1DFA9D7238C}"/>
          </ac:grpSpMkLst>
        </pc:grpChg>
        <pc:grpChg chg="add mod">
          <ac:chgData name="松浦英宗" userId="9b03fd3a-662f-49ff-9af1-1b93cf7aab22" providerId="ADAL" clId="{56E9DFAE-DDAD-4FCA-8AED-56B2D15DB479}" dt="2026-02-15T23:44:46.560" v="20491" actId="164"/>
          <ac:grpSpMkLst>
            <pc:docMk/>
            <pc:sldMk cId="2861357872" sldId="6057"/>
            <ac:grpSpMk id="52" creationId="{5DE01CCE-32BA-FA5D-B755-81D5BF5D037F}"/>
          </ac:grpSpMkLst>
        </pc:grpChg>
        <pc:grpChg chg="mod">
          <ac:chgData name="松浦英宗" userId="9b03fd3a-662f-49ff-9af1-1b93cf7aab22" providerId="ADAL" clId="{56E9DFAE-DDAD-4FCA-8AED-56B2D15DB479}" dt="2026-02-15T23:44:42.120" v="20489" actId="571"/>
          <ac:grpSpMkLst>
            <pc:docMk/>
            <pc:sldMk cId="2861357872" sldId="6057"/>
            <ac:grpSpMk id="53" creationId="{5BC5CD2A-77C1-D69D-4CF5-F9A6999F6421}"/>
          </ac:grpSpMkLst>
        </pc:grpChg>
        <pc:grpChg chg="mod">
          <ac:chgData name="松浦英宗" userId="9b03fd3a-662f-49ff-9af1-1b93cf7aab22" providerId="ADAL" clId="{56E9DFAE-DDAD-4FCA-8AED-56B2D15DB479}" dt="2026-02-15T23:44:42.120" v="20489" actId="571"/>
          <ac:grpSpMkLst>
            <pc:docMk/>
            <pc:sldMk cId="2861357872" sldId="6057"/>
            <ac:grpSpMk id="55" creationId="{F3752043-D861-C176-12FA-799750CAD273}"/>
          </ac:grpSpMkLst>
        </pc:grpChg>
        <pc:grpChg chg="add mod">
          <ac:chgData name="松浦英宗" userId="9b03fd3a-662f-49ff-9af1-1b93cf7aab22" providerId="ADAL" clId="{56E9DFAE-DDAD-4FCA-8AED-56B2D15DB479}" dt="2026-02-15T23:44:46.560" v="20491" actId="164"/>
          <ac:grpSpMkLst>
            <pc:docMk/>
            <pc:sldMk cId="2861357872" sldId="6057"/>
            <ac:grpSpMk id="63" creationId="{0778E33E-52EE-0E78-1E1C-910FF241D32A}"/>
          </ac:grpSpMkLst>
        </pc:grpChg>
        <pc:picChg chg="del mod">
          <ac:chgData name="松浦英宗" userId="9b03fd3a-662f-49ff-9af1-1b93cf7aab22" providerId="ADAL" clId="{56E9DFAE-DDAD-4FCA-8AED-56B2D15DB479}" dt="2026-02-15T23:41:39.370" v="20371" actId="478"/>
          <ac:picMkLst>
            <pc:docMk/>
            <pc:sldMk cId="2861357872" sldId="6057"/>
            <ac:picMk id="4" creationId="{6358BDE1-1103-DE90-6B2B-EB05A36C1F2A}"/>
          </ac:picMkLst>
        </pc:picChg>
        <pc:picChg chg="del">
          <ac:chgData name="松浦英宗" userId="9b03fd3a-662f-49ff-9af1-1b93cf7aab22" providerId="ADAL" clId="{56E9DFAE-DDAD-4FCA-8AED-56B2D15DB479}" dt="2026-02-15T23:41:40.620" v="20372" actId="478"/>
          <ac:picMkLst>
            <pc:docMk/>
            <pc:sldMk cId="2861357872" sldId="6057"/>
            <ac:picMk id="7" creationId="{A305D420-DE90-123A-F3F1-D36C8BFEDD78}"/>
          </ac:picMkLst>
        </pc:picChg>
        <pc:picChg chg="add del mod">
          <ac:chgData name="松浦英宗" userId="9b03fd3a-662f-49ff-9af1-1b93cf7aab22" providerId="ADAL" clId="{56E9DFAE-DDAD-4FCA-8AED-56B2D15DB479}" dt="2026-02-15T23:46:29.262" v="20517" actId="478"/>
          <ac:picMkLst>
            <pc:docMk/>
            <pc:sldMk cId="2861357872" sldId="6057"/>
            <ac:picMk id="24" creationId="{D197D38F-DCAD-BC87-FBB9-4B272B69E351}"/>
          </ac:picMkLst>
        </pc:picChg>
        <pc:picChg chg="add del">
          <ac:chgData name="松浦英宗" userId="9b03fd3a-662f-49ff-9af1-1b93cf7aab22" providerId="ADAL" clId="{56E9DFAE-DDAD-4FCA-8AED-56B2D15DB479}" dt="2026-02-15T23:40:19.629" v="20273" actId="478"/>
          <ac:picMkLst>
            <pc:docMk/>
            <pc:sldMk cId="2861357872" sldId="6057"/>
            <ac:picMk id="33" creationId="{2E5D40CC-679D-3DE6-A491-AC9504ACBB9B}"/>
          </ac:picMkLst>
        </pc:picChg>
        <pc:picChg chg="del mod">
          <ac:chgData name="松浦英宗" userId="9b03fd3a-662f-49ff-9af1-1b93cf7aab22" providerId="ADAL" clId="{56E9DFAE-DDAD-4FCA-8AED-56B2D15DB479}" dt="2026-02-15T23:46:43.210" v="20521" actId="478"/>
          <ac:picMkLst>
            <pc:docMk/>
            <pc:sldMk cId="2861357872" sldId="6057"/>
            <ac:picMk id="51" creationId="{D7635726-D8F2-33A0-29C6-8885302BEFE3}"/>
          </ac:picMkLst>
        </pc:picChg>
        <pc:picChg chg="del mod">
          <ac:chgData name="松浦英宗" userId="9b03fd3a-662f-49ff-9af1-1b93cf7aab22" providerId="ADAL" clId="{56E9DFAE-DDAD-4FCA-8AED-56B2D15DB479}" dt="2026-02-15T23:46:15.769" v="20508" actId="478"/>
          <ac:picMkLst>
            <pc:docMk/>
            <pc:sldMk cId="2861357872" sldId="6057"/>
            <ac:picMk id="62" creationId="{9F07D57E-EA9A-4109-27B1-19BEC3A0CA11}"/>
          </ac:picMkLst>
        </pc:picChg>
        <pc:picChg chg="add mod">
          <ac:chgData name="松浦英宗" userId="9b03fd3a-662f-49ff-9af1-1b93cf7aab22" providerId="ADAL" clId="{56E9DFAE-DDAD-4FCA-8AED-56B2D15DB479}" dt="2026-02-15T23:47:08.054" v="20524"/>
          <ac:picMkLst>
            <pc:docMk/>
            <pc:sldMk cId="2861357872" sldId="6057"/>
            <ac:picMk id="65" creationId="{C4A3D62C-CB06-AB78-1DEB-334B6CDF6F88}"/>
          </ac:picMkLst>
        </pc:picChg>
        <pc:picChg chg="add mod">
          <ac:chgData name="松浦英宗" userId="9b03fd3a-662f-49ff-9af1-1b93cf7aab22" providerId="ADAL" clId="{56E9DFAE-DDAD-4FCA-8AED-56B2D15DB479}" dt="2026-02-15T23:47:08.054" v="20524"/>
          <ac:picMkLst>
            <pc:docMk/>
            <pc:sldMk cId="2861357872" sldId="6057"/>
            <ac:picMk id="66" creationId="{2BE08909-83D4-B7DD-B72B-FF5E736FA281}"/>
          </ac:picMkLst>
        </pc:picChg>
        <pc:picChg chg="add mod">
          <ac:chgData name="松浦英宗" userId="9b03fd3a-662f-49ff-9af1-1b93cf7aab22" providerId="ADAL" clId="{56E9DFAE-DDAD-4FCA-8AED-56B2D15DB479}" dt="2026-02-15T23:47:08.054" v="20524"/>
          <ac:picMkLst>
            <pc:docMk/>
            <pc:sldMk cId="2861357872" sldId="6057"/>
            <ac:picMk id="67" creationId="{5567E25A-935E-BBAF-08CF-B061BC949F79}"/>
          </ac:picMkLst>
        </pc:picChg>
        <pc:cxnChg chg="mod">
          <ac:chgData name="松浦英宗" userId="9b03fd3a-662f-49ff-9af1-1b93cf7aab22" providerId="ADAL" clId="{56E9DFAE-DDAD-4FCA-8AED-56B2D15DB479}" dt="2026-02-15T23:41:48.649" v="20375" actId="1076"/>
          <ac:cxnSpMkLst>
            <pc:docMk/>
            <pc:sldMk cId="2861357872" sldId="6057"/>
            <ac:cxnSpMk id="29" creationId="{88560715-C0CF-BBCB-FEAB-AEC1ED061796}"/>
          </ac:cxnSpMkLst>
        </pc:cxnChg>
        <pc:cxnChg chg="mod">
          <ac:chgData name="松浦英宗" userId="9b03fd3a-662f-49ff-9af1-1b93cf7aab22" providerId="ADAL" clId="{56E9DFAE-DDAD-4FCA-8AED-56B2D15DB479}" dt="2026-02-15T23:41:48.649" v="20375" actId="1076"/>
          <ac:cxnSpMkLst>
            <pc:docMk/>
            <pc:sldMk cId="2861357872" sldId="6057"/>
            <ac:cxnSpMk id="31" creationId="{29E3D91F-0699-4512-6DCE-7BDC0446B634}"/>
          </ac:cxnSpMkLst>
        </pc:cxnChg>
        <pc:cxnChg chg="mod">
          <ac:chgData name="松浦英宗" userId="9b03fd3a-662f-49ff-9af1-1b93cf7aab22" providerId="ADAL" clId="{56E9DFAE-DDAD-4FCA-8AED-56B2D15DB479}" dt="2026-02-15T23:44:38.469" v="20488" actId="1076"/>
          <ac:cxnSpMkLst>
            <pc:docMk/>
            <pc:sldMk cId="2861357872" sldId="6057"/>
            <ac:cxnSpMk id="45" creationId="{20D749B4-352C-E773-1994-5D8E2F579732}"/>
          </ac:cxnSpMkLst>
        </pc:cxnChg>
        <pc:cxnChg chg="mod">
          <ac:chgData name="松浦英宗" userId="9b03fd3a-662f-49ff-9af1-1b93cf7aab22" providerId="ADAL" clId="{56E9DFAE-DDAD-4FCA-8AED-56B2D15DB479}" dt="2026-02-15T23:44:42.120" v="20489" actId="571"/>
          <ac:cxnSpMkLst>
            <pc:docMk/>
            <pc:sldMk cId="2861357872" sldId="6057"/>
            <ac:cxnSpMk id="56" creationId="{C6C96520-BD5E-B5E0-FC85-98CF5F506424}"/>
          </ac:cxnSpMkLst>
        </pc:cxnChg>
      </pc:sldChg>
      <pc:sldChg chg="addSp delSp modSp add del mod">
        <pc:chgData name="松浦英宗" userId="9b03fd3a-662f-49ff-9af1-1b93cf7aab22" providerId="ADAL" clId="{56E9DFAE-DDAD-4FCA-8AED-56B2D15DB479}" dt="2026-02-16T01:29:54.386" v="22514" actId="47"/>
        <pc:sldMkLst>
          <pc:docMk/>
          <pc:sldMk cId="4187478869" sldId="6058"/>
        </pc:sldMkLst>
        <pc:spChg chg="add del mod">
          <ac:chgData name="松浦英宗" userId="9b03fd3a-662f-49ff-9af1-1b93cf7aab22" providerId="ADAL" clId="{56E9DFAE-DDAD-4FCA-8AED-56B2D15DB479}" dt="2026-02-15T23:57:49.517" v="20748" actId="478"/>
          <ac:spMkLst>
            <pc:docMk/>
            <pc:sldMk cId="4187478869" sldId="6058"/>
            <ac:spMk id="2" creationId="{2041C181-627F-70A2-608B-49F27B1A7019}"/>
          </ac:spMkLst>
        </pc:spChg>
        <pc:spChg chg="del">
          <ac:chgData name="松浦英宗" userId="9b03fd3a-662f-49ff-9af1-1b93cf7aab22" providerId="ADAL" clId="{56E9DFAE-DDAD-4FCA-8AED-56B2D15DB479}" dt="2026-02-15T23:22:42.483" v="20127" actId="478"/>
          <ac:spMkLst>
            <pc:docMk/>
            <pc:sldMk cId="4187478869" sldId="6058"/>
            <ac:spMk id="3" creationId="{29C41A63-5559-978C-F5A0-D579A23B0F23}"/>
          </ac:spMkLst>
        </pc:spChg>
        <pc:spChg chg="del">
          <ac:chgData name="松浦英宗" userId="9b03fd3a-662f-49ff-9af1-1b93cf7aab22" providerId="ADAL" clId="{56E9DFAE-DDAD-4FCA-8AED-56B2D15DB479}" dt="2026-02-15T23:22:42.483" v="20127" actId="478"/>
          <ac:spMkLst>
            <pc:docMk/>
            <pc:sldMk cId="4187478869" sldId="6058"/>
            <ac:spMk id="5" creationId="{0B53DFFD-A130-D3D0-75F7-86DDCCCDEC03}"/>
          </ac:spMkLst>
        </pc:spChg>
        <pc:spChg chg="del">
          <ac:chgData name="松浦英宗" userId="9b03fd3a-662f-49ff-9af1-1b93cf7aab22" providerId="ADAL" clId="{56E9DFAE-DDAD-4FCA-8AED-56B2D15DB479}" dt="2026-02-15T23:22:42.483" v="20127" actId="478"/>
          <ac:spMkLst>
            <pc:docMk/>
            <pc:sldMk cId="4187478869" sldId="6058"/>
            <ac:spMk id="6" creationId="{8BEC0BE3-E18B-BEAD-8174-468E81D27828}"/>
          </ac:spMkLst>
        </pc:spChg>
        <pc:spChg chg="del">
          <ac:chgData name="松浦英宗" userId="9b03fd3a-662f-49ff-9af1-1b93cf7aab22" providerId="ADAL" clId="{56E9DFAE-DDAD-4FCA-8AED-56B2D15DB479}" dt="2026-02-15T23:22:42.483" v="20127" actId="478"/>
          <ac:spMkLst>
            <pc:docMk/>
            <pc:sldMk cId="4187478869" sldId="6058"/>
            <ac:spMk id="8" creationId="{3F8F8A01-2ED7-BC0A-9800-7DA3CA2BA208}"/>
          </ac:spMkLst>
        </pc:spChg>
        <pc:spChg chg="del">
          <ac:chgData name="松浦英宗" userId="9b03fd3a-662f-49ff-9af1-1b93cf7aab22" providerId="ADAL" clId="{56E9DFAE-DDAD-4FCA-8AED-56B2D15DB479}" dt="2026-02-15T23:22:42.483" v="20127" actId="478"/>
          <ac:spMkLst>
            <pc:docMk/>
            <pc:sldMk cId="4187478869" sldId="6058"/>
            <ac:spMk id="23" creationId="{C7A340C8-D0CD-3A1E-30A6-36D9EF9E4F6D}"/>
          </ac:spMkLst>
        </pc:spChg>
        <pc:spChg chg="del">
          <ac:chgData name="松浦英宗" userId="9b03fd3a-662f-49ff-9af1-1b93cf7aab22" providerId="ADAL" clId="{56E9DFAE-DDAD-4FCA-8AED-56B2D15DB479}" dt="2026-02-15T23:22:42.483" v="20127" actId="478"/>
          <ac:spMkLst>
            <pc:docMk/>
            <pc:sldMk cId="4187478869" sldId="6058"/>
            <ac:spMk id="25" creationId="{37493CB4-B7C3-9553-59EE-152E23B45AD2}"/>
          </ac:spMkLst>
        </pc:spChg>
        <pc:spChg chg="del">
          <ac:chgData name="松浦英宗" userId="9b03fd3a-662f-49ff-9af1-1b93cf7aab22" providerId="ADAL" clId="{56E9DFAE-DDAD-4FCA-8AED-56B2D15DB479}" dt="2026-02-15T23:22:42.483" v="20127" actId="478"/>
          <ac:spMkLst>
            <pc:docMk/>
            <pc:sldMk cId="4187478869" sldId="6058"/>
            <ac:spMk id="26" creationId="{38FC4C79-A997-8A7C-D6D4-AF6BD1667DE4}"/>
          </ac:spMkLst>
        </pc:spChg>
        <pc:spChg chg="del">
          <ac:chgData name="松浦英宗" userId="9b03fd3a-662f-49ff-9af1-1b93cf7aab22" providerId="ADAL" clId="{56E9DFAE-DDAD-4FCA-8AED-56B2D15DB479}" dt="2026-02-15T23:22:42.483" v="20127" actId="478"/>
          <ac:spMkLst>
            <pc:docMk/>
            <pc:sldMk cId="4187478869" sldId="6058"/>
            <ac:spMk id="27" creationId="{3DB82759-CF7F-7045-9F46-904BB05A9D58}"/>
          </ac:spMkLst>
        </pc:spChg>
        <pc:spChg chg="add del mod">
          <ac:chgData name="松浦英宗" userId="9b03fd3a-662f-49ff-9af1-1b93cf7aab22" providerId="ADAL" clId="{56E9DFAE-DDAD-4FCA-8AED-56B2D15DB479}" dt="2026-02-16T00:04:25.583" v="20816" actId="20577"/>
          <ac:spMkLst>
            <pc:docMk/>
            <pc:sldMk cId="4187478869" sldId="6058"/>
            <ac:spMk id="34" creationId="{56967708-1DE7-5CA0-62DD-20D906586D5E}"/>
          </ac:spMkLst>
        </pc:spChg>
        <pc:spChg chg="add mod">
          <ac:chgData name="松浦英宗" userId="9b03fd3a-662f-49ff-9af1-1b93cf7aab22" providerId="ADAL" clId="{56E9DFAE-DDAD-4FCA-8AED-56B2D15DB479}" dt="2026-02-16T00:08:42.152" v="20929" actId="1036"/>
          <ac:spMkLst>
            <pc:docMk/>
            <pc:sldMk cId="4187478869" sldId="6058"/>
            <ac:spMk id="35" creationId="{14DB4256-A2F5-D4A4-E586-D212A5058194}"/>
          </ac:spMkLst>
        </pc:spChg>
        <pc:spChg chg="add mod">
          <ac:chgData name="松浦英宗" userId="9b03fd3a-662f-49ff-9af1-1b93cf7aab22" providerId="ADAL" clId="{56E9DFAE-DDAD-4FCA-8AED-56B2D15DB479}" dt="2026-02-15T23:57:42.591" v="20746" actId="208"/>
          <ac:spMkLst>
            <pc:docMk/>
            <pc:sldMk cId="4187478869" sldId="6058"/>
            <ac:spMk id="36" creationId="{89F9FF12-924D-FF9B-5F5A-C545D5981B78}"/>
          </ac:spMkLst>
        </pc:spChg>
        <pc:spChg chg="del">
          <ac:chgData name="松浦英宗" userId="9b03fd3a-662f-49ff-9af1-1b93cf7aab22" providerId="ADAL" clId="{56E9DFAE-DDAD-4FCA-8AED-56B2D15DB479}" dt="2026-02-15T23:36:56.267" v="20178" actId="478"/>
          <ac:spMkLst>
            <pc:docMk/>
            <pc:sldMk cId="4187478869" sldId="6058"/>
            <ac:spMk id="37" creationId="{B1B54667-1C00-BFE5-2819-F5EE67E363EF}"/>
          </ac:spMkLst>
        </pc:spChg>
        <pc:spChg chg="mod">
          <ac:chgData name="松浦英宗" userId="9b03fd3a-662f-49ff-9af1-1b93cf7aab22" providerId="ADAL" clId="{56E9DFAE-DDAD-4FCA-8AED-56B2D15DB479}" dt="2026-02-16T00:08:30.032" v="20897" actId="1035"/>
          <ac:spMkLst>
            <pc:docMk/>
            <pc:sldMk cId="4187478869" sldId="6058"/>
            <ac:spMk id="38" creationId="{E480B9DC-76DB-C3E7-A433-24A537BC6E33}"/>
          </ac:spMkLst>
        </pc:spChg>
        <pc:spChg chg="mod">
          <ac:chgData name="松浦英宗" userId="9b03fd3a-662f-49ff-9af1-1b93cf7aab22" providerId="ADAL" clId="{56E9DFAE-DDAD-4FCA-8AED-56B2D15DB479}" dt="2026-02-16T00:08:30.032" v="20897" actId="1035"/>
          <ac:spMkLst>
            <pc:docMk/>
            <pc:sldMk cId="4187478869" sldId="6058"/>
            <ac:spMk id="39" creationId="{9AF7EA8F-A1FA-59BC-F795-99069973C981}"/>
          </ac:spMkLst>
        </pc:spChg>
        <pc:spChg chg="mod">
          <ac:chgData name="松浦英宗" userId="9b03fd3a-662f-49ff-9af1-1b93cf7aab22" providerId="ADAL" clId="{56E9DFAE-DDAD-4FCA-8AED-56B2D15DB479}" dt="2026-02-15T23:58:55.626" v="20768" actId="207"/>
          <ac:spMkLst>
            <pc:docMk/>
            <pc:sldMk cId="4187478869" sldId="6058"/>
            <ac:spMk id="42" creationId="{2C2A8DF0-BD7A-2024-0EC7-8CD3D0B41964}"/>
          </ac:spMkLst>
        </pc:spChg>
        <pc:spChg chg="mod topLvl">
          <ac:chgData name="松浦英宗" userId="9b03fd3a-662f-49ff-9af1-1b93cf7aab22" providerId="ADAL" clId="{56E9DFAE-DDAD-4FCA-8AED-56B2D15DB479}" dt="2026-02-15T23:58:55.626" v="20768" actId="207"/>
          <ac:spMkLst>
            <pc:docMk/>
            <pc:sldMk cId="4187478869" sldId="6058"/>
            <ac:spMk id="43" creationId="{1ABA0102-3101-4CB5-6A8A-BEFD84E3A4D3}"/>
          </ac:spMkLst>
        </pc:spChg>
        <pc:spChg chg="mod ord topLvl">
          <ac:chgData name="松浦英宗" userId="9b03fd3a-662f-49ff-9af1-1b93cf7aab22" providerId="ADAL" clId="{56E9DFAE-DDAD-4FCA-8AED-56B2D15DB479}" dt="2026-02-16T00:05:46.148" v="20846"/>
          <ac:spMkLst>
            <pc:docMk/>
            <pc:sldMk cId="4187478869" sldId="6058"/>
            <ac:spMk id="52" creationId="{D878C693-C76E-E679-8DE6-74510DA5CA11}"/>
          </ac:spMkLst>
        </pc:spChg>
        <pc:spChg chg="mod ord topLvl">
          <ac:chgData name="松浦英宗" userId="9b03fd3a-662f-49ff-9af1-1b93cf7aab22" providerId="ADAL" clId="{56E9DFAE-DDAD-4FCA-8AED-56B2D15DB479}" dt="2026-02-16T00:05:57.220" v="20848"/>
          <ac:spMkLst>
            <pc:docMk/>
            <pc:sldMk cId="4187478869" sldId="6058"/>
            <ac:spMk id="54" creationId="{04AC619D-E107-1285-44BA-163E4F9626D9}"/>
          </ac:spMkLst>
        </pc:spChg>
        <pc:spChg chg="mod ord topLvl">
          <ac:chgData name="松浦英宗" userId="9b03fd3a-662f-49ff-9af1-1b93cf7aab22" providerId="ADAL" clId="{56E9DFAE-DDAD-4FCA-8AED-56B2D15DB479}" dt="2026-02-16T00:05:25.275" v="20839" actId="21"/>
          <ac:spMkLst>
            <pc:docMk/>
            <pc:sldMk cId="4187478869" sldId="6058"/>
            <ac:spMk id="58" creationId="{FE02943B-0C22-11EF-C7FA-E3D7B44B0358}"/>
          </ac:spMkLst>
        </pc:spChg>
        <pc:spChg chg="mod ord topLvl">
          <ac:chgData name="松浦英宗" userId="9b03fd3a-662f-49ff-9af1-1b93cf7aab22" providerId="ADAL" clId="{56E9DFAE-DDAD-4FCA-8AED-56B2D15DB479}" dt="2026-02-16T00:05:27.252" v="20840"/>
          <ac:spMkLst>
            <pc:docMk/>
            <pc:sldMk cId="4187478869" sldId="6058"/>
            <ac:spMk id="60" creationId="{C49CED3A-42E9-35F7-BEEC-CA3E8E0FBC40}"/>
          </ac:spMkLst>
        </pc:spChg>
        <pc:spChg chg="mod topLvl">
          <ac:chgData name="松浦英宗" userId="9b03fd3a-662f-49ff-9af1-1b93cf7aab22" providerId="ADAL" clId="{56E9DFAE-DDAD-4FCA-8AED-56B2D15DB479}" dt="2026-02-16T00:06:49.240" v="20874" actId="1036"/>
          <ac:spMkLst>
            <pc:docMk/>
            <pc:sldMk cId="4187478869" sldId="6058"/>
            <ac:spMk id="63" creationId="{B22093CE-58A7-3CEA-3027-2B7108571AE8}"/>
          </ac:spMkLst>
        </pc:spChg>
        <pc:spChg chg="mod topLvl">
          <ac:chgData name="松浦英宗" userId="9b03fd3a-662f-49ff-9af1-1b93cf7aab22" providerId="ADAL" clId="{56E9DFAE-DDAD-4FCA-8AED-56B2D15DB479}" dt="2026-02-15T23:59:13.061" v="20770" actId="207"/>
          <ac:spMkLst>
            <pc:docMk/>
            <pc:sldMk cId="4187478869" sldId="6058"/>
            <ac:spMk id="64" creationId="{2B88B6D7-07DB-A1CE-243D-EBA7A66768B4}"/>
          </ac:spMkLst>
        </pc:spChg>
        <pc:spChg chg="mod topLvl">
          <ac:chgData name="松浦英宗" userId="9b03fd3a-662f-49ff-9af1-1b93cf7aab22" providerId="ADAL" clId="{56E9DFAE-DDAD-4FCA-8AED-56B2D15DB479}" dt="2026-02-15T23:54:37.842" v="20737" actId="164"/>
          <ac:spMkLst>
            <pc:docMk/>
            <pc:sldMk cId="4187478869" sldId="6058"/>
            <ac:spMk id="65" creationId="{0C0913D1-A9B8-DB7A-8965-FAC25BB260B6}"/>
          </ac:spMkLst>
        </pc:spChg>
        <pc:spChg chg="mod topLvl">
          <ac:chgData name="松浦英宗" userId="9b03fd3a-662f-49ff-9af1-1b93cf7aab22" providerId="ADAL" clId="{56E9DFAE-DDAD-4FCA-8AED-56B2D15DB479}" dt="2026-02-16T00:06:49.240" v="20874" actId="1036"/>
          <ac:spMkLst>
            <pc:docMk/>
            <pc:sldMk cId="4187478869" sldId="6058"/>
            <ac:spMk id="68" creationId="{CA6AD9AE-74F6-A243-222C-D140E4F5C548}"/>
          </ac:spMkLst>
        </pc:spChg>
        <pc:spChg chg="mod topLvl">
          <ac:chgData name="松浦英宗" userId="9b03fd3a-662f-49ff-9af1-1b93cf7aab22" providerId="ADAL" clId="{56E9DFAE-DDAD-4FCA-8AED-56B2D15DB479}" dt="2026-02-15T23:59:13.061" v="20770" actId="207"/>
          <ac:spMkLst>
            <pc:docMk/>
            <pc:sldMk cId="4187478869" sldId="6058"/>
            <ac:spMk id="69" creationId="{339F2BDB-1185-216D-30DF-A1931362E680}"/>
          </ac:spMkLst>
        </pc:spChg>
        <pc:spChg chg="mod topLvl">
          <ac:chgData name="松浦英宗" userId="9b03fd3a-662f-49ff-9af1-1b93cf7aab22" providerId="ADAL" clId="{56E9DFAE-DDAD-4FCA-8AED-56B2D15DB479}" dt="2026-02-15T23:54:42.834" v="20738" actId="164"/>
          <ac:spMkLst>
            <pc:docMk/>
            <pc:sldMk cId="4187478869" sldId="6058"/>
            <ac:spMk id="70" creationId="{DA45F018-C163-C020-D060-9BF8F2FEE2FA}"/>
          </ac:spMkLst>
        </pc:spChg>
        <pc:spChg chg="add mod">
          <ac:chgData name="松浦英宗" userId="9b03fd3a-662f-49ff-9af1-1b93cf7aab22" providerId="ADAL" clId="{56E9DFAE-DDAD-4FCA-8AED-56B2D15DB479}" dt="2026-02-15T23:33:10.282" v="20167"/>
          <ac:spMkLst>
            <pc:docMk/>
            <pc:sldMk cId="4187478869" sldId="6058"/>
            <ac:spMk id="73" creationId="{7C0A5B50-01DF-E241-A63B-0EF9B09FEB82}"/>
          </ac:spMkLst>
        </pc:spChg>
        <pc:spChg chg="add mod">
          <ac:chgData name="松浦英宗" userId="9b03fd3a-662f-49ff-9af1-1b93cf7aab22" providerId="ADAL" clId="{56E9DFAE-DDAD-4FCA-8AED-56B2D15DB479}" dt="2026-02-15T23:59:13.061" v="20770" actId="207"/>
          <ac:spMkLst>
            <pc:docMk/>
            <pc:sldMk cId="4187478869" sldId="6058"/>
            <ac:spMk id="74" creationId="{2E2328C3-C773-A267-E1CA-CF878B3FF81D}"/>
          </ac:spMkLst>
        </pc:spChg>
        <pc:spChg chg="add mod">
          <ac:chgData name="松浦英宗" userId="9b03fd3a-662f-49ff-9af1-1b93cf7aab22" providerId="ADAL" clId="{56E9DFAE-DDAD-4FCA-8AED-56B2D15DB479}" dt="2026-02-15T23:53:52.060" v="20729" actId="164"/>
          <ac:spMkLst>
            <pc:docMk/>
            <pc:sldMk cId="4187478869" sldId="6058"/>
            <ac:spMk id="75" creationId="{6235D793-D42C-A4BF-D016-A8E310E20692}"/>
          </ac:spMkLst>
        </pc:spChg>
        <pc:spChg chg="add mod">
          <ac:chgData name="松浦英宗" userId="9b03fd3a-662f-49ff-9af1-1b93cf7aab22" providerId="ADAL" clId="{56E9DFAE-DDAD-4FCA-8AED-56B2D15DB479}" dt="2026-02-16T00:06:49.240" v="20874" actId="1036"/>
          <ac:spMkLst>
            <pc:docMk/>
            <pc:sldMk cId="4187478869" sldId="6058"/>
            <ac:spMk id="81" creationId="{C5477314-DDCE-DD67-A50B-849946D5A5C1}"/>
          </ac:spMkLst>
        </pc:spChg>
        <pc:grpChg chg="del">
          <ac:chgData name="松浦英宗" userId="9b03fd3a-662f-49ff-9af1-1b93cf7aab22" providerId="ADAL" clId="{56E9DFAE-DDAD-4FCA-8AED-56B2D15DB479}" dt="2026-02-15T23:53:32.904" v="20716" actId="165"/>
          <ac:grpSpMkLst>
            <pc:docMk/>
            <pc:sldMk cId="4187478869" sldId="6058"/>
            <ac:grpSpMk id="56" creationId="{D09F7492-920B-22B1-4EAE-43F835F3C9E0}"/>
          </ac:grpSpMkLst>
        </pc:grpChg>
        <pc:grpChg chg="del">
          <ac:chgData name="松浦英宗" userId="9b03fd3a-662f-49ff-9af1-1b93cf7aab22" providerId="ADAL" clId="{56E9DFAE-DDAD-4FCA-8AED-56B2D15DB479}" dt="2026-02-15T23:53:32.904" v="20716" actId="165"/>
          <ac:grpSpMkLst>
            <pc:docMk/>
            <pc:sldMk cId="4187478869" sldId="6058"/>
            <ac:grpSpMk id="66" creationId="{AEFD403D-9856-79C2-A3D8-0DDE02ADE0AB}"/>
          </ac:grpSpMkLst>
        </pc:grpChg>
        <pc:grpChg chg="add mod">
          <ac:chgData name="松浦英宗" userId="9b03fd3a-662f-49ff-9af1-1b93cf7aab22" providerId="ADAL" clId="{56E9DFAE-DDAD-4FCA-8AED-56B2D15DB479}" dt="2026-02-15T23:55:00.093" v="20741" actId="164"/>
          <ac:grpSpMkLst>
            <pc:docMk/>
            <pc:sldMk cId="4187478869" sldId="6058"/>
            <ac:grpSpMk id="76" creationId="{377440DF-9FA0-04B1-DCA1-29336F936804}"/>
          </ac:grpSpMkLst>
        </pc:grpChg>
        <pc:grpChg chg="add mod">
          <ac:chgData name="松浦英宗" userId="9b03fd3a-662f-49ff-9af1-1b93cf7aab22" providerId="ADAL" clId="{56E9DFAE-DDAD-4FCA-8AED-56B2D15DB479}" dt="2026-02-15T23:58:13.267" v="20752" actId="164"/>
          <ac:grpSpMkLst>
            <pc:docMk/>
            <pc:sldMk cId="4187478869" sldId="6058"/>
            <ac:grpSpMk id="77" creationId="{ABA203AE-E1C6-96BB-62B0-CF5FDEACB128}"/>
          </ac:grpSpMkLst>
        </pc:grpChg>
        <pc:grpChg chg="add mod">
          <ac:chgData name="松浦英宗" userId="9b03fd3a-662f-49ff-9af1-1b93cf7aab22" providerId="ADAL" clId="{56E9DFAE-DDAD-4FCA-8AED-56B2D15DB479}" dt="2026-02-15T23:58:13.267" v="20752" actId="164"/>
          <ac:grpSpMkLst>
            <pc:docMk/>
            <pc:sldMk cId="4187478869" sldId="6058"/>
            <ac:grpSpMk id="78" creationId="{D8251AD9-9CB5-B814-99B4-F34EF15D616F}"/>
          </ac:grpSpMkLst>
        </pc:grpChg>
        <pc:grpChg chg="add mod">
          <ac:chgData name="松浦英宗" userId="9b03fd3a-662f-49ff-9af1-1b93cf7aab22" providerId="ADAL" clId="{56E9DFAE-DDAD-4FCA-8AED-56B2D15DB479}" dt="2026-02-15T23:55:02.594" v="20742" actId="164"/>
          <ac:grpSpMkLst>
            <pc:docMk/>
            <pc:sldMk cId="4187478869" sldId="6058"/>
            <ac:grpSpMk id="79" creationId="{1FB232BF-448D-9161-3FBC-02333119112C}"/>
          </ac:grpSpMkLst>
        </pc:grpChg>
        <pc:grpChg chg="add mod">
          <ac:chgData name="松浦英宗" userId="9b03fd3a-662f-49ff-9af1-1b93cf7aab22" providerId="ADAL" clId="{56E9DFAE-DDAD-4FCA-8AED-56B2D15DB479}" dt="2026-02-15T23:55:05.086" v="20743" actId="164"/>
          <ac:grpSpMkLst>
            <pc:docMk/>
            <pc:sldMk cId="4187478869" sldId="6058"/>
            <ac:grpSpMk id="80" creationId="{E198B0F2-0264-F7B7-197B-0AB63C497572}"/>
          </ac:grpSpMkLst>
        </pc:grpChg>
        <pc:grpChg chg="add mod">
          <ac:chgData name="松浦英宗" userId="9b03fd3a-662f-49ff-9af1-1b93cf7aab22" providerId="ADAL" clId="{56E9DFAE-DDAD-4FCA-8AED-56B2D15DB479}" dt="2026-02-15T23:58:13.267" v="20752" actId="164"/>
          <ac:grpSpMkLst>
            <pc:docMk/>
            <pc:sldMk cId="4187478869" sldId="6058"/>
            <ac:grpSpMk id="82" creationId="{381A06C0-631B-9BE0-5DA2-4E52BDCD6C5A}"/>
          </ac:grpSpMkLst>
        </pc:grpChg>
        <pc:grpChg chg="add mod">
          <ac:chgData name="松浦英宗" userId="9b03fd3a-662f-49ff-9af1-1b93cf7aab22" providerId="ADAL" clId="{56E9DFAE-DDAD-4FCA-8AED-56B2D15DB479}" dt="2026-02-15T23:58:13.267" v="20752" actId="164"/>
          <ac:grpSpMkLst>
            <pc:docMk/>
            <pc:sldMk cId="4187478869" sldId="6058"/>
            <ac:grpSpMk id="83" creationId="{35D4C9F7-7408-32BC-0CA6-04CBEBC79555}"/>
          </ac:grpSpMkLst>
        </pc:grpChg>
        <pc:grpChg chg="add mod">
          <ac:chgData name="松浦英宗" userId="9b03fd3a-662f-49ff-9af1-1b93cf7aab22" providerId="ADAL" clId="{56E9DFAE-DDAD-4FCA-8AED-56B2D15DB479}" dt="2026-02-15T23:58:13.267" v="20752" actId="164"/>
          <ac:grpSpMkLst>
            <pc:docMk/>
            <pc:sldMk cId="4187478869" sldId="6058"/>
            <ac:grpSpMk id="84" creationId="{C8E66B3C-F536-4B6E-6843-71257178D027}"/>
          </ac:grpSpMkLst>
        </pc:grpChg>
        <pc:grpChg chg="add mod">
          <ac:chgData name="松浦英宗" userId="9b03fd3a-662f-49ff-9af1-1b93cf7aab22" providerId="ADAL" clId="{56E9DFAE-DDAD-4FCA-8AED-56B2D15DB479}" dt="2026-02-16T00:08:37.482" v="20912" actId="164"/>
          <ac:grpSpMkLst>
            <pc:docMk/>
            <pc:sldMk cId="4187478869" sldId="6058"/>
            <ac:grpSpMk id="85" creationId="{A0EB8134-A66D-8C24-D2A1-581586AEB65D}"/>
          </ac:grpSpMkLst>
        </pc:grpChg>
        <pc:grpChg chg="add mod">
          <ac:chgData name="松浦英宗" userId="9b03fd3a-662f-49ff-9af1-1b93cf7aab22" providerId="ADAL" clId="{56E9DFAE-DDAD-4FCA-8AED-56B2D15DB479}" dt="2026-02-16T00:08:39.193" v="20923" actId="1036"/>
          <ac:grpSpMkLst>
            <pc:docMk/>
            <pc:sldMk cId="4187478869" sldId="6058"/>
            <ac:grpSpMk id="89" creationId="{3A38A8EF-6977-2BEA-0EAE-0BFD113D2E30}"/>
          </ac:grpSpMkLst>
        </pc:grpChg>
        <pc:picChg chg="del">
          <ac:chgData name="松浦英宗" userId="9b03fd3a-662f-49ff-9af1-1b93cf7aab22" providerId="ADAL" clId="{56E9DFAE-DDAD-4FCA-8AED-56B2D15DB479}" dt="2026-02-15T23:22:42.483" v="20127" actId="478"/>
          <ac:picMkLst>
            <pc:docMk/>
            <pc:sldMk cId="4187478869" sldId="6058"/>
            <ac:picMk id="7" creationId="{4D29C2D8-2B82-4D6F-CD7D-3DE27B8740BD}"/>
          </ac:picMkLst>
        </pc:picChg>
        <pc:picChg chg="del">
          <ac:chgData name="松浦英宗" userId="9b03fd3a-662f-49ff-9af1-1b93cf7aab22" providerId="ADAL" clId="{56E9DFAE-DDAD-4FCA-8AED-56B2D15DB479}" dt="2026-02-15T23:22:42.483" v="20127" actId="478"/>
          <ac:picMkLst>
            <pc:docMk/>
            <pc:sldMk cId="4187478869" sldId="6058"/>
            <ac:picMk id="33" creationId="{CBAD8BB6-7DA7-048F-22D3-087A28B5D9B4}"/>
          </ac:picMkLst>
        </pc:picChg>
        <pc:picChg chg="del">
          <ac:chgData name="松浦英宗" userId="9b03fd3a-662f-49ff-9af1-1b93cf7aab22" providerId="ADAL" clId="{56E9DFAE-DDAD-4FCA-8AED-56B2D15DB479}" dt="2026-02-15T23:54:45.006" v="20739" actId="478"/>
          <ac:picMkLst>
            <pc:docMk/>
            <pc:sldMk cId="4187478869" sldId="6058"/>
            <ac:picMk id="62" creationId="{2BB30069-530F-AF28-0111-6EC04BA6BF97}"/>
          </ac:picMkLst>
        </pc:picChg>
        <pc:picChg chg="del">
          <ac:chgData name="松浦英宗" userId="9b03fd3a-662f-49ff-9af1-1b93cf7aab22" providerId="ADAL" clId="{56E9DFAE-DDAD-4FCA-8AED-56B2D15DB479}" dt="2026-02-15T23:54:45.006" v="20739" actId="478"/>
          <ac:picMkLst>
            <pc:docMk/>
            <pc:sldMk cId="4187478869" sldId="6058"/>
            <ac:picMk id="67" creationId="{2D857541-14FC-020B-80F5-B476AC44CEC2}"/>
          </ac:picMkLst>
        </pc:picChg>
        <pc:picChg chg="del">
          <ac:chgData name="松浦英宗" userId="9b03fd3a-662f-49ff-9af1-1b93cf7aab22" providerId="ADAL" clId="{56E9DFAE-DDAD-4FCA-8AED-56B2D15DB479}" dt="2026-02-15T23:53:46.494" v="20726" actId="478"/>
          <ac:picMkLst>
            <pc:docMk/>
            <pc:sldMk cId="4187478869" sldId="6058"/>
            <ac:picMk id="71" creationId="{0D968134-8FD8-FF8C-E77B-F05733B1C7B2}"/>
          </ac:picMkLst>
        </pc:picChg>
        <pc:picChg chg="del">
          <ac:chgData name="松浦英宗" userId="9b03fd3a-662f-49ff-9af1-1b93cf7aab22" providerId="ADAL" clId="{56E9DFAE-DDAD-4FCA-8AED-56B2D15DB479}" dt="2026-02-15T23:53:45.443" v="20725" actId="478"/>
          <ac:picMkLst>
            <pc:docMk/>
            <pc:sldMk cId="4187478869" sldId="6058"/>
            <ac:picMk id="72" creationId="{4697B951-92E2-5E43-31DC-D401954BDD8F}"/>
          </ac:picMkLst>
        </pc:picChg>
        <pc:picChg chg="add mod">
          <ac:chgData name="松浦英宗" userId="9b03fd3a-662f-49ff-9af1-1b93cf7aab22" providerId="ADAL" clId="{56E9DFAE-DDAD-4FCA-8AED-56B2D15DB479}" dt="2026-02-16T00:08:37.482" v="20912" actId="164"/>
          <ac:picMkLst>
            <pc:docMk/>
            <pc:sldMk cId="4187478869" sldId="6058"/>
            <ac:picMk id="86" creationId="{45251B5A-B7D6-28FF-346B-14912311D939}"/>
          </ac:picMkLst>
        </pc:picChg>
        <pc:picChg chg="add mod">
          <ac:chgData name="松浦英宗" userId="9b03fd3a-662f-49ff-9af1-1b93cf7aab22" providerId="ADAL" clId="{56E9DFAE-DDAD-4FCA-8AED-56B2D15DB479}" dt="2026-02-16T00:08:37.482" v="20912" actId="164"/>
          <ac:picMkLst>
            <pc:docMk/>
            <pc:sldMk cId="4187478869" sldId="6058"/>
            <ac:picMk id="87" creationId="{BAF986AB-DEF7-F6F4-635F-09EE23DF383E}"/>
          </ac:picMkLst>
        </pc:picChg>
        <pc:picChg chg="add mod">
          <ac:chgData name="松浦英宗" userId="9b03fd3a-662f-49ff-9af1-1b93cf7aab22" providerId="ADAL" clId="{56E9DFAE-DDAD-4FCA-8AED-56B2D15DB479}" dt="2026-02-16T00:08:37.482" v="20912" actId="164"/>
          <ac:picMkLst>
            <pc:docMk/>
            <pc:sldMk cId="4187478869" sldId="6058"/>
            <ac:picMk id="88" creationId="{9F8370F1-2EE3-DBE2-A0C5-892D593DDA87}"/>
          </ac:picMkLst>
        </pc:picChg>
        <pc:cxnChg chg="mod ord">
          <ac:chgData name="松浦英宗" userId="9b03fd3a-662f-49ff-9af1-1b93cf7aab22" providerId="ADAL" clId="{56E9DFAE-DDAD-4FCA-8AED-56B2D15DB479}" dt="2026-02-15T23:58:49.490" v="20767" actId="208"/>
          <ac:cxnSpMkLst>
            <pc:docMk/>
            <pc:sldMk cId="4187478869" sldId="6058"/>
            <ac:cxnSpMk id="51" creationId="{E3408C3A-BCA2-6D26-53EF-4DDAB1A64F1F}"/>
          </ac:cxnSpMkLst>
        </pc:cxnChg>
        <pc:cxnChg chg="mod ord">
          <ac:chgData name="松浦英宗" userId="9b03fd3a-662f-49ff-9af1-1b93cf7aab22" providerId="ADAL" clId="{56E9DFAE-DDAD-4FCA-8AED-56B2D15DB479}" dt="2026-02-15T23:58:49.490" v="20767" actId="208"/>
          <ac:cxnSpMkLst>
            <pc:docMk/>
            <pc:sldMk cId="4187478869" sldId="6058"/>
            <ac:cxnSpMk id="53" creationId="{328A2D63-727D-8075-84E2-EF6508C9941D}"/>
          </ac:cxnSpMkLst>
        </pc:cxnChg>
        <pc:cxnChg chg="mod ord">
          <ac:chgData name="松浦英宗" userId="9b03fd3a-662f-49ff-9af1-1b93cf7aab22" providerId="ADAL" clId="{56E9DFAE-DDAD-4FCA-8AED-56B2D15DB479}" dt="2026-02-15T23:58:49.490" v="20767" actId="208"/>
          <ac:cxnSpMkLst>
            <pc:docMk/>
            <pc:sldMk cId="4187478869" sldId="6058"/>
            <ac:cxnSpMk id="57" creationId="{93777611-B290-2FF5-7873-F82EFECD85D3}"/>
          </ac:cxnSpMkLst>
        </pc:cxnChg>
        <pc:cxnChg chg="mod ord">
          <ac:chgData name="松浦英宗" userId="9b03fd3a-662f-49ff-9af1-1b93cf7aab22" providerId="ADAL" clId="{56E9DFAE-DDAD-4FCA-8AED-56B2D15DB479}" dt="2026-02-15T23:58:49.490" v="20767" actId="208"/>
          <ac:cxnSpMkLst>
            <pc:docMk/>
            <pc:sldMk cId="4187478869" sldId="6058"/>
            <ac:cxnSpMk id="59" creationId="{9C64E8BE-1C03-8194-49B5-A72903C284AB}"/>
          </ac:cxnSpMkLst>
        </pc:cxnChg>
      </pc:sldChg>
      <pc:sldChg chg="addSp delSp modSp add del mod">
        <pc:chgData name="松浦英宗" userId="9b03fd3a-662f-49ff-9af1-1b93cf7aab22" providerId="ADAL" clId="{56E9DFAE-DDAD-4FCA-8AED-56B2D15DB479}" dt="2026-02-16T01:29:54.386" v="22514" actId="47"/>
        <pc:sldMkLst>
          <pc:docMk/>
          <pc:sldMk cId="4006125106" sldId="6059"/>
        </pc:sldMkLst>
        <pc:spChg chg="mod">
          <ac:chgData name="松浦英宗" userId="9b03fd3a-662f-49ff-9af1-1b93cf7aab22" providerId="ADAL" clId="{56E9DFAE-DDAD-4FCA-8AED-56B2D15DB479}" dt="2026-02-16T00:12:56.005" v="21028" actId="164"/>
          <ac:spMkLst>
            <pc:docMk/>
            <pc:sldMk cId="4006125106" sldId="6059"/>
            <ac:spMk id="2" creationId="{563D1F95-24CD-2891-9547-0CD070AF35D1}"/>
          </ac:spMkLst>
        </pc:spChg>
        <pc:spChg chg="mod">
          <ac:chgData name="松浦英宗" userId="9b03fd3a-662f-49ff-9af1-1b93cf7aab22" providerId="ADAL" clId="{56E9DFAE-DDAD-4FCA-8AED-56B2D15DB479}" dt="2026-02-16T00:16:58.429" v="21031"/>
          <ac:spMkLst>
            <pc:docMk/>
            <pc:sldMk cId="4006125106" sldId="6059"/>
            <ac:spMk id="3" creationId="{8CD5A1A7-EE70-5EA5-92C3-3BB2CAC6E081}"/>
          </ac:spMkLst>
        </pc:spChg>
        <pc:spChg chg="add mod topLvl">
          <ac:chgData name="松浦英宗" userId="9b03fd3a-662f-49ff-9af1-1b93cf7aab22" providerId="ADAL" clId="{56E9DFAE-DDAD-4FCA-8AED-56B2D15DB479}" dt="2026-02-16T00:22:02.582" v="21102" actId="164"/>
          <ac:spMkLst>
            <pc:docMk/>
            <pc:sldMk cId="4006125106" sldId="6059"/>
            <ac:spMk id="4" creationId="{44910A85-16FC-2967-446F-72D953D43ECE}"/>
          </ac:spMkLst>
        </pc:spChg>
        <pc:spChg chg="add mod topLvl">
          <ac:chgData name="松浦英宗" userId="9b03fd3a-662f-49ff-9af1-1b93cf7aab22" providerId="ADAL" clId="{56E9DFAE-DDAD-4FCA-8AED-56B2D15DB479}" dt="2026-02-16T00:22:40.393" v="21136" actId="207"/>
          <ac:spMkLst>
            <pc:docMk/>
            <pc:sldMk cId="4006125106" sldId="6059"/>
            <ac:spMk id="5" creationId="{D5F1AB2D-EFF2-D1EF-5387-4FB9180BA0F5}"/>
          </ac:spMkLst>
        </pc:spChg>
        <pc:spChg chg="mod">
          <ac:chgData name="松浦英宗" userId="9b03fd3a-662f-49ff-9af1-1b93cf7aab22" providerId="ADAL" clId="{56E9DFAE-DDAD-4FCA-8AED-56B2D15DB479}" dt="2026-02-16T00:12:56.005" v="21028" actId="164"/>
          <ac:spMkLst>
            <pc:docMk/>
            <pc:sldMk cId="4006125106" sldId="6059"/>
            <ac:spMk id="6" creationId="{2E67D06C-E028-0D28-E94E-CCF2F20DDB5F}"/>
          </ac:spMkLst>
        </pc:spChg>
        <pc:spChg chg="mod topLvl">
          <ac:chgData name="松浦英宗" userId="9b03fd3a-662f-49ff-9af1-1b93cf7aab22" providerId="ADAL" clId="{56E9DFAE-DDAD-4FCA-8AED-56B2D15DB479}" dt="2026-02-16T00:17:08.503" v="21035"/>
          <ac:spMkLst>
            <pc:docMk/>
            <pc:sldMk cId="4006125106" sldId="6059"/>
            <ac:spMk id="7" creationId="{321C17A0-523B-B950-CD7C-E1F33146F5F6}"/>
          </ac:spMkLst>
        </pc:spChg>
        <pc:spChg chg="add mod topLvl">
          <ac:chgData name="松浦英宗" userId="9b03fd3a-662f-49ff-9af1-1b93cf7aab22" providerId="ADAL" clId="{56E9DFAE-DDAD-4FCA-8AED-56B2D15DB479}" dt="2026-02-16T00:22:02.582" v="21102" actId="164"/>
          <ac:spMkLst>
            <pc:docMk/>
            <pc:sldMk cId="4006125106" sldId="6059"/>
            <ac:spMk id="8" creationId="{5511B634-394A-801D-6A64-9F39BDD0B37A}"/>
          </ac:spMkLst>
        </pc:spChg>
        <pc:spChg chg="add mod topLvl">
          <ac:chgData name="松浦英宗" userId="9b03fd3a-662f-49ff-9af1-1b93cf7aab22" providerId="ADAL" clId="{56E9DFAE-DDAD-4FCA-8AED-56B2D15DB479}" dt="2026-02-16T00:22:02.582" v="21102" actId="164"/>
          <ac:spMkLst>
            <pc:docMk/>
            <pc:sldMk cId="4006125106" sldId="6059"/>
            <ac:spMk id="9" creationId="{CCD1AED3-830D-3812-8570-16E90782A8F4}"/>
          </ac:spMkLst>
        </pc:spChg>
        <pc:spChg chg="mod topLvl">
          <ac:chgData name="松浦英宗" userId="9b03fd3a-662f-49ff-9af1-1b93cf7aab22" providerId="ADAL" clId="{56E9DFAE-DDAD-4FCA-8AED-56B2D15DB479}" dt="2026-02-16T00:21:05.842" v="21077" actId="165"/>
          <ac:spMkLst>
            <pc:docMk/>
            <pc:sldMk cId="4006125106" sldId="6059"/>
            <ac:spMk id="11" creationId="{9AAAB48D-EAA2-B933-0935-0F1E617E4509}"/>
          </ac:spMkLst>
        </pc:spChg>
        <pc:spChg chg="mod">
          <ac:chgData name="松浦英宗" userId="9b03fd3a-662f-49ff-9af1-1b93cf7aab22" providerId="ADAL" clId="{56E9DFAE-DDAD-4FCA-8AED-56B2D15DB479}" dt="2026-02-16T00:21:19.718" v="21082"/>
          <ac:spMkLst>
            <pc:docMk/>
            <pc:sldMk cId="4006125106" sldId="6059"/>
            <ac:spMk id="12" creationId="{2640B237-C278-019B-CF4E-8B1F17891D0F}"/>
          </ac:spMkLst>
        </pc:spChg>
        <pc:spChg chg="mod topLvl">
          <ac:chgData name="松浦英宗" userId="9b03fd3a-662f-49ff-9af1-1b93cf7aab22" providerId="ADAL" clId="{56E9DFAE-DDAD-4FCA-8AED-56B2D15DB479}" dt="2026-02-16T00:21:05.842" v="21077" actId="165"/>
          <ac:spMkLst>
            <pc:docMk/>
            <pc:sldMk cId="4006125106" sldId="6059"/>
            <ac:spMk id="14" creationId="{2F677B1C-C2DB-C28E-A543-2CEEA98A8A2A}"/>
          </ac:spMkLst>
        </pc:spChg>
        <pc:spChg chg="mod topLvl">
          <ac:chgData name="松浦英宗" userId="9b03fd3a-662f-49ff-9af1-1b93cf7aab22" providerId="ADAL" clId="{56E9DFAE-DDAD-4FCA-8AED-56B2D15DB479}" dt="2026-02-16T00:21:25.454" v="21084"/>
          <ac:spMkLst>
            <pc:docMk/>
            <pc:sldMk cId="4006125106" sldId="6059"/>
            <ac:spMk id="15" creationId="{FBABCFBB-15EA-61B9-C2BA-12D4DC350A82}"/>
          </ac:spMkLst>
        </pc:spChg>
        <pc:spChg chg="mod topLvl">
          <ac:chgData name="松浦英宗" userId="9b03fd3a-662f-49ff-9af1-1b93cf7aab22" providerId="ADAL" clId="{56E9DFAE-DDAD-4FCA-8AED-56B2D15DB479}" dt="2026-02-16T00:21:05.842" v="21077" actId="165"/>
          <ac:spMkLst>
            <pc:docMk/>
            <pc:sldMk cId="4006125106" sldId="6059"/>
            <ac:spMk id="17" creationId="{A70D4E82-5488-09EC-923C-FE290E76FE2F}"/>
          </ac:spMkLst>
        </pc:spChg>
        <pc:spChg chg="mod topLvl">
          <ac:chgData name="松浦英宗" userId="9b03fd3a-662f-49ff-9af1-1b93cf7aab22" providerId="ADAL" clId="{56E9DFAE-DDAD-4FCA-8AED-56B2D15DB479}" dt="2026-02-16T00:22:02.582" v="21102" actId="164"/>
          <ac:spMkLst>
            <pc:docMk/>
            <pc:sldMk cId="4006125106" sldId="6059"/>
            <ac:spMk id="18" creationId="{7734DDB4-B656-C18A-6E5E-5956F5E7CCA1}"/>
          </ac:spMkLst>
        </pc:spChg>
        <pc:spChg chg="mod">
          <ac:chgData name="松浦英宗" userId="9b03fd3a-662f-49ff-9af1-1b93cf7aab22" providerId="ADAL" clId="{56E9DFAE-DDAD-4FCA-8AED-56B2D15DB479}" dt="2026-02-16T00:22:02.582" v="21102" actId="164"/>
          <ac:spMkLst>
            <pc:docMk/>
            <pc:sldMk cId="4006125106" sldId="6059"/>
            <ac:spMk id="21" creationId="{E86E685C-AC3B-60D8-0F7A-8AFB4173A28B}"/>
          </ac:spMkLst>
        </pc:spChg>
        <pc:spChg chg="mod topLvl">
          <ac:chgData name="松浦英宗" userId="9b03fd3a-662f-49ff-9af1-1b93cf7aab22" providerId="ADAL" clId="{56E9DFAE-DDAD-4FCA-8AED-56B2D15DB479}" dt="2026-02-16T00:21:05.842" v="21077" actId="165"/>
          <ac:spMkLst>
            <pc:docMk/>
            <pc:sldMk cId="4006125106" sldId="6059"/>
            <ac:spMk id="24" creationId="{2FACD89F-A832-034A-3B98-B42CF63B87B8}"/>
          </ac:spMkLst>
        </pc:spChg>
        <pc:spChg chg="add del mod">
          <ac:chgData name="松浦英宗" userId="9b03fd3a-662f-49ff-9af1-1b93cf7aab22" providerId="ADAL" clId="{56E9DFAE-DDAD-4FCA-8AED-56B2D15DB479}" dt="2026-02-16T00:11:44.006" v="20957" actId="478"/>
          <ac:spMkLst>
            <pc:docMk/>
            <pc:sldMk cId="4006125106" sldId="6059"/>
            <ac:spMk id="26" creationId="{5526EB6C-2D58-E341-5A63-5AA38ADB6FA5}"/>
          </ac:spMkLst>
        </pc:spChg>
        <pc:spChg chg="mod topLvl">
          <ac:chgData name="松浦英宗" userId="9b03fd3a-662f-49ff-9af1-1b93cf7aab22" providerId="ADAL" clId="{56E9DFAE-DDAD-4FCA-8AED-56B2D15DB479}" dt="2026-02-16T00:22:02.582" v="21102" actId="164"/>
          <ac:spMkLst>
            <pc:docMk/>
            <pc:sldMk cId="4006125106" sldId="6059"/>
            <ac:spMk id="29" creationId="{EF7F540E-9457-087E-178E-ABB6ED05648A}"/>
          </ac:spMkLst>
        </pc:spChg>
        <pc:spChg chg="mod topLvl">
          <ac:chgData name="松浦英宗" userId="9b03fd3a-662f-49ff-9af1-1b93cf7aab22" providerId="ADAL" clId="{56E9DFAE-DDAD-4FCA-8AED-56B2D15DB479}" dt="2026-02-16T00:22:02.582" v="21102" actId="164"/>
          <ac:spMkLst>
            <pc:docMk/>
            <pc:sldMk cId="4006125106" sldId="6059"/>
            <ac:spMk id="32" creationId="{231CF5D5-50C5-0C3A-5B08-E899270F3F76}"/>
          </ac:spMkLst>
        </pc:spChg>
        <pc:spChg chg="add mod">
          <ac:chgData name="松浦英宗" userId="9b03fd3a-662f-49ff-9af1-1b93cf7aab22" providerId="ADAL" clId="{56E9DFAE-DDAD-4FCA-8AED-56B2D15DB479}" dt="2026-02-16T00:23:35.892" v="21184" actId="1076"/>
          <ac:spMkLst>
            <pc:docMk/>
            <pc:sldMk cId="4006125106" sldId="6059"/>
            <ac:spMk id="37" creationId="{4493D832-16BB-DBBB-8207-99576A8BEDAE}"/>
          </ac:spMkLst>
        </pc:spChg>
        <pc:spChg chg="mod topLvl">
          <ac:chgData name="松浦英宗" userId="9b03fd3a-662f-49ff-9af1-1b93cf7aab22" providerId="ADAL" clId="{56E9DFAE-DDAD-4FCA-8AED-56B2D15DB479}" dt="2026-02-16T00:22:02.582" v="21102" actId="164"/>
          <ac:spMkLst>
            <pc:docMk/>
            <pc:sldMk cId="4006125106" sldId="6059"/>
            <ac:spMk id="45" creationId="{B347F54A-4747-D8CA-220C-C98A4402C8F2}"/>
          </ac:spMkLst>
        </pc:spChg>
        <pc:spChg chg="mod">
          <ac:chgData name="松浦英宗" userId="9b03fd3a-662f-49ff-9af1-1b93cf7aab22" providerId="ADAL" clId="{56E9DFAE-DDAD-4FCA-8AED-56B2D15DB479}" dt="2026-02-16T00:20:44.175" v="21074" actId="20577"/>
          <ac:spMkLst>
            <pc:docMk/>
            <pc:sldMk cId="4006125106" sldId="6059"/>
            <ac:spMk id="48" creationId="{F8923B8D-C26A-BB39-45D2-FC28D4243656}"/>
          </ac:spMkLst>
        </pc:spChg>
        <pc:spChg chg="add mod">
          <ac:chgData name="松浦英宗" userId="9b03fd3a-662f-49ff-9af1-1b93cf7aab22" providerId="ADAL" clId="{56E9DFAE-DDAD-4FCA-8AED-56B2D15DB479}" dt="2026-02-16T00:22:02.582" v="21102" actId="164"/>
          <ac:spMkLst>
            <pc:docMk/>
            <pc:sldMk cId="4006125106" sldId="6059"/>
            <ac:spMk id="50" creationId="{B22CEFE3-E771-CB85-BAB5-9DD8E88CEE91}"/>
          </ac:spMkLst>
        </pc:spChg>
        <pc:spChg chg="mod topLvl">
          <ac:chgData name="松浦英宗" userId="9b03fd3a-662f-49ff-9af1-1b93cf7aab22" providerId="ADAL" clId="{56E9DFAE-DDAD-4FCA-8AED-56B2D15DB479}" dt="2026-02-16T00:21:34.699" v="21096" actId="20577"/>
          <ac:spMkLst>
            <pc:docMk/>
            <pc:sldMk cId="4006125106" sldId="6059"/>
            <ac:spMk id="51" creationId="{211CB9A5-B259-A205-8FC5-F31DB7CF7E5D}"/>
          </ac:spMkLst>
        </pc:spChg>
        <pc:spChg chg="add mod">
          <ac:chgData name="松浦英宗" userId="9b03fd3a-662f-49ff-9af1-1b93cf7aab22" providerId="ADAL" clId="{56E9DFAE-DDAD-4FCA-8AED-56B2D15DB479}" dt="2026-02-16T00:23:46.624" v="21210" actId="164"/>
          <ac:spMkLst>
            <pc:docMk/>
            <pc:sldMk cId="4006125106" sldId="6059"/>
            <ac:spMk id="52" creationId="{CD8C6260-1904-F76F-DA10-5571366334C6}"/>
          </ac:spMkLst>
        </pc:spChg>
        <pc:grpChg chg="mod">
          <ac:chgData name="松浦英宗" userId="9b03fd3a-662f-49ff-9af1-1b93cf7aab22" providerId="ADAL" clId="{56E9DFAE-DDAD-4FCA-8AED-56B2D15DB479}" dt="2026-02-16T00:12:08.974" v="20980" actId="14100"/>
          <ac:grpSpMkLst>
            <pc:docMk/>
            <pc:sldMk cId="4006125106" sldId="6059"/>
            <ac:grpSpMk id="10" creationId="{BFDE93ED-0DBC-2628-C724-E23F25180016}"/>
          </ac:grpSpMkLst>
        </pc:grpChg>
        <pc:grpChg chg="mod">
          <ac:chgData name="松浦英宗" userId="9b03fd3a-662f-49ff-9af1-1b93cf7aab22" providerId="ADAL" clId="{56E9DFAE-DDAD-4FCA-8AED-56B2D15DB479}" dt="2026-02-16T00:12:08.974" v="20980" actId="14100"/>
          <ac:grpSpMkLst>
            <pc:docMk/>
            <pc:sldMk cId="4006125106" sldId="6059"/>
            <ac:grpSpMk id="13" creationId="{098B40DE-3F11-ACD0-DAC4-97719580FD18}"/>
          </ac:grpSpMkLst>
        </pc:grpChg>
        <pc:grpChg chg="mod">
          <ac:chgData name="松浦英宗" userId="9b03fd3a-662f-49ff-9af1-1b93cf7aab22" providerId="ADAL" clId="{56E9DFAE-DDAD-4FCA-8AED-56B2D15DB479}" dt="2026-02-16T00:12:08.974" v="20980" actId="14100"/>
          <ac:grpSpMkLst>
            <pc:docMk/>
            <pc:sldMk cId="4006125106" sldId="6059"/>
            <ac:grpSpMk id="16" creationId="{C985C317-CCAB-6DF0-D41E-8E0896C18836}"/>
          </ac:grpSpMkLst>
        </pc:grpChg>
        <pc:grpChg chg="mod">
          <ac:chgData name="松浦英宗" userId="9b03fd3a-662f-49ff-9af1-1b93cf7aab22" providerId="ADAL" clId="{56E9DFAE-DDAD-4FCA-8AED-56B2D15DB479}" dt="2026-02-16T00:12:35.869" v="21007" actId="552"/>
          <ac:grpSpMkLst>
            <pc:docMk/>
            <pc:sldMk cId="4006125106" sldId="6059"/>
            <ac:grpSpMk id="22" creationId="{5EE34F54-415B-0241-09C7-26D2BBE7A88A}"/>
          </ac:grpSpMkLst>
        </pc:grpChg>
        <pc:grpChg chg="mod">
          <ac:chgData name="松浦英宗" userId="9b03fd3a-662f-49ff-9af1-1b93cf7aab22" providerId="ADAL" clId="{56E9DFAE-DDAD-4FCA-8AED-56B2D15DB479}" dt="2026-02-16T00:12:47.379" v="21027" actId="1035"/>
          <ac:grpSpMkLst>
            <pc:docMk/>
            <pc:sldMk cId="4006125106" sldId="6059"/>
            <ac:grpSpMk id="27" creationId="{2B3962D5-C517-196B-2934-B7C6138902EA}"/>
          </ac:grpSpMkLst>
        </pc:grpChg>
        <pc:grpChg chg="mod">
          <ac:chgData name="松浦英宗" userId="9b03fd3a-662f-49ff-9af1-1b93cf7aab22" providerId="ADAL" clId="{56E9DFAE-DDAD-4FCA-8AED-56B2D15DB479}" dt="2026-02-16T00:12:40.757" v="21009" actId="553"/>
          <ac:grpSpMkLst>
            <pc:docMk/>
            <pc:sldMk cId="4006125106" sldId="6059"/>
            <ac:grpSpMk id="30" creationId="{A4C8437A-BA33-AF9B-2906-1FCC82668D2A}"/>
          </ac:grpSpMkLst>
        </pc:grpChg>
        <pc:grpChg chg="mod">
          <ac:chgData name="松浦英宗" userId="9b03fd3a-662f-49ff-9af1-1b93cf7aab22" providerId="ADAL" clId="{56E9DFAE-DDAD-4FCA-8AED-56B2D15DB479}" dt="2026-02-16T00:12:17.060" v="21003" actId="1035"/>
          <ac:grpSpMkLst>
            <pc:docMk/>
            <pc:sldMk cId="4006125106" sldId="6059"/>
            <ac:grpSpMk id="42" creationId="{C2C23AA9-773B-186C-BFDA-87FC4E1C2923}"/>
          </ac:grpSpMkLst>
        </pc:grpChg>
        <pc:grpChg chg="add mod">
          <ac:chgData name="松浦英宗" userId="9b03fd3a-662f-49ff-9af1-1b93cf7aab22" providerId="ADAL" clId="{56E9DFAE-DDAD-4FCA-8AED-56B2D15DB479}" dt="2026-02-16T00:12:47.379" v="21027" actId="1035"/>
          <ac:grpSpMkLst>
            <pc:docMk/>
            <pc:sldMk cId="4006125106" sldId="6059"/>
            <ac:grpSpMk id="43" creationId="{59D1A6A3-360D-A516-045D-662E69ADCB4D}"/>
          </ac:grpSpMkLst>
        </pc:grpChg>
        <pc:grpChg chg="add mod">
          <ac:chgData name="松浦英宗" userId="9b03fd3a-662f-49ff-9af1-1b93cf7aab22" providerId="ADAL" clId="{56E9DFAE-DDAD-4FCA-8AED-56B2D15DB479}" dt="2026-02-16T00:12:47.379" v="21027" actId="1035"/>
          <ac:grpSpMkLst>
            <pc:docMk/>
            <pc:sldMk cId="4006125106" sldId="6059"/>
            <ac:grpSpMk id="46" creationId="{AA23005F-8B7F-6688-F88C-1AF71F7253FF}"/>
          </ac:grpSpMkLst>
        </pc:grpChg>
        <pc:grpChg chg="mod">
          <ac:chgData name="松浦英宗" userId="9b03fd3a-662f-49ff-9af1-1b93cf7aab22" providerId="ADAL" clId="{56E9DFAE-DDAD-4FCA-8AED-56B2D15DB479}" dt="2026-02-16T00:12:57.036" v="21029" actId="12788"/>
          <ac:grpSpMkLst>
            <pc:docMk/>
            <pc:sldMk cId="4006125106" sldId="6059"/>
            <ac:grpSpMk id="49" creationId="{9F706F31-606A-A9DE-8E73-AA14336E6DCC}"/>
          </ac:grpSpMkLst>
        </pc:grpChg>
        <pc:grpChg chg="mod">
          <ac:chgData name="松浦英宗" userId="9b03fd3a-662f-49ff-9af1-1b93cf7aab22" providerId="ADAL" clId="{56E9DFAE-DDAD-4FCA-8AED-56B2D15DB479}" dt="2026-02-16T00:23:46.624" v="21210" actId="164"/>
          <ac:grpSpMkLst>
            <pc:docMk/>
            <pc:sldMk cId="4006125106" sldId="6059"/>
            <ac:grpSpMk id="53" creationId="{412E5A34-92FB-8559-48E2-CEE9DE9A11A7}"/>
          </ac:grpSpMkLst>
        </pc:grpChg>
        <pc:grpChg chg="add mod">
          <ac:chgData name="松浦英宗" userId="9b03fd3a-662f-49ff-9af1-1b93cf7aab22" providerId="ADAL" clId="{56E9DFAE-DDAD-4FCA-8AED-56B2D15DB479}" dt="2026-02-16T00:23:12.418" v="21168" actId="164"/>
          <ac:grpSpMkLst>
            <pc:docMk/>
            <pc:sldMk cId="4006125106" sldId="6059"/>
            <ac:grpSpMk id="54" creationId="{92280689-79FD-F9D8-4E8A-DC2B87DB26F1}"/>
          </ac:grpSpMkLst>
        </pc:grpChg>
        <pc:grpChg chg="add mod">
          <ac:chgData name="松浦英宗" userId="9b03fd3a-662f-49ff-9af1-1b93cf7aab22" providerId="ADAL" clId="{56E9DFAE-DDAD-4FCA-8AED-56B2D15DB479}" dt="2026-02-16T00:23:48.830" v="21226" actId="1036"/>
          <ac:grpSpMkLst>
            <pc:docMk/>
            <pc:sldMk cId="4006125106" sldId="6059"/>
            <ac:grpSpMk id="55" creationId="{2B6CA305-BE84-78B0-593D-1C444C626349}"/>
          </ac:grpSpMkLst>
        </pc:grpChg>
        <pc:picChg chg="del">
          <ac:chgData name="松浦英宗" userId="9b03fd3a-662f-49ff-9af1-1b93cf7aab22" providerId="ADAL" clId="{56E9DFAE-DDAD-4FCA-8AED-56B2D15DB479}" dt="2026-02-16T00:10:37.985" v="20930" actId="478"/>
          <ac:picMkLst>
            <pc:docMk/>
            <pc:sldMk cId="4006125106" sldId="6059"/>
            <ac:picMk id="33" creationId="{94ED14E4-0A59-3576-B990-0D3D75C95B93}"/>
          </ac:picMkLst>
        </pc:picChg>
        <pc:picChg chg="del">
          <ac:chgData name="松浦英宗" userId="9b03fd3a-662f-49ff-9af1-1b93cf7aab22" providerId="ADAL" clId="{56E9DFAE-DDAD-4FCA-8AED-56B2D15DB479}" dt="2026-02-16T00:10:37.985" v="20930" actId="478"/>
          <ac:picMkLst>
            <pc:docMk/>
            <pc:sldMk cId="4006125106" sldId="6059"/>
            <ac:picMk id="34" creationId="{AE361427-2B10-B2FE-E06E-0F1B101D8287}"/>
          </ac:picMkLst>
        </pc:picChg>
        <pc:picChg chg="del">
          <ac:chgData name="松浦英宗" userId="9b03fd3a-662f-49ff-9af1-1b93cf7aab22" providerId="ADAL" clId="{56E9DFAE-DDAD-4FCA-8AED-56B2D15DB479}" dt="2026-02-16T00:10:37.985" v="20930" actId="478"/>
          <ac:picMkLst>
            <pc:docMk/>
            <pc:sldMk cId="4006125106" sldId="6059"/>
            <ac:picMk id="35" creationId="{DB0CB803-2F65-0208-FD72-82914B616961}"/>
          </ac:picMkLst>
        </pc:picChg>
        <pc:picChg chg="del">
          <ac:chgData name="松浦英宗" userId="9b03fd3a-662f-49ff-9af1-1b93cf7aab22" providerId="ADAL" clId="{56E9DFAE-DDAD-4FCA-8AED-56B2D15DB479}" dt="2026-02-16T00:10:37.985" v="20930" actId="478"/>
          <ac:picMkLst>
            <pc:docMk/>
            <pc:sldMk cId="4006125106" sldId="6059"/>
            <ac:picMk id="36" creationId="{36D44E82-7A08-B51E-70CB-EB81142D2AD5}"/>
          </ac:picMkLst>
        </pc:picChg>
        <pc:picChg chg="add mod">
          <ac:chgData name="松浦英宗" userId="9b03fd3a-662f-49ff-9af1-1b93cf7aab22" providerId="ADAL" clId="{56E9DFAE-DDAD-4FCA-8AED-56B2D15DB479}" dt="2026-02-16T00:12:56.005" v="21028" actId="164"/>
          <ac:picMkLst>
            <pc:docMk/>
            <pc:sldMk cId="4006125106" sldId="6059"/>
            <ac:picMk id="38" creationId="{052F93F8-6F16-868B-1D31-86770D905388}"/>
          </ac:picMkLst>
        </pc:picChg>
        <pc:picChg chg="add mod">
          <ac:chgData name="松浦英宗" userId="9b03fd3a-662f-49ff-9af1-1b93cf7aab22" providerId="ADAL" clId="{56E9DFAE-DDAD-4FCA-8AED-56B2D15DB479}" dt="2026-02-16T00:10:45.807" v="20936" actId="571"/>
          <ac:picMkLst>
            <pc:docMk/>
            <pc:sldMk cId="4006125106" sldId="6059"/>
            <ac:picMk id="39" creationId="{0D86C6C1-88C4-491B-0A5D-964273A40AD0}"/>
          </ac:picMkLst>
        </pc:picChg>
        <pc:picChg chg="add mod">
          <ac:chgData name="松浦英宗" userId="9b03fd3a-662f-49ff-9af1-1b93cf7aab22" providerId="ADAL" clId="{56E9DFAE-DDAD-4FCA-8AED-56B2D15DB479}" dt="2026-02-16T00:10:48.194" v="20937" actId="571"/>
          <ac:picMkLst>
            <pc:docMk/>
            <pc:sldMk cId="4006125106" sldId="6059"/>
            <ac:picMk id="40" creationId="{D46C16F1-2275-2AEB-EAD1-C28702A25E8F}"/>
          </ac:picMkLst>
        </pc:picChg>
        <pc:picChg chg="add mod">
          <ac:chgData name="松浦英宗" userId="9b03fd3a-662f-49ff-9af1-1b93cf7aab22" providerId="ADAL" clId="{56E9DFAE-DDAD-4FCA-8AED-56B2D15DB479}" dt="2026-02-16T00:12:56.005" v="21028" actId="164"/>
          <ac:picMkLst>
            <pc:docMk/>
            <pc:sldMk cId="4006125106" sldId="6059"/>
            <ac:picMk id="41" creationId="{614F52F6-EE43-A86B-D9B5-9CCDADCE40B5}"/>
          </ac:picMkLst>
        </pc:picChg>
        <pc:cxnChg chg="mod">
          <ac:chgData name="松浦英宗" userId="9b03fd3a-662f-49ff-9af1-1b93cf7aab22" providerId="ADAL" clId="{56E9DFAE-DDAD-4FCA-8AED-56B2D15DB479}" dt="2026-02-16T00:18:06.440" v="21051" actId="692"/>
          <ac:cxnSpMkLst>
            <pc:docMk/>
            <pc:sldMk cId="4006125106" sldId="6059"/>
            <ac:cxnSpMk id="20" creationId="{E7894C68-CD7A-6763-DEE5-644925517930}"/>
          </ac:cxnSpMkLst>
        </pc:cxnChg>
        <pc:cxnChg chg="mod">
          <ac:chgData name="松浦英宗" userId="9b03fd3a-662f-49ff-9af1-1b93cf7aab22" providerId="ADAL" clId="{56E9DFAE-DDAD-4FCA-8AED-56B2D15DB479}" dt="2026-02-16T00:18:06.440" v="21051" actId="692"/>
          <ac:cxnSpMkLst>
            <pc:docMk/>
            <pc:sldMk cId="4006125106" sldId="6059"/>
            <ac:cxnSpMk id="23" creationId="{F7D1844D-E86C-148A-21DB-6A9D3F77BB21}"/>
          </ac:cxnSpMkLst>
        </pc:cxnChg>
        <pc:cxnChg chg="del">
          <ac:chgData name="松浦英宗" userId="9b03fd3a-662f-49ff-9af1-1b93cf7aab22" providerId="ADAL" clId="{56E9DFAE-DDAD-4FCA-8AED-56B2D15DB479}" dt="2026-02-16T00:11:44.006" v="20957" actId="478"/>
          <ac:cxnSpMkLst>
            <pc:docMk/>
            <pc:sldMk cId="4006125106" sldId="6059"/>
            <ac:cxnSpMk id="25" creationId="{AAD9DC01-7BBD-E1C7-393B-25335E5BD0C3}"/>
          </ac:cxnSpMkLst>
        </pc:cxnChg>
        <pc:cxnChg chg="mod">
          <ac:chgData name="松浦英宗" userId="9b03fd3a-662f-49ff-9af1-1b93cf7aab22" providerId="ADAL" clId="{56E9DFAE-DDAD-4FCA-8AED-56B2D15DB479}" dt="2026-02-16T00:18:18.342" v="21052" actId="692"/>
          <ac:cxnSpMkLst>
            <pc:docMk/>
            <pc:sldMk cId="4006125106" sldId="6059"/>
            <ac:cxnSpMk id="28" creationId="{EEB8D87C-EA1C-E14D-E560-F95B14281157}"/>
          </ac:cxnSpMkLst>
        </pc:cxnChg>
        <pc:cxnChg chg="mod">
          <ac:chgData name="松浦英宗" userId="9b03fd3a-662f-49ff-9af1-1b93cf7aab22" providerId="ADAL" clId="{56E9DFAE-DDAD-4FCA-8AED-56B2D15DB479}" dt="2026-02-16T00:18:06.440" v="21051" actId="692"/>
          <ac:cxnSpMkLst>
            <pc:docMk/>
            <pc:sldMk cId="4006125106" sldId="6059"/>
            <ac:cxnSpMk id="31" creationId="{BB13000F-4F01-EB5D-5F97-3DE653C0614C}"/>
          </ac:cxnSpMkLst>
        </pc:cxnChg>
        <pc:cxnChg chg="mod">
          <ac:chgData name="松浦英宗" userId="9b03fd3a-662f-49ff-9af1-1b93cf7aab22" providerId="ADAL" clId="{56E9DFAE-DDAD-4FCA-8AED-56B2D15DB479}" dt="2026-02-16T00:18:18.342" v="21052" actId="692"/>
          <ac:cxnSpMkLst>
            <pc:docMk/>
            <pc:sldMk cId="4006125106" sldId="6059"/>
            <ac:cxnSpMk id="44" creationId="{DC173808-B0A3-A39A-14DB-29779D499C13}"/>
          </ac:cxnSpMkLst>
        </pc:cxnChg>
        <pc:cxnChg chg="mod">
          <ac:chgData name="松浦英宗" userId="9b03fd3a-662f-49ff-9af1-1b93cf7aab22" providerId="ADAL" clId="{56E9DFAE-DDAD-4FCA-8AED-56B2D15DB479}" dt="2026-02-16T00:18:18.342" v="21052" actId="692"/>
          <ac:cxnSpMkLst>
            <pc:docMk/>
            <pc:sldMk cId="4006125106" sldId="6059"/>
            <ac:cxnSpMk id="47" creationId="{551B1B38-AE6E-21C1-5CC8-F86C87CACA3C}"/>
          </ac:cxnSpMkLst>
        </pc:cxnChg>
      </pc:sldChg>
      <pc:sldChg chg="addSp modSp add del mod">
        <pc:chgData name="松浦英宗" userId="9b03fd3a-662f-49ff-9af1-1b93cf7aab22" providerId="ADAL" clId="{56E9DFAE-DDAD-4FCA-8AED-56B2D15DB479}" dt="2026-02-16T01:29:54.386" v="22514" actId="47"/>
        <pc:sldMkLst>
          <pc:docMk/>
          <pc:sldMk cId="2377100456" sldId="6060"/>
        </pc:sldMkLst>
        <pc:spChg chg="add mod">
          <ac:chgData name="松浦英宗" userId="9b03fd3a-662f-49ff-9af1-1b93cf7aab22" providerId="ADAL" clId="{56E9DFAE-DDAD-4FCA-8AED-56B2D15DB479}" dt="2026-02-15T23:33:18.733" v="20171"/>
          <ac:spMkLst>
            <pc:docMk/>
            <pc:sldMk cId="2377100456" sldId="6060"/>
            <ac:spMk id="2" creationId="{107EB645-BEDA-841C-A53F-1C9AF75430B4}"/>
          </ac:spMkLst>
        </pc:spChg>
        <pc:spChg chg="add mod">
          <ac:chgData name="松浦英宗" userId="9b03fd3a-662f-49ff-9af1-1b93cf7aab22" providerId="ADAL" clId="{56E9DFAE-DDAD-4FCA-8AED-56B2D15DB479}" dt="2026-02-16T00:33:21.783" v="21306" actId="6549"/>
          <ac:spMkLst>
            <pc:docMk/>
            <pc:sldMk cId="2377100456" sldId="6060"/>
            <ac:spMk id="3" creationId="{256A66D5-6216-81C4-6CC8-7A35AB04F90D}"/>
          </ac:spMkLst>
        </pc:spChg>
        <pc:spChg chg="add mod">
          <ac:chgData name="松浦英宗" userId="9b03fd3a-662f-49ff-9af1-1b93cf7aab22" providerId="ADAL" clId="{56E9DFAE-DDAD-4FCA-8AED-56B2D15DB479}" dt="2026-02-16T00:34:55.902" v="21371" actId="12"/>
          <ac:spMkLst>
            <pc:docMk/>
            <pc:sldMk cId="2377100456" sldId="6060"/>
            <ac:spMk id="4" creationId="{B491C21E-7C4A-E0BE-79C6-961CC58D30AD}"/>
          </ac:spMkLst>
        </pc:spChg>
        <pc:spChg chg="mod">
          <ac:chgData name="松浦英宗" userId="9b03fd3a-662f-49ff-9af1-1b93cf7aab22" providerId="ADAL" clId="{56E9DFAE-DDAD-4FCA-8AED-56B2D15DB479}" dt="2026-02-16T00:33:40.062" v="21333" actId="20577"/>
          <ac:spMkLst>
            <pc:docMk/>
            <pc:sldMk cId="2377100456" sldId="6060"/>
            <ac:spMk id="7" creationId="{9C67473F-C92C-7A03-898E-54984B4C86EB}"/>
          </ac:spMkLst>
        </pc:spChg>
        <pc:spChg chg="mod">
          <ac:chgData name="松浦英宗" userId="9b03fd3a-662f-49ff-9af1-1b93cf7aab22" providerId="ADAL" clId="{56E9DFAE-DDAD-4FCA-8AED-56B2D15DB479}" dt="2026-02-16T00:34:55.902" v="21371" actId="12"/>
          <ac:spMkLst>
            <pc:docMk/>
            <pc:sldMk cId="2377100456" sldId="6060"/>
            <ac:spMk id="8" creationId="{81BD9E10-2A7C-E7AC-6497-0B3CA945A360}"/>
          </ac:spMkLst>
        </pc:spChg>
        <pc:spChg chg="mod">
          <ac:chgData name="松浦英宗" userId="9b03fd3a-662f-49ff-9af1-1b93cf7aab22" providerId="ADAL" clId="{56E9DFAE-DDAD-4FCA-8AED-56B2D15DB479}" dt="2026-02-16T00:33:58.037" v="21352" actId="20577"/>
          <ac:spMkLst>
            <pc:docMk/>
            <pc:sldMk cId="2377100456" sldId="6060"/>
            <ac:spMk id="10" creationId="{85E234EC-F615-D2C9-FBA4-5A51126B7DA9}"/>
          </ac:spMkLst>
        </pc:spChg>
        <pc:spChg chg="mod">
          <ac:chgData name="松浦英宗" userId="9b03fd3a-662f-49ff-9af1-1b93cf7aab22" providerId="ADAL" clId="{56E9DFAE-DDAD-4FCA-8AED-56B2D15DB479}" dt="2026-02-16T00:34:55.902" v="21371" actId="12"/>
          <ac:spMkLst>
            <pc:docMk/>
            <pc:sldMk cId="2377100456" sldId="6060"/>
            <ac:spMk id="11" creationId="{46655E5A-26B7-7523-8A9B-0EC18D9A799D}"/>
          </ac:spMkLst>
        </pc:spChg>
        <pc:spChg chg="add mod">
          <ac:chgData name="松浦英宗" userId="9b03fd3a-662f-49ff-9af1-1b93cf7aab22" providerId="ADAL" clId="{56E9DFAE-DDAD-4FCA-8AED-56B2D15DB479}" dt="2026-02-16T00:32:54.521" v="21277" actId="20577"/>
          <ac:spMkLst>
            <pc:docMk/>
            <pc:sldMk cId="2377100456" sldId="6060"/>
            <ac:spMk id="15" creationId="{A1320288-F582-1C36-E41B-3333499421FB}"/>
          </ac:spMkLst>
        </pc:spChg>
        <pc:grpChg chg="add mod">
          <ac:chgData name="松浦英宗" userId="9b03fd3a-662f-49ff-9af1-1b93cf7aab22" providerId="ADAL" clId="{56E9DFAE-DDAD-4FCA-8AED-56B2D15DB479}" dt="2026-02-16T00:34:04.755" v="21355" actId="164"/>
          <ac:grpSpMkLst>
            <pc:docMk/>
            <pc:sldMk cId="2377100456" sldId="6060"/>
            <ac:grpSpMk id="5" creationId="{72456264-7E29-B54C-413F-8FED2BE1D0C5}"/>
          </ac:grpSpMkLst>
        </pc:grpChg>
        <pc:grpChg chg="add mod">
          <ac:chgData name="松浦英宗" userId="9b03fd3a-662f-49ff-9af1-1b93cf7aab22" providerId="ADAL" clId="{56E9DFAE-DDAD-4FCA-8AED-56B2D15DB479}" dt="2026-02-16T00:34:04.755" v="21355" actId="164"/>
          <ac:grpSpMkLst>
            <pc:docMk/>
            <pc:sldMk cId="2377100456" sldId="6060"/>
            <ac:grpSpMk id="6" creationId="{133D0978-948D-8A2E-7932-2C7789EF9A53}"/>
          </ac:grpSpMkLst>
        </pc:grpChg>
        <pc:grpChg chg="add mod">
          <ac:chgData name="松浦英宗" userId="9b03fd3a-662f-49ff-9af1-1b93cf7aab22" providerId="ADAL" clId="{56E9DFAE-DDAD-4FCA-8AED-56B2D15DB479}" dt="2026-02-16T00:34:04.755" v="21355" actId="164"/>
          <ac:grpSpMkLst>
            <pc:docMk/>
            <pc:sldMk cId="2377100456" sldId="6060"/>
            <ac:grpSpMk id="9" creationId="{E570F5E8-B472-E616-9CE4-05B384B53295}"/>
          </ac:grpSpMkLst>
        </pc:grpChg>
        <pc:grpChg chg="add mod">
          <ac:chgData name="松浦英宗" userId="9b03fd3a-662f-49ff-9af1-1b93cf7aab22" providerId="ADAL" clId="{56E9DFAE-DDAD-4FCA-8AED-56B2D15DB479}" dt="2026-02-16T00:35:08.405" v="21390" actId="1035"/>
          <ac:grpSpMkLst>
            <pc:docMk/>
            <pc:sldMk cId="2377100456" sldId="6060"/>
            <ac:grpSpMk id="16" creationId="{066D1BEE-D62A-1342-274D-18DB83DC2BCE}"/>
          </ac:grpSpMkLst>
        </pc:grpChg>
        <pc:cxnChg chg="add mod">
          <ac:chgData name="松浦英宗" userId="9b03fd3a-662f-49ff-9af1-1b93cf7aab22" providerId="ADAL" clId="{56E9DFAE-DDAD-4FCA-8AED-56B2D15DB479}" dt="2026-02-16T00:34:04.755" v="21355" actId="164"/>
          <ac:cxnSpMkLst>
            <pc:docMk/>
            <pc:sldMk cId="2377100456" sldId="6060"/>
            <ac:cxnSpMk id="12" creationId="{8EEB2347-FAB1-1EA0-AFD6-2C3A6F82335B}"/>
          </ac:cxnSpMkLst>
        </pc:cxnChg>
        <pc:cxnChg chg="add mod">
          <ac:chgData name="松浦英宗" userId="9b03fd3a-662f-49ff-9af1-1b93cf7aab22" providerId="ADAL" clId="{56E9DFAE-DDAD-4FCA-8AED-56B2D15DB479}" dt="2026-02-16T00:34:04.755" v="21355" actId="164"/>
          <ac:cxnSpMkLst>
            <pc:docMk/>
            <pc:sldMk cId="2377100456" sldId="6060"/>
            <ac:cxnSpMk id="14" creationId="{84A19A0C-A7A7-54E0-0230-84D6F988FF83}"/>
          </ac:cxnSpMkLst>
        </pc:cxnChg>
      </pc:sldChg>
      <pc:sldChg chg="addSp modSp add del mod ord">
        <pc:chgData name="松浦英宗" userId="9b03fd3a-662f-49ff-9af1-1b93cf7aab22" providerId="ADAL" clId="{56E9DFAE-DDAD-4FCA-8AED-56B2D15DB479}" dt="2026-02-16T01:29:54.386" v="22514" actId="47"/>
        <pc:sldMkLst>
          <pc:docMk/>
          <pc:sldMk cId="4222324580" sldId="6061"/>
        </pc:sldMkLst>
        <pc:spChg chg="add mod">
          <ac:chgData name="松浦英宗" userId="9b03fd3a-662f-49ff-9af1-1b93cf7aab22" providerId="ADAL" clId="{56E9DFAE-DDAD-4FCA-8AED-56B2D15DB479}" dt="2026-02-15T23:33:20.528" v="20174" actId="1036"/>
          <ac:spMkLst>
            <pc:docMk/>
            <pc:sldMk cId="4222324580" sldId="6061"/>
            <ac:spMk id="2" creationId="{7A5E5F5B-EA3F-0D5F-25BC-0351C2D836A0}"/>
          </ac:spMkLst>
        </pc:spChg>
        <pc:spChg chg="add mod ord">
          <ac:chgData name="松浦英宗" userId="9b03fd3a-662f-49ff-9af1-1b93cf7aab22" providerId="ADAL" clId="{56E9DFAE-DDAD-4FCA-8AED-56B2D15DB479}" dt="2026-02-16T00:46:08.071" v="21644" actId="207"/>
          <ac:spMkLst>
            <pc:docMk/>
            <pc:sldMk cId="4222324580" sldId="6061"/>
            <ac:spMk id="3" creationId="{398C3E22-ED56-7FDE-2513-D62037B25C86}"/>
          </ac:spMkLst>
        </pc:spChg>
        <pc:spChg chg="add mod">
          <ac:chgData name="松浦英宗" userId="9b03fd3a-662f-49ff-9af1-1b93cf7aab22" providerId="ADAL" clId="{56E9DFAE-DDAD-4FCA-8AED-56B2D15DB479}" dt="2026-02-16T00:45:32.477" v="21591" actId="14100"/>
          <ac:spMkLst>
            <pc:docMk/>
            <pc:sldMk cId="4222324580" sldId="6061"/>
            <ac:spMk id="4" creationId="{12A4DC97-2069-4734-65E7-4C8479BA2BF0}"/>
          </ac:spMkLst>
        </pc:spChg>
        <pc:spChg chg="add mod">
          <ac:chgData name="松浦英宗" userId="9b03fd3a-662f-49ff-9af1-1b93cf7aab22" providerId="ADAL" clId="{56E9DFAE-DDAD-4FCA-8AED-56B2D15DB479}" dt="2026-02-16T00:45:32.477" v="21591" actId="14100"/>
          <ac:spMkLst>
            <pc:docMk/>
            <pc:sldMk cId="4222324580" sldId="6061"/>
            <ac:spMk id="5" creationId="{FE11D186-03A9-CD14-B128-592DC1E1B8B8}"/>
          </ac:spMkLst>
        </pc:spChg>
        <pc:spChg chg="add mod">
          <ac:chgData name="松浦英宗" userId="9b03fd3a-662f-49ff-9af1-1b93cf7aab22" providerId="ADAL" clId="{56E9DFAE-DDAD-4FCA-8AED-56B2D15DB479}" dt="2026-02-16T00:45:32.477" v="21591" actId="14100"/>
          <ac:spMkLst>
            <pc:docMk/>
            <pc:sldMk cId="4222324580" sldId="6061"/>
            <ac:spMk id="6" creationId="{4FC06C22-1F4B-63A2-A5B3-1F8930E3B1E3}"/>
          </ac:spMkLst>
        </pc:spChg>
        <pc:spChg chg="add mod">
          <ac:chgData name="松浦英宗" userId="9b03fd3a-662f-49ff-9af1-1b93cf7aab22" providerId="ADAL" clId="{56E9DFAE-DDAD-4FCA-8AED-56B2D15DB479}" dt="2026-02-16T00:44:16.384" v="21542" actId="20577"/>
          <ac:spMkLst>
            <pc:docMk/>
            <pc:sldMk cId="4222324580" sldId="6061"/>
            <ac:spMk id="8" creationId="{4AB9A1C3-2211-77B5-9CC4-856595B27D28}"/>
          </ac:spMkLst>
        </pc:spChg>
        <pc:spChg chg="add mod">
          <ac:chgData name="松浦英宗" userId="9b03fd3a-662f-49ff-9af1-1b93cf7aab22" providerId="ADAL" clId="{56E9DFAE-DDAD-4FCA-8AED-56B2D15DB479}" dt="2026-02-16T00:44:47.112" v="21560" actId="20577"/>
          <ac:spMkLst>
            <pc:docMk/>
            <pc:sldMk cId="4222324580" sldId="6061"/>
            <ac:spMk id="10" creationId="{358FA28E-BB59-E930-A862-5B7C1B59DD17}"/>
          </ac:spMkLst>
        </pc:spChg>
        <pc:spChg chg="mod">
          <ac:chgData name="松浦英宗" userId="9b03fd3a-662f-49ff-9af1-1b93cf7aab22" providerId="ADAL" clId="{56E9DFAE-DDAD-4FCA-8AED-56B2D15DB479}" dt="2026-02-16T00:45:04.037" v="21575" actId="20577"/>
          <ac:spMkLst>
            <pc:docMk/>
            <pc:sldMk cId="4222324580" sldId="6061"/>
            <ac:spMk id="14" creationId="{F346DE31-CF2E-78B3-0C4D-2E662C387A49}"/>
          </ac:spMkLst>
        </pc:spChg>
        <pc:spChg chg="mod">
          <ac:chgData name="松浦英宗" userId="9b03fd3a-662f-49ff-9af1-1b93cf7aab22" providerId="ADAL" clId="{56E9DFAE-DDAD-4FCA-8AED-56B2D15DB479}" dt="2026-02-16T00:45:10.492" v="21590" actId="20577"/>
          <ac:spMkLst>
            <pc:docMk/>
            <pc:sldMk cId="4222324580" sldId="6061"/>
            <ac:spMk id="16" creationId="{ECE4CAD6-56CB-FAA7-514B-5DC27EA9C234}"/>
          </ac:spMkLst>
        </pc:spChg>
        <pc:spChg chg="add mod">
          <ac:chgData name="松浦英宗" userId="9b03fd3a-662f-49ff-9af1-1b93cf7aab22" providerId="ADAL" clId="{56E9DFAE-DDAD-4FCA-8AED-56B2D15DB479}" dt="2026-02-16T00:46:19.607" v="21661" actId="164"/>
          <ac:spMkLst>
            <pc:docMk/>
            <pc:sldMk cId="4222324580" sldId="6061"/>
            <ac:spMk id="18" creationId="{2C836620-DE8D-208B-46B3-D5592581691E}"/>
          </ac:spMkLst>
        </pc:spChg>
        <pc:grpChg chg="add mod">
          <ac:chgData name="松浦英宗" userId="9b03fd3a-662f-49ff-9af1-1b93cf7aab22" providerId="ADAL" clId="{56E9DFAE-DDAD-4FCA-8AED-56B2D15DB479}" dt="2026-02-16T00:40:29.559" v="21484" actId="164"/>
          <ac:grpSpMkLst>
            <pc:docMk/>
            <pc:sldMk cId="4222324580" sldId="6061"/>
            <ac:grpSpMk id="11" creationId="{ED4E26C2-B5A9-F0A5-54C9-E9325D5DB57D}"/>
          </ac:grpSpMkLst>
        </pc:grpChg>
        <pc:grpChg chg="add mod">
          <ac:chgData name="松浦英宗" userId="9b03fd3a-662f-49ff-9af1-1b93cf7aab22" providerId="ADAL" clId="{56E9DFAE-DDAD-4FCA-8AED-56B2D15DB479}" dt="2026-02-16T00:40:29.559" v="21484" actId="164"/>
          <ac:grpSpMkLst>
            <pc:docMk/>
            <pc:sldMk cId="4222324580" sldId="6061"/>
            <ac:grpSpMk id="12" creationId="{3352B066-C7E7-C6E3-0E5E-B25021B65430}"/>
          </ac:grpSpMkLst>
        </pc:grpChg>
        <pc:grpChg chg="add mod">
          <ac:chgData name="松浦英宗" userId="9b03fd3a-662f-49ff-9af1-1b93cf7aab22" providerId="ADAL" clId="{56E9DFAE-DDAD-4FCA-8AED-56B2D15DB479}" dt="2026-02-16T00:46:19.607" v="21661" actId="164"/>
          <ac:grpSpMkLst>
            <pc:docMk/>
            <pc:sldMk cId="4222324580" sldId="6061"/>
            <ac:grpSpMk id="17" creationId="{E5E4B3CF-2654-3C35-2F4F-00EB9F1DF8A8}"/>
          </ac:grpSpMkLst>
        </pc:grpChg>
        <pc:grpChg chg="add mod">
          <ac:chgData name="松浦英宗" userId="9b03fd3a-662f-49ff-9af1-1b93cf7aab22" providerId="ADAL" clId="{56E9DFAE-DDAD-4FCA-8AED-56B2D15DB479}" dt="2026-02-16T00:46:22.268" v="21672" actId="1035"/>
          <ac:grpSpMkLst>
            <pc:docMk/>
            <pc:sldMk cId="4222324580" sldId="6061"/>
            <ac:grpSpMk id="19" creationId="{E0EE33D7-5DD2-3664-D3CC-CED1F0657BFF}"/>
          </ac:grpSpMkLst>
        </pc:grpChg>
        <pc:cxnChg chg="add mod">
          <ac:chgData name="松浦英宗" userId="9b03fd3a-662f-49ff-9af1-1b93cf7aab22" providerId="ADAL" clId="{56E9DFAE-DDAD-4FCA-8AED-56B2D15DB479}" dt="2026-02-16T00:40:14.944" v="21480" actId="164"/>
          <ac:cxnSpMkLst>
            <pc:docMk/>
            <pc:sldMk cId="4222324580" sldId="6061"/>
            <ac:cxnSpMk id="7" creationId="{2E68D21C-3FED-C064-6FE8-D209D192E3E8}"/>
          </ac:cxnSpMkLst>
        </pc:cxnChg>
        <pc:cxnChg chg="add mod">
          <ac:chgData name="松浦英宗" userId="9b03fd3a-662f-49ff-9af1-1b93cf7aab22" providerId="ADAL" clId="{56E9DFAE-DDAD-4FCA-8AED-56B2D15DB479}" dt="2026-02-16T00:40:14.944" v="21480" actId="164"/>
          <ac:cxnSpMkLst>
            <pc:docMk/>
            <pc:sldMk cId="4222324580" sldId="6061"/>
            <ac:cxnSpMk id="9" creationId="{B4609742-9B03-B810-304A-908F5E333374}"/>
          </ac:cxnSpMkLst>
        </pc:cxnChg>
        <pc:cxnChg chg="mod">
          <ac:chgData name="松浦英宗" userId="9b03fd3a-662f-49ff-9af1-1b93cf7aab22" providerId="ADAL" clId="{56E9DFAE-DDAD-4FCA-8AED-56B2D15DB479}" dt="2026-02-16T00:40:23.224" v="21481" actId="571"/>
          <ac:cxnSpMkLst>
            <pc:docMk/>
            <pc:sldMk cId="4222324580" sldId="6061"/>
            <ac:cxnSpMk id="13" creationId="{5BB6BFD4-E392-C9DF-1EFF-E841BF8FAD53}"/>
          </ac:cxnSpMkLst>
        </pc:cxnChg>
        <pc:cxnChg chg="mod">
          <ac:chgData name="松浦英宗" userId="9b03fd3a-662f-49ff-9af1-1b93cf7aab22" providerId="ADAL" clId="{56E9DFAE-DDAD-4FCA-8AED-56B2D15DB479}" dt="2026-02-16T00:40:23.224" v="21481" actId="571"/>
          <ac:cxnSpMkLst>
            <pc:docMk/>
            <pc:sldMk cId="4222324580" sldId="6061"/>
            <ac:cxnSpMk id="15" creationId="{803EDD1B-1CA6-DBDE-38EA-9FFE0E090929}"/>
          </ac:cxnSpMkLst>
        </pc:cxnChg>
      </pc:sldChg>
      <pc:sldChg chg="addSp modSp add mod">
        <pc:chgData name="松浦英宗" userId="9b03fd3a-662f-49ff-9af1-1b93cf7aab22" providerId="ADAL" clId="{56E9DFAE-DDAD-4FCA-8AED-56B2D15DB479}" dt="2026-02-16T00:58:16.072" v="22012" actId="12789"/>
        <pc:sldMkLst>
          <pc:docMk/>
          <pc:sldMk cId="358737262" sldId="6062"/>
        </pc:sldMkLst>
        <pc:spChg chg="add mod">
          <ac:chgData name="松浦英宗" userId="9b03fd3a-662f-49ff-9af1-1b93cf7aab22" providerId="ADAL" clId="{56E9DFAE-DDAD-4FCA-8AED-56B2D15DB479}" dt="2026-02-15T23:33:21.508" v="20175"/>
          <ac:spMkLst>
            <pc:docMk/>
            <pc:sldMk cId="358737262" sldId="6062"/>
            <ac:spMk id="2" creationId="{CD3FC503-B6D8-F5B7-A10C-92E78C2B2A8E}"/>
          </ac:spMkLst>
        </pc:spChg>
        <pc:spChg chg="add mod ord">
          <ac:chgData name="松浦英宗" userId="9b03fd3a-662f-49ff-9af1-1b93cf7aab22" providerId="ADAL" clId="{56E9DFAE-DDAD-4FCA-8AED-56B2D15DB479}" dt="2026-02-16T00:48:25.010" v="21676" actId="207"/>
          <ac:spMkLst>
            <pc:docMk/>
            <pc:sldMk cId="358737262" sldId="6062"/>
            <ac:spMk id="3" creationId="{4C1CAD04-DA4E-0737-26BF-4E99EA9252E4}"/>
          </ac:spMkLst>
        </pc:spChg>
        <pc:spChg chg="add mod">
          <ac:chgData name="松浦英宗" userId="9b03fd3a-662f-49ff-9af1-1b93cf7aab22" providerId="ADAL" clId="{56E9DFAE-DDAD-4FCA-8AED-56B2D15DB479}" dt="2026-02-16T00:52:15.820" v="21848" actId="164"/>
          <ac:spMkLst>
            <pc:docMk/>
            <pc:sldMk cId="358737262" sldId="6062"/>
            <ac:spMk id="4" creationId="{9A274C71-4E86-881B-AC85-1885D4004399}"/>
          </ac:spMkLst>
        </pc:spChg>
        <pc:spChg chg="add mod">
          <ac:chgData name="松浦英宗" userId="9b03fd3a-662f-49ff-9af1-1b93cf7aab22" providerId="ADAL" clId="{56E9DFAE-DDAD-4FCA-8AED-56B2D15DB479}" dt="2026-02-16T00:52:15.820" v="21848" actId="164"/>
          <ac:spMkLst>
            <pc:docMk/>
            <pc:sldMk cId="358737262" sldId="6062"/>
            <ac:spMk id="5" creationId="{BD7DF9B9-55D9-C803-19EF-099F4ADF6752}"/>
          </ac:spMkLst>
        </pc:spChg>
        <pc:spChg chg="add mod">
          <ac:chgData name="松浦英宗" userId="9b03fd3a-662f-49ff-9af1-1b93cf7aab22" providerId="ADAL" clId="{56E9DFAE-DDAD-4FCA-8AED-56B2D15DB479}" dt="2026-02-16T00:58:10.033" v="22010" actId="164"/>
          <ac:spMkLst>
            <pc:docMk/>
            <pc:sldMk cId="358737262" sldId="6062"/>
            <ac:spMk id="7" creationId="{FF88704C-CAF6-514B-F1A8-85582A07C625}"/>
          </ac:spMkLst>
        </pc:spChg>
        <pc:spChg chg="add mod">
          <ac:chgData name="松浦英宗" userId="9b03fd3a-662f-49ff-9af1-1b93cf7aab22" providerId="ADAL" clId="{56E9DFAE-DDAD-4FCA-8AED-56B2D15DB479}" dt="2026-02-16T00:58:10.033" v="22010" actId="164"/>
          <ac:spMkLst>
            <pc:docMk/>
            <pc:sldMk cId="358737262" sldId="6062"/>
            <ac:spMk id="8" creationId="{87A762F9-419F-5CC7-1412-9D0C123B92EC}"/>
          </ac:spMkLst>
        </pc:spChg>
        <pc:spChg chg="add mod">
          <ac:chgData name="松浦英宗" userId="9b03fd3a-662f-49ff-9af1-1b93cf7aab22" providerId="ADAL" clId="{56E9DFAE-DDAD-4FCA-8AED-56B2D15DB479}" dt="2026-02-16T00:58:10.033" v="22010" actId="164"/>
          <ac:spMkLst>
            <pc:docMk/>
            <pc:sldMk cId="358737262" sldId="6062"/>
            <ac:spMk id="9" creationId="{D634CCD4-9BB8-88E9-44E2-F84F60970238}"/>
          </ac:spMkLst>
        </pc:spChg>
        <pc:spChg chg="add mod ord">
          <ac:chgData name="松浦英宗" userId="9b03fd3a-662f-49ff-9af1-1b93cf7aab22" providerId="ADAL" clId="{56E9DFAE-DDAD-4FCA-8AED-56B2D15DB479}" dt="2026-02-16T00:58:10.033" v="22010" actId="164"/>
          <ac:spMkLst>
            <pc:docMk/>
            <pc:sldMk cId="358737262" sldId="6062"/>
            <ac:spMk id="10" creationId="{7154FCF2-E90A-4BB2-E630-396B5C65915F}"/>
          </ac:spMkLst>
        </pc:spChg>
        <pc:grpChg chg="add mod">
          <ac:chgData name="松浦英宗" userId="9b03fd3a-662f-49ff-9af1-1b93cf7aab22" providerId="ADAL" clId="{56E9DFAE-DDAD-4FCA-8AED-56B2D15DB479}" dt="2026-02-16T00:52:19.884" v="21864" actId="1036"/>
          <ac:grpSpMkLst>
            <pc:docMk/>
            <pc:sldMk cId="358737262" sldId="6062"/>
            <ac:grpSpMk id="6" creationId="{24008462-F2AC-04C7-22EE-E94BBBC1BA92}"/>
          </ac:grpSpMkLst>
        </pc:grpChg>
        <pc:grpChg chg="add mod">
          <ac:chgData name="松浦英宗" userId="9b03fd3a-662f-49ff-9af1-1b93cf7aab22" providerId="ADAL" clId="{56E9DFAE-DDAD-4FCA-8AED-56B2D15DB479}" dt="2026-02-16T00:58:16.072" v="22012" actId="12789"/>
          <ac:grpSpMkLst>
            <pc:docMk/>
            <pc:sldMk cId="358737262" sldId="6062"/>
            <ac:grpSpMk id="11" creationId="{DA6B603E-124D-81E5-7FE1-2A21D477D2EC}"/>
          </ac:grpSpMkLst>
        </pc:grpChg>
      </pc:sldChg>
      <pc:sldChg chg="addSp delSp modSp add del mod ord">
        <pc:chgData name="松浦英宗" userId="9b03fd3a-662f-49ff-9af1-1b93cf7aab22" providerId="ADAL" clId="{56E9DFAE-DDAD-4FCA-8AED-56B2D15DB479}" dt="2026-02-16T01:29:54.386" v="22514" actId="47"/>
        <pc:sldMkLst>
          <pc:docMk/>
          <pc:sldMk cId="3362053949" sldId="6063"/>
        </pc:sldMkLst>
        <pc:spChg chg="add mod">
          <ac:chgData name="松浦英宗" userId="9b03fd3a-662f-49ff-9af1-1b93cf7aab22" providerId="ADAL" clId="{56E9DFAE-DDAD-4FCA-8AED-56B2D15DB479}" dt="2026-02-15T23:33:22.232" v="20176"/>
          <ac:spMkLst>
            <pc:docMk/>
            <pc:sldMk cId="3362053949" sldId="6063"/>
            <ac:spMk id="2" creationId="{3247C56D-83DA-BBB8-2F1C-BBA8A9A402B9}"/>
          </ac:spMkLst>
        </pc:spChg>
        <pc:spChg chg="add mod">
          <ac:chgData name="松浦英宗" userId="9b03fd3a-662f-49ff-9af1-1b93cf7aab22" providerId="ADAL" clId="{56E9DFAE-DDAD-4FCA-8AED-56B2D15DB479}" dt="2026-02-16T01:16:13.062" v="22330" actId="164"/>
          <ac:spMkLst>
            <pc:docMk/>
            <pc:sldMk cId="3362053949" sldId="6063"/>
            <ac:spMk id="3" creationId="{17BFB252-D06F-9862-CB43-EE5E90A1653B}"/>
          </ac:spMkLst>
        </pc:spChg>
        <pc:spChg chg="add mod">
          <ac:chgData name="松浦英宗" userId="9b03fd3a-662f-49ff-9af1-1b93cf7aab22" providerId="ADAL" clId="{56E9DFAE-DDAD-4FCA-8AED-56B2D15DB479}" dt="2026-02-16T01:16:13.062" v="22330" actId="164"/>
          <ac:spMkLst>
            <pc:docMk/>
            <pc:sldMk cId="3362053949" sldId="6063"/>
            <ac:spMk id="4" creationId="{D4233BC6-45AA-B79C-2764-CAED57C5F431}"/>
          </ac:spMkLst>
        </pc:spChg>
        <pc:spChg chg="add mod topLvl">
          <ac:chgData name="松浦英宗" userId="9b03fd3a-662f-49ff-9af1-1b93cf7aab22" providerId="ADAL" clId="{56E9DFAE-DDAD-4FCA-8AED-56B2D15DB479}" dt="2026-02-16T01:16:22.693" v="22333" actId="164"/>
          <ac:spMkLst>
            <pc:docMk/>
            <pc:sldMk cId="3362053949" sldId="6063"/>
            <ac:spMk id="5" creationId="{1C1FF32F-F807-927B-D3B5-37159883002D}"/>
          </ac:spMkLst>
        </pc:spChg>
        <pc:spChg chg="add mod topLvl">
          <ac:chgData name="松浦英宗" userId="9b03fd3a-662f-49ff-9af1-1b93cf7aab22" providerId="ADAL" clId="{56E9DFAE-DDAD-4FCA-8AED-56B2D15DB479}" dt="2026-02-16T01:16:22.693" v="22333" actId="164"/>
          <ac:spMkLst>
            <pc:docMk/>
            <pc:sldMk cId="3362053949" sldId="6063"/>
            <ac:spMk id="6" creationId="{0E1AA67A-C7DF-510A-D288-85A5AABE0871}"/>
          </ac:spMkLst>
        </pc:spChg>
        <pc:spChg chg="add mod topLvl">
          <ac:chgData name="松浦英宗" userId="9b03fd3a-662f-49ff-9af1-1b93cf7aab22" providerId="ADAL" clId="{56E9DFAE-DDAD-4FCA-8AED-56B2D15DB479}" dt="2026-02-16T01:16:22.693" v="22333" actId="164"/>
          <ac:spMkLst>
            <pc:docMk/>
            <pc:sldMk cId="3362053949" sldId="6063"/>
            <ac:spMk id="7" creationId="{E19B1473-04B1-6526-E91F-A2E1038351CA}"/>
          </ac:spMkLst>
        </pc:spChg>
        <pc:spChg chg="add del mod">
          <ac:chgData name="松浦英宗" userId="9b03fd3a-662f-49ff-9af1-1b93cf7aab22" providerId="ADAL" clId="{56E9DFAE-DDAD-4FCA-8AED-56B2D15DB479}" dt="2026-02-16T01:18:54.071" v="22493" actId="20577"/>
          <ac:spMkLst>
            <pc:docMk/>
            <pc:sldMk cId="3362053949" sldId="6063"/>
            <ac:spMk id="9" creationId="{A9121421-C25A-F569-EE1B-0A9BEA4FD03A}"/>
          </ac:spMkLst>
        </pc:spChg>
        <pc:spChg chg="add mod">
          <ac:chgData name="松浦英宗" userId="9b03fd3a-662f-49ff-9af1-1b93cf7aab22" providerId="ADAL" clId="{56E9DFAE-DDAD-4FCA-8AED-56B2D15DB479}" dt="2026-02-16T01:19:01.685" v="22508" actId="20577"/>
          <ac:spMkLst>
            <pc:docMk/>
            <pc:sldMk cId="3362053949" sldId="6063"/>
            <ac:spMk id="11" creationId="{4D143AD5-11FB-3525-3283-B1BE57FA6D67}"/>
          </ac:spMkLst>
        </pc:spChg>
        <pc:spChg chg="mod">
          <ac:chgData name="松浦英宗" userId="9b03fd3a-662f-49ff-9af1-1b93cf7aab22" providerId="ADAL" clId="{56E9DFAE-DDAD-4FCA-8AED-56B2D15DB479}" dt="2026-02-16T01:17:52.139" v="22422" actId="20577"/>
          <ac:spMkLst>
            <pc:docMk/>
            <pc:sldMk cId="3362053949" sldId="6063"/>
            <ac:spMk id="15" creationId="{FB4C688B-A46A-23E1-4BA8-B9272C6D4234}"/>
          </ac:spMkLst>
        </pc:spChg>
        <pc:spChg chg="mod">
          <ac:chgData name="松浦英宗" userId="9b03fd3a-662f-49ff-9af1-1b93cf7aab22" providerId="ADAL" clId="{56E9DFAE-DDAD-4FCA-8AED-56B2D15DB479}" dt="2026-02-16T01:17:58.790" v="22440" actId="20577"/>
          <ac:spMkLst>
            <pc:docMk/>
            <pc:sldMk cId="3362053949" sldId="6063"/>
            <ac:spMk id="17" creationId="{B5762B6F-EA42-614C-4EBD-41E0EAC8AFAA}"/>
          </ac:spMkLst>
        </pc:spChg>
        <pc:spChg chg="mod">
          <ac:chgData name="松浦英宗" userId="9b03fd3a-662f-49ff-9af1-1b93cf7aab22" providerId="ADAL" clId="{56E9DFAE-DDAD-4FCA-8AED-56B2D15DB479}" dt="2026-02-16T01:18:09.010" v="22454" actId="20577"/>
          <ac:spMkLst>
            <pc:docMk/>
            <pc:sldMk cId="3362053949" sldId="6063"/>
            <ac:spMk id="20" creationId="{12F60AF2-DBB4-B4C0-6C65-AA03E7F2C77C}"/>
          </ac:spMkLst>
        </pc:spChg>
        <pc:spChg chg="mod">
          <ac:chgData name="松浦英宗" userId="9b03fd3a-662f-49ff-9af1-1b93cf7aab22" providerId="ADAL" clId="{56E9DFAE-DDAD-4FCA-8AED-56B2D15DB479}" dt="2026-02-16T01:18:33.797" v="22462" actId="20577"/>
          <ac:spMkLst>
            <pc:docMk/>
            <pc:sldMk cId="3362053949" sldId="6063"/>
            <ac:spMk id="22" creationId="{D1A48DA0-7135-7386-070D-3492D98753AC}"/>
          </ac:spMkLst>
        </pc:spChg>
        <pc:spChg chg="add mod">
          <ac:chgData name="松浦英宗" userId="9b03fd3a-662f-49ff-9af1-1b93cf7aab22" providerId="ADAL" clId="{56E9DFAE-DDAD-4FCA-8AED-56B2D15DB479}" dt="2026-02-16T01:17:15.525" v="22407" actId="113"/>
          <ac:spMkLst>
            <pc:docMk/>
            <pc:sldMk cId="3362053949" sldId="6063"/>
            <ac:spMk id="27" creationId="{7B325EFA-1628-34D9-81FD-A8C33F437B06}"/>
          </ac:spMkLst>
        </pc:spChg>
        <pc:spChg chg="add mod">
          <ac:chgData name="松浦英宗" userId="9b03fd3a-662f-49ff-9af1-1b93cf7aab22" providerId="ADAL" clId="{56E9DFAE-DDAD-4FCA-8AED-56B2D15DB479}" dt="2026-02-16T01:17:15.525" v="22407" actId="113"/>
          <ac:spMkLst>
            <pc:docMk/>
            <pc:sldMk cId="3362053949" sldId="6063"/>
            <ac:spMk id="28" creationId="{A14E63B6-6C97-2711-0E74-B1AA50372843}"/>
          </ac:spMkLst>
        </pc:spChg>
        <pc:spChg chg="add mod">
          <ac:chgData name="松浦英宗" userId="9b03fd3a-662f-49ff-9af1-1b93cf7aab22" providerId="ADAL" clId="{56E9DFAE-DDAD-4FCA-8AED-56B2D15DB479}" dt="2026-02-16T01:17:15.525" v="22407" actId="113"/>
          <ac:spMkLst>
            <pc:docMk/>
            <pc:sldMk cId="3362053949" sldId="6063"/>
            <ac:spMk id="29" creationId="{0D5CF4D7-D183-37D2-AE19-90B1C4A67BDA}"/>
          </ac:spMkLst>
        </pc:spChg>
        <pc:grpChg chg="add mod topLvl">
          <ac:chgData name="松浦英宗" userId="9b03fd3a-662f-49ff-9af1-1b93cf7aab22" providerId="ADAL" clId="{56E9DFAE-DDAD-4FCA-8AED-56B2D15DB479}" dt="2026-02-16T01:16:22.693" v="22333" actId="164"/>
          <ac:grpSpMkLst>
            <pc:docMk/>
            <pc:sldMk cId="3362053949" sldId="6063"/>
            <ac:grpSpMk id="12" creationId="{2118F808-C951-DF60-A56D-00E0F3D6144F}"/>
          </ac:grpSpMkLst>
        </pc:grpChg>
        <pc:grpChg chg="add mod">
          <ac:chgData name="松浦英宗" userId="9b03fd3a-662f-49ff-9af1-1b93cf7aab22" providerId="ADAL" clId="{56E9DFAE-DDAD-4FCA-8AED-56B2D15DB479}" dt="2026-02-16T01:11:38.130" v="22297" actId="14100"/>
          <ac:grpSpMkLst>
            <pc:docMk/>
            <pc:sldMk cId="3362053949" sldId="6063"/>
            <ac:grpSpMk id="13" creationId="{A9815A62-2726-FE46-8B7D-15DF8FD52D2F}"/>
          </ac:grpSpMkLst>
        </pc:grpChg>
        <pc:grpChg chg="add mod">
          <ac:chgData name="松浦英宗" userId="9b03fd3a-662f-49ff-9af1-1b93cf7aab22" providerId="ADAL" clId="{56E9DFAE-DDAD-4FCA-8AED-56B2D15DB479}" dt="2026-02-16T01:11:38.130" v="22297" actId="14100"/>
          <ac:grpSpMkLst>
            <pc:docMk/>
            <pc:sldMk cId="3362053949" sldId="6063"/>
            <ac:grpSpMk id="18" creationId="{270FCF89-26D5-1030-69FA-1EE62248078D}"/>
          </ac:grpSpMkLst>
        </pc:grpChg>
        <pc:grpChg chg="add mod">
          <ac:chgData name="松浦英宗" userId="9b03fd3a-662f-49ff-9af1-1b93cf7aab22" providerId="ADAL" clId="{56E9DFAE-DDAD-4FCA-8AED-56B2D15DB479}" dt="2026-02-16T01:10:46.331" v="22261" actId="554"/>
          <ac:grpSpMkLst>
            <pc:docMk/>
            <pc:sldMk cId="3362053949" sldId="6063"/>
            <ac:grpSpMk id="23" creationId="{7237A779-AB18-E9F4-76F9-21EA285075F8}"/>
          </ac:grpSpMkLst>
        </pc:grpChg>
        <pc:grpChg chg="add mod">
          <ac:chgData name="松浦英宗" userId="9b03fd3a-662f-49ff-9af1-1b93cf7aab22" providerId="ADAL" clId="{56E9DFAE-DDAD-4FCA-8AED-56B2D15DB479}" dt="2026-02-16T01:16:15.889" v="22332" actId="12789"/>
          <ac:grpSpMkLst>
            <pc:docMk/>
            <pc:sldMk cId="3362053949" sldId="6063"/>
            <ac:grpSpMk id="30" creationId="{90865B59-8B22-C4B7-022B-5A6783C1A9C0}"/>
          </ac:grpSpMkLst>
        </pc:grpChg>
        <pc:grpChg chg="mod">
          <ac:chgData name="松浦英宗" userId="9b03fd3a-662f-49ff-9af1-1b93cf7aab22" providerId="ADAL" clId="{56E9DFAE-DDAD-4FCA-8AED-56B2D15DB479}" dt="2026-02-16T01:16:28.118" v="22354" actId="1038"/>
          <ac:grpSpMkLst>
            <pc:docMk/>
            <pc:sldMk cId="3362053949" sldId="6063"/>
            <ac:grpSpMk id="31" creationId="{24DEFFDE-9F23-80CA-D34E-1981C4F1637A}"/>
          </ac:grpSpMkLst>
        </pc:grpChg>
        <pc:picChg chg="add mod">
          <ac:chgData name="松浦英宗" userId="9b03fd3a-662f-49ff-9af1-1b93cf7aab22" providerId="ADAL" clId="{56E9DFAE-DDAD-4FCA-8AED-56B2D15DB479}" dt="2026-02-16T01:16:22.693" v="22333" actId="164"/>
          <ac:picMkLst>
            <pc:docMk/>
            <pc:sldMk cId="3362053949" sldId="6063"/>
            <ac:picMk id="24" creationId="{E3BB9B6E-6AF6-6FA5-E828-8F351EAB68F1}"/>
          </ac:picMkLst>
        </pc:picChg>
        <pc:picChg chg="add mod">
          <ac:chgData name="松浦英宗" userId="9b03fd3a-662f-49ff-9af1-1b93cf7aab22" providerId="ADAL" clId="{56E9DFAE-DDAD-4FCA-8AED-56B2D15DB479}" dt="2026-02-16T01:16:22.693" v="22333" actId="164"/>
          <ac:picMkLst>
            <pc:docMk/>
            <pc:sldMk cId="3362053949" sldId="6063"/>
            <ac:picMk id="25" creationId="{737150FD-FA55-FA5B-10E6-36ABFF967F0B}"/>
          </ac:picMkLst>
        </pc:picChg>
        <pc:picChg chg="add mod">
          <ac:chgData name="松浦英宗" userId="9b03fd3a-662f-49ff-9af1-1b93cf7aab22" providerId="ADAL" clId="{56E9DFAE-DDAD-4FCA-8AED-56B2D15DB479}" dt="2026-02-16T01:16:22.693" v="22333" actId="164"/>
          <ac:picMkLst>
            <pc:docMk/>
            <pc:sldMk cId="3362053949" sldId="6063"/>
            <ac:picMk id="26" creationId="{157054A1-8A5D-8609-9D6F-34918195D315}"/>
          </ac:picMkLst>
        </pc:picChg>
        <pc:cxnChg chg="add del mod">
          <ac:chgData name="松浦英宗" userId="9b03fd3a-662f-49ff-9af1-1b93cf7aab22" providerId="ADAL" clId="{56E9DFAE-DDAD-4FCA-8AED-56B2D15DB479}" dt="2026-02-16T01:18:50.770" v="22478" actId="478"/>
          <ac:cxnSpMkLst>
            <pc:docMk/>
            <pc:sldMk cId="3362053949" sldId="6063"/>
            <ac:cxnSpMk id="8" creationId="{5B138DB1-5798-62DF-CE14-1DAC8D5B81D1}"/>
          </ac:cxnSpMkLst>
        </pc:cxnChg>
        <pc:cxnChg chg="add mod">
          <ac:chgData name="松浦英宗" userId="9b03fd3a-662f-49ff-9af1-1b93cf7aab22" providerId="ADAL" clId="{56E9DFAE-DDAD-4FCA-8AED-56B2D15DB479}" dt="2026-02-16T01:09:17.798" v="22204" actId="692"/>
          <ac:cxnSpMkLst>
            <pc:docMk/>
            <pc:sldMk cId="3362053949" sldId="6063"/>
            <ac:cxnSpMk id="10" creationId="{A89FCD09-A6E0-C1A9-B3A2-4F4049207C2A}"/>
          </ac:cxnSpMkLst>
        </pc:cxnChg>
        <pc:cxnChg chg="mod">
          <ac:chgData name="松浦英宗" userId="9b03fd3a-662f-49ff-9af1-1b93cf7aab22" providerId="ADAL" clId="{56E9DFAE-DDAD-4FCA-8AED-56B2D15DB479}" dt="2026-02-16T01:09:17.798" v="22204" actId="692"/>
          <ac:cxnSpMkLst>
            <pc:docMk/>
            <pc:sldMk cId="3362053949" sldId="6063"/>
            <ac:cxnSpMk id="14" creationId="{63E49DAC-774F-876F-524D-457BAF434004}"/>
          </ac:cxnSpMkLst>
        </pc:cxnChg>
        <pc:cxnChg chg="mod">
          <ac:chgData name="松浦英宗" userId="9b03fd3a-662f-49ff-9af1-1b93cf7aab22" providerId="ADAL" clId="{56E9DFAE-DDAD-4FCA-8AED-56B2D15DB479}" dt="2026-02-16T01:09:17.798" v="22204" actId="692"/>
          <ac:cxnSpMkLst>
            <pc:docMk/>
            <pc:sldMk cId="3362053949" sldId="6063"/>
            <ac:cxnSpMk id="16" creationId="{42E1B103-763D-1DA1-EFF2-D7A02F1C9309}"/>
          </ac:cxnSpMkLst>
        </pc:cxnChg>
        <pc:cxnChg chg="mod">
          <ac:chgData name="松浦英宗" userId="9b03fd3a-662f-49ff-9af1-1b93cf7aab22" providerId="ADAL" clId="{56E9DFAE-DDAD-4FCA-8AED-56B2D15DB479}" dt="2026-02-16T01:09:17.798" v="22204" actId="692"/>
          <ac:cxnSpMkLst>
            <pc:docMk/>
            <pc:sldMk cId="3362053949" sldId="6063"/>
            <ac:cxnSpMk id="19" creationId="{A797D578-A375-0962-B15F-4CF9DA68BC93}"/>
          </ac:cxnSpMkLst>
        </pc:cxnChg>
        <pc:cxnChg chg="mod">
          <ac:chgData name="松浦英宗" userId="9b03fd3a-662f-49ff-9af1-1b93cf7aab22" providerId="ADAL" clId="{56E9DFAE-DDAD-4FCA-8AED-56B2D15DB479}" dt="2026-02-16T01:09:17.798" v="22204" actId="692"/>
          <ac:cxnSpMkLst>
            <pc:docMk/>
            <pc:sldMk cId="3362053949" sldId="6063"/>
            <ac:cxnSpMk id="21" creationId="{F5ECC55B-F2FF-1276-E918-1D4766A07A30}"/>
          </ac:cxnSpMkLst>
        </pc:cxnChg>
      </pc:sldChg>
      <pc:sldChg chg="add del">
        <pc:chgData name="松浦英宗" userId="9b03fd3a-662f-49ff-9af1-1b93cf7aab22" providerId="ADAL" clId="{56E9DFAE-DDAD-4FCA-8AED-56B2D15DB479}" dt="2026-02-15T23:44:57.040" v="20493" actId="47"/>
        <pc:sldMkLst>
          <pc:docMk/>
          <pc:sldMk cId="373154700" sldId="606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4C673-EC43-2BB4-D25D-8509D4F56FA6}"/>
            </a:ext>
          </a:extLst>
        </p:cNvPr>
        <p:cNvGrpSpPr/>
        <p:nvPr/>
      </p:nvGrpSpPr>
      <p:grpSpPr>
        <a:xfrm>
          <a:off x="0" y="0"/>
          <a:ext cx="0" cy="0"/>
          <a:chOff x="0" y="0"/>
          <a:chExt cx="0" cy="0"/>
        </a:xfrm>
      </p:grpSpPr>
      <p:sp>
        <p:nvSpPr>
          <p:cNvPr id="3" name="タイトル 1">
            <a:extLst>
              <a:ext uri="{FF2B5EF4-FFF2-40B4-BE49-F238E27FC236}">
                <a16:creationId xmlns:a16="http://schemas.microsoft.com/office/drawing/2014/main" id="{4C1CAD04-DA4E-0737-26BF-4E99EA9252E4}"/>
              </a:ext>
            </a:extLst>
          </p:cNvPr>
          <p:cNvSpPr txBox="1">
            <a:spLocks/>
          </p:cNvSpPr>
          <p:nvPr/>
        </p:nvSpPr>
        <p:spPr bwMode="white">
          <a:xfrm>
            <a:off x="0" y="0"/>
            <a:ext cx="6096000" cy="6858000"/>
          </a:xfrm>
          <a:prstGeom prst="rect">
            <a:avLst/>
          </a:prstGeom>
          <a:solidFill>
            <a:schemeClr val="accent6">
              <a:lumMod val="20000"/>
              <a:lumOff val="80000"/>
            </a:schemeClr>
          </a:solidFill>
          <a:ln>
            <a:noFill/>
          </a:ln>
        </p:spPr>
        <p:txBody>
          <a:bodyPr vert="horz" wrap="square" lIns="91440" tIns="72000" rIns="91440" bIns="45720" rtlCol="0" anchor="ctr">
            <a:noAutofit/>
          </a:bodyPr>
          <a:lstStyle>
            <a:lvl1pPr algn="l" defTabSz="914400" rtl="0" eaLnBrk="1" latinLnBrk="0" hangingPunct="1">
              <a:lnSpc>
                <a:spcPct val="90000"/>
              </a:lnSpc>
              <a:spcBef>
                <a:spcPct val="0"/>
              </a:spcBef>
              <a:buNone/>
              <a:defRPr kumimoji="1" sz="3600" b="1" kern="1200">
                <a:solidFill>
                  <a:schemeClr val="bg1"/>
                </a:solidFill>
                <a:latin typeface="游ゴシック" panose="020B0400000000000000" pitchFamily="50" charset="-128"/>
                <a:ea typeface="游ゴシック" panose="020B0400000000000000" pitchFamily="50" charset="-128"/>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effectLst/>
              <a:uLnTx/>
              <a:uFillTx/>
            </a:endParaRPr>
          </a:p>
        </p:txBody>
      </p:sp>
      <p:sp>
        <p:nvSpPr>
          <p:cNvPr id="2" name="正方形/長方形 1">
            <a:extLst>
              <a:ext uri="{FF2B5EF4-FFF2-40B4-BE49-F238E27FC236}">
                <a16:creationId xmlns:a16="http://schemas.microsoft.com/office/drawing/2014/main" id="{CD3FC503-B6D8-F5B7-A10C-92E78C2B2A8E}"/>
              </a:ext>
            </a:extLst>
          </p:cNvPr>
          <p:cNvSpPr/>
          <p:nvPr/>
        </p:nvSpPr>
        <p:spPr>
          <a:xfrm>
            <a:off x="531585" y="267879"/>
            <a:ext cx="11128831" cy="4078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tx1"/>
                </a:solidFill>
                <a:latin typeface="+mn-ea"/>
              </a:rPr>
              <a:t>ビジネスモデル</a:t>
            </a:r>
          </a:p>
        </p:txBody>
      </p:sp>
      <p:grpSp>
        <p:nvGrpSpPr>
          <p:cNvPr id="6" name="グループ化 5">
            <a:extLst>
              <a:ext uri="{FF2B5EF4-FFF2-40B4-BE49-F238E27FC236}">
                <a16:creationId xmlns:a16="http://schemas.microsoft.com/office/drawing/2014/main" id="{24008462-F2AC-04C7-22EE-E94BBBC1BA92}"/>
              </a:ext>
            </a:extLst>
          </p:cNvPr>
          <p:cNvGrpSpPr/>
          <p:nvPr/>
        </p:nvGrpSpPr>
        <p:grpSpPr>
          <a:xfrm>
            <a:off x="531586" y="1351452"/>
            <a:ext cx="5022192" cy="4933844"/>
            <a:chOff x="531586" y="1476580"/>
            <a:chExt cx="5022192" cy="4933844"/>
          </a:xfrm>
        </p:grpSpPr>
        <p:sp>
          <p:nvSpPr>
            <p:cNvPr id="4" name="正方形/長方形 3">
              <a:extLst>
                <a:ext uri="{FF2B5EF4-FFF2-40B4-BE49-F238E27FC236}">
                  <a16:creationId xmlns:a16="http://schemas.microsoft.com/office/drawing/2014/main" id="{9A274C71-4E86-881B-AC85-1885D4004399}"/>
                </a:ext>
              </a:extLst>
            </p:cNvPr>
            <p:cNvSpPr/>
            <p:nvPr/>
          </p:nvSpPr>
          <p:spPr>
            <a:xfrm>
              <a:off x="531586" y="2117557"/>
              <a:ext cx="5022192" cy="429286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spcBef>
                  <a:spcPts val="1200"/>
                </a:spcBef>
              </a:pPr>
              <a:r>
                <a:rPr kumimoji="1" lang="ja-JP" altLang="en-US" sz="1400" dirty="0">
                  <a:solidFill>
                    <a:schemeClr val="tx1"/>
                  </a:solidFill>
                  <a:latin typeface="+mn-ea"/>
                </a:rPr>
                <a:t>本ビジネスモデルは、地域の生産者と都市部の消費者をオンラインで直接つなぐ産直プラットフォーム事業です。</a:t>
              </a:r>
              <a:endParaRPr kumimoji="1" lang="en-US" altLang="ja-JP" sz="1400" dirty="0">
                <a:solidFill>
                  <a:schemeClr val="tx1"/>
                </a:solidFill>
                <a:latin typeface="+mn-ea"/>
              </a:endParaRPr>
            </a:p>
            <a:p>
              <a:pPr>
                <a:lnSpc>
                  <a:spcPct val="150000"/>
                </a:lnSpc>
                <a:spcBef>
                  <a:spcPts val="1200"/>
                </a:spcBef>
              </a:pPr>
              <a:r>
                <a:rPr kumimoji="1" lang="ja-JP" altLang="en-US" sz="1400" dirty="0">
                  <a:solidFill>
                    <a:schemeClr val="tx1"/>
                  </a:solidFill>
                  <a:latin typeface="+mn-ea"/>
                </a:rPr>
                <a:t>生産者は自社サービス上に商品を掲載し、ストーリーや栽培方法とともに販売できます。</a:t>
              </a:r>
              <a:endParaRPr kumimoji="1" lang="en-US" altLang="ja-JP" sz="1400" dirty="0">
                <a:solidFill>
                  <a:schemeClr val="tx1"/>
                </a:solidFill>
                <a:latin typeface="+mn-ea"/>
              </a:endParaRPr>
            </a:p>
            <a:p>
              <a:pPr>
                <a:lnSpc>
                  <a:spcPct val="150000"/>
                </a:lnSpc>
                <a:spcBef>
                  <a:spcPts val="1200"/>
                </a:spcBef>
              </a:pPr>
              <a:r>
                <a:rPr kumimoji="1" lang="ja-JP" altLang="en-US" sz="1400" dirty="0">
                  <a:solidFill>
                    <a:schemeClr val="tx1"/>
                  </a:solidFill>
                  <a:latin typeface="+mn-ea"/>
                </a:rPr>
                <a:t>消費者は定期購入や単品購入を通じて、新鮮で安心な食材を自宅で受け取ることができます。</a:t>
              </a:r>
              <a:endParaRPr kumimoji="1" lang="en-US" altLang="ja-JP" sz="1400" dirty="0">
                <a:solidFill>
                  <a:schemeClr val="tx1"/>
                </a:solidFill>
                <a:latin typeface="+mn-ea"/>
              </a:endParaRPr>
            </a:p>
            <a:p>
              <a:pPr>
                <a:lnSpc>
                  <a:spcPct val="150000"/>
                </a:lnSpc>
                <a:spcBef>
                  <a:spcPts val="1200"/>
                </a:spcBef>
              </a:pPr>
              <a:r>
                <a:rPr kumimoji="1" lang="ja-JP" altLang="en-US" sz="1400" dirty="0">
                  <a:solidFill>
                    <a:schemeClr val="tx1"/>
                  </a:solidFill>
                  <a:latin typeface="+mn-ea"/>
                </a:rPr>
                <a:t>自社は販売手数料およびサブスクリプション費用を収益源とし、物流や決済、顧客データ分析まで一括で提供します。</a:t>
              </a:r>
              <a:endParaRPr kumimoji="1" lang="en-US" altLang="ja-JP" sz="1400" dirty="0">
                <a:solidFill>
                  <a:schemeClr val="tx1"/>
                </a:solidFill>
                <a:latin typeface="+mn-ea"/>
              </a:endParaRPr>
            </a:p>
            <a:p>
              <a:pPr>
                <a:lnSpc>
                  <a:spcPct val="150000"/>
                </a:lnSpc>
                <a:spcBef>
                  <a:spcPts val="1200"/>
                </a:spcBef>
              </a:pPr>
              <a:r>
                <a:rPr kumimoji="1" lang="ja-JP" altLang="en-US" sz="1400" dirty="0">
                  <a:solidFill>
                    <a:schemeClr val="tx1"/>
                  </a:solidFill>
                  <a:latin typeface="+mn-ea"/>
                </a:rPr>
                <a:t>これにより、生産者は販路拡大と価格決定権を確保でき、消費者は品質の高い食材を適正価格で購入できる、三方よしの持続可能なモデルを構築します。</a:t>
              </a:r>
            </a:p>
          </p:txBody>
        </p:sp>
        <p:sp>
          <p:nvSpPr>
            <p:cNvPr id="5" name="正方形/長方形 4">
              <a:extLst>
                <a:ext uri="{FF2B5EF4-FFF2-40B4-BE49-F238E27FC236}">
                  <a16:creationId xmlns:a16="http://schemas.microsoft.com/office/drawing/2014/main" id="{BD7DF9B9-55D9-C803-19EF-099F4ADF6752}"/>
                </a:ext>
              </a:extLst>
            </p:cNvPr>
            <p:cNvSpPr/>
            <p:nvPr/>
          </p:nvSpPr>
          <p:spPr>
            <a:xfrm>
              <a:off x="531586" y="1476580"/>
              <a:ext cx="5022192" cy="32905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lang="ja-JP" altLang="en-US" sz="2400" b="1" dirty="0">
                  <a:solidFill>
                    <a:schemeClr val="accent3"/>
                  </a:solidFill>
                  <a:latin typeface="+mn-ea"/>
                </a:rPr>
                <a:t>地域食材</a:t>
              </a:r>
              <a:r>
                <a:rPr lang="en-US" altLang="ja-JP" sz="2400" b="1" dirty="0">
                  <a:solidFill>
                    <a:schemeClr val="accent3"/>
                  </a:solidFill>
                  <a:latin typeface="+mn-ea"/>
                </a:rPr>
                <a:t>×</a:t>
              </a:r>
              <a:r>
                <a:rPr lang="ja-JP" altLang="en-US" sz="2400" b="1" dirty="0">
                  <a:solidFill>
                    <a:schemeClr val="accent3"/>
                  </a:solidFill>
                  <a:latin typeface="+mn-ea"/>
                </a:rPr>
                <a:t>直販強化</a:t>
              </a:r>
              <a:endParaRPr kumimoji="1" lang="ja-JP" altLang="en-US" sz="2400" b="1" dirty="0">
                <a:solidFill>
                  <a:schemeClr val="accent3"/>
                </a:solidFill>
                <a:latin typeface="+mn-ea"/>
              </a:endParaRPr>
            </a:p>
          </p:txBody>
        </p:sp>
      </p:grpSp>
      <p:grpSp>
        <p:nvGrpSpPr>
          <p:cNvPr id="11" name="グループ化 10">
            <a:extLst>
              <a:ext uri="{FF2B5EF4-FFF2-40B4-BE49-F238E27FC236}">
                <a16:creationId xmlns:a16="http://schemas.microsoft.com/office/drawing/2014/main" id="{DA6B603E-124D-81E5-7FE1-2A21D477D2EC}"/>
              </a:ext>
            </a:extLst>
          </p:cNvPr>
          <p:cNvGrpSpPr/>
          <p:nvPr/>
        </p:nvGrpSpPr>
        <p:grpSpPr>
          <a:xfrm>
            <a:off x="6846724" y="630224"/>
            <a:ext cx="4575299" cy="5597552"/>
            <a:chOff x="6914101" y="709401"/>
            <a:chExt cx="4575299" cy="5597552"/>
          </a:xfrm>
        </p:grpSpPr>
        <p:sp>
          <p:nvSpPr>
            <p:cNvPr id="10" name="タイトル 1">
              <a:extLst>
                <a:ext uri="{FF2B5EF4-FFF2-40B4-BE49-F238E27FC236}">
                  <a16:creationId xmlns:a16="http://schemas.microsoft.com/office/drawing/2014/main" id="{7154FCF2-E90A-4BB2-E630-396B5C65915F}"/>
                </a:ext>
              </a:extLst>
            </p:cNvPr>
            <p:cNvSpPr txBox="1">
              <a:spLocks/>
            </p:cNvSpPr>
            <p:nvPr/>
          </p:nvSpPr>
          <p:spPr bwMode="white">
            <a:xfrm>
              <a:off x="8789872" y="2186149"/>
              <a:ext cx="823756" cy="2644055"/>
            </a:xfrm>
            <a:prstGeom prst="upDownArrow">
              <a:avLst/>
            </a:prstGeom>
            <a:solidFill>
              <a:schemeClr val="accent3"/>
            </a:solidFill>
            <a:ln>
              <a:noFill/>
            </a:ln>
          </p:spPr>
          <p:txBody>
            <a:bodyPr vert="horz" wrap="square" lIns="91440" tIns="72000" rIns="91440" bIns="45720" rtlCol="0" anchor="ctr">
              <a:noAutofit/>
            </a:bodyPr>
            <a:lstStyle>
              <a:lvl1pPr algn="l" defTabSz="914400" rtl="0" eaLnBrk="1" latinLnBrk="0" hangingPunct="1">
                <a:lnSpc>
                  <a:spcPct val="90000"/>
                </a:lnSpc>
                <a:spcBef>
                  <a:spcPct val="0"/>
                </a:spcBef>
                <a:buNone/>
                <a:defRPr kumimoji="1" sz="3600" b="1" kern="1200">
                  <a:solidFill>
                    <a:schemeClr val="bg1"/>
                  </a:solidFill>
                  <a:latin typeface="游ゴシック" panose="020B0400000000000000" pitchFamily="50" charset="-128"/>
                  <a:ea typeface="游ゴシック" panose="020B0400000000000000" pitchFamily="50" charset="-128"/>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effectLst/>
                <a:uLnTx/>
                <a:uFillTx/>
              </a:endParaRPr>
            </a:p>
          </p:txBody>
        </p:sp>
        <p:sp>
          <p:nvSpPr>
            <p:cNvPr id="7" name="四角形: 角を丸くする 6">
              <a:extLst>
                <a:ext uri="{FF2B5EF4-FFF2-40B4-BE49-F238E27FC236}">
                  <a16:creationId xmlns:a16="http://schemas.microsoft.com/office/drawing/2014/main" id="{FF88704C-CAF6-514B-F1A8-85582A07C625}"/>
                </a:ext>
              </a:extLst>
            </p:cNvPr>
            <p:cNvSpPr/>
            <p:nvPr/>
          </p:nvSpPr>
          <p:spPr>
            <a:xfrm>
              <a:off x="6914101" y="709401"/>
              <a:ext cx="4575299" cy="1283028"/>
            </a:xfrm>
            <a:prstGeom prst="roundRect">
              <a:avLst>
                <a:gd name="adj" fmla="val 3648"/>
              </a:avLst>
            </a:prstGeom>
            <a:solidFill>
              <a:schemeClr val="bg1"/>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ja-JP" altLang="en-US" sz="2400" b="1" dirty="0">
                  <a:solidFill>
                    <a:schemeClr val="accent3"/>
                  </a:solidFill>
                  <a:latin typeface="游ゴシック" panose="020B0400000000000000" pitchFamily="50" charset="-128"/>
                  <a:ea typeface="游ゴシック" panose="020B0400000000000000" pitchFamily="50" charset="-128"/>
                </a:rPr>
                <a:t>生産者</a:t>
              </a:r>
              <a:endParaRPr lang="en-US" altLang="ja-JP" sz="2400" b="1" dirty="0">
                <a:solidFill>
                  <a:schemeClr val="accent3"/>
                </a:solidFill>
                <a:latin typeface="游ゴシック" panose="020B0400000000000000" pitchFamily="50" charset="-128"/>
                <a:ea typeface="游ゴシック" panose="020B0400000000000000" pitchFamily="50" charset="-128"/>
              </a:endParaRPr>
            </a:p>
            <a:p>
              <a:pPr algn="ctr">
                <a:spcBef>
                  <a:spcPts val="1200"/>
                </a:spcBef>
              </a:pPr>
              <a:r>
                <a:rPr lang="ja-JP" altLang="en-US" sz="1200" dirty="0">
                  <a:solidFill>
                    <a:schemeClr val="tx1"/>
                  </a:solidFill>
                  <a:latin typeface="游ゴシック" panose="020B0400000000000000" pitchFamily="50" charset="-128"/>
                  <a:ea typeface="游ゴシック" panose="020B0400000000000000" pitchFamily="50" charset="-128"/>
                </a:rPr>
                <a:t>野菜・果物などを生産し、商品とストーリーを提供</a:t>
              </a:r>
              <a:endParaRPr lang="en-US" altLang="ja-JP" sz="1200" dirty="0">
                <a:solidFill>
                  <a:schemeClr val="tx1"/>
                </a:solidFill>
                <a:latin typeface="游ゴシック" panose="020B0400000000000000" pitchFamily="50" charset="-128"/>
                <a:ea typeface="游ゴシック" panose="020B0400000000000000" pitchFamily="50" charset="-128"/>
              </a:endParaRPr>
            </a:p>
          </p:txBody>
        </p:sp>
        <p:sp>
          <p:nvSpPr>
            <p:cNvPr id="8" name="四角形: 角を丸くする 7">
              <a:extLst>
                <a:ext uri="{FF2B5EF4-FFF2-40B4-BE49-F238E27FC236}">
                  <a16:creationId xmlns:a16="http://schemas.microsoft.com/office/drawing/2014/main" id="{87A762F9-419F-5CC7-1412-9D0C123B92EC}"/>
                </a:ext>
              </a:extLst>
            </p:cNvPr>
            <p:cNvSpPr/>
            <p:nvPr/>
          </p:nvSpPr>
          <p:spPr>
            <a:xfrm>
              <a:off x="6914101" y="2866663"/>
              <a:ext cx="4575299" cy="1283028"/>
            </a:xfrm>
            <a:prstGeom prst="roundRect">
              <a:avLst>
                <a:gd name="adj" fmla="val 3648"/>
              </a:avLst>
            </a:prstGeom>
            <a:solidFill>
              <a:schemeClr val="bg1"/>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marL="0" marR="0" lvl="0" indent="0" algn="ctr" defTabSz="914400" rtl="0" eaLnBrk="1" fontAlgn="auto" latinLnBrk="0" hangingPunct="1">
                <a:lnSpc>
                  <a:spcPct val="100000"/>
                </a:lnSpc>
                <a:spcBef>
                  <a:spcPts val="1200"/>
                </a:spcBef>
                <a:spcAft>
                  <a:spcPts val="0"/>
                </a:spcAft>
                <a:buClrTx/>
                <a:buSzTx/>
                <a:buFontTx/>
                <a:buNone/>
                <a:tabLst/>
                <a:defRPr/>
              </a:pPr>
              <a:r>
                <a:rPr kumimoji="1" lang="ja-JP" altLang="en-US" sz="2400" b="1" i="0" u="none" strike="noStrike" kern="1200" cap="none" spc="0" normalizeH="0" baseline="0" noProof="0" dirty="0">
                  <a:ln>
                    <a:noFill/>
                  </a:ln>
                  <a:solidFill>
                    <a:srgbClr val="196B24"/>
                  </a:solidFill>
                  <a:effectLst/>
                  <a:uLnTx/>
                  <a:uFillTx/>
                  <a:latin typeface="游ゴシック" panose="020B0400000000000000" pitchFamily="50" charset="-128"/>
                  <a:ea typeface="游ゴシック" panose="020B0400000000000000" pitchFamily="50" charset="-128"/>
                  <a:cs typeface="+mn-cs"/>
                </a:rPr>
                <a:t>自社プラットフォーム</a:t>
              </a:r>
              <a:endParaRPr kumimoji="1" lang="en-US" altLang="ja-JP" sz="2400" b="1" i="0" u="none" strike="noStrike" kern="1200" cap="none" spc="0" normalizeH="0" baseline="0" noProof="0" dirty="0">
                <a:ln>
                  <a:noFill/>
                </a:ln>
                <a:solidFill>
                  <a:srgbClr val="196B24"/>
                </a:solidFill>
                <a:effectLst/>
                <a:uLnTx/>
                <a:uFillTx/>
                <a:latin typeface="游ゴシック" panose="020B0400000000000000" pitchFamily="50" charset="-128"/>
                <a:ea typeface="游ゴシック" panose="020B0400000000000000" pitchFamily="50" charset="-128"/>
                <a:cs typeface="+mn-cs"/>
              </a:endParaRPr>
            </a:p>
            <a:p>
              <a:pPr marL="0" marR="0" lvl="0" indent="0" algn="ctr" defTabSz="914400" rtl="0" eaLnBrk="1" fontAlgn="auto" latinLnBrk="0" hangingPunct="1">
                <a:lnSpc>
                  <a:spcPct val="100000"/>
                </a:lnSpc>
                <a:spcBef>
                  <a:spcPts val="12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掲載・決済・物流連携・データ分析を担う中核</a:t>
              </a:r>
              <a:endParaRPr kumimoji="1"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9" name="四角形: 角を丸くする 8">
              <a:extLst>
                <a:ext uri="{FF2B5EF4-FFF2-40B4-BE49-F238E27FC236}">
                  <a16:creationId xmlns:a16="http://schemas.microsoft.com/office/drawing/2014/main" id="{D634CCD4-9BB8-88E9-44E2-F84F60970238}"/>
                </a:ext>
              </a:extLst>
            </p:cNvPr>
            <p:cNvSpPr/>
            <p:nvPr/>
          </p:nvSpPr>
          <p:spPr>
            <a:xfrm>
              <a:off x="6914101" y="5023925"/>
              <a:ext cx="4575299" cy="1283028"/>
            </a:xfrm>
            <a:prstGeom prst="roundRect">
              <a:avLst>
                <a:gd name="adj" fmla="val 3648"/>
              </a:avLst>
            </a:prstGeom>
            <a:solidFill>
              <a:schemeClr val="bg1"/>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marL="0" marR="0" lvl="0" indent="0" algn="ctr" defTabSz="914400" rtl="0" eaLnBrk="1" fontAlgn="auto" latinLnBrk="0" hangingPunct="1">
                <a:lnSpc>
                  <a:spcPct val="100000"/>
                </a:lnSpc>
                <a:spcBef>
                  <a:spcPts val="1200"/>
                </a:spcBef>
                <a:spcAft>
                  <a:spcPts val="0"/>
                </a:spcAft>
                <a:buClrTx/>
                <a:buSzTx/>
                <a:buFontTx/>
                <a:buNone/>
                <a:tabLst/>
                <a:defRPr/>
              </a:pPr>
              <a:r>
                <a:rPr kumimoji="1" lang="ja-JP" altLang="en-US" sz="2400" b="1" i="0" u="none" strike="noStrike" kern="1200" cap="none" spc="0" normalizeH="0" baseline="0" noProof="0" dirty="0">
                  <a:ln>
                    <a:noFill/>
                  </a:ln>
                  <a:solidFill>
                    <a:srgbClr val="196B24"/>
                  </a:solidFill>
                  <a:effectLst/>
                  <a:uLnTx/>
                  <a:uFillTx/>
                  <a:latin typeface="游ゴシック" panose="020B0400000000000000" pitchFamily="50" charset="-128"/>
                  <a:ea typeface="游ゴシック" panose="020B0400000000000000" pitchFamily="50" charset="-128"/>
                  <a:cs typeface="+mn-cs"/>
                </a:rPr>
                <a:t>消費者</a:t>
              </a:r>
              <a:endParaRPr kumimoji="1" lang="en-US" altLang="ja-JP" sz="2400" b="1" i="0" u="none" strike="noStrike" kern="1200" cap="none" spc="0" normalizeH="0" baseline="0" noProof="0" dirty="0">
                <a:ln>
                  <a:noFill/>
                </a:ln>
                <a:solidFill>
                  <a:srgbClr val="196B24"/>
                </a:solidFill>
                <a:effectLst/>
                <a:uLnTx/>
                <a:uFillTx/>
                <a:latin typeface="游ゴシック" panose="020B0400000000000000" pitchFamily="50" charset="-128"/>
                <a:ea typeface="游ゴシック" panose="020B0400000000000000" pitchFamily="50" charset="-128"/>
                <a:cs typeface="+mn-cs"/>
              </a:endParaRPr>
            </a:p>
            <a:p>
              <a:pPr marL="0" marR="0" lvl="0" indent="0" algn="ctr" defTabSz="914400" rtl="0" eaLnBrk="1" fontAlgn="auto" latinLnBrk="0" hangingPunct="1">
                <a:lnSpc>
                  <a:spcPct val="100000"/>
                </a:lnSpc>
                <a:spcBef>
                  <a:spcPts val="12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商品を購入し、定期購入やレビューで価値を還元</a:t>
              </a:r>
              <a:endParaRPr kumimoji="1"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grpSp>
    </p:spTree>
    <p:extLst>
      <p:ext uri="{BB962C8B-B14F-4D97-AF65-F5344CB8AC3E}">
        <p14:creationId xmlns:p14="http://schemas.microsoft.com/office/powerpoint/2010/main" val="358737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Props1.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2.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docProps/app.xml><?xml version="1.0" encoding="utf-8"?>
<Properties xmlns="http://schemas.openxmlformats.org/officeDocument/2006/extended-properties" xmlns:vt="http://schemas.openxmlformats.org/officeDocument/2006/docPropsVTypes">
  <TotalTime>2023</TotalTime>
  <Words>262</Words>
  <Application>Microsoft Office PowerPoint</Application>
  <PresentationFormat>ワイド画面</PresentationFormat>
  <Paragraphs>24</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2026-02-16T01:29:59Z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