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33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4A0D6-7897-4867-BD8C-744E742270A8}" v="1" dt="2026-02-19T00:26:56.730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6:56.730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26:56.730" v="23773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3437-4203-E7C1-91E9-A0046672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FBD789-AE1E-0583-210F-C2522CF2E2A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188DAE-7854-4817-7485-AEE9E554A47F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8E5A01-D53E-52F8-882C-3A3A5E929335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FA92070-5572-6AD8-F059-BA7613D0B604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125C1E9-8FE5-B57D-B701-8344D16D78A2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4DBEE6-B1A2-550C-0970-446A64840D16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E3FED9-6098-EA1C-9FF7-B0E1496E4B05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AEB4EBC-C497-FA02-9414-397EC50E8A0B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69060B9-B480-EAD9-C930-E7EC7BAC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rect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DF8F9F4B-22A4-70E7-E826-0CE1896CD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8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