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31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C53D7-94F0-45B9-8F6E-5AF9ADF6C250}" v="1" dt="2026-02-19T00:27:48.571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7:48.569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27:48.569" v="23773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E6504-3E51-3B1A-A4C7-B90D250FB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512FF02-82A2-4994-51F5-E36A436E5BE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34A233C-38E7-CF22-53BE-20549C71C2BC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C31D131-FC51-43C5-DF97-435DB971B8B2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BB44742-7398-D451-1019-4E6F3CB14156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5818A1F-5967-6575-B2CC-23D702C4F228}"/>
              </a:ext>
            </a:extLst>
          </p:cNvPr>
          <p:cNvSpPr/>
          <p:nvPr/>
        </p:nvSpPr>
        <p:spPr>
          <a:xfrm>
            <a:off x="6506820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村瀬 祐樹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BED351-8F64-4A09-FA47-0565E84B298D}"/>
              </a:ext>
            </a:extLst>
          </p:cNvPr>
          <p:cNvSpPr/>
          <p:nvPr/>
        </p:nvSpPr>
        <p:spPr>
          <a:xfrm>
            <a:off x="6506820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COO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147BA0C-11E7-9F3D-17D9-C93315FC4712}"/>
              </a:ext>
            </a:extLst>
          </p:cNvPr>
          <p:cNvSpPr/>
          <p:nvPr/>
        </p:nvSpPr>
        <p:spPr>
          <a:xfrm>
            <a:off x="6506820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理工系大学院修了後、外資系コンサルティングファームに入社。製造業や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企業を中心に業務改善プロジェクトを担当し、データ分析と現場改革を組み合わせた実行支援を行う。独立後はスタートアップ数社のオペレーション設計を支援し、</a:t>
            </a:r>
            <a:r>
              <a:rPr kumimoji="1" lang="en-US" altLang="ja-JP" sz="1100" dirty="0">
                <a:solidFill>
                  <a:schemeClr val="tx1"/>
                </a:solidFill>
              </a:rPr>
              <a:t>KPI</a:t>
            </a:r>
            <a:r>
              <a:rPr kumimoji="1" lang="ja-JP" altLang="en-US" sz="1100" dirty="0">
                <a:solidFill>
                  <a:schemeClr val="tx1"/>
                </a:solidFill>
              </a:rPr>
              <a:t>管理体制や評価制度の構築を手がけた。現職では全社の業務プロセス設計と組織マネジメントを統括し、効率化と成長基盤の両立を推進している。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C08606E-F78A-B8A4-26A0-0AB15B2EB55A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6" name="図 5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2FDA2538-98C1-C6D1-ED6E-48983F703F1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6" y="1278086"/>
            <a:ext cx="2295358" cy="2295358"/>
          </a:xfrm>
          <a:prstGeom prst="rect">
            <a:avLst/>
          </a:prstGeom>
        </p:spPr>
      </p:pic>
      <p:pic>
        <p:nvPicPr>
          <p:cNvPr id="7" name="図 6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E17B1E2B-C1A8-CD7D-2DC5-C5193921BDE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65" y="1278086"/>
            <a:ext cx="2295358" cy="22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