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09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ED610-1A3B-4B0A-A1A3-9882886CD23C}" v="1" dt="2026-02-19T00:28:08.942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8:08.940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28:08.940" v="23773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DC0CB-4F9C-31F2-A5B4-ECEBAA443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9E2814-2E1D-4953-AE13-806A3A1FB3C6}"/>
              </a:ext>
            </a:extLst>
          </p:cNvPr>
          <p:cNvSpPr/>
          <p:nvPr/>
        </p:nvSpPr>
        <p:spPr>
          <a:xfrm>
            <a:off x="786301" y="1444242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41672EC-7141-95CE-47B2-4C94E28709BD}"/>
              </a:ext>
            </a:extLst>
          </p:cNvPr>
          <p:cNvSpPr/>
          <p:nvPr/>
        </p:nvSpPr>
        <p:spPr>
          <a:xfrm>
            <a:off x="786301" y="1133642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AD5A25E-2ECF-69BB-B241-9769F4B98B2F}"/>
              </a:ext>
            </a:extLst>
          </p:cNvPr>
          <p:cNvSpPr/>
          <p:nvPr/>
        </p:nvSpPr>
        <p:spPr>
          <a:xfrm>
            <a:off x="786301" y="1858049"/>
            <a:ext cx="4898881" cy="164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21F496F-4D43-473F-3703-0D11C1811DFF}"/>
              </a:ext>
            </a:extLst>
          </p:cNvPr>
          <p:cNvSpPr/>
          <p:nvPr/>
        </p:nvSpPr>
        <p:spPr>
          <a:xfrm>
            <a:off x="6506820" y="4409014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村瀬 祐樹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5593F5A-815B-E11E-979C-C7CF9E0C8B67}"/>
              </a:ext>
            </a:extLst>
          </p:cNvPr>
          <p:cNvSpPr/>
          <p:nvPr/>
        </p:nvSpPr>
        <p:spPr>
          <a:xfrm>
            <a:off x="6506820" y="4098414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COO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36BD821-F454-DF21-CBFB-B171AAA96570}"/>
              </a:ext>
            </a:extLst>
          </p:cNvPr>
          <p:cNvSpPr/>
          <p:nvPr/>
        </p:nvSpPr>
        <p:spPr>
          <a:xfrm>
            <a:off x="6506820" y="4822821"/>
            <a:ext cx="4898881" cy="164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企業を中心に業務改善プロジェクトを担当し、データ分析と現場改革を組み合わせた実行支援を行う。独立後はスタートアップ数社のオペレーション設計を支援し、</a:t>
            </a:r>
            <a:r>
              <a:rPr kumimoji="1" lang="en-US" altLang="ja-JP" sz="1100" dirty="0">
                <a:solidFill>
                  <a:schemeClr val="tx1"/>
                </a:solidFill>
              </a:rPr>
              <a:t>KPI</a:t>
            </a:r>
            <a:r>
              <a:rPr kumimoji="1" lang="ja-JP" altLang="en-US" sz="1100" dirty="0">
                <a:solidFill>
                  <a:schemeClr val="tx1"/>
                </a:solidFill>
              </a:rPr>
              <a:t>管理体制や評価制度の構築を手がけた。現職では全社の業務プロセス設計と組織マネジメントを統括し、効率化と成長基盤の両立を推進している。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DFD53EE-954C-4CED-3639-83571EA7B018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2" name="図 1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F27A75F0-ED18-14DE-17E1-5DD301F63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33642"/>
            <a:ext cx="2295358" cy="2295358"/>
          </a:xfrm>
          <a:prstGeom prst="rect">
            <a:avLst/>
          </a:prstGeom>
        </p:spPr>
      </p:pic>
      <p:pic>
        <p:nvPicPr>
          <p:cNvPr id="6" name="図 5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8B78B51B-9E8B-4A3E-247F-7353D0E67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69" y="4098414"/>
            <a:ext cx="2295358" cy="22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1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