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53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48414-76F5-4DE7-9835-E0800BDEE156}" v="1" dt="2026-02-19T00:28:18.103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8:18.101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28:18.101" v="23773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6F6AE-282F-E3FA-E6A7-A4C6B6BA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2057836-F854-990F-4D7F-6ED4637BA2D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434FCA5-6DEA-5FD0-4038-FAEC6C52CAD0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2" name="図 1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B78391CB-81B9-84C1-049B-373A747DA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655" y="936293"/>
            <a:ext cx="2964345" cy="2964345"/>
          </a:xfrm>
          <a:prstGeom prst="rect">
            <a:avLst/>
          </a:prstGeom>
        </p:spPr>
      </p:pic>
      <p:pic>
        <p:nvPicPr>
          <p:cNvPr id="6" name="図 5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E72AD517-41EC-D0A4-5CDC-17EB59709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3655"/>
            <a:ext cx="2964345" cy="2964345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8AF965C-0A29-D7C2-B16B-A558CC36F1D8}"/>
              </a:ext>
            </a:extLst>
          </p:cNvPr>
          <p:cNvSpPr/>
          <p:nvPr/>
        </p:nvSpPr>
        <p:spPr>
          <a:xfrm>
            <a:off x="3130745" y="4173984"/>
            <a:ext cx="8900833" cy="24036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solidFill>
                <a:schemeClr val="bg1"/>
              </a:solidFill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2FE2CAE-68E9-13C2-9526-232DD10DC56F}"/>
              </a:ext>
            </a:extLst>
          </p:cNvPr>
          <p:cNvGrpSpPr/>
          <p:nvPr/>
        </p:nvGrpSpPr>
        <p:grpSpPr>
          <a:xfrm>
            <a:off x="3608510" y="4437624"/>
            <a:ext cx="7945303" cy="1876407"/>
            <a:chOff x="3275125" y="4408810"/>
            <a:chExt cx="7945303" cy="1876407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8D17E3F-F63B-7DC6-9665-C8CF0437A07A}"/>
                </a:ext>
              </a:extLst>
            </p:cNvPr>
            <p:cNvSpPr/>
            <p:nvPr/>
          </p:nvSpPr>
          <p:spPr>
            <a:xfrm>
              <a:off x="3275125" y="4719410"/>
              <a:ext cx="7945303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村瀬 祐樹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1754F00-354F-5DB2-9C03-6745F01B3102}"/>
                </a:ext>
              </a:extLst>
            </p:cNvPr>
            <p:cNvSpPr/>
            <p:nvPr/>
          </p:nvSpPr>
          <p:spPr>
            <a:xfrm>
              <a:off x="3275125" y="4408810"/>
              <a:ext cx="7945303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COO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5D306B0-DBF4-A93F-C445-1E0B19796EC9}"/>
                </a:ext>
              </a:extLst>
            </p:cNvPr>
            <p:cNvSpPr/>
            <p:nvPr/>
          </p:nvSpPr>
          <p:spPr>
            <a:xfrm>
              <a:off x="3275125" y="5133217"/>
              <a:ext cx="7945303" cy="115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理工系大学院修了後、外資系コンサルティングファームに入社。製造業や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企業を中心に業務改善プロジェクトを担当し、データ分析と現場改革を組み合わせた実行支援を行う。独立後はスタートアップ数社のオペレーション設計を支援し、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KPI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管理体制や評価制度の構築を手がけた。現職では全社の業務プロセス設計と組織マネジメントを統括し、効率化と成長基盤の両立を推進している。</a:t>
              </a:r>
            </a:p>
          </p:txBody>
        </p: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41748A6-9177-E56B-4BD8-46B6858637B7}"/>
              </a:ext>
            </a:extLst>
          </p:cNvPr>
          <p:cNvSpPr/>
          <p:nvPr/>
        </p:nvSpPr>
        <p:spPr>
          <a:xfrm>
            <a:off x="163411" y="1216622"/>
            <a:ext cx="8900833" cy="24036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solidFill>
                <a:schemeClr val="bg1"/>
              </a:solidFill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EE95FBF-3894-EBEB-9984-47344FD8E493}"/>
              </a:ext>
            </a:extLst>
          </p:cNvPr>
          <p:cNvGrpSpPr/>
          <p:nvPr/>
        </p:nvGrpSpPr>
        <p:grpSpPr>
          <a:xfrm>
            <a:off x="641175" y="1480261"/>
            <a:ext cx="7945303" cy="1876407"/>
            <a:chOff x="994507" y="1453663"/>
            <a:chExt cx="7945303" cy="1876407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F2A02EC-4835-21CE-5A86-41BB26F4BA63}"/>
                </a:ext>
              </a:extLst>
            </p:cNvPr>
            <p:cNvSpPr/>
            <p:nvPr/>
          </p:nvSpPr>
          <p:spPr>
            <a:xfrm>
              <a:off x="994507" y="1764263"/>
              <a:ext cx="7945303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黒川 恒一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A39E55B-B21E-5FC3-174D-AC2AE4709FC0}"/>
                </a:ext>
              </a:extLst>
            </p:cNvPr>
            <p:cNvSpPr/>
            <p:nvPr/>
          </p:nvSpPr>
          <p:spPr>
            <a:xfrm>
              <a:off x="994507" y="1453663"/>
              <a:ext cx="7945303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代表取締役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CEO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1E07DF7-C84E-AAD1-1B22-F47182AF89C9}"/>
                </a:ext>
              </a:extLst>
            </p:cNvPr>
            <p:cNvSpPr/>
            <p:nvPr/>
          </p:nvSpPr>
          <p:spPr>
            <a:xfrm>
              <a:off x="994507" y="2178070"/>
              <a:ext cx="7945303" cy="115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ベンチャーに転職し、事業統括責任者として組織再編と収益構造の再設計を実行。売上規模を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3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年で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2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倍に拡大させた経験を持つ。現在は自ら創業した企業で、戦略設計から資金調達、組織づくりまでを主導している。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07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