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6137" r:id="rId5"/>
    <p:sldId id="263"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1924FF"/>
    <a:srgbClr val="77BF3F"/>
    <a:srgbClr val="FAC60A"/>
    <a:srgbClr val="46CBE1"/>
    <a:srgbClr val="00D0A8"/>
    <a:srgbClr val="99FFCC"/>
    <a:srgbClr val="FDF8ED"/>
    <a:srgbClr val="9A0000"/>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3B9C0-4F07-426D-B7EB-EB089E8EC7DE}" v="489" dt="2026-02-18T23:53:00.773"/>
    <p1510:client id="{D8184C7B-3E3D-4C0C-B0EE-D66E146C71F1}" v="1" dt="2026-02-19T00:29:04.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p:cViewPr varScale="1">
        <p:scale>
          <a:sx n="80" d="100"/>
          <a:sy n="80" d="100"/>
        </p:scale>
        <p:origin x="172"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6E9DFAE-DDAD-4FCA-8AED-56B2D15DB479}"/>
    <pc:docChg chg="undo redo custSel addSld delSld modSld sldOrd">
      <pc:chgData name="松浦英宗" userId="9b03fd3a-662f-49ff-9af1-1b93cf7aab22" providerId="ADAL" clId="{56E9DFAE-DDAD-4FCA-8AED-56B2D15DB479}" dt="2026-02-19T00:29:04.395" v="23773"/>
      <pc:docMkLst>
        <pc:docMk/>
      </pc:docMkLst>
      <pc:sldChg chg="add">
        <pc:chgData name="松浦英宗" userId="9b03fd3a-662f-49ff-9af1-1b93cf7aab22" providerId="ADAL" clId="{56E9DFAE-DDAD-4FCA-8AED-56B2D15DB479}" dt="2026-02-02T12:50:04.162" v="375"/>
        <pc:sldMkLst>
          <pc:docMk/>
          <pc:sldMk cId="1797772947" sldId="263"/>
        </pc:sldMkLst>
      </pc:sldChg>
      <pc:sldChg chg="addSp delSp modSp add del mod ord">
        <pc:chgData name="松浦英宗" userId="9b03fd3a-662f-49ff-9af1-1b93cf7aab22" providerId="ADAL" clId="{56E9DFAE-DDAD-4FCA-8AED-56B2D15DB479}" dt="2026-02-18T08:26:09.210" v="21231" actId="47"/>
        <pc:sldMkLst>
          <pc:docMk/>
          <pc:sldMk cId="2861357872" sldId="6057"/>
        </pc:sldMkLst>
        <pc:spChg chg="add del mod topLvl">
          <ac:chgData name="松浦英宗" userId="9b03fd3a-662f-49ff-9af1-1b93cf7aab22" providerId="ADAL" clId="{56E9DFAE-DDAD-4FCA-8AED-56B2D15DB479}" dt="2026-02-18T07:14:59.476" v="20126" actId="478"/>
          <ac:spMkLst>
            <pc:docMk/>
            <pc:sldMk cId="2861357872" sldId="6057"/>
            <ac:spMk id="2" creationId="{B2BC2440-CAED-002C-573B-17272FAB475C}"/>
          </ac:spMkLst>
        </pc:spChg>
        <pc:spChg chg="add mod topLvl">
          <ac:chgData name="松浦英宗" userId="9b03fd3a-662f-49ff-9af1-1b93cf7aab22" providerId="ADAL" clId="{56E9DFAE-DDAD-4FCA-8AED-56B2D15DB479}" dt="2026-02-18T07:43:56.164" v="20436" actId="1036"/>
          <ac:spMkLst>
            <pc:docMk/>
            <pc:sldMk cId="2861357872" sldId="6057"/>
            <ac:spMk id="3" creationId="{7A18BF6A-2432-8375-D27D-D3B6746257CE}"/>
          </ac:spMkLst>
        </pc:spChg>
        <pc:spChg chg="add mod topLvl">
          <ac:chgData name="松浦英宗" userId="9b03fd3a-662f-49ff-9af1-1b93cf7aab22" providerId="ADAL" clId="{56E9DFAE-DDAD-4FCA-8AED-56B2D15DB479}" dt="2026-02-18T07:43:56.164" v="20436" actId="1036"/>
          <ac:spMkLst>
            <pc:docMk/>
            <pc:sldMk cId="2861357872" sldId="6057"/>
            <ac:spMk id="4" creationId="{026E8F59-18E6-F5C0-4356-572941906488}"/>
          </ac:spMkLst>
        </pc:spChg>
        <pc:spChg chg="add mod topLvl">
          <ac:chgData name="松浦英宗" userId="9b03fd3a-662f-49ff-9af1-1b93cf7aab22" providerId="ADAL" clId="{56E9DFAE-DDAD-4FCA-8AED-56B2D15DB479}" dt="2026-02-18T07:43:52.581" v="20426" actId="165"/>
          <ac:spMkLst>
            <pc:docMk/>
            <pc:sldMk cId="2861357872" sldId="6057"/>
            <ac:spMk id="5" creationId="{C03D529C-0290-DECC-EFDE-F4B00BD8CCA8}"/>
          </ac:spMkLst>
        </pc:spChg>
        <pc:spChg chg="mod topLvl">
          <ac:chgData name="松浦英宗" userId="9b03fd3a-662f-49ff-9af1-1b93cf7aab22" providerId="ADAL" clId="{56E9DFAE-DDAD-4FCA-8AED-56B2D15DB479}" dt="2026-02-18T07:43:56.164" v="20436" actId="1036"/>
          <ac:spMkLst>
            <pc:docMk/>
            <pc:sldMk cId="2861357872" sldId="6057"/>
            <ac:spMk id="8" creationId="{912C75DF-4021-EA4F-23BD-9C098A871AD7}"/>
          </ac:spMkLst>
        </pc:spChg>
        <pc:spChg chg="mod topLvl">
          <ac:chgData name="松浦英宗" userId="9b03fd3a-662f-49ff-9af1-1b93cf7aab22" providerId="ADAL" clId="{56E9DFAE-DDAD-4FCA-8AED-56B2D15DB479}" dt="2026-02-18T07:43:56.164" v="20436" actId="1036"/>
          <ac:spMkLst>
            <pc:docMk/>
            <pc:sldMk cId="2861357872" sldId="6057"/>
            <ac:spMk id="9" creationId="{1DE3E3C3-9A2A-E40B-06A8-85B1D6C2F3B8}"/>
          </ac:spMkLst>
        </pc:spChg>
        <pc:spChg chg="mod topLvl">
          <ac:chgData name="松浦英宗" userId="9b03fd3a-662f-49ff-9af1-1b93cf7aab22" providerId="ADAL" clId="{56E9DFAE-DDAD-4FCA-8AED-56B2D15DB479}" dt="2026-02-18T07:43:52.581" v="20426" actId="165"/>
          <ac:spMkLst>
            <pc:docMk/>
            <pc:sldMk cId="2861357872" sldId="6057"/>
            <ac:spMk id="10" creationId="{BC945A1F-57E3-D457-F744-C6FA717D24D2}"/>
          </ac:spMkLst>
        </pc:spChg>
        <pc:spChg chg="mod">
          <ac:chgData name="松浦英宗" userId="9b03fd3a-662f-49ff-9af1-1b93cf7aab22" providerId="ADAL" clId="{56E9DFAE-DDAD-4FCA-8AED-56B2D15DB479}" dt="2026-02-18T07:42:59.822" v="20414" actId="165"/>
          <ac:spMkLst>
            <pc:docMk/>
            <pc:sldMk cId="2861357872" sldId="6057"/>
            <ac:spMk id="12" creationId="{AF22BE38-C459-3698-9E27-BB281DA590E7}"/>
          </ac:spMkLst>
        </pc:spChg>
        <pc:spChg chg="mod">
          <ac:chgData name="松浦英宗" userId="9b03fd3a-662f-49ff-9af1-1b93cf7aab22" providerId="ADAL" clId="{56E9DFAE-DDAD-4FCA-8AED-56B2D15DB479}" dt="2026-02-18T07:42:59.822" v="20414" actId="165"/>
          <ac:spMkLst>
            <pc:docMk/>
            <pc:sldMk cId="2861357872" sldId="6057"/>
            <ac:spMk id="13" creationId="{6A2079A6-B4EF-F2D1-FE30-2997359A58EB}"/>
          </ac:spMkLst>
        </pc:spChg>
        <pc:spChg chg="mod">
          <ac:chgData name="松浦英宗" userId="9b03fd3a-662f-49ff-9af1-1b93cf7aab22" providerId="ADAL" clId="{56E9DFAE-DDAD-4FCA-8AED-56B2D15DB479}" dt="2026-02-18T07:42:59.822" v="20414" actId="165"/>
          <ac:spMkLst>
            <pc:docMk/>
            <pc:sldMk cId="2861357872" sldId="6057"/>
            <ac:spMk id="14" creationId="{148E2114-2719-6CFA-C082-94FDA5C7177D}"/>
          </ac:spMkLst>
        </pc:spChg>
        <pc:spChg chg="add mod">
          <ac:chgData name="松浦英宗" userId="9b03fd3a-662f-49ff-9af1-1b93cf7aab22" providerId="ADAL" clId="{56E9DFAE-DDAD-4FCA-8AED-56B2D15DB479}" dt="2026-02-18T07:37:18.225" v="20244" actId="20577"/>
          <ac:spMkLst>
            <pc:docMk/>
            <pc:sldMk cId="2861357872" sldId="6057"/>
            <ac:spMk id="16" creationId="{5CCADDB3-BABA-4238-1784-71534A433C61}"/>
          </ac:spMkLst>
        </pc:spChg>
        <pc:grpChg chg="add del mod topLvl">
          <ac:chgData name="松浦英宗" userId="9b03fd3a-662f-49ff-9af1-1b93cf7aab22" providerId="ADAL" clId="{56E9DFAE-DDAD-4FCA-8AED-56B2D15DB479}" dt="2026-02-18T07:43:52.581" v="20426" actId="165"/>
          <ac:grpSpMkLst>
            <pc:docMk/>
            <pc:sldMk cId="2861357872" sldId="6057"/>
            <ac:grpSpMk id="6" creationId="{666AC34B-B235-6322-CB81-D5B230FFBE24}"/>
          </ac:grpSpMkLst>
        </pc:grpChg>
        <pc:grpChg chg="add del mod">
          <ac:chgData name="松浦英宗" userId="9b03fd3a-662f-49ff-9af1-1b93cf7aab22" providerId="ADAL" clId="{56E9DFAE-DDAD-4FCA-8AED-56B2D15DB479}" dt="2026-02-18T07:43:52.581" v="20426" actId="165"/>
          <ac:grpSpMkLst>
            <pc:docMk/>
            <pc:sldMk cId="2861357872" sldId="6057"/>
            <ac:grpSpMk id="7" creationId="{689890EE-4585-16A6-0FB6-5E107F71A4AA}"/>
          </ac:grpSpMkLst>
        </pc:grpChg>
        <pc:grpChg chg="add del mod">
          <ac:chgData name="松浦英宗" userId="9b03fd3a-662f-49ff-9af1-1b93cf7aab22" providerId="ADAL" clId="{56E9DFAE-DDAD-4FCA-8AED-56B2D15DB479}" dt="2026-02-18T07:43:01.460" v="20415" actId="478"/>
          <ac:grpSpMkLst>
            <pc:docMk/>
            <pc:sldMk cId="2861357872" sldId="6057"/>
            <ac:grpSpMk id="11" creationId="{A72734DB-A63D-7548-2D3C-0A4C5BA80CDB}"/>
          </ac:grpSpMkLst>
        </pc:grpChg>
        <pc:grpChg chg="add mod">
          <ac:chgData name="松浦英宗" userId="9b03fd3a-662f-49ff-9af1-1b93cf7aab22" providerId="ADAL" clId="{56E9DFAE-DDAD-4FCA-8AED-56B2D15DB479}" dt="2026-02-18T07:37:02.037" v="20221" actId="1036"/>
          <ac:grpSpMkLst>
            <pc:docMk/>
            <pc:sldMk cId="2861357872" sldId="6057"/>
            <ac:grpSpMk id="15" creationId="{8C185230-34DA-0DBF-2B63-71F657492CAD}"/>
          </ac:grpSpMkLst>
        </pc:grpChg>
        <pc:picChg chg="add del mod">
          <ac:chgData name="松浦英宗" userId="9b03fd3a-662f-49ff-9af1-1b93cf7aab22" providerId="ADAL" clId="{56E9DFAE-DDAD-4FCA-8AED-56B2D15DB479}" dt="2026-02-18T08:13:16.211" v="20790" actId="21"/>
          <ac:picMkLst>
            <pc:docMk/>
            <pc:sldMk cId="2861357872" sldId="6057"/>
            <ac:picMk id="18" creationId="{FCD81932-777B-6A08-F0D7-B0A3DF60E609}"/>
          </ac:picMkLst>
        </pc:picChg>
        <pc:picChg chg="add del mod">
          <ac:chgData name="松浦英宗" userId="9b03fd3a-662f-49ff-9af1-1b93cf7aab22" providerId="ADAL" clId="{56E9DFAE-DDAD-4FCA-8AED-56B2D15DB479}" dt="2026-02-18T08:13:16.211" v="20790" actId="21"/>
          <ac:picMkLst>
            <pc:docMk/>
            <pc:sldMk cId="2861357872" sldId="6057"/>
            <ac:picMk id="20" creationId="{153F34F6-DF2F-BE50-A976-59D1D21A750F}"/>
          </ac:picMkLst>
        </pc:picChg>
      </pc:sldChg>
      <pc:sldChg chg="addSp delSp modSp add del mod">
        <pc:chgData name="松浦英宗" userId="9b03fd3a-662f-49ff-9af1-1b93cf7aab22" providerId="ADAL" clId="{56E9DFAE-DDAD-4FCA-8AED-56B2D15DB479}" dt="2026-02-18T07:39:54.626" v="20346" actId="47"/>
        <pc:sldMkLst>
          <pc:docMk/>
          <pc:sldMk cId="2905675458" sldId="6058"/>
        </pc:sldMkLst>
        <pc:spChg chg="mod">
          <ac:chgData name="松浦英宗" userId="9b03fd3a-662f-49ff-9af1-1b93cf7aab22" providerId="ADAL" clId="{56E9DFAE-DDAD-4FCA-8AED-56B2D15DB479}" dt="2026-02-18T07:39:48.455" v="20344"/>
          <ac:spMkLst>
            <pc:docMk/>
            <pc:sldMk cId="2905675458" sldId="6058"/>
            <ac:spMk id="20" creationId="{A2BDE1ED-5579-DD48-3DB9-BF07CB74A340}"/>
          </ac:spMkLst>
        </pc:spChg>
        <pc:spChg chg="mod">
          <ac:chgData name="松浦英宗" userId="9b03fd3a-662f-49ff-9af1-1b93cf7aab22" providerId="ADAL" clId="{56E9DFAE-DDAD-4FCA-8AED-56B2D15DB479}" dt="2026-02-18T07:39:48.455" v="20344"/>
          <ac:spMkLst>
            <pc:docMk/>
            <pc:sldMk cId="2905675458" sldId="6058"/>
            <ac:spMk id="21" creationId="{9003496F-CB29-BEAA-1524-01CFD7E636DC}"/>
          </ac:spMkLst>
        </pc:spChg>
        <pc:spChg chg="mod">
          <ac:chgData name="松浦英宗" userId="9b03fd3a-662f-49ff-9af1-1b93cf7aab22" providerId="ADAL" clId="{56E9DFAE-DDAD-4FCA-8AED-56B2D15DB479}" dt="2026-02-18T07:39:48.455" v="20344"/>
          <ac:spMkLst>
            <pc:docMk/>
            <pc:sldMk cId="2905675458" sldId="6058"/>
            <ac:spMk id="22" creationId="{0177F4E6-669C-04D7-1BE6-9DF9EA9D592A}"/>
          </ac:spMkLst>
        </pc:spChg>
        <pc:spChg chg="mod">
          <ac:chgData name="松浦英宗" userId="9b03fd3a-662f-49ff-9af1-1b93cf7aab22" providerId="ADAL" clId="{56E9DFAE-DDAD-4FCA-8AED-56B2D15DB479}" dt="2026-02-18T07:39:48.455" v="20344"/>
          <ac:spMkLst>
            <pc:docMk/>
            <pc:sldMk cId="2905675458" sldId="6058"/>
            <ac:spMk id="23" creationId="{6195B938-6E91-00B3-F140-0095FA014BDE}"/>
          </ac:spMkLst>
        </pc:spChg>
        <pc:spChg chg="mod">
          <ac:chgData name="松浦英宗" userId="9b03fd3a-662f-49ff-9af1-1b93cf7aab22" providerId="ADAL" clId="{56E9DFAE-DDAD-4FCA-8AED-56B2D15DB479}" dt="2026-02-18T07:39:48.455" v="20344"/>
          <ac:spMkLst>
            <pc:docMk/>
            <pc:sldMk cId="2905675458" sldId="6058"/>
            <ac:spMk id="24" creationId="{FF626614-7C36-D554-B8E2-067BBCE2AD0D}"/>
          </ac:spMkLst>
        </pc:spChg>
        <pc:spChg chg="mod">
          <ac:chgData name="松浦英宗" userId="9b03fd3a-662f-49ff-9af1-1b93cf7aab22" providerId="ADAL" clId="{56E9DFAE-DDAD-4FCA-8AED-56B2D15DB479}" dt="2026-02-18T07:39:48.455" v="20344"/>
          <ac:spMkLst>
            <pc:docMk/>
            <pc:sldMk cId="2905675458" sldId="6058"/>
            <ac:spMk id="25" creationId="{5BA98215-3207-E893-DFF4-AF823842FF4C}"/>
          </ac:spMkLst>
        </pc:spChg>
        <pc:spChg chg="mod">
          <ac:chgData name="松浦英宗" userId="9b03fd3a-662f-49ff-9af1-1b93cf7aab22" providerId="ADAL" clId="{56E9DFAE-DDAD-4FCA-8AED-56B2D15DB479}" dt="2026-02-18T07:39:48.455" v="20344"/>
          <ac:spMkLst>
            <pc:docMk/>
            <pc:sldMk cId="2905675458" sldId="6058"/>
            <ac:spMk id="26" creationId="{954405E7-AFC9-ABF1-2ABD-1DB719D99D4C}"/>
          </ac:spMkLst>
        </pc:spChg>
        <pc:spChg chg="mod">
          <ac:chgData name="松浦英宗" userId="9b03fd3a-662f-49ff-9af1-1b93cf7aab22" providerId="ADAL" clId="{56E9DFAE-DDAD-4FCA-8AED-56B2D15DB479}" dt="2026-02-18T07:39:48.455" v="20344"/>
          <ac:spMkLst>
            <pc:docMk/>
            <pc:sldMk cId="2905675458" sldId="6058"/>
            <ac:spMk id="27" creationId="{289983B7-C9D5-0970-7FA0-E3464A8A2A43}"/>
          </ac:spMkLst>
        </pc:spChg>
        <pc:spChg chg="mod">
          <ac:chgData name="松浦英宗" userId="9b03fd3a-662f-49ff-9af1-1b93cf7aab22" providerId="ADAL" clId="{56E9DFAE-DDAD-4FCA-8AED-56B2D15DB479}" dt="2026-02-18T07:39:48.455" v="20344"/>
          <ac:spMkLst>
            <pc:docMk/>
            <pc:sldMk cId="2905675458" sldId="6058"/>
            <ac:spMk id="28" creationId="{F133B6D0-3565-F848-0F39-56414EA5FE8B}"/>
          </ac:spMkLst>
        </pc:spChg>
        <pc:grpChg chg="del">
          <ac:chgData name="松浦英宗" userId="9b03fd3a-662f-49ff-9af1-1b93cf7aab22" providerId="ADAL" clId="{56E9DFAE-DDAD-4FCA-8AED-56B2D15DB479}" dt="2026-02-18T07:37:28.838" v="20249" actId="478"/>
          <ac:grpSpMkLst>
            <pc:docMk/>
            <pc:sldMk cId="2905675458" sldId="6058"/>
            <ac:grpSpMk id="15" creationId="{68C8C455-6DAD-2834-C9F9-ED4FC469E8C7}"/>
          </ac:grpSpMkLst>
        </pc:grpChg>
        <pc:grpChg chg="mod">
          <ac:chgData name="松浦英宗" userId="9b03fd3a-662f-49ff-9af1-1b93cf7aab22" providerId="ADAL" clId="{56E9DFAE-DDAD-4FCA-8AED-56B2D15DB479}" dt="2026-02-18T07:39:48.455" v="20344"/>
          <ac:grpSpMkLst>
            <pc:docMk/>
            <pc:sldMk cId="2905675458" sldId="6058"/>
            <ac:grpSpMk id="17" creationId="{ED694E45-9925-2195-A0AF-8CBE695C7095}"/>
          </ac:grpSpMkLst>
        </pc:grpChg>
      </pc:sldChg>
      <pc:sldChg chg="addSp modSp add del">
        <pc:chgData name="松浦英宗" userId="9b03fd3a-662f-49ff-9af1-1b93cf7aab22" providerId="ADAL" clId="{56E9DFAE-DDAD-4FCA-8AED-56B2D15DB479}" dt="2026-02-18T07:39:54.626" v="20346" actId="47"/>
        <pc:sldMkLst>
          <pc:docMk/>
          <pc:sldMk cId="14052843" sldId="6059"/>
        </pc:sldMkLst>
        <pc:spChg chg="mod">
          <ac:chgData name="松浦英宗" userId="9b03fd3a-662f-49ff-9af1-1b93cf7aab22" providerId="ADAL" clId="{56E9DFAE-DDAD-4FCA-8AED-56B2D15DB479}" dt="2026-02-18T07:39:50.155" v="20345"/>
          <ac:spMkLst>
            <pc:docMk/>
            <pc:sldMk cId="14052843" sldId="6059"/>
            <ac:spMk id="6" creationId="{9062B48A-F55A-C47D-34FD-2AF63ECB8B6A}"/>
          </ac:spMkLst>
        </pc:spChg>
        <pc:spChg chg="mod">
          <ac:chgData name="松浦英宗" userId="9b03fd3a-662f-49ff-9af1-1b93cf7aab22" providerId="ADAL" clId="{56E9DFAE-DDAD-4FCA-8AED-56B2D15DB479}" dt="2026-02-18T07:39:50.155" v="20345"/>
          <ac:spMkLst>
            <pc:docMk/>
            <pc:sldMk cId="14052843" sldId="6059"/>
            <ac:spMk id="7" creationId="{F1B8BA5C-2668-6D2B-83C2-F6B6B9C1874B}"/>
          </ac:spMkLst>
        </pc:spChg>
        <pc:spChg chg="mod">
          <ac:chgData name="松浦英宗" userId="9b03fd3a-662f-49ff-9af1-1b93cf7aab22" providerId="ADAL" clId="{56E9DFAE-DDAD-4FCA-8AED-56B2D15DB479}" dt="2026-02-18T07:39:50.155" v="20345"/>
          <ac:spMkLst>
            <pc:docMk/>
            <pc:sldMk cId="14052843" sldId="6059"/>
            <ac:spMk id="8" creationId="{B8677795-AC9A-7C91-6C2A-8EB196A3FF71}"/>
          </ac:spMkLst>
        </pc:spChg>
        <pc:spChg chg="mod">
          <ac:chgData name="松浦英宗" userId="9b03fd3a-662f-49ff-9af1-1b93cf7aab22" providerId="ADAL" clId="{56E9DFAE-DDAD-4FCA-8AED-56B2D15DB479}" dt="2026-02-18T07:39:50.155" v="20345"/>
          <ac:spMkLst>
            <pc:docMk/>
            <pc:sldMk cId="14052843" sldId="6059"/>
            <ac:spMk id="9" creationId="{E599EF74-96A2-1DBB-6005-53BAF41F20F3}"/>
          </ac:spMkLst>
        </pc:spChg>
        <pc:spChg chg="mod">
          <ac:chgData name="松浦英宗" userId="9b03fd3a-662f-49ff-9af1-1b93cf7aab22" providerId="ADAL" clId="{56E9DFAE-DDAD-4FCA-8AED-56B2D15DB479}" dt="2026-02-18T07:39:50.155" v="20345"/>
          <ac:spMkLst>
            <pc:docMk/>
            <pc:sldMk cId="14052843" sldId="6059"/>
            <ac:spMk id="10" creationId="{A61E72E9-721B-3684-BCD7-C0DFB3F09047}"/>
          </ac:spMkLst>
        </pc:spChg>
        <pc:spChg chg="mod">
          <ac:chgData name="松浦英宗" userId="9b03fd3a-662f-49ff-9af1-1b93cf7aab22" providerId="ADAL" clId="{56E9DFAE-DDAD-4FCA-8AED-56B2D15DB479}" dt="2026-02-18T07:39:50.155" v="20345"/>
          <ac:spMkLst>
            <pc:docMk/>
            <pc:sldMk cId="14052843" sldId="6059"/>
            <ac:spMk id="11" creationId="{2B770054-D3F7-FE26-161E-AE9D8826E872}"/>
          </ac:spMkLst>
        </pc:spChg>
        <pc:spChg chg="mod">
          <ac:chgData name="松浦英宗" userId="9b03fd3a-662f-49ff-9af1-1b93cf7aab22" providerId="ADAL" clId="{56E9DFAE-DDAD-4FCA-8AED-56B2D15DB479}" dt="2026-02-18T07:39:50.155" v="20345"/>
          <ac:spMkLst>
            <pc:docMk/>
            <pc:sldMk cId="14052843" sldId="6059"/>
            <ac:spMk id="12" creationId="{D16AA286-DEE9-6EA1-AFD1-FB5A3702F346}"/>
          </ac:spMkLst>
        </pc:spChg>
        <pc:spChg chg="mod">
          <ac:chgData name="松浦英宗" userId="9b03fd3a-662f-49ff-9af1-1b93cf7aab22" providerId="ADAL" clId="{56E9DFAE-DDAD-4FCA-8AED-56B2D15DB479}" dt="2026-02-18T07:39:50.155" v="20345"/>
          <ac:spMkLst>
            <pc:docMk/>
            <pc:sldMk cId="14052843" sldId="6059"/>
            <ac:spMk id="13" creationId="{8883BCE0-66ED-BFB1-B3BD-87BEE5C4A9C4}"/>
          </ac:spMkLst>
        </pc:spChg>
        <pc:spChg chg="mod">
          <ac:chgData name="松浦英宗" userId="9b03fd3a-662f-49ff-9af1-1b93cf7aab22" providerId="ADAL" clId="{56E9DFAE-DDAD-4FCA-8AED-56B2D15DB479}" dt="2026-02-18T07:39:50.155" v="20345"/>
          <ac:spMkLst>
            <pc:docMk/>
            <pc:sldMk cId="14052843" sldId="6059"/>
            <ac:spMk id="14" creationId="{4E22828C-EE2B-CB2D-6A75-670186AF11BC}"/>
          </ac:spMkLst>
        </pc:spChg>
        <pc:grpChg chg="add mod">
          <ac:chgData name="松浦英宗" userId="9b03fd3a-662f-49ff-9af1-1b93cf7aab22" providerId="ADAL" clId="{56E9DFAE-DDAD-4FCA-8AED-56B2D15DB479}" dt="2026-02-18T07:39:50.155" v="20345"/>
          <ac:grpSpMkLst>
            <pc:docMk/>
            <pc:sldMk cId="14052843" sldId="6059"/>
            <ac:grpSpMk id="2" creationId="{93303466-7867-04CC-D122-EC3934736360}"/>
          </ac:grpSpMkLst>
        </pc:grpChg>
      </pc:sldChg>
      <pc:sldChg chg="add del">
        <pc:chgData name="松浦英宗" userId="9b03fd3a-662f-49ff-9af1-1b93cf7aab22" providerId="ADAL" clId="{56E9DFAE-DDAD-4FCA-8AED-56B2D15DB479}" dt="2026-02-18T07:37:25.931" v="20248" actId="47"/>
        <pc:sldMkLst>
          <pc:docMk/>
          <pc:sldMk cId="927252644" sldId="6059"/>
        </pc:sldMkLst>
      </pc:sldChg>
      <pc:sldChg chg="add del">
        <pc:chgData name="松浦英宗" userId="9b03fd3a-662f-49ff-9af1-1b93cf7aab22" providerId="ADAL" clId="{56E9DFAE-DDAD-4FCA-8AED-56B2D15DB479}" dt="2026-02-18T07:37:25.931" v="20248" actId="47"/>
        <pc:sldMkLst>
          <pc:docMk/>
          <pc:sldMk cId="1791673886" sldId="6060"/>
        </pc:sldMkLst>
      </pc:sldChg>
      <pc:sldChg chg="addSp delSp modSp add del mod">
        <pc:chgData name="松浦英宗" userId="9b03fd3a-662f-49ff-9af1-1b93cf7aab22" providerId="ADAL" clId="{56E9DFAE-DDAD-4FCA-8AED-56B2D15DB479}" dt="2026-02-19T00:12:05.695" v="23772" actId="47"/>
        <pc:sldMkLst>
          <pc:docMk/>
          <pc:sldMk cId="4043021394" sldId="6060"/>
        </pc:sldMkLst>
        <pc:spChg chg="add mod">
          <ac:chgData name="松浦英宗" userId="9b03fd3a-662f-49ff-9af1-1b93cf7aab22" providerId="ADAL" clId="{56E9DFAE-DDAD-4FCA-8AED-56B2D15DB479}" dt="2026-02-18T14:00:59.057" v="22820" actId="1076"/>
          <ac:spMkLst>
            <pc:docMk/>
            <pc:sldMk cId="4043021394" sldId="6060"/>
            <ac:spMk id="2" creationId="{9BFE09E8-98DE-DB1F-260E-65E27F7DD9FF}"/>
          </ac:spMkLst>
        </pc:spChg>
        <pc:spChg chg="add mod">
          <ac:chgData name="松浦英宗" userId="9b03fd3a-662f-49ff-9af1-1b93cf7aab22" providerId="ADAL" clId="{56E9DFAE-DDAD-4FCA-8AED-56B2D15DB479}" dt="2026-02-18T14:00:59.057" v="22820" actId="1076"/>
          <ac:spMkLst>
            <pc:docMk/>
            <pc:sldMk cId="4043021394" sldId="6060"/>
            <ac:spMk id="3" creationId="{ECE86772-4BE1-C714-3DB0-B4770E7CAFF7}"/>
          </ac:spMkLst>
        </pc:spChg>
        <pc:spChg chg="add mod">
          <ac:chgData name="松浦英宗" userId="9b03fd3a-662f-49ff-9af1-1b93cf7aab22" providerId="ADAL" clId="{56E9DFAE-DDAD-4FCA-8AED-56B2D15DB479}" dt="2026-02-18T14:00:59.057" v="22820" actId="1076"/>
          <ac:spMkLst>
            <pc:docMk/>
            <pc:sldMk cId="4043021394" sldId="6060"/>
            <ac:spMk id="4" creationId="{43F1E9E7-F91C-5509-10BC-B06B8364C061}"/>
          </ac:spMkLst>
        </pc:spChg>
        <pc:spChg chg="add del mod">
          <ac:chgData name="松浦英宗" userId="9b03fd3a-662f-49ff-9af1-1b93cf7aab22" providerId="ADAL" clId="{56E9DFAE-DDAD-4FCA-8AED-56B2D15DB479}" dt="2026-02-18T14:00:26.626" v="22817" actId="478"/>
          <ac:spMkLst>
            <pc:docMk/>
            <pc:sldMk cId="4043021394" sldId="6060"/>
            <ac:spMk id="6" creationId="{D5C28CA8-D12A-A1F5-84DB-2E93210F9B14}"/>
          </ac:spMkLst>
        </pc:spChg>
        <pc:spChg chg="add mod">
          <ac:chgData name="松浦英宗" userId="9b03fd3a-662f-49ff-9af1-1b93cf7aab22" providerId="ADAL" clId="{56E9DFAE-DDAD-4FCA-8AED-56B2D15DB479}" dt="2026-02-18T14:00:31.214" v="22818"/>
          <ac:spMkLst>
            <pc:docMk/>
            <pc:sldMk cId="4043021394" sldId="6060"/>
            <ac:spMk id="7" creationId="{D1059CCB-B79F-5496-1CA2-ED5C62EAACD8}"/>
          </ac:spMkLst>
        </pc:spChg>
        <pc:spChg chg="del mod ord">
          <ac:chgData name="松浦英宗" userId="9b03fd3a-662f-49ff-9af1-1b93cf7aab22" providerId="ADAL" clId="{56E9DFAE-DDAD-4FCA-8AED-56B2D15DB479}" dt="2026-02-18T14:00:05.189" v="22812" actId="478"/>
          <ac:spMkLst>
            <pc:docMk/>
            <pc:sldMk cId="4043021394" sldId="6060"/>
            <ac:spMk id="16" creationId="{74235923-A8F4-B4B1-505F-2A45BD4A8405}"/>
          </ac:spMkLst>
        </pc:spChg>
        <pc:picChg chg="add mod modCrop">
          <ac:chgData name="松浦英宗" userId="9b03fd3a-662f-49ff-9af1-1b93cf7aab22" providerId="ADAL" clId="{56E9DFAE-DDAD-4FCA-8AED-56B2D15DB479}" dt="2026-02-18T14:00:52.767" v="22819" actId="1076"/>
          <ac:picMkLst>
            <pc:docMk/>
            <pc:sldMk cId="4043021394" sldId="6060"/>
            <ac:picMk id="5" creationId="{C602BB2E-5F5B-58B2-BCAB-5502BE88020F}"/>
          </ac:picMkLst>
        </pc:picChg>
      </pc:sldChg>
      <pc:sldChg chg="addSp delSp modSp add del mod">
        <pc:chgData name="松浦英宗" userId="9b03fd3a-662f-49ff-9af1-1b93cf7aab22" providerId="ADAL" clId="{56E9DFAE-DDAD-4FCA-8AED-56B2D15DB479}" dt="2026-02-19T00:12:05.695" v="23772" actId="47"/>
        <pc:sldMkLst>
          <pc:docMk/>
          <pc:sldMk cId="571144094" sldId="6061"/>
        </pc:sldMkLst>
        <pc:spChg chg="mod">
          <ac:chgData name="松浦英宗" userId="9b03fd3a-662f-49ff-9af1-1b93cf7aab22" providerId="ADAL" clId="{56E9DFAE-DDAD-4FCA-8AED-56B2D15DB479}" dt="2026-02-18T23:38:17.044" v="23355" actId="165"/>
          <ac:spMkLst>
            <pc:docMk/>
            <pc:sldMk cId="571144094" sldId="6061"/>
            <ac:spMk id="7" creationId="{A5C7F35C-A329-AFFF-7E12-008DF7521D6C}"/>
          </ac:spMkLst>
        </pc:spChg>
        <pc:spChg chg="mod">
          <ac:chgData name="松浦英宗" userId="9b03fd3a-662f-49ff-9af1-1b93cf7aab22" providerId="ADAL" clId="{56E9DFAE-DDAD-4FCA-8AED-56B2D15DB479}" dt="2026-02-18T23:38:17.044" v="23355" actId="165"/>
          <ac:spMkLst>
            <pc:docMk/>
            <pc:sldMk cId="571144094" sldId="6061"/>
            <ac:spMk id="8" creationId="{994EB440-56D2-0D2E-1601-86A931322172}"/>
          </ac:spMkLst>
        </pc:spChg>
        <pc:spChg chg="mod">
          <ac:chgData name="松浦英宗" userId="9b03fd3a-662f-49ff-9af1-1b93cf7aab22" providerId="ADAL" clId="{56E9DFAE-DDAD-4FCA-8AED-56B2D15DB479}" dt="2026-02-18T23:38:17.044" v="23355" actId="165"/>
          <ac:spMkLst>
            <pc:docMk/>
            <pc:sldMk cId="571144094" sldId="6061"/>
            <ac:spMk id="9" creationId="{6675EC6A-EAB0-E346-F9D7-45AAB1266365}"/>
          </ac:spMkLst>
        </pc:spChg>
        <pc:spChg chg="mod topLvl">
          <ac:chgData name="松浦英宗" userId="9b03fd3a-662f-49ff-9af1-1b93cf7aab22" providerId="ADAL" clId="{56E9DFAE-DDAD-4FCA-8AED-56B2D15DB479}" dt="2026-02-18T23:42:15.653" v="23501" actId="164"/>
          <ac:spMkLst>
            <pc:docMk/>
            <pc:sldMk cId="571144094" sldId="6061"/>
            <ac:spMk id="10" creationId="{4ADF35AE-6031-DABA-67BE-48BC118DCA0E}"/>
          </ac:spMkLst>
        </pc:spChg>
        <pc:spChg chg="mod">
          <ac:chgData name="松浦英宗" userId="9b03fd3a-662f-49ff-9af1-1b93cf7aab22" providerId="ADAL" clId="{56E9DFAE-DDAD-4FCA-8AED-56B2D15DB479}" dt="2026-02-18T23:40:37.994" v="23432" actId="14100"/>
          <ac:spMkLst>
            <pc:docMk/>
            <pc:sldMk cId="571144094" sldId="6061"/>
            <ac:spMk id="11" creationId="{25A5AFC6-8E7C-02E5-AC71-B2E8EECEF0EE}"/>
          </ac:spMkLst>
        </pc:spChg>
        <pc:spChg chg="mod topLvl">
          <ac:chgData name="松浦英宗" userId="9b03fd3a-662f-49ff-9af1-1b93cf7aab22" providerId="ADAL" clId="{56E9DFAE-DDAD-4FCA-8AED-56B2D15DB479}" dt="2026-02-18T23:42:31.480" v="23524" actId="1035"/>
          <ac:spMkLst>
            <pc:docMk/>
            <pc:sldMk cId="571144094" sldId="6061"/>
            <ac:spMk id="12" creationId="{91EFB8B5-CD8D-1BE6-4E7B-4B1AD10B46F1}"/>
          </ac:spMkLst>
        </pc:spChg>
        <pc:spChg chg="mod topLvl">
          <ac:chgData name="松浦英宗" userId="9b03fd3a-662f-49ff-9af1-1b93cf7aab22" providerId="ADAL" clId="{56E9DFAE-DDAD-4FCA-8AED-56B2D15DB479}" dt="2026-02-18T23:42:15.653" v="23501" actId="164"/>
          <ac:spMkLst>
            <pc:docMk/>
            <pc:sldMk cId="571144094" sldId="6061"/>
            <ac:spMk id="13" creationId="{05C4778F-CD00-B8E8-593D-AF6DD16789E4}"/>
          </ac:spMkLst>
        </pc:spChg>
        <pc:spChg chg="mod topLvl">
          <ac:chgData name="松浦英宗" userId="9b03fd3a-662f-49ff-9af1-1b93cf7aab22" providerId="ADAL" clId="{56E9DFAE-DDAD-4FCA-8AED-56B2D15DB479}" dt="2026-02-18T23:40:37.994" v="23432" actId="14100"/>
          <ac:spMkLst>
            <pc:docMk/>
            <pc:sldMk cId="571144094" sldId="6061"/>
            <ac:spMk id="14" creationId="{260960DD-33F9-F797-084A-3A2FF1EDE297}"/>
          </ac:spMkLst>
        </pc:spChg>
        <pc:spChg chg="mod topLvl">
          <ac:chgData name="松浦英宗" userId="9b03fd3a-662f-49ff-9af1-1b93cf7aab22" providerId="ADAL" clId="{56E9DFAE-DDAD-4FCA-8AED-56B2D15DB479}" dt="2026-02-18T23:42:31.480" v="23524" actId="1035"/>
          <ac:spMkLst>
            <pc:docMk/>
            <pc:sldMk cId="571144094" sldId="6061"/>
            <ac:spMk id="15" creationId="{21410229-3239-4FBE-9322-7601D1548694}"/>
          </ac:spMkLst>
        </pc:spChg>
        <pc:spChg chg="mod">
          <ac:chgData name="松浦英宗" userId="9b03fd3a-662f-49ff-9af1-1b93cf7aab22" providerId="ADAL" clId="{56E9DFAE-DDAD-4FCA-8AED-56B2D15DB479}" dt="2026-02-18T23:40:37.994" v="23432" actId="14100"/>
          <ac:spMkLst>
            <pc:docMk/>
            <pc:sldMk cId="571144094" sldId="6061"/>
            <ac:spMk id="17" creationId="{8AE0C6DF-4349-6325-C8E1-0DA92A8100F5}"/>
          </ac:spMkLst>
        </pc:spChg>
        <pc:spChg chg="mod topLvl">
          <ac:chgData name="松浦英宗" userId="9b03fd3a-662f-49ff-9af1-1b93cf7aab22" providerId="ADAL" clId="{56E9DFAE-DDAD-4FCA-8AED-56B2D15DB479}" dt="2026-02-18T23:42:15.653" v="23501" actId="164"/>
          <ac:spMkLst>
            <pc:docMk/>
            <pc:sldMk cId="571144094" sldId="6061"/>
            <ac:spMk id="18" creationId="{DC031BB8-564A-2E30-EE34-8F50B6CA9219}"/>
          </ac:spMkLst>
        </pc:spChg>
        <pc:spChg chg="mod topLvl">
          <ac:chgData name="松浦英宗" userId="9b03fd3a-662f-49ff-9af1-1b93cf7aab22" providerId="ADAL" clId="{56E9DFAE-DDAD-4FCA-8AED-56B2D15DB479}" dt="2026-02-18T23:42:31.480" v="23524" actId="1035"/>
          <ac:spMkLst>
            <pc:docMk/>
            <pc:sldMk cId="571144094" sldId="6061"/>
            <ac:spMk id="19" creationId="{A87B1071-527E-B466-8006-0DB883BCB3D8}"/>
          </ac:spMkLst>
        </pc:spChg>
        <pc:spChg chg="mod topLvl">
          <ac:chgData name="松浦英宗" userId="9b03fd3a-662f-49ff-9af1-1b93cf7aab22" providerId="ADAL" clId="{56E9DFAE-DDAD-4FCA-8AED-56B2D15DB479}" dt="2026-02-18T23:40:37.994" v="23432" actId="14100"/>
          <ac:spMkLst>
            <pc:docMk/>
            <pc:sldMk cId="571144094" sldId="6061"/>
            <ac:spMk id="24" creationId="{00F40F84-3A42-49DC-FCC4-023CC25F519F}"/>
          </ac:spMkLst>
        </pc:spChg>
        <pc:spChg chg="mod topLvl">
          <ac:chgData name="松浦英宗" userId="9b03fd3a-662f-49ff-9af1-1b93cf7aab22" providerId="ADAL" clId="{56E9DFAE-DDAD-4FCA-8AED-56B2D15DB479}" dt="2026-02-18T23:42:15.653" v="23501" actId="164"/>
          <ac:spMkLst>
            <pc:docMk/>
            <pc:sldMk cId="571144094" sldId="6061"/>
            <ac:spMk id="25" creationId="{D4E2BB2D-8DF1-1AA5-CCA9-D3D6BFE0218E}"/>
          </ac:spMkLst>
        </pc:spChg>
        <pc:spChg chg="mod topLvl">
          <ac:chgData name="松浦英宗" userId="9b03fd3a-662f-49ff-9af1-1b93cf7aab22" providerId="ADAL" clId="{56E9DFAE-DDAD-4FCA-8AED-56B2D15DB479}" dt="2026-02-18T23:42:31.480" v="23524" actId="1035"/>
          <ac:spMkLst>
            <pc:docMk/>
            <pc:sldMk cId="571144094" sldId="6061"/>
            <ac:spMk id="26" creationId="{C3128871-C9F9-1BAB-F0ED-35FB03F67833}"/>
          </ac:spMkLst>
        </pc:spChg>
        <pc:spChg chg="add mod">
          <ac:chgData name="松浦英宗" userId="9b03fd3a-662f-49ff-9af1-1b93cf7aab22" providerId="ADAL" clId="{56E9DFAE-DDAD-4FCA-8AED-56B2D15DB479}" dt="2026-02-18T23:42:15.653" v="23501" actId="164"/>
          <ac:spMkLst>
            <pc:docMk/>
            <pc:sldMk cId="571144094" sldId="6061"/>
            <ac:spMk id="27" creationId="{AEF3A1EC-8881-91F6-31D4-7F53C0BA128A}"/>
          </ac:spMkLst>
        </pc:spChg>
        <pc:spChg chg="add mod">
          <ac:chgData name="松浦英宗" userId="9b03fd3a-662f-49ff-9af1-1b93cf7aab22" providerId="ADAL" clId="{56E9DFAE-DDAD-4FCA-8AED-56B2D15DB479}" dt="2026-02-18T23:42:15.653" v="23501" actId="164"/>
          <ac:spMkLst>
            <pc:docMk/>
            <pc:sldMk cId="571144094" sldId="6061"/>
            <ac:spMk id="28" creationId="{1B0432DE-BFFF-DED7-B40B-EB37F06DF3FA}"/>
          </ac:spMkLst>
        </pc:spChg>
        <pc:spChg chg="add mod">
          <ac:chgData name="松浦英宗" userId="9b03fd3a-662f-49ff-9af1-1b93cf7aab22" providerId="ADAL" clId="{56E9DFAE-DDAD-4FCA-8AED-56B2D15DB479}" dt="2026-02-18T23:42:15.653" v="23501" actId="164"/>
          <ac:spMkLst>
            <pc:docMk/>
            <pc:sldMk cId="571144094" sldId="6061"/>
            <ac:spMk id="29" creationId="{C77CD16D-90EB-B11A-8814-BC3F39143C7A}"/>
          </ac:spMkLst>
        </pc:spChg>
        <pc:spChg chg="add mod">
          <ac:chgData name="松浦英宗" userId="9b03fd3a-662f-49ff-9af1-1b93cf7aab22" providerId="ADAL" clId="{56E9DFAE-DDAD-4FCA-8AED-56B2D15DB479}" dt="2026-02-18T23:42:15.653" v="23501" actId="164"/>
          <ac:spMkLst>
            <pc:docMk/>
            <pc:sldMk cId="571144094" sldId="6061"/>
            <ac:spMk id="30" creationId="{CC1CCF90-12AC-4FF8-B2DF-7936906492D3}"/>
          </ac:spMkLst>
        </pc:spChg>
        <pc:spChg chg="add del mod">
          <ac:chgData name="松浦英宗" userId="9b03fd3a-662f-49ff-9af1-1b93cf7aab22" providerId="ADAL" clId="{56E9DFAE-DDAD-4FCA-8AED-56B2D15DB479}" dt="2026-02-18T23:44:08.347" v="23600" actId="478"/>
          <ac:spMkLst>
            <pc:docMk/>
            <pc:sldMk cId="571144094" sldId="6061"/>
            <ac:spMk id="32" creationId="{CDF1E926-A21A-3721-3AB1-9E36D69DAFC9}"/>
          </ac:spMkLst>
        </pc:spChg>
        <pc:spChg chg="add mod">
          <ac:chgData name="松浦英宗" userId="9b03fd3a-662f-49ff-9af1-1b93cf7aab22" providerId="ADAL" clId="{56E9DFAE-DDAD-4FCA-8AED-56B2D15DB479}" dt="2026-02-18T23:44:08.699" v="23601"/>
          <ac:spMkLst>
            <pc:docMk/>
            <pc:sldMk cId="571144094" sldId="6061"/>
            <ac:spMk id="33" creationId="{EB320F1F-168F-98D8-EAD4-9033417CEBE1}"/>
          </ac:spMkLst>
        </pc:spChg>
        <pc:grpChg chg="mod">
          <ac:chgData name="松浦英宗" userId="9b03fd3a-662f-49ff-9af1-1b93cf7aab22" providerId="ADAL" clId="{56E9DFAE-DDAD-4FCA-8AED-56B2D15DB479}" dt="2026-02-18T23:38:45.582" v="23358" actId="1076"/>
          <ac:grpSpMkLst>
            <pc:docMk/>
            <pc:sldMk cId="571144094" sldId="6061"/>
            <ac:grpSpMk id="3" creationId="{4C035546-BF5A-3C03-5536-EB99EB58EF0C}"/>
          </ac:grpSpMkLst>
        </pc:grpChg>
        <pc:grpChg chg="mod">
          <ac:chgData name="松浦英宗" userId="9b03fd3a-662f-49ff-9af1-1b93cf7aab22" providerId="ADAL" clId="{56E9DFAE-DDAD-4FCA-8AED-56B2D15DB479}" dt="2026-02-18T23:38:45.582" v="23358" actId="1076"/>
          <ac:grpSpMkLst>
            <pc:docMk/>
            <pc:sldMk cId="571144094" sldId="6061"/>
            <ac:grpSpMk id="4" creationId="{EDC65737-1A7D-02A7-EFEB-04B2303C8F25}"/>
          </ac:grpSpMkLst>
        </pc:grpChg>
        <pc:grpChg chg="mod">
          <ac:chgData name="松浦英宗" userId="9b03fd3a-662f-49ff-9af1-1b93cf7aab22" providerId="ADAL" clId="{56E9DFAE-DDAD-4FCA-8AED-56B2D15DB479}" dt="2026-02-18T23:38:45.582" v="23358" actId="1076"/>
          <ac:grpSpMkLst>
            <pc:docMk/>
            <pc:sldMk cId="571144094" sldId="6061"/>
            <ac:grpSpMk id="5" creationId="{93C74E63-5BB5-7318-A603-7D3EE378ACFA}"/>
          </ac:grpSpMkLst>
        </pc:grpChg>
        <pc:grpChg chg="del">
          <ac:chgData name="松浦英宗" userId="9b03fd3a-662f-49ff-9af1-1b93cf7aab22" providerId="ADAL" clId="{56E9DFAE-DDAD-4FCA-8AED-56B2D15DB479}" dt="2026-02-18T23:38:19.528" v="23356" actId="478"/>
          <ac:grpSpMkLst>
            <pc:docMk/>
            <pc:sldMk cId="571144094" sldId="6061"/>
            <ac:grpSpMk id="6" creationId="{89CC05FF-141F-0BD4-B7C0-0D4BED1D4E16}"/>
          </ac:grpSpMkLst>
        </pc:grpChg>
        <pc:grpChg chg="add mod">
          <ac:chgData name="松浦英宗" userId="9b03fd3a-662f-49ff-9af1-1b93cf7aab22" providerId="ADAL" clId="{56E9DFAE-DDAD-4FCA-8AED-56B2D15DB479}" dt="2026-02-18T23:38:57.733" v="23359" actId="571"/>
          <ac:grpSpMkLst>
            <pc:docMk/>
            <pc:sldMk cId="571144094" sldId="6061"/>
            <ac:grpSpMk id="23" creationId="{8011F4F4-5788-34F6-103A-61535570093F}"/>
          </ac:grpSpMkLst>
        </pc:grpChg>
        <pc:grpChg chg="mod">
          <ac:chgData name="松浦英宗" userId="9b03fd3a-662f-49ff-9af1-1b93cf7aab22" providerId="ADAL" clId="{56E9DFAE-DDAD-4FCA-8AED-56B2D15DB479}" dt="2026-02-18T23:42:35.463" v="23536" actId="1036"/>
          <ac:grpSpMkLst>
            <pc:docMk/>
            <pc:sldMk cId="571144094" sldId="6061"/>
            <ac:grpSpMk id="31" creationId="{CF1A5EDE-D2F6-2808-EE72-ED5CE8715558}"/>
          </ac:grpSpMkLst>
        </pc:grpChg>
        <pc:picChg chg="mod">
          <ac:chgData name="松浦英宗" userId="9b03fd3a-662f-49ff-9af1-1b93cf7aab22" providerId="ADAL" clId="{56E9DFAE-DDAD-4FCA-8AED-56B2D15DB479}" dt="2026-02-18T23:38:45.582" v="23358" actId="1076"/>
          <ac:picMkLst>
            <pc:docMk/>
            <pc:sldMk cId="571144094" sldId="6061"/>
            <ac:picMk id="20" creationId="{506C4BAD-29B9-714E-59EF-2D8E21073E26}"/>
          </ac:picMkLst>
        </pc:picChg>
        <pc:picChg chg="mod">
          <ac:chgData name="松浦英宗" userId="9b03fd3a-662f-49ff-9af1-1b93cf7aab22" providerId="ADAL" clId="{56E9DFAE-DDAD-4FCA-8AED-56B2D15DB479}" dt="2026-02-18T23:38:45.582" v="23358" actId="1076"/>
          <ac:picMkLst>
            <pc:docMk/>
            <pc:sldMk cId="571144094" sldId="6061"/>
            <ac:picMk id="21" creationId="{692001FC-A666-5E77-68E6-9FF73AD77EA1}"/>
          </ac:picMkLst>
        </pc:picChg>
        <pc:picChg chg="mod">
          <ac:chgData name="松浦英宗" userId="9b03fd3a-662f-49ff-9af1-1b93cf7aab22" providerId="ADAL" clId="{56E9DFAE-DDAD-4FCA-8AED-56B2D15DB479}" dt="2026-02-18T23:38:45.582" v="23358" actId="1076"/>
          <ac:picMkLst>
            <pc:docMk/>
            <pc:sldMk cId="571144094" sldId="6061"/>
            <ac:picMk id="22" creationId="{BB579766-1C39-55F7-9245-08D78438FCCD}"/>
          </ac:picMkLst>
        </pc:picChg>
      </pc:sldChg>
      <pc:sldChg chg="add del">
        <pc:chgData name="松浦英宗" userId="9b03fd3a-662f-49ff-9af1-1b93cf7aab22" providerId="ADAL" clId="{56E9DFAE-DDAD-4FCA-8AED-56B2D15DB479}" dt="2026-02-18T14:16:01.907" v="23353" actId="47"/>
        <pc:sldMkLst>
          <pc:docMk/>
          <pc:sldMk cId="3460910191" sldId="6062"/>
        </pc:sldMkLst>
      </pc:sldChg>
      <pc:sldChg chg="add del">
        <pc:chgData name="松浦英宗" userId="9b03fd3a-662f-49ff-9af1-1b93cf7aab22" providerId="ADAL" clId="{56E9DFAE-DDAD-4FCA-8AED-56B2D15DB479}" dt="2026-02-18T23:53:47.850" v="23770" actId="47"/>
        <pc:sldMkLst>
          <pc:docMk/>
          <pc:sldMk cId="741615016" sldId="6063"/>
        </pc:sldMkLst>
      </pc:sldChg>
      <pc:sldChg chg="add del">
        <pc:chgData name="松浦英宗" userId="9b03fd3a-662f-49ff-9af1-1b93cf7aab22" providerId="ADAL" clId="{56E9DFAE-DDAD-4FCA-8AED-56B2D15DB479}" dt="2026-02-19T00:02:05.212" v="23771" actId="47"/>
        <pc:sldMkLst>
          <pc:docMk/>
          <pc:sldMk cId="3803861667" sldId="6064"/>
        </pc:sldMkLst>
      </pc:sldChg>
      <pc:sldChg chg="add del">
        <pc:chgData name="松浦英宗" userId="9b03fd3a-662f-49ff-9af1-1b93cf7aab22" providerId="ADAL" clId="{56E9DFAE-DDAD-4FCA-8AED-56B2D15DB479}" dt="2026-02-18T14:14:47.603" v="23314" actId="47"/>
        <pc:sldMkLst>
          <pc:docMk/>
          <pc:sldMk cId="1010479800" sldId="6065"/>
        </pc:sldMkLst>
      </pc:sldChg>
      <pc:sldChg chg="add del">
        <pc:chgData name="松浦英宗" userId="9b03fd3a-662f-49ff-9af1-1b93cf7aab22" providerId="ADAL" clId="{56E9DFAE-DDAD-4FCA-8AED-56B2D15DB479}" dt="2026-02-18T14:08:15.668" v="23190" actId="47"/>
        <pc:sldMkLst>
          <pc:docMk/>
          <pc:sldMk cId="1780186446" sldId="6066"/>
        </pc:sldMkLst>
      </pc:sldChg>
      <pc:sldChg chg="add del">
        <pc:chgData name="松浦英宗" userId="9b03fd3a-662f-49ff-9af1-1b93cf7aab22" providerId="ADAL" clId="{56E9DFAE-DDAD-4FCA-8AED-56B2D15DB479}" dt="2026-02-18T23:47:53.756" v="23679" actId="47"/>
        <pc:sldMkLst>
          <pc:docMk/>
          <pc:sldMk cId="607943875" sldId="6067"/>
        </pc:sldMkLst>
      </pc:sldChg>
      <pc:sldChg chg="add del">
        <pc:chgData name="松浦英宗" userId="9b03fd3a-662f-49ff-9af1-1b93cf7aab22" providerId="ADAL" clId="{56E9DFAE-DDAD-4FCA-8AED-56B2D15DB479}" dt="2026-02-18T13:54:28.062" v="22773" actId="47"/>
        <pc:sldMkLst>
          <pc:docMk/>
          <pc:sldMk cId="3610034014" sldId="6068"/>
        </pc:sldMkLst>
      </pc:sldChg>
      <pc:sldChg chg="add del">
        <pc:chgData name="松浦英宗" userId="9b03fd3a-662f-49ff-9af1-1b93cf7aab22" providerId="ADAL" clId="{56E9DFAE-DDAD-4FCA-8AED-56B2D15DB479}" dt="2026-02-18T13:31:42.115" v="22495" actId="47"/>
        <pc:sldMkLst>
          <pc:docMk/>
          <pc:sldMk cId="4119053550" sldId="6069"/>
        </pc:sldMkLst>
      </pc:sldChg>
      <pc:sldChg chg="add del">
        <pc:chgData name="松浦英宗" userId="9b03fd3a-662f-49ff-9af1-1b93cf7aab22" providerId="ADAL" clId="{56E9DFAE-DDAD-4FCA-8AED-56B2D15DB479}" dt="2026-02-18T13:27:19.730" v="22461" actId="47"/>
        <pc:sldMkLst>
          <pc:docMk/>
          <pc:sldMk cId="1464874966" sldId="6070"/>
        </pc:sldMkLst>
      </pc:sldChg>
      <pc:sldChg chg="add del">
        <pc:chgData name="松浦英宗" userId="9b03fd3a-662f-49ff-9af1-1b93cf7aab22" providerId="ADAL" clId="{56E9DFAE-DDAD-4FCA-8AED-56B2D15DB479}" dt="2026-02-18T09:48:21.506" v="22080" actId="47"/>
        <pc:sldMkLst>
          <pc:docMk/>
          <pc:sldMk cId="916027960" sldId="6071"/>
        </pc:sldMkLst>
      </pc:sldChg>
      <pc:sldChg chg="add del">
        <pc:chgData name="松浦英宗" userId="9b03fd3a-662f-49ff-9af1-1b93cf7aab22" providerId="ADAL" clId="{56E9DFAE-DDAD-4FCA-8AED-56B2D15DB479}" dt="2026-02-18T09:48:21.506" v="22080" actId="47"/>
        <pc:sldMkLst>
          <pc:docMk/>
          <pc:sldMk cId="234855790" sldId="6072"/>
        </pc:sldMkLst>
      </pc:sldChg>
      <pc:sldChg chg="add del">
        <pc:chgData name="松浦英宗" userId="9b03fd3a-662f-49ff-9af1-1b93cf7aab22" providerId="ADAL" clId="{56E9DFAE-DDAD-4FCA-8AED-56B2D15DB479}" dt="2026-02-18T09:48:21.506" v="22080" actId="47"/>
        <pc:sldMkLst>
          <pc:docMk/>
          <pc:sldMk cId="603943551" sldId="6073"/>
        </pc:sldMkLst>
      </pc:sldChg>
      <pc:sldChg chg="add del">
        <pc:chgData name="松浦英宗" userId="9b03fd3a-662f-49ff-9af1-1b93cf7aab22" providerId="ADAL" clId="{56E9DFAE-DDAD-4FCA-8AED-56B2D15DB479}" dt="2026-02-18T09:39:13.534" v="21924" actId="47"/>
        <pc:sldMkLst>
          <pc:docMk/>
          <pc:sldMk cId="619272024" sldId="6074"/>
        </pc:sldMkLst>
      </pc:sldChg>
      <pc:sldChg chg="add del">
        <pc:chgData name="松浦英宗" userId="9b03fd3a-662f-49ff-9af1-1b93cf7aab22" providerId="ADAL" clId="{56E9DFAE-DDAD-4FCA-8AED-56B2D15DB479}" dt="2026-02-18T09:39:13.534" v="21924" actId="47"/>
        <pc:sldMkLst>
          <pc:docMk/>
          <pc:sldMk cId="785612988" sldId="6075"/>
        </pc:sldMkLst>
      </pc:sldChg>
      <pc:sldChg chg="add del">
        <pc:chgData name="松浦英宗" userId="9b03fd3a-662f-49ff-9af1-1b93cf7aab22" providerId="ADAL" clId="{56E9DFAE-DDAD-4FCA-8AED-56B2D15DB479}" dt="2026-02-18T09:39:13.534" v="21924" actId="47"/>
        <pc:sldMkLst>
          <pc:docMk/>
          <pc:sldMk cId="1968835711" sldId="6076"/>
        </pc:sldMkLst>
      </pc:sldChg>
      <pc:sldChg chg="add del">
        <pc:chgData name="松浦英宗" userId="9b03fd3a-662f-49ff-9af1-1b93cf7aab22" providerId="ADAL" clId="{56E9DFAE-DDAD-4FCA-8AED-56B2D15DB479}" dt="2026-02-18T09:39:13.534" v="21924" actId="47"/>
        <pc:sldMkLst>
          <pc:docMk/>
          <pc:sldMk cId="3056868670" sldId="6077"/>
        </pc:sldMkLst>
      </pc:sldChg>
      <pc:sldChg chg="add del">
        <pc:chgData name="松浦英宗" userId="9b03fd3a-662f-49ff-9af1-1b93cf7aab22" providerId="ADAL" clId="{56E9DFAE-DDAD-4FCA-8AED-56B2D15DB479}" dt="2026-02-18T09:22:27.414" v="21650" actId="47"/>
        <pc:sldMkLst>
          <pc:docMk/>
          <pc:sldMk cId="3507666456" sldId="6078"/>
        </pc:sldMkLst>
      </pc:sldChg>
      <pc:sldChg chg="add del">
        <pc:chgData name="松浦英宗" userId="9b03fd3a-662f-49ff-9af1-1b93cf7aab22" providerId="ADAL" clId="{56E9DFAE-DDAD-4FCA-8AED-56B2D15DB479}" dt="2026-02-18T09:10:45.632" v="21537" actId="47"/>
        <pc:sldMkLst>
          <pc:docMk/>
          <pc:sldMk cId="445885932" sldId="6079"/>
        </pc:sldMkLst>
      </pc:sldChg>
      <pc:sldChg chg="add del">
        <pc:chgData name="松浦英宗" userId="9b03fd3a-662f-49ff-9af1-1b93cf7aab22" providerId="ADAL" clId="{56E9DFAE-DDAD-4FCA-8AED-56B2D15DB479}" dt="2026-02-18T09:10:45.632" v="21537" actId="47"/>
        <pc:sldMkLst>
          <pc:docMk/>
          <pc:sldMk cId="3930824698" sldId="6080"/>
        </pc:sldMkLst>
      </pc:sldChg>
      <pc:sldChg chg="add del">
        <pc:chgData name="松浦英宗" userId="9b03fd3a-662f-49ff-9af1-1b93cf7aab22" providerId="ADAL" clId="{56E9DFAE-DDAD-4FCA-8AED-56B2D15DB479}" dt="2026-02-18T09:10:45.632" v="21537" actId="47"/>
        <pc:sldMkLst>
          <pc:docMk/>
          <pc:sldMk cId="2243482187" sldId="6081"/>
        </pc:sldMkLst>
      </pc:sldChg>
      <pc:sldChg chg="add del">
        <pc:chgData name="松浦英宗" userId="9b03fd3a-662f-49ff-9af1-1b93cf7aab22" providerId="ADAL" clId="{56E9DFAE-DDAD-4FCA-8AED-56B2D15DB479}" dt="2026-02-18T09:10:45.632" v="21537" actId="47"/>
        <pc:sldMkLst>
          <pc:docMk/>
          <pc:sldMk cId="3883602602" sldId="6082"/>
        </pc:sldMkLst>
      </pc:sldChg>
      <pc:sldChg chg="add del">
        <pc:chgData name="松浦英宗" userId="9b03fd3a-662f-49ff-9af1-1b93cf7aab22" providerId="ADAL" clId="{56E9DFAE-DDAD-4FCA-8AED-56B2D15DB479}" dt="2026-02-18T09:10:45.632" v="21537" actId="47"/>
        <pc:sldMkLst>
          <pc:docMk/>
          <pc:sldMk cId="3349802797" sldId="6083"/>
        </pc:sldMkLst>
      </pc:sldChg>
      <pc:sldChg chg="add del">
        <pc:chgData name="松浦英宗" userId="9b03fd3a-662f-49ff-9af1-1b93cf7aab22" providerId="ADAL" clId="{56E9DFAE-DDAD-4FCA-8AED-56B2D15DB479}" dt="2026-02-18T09:10:45.632" v="21537" actId="47"/>
        <pc:sldMkLst>
          <pc:docMk/>
          <pc:sldMk cId="2891129126" sldId="6084"/>
        </pc:sldMkLst>
      </pc:sldChg>
      <pc:sldChg chg="add del">
        <pc:chgData name="松浦英宗" userId="9b03fd3a-662f-49ff-9af1-1b93cf7aab22" providerId="ADAL" clId="{56E9DFAE-DDAD-4FCA-8AED-56B2D15DB479}" dt="2026-02-18T08:59:28.898" v="21524" actId="47"/>
        <pc:sldMkLst>
          <pc:docMk/>
          <pc:sldMk cId="3393538821" sldId="6085"/>
        </pc:sldMkLst>
      </pc:sldChg>
      <pc:sldChg chg="add del">
        <pc:chgData name="松浦英宗" userId="9b03fd3a-662f-49ff-9af1-1b93cf7aab22" providerId="ADAL" clId="{56E9DFAE-DDAD-4FCA-8AED-56B2D15DB479}" dt="2026-02-18T08:59:28.898" v="21524" actId="47"/>
        <pc:sldMkLst>
          <pc:docMk/>
          <pc:sldMk cId="3983755484" sldId="6086"/>
        </pc:sldMkLst>
      </pc:sldChg>
      <pc:sldChg chg="add del">
        <pc:chgData name="松浦英宗" userId="9b03fd3a-662f-49ff-9af1-1b93cf7aab22" providerId="ADAL" clId="{56E9DFAE-DDAD-4FCA-8AED-56B2D15DB479}" dt="2026-02-18T08:59:28.898" v="21524" actId="47"/>
        <pc:sldMkLst>
          <pc:docMk/>
          <pc:sldMk cId="3034636317" sldId="6087"/>
        </pc:sldMkLst>
      </pc:sldChg>
      <pc:sldChg chg="add del">
        <pc:chgData name="松浦英宗" userId="9b03fd3a-662f-49ff-9af1-1b93cf7aab22" providerId="ADAL" clId="{56E9DFAE-DDAD-4FCA-8AED-56B2D15DB479}" dt="2026-02-18T08:59:28.898" v="21524" actId="47"/>
        <pc:sldMkLst>
          <pc:docMk/>
          <pc:sldMk cId="2085903234" sldId="6088"/>
        </pc:sldMkLst>
      </pc:sldChg>
      <pc:sldChg chg="add del">
        <pc:chgData name="松浦英宗" userId="9b03fd3a-662f-49ff-9af1-1b93cf7aab22" providerId="ADAL" clId="{56E9DFAE-DDAD-4FCA-8AED-56B2D15DB479}" dt="2026-02-18T08:59:28.898" v="21524" actId="47"/>
        <pc:sldMkLst>
          <pc:docMk/>
          <pc:sldMk cId="2967985191" sldId="6089"/>
        </pc:sldMkLst>
      </pc:sldChg>
      <pc:sldChg chg="add del">
        <pc:chgData name="松浦英宗" userId="9b03fd3a-662f-49ff-9af1-1b93cf7aab22" providerId="ADAL" clId="{56E9DFAE-DDAD-4FCA-8AED-56B2D15DB479}" dt="2026-02-18T08:59:28.898" v="21524" actId="47"/>
        <pc:sldMkLst>
          <pc:docMk/>
          <pc:sldMk cId="1252882910" sldId="6090"/>
        </pc:sldMkLst>
      </pc:sldChg>
      <pc:sldChg chg="add del">
        <pc:chgData name="松浦英宗" userId="9b03fd3a-662f-49ff-9af1-1b93cf7aab22" providerId="ADAL" clId="{56E9DFAE-DDAD-4FCA-8AED-56B2D15DB479}" dt="2026-02-18T08:59:28.898" v="21524" actId="47"/>
        <pc:sldMkLst>
          <pc:docMk/>
          <pc:sldMk cId="1811726648" sldId="6091"/>
        </pc:sldMkLst>
      </pc:sldChg>
      <pc:sldChg chg="add del">
        <pc:chgData name="松浦英宗" userId="9b03fd3a-662f-49ff-9af1-1b93cf7aab22" providerId="ADAL" clId="{56E9DFAE-DDAD-4FCA-8AED-56B2D15DB479}" dt="2026-02-18T08:59:28.898" v="21524" actId="47"/>
        <pc:sldMkLst>
          <pc:docMk/>
          <pc:sldMk cId="4008299545" sldId="6092"/>
        </pc:sldMkLst>
      </pc:sldChg>
      <pc:sldChg chg="add del">
        <pc:chgData name="松浦英宗" userId="9b03fd3a-662f-49ff-9af1-1b93cf7aab22" providerId="ADAL" clId="{56E9DFAE-DDAD-4FCA-8AED-56B2D15DB479}" dt="2026-02-18T08:59:28.898" v="21524" actId="47"/>
        <pc:sldMkLst>
          <pc:docMk/>
          <pc:sldMk cId="1973167253" sldId="6093"/>
        </pc:sldMkLst>
      </pc:sldChg>
      <pc:sldChg chg="add del">
        <pc:chgData name="松浦英宗" userId="9b03fd3a-662f-49ff-9af1-1b93cf7aab22" providerId="ADAL" clId="{56E9DFAE-DDAD-4FCA-8AED-56B2D15DB479}" dt="2026-02-18T08:59:28.898" v="21524" actId="47"/>
        <pc:sldMkLst>
          <pc:docMk/>
          <pc:sldMk cId="1578347962" sldId="6094"/>
        </pc:sldMkLst>
      </pc:sldChg>
      <pc:sldChg chg="add del">
        <pc:chgData name="松浦英宗" userId="9b03fd3a-662f-49ff-9af1-1b93cf7aab22" providerId="ADAL" clId="{56E9DFAE-DDAD-4FCA-8AED-56B2D15DB479}" dt="2026-02-18T08:59:28.898" v="21524" actId="47"/>
        <pc:sldMkLst>
          <pc:docMk/>
          <pc:sldMk cId="1301793309" sldId="6095"/>
        </pc:sldMkLst>
      </pc:sldChg>
      <pc:sldChg chg="add del">
        <pc:chgData name="松浦英宗" userId="9b03fd3a-662f-49ff-9af1-1b93cf7aab22" providerId="ADAL" clId="{56E9DFAE-DDAD-4FCA-8AED-56B2D15DB479}" dt="2026-02-18T08:59:28.898" v="21524" actId="47"/>
        <pc:sldMkLst>
          <pc:docMk/>
          <pc:sldMk cId="3062684435" sldId="6096"/>
        </pc:sldMkLst>
      </pc:sldChg>
      <pc:sldChg chg="add del">
        <pc:chgData name="松浦英宗" userId="9b03fd3a-662f-49ff-9af1-1b93cf7aab22" providerId="ADAL" clId="{56E9DFAE-DDAD-4FCA-8AED-56B2D15DB479}" dt="2026-02-18T08:59:28.898" v="21524" actId="47"/>
        <pc:sldMkLst>
          <pc:docMk/>
          <pc:sldMk cId="3004653959" sldId="6097"/>
        </pc:sldMkLst>
      </pc:sldChg>
      <pc:sldChg chg="add del">
        <pc:chgData name="松浦英宗" userId="9b03fd3a-662f-49ff-9af1-1b93cf7aab22" providerId="ADAL" clId="{56E9DFAE-DDAD-4FCA-8AED-56B2D15DB479}" dt="2026-02-18T08:59:28.898" v="21524" actId="47"/>
        <pc:sldMkLst>
          <pc:docMk/>
          <pc:sldMk cId="3278239869" sldId="6098"/>
        </pc:sldMkLst>
      </pc:sldChg>
      <pc:sldChg chg="add del">
        <pc:chgData name="松浦英宗" userId="9b03fd3a-662f-49ff-9af1-1b93cf7aab22" providerId="ADAL" clId="{56E9DFAE-DDAD-4FCA-8AED-56B2D15DB479}" dt="2026-02-18T08:59:28.898" v="21524" actId="47"/>
        <pc:sldMkLst>
          <pc:docMk/>
          <pc:sldMk cId="4007076435" sldId="6099"/>
        </pc:sldMkLst>
      </pc:sldChg>
      <pc:sldChg chg="add del">
        <pc:chgData name="松浦英宗" userId="9b03fd3a-662f-49ff-9af1-1b93cf7aab22" providerId="ADAL" clId="{56E9DFAE-DDAD-4FCA-8AED-56B2D15DB479}" dt="2026-02-18T08:59:28.898" v="21524" actId="47"/>
        <pc:sldMkLst>
          <pc:docMk/>
          <pc:sldMk cId="3228030666" sldId="6100"/>
        </pc:sldMkLst>
      </pc:sldChg>
      <pc:sldChg chg="add del">
        <pc:chgData name="松浦英宗" userId="9b03fd3a-662f-49ff-9af1-1b93cf7aab22" providerId="ADAL" clId="{56E9DFAE-DDAD-4FCA-8AED-56B2D15DB479}" dt="2026-02-18T08:59:28.898" v="21524" actId="47"/>
        <pc:sldMkLst>
          <pc:docMk/>
          <pc:sldMk cId="3434895710" sldId="6101"/>
        </pc:sldMkLst>
      </pc:sldChg>
      <pc:sldChg chg="add del">
        <pc:chgData name="松浦英宗" userId="9b03fd3a-662f-49ff-9af1-1b93cf7aab22" providerId="ADAL" clId="{56E9DFAE-DDAD-4FCA-8AED-56B2D15DB479}" dt="2026-02-18T08:59:28.898" v="21524" actId="47"/>
        <pc:sldMkLst>
          <pc:docMk/>
          <pc:sldMk cId="1052444700" sldId="6102"/>
        </pc:sldMkLst>
      </pc:sldChg>
      <pc:sldChg chg="add del">
        <pc:chgData name="松浦英宗" userId="9b03fd3a-662f-49ff-9af1-1b93cf7aab22" providerId="ADAL" clId="{56E9DFAE-DDAD-4FCA-8AED-56B2D15DB479}" dt="2026-02-18T08:59:28.898" v="21524" actId="47"/>
        <pc:sldMkLst>
          <pc:docMk/>
          <pc:sldMk cId="1017278719" sldId="6103"/>
        </pc:sldMkLst>
      </pc:sldChg>
      <pc:sldChg chg="add del">
        <pc:chgData name="松浦英宗" userId="9b03fd3a-662f-49ff-9af1-1b93cf7aab22" providerId="ADAL" clId="{56E9DFAE-DDAD-4FCA-8AED-56B2D15DB479}" dt="2026-02-18T08:59:28.898" v="21524" actId="47"/>
        <pc:sldMkLst>
          <pc:docMk/>
          <pc:sldMk cId="589641219" sldId="6104"/>
        </pc:sldMkLst>
      </pc:sldChg>
      <pc:sldChg chg="add del">
        <pc:chgData name="松浦英宗" userId="9b03fd3a-662f-49ff-9af1-1b93cf7aab22" providerId="ADAL" clId="{56E9DFAE-DDAD-4FCA-8AED-56B2D15DB479}" dt="2026-02-18T08:59:28.898" v="21524" actId="47"/>
        <pc:sldMkLst>
          <pc:docMk/>
          <pc:sldMk cId="60754747" sldId="6105"/>
        </pc:sldMkLst>
      </pc:sldChg>
      <pc:sldChg chg="add del">
        <pc:chgData name="松浦英宗" userId="9b03fd3a-662f-49ff-9af1-1b93cf7aab22" providerId="ADAL" clId="{56E9DFAE-DDAD-4FCA-8AED-56B2D15DB479}" dt="2026-02-18T08:59:28.898" v="21524" actId="47"/>
        <pc:sldMkLst>
          <pc:docMk/>
          <pc:sldMk cId="3839945558" sldId="6106"/>
        </pc:sldMkLst>
      </pc:sldChg>
      <pc:sldChg chg="addSp delSp modSp add del mod">
        <pc:chgData name="松浦英宗" userId="9b03fd3a-662f-49ff-9af1-1b93cf7aab22" providerId="ADAL" clId="{56E9DFAE-DDAD-4FCA-8AED-56B2D15DB479}" dt="2026-02-19T00:12:05.695" v="23772" actId="47"/>
        <pc:sldMkLst>
          <pc:docMk/>
          <pc:sldMk cId="3821156300" sldId="6107"/>
        </pc:sldMkLst>
        <pc:spChg chg="mod">
          <ac:chgData name="松浦英宗" userId="9b03fd3a-662f-49ff-9af1-1b93cf7aab22" providerId="ADAL" clId="{56E9DFAE-DDAD-4FCA-8AED-56B2D15DB479}" dt="2026-02-18T07:41:04.050" v="20387" actId="1036"/>
          <ac:spMkLst>
            <pc:docMk/>
            <pc:sldMk cId="3821156300" sldId="6107"/>
            <ac:spMk id="3" creationId="{0F14CE12-2A66-9B94-E6E7-D6C803A259F9}"/>
          </ac:spMkLst>
        </pc:spChg>
        <pc:spChg chg="mod">
          <ac:chgData name="松浦英宗" userId="9b03fd3a-662f-49ff-9af1-1b93cf7aab22" providerId="ADAL" clId="{56E9DFAE-DDAD-4FCA-8AED-56B2D15DB479}" dt="2026-02-18T07:41:04.050" v="20387" actId="1036"/>
          <ac:spMkLst>
            <pc:docMk/>
            <pc:sldMk cId="3821156300" sldId="6107"/>
            <ac:spMk id="4" creationId="{E9C03C72-C70A-B0A9-8493-9C81508A5C04}"/>
          </ac:spMkLst>
        </pc:spChg>
        <pc:spChg chg="mod">
          <ac:chgData name="松浦英宗" userId="9b03fd3a-662f-49ff-9af1-1b93cf7aab22" providerId="ADAL" clId="{56E9DFAE-DDAD-4FCA-8AED-56B2D15DB479}" dt="2026-02-18T07:52:09.978" v="20545" actId="165"/>
          <ac:spMkLst>
            <pc:docMk/>
            <pc:sldMk cId="3821156300" sldId="6107"/>
            <ac:spMk id="5" creationId="{A167DCAC-E9CD-2D8C-A0EA-B2981D45FF36}"/>
          </ac:spMkLst>
        </pc:spChg>
        <pc:spChg chg="mod">
          <ac:chgData name="松浦英宗" userId="9b03fd3a-662f-49ff-9af1-1b93cf7aab22" providerId="ADAL" clId="{56E9DFAE-DDAD-4FCA-8AED-56B2D15DB479}" dt="2026-02-18T07:52:09.978" v="20545" actId="165"/>
          <ac:spMkLst>
            <pc:docMk/>
            <pc:sldMk cId="3821156300" sldId="6107"/>
            <ac:spMk id="8" creationId="{48ABED65-8045-AD25-1784-EEB9D802A045}"/>
          </ac:spMkLst>
        </pc:spChg>
        <pc:spChg chg="mod">
          <ac:chgData name="松浦英宗" userId="9b03fd3a-662f-49ff-9af1-1b93cf7aab22" providerId="ADAL" clId="{56E9DFAE-DDAD-4FCA-8AED-56B2D15DB479}" dt="2026-02-18T07:52:09.978" v="20545" actId="165"/>
          <ac:spMkLst>
            <pc:docMk/>
            <pc:sldMk cId="3821156300" sldId="6107"/>
            <ac:spMk id="9" creationId="{7ECAD319-0DCD-BD4C-7E88-0A4385F4A408}"/>
          </ac:spMkLst>
        </pc:spChg>
        <pc:spChg chg="mod">
          <ac:chgData name="松浦英宗" userId="9b03fd3a-662f-49ff-9af1-1b93cf7aab22" providerId="ADAL" clId="{56E9DFAE-DDAD-4FCA-8AED-56B2D15DB479}" dt="2026-02-18T07:52:09.978" v="20545" actId="165"/>
          <ac:spMkLst>
            <pc:docMk/>
            <pc:sldMk cId="3821156300" sldId="6107"/>
            <ac:spMk id="10" creationId="{005EA4ED-7A24-6D4E-C6A7-9CB89D805E2B}"/>
          </ac:spMkLst>
        </pc:spChg>
        <pc:spChg chg="mod">
          <ac:chgData name="松浦英宗" userId="9b03fd3a-662f-49ff-9af1-1b93cf7aab22" providerId="ADAL" clId="{56E9DFAE-DDAD-4FCA-8AED-56B2D15DB479}" dt="2026-02-18T07:41:04.050" v="20387" actId="1036"/>
          <ac:spMkLst>
            <pc:docMk/>
            <pc:sldMk cId="3821156300" sldId="6107"/>
            <ac:spMk id="12" creationId="{F0C18F14-D548-CE3F-AE78-EFC869329BF0}"/>
          </ac:spMkLst>
        </pc:spChg>
        <pc:spChg chg="mod">
          <ac:chgData name="松浦英宗" userId="9b03fd3a-662f-49ff-9af1-1b93cf7aab22" providerId="ADAL" clId="{56E9DFAE-DDAD-4FCA-8AED-56B2D15DB479}" dt="2026-02-18T07:52:09.978" v="20545" actId="165"/>
          <ac:spMkLst>
            <pc:docMk/>
            <pc:sldMk cId="3821156300" sldId="6107"/>
            <ac:spMk id="13" creationId="{57D4D319-D60C-A197-B448-96BC84299C73}"/>
          </ac:spMkLst>
        </pc:spChg>
        <pc:spChg chg="mod">
          <ac:chgData name="松浦英宗" userId="9b03fd3a-662f-49ff-9af1-1b93cf7aab22" providerId="ADAL" clId="{56E9DFAE-DDAD-4FCA-8AED-56B2D15DB479}" dt="2026-02-18T07:40:35.028" v="20351" actId="14100"/>
          <ac:spMkLst>
            <pc:docMk/>
            <pc:sldMk cId="3821156300" sldId="6107"/>
            <ac:spMk id="14" creationId="{61F2D1B4-7650-CCD8-09A6-7440F97EE9B7}"/>
          </ac:spMkLst>
        </pc:spChg>
        <pc:spChg chg="mod">
          <ac:chgData name="松浦英宗" userId="9b03fd3a-662f-49ff-9af1-1b93cf7aab22" providerId="ADAL" clId="{56E9DFAE-DDAD-4FCA-8AED-56B2D15DB479}" dt="2026-02-18T07:42:25.061" v="20410"/>
          <ac:spMkLst>
            <pc:docMk/>
            <pc:sldMk cId="3821156300" sldId="6107"/>
            <ac:spMk id="20" creationId="{BE19DF8E-C804-3EE6-BEAA-969855A390CA}"/>
          </ac:spMkLst>
        </pc:spChg>
        <pc:spChg chg="mod">
          <ac:chgData name="松浦英宗" userId="9b03fd3a-662f-49ff-9af1-1b93cf7aab22" providerId="ADAL" clId="{56E9DFAE-DDAD-4FCA-8AED-56B2D15DB479}" dt="2026-02-18T07:52:09.978" v="20545" actId="165"/>
          <ac:spMkLst>
            <pc:docMk/>
            <pc:sldMk cId="3821156300" sldId="6107"/>
            <ac:spMk id="21" creationId="{EDABDFEF-D800-AF9A-69E4-DB9E93A650F2}"/>
          </ac:spMkLst>
        </pc:spChg>
        <pc:spChg chg="mod">
          <ac:chgData name="松浦英宗" userId="9b03fd3a-662f-49ff-9af1-1b93cf7aab22" providerId="ADAL" clId="{56E9DFAE-DDAD-4FCA-8AED-56B2D15DB479}" dt="2026-02-18T07:52:09.978" v="20545" actId="165"/>
          <ac:spMkLst>
            <pc:docMk/>
            <pc:sldMk cId="3821156300" sldId="6107"/>
            <ac:spMk id="22" creationId="{24B929B8-C03E-E1E1-CDE8-6FFCA8930640}"/>
          </ac:spMkLst>
        </pc:spChg>
        <pc:spChg chg="mod">
          <ac:chgData name="松浦英宗" userId="9b03fd3a-662f-49ff-9af1-1b93cf7aab22" providerId="ADAL" clId="{56E9DFAE-DDAD-4FCA-8AED-56B2D15DB479}" dt="2026-02-18T07:42:13.657" v="20406"/>
          <ac:spMkLst>
            <pc:docMk/>
            <pc:sldMk cId="3821156300" sldId="6107"/>
            <ac:spMk id="23" creationId="{61F61541-9466-58EF-2BAD-8136A0ED7F88}"/>
          </ac:spMkLst>
        </pc:spChg>
        <pc:spChg chg="mod">
          <ac:chgData name="松浦英宗" userId="9b03fd3a-662f-49ff-9af1-1b93cf7aab22" providerId="ADAL" clId="{56E9DFAE-DDAD-4FCA-8AED-56B2D15DB479}" dt="2026-02-18T07:52:09.978" v="20545" actId="165"/>
          <ac:spMkLst>
            <pc:docMk/>
            <pc:sldMk cId="3821156300" sldId="6107"/>
            <ac:spMk id="24" creationId="{9D88B322-8748-BFF5-1A5A-6A4A9EFDA70C}"/>
          </ac:spMkLst>
        </pc:spChg>
        <pc:spChg chg="mod">
          <ac:chgData name="松浦英宗" userId="9b03fd3a-662f-49ff-9af1-1b93cf7aab22" providerId="ADAL" clId="{56E9DFAE-DDAD-4FCA-8AED-56B2D15DB479}" dt="2026-02-18T07:52:09.978" v="20545" actId="165"/>
          <ac:spMkLst>
            <pc:docMk/>
            <pc:sldMk cId="3821156300" sldId="6107"/>
            <ac:spMk id="25" creationId="{8F53F486-745F-A4C7-2035-3DCDFE036717}"/>
          </ac:spMkLst>
        </pc:spChg>
        <pc:spChg chg="mod">
          <ac:chgData name="松浦英宗" userId="9b03fd3a-662f-49ff-9af1-1b93cf7aab22" providerId="ADAL" clId="{56E9DFAE-DDAD-4FCA-8AED-56B2D15DB479}" dt="2026-02-18T07:52:09.978" v="20545" actId="165"/>
          <ac:spMkLst>
            <pc:docMk/>
            <pc:sldMk cId="3821156300" sldId="6107"/>
            <ac:spMk id="26" creationId="{C15FAA99-E3B4-A4C5-108E-3DCEBB708267}"/>
          </ac:spMkLst>
        </pc:spChg>
        <pc:spChg chg="mod">
          <ac:chgData name="松浦英宗" userId="9b03fd3a-662f-49ff-9af1-1b93cf7aab22" providerId="ADAL" clId="{56E9DFAE-DDAD-4FCA-8AED-56B2D15DB479}" dt="2026-02-18T07:41:43.538" v="20396"/>
          <ac:spMkLst>
            <pc:docMk/>
            <pc:sldMk cId="3821156300" sldId="6107"/>
            <ac:spMk id="27" creationId="{F60EB318-EF4A-39AE-AE04-CAE250E40E74}"/>
          </ac:spMkLst>
        </pc:spChg>
        <pc:spChg chg="mod">
          <ac:chgData name="松浦英宗" userId="9b03fd3a-662f-49ff-9af1-1b93cf7aab22" providerId="ADAL" clId="{56E9DFAE-DDAD-4FCA-8AED-56B2D15DB479}" dt="2026-02-18T07:41:56.812" v="20400"/>
          <ac:spMkLst>
            <pc:docMk/>
            <pc:sldMk cId="3821156300" sldId="6107"/>
            <ac:spMk id="28" creationId="{0B25605A-CD74-50B6-496E-D47AED516229}"/>
          </ac:spMkLst>
        </pc:spChg>
        <pc:grpChg chg="add mod">
          <ac:chgData name="松浦英宗" userId="9b03fd3a-662f-49ff-9af1-1b93cf7aab22" providerId="ADAL" clId="{56E9DFAE-DDAD-4FCA-8AED-56B2D15DB479}" dt="2026-02-18T07:41:12.657" v="20394" actId="14100"/>
          <ac:grpSpMkLst>
            <pc:docMk/>
            <pc:sldMk cId="3821156300" sldId="6107"/>
            <ac:grpSpMk id="2" creationId="{50A50D60-9B5B-5A37-4EE1-C58ED9918ED7}"/>
          </ac:grpSpMkLst>
        </pc:grpChg>
        <pc:grpChg chg="mod">
          <ac:chgData name="松浦英宗" userId="9b03fd3a-662f-49ff-9af1-1b93cf7aab22" providerId="ADAL" clId="{56E9DFAE-DDAD-4FCA-8AED-56B2D15DB479}" dt="2026-02-18T07:53:49.026" v="20554" actId="164"/>
          <ac:grpSpMkLst>
            <pc:docMk/>
            <pc:sldMk cId="3821156300" sldId="6107"/>
            <ac:grpSpMk id="6" creationId="{7B03E665-57AE-25FA-D66D-2C99721C3CBA}"/>
          </ac:grpSpMkLst>
        </pc:grpChg>
        <pc:grpChg chg="mod">
          <ac:chgData name="松浦英宗" userId="9b03fd3a-662f-49ff-9af1-1b93cf7aab22" providerId="ADAL" clId="{56E9DFAE-DDAD-4FCA-8AED-56B2D15DB479}" dt="2026-02-18T07:53:49.026" v="20554" actId="164"/>
          <ac:grpSpMkLst>
            <pc:docMk/>
            <pc:sldMk cId="3821156300" sldId="6107"/>
            <ac:grpSpMk id="7" creationId="{6F561A0A-5DB6-D4E2-5F73-6D2E28A52DCB}"/>
          </ac:grpSpMkLst>
        </pc:grpChg>
        <pc:grpChg chg="mod">
          <ac:chgData name="松浦英宗" userId="9b03fd3a-662f-49ff-9af1-1b93cf7aab22" providerId="ADAL" clId="{56E9DFAE-DDAD-4FCA-8AED-56B2D15DB479}" dt="2026-02-18T07:53:49.026" v="20554" actId="164"/>
          <ac:grpSpMkLst>
            <pc:docMk/>
            <pc:sldMk cId="3821156300" sldId="6107"/>
            <ac:grpSpMk id="11" creationId="{162395DA-9B7A-E47C-F4D2-49F82F572245}"/>
          </ac:grpSpMkLst>
        </pc:grpChg>
        <pc:grpChg chg="mod">
          <ac:chgData name="松浦英宗" userId="9b03fd3a-662f-49ff-9af1-1b93cf7aab22" providerId="ADAL" clId="{56E9DFAE-DDAD-4FCA-8AED-56B2D15DB479}" dt="2026-02-18T07:41:12.657" v="20394" actId="14100"/>
          <ac:grpSpMkLst>
            <pc:docMk/>
            <pc:sldMk cId="3821156300" sldId="6107"/>
            <ac:grpSpMk id="15" creationId="{13D8D7C6-73EF-736D-1C44-9C75FF64AE93}"/>
          </ac:grpSpMkLst>
        </pc:grpChg>
        <pc:grpChg chg="mod">
          <ac:chgData name="松浦英宗" userId="9b03fd3a-662f-49ff-9af1-1b93cf7aab22" providerId="ADAL" clId="{56E9DFAE-DDAD-4FCA-8AED-56B2D15DB479}" dt="2026-02-18T07:53:49.026" v="20554" actId="164"/>
          <ac:grpSpMkLst>
            <pc:docMk/>
            <pc:sldMk cId="3821156300" sldId="6107"/>
            <ac:grpSpMk id="17" creationId="{B34AB40B-C316-2C14-6E2C-FD55BD78640A}"/>
          </ac:grpSpMkLst>
        </pc:grpChg>
        <pc:grpChg chg="del">
          <ac:chgData name="松浦英宗" userId="9b03fd3a-662f-49ff-9af1-1b93cf7aab22" providerId="ADAL" clId="{56E9DFAE-DDAD-4FCA-8AED-56B2D15DB479}" dt="2026-02-18T07:53:21.416" v="20548" actId="478"/>
          <ac:grpSpMkLst>
            <pc:docMk/>
            <pc:sldMk cId="3821156300" sldId="6107"/>
            <ac:grpSpMk id="18" creationId="{8E20E287-A956-E9AA-5CF4-98707FD19052}"/>
          </ac:grpSpMkLst>
        </pc:grpChg>
        <pc:grpChg chg="del">
          <ac:chgData name="松浦英宗" userId="9b03fd3a-662f-49ff-9af1-1b93cf7aab22" providerId="ADAL" clId="{56E9DFAE-DDAD-4FCA-8AED-56B2D15DB479}" dt="2026-02-18T07:53:21.416" v="20548" actId="478"/>
          <ac:grpSpMkLst>
            <pc:docMk/>
            <pc:sldMk cId="3821156300" sldId="6107"/>
            <ac:grpSpMk id="19" creationId="{8B661E50-FF4A-2796-A97C-474789B29BA9}"/>
          </ac:grpSpMkLst>
        </pc:grpChg>
        <pc:grpChg chg="add mod">
          <ac:chgData name="松浦英宗" userId="9b03fd3a-662f-49ff-9af1-1b93cf7aab22" providerId="ADAL" clId="{56E9DFAE-DDAD-4FCA-8AED-56B2D15DB479}" dt="2026-02-18T08:19:14.887" v="20959" actId="553"/>
          <ac:grpSpMkLst>
            <pc:docMk/>
            <pc:sldMk cId="3821156300" sldId="6107"/>
            <ac:grpSpMk id="29" creationId="{42C86609-38EA-4FD7-AE59-A1BF5562C57F}"/>
          </ac:grpSpMkLst>
        </pc:grpChg>
        <pc:picChg chg="add mod">
          <ac:chgData name="松浦英宗" userId="9b03fd3a-662f-49ff-9af1-1b93cf7aab22" providerId="ADAL" clId="{56E9DFAE-DDAD-4FCA-8AED-56B2D15DB479}" dt="2026-02-18T08:19:38.218" v="21063" actId="1037"/>
          <ac:picMkLst>
            <pc:docMk/>
            <pc:sldMk cId="3821156300" sldId="6107"/>
            <ac:picMk id="30" creationId="{60748845-F886-65DE-EC51-39F62D100286}"/>
          </ac:picMkLst>
        </pc:picChg>
        <pc:picChg chg="add mod">
          <ac:chgData name="松浦英宗" userId="9b03fd3a-662f-49ff-9af1-1b93cf7aab22" providerId="ADAL" clId="{56E9DFAE-DDAD-4FCA-8AED-56B2D15DB479}" dt="2026-02-18T08:19:38.218" v="21063" actId="1037"/>
          <ac:picMkLst>
            <pc:docMk/>
            <pc:sldMk cId="3821156300" sldId="6107"/>
            <ac:picMk id="31" creationId="{719FDA12-23F6-7E0D-8CBA-1E8012BFEEC6}"/>
          </ac:picMkLst>
        </pc:picChg>
        <pc:picChg chg="add mod">
          <ac:chgData name="松浦英宗" userId="9b03fd3a-662f-49ff-9af1-1b93cf7aab22" providerId="ADAL" clId="{56E9DFAE-DDAD-4FCA-8AED-56B2D15DB479}" dt="2026-02-18T08:19:38.218" v="21063" actId="1037"/>
          <ac:picMkLst>
            <pc:docMk/>
            <pc:sldMk cId="3821156300" sldId="6107"/>
            <ac:picMk id="32" creationId="{5AA74ABD-2344-48F6-6481-E8D287B5413F}"/>
          </ac:picMkLst>
        </pc:picChg>
        <pc:picChg chg="add mod">
          <ac:chgData name="松浦英宗" userId="9b03fd3a-662f-49ff-9af1-1b93cf7aab22" providerId="ADAL" clId="{56E9DFAE-DDAD-4FCA-8AED-56B2D15DB479}" dt="2026-02-18T08:19:38.218" v="21063" actId="1037"/>
          <ac:picMkLst>
            <pc:docMk/>
            <pc:sldMk cId="3821156300" sldId="6107"/>
            <ac:picMk id="33" creationId="{7AA3EF22-DE96-6562-FEEA-138A5933D5B3}"/>
          </ac:picMkLst>
        </pc:picChg>
      </pc:sldChg>
      <pc:sldChg chg="addSp delSp modSp add del mod">
        <pc:chgData name="松浦英宗" userId="9b03fd3a-662f-49ff-9af1-1b93cf7aab22" providerId="ADAL" clId="{56E9DFAE-DDAD-4FCA-8AED-56B2D15DB479}" dt="2026-02-19T00:12:05.695" v="23772" actId="47"/>
        <pc:sldMkLst>
          <pc:docMk/>
          <pc:sldMk cId="3198592949" sldId="6108"/>
        </pc:sldMkLst>
        <pc:spChg chg="mod topLvl">
          <ac:chgData name="松浦英宗" userId="9b03fd3a-662f-49ff-9af1-1b93cf7aab22" providerId="ADAL" clId="{56E9DFAE-DDAD-4FCA-8AED-56B2D15DB479}" dt="2026-02-18T08:24:00.922" v="21154" actId="1036"/>
          <ac:spMkLst>
            <pc:docMk/>
            <pc:sldMk cId="3198592949" sldId="6108"/>
            <ac:spMk id="3" creationId="{E862427E-1597-C242-91A6-AC7A0B64DC8D}"/>
          </ac:spMkLst>
        </pc:spChg>
        <pc:spChg chg="mod topLvl">
          <ac:chgData name="松浦英宗" userId="9b03fd3a-662f-49ff-9af1-1b93cf7aab22" providerId="ADAL" clId="{56E9DFAE-DDAD-4FCA-8AED-56B2D15DB479}" dt="2026-02-18T08:24:00.922" v="21154" actId="1036"/>
          <ac:spMkLst>
            <pc:docMk/>
            <pc:sldMk cId="3198592949" sldId="6108"/>
            <ac:spMk id="4" creationId="{C049EB5D-C2DB-3B03-65F0-889A3F7A4794}"/>
          </ac:spMkLst>
        </pc:spChg>
        <pc:spChg chg="mod topLvl">
          <ac:chgData name="松浦英宗" userId="9b03fd3a-662f-49ff-9af1-1b93cf7aab22" providerId="ADAL" clId="{56E9DFAE-DDAD-4FCA-8AED-56B2D15DB479}" dt="2026-02-18T08:24:00.922" v="21154" actId="1036"/>
          <ac:spMkLst>
            <pc:docMk/>
            <pc:sldMk cId="3198592949" sldId="6108"/>
            <ac:spMk id="5" creationId="{E07C7557-F540-E07C-CBC9-72A9768BE429}"/>
          </ac:spMkLst>
        </pc:spChg>
        <pc:spChg chg="mod topLvl">
          <ac:chgData name="松浦英宗" userId="9b03fd3a-662f-49ff-9af1-1b93cf7aab22" providerId="ADAL" clId="{56E9DFAE-DDAD-4FCA-8AED-56B2D15DB479}" dt="2026-02-18T08:24:00.922" v="21154" actId="1036"/>
          <ac:spMkLst>
            <pc:docMk/>
            <pc:sldMk cId="3198592949" sldId="6108"/>
            <ac:spMk id="8" creationId="{50C4F83D-92EC-2E4F-1412-261663F17619}"/>
          </ac:spMkLst>
        </pc:spChg>
        <pc:spChg chg="mod topLvl">
          <ac:chgData name="松浦英宗" userId="9b03fd3a-662f-49ff-9af1-1b93cf7aab22" providerId="ADAL" clId="{56E9DFAE-DDAD-4FCA-8AED-56B2D15DB479}" dt="2026-02-18T08:24:00.922" v="21154" actId="1036"/>
          <ac:spMkLst>
            <pc:docMk/>
            <pc:sldMk cId="3198592949" sldId="6108"/>
            <ac:spMk id="9" creationId="{6FD5AAD9-C296-59C9-0FCC-B03520D9F8C7}"/>
          </ac:spMkLst>
        </pc:spChg>
        <pc:spChg chg="mod topLvl">
          <ac:chgData name="松浦英宗" userId="9b03fd3a-662f-49ff-9af1-1b93cf7aab22" providerId="ADAL" clId="{56E9DFAE-DDAD-4FCA-8AED-56B2D15DB479}" dt="2026-02-18T08:24:00.922" v="21154" actId="1036"/>
          <ac:spMkLst>
            <pc:docMk/>
            <pc:sldMk cId="3198592949" sldId="6108"/>
            <ac:spMk id="10" creationId="{B409088C-37E7-0EBF-9D34-97DB08D90E60}"/>
          </ac:spMkLst>
        </pc:spChg>
        <pc:spChg chg="mod topLvl">
          <ac:chgData name="松浦英宗" userId="9b03fd3a-662f-49ff-9af1-1b93cf7aab22" providerId="ADAL" clId="{56E9DFAE-DDAD-4FCA-8AED-56B2D15DB479}" dt="2026-02-18T08:24:00.922" v="21154" actId="1036"/>
          <ac:spMkLst>
            <pc:docMk/>
            <pc:sldMk cId="3198592949" sldId="6108"/>
            <ac:spMk id="12" creationId="{A43CF9B4-4879-E92B-B800-4014C2F756EA}"/>
          </ac:spMkLst>
        </pc:spChg>
        <pc:spChg chg="mod topLvl">
          <ac:chgData name="松浦英宗" userId="9b03fd3a-662f-49ff-9af1-1b93cf7aab22" providerId="ADAL" clId="{56E9DFAE-DDAD-4FCA-8AED-56B2D15DB479}" dt="2026-02-18T08:24:00.922" v="21154" actId="1036"/>
          <ac:spMkLst>
            <pc:docMk/>
            <pc:sldMk cId="3198592949" sldId="6108"/>
            <ac:spMk id="13" creationId="{37619C18-6BEC-B269-6FEC-183D68916C51}"/>
          </ac:spMkLst>
        </pc:spChg>
        <pc:spChg chg="mod topLvl">
          <ac:chgData name="松浦英宗" userId="9b03fd3a-662f-49ff-9af1-1b93cf7aab22" providerId="ADAL" clId="{56E9DFAE-DDAD-4FCA-8AED-56B2D15DB479}" dt="2026-02-18T08:24:00.922" v="21154" actId="1036"/>
          <ac:spMkLst>
            <pc:docMk/>
            <pc:sldMk cId="3198592949" sldId="6108"/>
            <ac:spMk id="14" creationId="{18E0D934-517A-483D-AADA-2DA842BFDE74}"/>
          </ac:spMkLst>
        </pc:spChg>
        <pc:grpChg chg="mod">
          <ac:chgData name="松浦英宗" userId="9b03fd3a-662f-49ff-9af1-1b93cf7aab22" providerId="ADAL" clId="{56E9DFAE-DDAD-4FCA-8AED-56B2D15DB479}" dt="2026-02-18T08:23:45.562" v="21123" actId="12788"/>
          <ac:grpSpMkLst>
            <pc:docMk/>
            <pc:sldMk cId="3198592949" sldId="6108"/>
            <ac:grpSpMk id="6" creationId="{3407B41D-FAA5-887B-C8EC-C4932254C693}"/>
          </ac:grpSpMkLst>
        </pc:grpChg>
        <pc:grpChg chg="del mod">
          <ac:chgData name="松浦英宗" userId="9b03fd3a-662f-49ff-9af1-1b93cf7aab22" providerId="ADAL" clId="{56E9DFAE-DDAD-4FCA-8AED-56B2D15DB479}" dt="2026-02-18T08:23:52.610" v="21126" actId="165"/>
          <ac:grpSpMkLst>
            <pc:docMk/>
            <pc:sldMk cId="3198592949" sldId="6108"/>
            <ac:grpSpMk id="7" creationId="{6E165DA9-117E-73CD-F683-690BAC3C3B5B}"/>
          </ac:grpSpMkLst>
        </pc:grpChg>
        <pc:grpChg chg="mod">
          <ac:chgData name="松浦英宗" userId="9b03fd3a-662f-49ff-9af1-1b93cf7aab22" providerId="ADAL" clId="{56E9DFAE-DDAD-4FCA-8AED-56B2D15DB479}" dt="2026-02-18T08:23:50.224" v="21125" actId="12788"/>
          <ac:grpSpMkLst>
            <pc:docMk/>
            <pc:sldMk cId="3198592949" sldId="6108"/>
            <ac:grpSpMk id="11" creationId="{0A9DD879-A2E0-F525-1752-0E3A610B92D1}"/>
          </ac:grpSpMkLst>
        </pc:grpChg>
        <pc:grpChg chg="del">
          <ac:chgData name="松浦英宗" userId="9b03fd3a-662f-49ff-9af1-1b93cf7aab22" providerId="ADAL" clId="{56E9DFAE-DDAD-4FCA-8AED-56B2D15DB479}" dt="2026-02-18T08:23:42.676" v="21122" actId="165"/>
          <ac:grpSpMkLst>
            <pc:docMk/>
            <pc:sldMk cId="3198592949" sldId="6108"/>
            <ac:grpSpMk id="15" creationId="{35D1ED58-67C6-2EAF-A633-AAAD032EDCF5}"/>
          </ac:grpSpMkLst>
        </pc:grpChg>
        <pc:picChg chg="add mod">
          <ac:chgData name="松浦英宗" userId="9b03fd3a-662f-49ff-9af1-1b93cf7aab22" providerId="ADAL" clId="{56E9DFAE-DDAD-4FCA-8AED-56B2D15DB479}" dt="2026-02-18T08:24:09.350" v="21157" actId="1035"/>
          <ac:picMkLst>
            <pc:docMk/>
            <pc:sldMk cId="3198592949" sldId="6108"/>
            <ac:picMk id="2" creationId="{BDC36013-0E72-CE74-AB44-24572F1DF126}"/>
          </ac:picMkLst>
        </pc:picChg>
        <pc:picChg chg="add mod">
          <ac:chgData name="松浦英宗" userId="9b03fd3a-662f-49ff-9af1-1b93cf7aab22" providerId="ADAL" clId="{56E9DFAE-DDAD-4FCA-8AED-56B2D15DB479}" dt="2026-02-18T08:24:09.350" v="21157" actId="1035"/>
          <ac:picMkLst>
            <pc:docMk/>
            <pc:sldMk cId="3198592949" sldId="6108"/>
            <ac:picMk id="17" creationId="{27250542-2FBA-922D-4547-17AF6736140A}"/>
          </ac:picMkLst>
        </pc:picChg>
        <pc:picChg chg="add mod">
          <ac:chgData name="松浦英宗" userId="9b03fd3a-662f-49ff-9af1-1b93cf7aab22" providerId="ADAL" clId="{56E9DFAE-DDAD-4FCA-8AED-56B2D15DB479}" dt="2026-02-18T08:24:03.722" v="21155" actId="1076"/>
          <ac:picMkLst>
            <pc:docMk/>
            <pc:sldMk cId="3198592949" sldId="6108"/>
            <ac:picMk id="18" creationId="{8905D4DD-B358-9213-9C8F-C58BE8F88D25}"/>
          </ac:picMkLst>
        </pc:picChg>
      </pc:sldChg>
      <pc:sldChg chg="addSp modSp add del mod">
        <pc:chgData name="松浦英宗" userId="9b03fd3a-662f-49ff-9af1-1b93cf7aab22" providerId="ADAL" clId="{56E9DFAE-DDAD-4FCA-8AED-56B2D15DB479}" dt="2026-02-19T00:12:05.695" v="23772" actId="47"/>
        <pc:sldMkLst>
          <pc:docMk/>
          <pc:sldMk cId="1223414728" sldId="6109"/>
        </pc:sldMkLst>
        <pc:spChg chg="mod">
          <ac:chgData name="松浦英宗" userId="9b03fd3a-662f-49ff-9af1-1b93cf7aab22" providerId="ADAL" clId="{56E9DFAE-DDAD-4FCA-8AED-56B2D15DB479}" dt="2026-02-18T07:44:28.790" v="20454" actId="1035"/>
          <ac:spMkLst>
            <pc:docMk/>
            <pc:sldMk cId="1223414728" sldId="6109"/>
            <ac:spMk id="3" creationId="{199E2814-2E1D-4953-AE13-806A3A1FB3C6}"/>
          </ac:spMkLst>
        </pc:spChg>
        <pc:spChg chg="mod">
          <ac:chgData name="松浦英宗" userId="9b03fd3a-662f-49ff-9af1-1b93cf7aab22" providerId="ADAL" clId="{56E9DFAE-DDAD-4FCA-8AED-56B2D15DB479}" dt="2026-02-18T07:44:28.790" v="20454" actId="1035"/>
          <ac:spMkLst>
            <pc:docMk/>
            <pc:sldMk cId="1223414728" sldId="6109"/>
            <ac:spMk id="4" creationId="{E41672EC-7141-95CE-47B2-4C94E28709BD}"/>
          </ac:spMkLst>
        </pc:spChg>
        <pc:spChg chg="mod">
          <ac:chgData name="松浦英宗" userId="9b03fd3a-662f-49ff-9af1-1b93cf7aab22" providerId="ADAL" clId="{56E9DFAE-DDAD-4FCA-8AED-56B2D15DB479}" dt="2026-02-18T07:54:47.402" v="20576" actId="1035"/>
          <ac:spMkLst>
            <pc:docMk/>
            <pc:sldMk cId="1223414728" sldId="6109"/>
            <ac:spMk id="5" creationId="{2AD5A25E-2ECF-69BB-B241-9769F4B98B2F}"/>
          </ac:spMkLst>
        </pc:spChg>
        <pc:spChg chg="mod">
          <ac:chgData name="松浦英宗" userId="9b03fd3a-662f-49ff-9af1-1b93cf7aab22" providerId="ADAL" clId="{56E9DFAE-DDAD-4FCA-8AED-56B2D15DB479}" dt="2026-02-18T08:24:52.573" v="21167" actId="1076"/>
          <ac:spMkLst>
            <pc:docMk/>
            <pc:sldMk cId="1223414728" sldId="6109"/>
            <ac:spMk id="8" creationId="{521F496F-4D43-473F-3703-0D11C1811DFF}"/>
          </ac:spMkLst>
        </pc:spChg>
        <pc:spChg chg="mod">
          <ac:chgData name="松浦英宗" userId="9b03fd3a-662f-49ff-9af1-1b93cf7aab22" providerId="ADAL" clId="{56E9DFAE-DDAD-4FCA-8AED-56B2D15DB479}" dt="2026-02-18T08:24:52.573" v="21167" actId="1076"/>
          <ac:spMkLst>
            <pc:docMk/>
            <pc:sldMk cId="1223414728" sldId="6109"/>
            <ac:spMk id="9" creationId="{75593F5A-815B-E11E-979C-C7CF9E0C8B67}"/>
          </ac:spMkLst>
        </pc:spChg>
        <pc:spChg chg="mod">
          <ac:chgData name="松浦英宗" userId="9b03fd3a-662f-49ff-9af1-1b93cf7aab22" providerId="ADAL" clId="{56E9DFAE-DDAD-4FCA-8AED-56B2D15DB479}" dt="2026-02-18T08:24:52.573" v="21167" actId="1076"/>
          <ac:spMkLst>
            <pc:docMk/>
            <pc:sldMk cId="1223414728" sldId="6109"/>
            <ac:spMk id="10" creationId="{F36BD821-F454-DF21-CBFB-B171AAA96570}"/>
          </ac:spMkLst>
        </pc:spChg>
        <pc:picChg chg="add mod">
          <ac:chgData name="松浦英宗" userId="9b03fd3a-662f-49ff-9af1-1b93cf7aab22" providerId="ADAL" clId="{56E9DFAE-DDAD-4FCA-8AED-56B2D15DB479}" dt="2026-02-18T08:24:38.957" v="21165" actId="14100"/>
          <ac:picMkLst>
            <pc:docMk/>
            <pc:sldMk cId="1223414728" sldId="6109"/>
            <ac:picMk id="2" creationId="{F27A75F0-ED18-14DE-17E1-5DD301F63549}"/>
          </ac:picMkLst>
        </pc:picChg>
        <pc:picChg chg="add mod">
          <ac:chgData name="松浦英宗" userId="9b03fd3a-662f-49ff-9af1-1b93cf7aab22" providerId="ADAL" clId="{56E9DFAE-DDAD-4FCA-8AED-56B2D15DB479}" dt="2026-02-18T08:24:52.573" v="21167" actId="1076"/>
          <ac:picMkLst>
            <pc:docMk/>
            <pc:sldMk cId="1223414728" sldId="6109"/>
            <ac:picMk id="6" creationId="{8B78B51B-9E8B-4A3E-247F-7353D0E67614}"/>
          </ac:picMkLst>
        </pc:picChg>
      </pc:sldChg>
      <pc:sldChg chg="addSp delSp modSp add del mod">
        <pc:chgData name="松浦英宗" userId="9b03fd3a-662f-49ff-9af1-1b93cf7aab22" providerId="ADAL" clId="{56E9DFAE-DDAD-4FCA-8AED-56B2D15DB479}" dt="2026-02-18T09:11:44.645" v="21538" actId="47"/>
        <pc:sldMkLst>
          <pc:docMk/>
          <pc:sldMk cId="441661080" sldId="6110"/>
        </pc:sldMkLst>
        <pc:spChg chg="mod topLvl">
          <ac:chgData name="松浦英宗" userId="9b03fd3a-662f-49ff-9af1-1b93cf7aab22" providerId="ADAL" clId="{56E9DFAE-DDAD-4FCA-8AED-56B2D15DB479}" dt="2026-02-18T07:46:21.107" v="20493" actId="164"/>
          <ac:spMkLst>
            <pc:docMk/>
            <pc:sldMk cId="441661080" sldId="6110"/>
            <ac:spMk id="3" creationId="{018E1081-8D70-C3EA-BC68-8DD752563351}"/>
          </ac:spMkLst>
        </pc:spChg>
        <pc:spChg chg="mod topLvl">
          <ac:chgData name="松浦英宗" userId="9b03fd3a-662f-49ff-9af1-1b93cf7aab22" providerId="ADAL" clId="{56E9DFAE-DDAD-4FCA-8AED-56B2D15DB479}" dt="2026-02-18T07:46:21.107" v="20493" actId="164"/>
          <ac:spMkLst>
            <pc:docMk/>
            <pc:sldMk cId="441661080" sldId="6110"/>
            <ac:spMk id="4" creationId="{544BC8A6-F6A9-5BE0-22B0-33711BD0B6D3}"/>
          </ac:spMkLst>
        </pc:spChg>
        <pc:spChg chg="mod topLvl">
          <ac:chgData name="松浦英宗" userId="9b03fd3a-662f-49ff-9af1-1b93cf7aab22" providerId="ADAL" clId="{56E9DFAE-DDAD-4FCA-8AED-56B2D15DB479}" dt="2026-02-18T08:23:05.616" v="21114" actId="14100"/>
          <ac:spMkLst>
            <pc:docMk/>
            <pc:sldMk cId="441661080" sldId="6110"/>
            <ac:spMk id="5" creationId="{4423B5A7-F3A4-9783-557F-FCDD3CBE61E4}"/>
          </ac:spMkLst>
        </pc:spChg>
        <pc:spChg chg="mod topLvl">
          <ac:chgData name="松浦英宗" userId="9b03fd3a-662f-49ff-9af1-1b93cf7aab22" providerId="ADAL" clId="{56E9DFAE-DDAD-4FCA-8AED-56B2D15DB479}" dt="2026-02-18T07:46:18.811" v="20492" actId="164"/>
          <ac:spMkLst>
            <pc:docMk/>
            <pc:sldMk cId="441661080" sldId="6110"/>
            <ac:spMk id="8" creationId="{341C0FDD-A9E3-6400-F131-7F1878D8DF4C}"/>
          </ac:spMkLst>
        </pc:spChg>
        <pc:spChg chg="mod topLvl">
          <ac:chgData name="松浦英宗" userId="9b03fd3a-662f-49ff-9af1-1b93cf7aab22" providerId="ADAL" clId="{56E9DFAE-DDAD-4FCA-8AED-56B2D15DB479}" dt="2026-02-18T07:46:18.811" v="20492" actId="164"/>
          <ac:spMkLst>
            <pc:docMk/>
            <pc:sldMk cId="441661080" sldId="6110"/>
            <ac:spMk id="9" creationId="{CEB97023-5962-4F42-60B6-95505AB39C33}"/>
          </ac:spMkLst>
        </pc:spChg>
        <pc:spChg chg="mod topLvl">
          <ac:chgData name="松浦英宗" userId="9b03fd3a-662f-49ff-9af1-1b93cf7aab22" providerId="ADAL" clId="{56E9DFAE-DDAD-4FCA-8AED-56B2D15DB479}" dt="2026-02-18T08:23:05.616" v="21114" actId="14100"/>
          <ac:spMkLst>
            <pc:docMk/>
            <pc:sldMk cId="441661080" sldId="6110"/>
            <ac:spMk id="10" creationId="{6AD27A64-7C0D-E24F-F981-679B3EFFF016}"/>
          </ac:spMkLst>
        </pc:spChg>
        <pc:spChg chg="mod topLvl">
          <ac:chgData name="松浦英宗" userId="9b03fd3a-662f-49ff-9af1-1b93cf7aab22" providerId="ADAL" clId="{56E9DFAE-DDAD-4FCA-8AED-56B2D15DB479}" dt="2026-02-18T07:46:16.378" v="20491" actId="164"/>
          <ac:spMkLst>
            <pc:docMk/>
            <pc:sldMk cId="441661080" sldId="6110"/>
            <ac:spMk id="12" creationId="{1041F5BF-C224-2736-F76D-86C56487ACB1}"/>
          </ac:spMkLst>
        </pc:spChg>
        <pc:spChg chg="mod topLvl">
          <ac:chgData name="松浦英宗" userId="9b03fd3a-662f-49ff-9af1-1b93cf7aab22" providerId="ADAL" clId="{56E9DFAE-DDAD-4FCA-8AED-56B2D15DB479}" dt="2026-02-18T07:46:16.378" v="20491" actId="164"/>
          <ac:spMkLst>
            <pc:docMk/>
            <pc:sldMk cId="441661080" sldId="6110"/>
            <ac:spMk id="13" creationId="{4CB71934-6583-8994-47B2-6CACC5469748}"/>
          </ac:spMkLst>
        </pc:spChg>
        <pc:spChg chg="mod topLvl">
          <ac:chgData name="松浦英宗" userId="9b03fd3a-662f-49ff-9af1-1b93cf7aab22" providerId="ADAL" clId="{56E9DFAE-DDAD-4FCA-8AED-56B2D15DB479}" dt="2026-02-18T08:23:05.616" v="21114" actId="14100"/>
          <ac:spMkLst>
            <pc:docMk/>
            <pc:sldMk cId="441661080" sldId="6110"/>
            <ac:spMk id="14" creationId="{B2CD2BC0-D513-02E4-8515-FDD52A7D3B8A}"/>
          </ac:spMkLst>
        </pc:spChg>
        <pc:grpChg chg="add del mod">
          <ac:chgData name="松浦英宗" userId="9b03fd3a-662f-49ff-9af1-1b93cf7aab22" providerId="ADAL" clId="{56E9DFAE-DDAD-4FCA-8AED-56B2D15DB479}" dt="2026-02-18T07:45:34.547" v="20485" actId="165"/>
          <ac:grpSpMkLst>
            <pc:docMk/>
            <pc:sldMk cId="441661080" sldId="6110"/>
            <ac:grpSpMk id="2" creationId="{3D0D7040-7774-1A3C-488C-3562D4543493}"/>
          </ac:grpSpMkLst>
        </pc:grpChg>
        <pc:grpChg chg="mod">
          <ac:chgData name="松浦英宗" userId="9b03fd3a-662f-49ff-9af1-1b93cf7aab22" providerId="ADAL" clId="{56E9DFAE-DDAD-4FCA-8AED-56B2D15DB479}" dt="2026-02-18T07:45:02.723" v="20463" actId="14100"/>
          <ac:grpSpMkLst>
            <pc:docMk/>
            <pc:sldMk cId="441661080" sldId="6110"/>
            <ac:grpSpMk id="6" creationId="{83FB30C6-DFFC-E984-AD24-C290F4930290}"/>
          </ac:grpSpMkLst>
        </pc:grpChg>
        <pc:grpChg chg="mod topLvl">
          <ac:chgData name="松浦英宗" userId="9b03fd3a-662f-49ff-9af1-1b93cf7aab22" providerId="ADAL" clId="{56E9DFAE-DDAD-4FCA-8AED-56B2D15DB479}" dt="2026-02-18T07:45:02.723" v="20463" actId="14100"/>
          <ac:grpSpMkLst>
            <pc:docMk/>
            <pc:sldMk cId="441661080" sldId="6110"/>
            <ac:grpSpMk id="7" creationId="{2F17DD8B-30EF-E511-5481-669D67050EF7}"/>
          </ac:grpSpMkLst>
        </pc:grpChg>
        <pc:grpChg chg="del mod">
          <ac:chgData name="松浦英宗" userId="9b03fd3a-662f-49ff-9af1-1b93cf7aab22" providerId="ADAL" clId="{56E9DFAE-DDAD-4FCA-8AED-56B2D15DB479}" dt="2026-02-18T07:45:06.900" v="20464" actId="165"/>
          <ac:grpSpMkLst>
            <pc:docMk/>
            <pc:sldMk cId="441661080" sldId="6110"/>
            <ac:grpSpMk id="11" creationId="{FEF887D8-BAC3-BEEC-6585-159A887D93DD}"/>
          </ac:grpSpMkLst>
        </pc:grpChg>
        <pc:grpChg chg="add mod">
          <ac:chgData name="松浦英宗" userId="9b03fd3a-662f-49ff-9af1-1b93cf7aab22" providerId="ADAL" clId="{56E9DFAE-DDAD-4FCA-8AED-56B2D15DB479}" dt="2026-02-18T07:45:31.799" v="20484" actId="1076"/>
          <ac:grpSpMkLst>
            <pc:docMk/>
            <pc:sldMk cId="441661080" sldId="6110"/>
            <ac:grpSpMk id="17" creationId="{7686248D-6AFF-D115-CB01-F2BABAAAF027}"/>
          </ac:grpSpMkLst>
        </pc:grpChg>
        <pc:grpChg chg="add mod">
          <ac:chgData name="松浦英宗" userId="9b03fd3a-662f-49ff-9af1-1b93cf7aab22" providerId="ADAL" clId="{56E9DFAE-DDAD-4FCA-8AED-56B2D15DB479}" dt="2026-02-18T07:45:27.284" v="20483" actId="164"/>
          <ac:grpSpMkLst>
            <pc:docMk/>
            <pc:sldMk cId="441661080" sldId="6110"/>
            <ac:grpSpMk id="18" creationId="{0C079043-F8C9-7F33-FF0E-9002D3328B7A}"/>
          </ac:grpSpMkLst>
        </pc:grpChg>
        <pc:grpChg chg="add mod">
          <ac:chgData name="松浦英宗" userId="9b03fd3a-662f-49ff-9af1-1b93cf7aab22" providerId="ADAL" clId="{56E9DFAE-DDAD-4FCA-8AED-56B2D15DB479}" dt="2026-02-18T08:22:43.743" v="21109" actId="164"/>
          <ac:grpSpMkLst>
            <pc:docMk/>
            <pc:sldMk cId="441661080" sldId="6110"/>
            <ac:grpSpMk id="19" creationId="{A4BB3637-39AA-211F-0CD9-323C5E591F6C}"/>
          </ac:grpSpMkLst>
        </pc:grpChg>
        <pc:grpChg chg="add mod">
          <ac:chgData name="松浦英宗" userId="9b03fd3a-662f-49ff-9af1-1b93cf7aab22" providerId="ADAL" clId="{56E9DFAE-DDAD-4FCA-8AED-56B2D15DB479}" dt="2026-02-18T08:22:43.743" v="21109" actId="164"/>
          <ac:grpSpMkLst>
            <pc:docMk/>
            <pc:sldMk cId="441661080" sldId="6110"/>
            <ac:grpSpMk id="20" creationId="{E2FD5492-0ABA-0627-59BC-269967AF639A}"/>
          </ac:grpSpMkLst>
        </pc:grpChg>
        <pc:grpChg chg="add mod">
          <ac:chgData name="松浦英宗" userId="9b03fd3a-662f-49ff-9af1-1b93cf7aab22" providerId="ADAL" clId="{56E9DFAE-DDAD-4FCA-8AED-56B2D15DB479}" dt="2026-02-18T08:22:43.743" v="21109" actId="164"/>
          <ac:grpSpMkLst>
            <pc:docMk/>
            <pc:sldMk cId="441661080" sldId="6110"/>
            <ac:grpSpMk id="21" creationId="{FE3A9D75-9CAD-59B4-4047-867485A65857}"/>
          </ac:grpSpMkLst>
        </pc:grpChg>
        <pc:grpChg chg="add mod">
          <ac:chgData name="松浦英宗" userId="9b03fd3a-662f-49ff-9af1-1b93cf7aab22" providerId="ADAL" clId="{56E9DFAE-DDAD-4FCA-8AED-56B2D15DB479}" dt="2026-02-18T08:22:46.858" v="21111" actId="12788"/>
          <ac:grpSpMkLst>
            <pc:docMk/>
            <pc:sldMk cId="441661080" sldId="6110"/>
            <ac:grpSpMk id="25" creationId="{C33235BD-8D3D-6532-41DC-B49AA07ADFC3}"/>
          </ac:grpSpMkLst>
        </pc:grpChg>
        <pc:picChg chg="add mod">
          <ac:chgData name="松浦英宗" userId="9b03fd3a-662f-49ff-9af1-1b93cf7aab22" providerId="ADAL" clId="{56E9DFAE-DDAD-4FCA-8AED-56B2D15DB479}" dt="2026-02-18T08:23:01.334" v="21113" actId="1076"/>
          <ac:picMkLst>
            <pc:docMk/>
            <pc:sldMk cId="441661080" sldId="6110"/>
            <ac:picMk id="22" creationId="{05DE609B-7215-520E-C589-3D78E97B089D}"/>
          </ac:picMkLst>
        </pc:picChg>
        <pc:picChg chg="add mod">
          <ac:chgData name="松浦英宗" userId="9b03fd3a-662f-49ff-9af1-1b93cf7aab22" providerId="ADAL" clId="{56E9DFAE-DDAD-4FCA-8AED-56B2D15DB479}" dt="2026-02-18T08:23:01.334" v="21113" actId="1076"/>
          <ac:picMkLst>
            <pc:docMk/>
            <pc:sldMk cId="441661080" sldId="6110"/>
            <ac:picMk id="23" creationId="{214FA17F-CF97-1C16-2213-C1160147B0A2}"/>
          </ac:picMkLst>
        </pc:picChg>
        <pc:picChg chg="add mod">
          <ac:chgData name="松浦英宗" userId="9b03fd3a-662f-49ff-9af1-1b93cf7aab22" providerId="ADAL" clId="{56E9DFAE-DDAD-4FCA-8AED-56B2D15DB479}" dt="2026-02-18T08:23:01.334" v="21113" actId="1076"/>
          <ac:picMkLst>
            <pc:docMk/>
            <pc:sldMk cId="441661080" sldId="6110"/>
            <ac:picMk id="24" creationId="{CA184BC1-55F5-C482-5840-1B940F3529D4}"/>
          </ac:picMkLst>
        </pc:picChg>
      </pc:sldChg>
      <pc:sldChg chg="add del">
        <pc:chgData name="松浦英宗" userId="9b03fd3a-662f-49ff-9af1-1b93cf7aab22" providerId="ADAL" clId="{56E9DFAE-DDAD-4FCA-8AED-56B2D15DB479}" dt="2026-02-18T07:53:15.666" v="20546" actId="47"/>
        <pc:sldMkLst>
          <pc:docMk/>
          <pc:sldMk cId="2972333863" sldId="6111"/>
        </pc:sldMkLst>
      </pc:sldChg>
      <pc:sldChg chg="addSp delSp modSp add del mod">
        <pc:chgData name="松浦英宗" userId="9b03fd3a-662f-49ff-9af1-1b93cf7aab22" providerId="ADAL" clId="{56E9DFAE-DDAD-4FCA-8AED-56B2D15DB479}" dt="2026-02-19T00:12:05.695" v="23772" actId="47"/>
        <pc:sldMkLst>
          <pc:docMk/>
          <pc:sldMk cId="3614415252" sldId="6111"/>
        </pc:sldMkLst>
        <pc:spChg chg="mod">
          <ac:chgData name="松浦英宗" userId="9b03fd3a-662f-49ff-9af1-1b93cf7aab22" providerId="ADAL" clId="{56E9DFAE-DDAD-4FCA-8AED-56B2D15DB479}" dt="2026-02-18T08:18:45.061" v="20953" actId="1036"/>
          <ac:spMkLst>
            <pc:docMk/>
            <pc:sldMk cId="3614415252" sldId="6111"/>
            <ac:spMk id="4" creationId="{702D4F17-16E0-BE79-6700-F9E183FAD95A}"/>
          </ac:spMkLst>
        </pc:spChg>
        <pc:spChg chg="mod">
          <ac:chgData name="松浦英宗" userId="9b03fd3a-662f-49ff-9af1-1b93cf7aab22" providerId="ADAL" clId="{56E9DFAE-DDAD-4FCA-8AED-56B2D15DB479}" dt="2026-02-18T07:54:30.066" v="20565" actId="14100"/>
          <ac:spMkLst>
            <pc:docMk/>
            <pc:sldMk cId="3614415252" sldId="6111"/>
            <ac:spMk id="5" creationId="{DE4BA9D5-B637-3BD7-AAAD-C2AACFA04362}"/>
          </ac:spMkLst>
        </pc:spChg>
        <pc:spChg chg="mod">
          <ac:chgData name="松浦英宗" userId="9b03fd3a-662f-49ff-9af1-1b93cf7aab22" providerId="ADAL" clId="{56E9DFAE-DDAD-4FCA-8AED-56B2D15DB479}" dt="2026-02-18T08:18:45.061" v="20953" actId="1036"/>
          <ac:spMkLst>
            <pc:docMk/>
            <pc:sldMk cId="3614415252" sldId="6111"/>
            <ac:spMk id="9" creationId="{D387AED5-6C70-F84B-45BB-B0BA6FC400CF}"/>
          </ac:spMkLst>
        </pc:spChg>
        <pc:spChg chg="mod">
          <ac:chgData name="松浦英宗" userId="9b03fd3a-662f-49ff-9af1-1b93cf7aab22" providerId="ADAL" clId="{56E9DFAE-DDAD-4FCA-8AED-56B2D15DB479}" dt="2026-02-18T07:54:30.066" v="20565" actId="14100"/>
          <ac:spMkLst>
            <pc:docMk/>
            <pc:sldMk cId="3614415252" sldId="6111"/>
            <ac:spMk id="10" creationId="{053A03A2-16E2-C5F0-682E-D84307CFCE8C}"/>
          </ac:spMkLst>
        </pc:spChg>
        <pc:spChg chg="mod">
          <ac:chgData name="松浦英宗" userId="9b03fd3a-662f-49ff-9af1-1b93cf7aab22" providerId="ADAL" clId="{56E9DFAE-DDAD-4FCA-8AED-56B2D15DB479}" dt="2026-02-18T08:18:45.061" v="20953" actId="1036"/>
          <ac:spMkLst>
            <pc:docMk/>
            <pc:sldMk cId="3614415252" sldId="6111"/>
            <ac:spMk id="13" creationId="{4EC2F9EC-0072-5787-3A37-68E8953DFC86}"/>
          </ac:spMkLst>
        </pc:spChg>
        <pc:spChg chg="mod">
          <ac:chgData name="松浦英宗" userId="9b03fd3a-662f-49ff-9af1-1b93cf7aab22" providerId="ADAL" clId="{56E9DFAE-DDAD-4FCA-8AED-56B2D15DB479}" dt="2026-02-18T07:54:30.066" v="20565" actId="14100"/>
          <ac:spMkLst>
            <pc:docMk/>
            <pc:sldMk cId="3614415252" sldId="6111"/>
            <ac:spMk id="14" creationId="{464030A9-764E-EC72-7E7D-35AC7234A370}"/>
          </ac:spMkLst>
        </pc:spChg>
        <pc:spChg chg="mod">
          <ac:chgData name="松浦英宗" userId="9b03fd3a-662f-49ff-9af1-1b93cf7aab22" providerId="ADAL" clId="{56E9DFAE-DDAD-4FCA-8AED-56B2D15DB479}" dt="2026-02-18T08:18:45.061" v="20953" actId="1036"/>
          <ac:spMkLst>
            <pc:docMk/>
            <pc:sldMk cId="3614415252" sldId="6111"/>
            <ac:spMk id="27" creationId="{EDBD5F18-C4F7-AB57-DD84-AE50CA867AC3}"/>
          </ac:spMkLst>
        </pc:spChg>
        <pc:spChg chg="mod">
          <ac:chgData name="松浦英宗" userId="9b03fd3a-662f-49ff-9af1-1b93cf7aab22" providerId="ADAL" clId="{56E9DFAE-DDAD-4FCA-8AED-56B2D15DB479}" dt="2026-02-18T07:54:30.066" v="20565" actId="14100"/>
          <ac:spMkLst>
            <pc:docMk/>
            <pc:sldMk cId="3614415252" sldId="6111"/>
            <ac:spMk id="28" creationId="{2A4CC2B5-1762-EF62-D1EB-AF1FDBF0D7F8}"/>
          </ac:spMkLst>
        </pc:spChg>
        <pc:grpChg chg="add mod">
          <ac:chgData name="松浦英宗" userId="9b03fd3a-662f-49ff-9af1-1b93cf7aab22" providerId="ADAL" clId="{56E9DFAE-DDAD-4FCA-8AED-56B2D15DB479}" dt="2026-02-18T07:54:26.378" v="20564" actId="164"/>
          <ac:grpSpMkLst>
            <pc:docMk/>
            <pc:sldMk cId="3614415252" sldId="6111"/>
            <ac:grpSpMk id="2" creationId="{3267DDBC-2C62-2A60-32C6-99A31B1EA6EF}"/>
          </ac:grpSpMkLst>
        </pc:grpChg>
        <pc:grpChg chg="mod">
          <ac:chgData name="松浦英宗" userId="9b03fd3a-662f-49ff-9af1-1b93cf7aab22" providerId="ADAL" clId="{56E9DFAE-DDAD-4FCA-8AED-56B2D15DB479}" dt="2026-02-18T07:54:26.378" v="20564" actId="164"/>
          <ac:grpSpMkLst>
            <pc:docMk/>
            <pc:sldMk cId="3614415252" sldId="6111"/>
            <ac:grpSpMk id="6" creationId="{20BBAE5F-BD82-3950-46C8-17B271360B45}"/>
          </ac:grpSpMkLst>
        </pc:grpChg>
        <pc:grpChg chg="mod">
          <ac:chgData name="松浦英宗" userId="9b03fd3a-662f-49ff-9af1-1b93cf7aab22" providerId="ADAL" clId="{56E9DFAE-DDAD-4FCA-8AED-56B2D15DB479}" dt="2026-02-18T07:54:26.378" v="20564" actId="164"/>
          <ac:grpSpMkLst>
            <pc:docMk/>
            <pc:sldMk cId="3614415252" sldId="6111"/>
            <ac:grpSpMk id="7" creationId="{C1C81FCD-5FF3-FCA2-08D2-74C62E38F6FA}"/>
          </ac:grpSpMkLst>
        </pc:grpChg>
        <pc:grpChg chg="mod">
          <ac:chgData name="松浦英宗" userId="9b03fd3a-662f-49ff-9af1-1b93cf7aab22" providerId="ADAL" clId="{56E9DFAE-DDAD-4FCA-8AED-56B2D15DB479}" dt="2026-02-18T07:54:26.378" v="20564" actId="164"/>
          <ac:grpSpMkLst>
            <pc:docMk/>
            <pc:sldMk cId="3614415252" sldId="6111"/>
            <ac:grpSpMk id="11" creationId="{CEE0390D-3918-5C29-95AE-5290F1AEAB11}"/>
          </ac:grpSpMkLst>
        </pc:grpChg>
        <pc:grpChg chg="mod">
          <ac:chgData name="松浦英宗" userId="9b03fd3a-662f-49ff-9af1-1b93cf7aab22" providerId="ADAL" clId="{56E9DFAE-DDAD-4FCA-8AED-56B2D15DB479}" dt="2026-02-18T07:54:26.378" v="20564" actId="164"/>
          <ac:grpSpMkLst>
            <pc:docMk/>
            <pc:sldMk cId="3614415252" sldId="6111"/>
            <ac:grpSpMk id="17" creationId="{3C8DC89E-6646-C573-E94B-F502842FA4CA}"/>
          </ac:grpSpMkLst>
        </pc:grpChg>
        <pc:grpChg chg="del">
          <ac:chgData name="松浦英宗" userId="9b03fd3a-662f-49ff-9af1-1b93cf7aab22" providerId="ADAL" clId="{56E9DFAE-DDAD-4FCA-8AED-56B2D15DB479}" dt="2026-02-18T07:53:59.583" v="20557" actId="478"/>
          <ac:grpSpMkLst>
            <pc:docMk/>
            <pc:sldMk cId="3614415252" sldId="6111"/>
            <ac:grpSpMk id="18" creationId="{676452DB-0D8F-2512-224B-6C78AB6AEF08}"/>
          </ac:grpSpMkLst>
        </pc:grpChg>
        <pc:grpChg chg="del">
          <ac:chgData name="松浦英宗" userId="9b03fd3a-662f-49ff-9af1-1b93cf7aab22" providerId="ADAL" clId="{56E9DFAE-DDAD-4FCA-8AED-56B2D15DB479}" dt="2026-02-18T07:53:59.583" v="20557" actId="478"/>
          <ac:grpSpMkLst>
            <pc:docMk/>
            <pc:sldMk cId="3614415252" sldId="6111"/>
            <ac:grpSpMk id="19" creationId="{47304605-C408-0328-1213-989EFAB3BE09}"/>
          </ac:grpSpMkLst>
        </pc:grpChg>
        <pc:picChg chg="add del mod">
          <ac:chgData name="松浦英宗" userId="9b03fd3a-662f-49ff-9af1-1b93cf7aab22" providerId="ADAL" clId="{56E9DFAE-DDAD-4FCA-8AED-56B2D15DB479}" dt="2026-02-18T08:18:19.372" v="20936" actId="478"/>
          <ac:picMkLst>
            <pc:docMk/>
            <pc:sldMk cId="3614415252" sldId="6111"/>
            <ac:picMk id="15" creationId="{58BE62C3-78A7-4BEF-23E6-620CC75DB8EF}"/>
          </ac:picMkLst>
        </pc:picChg>
        <pc:picChg chg="add del mod">
          <ac:chgData name="松浦英宗" userId="9b03fd3a-662f-49ff-9af1-1b93cf7aab22" providerId="ADAL" clId="{56E9DFAE-DDAD-4FCA-8AED-56B2D15DB479}" dt="2026-02-18T08:18:19.372" v="20936" actId="478"/>
          <ac:picMkLst>
            <pc:docMk/>
            <pc:sldMk cId="3614415252" sldId="6111"/>
            <ac:picMk id="29" creationId="{40093131-BC5D-9454-9304-4440368F0C41}"/>
          </ac:picMkLst>
        </pc:picChg>
        <pc:picChg chg="add del mod">
          <ac:chgData name="松浦英宗" userId="9b03fd3a-662f-49ff-9af1-1b93cf7aab22" providerId="ADAL" clId="{56E9DFAE-DDAD-4FCA-8AED-56B2D15DB479}" dt="2026-02-18T08:18:19.372" v="20936" actId="478"/>
          <ac:picMkLst>
            <pc:docMk/>
            <pc:sldMk cId="3614415252" sldId="6111"/>
            <ac:picMk id="30" creationId="{7D786523-2782-1045-E067-87E2048DCECF}"/>
          </ac:picMkLst>
        </pc:picChg>
        <pc:picChg chg="add del mod">
          <ac:chgData name="松浦英宗" userId="9b03fd3a-662f-49ff-9af1-1b93cf7aab22" providerId="ADAL" clId="{56E9DFAE-DDAD-4FCA-8AED-56B2D15DB479}" dt="2026-02-18T08:18:19.372" v="20936" actId="478"/>
          <ac:picMkLst>
            <pc:docMk/>
            <pc:sldMk cId="3614415252" sldId="6111"/>
            <ac:picMk id="31" creationId="{247CC579-BD3D-3FEB-D6F8-EA7DDC4FE1BC}"/>
          </ac:picMkLst>
        </pc:picChg>
        <pc:picChg chg="add del mod">
          <ac:chgData name="松浦英宗" userId="9b03fd3a-662f-49ff-9af1-1b93cf7aab22" providerId="ADAL" clId="{56E9DFAE-DDAD-4FCA-8AED-56B2D15DB479}" dt="2026-02-18T08:18:19.372" v="20936" actId="478"/>
          <ac:picMkLst>
            <pc:docMk/>
            <pc:sldMk cId="3614415252" sldId="6111"/>
            <ac:picMk id="32" creationId="{C49CCC50-064D-C59E-89E7-4932C1908195}"/>
          </ac:picMkLst>
        </pc:picChg>
        <pc:picChg chg="add del mod">
          <ac:chgData name="松浦英宗" userId="9b03fd3a-662f-49ff-9af1-1b93cf7aab22" providerId="ADAL" clId="{56E9DFAE-DDAD-4FCA-8AED-56B2D15DB479}" dt="2026-02-18T08:18:19.372" v="20936" actId="478"/>
          <ac:picMkLst>
            <pc:docMk/>
            <pc:sldMk cId="3614415252" sldId="6111"/>
            <ac:picMk id="33" creationId="{5589436F-FB05-F383-9F9F-A15731D1E417}"/>
          </ac:picMkLst>
        </pc:picChg>
        <pc:picChg chg="add mod">
          <ac:chgData name="松浦英宗" userId="9b03fd3a-662f-49ff-9af1-1b93cf7aab22" providerId="ADAL" clId="{56E9DFAE-DDAD-4FCA-8AED-56B2D15DB479}" dt="2026-02-18T08:18:32.114" v="20941" actId="1036"/>
          <ac:picMkLst>
            <pc:docMk/>
            <pc:sldMk cId="3614415252" sldId="6111"/>
            <ac:picMk id="34" creationId="{4FADAC26-7CDC-5EAC-2317-C2F242AB3D99}"/>
          </ac:picMkLst>
        </pc:picChg>
        <pc:picChg chg="add mod">
          <ac:chgData name="松浦英宗" userId="9b03fd3a-662f-49ff-9af1-1b93cf7aab22" providerId="ADAL" clId="{56E9DFAE-DDAD-4FCA-8AED-56B2D15DB479}" dt="2026-02-18T08:18:35.047" v="20942" actId="1076"/>
          <ac:picMkLst>
            <pc:docMk/>
            <pc:sldMk cId="3614415252" sldId="6111"/>
            <ac:picMk id="35" creationId="{F9873877-9269-43AC-3A76-84BC522F4406}"/>
          </ac:picMkLst>
        </pc:picChg>
        <pc:picChg chg="add mod">
          <ac:chgData name="松浦英宗" userId="9b03fd3a-662f-49ff-9af1-1b93cf7aab22" providerId="ADAL" clId="{56E9DFAE-DDAD-4FCA-8AED-56B2D15DB479}" dt="2026-02-18T08:18:39.730" v="20944" actId="1076"/>
          <ac:picMkLst>
            <pc:docMk/>
            <pc:sldMk cId="3614415252" sldId="6111"/>
            <ac:picMk id="36" creationId="{CC9FEAFD-5563-9FEF-2862-8F183846172C}"/>
          </ac:picMkLst>
        </pc:picChg>
        <pc:picChg chg="add mod">
          <ac:chgData name="松浦英宗" userId="9b03fd3a-662f-49ff-9af1-1b93cf7aab22" providerId="ADAL" clId="{56E9DFAE-DDAD-4FCA-8AED-56B2D15DB479}" dt="2026-02-18T08:18:37.041" v="20943" actId="1076"/>
          <ac:picMkLst>
            <pc:docMk/>
            <pc:sldMk cId="3614415252" sldId="6111"/>
            <ac:picMk id="37" creationId="{9866D0D2-6B59-7BF3-66A5-CDED73CDE999}"/>
          </ac:picMkLst>
        </pc:picChg>
      </pc:sldChg>
      <pc:sldChg chg="addSp delSp modSp add del mod">
        <pc:chgData name="松浦英宗" userId="9b03fd3a-662f-49ff-9af1-1b93cf7aab22" providerId="ADAL" clId="{56E9DFAE-DDAD-4FCA-8AED-56B2D15DB479}" dt="2026-02-19T00:12:05.695" v="23772" actId="47"/>
        <pc:sldMkLst>
          <pc:docMk/>
          <pc:sldMk cId="1552544671" sldId="6112"/>
        </pc:sldMkLst>
        <pc:grpChg chg="del">
          <ac:chgData name="松浦英宗" userId="9b03fd3a-662f-49ff-9af1-1b93cf7aab22" providerId="ADAL" clId="{56E9DFAE-DDAD-4FCA-8AED-56B2D15DB479}" dt="2026-02-18T07:55:21.863" v="20580" actId="478"/>
          <ac:grpSpMkLst>
            <pc:docMk/>
            <pc:sldMk cId="1552544671" sldId="6112"/>
            <ac:grpSpMk id="19" creationId="{357AF9FB-CFA8-1643-76DE-054F94A43DBE}"/>
          </ac:grpSpMkLst>
        </pc:grpChg>
        <pc:picChg chg="add mod">
          <ac:chgData name="松浦英宗" userId="9b03fd3a-662f-49ff-9af1-1b93cf7aab22" providerId="ADAL" clId="{56E9DFAE-DDAD-4FCA-8AED-56B2D15DB479}" dt="2026-02-18T08:18:12.275" v="20933"/>
          <ac:picMkLst>
            <pc:docMk/>
            <pc:sldMk cId="1552544671" sldId="6112"/>
            <ac:picMk id="2" creationId="{3E92A8F5-5398-6671-2E77-C4FB412461D0}"/>
          </ac:picMkLst>
        </pc:picChg>
        <pc:picChg chg="add mod">
          <ac:chgData name="松浦英宗" userId="9b03fd3a-662f-49ff-9af1-1b93cf7aab22" providerId="ADAL" clId="{56E9DFAE-DDAD-4FCA-8AED-56B2D15DB479}" dt="2026-02-18T08:18:12.275" v="20933"/>
          <ac:picMkLst>
            <pc:docMk/>
            <pc:sldMk cId="1552544671" sldId="6112"/>
            <ac:picMk id="15" creationId="{B83204A1-D0F0-B565-D48C-779B5AE3E7EA}"/>
          </ac:picMkLst>
        </pc:picChg>
        <pc:picChg chg="add mod">
          <ac:chgData name="松浦英宗" userId="9b03fd3a-662f-49ff-9af1-1b93cf7aab22" providerId="ADAL" clId="{56E9DFAE-DDAD-4FCA-8AED-56B2D15DB479}" dt="2026-02-18T08:18:12.275" v="20933"/>
          <ac:picMkLst>
            <pc:docMk/>
            <pc:sldMk cId="1552544671" sldId="6112"/>
            <ac:picMk id="29" creationId="{81FB4639-1F72-B89E-EB39-EE31E8278839}"/>
          </ac:picMkLst>
        </pc:picChg>
        <pc:picChg chg="add mod">
          <ac:chgData name="松浦英宗" userId="9b03fd3a-662f-49ff-9af1-1b93cf7aab22" providerId="ADAL" clId="{56E9DFAE-DDAD-4FCA-8AED-56B2D15DB479}" dt="2026-02-18T08:18:12.275" v="20933"/>
          <ac:picMkLst>
            <pc:docMk/>
            <pc:sldMk cId="1552544671" sldId="6112"/>
            <ac:picMk id="30" creationId="{E23869D6-7E9D-ADE2-4185-4A680954DE72}"/>
          </ac:picMkLst>
        </pc:picChg>
        <pc:picChg chg="add mod">
          <ac:chgData name="松浦英宗" userId="9b03fd3a-662f-49ff-9af1-1b93cf7aab22" providerId="ADAL" clId="{56E9DFAE-DDAD-4FCA-8AED-56B2D15DB479}" dt="2026-02-18T08:18:12.275" v="20933"/>
          <ac:picMkLst>
            <pc:docMk/>
            <pc:sldMk cId="1552544671" sldId="6112"/>
            <ac:picMk id="31" creationId="{594E9049-40D6-82C3-96E3-1C4AC674AF39}"/>
          </ac:picMkLst>
        </pc:picChg>
        <pc:picChg chg="add del mod">
          <ac:chgData name="松浦英宗" userId="9b03fd3a-662f-49ff-9af1-1b93cf7aab22" providerId="ADAL" clId="{56E9DFAE-DDAD-4FCA-8AED-56B2D15DB479}" dt="2026-02-18T08:18:13.973" v="20934" actId="478"/>
          <ac:picMkLst>
            <pc:docMk/>
            <pc:sldMk cId="1552544671" sldId="6112"/>
            <ac:picMk id="32" creationId="{14D60B1C-7039-37C9-454F-899C5BB365DA}"/>
          </ac:picMkLst>
        </pc:picChg>
      </pc:sldChg>
      <pc:sldChg chg="add del">
        <pc:chgData name="松浦英宗" userId="9b03fd3a-662f-49ff-9af1-1b93cf7aab22" providerId="ADAL" clId="{56E9DFAE-DDAD-4FCA-8AED-56B2D15DB479}" dt="2026-02-18T08:26:09.210" v="21231" actId="47"/>
        <pc:sldMkLst>
          <pc:docMk/>
          <pc:sldMk cId="1748707932" sldId="6113"/>
        </pc:sldMkLst>
      </pc:sldChg>
      <pc:sldChg chg="addSp modSp add del">
        <pc:chgData name="松浦英宗" userId="9b03fd3a-662f-49ff-9af1-1b93cf7aab22" providerId="ADAL" clId="{56E9DFAE-DDAD-4FCA-8AED-56B2D15DB479}" dt="2026-02-18T08:26:09.210" v="21231" actId="47"/>
        <pc:sldMkLst>
          <pc:docMk/>
          <pc:sldMk cId="2730956085" sldId="6114"/>
        </pc:sldMkLst>
        <pc:picChg chg="add mod">
          <ac:chgData name="松浦英宗" userId="9b03fd3a-662f-49ff-9af1-1b93cf7aab22" providerId="ADAL" clId="{56E9DFAE-DDAD-4FCA-8AED-56B2D15DB479}" dt="2026-02-18T08:26:02.476" v="21230"/>
          <ac:picMkLst>
            <pc:docMk/>
            <pc:sldMk cId="2730956085" sldId="6114"/>
            <ac:picMk id="2" creationId="{5C1B8953-03E1-F0B0-36A7-15602A1407D4}"/>
          </ac:picMkLst>
        </pc:picChg>
        <pc:picChg chg="add mod">
          <ac:chgData name="松浦英宗" userId="9b03fd3a-662f-49ff-9af1-1b93cf7aab22" providerId="ADAL" clId="{56E9DFAE-DDAD-4FCA-8AED-56B2D15DB479}" dt="2026-02-18T08:26:02.476" v="21230"/>
          <ac:picMkLst>
            <pc:docMk/>
            <pc:sldMk cId="2730956085" sldId="6114"/>
            <ac:picMk id="6" creationId="{54886B92-7EEA-52E0-F2E6-CE28D1494E1A}"/>
          </ac:picMkLst>
        </pc:picChg>
      </pc:sldChg>
      <pc:sldChg chg="addSp delSp modSp add del mod">
        <pc:chgData name="松浦英宗" userId="9b03fd3a-662f-49ff-9af1-1b93cf7aab22" providerId="ADAL" clId="{56E9DFAE-DDAD-4FCA-8AED-56B2D15DB479}" dt="2026-02-19T00:12:05.695" v="23772" actId="47"/>
        <pc:sldMkLst>
          <pc:docMk/>
          <pc:sldMk cId="3005587401" sldId="6115"/>
        </pc:sldMkLst>
        <pc:spChg chg="mod">
          <ac:chgData name="松浦英宗" userId="9b03fd3a-662f-49ff-9af1-1b93cf7aab22" providerId="ADAL" clId="{56E9DFAE-DDAD-4FCA-8AED-56B2D15DB479}" dt="2026-02-18T08:18:02.861" v="20932" actId="1036"/>
          <ac:spMkLst>
            <pc:docMk/>
            <pc:sldMk cId="3005587401" sldId="6115"/>
            <ac:spMk id="4" creationId="{306C1672-ACCC-76CE-24BE-F94D46784485}"/>
          </ac:spMkLst>
        </pc:spChg>
        <pc:spChg chg="mod">
          <ac:chgData name="松浦英宗" userId="9b03fd3a-662f-49ff-9af1-1b93cf7aab22" providerId="ADAL" clId="{56E9DFAE-DDAD-4FCA-8AED-56B2D15DB479}" dt="2026-02-18T07:56:04.638" v="20590" actId="14100"/>
          <ac:spMkLst>
            <pc:docMk/>
            <pc:sldMk cId="3005587401" sldId="6115"/>
            <ac:spMk id="5" creationId="{CE65469D-FBBB-512F-3925-5F91F564E06B}"/>
          </ac:spMkLst>
        </pc:spChg>
        <pc:spChg chg="mod">
          <ac:chgData name="松浦英宗" userId="9b03fd3a-662f-49ff-9af1-1b93cf7aab22" providerId="ADAL" clId="{56E9DFAE-DDAD-4FCA-8AED-56B2D15DB479}" dt="2026-02-18T08:18:02.861" v="20932" actId="1036"/>
          <ac:spMkLst>
            <pc:docMk/>
            <pc:sldMk cId="3005587401" sldId="6115"/>
            <ac:spMk id="9" creationId="{29983951-9060-736D-CEA4-DB8E54943736}"/>
          </ac:spMkLst>
        </pc:spChg>
        <pc:spChg chg="mod">
          <ac:chgData name="松浦英宗" userId="9b03fd3a-662f-49ff-9af1-1b93cf7aab22" providerId="ADAL" clId="{56E9DFAE-DDAD-4FCA-8AED-56B2D15DB479}" dt="2026-02-18T07:56:04.638" v="20590" actId="14100"/>
          <ac:spMkLst>
            <pc:docMk/>
            <pc:sldMk cId="3005587401" sldId="6115"/>
            <ac:spMk id="10" creationId="{4F58DF1F-96DE-EFE4-D875-6F38C2E63F15}"/>
          </ac:spMkLst>
        </pc:spChg>
        <pc:spChg chg="mod">
          <ac:chgData name="松浦英宗" userId="9b03fd3a-662f-49ff-9af1-1b93cf7aab22" providerId="ADAL" clId="{56E9DFAE-DDAD-4FCA-8AED-56B2D15DB479}" dt="2026-02-18T08:18:02.861" v="20932" actId="1036"/>
          <ac:spMkLst>
            <pc:docMk/>
            <pc:sldMk cId="3005587401" sldId="6115"/>
            <ac:spMk id="13" creationId="{29B477A0-52ED-B732-DE4C-61F512949930}"/>
          </ac:spMkLst>
        </pc:spChg>
        <pc:spChg chg="mod">
          <ac:chgData name="松浦英宗" userId="9b03fd3a-662f-49ff-9af1-1b93cf7aab22" providerId="ADAL" clId="{56E9DFAE-DDAD-4FCA-8AED-56B2D15DB479}" dt="2026-02-18T07:56:04.638" v="20590" actId="14100"/>
          <ac:spMkLst>
            <pc:docMk/>
            <pc:sldMk cId="3005587401" sldId="6115"/>
            <ac:spMk id="14" creationId="{5AEDC681-264E-1DE2-C6E1-AFBE3FE92369}"/>
          </ac:spMkLst>
        </pc:spChg>
        <pc:spChg chg="mod">
          <ac:chgData name="松浦英宗" userId="9b03fd3a-662f-49ff-9af1-1b93cf7aab22" providerId="ADAL" clId="{56E9DFAE-DDAD-4FCA-8AED-56B2D15DB479}" dt="2026-02-18T08:18:02.861" v="20932" actId="1036"/>
          <ac:spMkLst>
            <pc:docMk/>
            <pc:sldMk cId="3005587401" sldId="6115"/>
            <ac:spMk id="24" creationId="{38D6716B-3CFD-2EE2-A868-A0EE78F15170}"/>
          </ac:spMkLst>
        </pc:spChg>
        <pc:spChg chg="mod">
          <ac:chgData name="松浦英宗" userId="9b03fd3a-662f-49ff-9af1-1b93cf7aab22" providerId="ADAL" clId="{56E9DFAE-DDAD-4FCA-8AED-56B2D15DB479}" dt="2026-02-18T07:56:04.638" v="20590" actId="14100"/>
          <ac:spMkLst>
            <pc:docMk/>
            <pc:sldMk cId="3005587401" sldId="6115"/>
            <ac:spMk id="25" creationId="{77EF71DF-FE6A-6ABB-CA6D-4C32911F180B}"/>
          </ac:spMkLst>
        </pc:spChg>
        <pc:spChg chg="mod">
          <ac:chgData name="松浦英宗" userId="9b03fd3a-662f-49ff-9af1-1b93cf7aab22" providerId="ADAL" clId="{56E9DFAE-DDAD-4FCA-8AED-56B2D15DB479}" dt="2026-02-18T08:18:02.861" v="20932" actId="1036"/>
          <ac:spMkLst>
            <pc:docMk/>
            <pc:sldMk cId="3005587401" sldId="6115"/>
            <ac:spMk id="27" creationId="{3E407153-ACC6-CCBC-D4C6-B2AA16431FA5}"/>
          </ac:spMkLst>
        </pc:spChg>
        <pc:spChg chg="mod">
          <ac:chgData name="松浦英宗" userId="9b03fd3a-662f-49ff-9af1-1b93cf7aab22" providerId="ADAL" clId="{56E9DFAE-DDAD-4FCA-8AED-56B2D15DB479}" dt="2026-02-18T07:56:04.638" v="20590" actId="14100"/>
          <ac:spMkLst>
            <pc:docMk/>
            <pc:sldMk cId="3005587401" sldId="6115"/>
            <ac:spMk id="28" creationId="{A0B6BFF0-C7A7-22C9-86E2-03DC556375B3}"/>
          </ac:spMkLst>
        </pc:spChg>
        <pc:grpChg chg="add mod">
          <ac:chgData name="松浦英宗" userId="9b03fd3a-662f-49ff-9af1-1b93cf7aab22" providerId="ADAL" clId="{56E9DFAE-DDAD-4FCA-8AED-56B2D15DB479}" dt="2026-02-18T07:56:00.719" v="20589" actId="164"/>
          <ac:grpSpMkLst>
            <pc:docMk/>
            <pc:sldMk cId="3005587401" sldId="6115"/>
            <ac:grpSpMk id="2" creationId="{FBD22D0A-5F04-B31A-D4F7-FEF7EACEB820}"/>
          </ac:grpSpMkLst>
        </pc:grpChg>
        <pc:grpChg chg="mod">
          <ac:chgData name="松浦英宗" userId="9b03fd3a-662f-49ff-9af1-1b93cf7aab22" providerId="ADAL" clId="{56E9DFAE-DDAD-4FCA-8AED-56B2D15DB479}" dt="2026-02-18T07:56:00.719" v="20589" actId="164"/>
          <ac:grpSpMkLst>
            <pc:docMk/>
            <pc:sldMk cId="3005587401" sldId="6115"/>
            <ac:grpSpMk id="6" creationId="{F0DCD495-EF2A-D8CE-10C7-12CF0AD86C90}"/>
          </ac:grpSpMkLst>
        </pc:grpChg>
        <pc:grpChg chg="mod">
          <ac:chgData name="松浦英宗" userId="9b03fd3a-662f-49ff-9af1-1b93cf7aab22" providerId="ADAL" clId="{56E9DFAE-DDAD-4FCA-8AED-56B2D15DB479}" dt="2026-02-18T07:56:00.719" v="20589" actId="164"/>
          <ac:grpSpMkLst>
            <pc:docMk/>
            <pc:sldMk cId="3005587401" sldId="6115"/>
            <ac:grpSpMk id="7" creationId="{1BFEF7FA-BAAD-9D7D-78A8-8BDCBE780085}"/>
          </ac:grpSpMkLst>
        </pc:grpChg>
        <pc:grpChg chg="mod">
          <ac:chgData name="松浦英宗" userId="9b03fd3a-662f-49ff-9af1-1b93cf7aab22" providerId="ADAL" clId="{56E9DFAE-DDAD-4FCA-8AED-56B2D15DB479}" dt="2026-02-18T07:56:00.719" v="20589" actId="164"/>
          <ac:grpSpMkLst>
            <pc:docMk/>
            <pc:sldMk cId="3005587401" sldId="6115"/>
            <ac:grpSpMk id="11" creationId="{18EE1C52-71DC-0644-A4F3-6D47663764B1}"/>
          </ac:grpSpMkLst>
        </pc:grpChg>
        <pc:grpChg chg="mod">
          <ac:chgData name="松浦英宗" userId="9b03fd3a-662f-49ff-9af1-1b93cf7aab22" providerId="ADAL" clId="{56E9DFAE-DDAD-4FCA-8AED-56B2D15DB479}" dt="2026-02-18T07:56:00.719" v="20589" actId="164"/>
          <ac:grpSpMkLst>
            <pc:docMk/>
            <pc:sldMk cId="3005587401" sldId="6115"/>
            <ac:grpSpMk id="17" creationId="{FB3D8BF2-1C28-D2C4-323E-DA2ED2CD6EC3}"/>
          </ac:grpSpMkLst>
        </pc:grpChg>
        <pc:grpChg chg="mod">
          <ac:chgData name="松浦英宗" userId="9b03fd3a-662f-49ff-9af1-1b93cf7aab22" providerId="ADAL" clId="{56E9DFAE-DDAD-4FCA-8AED-56B2D15DB479}" dt="2026-02-18T07:56:00.719" v="20589" actId="164"/>
          <ac:grpSpMkLst>
            <pc:docMk/>
            <pc:sldMk cId="3005587401" sldId="6115"/>
            <ac:grpSpMk id="18" creationId="{8AE736C4-525D-096D-95ED-623FCD61AE1C}"/>
          </ac:grpSpMkLst>
        </pc:grpChg>
        <pc:grpChg chg="del">
          <ac:chgData name="松浦英宗" userId="9b03fd3a-662f-49ff-9af1-1b93cf7aab22" providerId="ADAL" clId="{56E9DFAE-DDAD-4FCA-8AED-56B2D15DB479}" dt="2026-02-18T07:55:33.048" v="20582" actId="478"/>
          <ac:grpSpMkLst>
            <pc:docMk/>
            <pc:sldMk cId="3005587401" sldId="6115"/>
            <ac:grpSpMk id="19" creationId="{B4593955-DF2B-002E-033A-53E7D9852D96}"/>
          </ac:grpSpMkLst>
        </pc:grpChg>
        <pc:picChg chg="add mod">
          <ac:chgData name="松浦英宗" userId="9b03fd3a-662f-49ff-9af1-1b93cf7aab22" providerId="ADAL" clId="{56E9DFAE-DDAD-4FCA-8AED-56B2D15DB479}" dt="2026-02-18T08:17:45.085" v="20919" actId="1076"/>
          <ac:picMkLst>
            <pc:docMk/>
            <pc:sldMk cId="3005587401" sldId="6115"/>
            <ac:picMk id="15" creationId="{70AFD76D-5746-ABAF-EFC3-5743FDDE4B41}"/>
          </ac:picMkLst>
        </pc:picChg>
        <pc:picChg chg="add mod">
          <ac:chgData name="松浦英宗" userId="9b03fd3a-662f-49ff-9af1-1b93cf7aab22" providerId="ADAL" clId="{56E9DFAE-DDAD-4FCA-8AED-56B2D15DB479}" dt="2026-02-18T08:17:54.773" v="20923" actId="1076"/>
          <ac:picMkLst>
            <pc:docMk/>
            <pc:sldMk cId="3005587401" sldId="6115"/>
            <ac:picMk id="29" creationId="{191C754D-A737-0903-C506-0D45150A4170}"/>
          </ac:picMkLst>
        </pc:picChg>
        <pc:picChg chg="add mod">
          <ac:chgData name="松浦英宗" userId="9b03fd3a-662f-49ff-9af1-1b93cf7aab22" providerId="ADAL" clId="{56E9DFAE-DDAD-4FCA-8AED-56B2D15DB479}" dt="2026-02-18T08:17:50.532" v="20921" actId="1076"/>
          <ac:picMkLst>
            <pc:docMk/>
            <pc:sldMk cId="3005587401" sldId="6115"/>
            <ac:picMk id="30" creationId="{8473DAD5-C35A-F713-6422-A11A477AEB71}"/>
          </ac:picMkLst>
        </pc:picChg>
        <pc:picChg chg="add mod">
          <ac:chgData name="松浦英宗" userId="9b03fd3a-662f-49ff-9af1-1b93cf7aab22" providerId="ADAL" clId="{56E9DFAE-DDAD-4FCA-8AED-56B2D15DB479}" dt="2026-02-18T08:17:52.441" v="20922" actId="1076"/>
          <ac:picMkLst>
            <pc:docMk/>
            <pc:sldMk cId="3005587401" sldId="6115"/>
            <ac:picMk id="31" creationId="{EEB6725B-206A-C028-2A98-3A1DB8806EE8}"/>
          </ac:picMkLst>
        </pc:picChg>
        <pc:picChg chg="add mod">
          <ac:chgData name="松浦英宗" userId="9b03fd3a-662f-49ff-9af1-1b93cf7aab22" providerId="ADAL" clId="{56E9DFAE-DDAD-4FCA-8AED-56B2D15DB479}" dt="2026-02-18T08:17:47.897" v="20920" actId="1076"/>
          <ac:picMkLst>
            <pc:docMk/>
            <pc:sldMk cId="3005587401" sldId="6115"/>
            <ac:picMk id="32" creationId="{68046778-5358-E514-AFEA-E173E52476AC}"/>
          </ac:picMkLst>
        </pc:picChg>
      </pc:sldChg>
      <pc:sldChg chg="addSp modSp add del mod">
        <pc:chgData name="松浦英宗" userId="9b03fd3a-662f-49ff-9af1-1b93cf7aab22" providerId="ADAL" clId="{56E9DFAE-DDAD-4FCA-8AED-56B2D15DB479}" dt="2026-02-19T00:12:05.695" v="23772" actId="47"/>
        <pc:sldMkLst>
          <pc:docMk/>
          <pc:sldMk cId="894558044" sldId="6116"/>
        </pc:sldMkLst>
        <pc:spChg chg="mod">
          <ac:chgData name="松浦英宗" userId="9b03fd3a-662f-49ff-9af1-1b93cf7aab22" providerId="ADAL" clId="{56E9DFAE-DDAD-4FCA-8AED-56B2D15DB479}" dt="2026-02-18T07:57:39.314" v="20603" actId="14100"/>
          <ac:spMkLst>
            <pc:docMk/>
            <pc:sldMk cId="894558044" sldId="6116"/>
            <ac:spMk id="5" creationId="{573D01BE-A434-2D8F-A906-11A013C6D9B0}"/>
          </ac:spMkLst>
        </pc:spChg>
        <pc:spChg chg="mod">
          <ac:chgData name="松浦英宗" userId="9b03fd3a-662f-49ff-9af1-1b93cf7aab22" providerId="ADAL" clId="{56E9DFAE-DDAD-4FCA-8AED-56B2D15DB479}" dt="2026-02-18T07:57:39.314" v="20603" actId="14100"/>
          <ac:spMkLst>
            <pc:docMk/>
            <pc:sldMk cId="894558044" sldId="6116"/>
            <ac:spMk id="10" creationId="{A8B67A73-0C96-2547-D077-7F0C61CE6112}"/>
          </ac:spMkLst>
        </pc:spChg>
        <pc:spChg chg="mod">
          <ac:chgData name="松浦英宗" userId="9b03fd3a-662f-49ff-9af1-1b93cf7aab22" providerId="ADAL" clId="{56E9DFAE-DDAD-4FCA-8AED-56B2D15DB479}" dt="2026-02-18T07:57:39.314" v="20603" actId="14100"/>
          <ac:spMkLst>
            <pc:docMk/>
            <pc:sldMk cId="894558044" sldId="6116"/>
            <ac:spMk id="14" creationId="{1F98BCF5-90EB-D749-FAEF-D95607234162}"/>
          </ac:spMkLst>
        </pc:spChg>
        <pc:spChg chg="mod">
          <ac:chgData name="松浦英宗" userId="9b03fd3a-662f-49ff-9af1-1b93cf7aab22" providerId="ADAL" clId="{56E9DFAE-DDAD-4FCA-8AED-56B2D15DB479}" dt="2026-02-18T07:57:39.314" v="20603" actId="14100"/>
          <ac:spMkLst>
            <pc:docMk/>
            <pc:sldMk cId="894558044" sldId="6116"/>
            <ac:spMk id="22" creationId="{87F62B1D-97FC-6A19-7008-678D21EEADE1}"/>
          </ac:spMkLst>
        </pc:spChg>
        <pc:spChg chg="mod">
          <ac:chgData name="松浦英宗" userId="9b03fd3a-662f-49ff-9af1-1b93cf7aab22" providerId="ADAL" clId="{56E9DFAE-DDAD-4FCA-8AED-56B2D15DB479}" dt="2026-02-18T07:57:39.314" v="20603" actId="14100"/>
          <ac:spMkLst>
            <pc:docMk/>
            <pc:sldMk cId="894558044" sldId="6116"/>
            <ac:spMk id="25" creationId="{8001073C-85C1-8A30-D7FA-F490ACF268B1}"/>
          </ac:spMkLst>
        </pc:spChg>
        <pc:spChg chg="mod">
          <ac:chgData name="松浦英宗" userId="9b03fd3a-662f-49ff-9af1-1b93cf7aab22" providerId="ADAL" clId="{56E9DFAE-DDAD-4FCA-8AED-56B2D15DB479}" dt="2026-02-18T07:57:39.314" v="20603" actId="14100"/>
          <ac:spMkLst>
            <pc:docMk/>
            <pc:sldMk cId="894558044" sldId="6116"/>
            <ac:spMk id="28" creationId="{2138EAE9-50B3-2D45-8124-E0CFBB4AEB87}"/>
          </ac:spMkLst>
        </pc:spChg>
        <pc:grpChg chg="add mod">
          <ac:chgData name="松浦英宗" userId="9b03fd3a-662f-49ff-9af1-1b93cf7aab22" providerId="ADAL" clId="{56E9DFAE-DDAD-4FCA-8AED-56B2D15DB479}" dt="2026-02-18T07:57:46.305" v="20623" actId="1036"/>
          <ac:grpSpMkLst>
            <pc:docMk/>
            <pc:sldMk cId="894558044" sldId="6116"/>
            <ac:grpSpMk id="2" creationId="{4CED1218-ADE5-894E-9776-217B23D19F55}"/>
          </ac:grpSpMkLst>
        </pc:grpChg>
        <pc:grpChg chg="mod">
          <ac:chgData name="松浦英宗" userId="9b03fd3a-662f-49ff-9af1-1b93cf7aab22" providerId="ADAL" clId="{56E9DFAE-DDAD-4FCA-8AED-56B2D15DB479}" dt="2026-02-18T07:57:34.617" v="20602" actId="164"/>
          <ac:grpSpMkLst>
            <pc:docMk/>
            <pc:sldMk cId="894558044" sldId="6116"/>
            <ac:grpSpMk id="6" creationId="{5318BA22-A0DA-C13F-51FD-BBBBB98CC1A7}"/>
          </ac:grpSpMkLst>
        </pc:grpChg>
        <pc:grpChg chg="mod">
          <ac:chgData name="松浦英宗" userId="9b03fd3a-662f-49ff-9af1-1b93cf7aab22" providerId="ADAL" clId="{56E9DFAE-DDAD-4FCA-8AED-56B2D15DB479}" dt="2026-02-18T07:57:34.617" v="20602" actId="164"/>
          <ac:grpSpMkLst>
            <pc:docMk/>
            <pc:sldMk cId="894558044" sldId="6116"/>
            <ac:grpSpMk id="7" creationId="{EB2EB19D-A3AD-6396-28FF-35B2A1ADC145}"/>
          </ac:grpSpMkLst>
        </pc:grpChg>
        <pc:grpChg chg="mod">
          <ac:chgData name="松浦英宗" userId="9b03fd3a-662f-49ff-9af1-1b93cf7aab22" providerId="ADAL" clId="{56E9DFAE-DDAD-4FCA-8AED-56B2D15DB479}" dt="2026-02-18T07:57:34.617" v="20602" actId="164"/>
          <ac:grpSpMkLst>
            <pc:docMk/>
            <pc:sldMk cId="894558044" sldId="6116"/>
            <ac:grpSpMk id="11" creationId="{137A328E-6A7D-C781-3E60-8C84E235438F}"/>
          </ac:grpSpMkLst>
        </pc:grpChg>
        <pc:grpChg chg="mod">
          <ac:chgData name="松浦英宗" userId="9b03fd3a-662f-49ff-9af1-1b93cf7aab22" providerId="ADAL" clId="{56E9DFAE-DDAD-4FCA-8AED-56B2D15DB479}" dt="2026-02-18T07:57:34.617" v="20602" actId="164"/>
          <ac:grpSpMkLst>
            <pc:docMk/>
            <pc:sldMk cId="894558044" sldId="6116"/>
            <ac:grpSpMk id="17" creationId="{83D03F51-58FB-D014-3B44-8AB5F718AE2C}"/>
          </ac:grpSpMkLst>
        </pc:grpChg>
        <pc:grpChg chg="mod">
          <ac:chgData name="松浦英宗" userId="9b03fd3a-662f-49ff-9af1-1b93cf7aab22" providerId="ADAL" clId="{56E9DFAE-DDAD-4FCA-8AED-56B2D15DB479}" dt="2026-02-18T07:57:34.617" v="20602" actId="164"/>
          <ac:grpSpMkLst>
            <pc:docMk/>
            <pc:sldMk cId="894558044" sldId="6116"/>
            <ac:grpSpMk id="18" creationId="{52BE301F-2C63-D76E-C23B-0C3DDC488235}"/>
          </ac:grpSpMkLst>
        </pc:grpChg>
        <pc:grpChg chg="mod">
          <ac:chgData name="松浦英宗" userId="9b03fd3a-662f-49ff-9af1-1b93cf7aab22" providerId="ADAL" clId="{56E9DFAE-DDAD-4FCA-8AED-56B2D15DB479}" dt="2026-02-18T07:57:34.617" v="20602" actId="164"/>
          <ac:grpSpMkLst>
            <pc:docMk/>
            <pc:sldMk cId="894558044" sldId="6116"/>
            <ac:grpSpMk id="19" creationId="{4D3A99C3-13A5-3F6D-B894-94F0656316D3}"/>
          </ac:grpSpMkLst>
        </pc:grpChg>
        <pc:picChg chg="add mod">
          <ac:chgData name="松浦英宗" userId="9b03fd3a-662f-49ff-9af1-1b93cf7aab22" providerId="ADAL" clId="{56E9DFAE-DDAD-4FCA-8AED-56B2D15DB479}" dt="2026-02-18T08:14:39.584" v="20861" actId="1076"/>
          <ac:picMkLst>
            <pc:docMk/>
            <pc:sldMk cId="894558044" sldId="6116"/>
            <ac:picMk id="15" creationId="{35A1D035-4336-BB73-E87C-4A2DE23B4434}"/>
          </ac:picMkLst>
        </pc:picChg>
        <pc:picChg chg="add mod">
          <ac:chgData name="松浦英宗" userId="9b03fd3a-662f-49ff-9af1-1b93cf7aab22" providerId="ADAL" clId="{56E9DFAE-DDAD-4FCA-8AED-56B2D15DB479}" dt="2026-02-18T08:14:39.584" v="20861" actId="1076"/>
          <ac:picMkLst>
            <pc:docMk/>
            <pc:sldMk cId="894558044" sldId="6116"/>
            <ac:picMk id="29" creationId="{A4768F67-D706-8CE4-FD57-3B27CE4A3FE5}"/>
          </ac:picMkLst>
        </pc:picChg>
        <pc:picChg chg="add mod">
          <ac:chgData name="松浦英宗" userId="9b03fd3a-662f-49ff-9af1-1b93cf7aab22" providerId="ADAL" clId="{56E9DFAE-DDAD-4FCA-8AED-56B2D15DB479}" dt="2026-02-18T08:14:39.584" v="20861" actId="1076"/>
          <ac:picMkLst>
            <pc:docMk/>
            <pc:sldMk cId="894558044" sldId="6116"/>
            <ac:picMk id="30" creationId="{5E54CCB7-B72D-7762-9700-8095E9CBF1C1}"/>
          </ac:picMkLst>
        </pc:picChg>
        <pc:picChg chg="add mod">
          <ac:chgData name="松浦英宗" userId="9b03fd3a-662f-49ff-9af1-1b93cf7aab22" providerId="ADAL" clId="{56E9DFAE-DDAD-4FCA-8AED-56B2D15DB479}" dt="2026-02-18T08:14:39.584" v="20861" actId="1076"/>
          <ac:picMkLst>
            <pc:docMk/>
            <pc:sldMk cId="894558044" sldId="6116"/>
            <ac:picMk id="31" creationId="{C19633EB-6A55-9FCC-6548-D74CC1F0E6CD}"/>
          </ac:picMkLst>
        </pc:picChg>
        <pc:picChg chg="add mod">
          <ac:chgData name="松浦英宗" userId="9b03fd3a-662f-49ff-9af1-1b93cf7aab22" providerId="ADAL" clId="{56E9DFAE-DDAD-4FCA-8AED-56B2D15DB479}" dt="2026-02-18T08:14:39.584" v="20861" actId="1076"/>
          <ac:picMkLst>
            <pc:docMk/>
            <pc:sldMk cId="894558044" sldId="6116"/>
            <ac:picMk id="32" creationId="{000699E1-C4BD-DD64-BAD9-0208B98BB831}"/>
          </ac:picMkLst>
        </pc:picChg>
        <pc:picChg chg="add mod">
          <ac:chgData name="松浦英宗" userId="9b03fd3a-662f-49ff-9af1-1b93cf7aab22" providerId="ADAL" clId="{56E9DFAE-DDAD-4FCA-8AED-56B2D15DB479}" dt="2026-02-18T08:14:39.584" v="20861" actId="1076"/>
          <ac:picMkLst>
            <pc:docMk/>
            <pc:sldMk cId="894558044" sldId="6116"/>
            <ac:picMk id="33" creationId="{56A7619C-7075-4C00-287A-C18E59EC8A04}"/>
          </ac:picMkLst>
        </pc:picChg>
      </pc:sldChg>
      <pc:sldChg chg="addSp modSp add del mod ord">
        <pc:chgData name="松浦英宗" userId="9b03fd3a-662f-49ff-9af1-1b93cf7aab22" providerId="ADAL" clId="{56E9DFAE-DDAD-4FCA-8AED-56B2D15DB479}" dt="2026-02-19T00:12:05.695" v="23772" actId="47"/>
        <pc:sldMkLst>
          <pc:docMk/>
          <pc:sldMk cId="4105226105" sldId="6117"/>
        </pc:sldMkLst>
        <pc:picChg chg="add mod">
          <ac:chgData name="松浦英宗" userId="9b03fd3a-662f-49ff-9af1-1b93cf7aab22" providerId="ADAL" clId="{56E9DFAE-DDAD-4FCA-8AED-56B2D15DB479}" dt="2026-02-18T08:17:30.452" v="20917" actId="1035"/>
          <ac:picMkLst>
            <pc:docMk/>
            <pc:sldMk cId="4105226105" sldId="6117"/>
            <ac:picMk id="2" creationId="{CFB4CA5E-EB43-9F1E-9F1A-A0B72BDDA2F2}"/>
          </ac:picMkLst>
        </pc:picChg>
        <pc:picChg chg="add mod">
          <ac:chgData name="松浦英宗" userId="9b03fd3a-662f-49ff-9af1-1b93cf7aab22" providerId="ADAL" clId="{56E9DFAE-DDAD-4FCA-8AED-56B2D15DB479}" dt="2026-02-18T08:17:30.452" v="20917" actId="1035"/>
          <ac:picMkLst>
            <pc:docMk/>
            <pc:sldMk cId="4105226105" sldId="6117"/>
            <ac:picMk id="15" creationId="{201BA0B8-DCB8-0475-88E0-5950EDD4804A}"/>
          </ac:picMkLst>
        </pc:picChg>
        <pc:picChg chg="add mod">
          <ac:chgData name="松浦英宗" userId="9b03fd3a-662f-49ff-9af1-1b93cf7aab22" providerId="ADAL" clId="{56E9DFAE-DDAD-4FCA-8AED-56B2D15DB479}" dt="2026-02-18T08:17:30.452" v="20917" actId="1035"/>
          <ac:picMkLst>
            <pc:docMk/>
            <pc:sldMk cId="4105226105" sldId="6117"/>
            <ac:picMk id="29" creationId="{D23AE4ED-3A61-E8FF-24CF-4319874B2039}"/>
          </ac:picMkLst>
        </pc:picChg>
        <pc:picChg chg="add mod">
          <ac:chgData name="松浦英宗" userId="9b03fd3a-662f-49ff-9af1-1b93cf7aab22" providerId="ADAL" clId="{56E9DFAE-DDAD-4FCA-8AED-56B2D15DB479}" dt="2026-02-18T08:17:30.452" v="20917" actId="1035"/>
          <ac:picMkLst>
            <pc:docMk/>
            <pc:sldMk cId="4105226105" sldId="6117"/>
            <ac:picMk id="30" creationId="{22A4067D-9D47-FADB-A114-09289A7138A0}"/>
          </ac:picMkLst>
        </pc:picChg>
        <pc:picChg chg="add mod">
          <ac:chgData name="松浦英宗" userId="9b03fd3a-662f-49ff-9af1-1b93cf7aab22" providerId="ADAL" clId="{56E9DFAE-DDAD-4FCA-8AED-56B2D15DB479}" dt="2026-02-18T08:17:30.452" v="20917" actId="1035"/>
          <ac:picMkLst>
            <pc:docMk/>
            <pc:sldMk cId="4105226105" sldId="6117"/>
            <ac:picMk id="31" creationId="{C82ACBF0-C4F1-D37E-0517-BAB16EF058A4}"/>
          </ac:picMkLst>
        </pc:picChg>
        <pc:picChg chg="add mod">
          <ac:chgData name="松浦英宗" userId="9b03fd3a-662f-49ff-9af1-1b93cf7aab22" providerId="ADAL" clId="{56E9DFAE-DDAD-4FCA-8AED-56B2D15DB479}" dt="2026-02-18T08:17:30.452" v="20917" actId="1035"/>
          <ac:picMkLst>
            <pc:docMk/>
            <pc:sldMk cId="4105226105" sldId="6117"/>
            <ac:picMk id="32" creationId="{22DF8C78-ABA7-19F2-3F9B-EE473203487F}"/>
          </ac:picMkLst>
        </pc:picChg>
      </pc:sldChg>
      <pc:sldChg chg="addSp modSp add del">
        <pc:chgData name="松浦英宗" userId="9b03fd3a-662f-49ff-9af1-1b93cf7aab22" providerId="ADAL" clId="{56E9DFAE-DDAD-4FCA-8AED-56B2D15DB479}" dt="2026-02-18T08:25:50.171" v="21227" actId="47"/>
        <pc:sldMkLst>
          <pc:docMk/>
          <pc:sldMk cId="2408651488" sldId="6118"/>
        </pc:sldMkLst>
        <pc:picChg chg="add mod">
          <ac:chgData name="松浦英宗" userId="9b03fd3a-662f-49ff-9af1-1b93cf7aab22" providerId="ADAL" clId="{56E9DFAE-DDAD-4FCA-8AED-56B2D15DB479}" dt="2026-02-18T08:25:43.597" v="21226"/>
          <ac:picMkLst>
            <pc:docMk/>
            <pc:sldMk cId="2408651488" sldId="6118"/>
            <ac:picMk id="2" creationId="{8F83D0FF-E33B-2B29-BC8A-58DA1CABDDF5}"/>
          </ac:picMkLst>
        </pc:picChg>
        <pc:picChg chg="add mod">
          <ac:chgData name="松浦英宗" userId="9b03fd3a-662f-49ff-9af1-1b93cf7aab22" providerId="ADAL" clId="{56E9DFAE-DDAD-4FCA-8AED-56B2D15DB479}" dt="2026-02-18T08:25:43.597" v="21226"/>
          <ac:picMkLst>
            <pc:docMk/>
            <pc:sldMk cId="2408651488" sldId="6118"/>
            <ac:picMk id="6" creationId="{F21525E1-BAE4-7AA4-1BA8-D241ADC80EC0}"/>
          </ac:picMkLst>
        </pc:picChg>
      </pc:sldChg>
      <pc:sldChg chg="addSp delSp modSp add del mod">
        <pc:chgData name="松浦英宗" userId="9b03fd3a-662f-49ff-9af1-1b93cf7aab22" providerId="ADAL" clId="{56E9DFAE-DDAD-4FCA-8AED-56B2D15DB479}" dt="2026-02-18T13:56:00.960" v="22778" actId="47"/>
        <pc:sldMkLst>
          <pc:docMk/>
          <pc:sldMk cId="507687429" sldId="6119"/>
        </pc:sldMkLst>
        <pc:spChg chg="add del mod ord">
          <ac:chgData name="松浦英宗" userId="9b03fd3a-662f-49ff-9af1-1b93cf7aab22" providerId="ADAL" clId="{56E9DFAE-DDAD-4FCA-8AED-56B2D15DB479}" dt="2026-02-18T08:25:53.266" v="21229" actId="478"/>
          <ac:spMkLst>
            <pc:docMk/>
            <pc:sldMk cId="507687429" sldId="6119"/>
            <ac:spMk id="2" creationId="{2AB9BC37-0BC5-5B97-C4BB-E75182B22F99}"/>
          </ac:spMkLst>
        </pc:spChg>
        <pc:spChg chg="mod">
          <ac:chgData name="松浦英宗" userId="9b03fd3a-662f-49ff-9af1-1b93cf7aab22" providerId="ADAL" clId="{56E9DFAE-DDAD-4FCA-8AED-56B2D15DB479}" dt="2026-02-18T13:55:56.909" v="22777" actId="1076"/>
          <ac:spMkLst>
            <pc:docMk/>
            <pc:sldMk cId="507687429" sldId="6119"/>
            <ac:spMk id="3" creationId="{7413CA0C-AFA5-654C-1913-69B8A0AABF0C}"/>
          </ac:spMkLst>
        </pc:spChg>
        <pc:spChg chg="mod">
          <ac:chgData name="松浦英宗" userId="9b03fd3a-662f-49ff-9af1-1b93cf7aab22" providerId="ADAL" clId="{56E9DFAE-DDAD-4FCA-8AED-56B2D15DB479}" dt="2026-02-18T13:55:56.909" v="22777" actId="1076"/>
          <ac:spMkLst>
            <pc:docMk/>
            <pc:sldMk cId="507687429" sldId="6119"/>
            <ac:spMk id="4" creationId="{3A7AD71C-32A2-9ADC-4E77-EDF68A8FAD81}"/>
          </ac:spMkLst>
        </pc:spChg>
        <pc:spChg chg="mod">
          <ac:chgData name="松浦英宗" userId="9b03fd3a-662f-49ff-9af1-1b93cf7aab22" providerId="ADAL" clId="{56E9DFAE-DDAD-4FCA-8AED-56B2D15DB479}" dt="2026-02-18T08:25:37.877" v="21225" actId="1035"/>
          <ac:spMkLst>
            <pc:docMk/>
            <pc:sldMk cId="507687429" sldId="6119"/>
            <ac:spMk id="5" creationId="{8C81EDBF-73D6-8075-4A84-83EE5265D530}"/>
          </ac:spMkLst>
        </pc:spChg>
        <pc:spChg chg="del mod">
          <ac:chgData name="松浦英宗" userId="9b03fd3a-662f-49ff-9af1-1b93cf7aab22" providerId="ADAL" clId="{56E9DFAE-DDAD-4FCA-8AED-56B2D15DB479}" dt="2026-02-18T13:55:52.311" v="22775" actId="478"/>
          <ac:spMkLst>
            <pc:docMk/>
            <pc:sldMk cId="507687429" sldId="6119"/>
            <ac:spMk id="8" creationId="{D0390BD7-2A63-40E7-B6F4-8D85A5D92ED6}"/>
          </ac:spMkLst>
        </pc:spChg>
        <pc:spChg chg="del mod">
          <ac:chgData name="松浦英宗" userId="9b03fd3a-662f-49ff-9af1-1b93cf7aab22" providerId="ADAL" clId="{56E9DFAE-DDAD-4FCA-8AED-56B2D15DB479}" dt="2026-02-18T13:55:52.311" v="22775" actId="478"/>
          <ac:spMkLst>
            <pc:docMk/>
            <pc:sldMk cId="507687429" sldId="6119"/>
            <ac:spMk id="9" creationId="{4BB8F517-5C5A-4360-6C5E-A322F6654FB8}"/>
          </ac:spMkLst>
        </pc:spChg>
        <pc:spChg chg="del mod">
          <ac:chgData name="松浦英宗" userId="9b03fd3a-662f-49ff-9af1-1b93cf7aab22" providerId="ADAL" clId="{56E9DFAE-DDAD-4FCA-8AED-56B2D15DB479}" dt="2026-02-18T13:55:52.311" v="22775" actId="478"/>
          <ac:spMkLst>
            <pc:docMk/>
            <pc:sldMk cId="507687429" sldId="6119"/>
            <ac:spMk id="10" creationId="{3E6CE259-CB96-8537-6428-365ADA61FBB8}"/>
          </ac:spMkLst>
        </pc:spChg>
        <pc:picChg chg="add mod">
          <ac:chgData name="松浦英宗" userId="9b03fd3a-662f-49ff-9af1-1b93cf7aab22" providerId="ADAL" clId="{56E9DFAE-DDAD-4FCA-8AED-56B2D15DB479}" dt="2026-02-18T08:25:33.145" v="21209"/>
          <ac:picMkLst>
            <pc:docMk/>
            <pc:sldMk cId="507687429" sldId="6119"/>
            <ac:picMk id="6" creationId="{75115D09-A607-9E72-473A-7885701F8376}"/>
          </ac:picMkLst>
        </pc:picChg>
        <pc:picChg chg="add del mod">
          <ac:chgData name="松浦英宗" userId="9b03fd3a-662f-49ff-9af1-1b93cf7aab22" providerId="ADAL" clId="{56E9DFAE-DDAD-4FCA-8AED-56B2D15DB479}" dt="2026-02-18T13:55:52.311" v="22775" actId="478"/>
          <ac:picMkLst>
            <pc:docMk/>
            <pc:sldMk cId="507687429" sldId="6119"/>
            <ac:picMk id="7" creationId="{91F04E5C-07AC-E4C8-09DD-369351418E4E}"/>
          </ac:picMkLst>
        </pc:picChg>
      </pc:sldChg>
      <pc:sldChg chg="addSp modSp add del mod">
        <pc:chgData name="松浦英宗" userId="9b03fd3a-662f-49ff-9af1-1b93cf7aab22" providerId="ADAL" clId="{56E9DFAE-DDAD-4FCA-8AED-56B2D15DB479}" dt="2026-02-18T08:22:15.803" v="21104" actId="47"/>
        <pc:sldMkLst>
          <pc:docMk/>
          <pc:sldMk cId="1389718721" sldId="6120"/>
        </pc:sldMkLst>
        <pc:grpChg chg="add mod">
          <ac:chgData name="松浦英宗" userId="9b03fd3a-662f-49ff-9af1-1b93cf7aab22" providerId="ADAL" clId="{56E9DFAE-DDAD-4FCA-8AED-56B2D15DB479}" dt="2026-02-18T08:21:57.120" v="21102" actId="164"/>
          <ac:grpSpMkLst>
            <pc:docMk/>
            <pc:sldMk cId="1389718721" sldId="6120"/>
            <ac:grpSpMk id="11" creationId="{C30C1E01-6D1D-8A8D-E852-754438CD0FD8}"/>
          </ac:grpSpMkLst>
        </pc:grpChg>
        <pc:grpChg chg="add mod">
          <ac:chgData name="松浦英宗" userId="9b03fd3a-662f-49ff-9af1-1b93cf7aab22" providerId="ADAL" clId="{56E9DFAE-DDAD-4FCA-8AED-56B2D15DB479}" dt="2026-02-18T08:21:57.120" v="21102" actId="164"/>
          <ac:grpSpMkLst>
            <pc:docMk/>
            <pc:sldMk cId="1389718721" sldId="6120"/>
            <ac:grpSpMk id="15" creationId="{43F47B08-452E-4931-FAFF-ADE6BA4F1F3A}"/>
          </ac:grpSpMkLst>
        </pc:grpChg>
        <pc:grpChg chg="add mod">
          <ac:chgData name="松浦英宗" userId="9b03fd3a-662f-49ff-9af1-1b93cf7aab22" providerId="ADAL" clId="{56E9DFAE-DDAD-4FCA-8AED-56B2D15DB479}" dt="2026-02-18T08:21:57.120" v="21102" actId="164"/>
          <ac:grpSpMkLst>
            <pc:docMk/>
            <pc:sldMk cId="1389718721" sldId="6120"/>
            <ac:grpSpMk id="17" creationId="{5F6BF29D-89FD-95CD-6880-EFA6A87AC8EB}"/>
          </ac:grpSpMkLst>
        </pc:grpChg>
        <pc:grpChg chg="add mod">
          <ac:chgData name="松浦英宗" userId="9b03fd3a-662f-49ff-9af1-1b93cf7aab22" providerId="ADAL" clId="{56E9DFAE-DDAD-4FCA-8AED-56B2D15DB479}" dt="2026-02-18T08:21:58.367" v="21103" actId="12788"/>
          <ac:grpSpMkLst>
            <pc:docMk/>
            <pc:sldMk cId="1389718721" sldId="6120"/>
            <ac:grpSpMk id="18" creationId="{8B29BA38-710E-2EC7-BE73-7F5A79679DD6}"/>
          </ac:grpSpMkLst>
        </pc:grpChg>
        <pc:grpChg chg="mod">
          <ac:chgData name="松浦英宗" userId="9b03fd3a-662f-49ff-9af1-1b93cf7aab22" providerId="ADAL" clId="{56E9DFAE-DDAD-4FCA-8AED-56B2D15DB479}" dt="2026-02-18T08:20:48.404" v="21073" actId="164"/>
          <ac:grpSpMkLst>
            <pc:docMk/>
            <pc:sldMk cId="1389718721" sldId="6120"/>
            <ac:grpSpMk id="19" creationId="{11B78204-0441-080B-C361-2CC9F738C587}"/>
          </ac:grpSpMkLst>
        </pc:grpChg>
        <pc:grpChg chg="mod">
          <ac:chgData name="松浦英宗" userId="9b03fd3a-662f-49ff-9af1-1b93cf7aab22" providerId="ADAL" clId="{56E9DFAE-DDAD-4FCA-8AED-56B2D15DB479}" dt="2026-02-18T08:20:54.634" v="21075" actId="164"/>
          <ac:grpSpMkLst>
            <pc:docMk/>
            <pc:sldMk cId="1389718721" sldId="6120"/>
            <ac:grpSpMk id="20" creationId="{2106D12C-65A9-6488-D20A-56219942A0E2}"/>
          </ac:grpSpMkLst>
        </pc:grpChg>
        <pc:grpChg chg="mod">
          <ac:chgData name="松浦英宗" userId="9b03fd3a-662f-49ff-9af1-1b93cf7aab22" providerId="ADAL" clId="{56E9DFAE-DDAD-4FCA-8AED-56B2D15DB479}" dt="2026-02-18T08:20:51.427" v="21074" actId="164"/>
          <ac:grpSpMkLst>
            <pc:docMk/>
            <pc:sldMk cId="1389718721" sldId="6120"/>
            <ac:grpSpMk id="21" creationId="{34D91A63-7919-45F1-C733-3FA58C95D0A2}"/>
          </ac:grpSpMkLst>
        </pc:grpChg>
        <pc:picChg chg="add mod">
          <ac:chgData name="松浦英宗" userId="9b03fd3a-662f-49ff-9af1-1b93cf7aab22" providerId="ADAL" clId="{56E9DFAE-DDAD-4FCA-8AED-56B2D15DB479}" dt="2026-02-18T08:20:51.427" v="21074" actId="164"/>
          <ac:picMkLst>
            <pc:docMk/>
            <pc:sldMk cId="1389718721" sldId="6120"/>
            <ac:picMk id="2" creationId="{592300BA-6DD7-285E-7326-C8520C0907F7}"/>
          </ac:picMkLst>
        </pc:picChg>
        <pc:picChg chg="add mod">
          <ac:chgData name="松浦英宗" userId="9b03fd3a-662f-49ff-9af1-1b93cf7aab22" providerId="ADAL" clId="{56E9DFAE-DDAD-4FCA-8AED-56B2D15DB479}" dt="2026-02-18T08:20:54.634" v="21075" actId="164"/>
          <ac:picMkLst>
            <pc:docMk/>
            <pc:sldMk cId="1389718721" sldId="6120"/>
            <ac:picMk id="6" creationId="{37DB93D5-B0FB-C86F-9601-9E02890A83BE}"/>
          </ac:picMkLst>
        </pc:picChg>
        <pc:picChg chg="add mod">
          <ac:chgData name="松浦英宗" userId="9b03fd3a-662f-49ff-9af1-1b93cf7aab22" providerId="ADAL" clId="{56E9DFAE-DDAD-4FCA-8AED-56B2D15DB479}" dt="2026-02-18T08:20:48.404" v="21073" actId="164"/>
          <ac:picMkLst>
            <pc:docMk/>
            <pc:sldMk cId="1389718721" sldId="6120"/>
            <ac:picMk id="7" creationId="{A0AB9358-1D45-F817-9496-55D6B486F56F}"/>
          </ac:picMkLst>
        </pc:picChg>
      </pc:sldChg>
      <pc:sldChg chg="addSp delSp modSp add del mod">
        <pc:chgData name="松浦英宗" userId="9b03fd3a-662f-49ff-9af1-1b93cf7aab22" providerId="ADAL" clId="{56E9DFAE-DDAD-4FCA-8AED-56B2D15DB479}" dt="2026-02-19T00:12:05.695" v="23772" actId="47"/>
        <pc:sldMkLst>
          <pc:docMk/>
          <pc:sldMk cId="75842036" sldId="6121"/>
        </pc:sldMkLst>
        <pc:spChg chg="mod">
          <ac:chgData name="松浦英宗" userId="9b03fd3a-662f-49ff-9af1-1b93cf7aab22" providerId="ADAL" clId="{56E9DFAE-DDAD-4FCA-8AED-56B2D15DB479}" dt="2026-02-18T08:00:42.602" v="20648" actId="165"/>
          <ac:spMkLst>
            <pc:docMk/>
            <pc:sldMk cId="75842036" sldId="6121"/>
            <ac:spMk id="3" creationId="{D2F34E37-A78C-5AEC-B959-0B2F63805A08}"/>
          </ac:spMkLst>
        </pc:spChg>
        <pc:spChg chg="mod">
          <ac:chgData name="松浦英宗" userId="9b03fd3a-662f-49ff-9af1-1b93cf7aab22" providerId="ADAL" clId="{56E9DFAE-DDAD-4FCA-8AED-56B2D15DB479}" dt="2026-02-18T08:00:42.602" v="20648" actId="165"/>
          <ac:spMkLst>
            <pc:docMk/>
            <pc:sldMk cId="75842036" sldId="6121"/>
            <ac:spMk id="4" creationId="{B7B3BD98-8AAF-CDB9-30FA-0D0E3226524F}"/>
          </ac:spMkLst>
        </pc:spChg>
        <pc:spChg chg="del">
          <ac:chgData name="松浦英宗" userId="9b03fd3a-662f-49ff-9af1-1b93cf7aab22" providerId="ADAL" clId="{56E9DFAE-DDAD-4FCA-8AED-56B2D15DB479}" dt="2026-02-18T08:00:33.521" v="20647" actId="478"/>
          <ac:spMkLst>
            <pc:docMk/>
            <pc:sldMk cId="75842036" sldId="6121"/>
            <ac:spMk id="5" creationId="{DC5BD172-9A78-58F2-3F1A-C446FC031B6B}"/>
          </ac:spMkLst>
        </pc:spChg>
        <pc:spChg chg="del">
          <ac:chgData name="松浦英宗" userId="9b03fd3a-662f-49ff-9af1-1b93cf7aab22" providerId="ADAL" clId="{56E9DFAE-DDAD-4FCA-8AED-56B2D15DB479}" dt="2026-02-18T08:00:33.521" v="20647" actId="478"/>
          <ac:spMkLst>
            <pc:docMk/>
            <pc:sldMk cId="75842036" sldId="6121"/>
            <ac:spMk id="10" creationId="{296FA7BD-77DE-49F6-B9D4-E18957291E4A}"/>
          </ac:spMkLst>
        </pc:spChg>
        <pc:spChg chg="mod">
          <ac:chgData name="松浦英宗" userId="9b03fd3a-662f-49ff-9af1-1b93cf7aab22" providerId="ADAL" clId="{56E9DFAE-DDAD-4FCA-8AED-56B2D15DB479}" dt="2026-02-18T08:00:42.602" v="20648" actId="165"/>
          <ac:spMkLst>
            <pc:docMk/>
            <pc:sldMk cId="75842036" sldId="6121"/>
            <ac:spMk id="12" creationId="{B85B5840-FF83-D8BF-562D-C6E684705675}"/>
          </ac:spMkLst>
        </pc:spChg>
        <pc:spChg chg="mod">
          <ac:chgData name="松浦英宗" userId="9b03fd3a-662f-49ff-9af1-1b93cf7aab22" providerId="ADAL" clId="{56E9DFAE-DDAD-4FCA-8AED-56B2D15DB479}" dt="2026-02-18T08:00:42.602" v="20648" actId="165"/>
          <ac:spMkLst>
            <pc:docMk/>
            <pc:sldMk cId="75842036" sldId="6121"/>
            <ac:spMk id="13" creationId="{6046ADCD-CF7E-BE59-8D79-D66A21CF7183}"/>
          </ac:spMkLst>
        </pc:spChg>
        <pc:spChg chg="del">
          <ac:chgData name="松浦英宗" userId="9b03fd3a-662f-49ff-9af1-1b93cf7aab22" providerId="ADAL" clId="{56E9DFAE-DDAD-4FCA-8AED-56B2D15DB479}" dt="2026-02-18T08:00:33.521" v="20647" actId="478"/>
          <ac:spMkLst>
            <pc:docMk/>
            <pc:sldMk cId="75842036" sldId="6121"/>
            <ac:spMk id="14" creationId="{82591061-4B0D-E194-5B6B-CE13D223B676}"/>
          </ac:spMkLst>
        </pc:spChg>
        <pc:spChg chg="mod">
          <ac:chgData name="松浦英宗" userId="9b03fd3a-662f-49ff-9af1-1b93cf7aab22" providerId="ADAL" clId="{56E9DFAE-DDAD-4FCA-8AED-56B2D15DB479}" dt="2026-02-18T08:00:42.602" v="20648" actId="165"/>
          <ac:spMkLst>
            <pc:docMk/>
            <pc:sldMk cId="75842036" sldId="6121"/>
            <ac:spMk id="20" creationId="{FAA6A5B3-F9E2-A529-77B5-2A39AA7F8D84}"/>
          </ac:spMkLst>
        </pc:spChg>
        <pc:spChg chg="mod">
          <ac:chgData name="松浦英宗" userId="9b03fd3a-662f-49ff-9af1-1b93cf7aab22" providerId="ADAL" clId="{56E9DFAE-DDAD-4FCA-8AED-56B2D15DB479}" dt="2026-02-18T08:00:42.602" v="20648" actId="165"/>
          <ac:spMkLst>
            <pc:docMk/>
            <pc:sldMk cId="75842036" sldId="6121"/>
            <ac:spMk id="21" creationId="{8DD44AB9-19A4-7E98-D1C2-367FDF5F5E46}"/>
          </ac:spMkLst>
        </pc:spChg>
        <pc:spChg chg="del">
          <ac:chgData name="松浦英宗" userId="9b03fd3a-662f-49ff-9af1-1b93cf7aab22" providerId="ADAL" clId="{56E9DFAE-DDAD-4FCA-8AED-56B2D15DB479}" dt="2026-02-18T08:00:33.521" v="20647" actId="478"/>
          <ac:spMkLst>
            <pc:docMk/>
            <pc:sldMk cId="75842036" sldId="6121"/>
            <ac:spMk id="22" creationId="{EF047588-6114-D919-4A74-2AA665032DC8}"/>
          </ac:spMkLst>
        </pc:spChg>
        <pc:spChg chg="mod">
          <ac:chgData name="松浦英宗" userId="9b03fd3a-662f-49ff-9af1-1b93cf7aab22" providerId="ADAL" clId="{56E9DFAE-DDAD-4FCA-8AED-56B2D15DB479}" dt="2026-02-18T08:00:42.602" v="20648" actId="165"/>
          <ac:spMkLst>
            <pc:docMk/>
            <pc:sldMk cId="75842036" sldId="6121"/>
            <ac:spMk id="23" creationId="{BB2325C1-F7AD-3432-08A4-FE91F92A07D8}"/>
          </ac:spMkLst>
        </pc:spChg>
        <pc:spChg chg="mod">
          <ac:chgData name="松浦英宗" userId="9b03fd3a-662f-49ff-9af1-1b93cf7aab22" providerId="ADAL" clId="{56E9DFAE-DDAD-4FCA-8AED-56B2D15DB479}" dt="2026-02-18T08:00:42.602" v="20648" actId="165"/>
          <ac:spMkLst>
            <pc:docMk/>
            <pc:sldMk cId="75842036" sldId="6121"/>
            <ac:spMk id="24" creationId="{44C37472-FEFD-D4D5-A54D-34F8B635ED87}"/>
          </ac:spMkLst>
        </pc:spChg>
        <pc:spChg chg="del">
          <ac:chgData name="松浦英宗" userId="9b03fd3a-662f-49ff-9af1-1b93cf7aab22" providerId="ADAL" clId="{56E9DFAE-DDAD-4FCA-8AED-56B2D15DB479}" dt="2026-02-18T08:00:33.521" v="20647" actId="478"/>
          <ac:spMkLst>
            <pc:docMk/>
            <pc:sldMk cId="75842036" sldId="6121"/>
            <ac:spMk id="25" creationId="{15949A65-1B2D-6482-0BF1-797E0E094F9F}"/>
          </ac:spMkLst>
        </pc:spChg>
        <pc:spChg chg="mod">
          <ac:chgData name="松浦英宗" userId="9b03fd3a-662f-49ff-9af1-1b93cf7aab22" providerId="ADAL" clId="{56E9DFAE-DDAD-4FCA-8AED-56B2D15DB479}" dt="2026-02-18T08:00:42.602" v="20648" actId="165"/>
          <ac:spMkLst>
            <pc:docMk/>
            <pc:sldMk cId="75842036" sldId="6121"/>
            <ac:spMk id="26" creationId="{383FA762-5E92-EBD2-59D0-9E473C26F1D0}"/>
          </ac:spMkLst>
        </pc:spChg>
        <pc:spChg chg="mod">
          <ac:chgData name="松浦英宗" userId="9b03fd3a-662f-49ff-9af1-1b93cf7aab22" providerId="ADAL" clId="{56E9DFAE-DDAD-4FCA-8AED-56B2D15DB479}" dt="2026-02-18T08:00:42.602" v="20648" actId="165"/>
          <ac:spMkLst>
            <pc:docMk/>
            <pc:sldMk cId="75842036" sldId="6121"/>
            <ac:spMk id="27" creationId="{B4F20ECB-1871-4F8B-5CAA-8884042D1CE5}"/>
          </ac:spMkLst>
        </pc:spChg>
        <pc:spChg chg="del">
          <ac:chgData name="松浦英宗" userId="9b03fd3a-662f-49ff-9af1-1b93cf7aab22" providerId="ADAL" clId="{56E9DFAE-DDAD-4FCA-8AED-56B2D15DB479}" dt="2026-02-18T08:00:33.521" v="20647" actId="478"/>
          <ac:spMkLst>
            <pc:docMk/>
            <pc:sldMk cId="75842036" sldId="6121"/>
            <ac:spMk id="28" creationId="{2D77ADCE-0505-E60E-2E0B-2C227C90278C}"/>
          </ac:spMkLst>
        </pc:spChg>
        <pc:spChg chg="add mod">
          <ac:chgData name="松浦英宗" userId="9b03fd3a-662f-49ff-9af1-1b93cf7aab22" providerId="ADAL" clId="{56E9DFAE-DDAD-4FCA-8AED-56B2D15DB479}" dt="2026-02-18T08:43:32.397" v="21284" actId="164"/>
          <ac:spMkLst>
            <pc:docMk/>
            <pc:sldMk cId="75842036" sldId="6121"/>
            <ac:spMk id="29" creationId="{E0F98691-5009-E529-811A-D7894DFA07E8}"/>
          </ac:spMkLst>
        </pc:spChg>
        <pc:spChg chg="add mod">
          <ac:chgData name="松浦英宗" userId="9b03fd3a-662f-49ff-9af1-1b93cf7aab22" providerId="ADAL" clId="{56E9DFAE-DDAD-4FCA-8AED-56B2D15DB479}" dt="2026-02-18T08:43:32.397" v="21284" actId="164"/>
          <ac:spMkLst>
            <pc:docMk/>
            <pc:sldMk cId="75842036" sldId="6121"/>
            <ac:spMk id="30" creationId="{14F2F6F1-AAC5-7390-2A18-FD0E919906AB}"/>
          </ac:spMkLst>
        </pc:spChg>
        <pc:grpChg chg="mod">
          <ac:chgData name="松浦英宗" userId="9b03fd3a-662f-49ff-9af1-1b93cf7aab22" providerId="ADAL" clId="{56E9DFAE-DDAD-4FCA-8AED-56B2D15DB479}" dt="2026-02-18T08:00:44.295" v="20649" actId="164"/>
          <ac:grpSpMkLst>
            <pc:docMk/>
            <pc:sldMk cId="75842036" sldId="6121"/>
            <ac:grpSpMk id="6" creationId="{7EC2B002-A48E-F9D3-2C4A-1C22F2D957B3}"/>
          </ac:grpSpMkLst>
        </pc:grpChg>
        <pc:grpChg chg="mod">
          <ac:chgData name="松浦英宗" userId="9b03fd3a-662f-49ff-9af1-1b93cf7aab22" providerId="ADAL" clId="{56E9DFAE-DDAD-4FCA-8AED-56B2D15DB479}" dt="2026-02-18T08:00:44.295" v="20649" actId="164"/>
          <ac:grpSpMkLst>
            <pc:docMk/>
            <pc:sldMk cId="75842036" sldId="6121"/>
            <ac:grpSpMk id="7" creationId="{BC845F63-4E58-386E-163C-4C9F76CE4435}"/>
          </ac:grpSpMkLst>
        </pc:grpChg>
        <pc:grpChg chg="mod">
          <ac:chgData name="松浦英宗" userId="9b03fd3a-662f-49ff-9af1-1b93cf7aab22" providerId="ADAL" clId="{56E9DFAE-DDAD-4FCA-8AED-56B2D15DB479}" dt="2026-02-18T08:00:44.295" v="20649" actId="164"/>
          <ac:grpSpMkLst>
            <pc:docMk/>
            <pc:sldMk cId="75842036" sldId="6121"/>
            <ac:grpSpMk id="11" creationId="{2BBF7830-1AEE-C765-2842-B01B874E5E33}"/>
          </ac:grpSpMkLst>
        </pc:grpChg>
        <pc:grpChg chg="add mod">
          <ac:chgData name="松浦英宗" userId="9b03fd3a-662f-49ff-9af1-1b93cf7aab22" providerId="ADAL" clId="{56E9DFAE-DDAD-4FCA-8AED-56B2D15DB479}" dt="2026-02-18T08:43:45.955" v="21286" actId="1076"/>
          <ac:grpSpMkLst>
            <pc:docMk/>
            <pc:sldMk cId="75842036" sldId="6121"/>
            <ac:grpSpMk id="15" creationId="{AB158F30-C7FC-451B-08EB-6B37F78198C8}"/>
          </ac:grpSpMkLst>
        </pc:grpChg>
        <pc:grpChg chg="mod">
          <ac:chgData name="松浦英宗" userId="9b03fd3a-662f-49ff-9af1-1b93cf7aab22" providerId="ADAL" clId="{56E9DFAE-DDAD-4FCA-8AED-56B2D15DB479}" dt="2026-02-18T08:00:44.295" v="20649" actId="164"/>
          <ac:grpSpMkLst>
            <pc:docMk/>
            <pc:sldMk cId="75842036" sldId="6121"/>
            <ac:grpSpMk id="17" creationId="{321471F6-5BC8-DB26-2658-57C509F68C7C}"/>
          </ac:grpSpMkLst>
        </pc:grpChg>
        <pc:grpChg chg="mod">
          <ac:chgData name="松浦英宗" userId="9b03fd3a-662f-49ff-9af1-1b93cf7aab22" providerId="ADAL" clId="{56E9DFAE-DDAD-4FCA-8AED-56B2D15DB479}" dt="2026-02-18T08:00:44.295" v="20649" actId="164"/>
          <ac:grpSpMkLst>
            <pc:docMk/>
            <pc:sldMk cId="75842036" sldId="6121"/>
            <ac:grpSpMk id="18" creationId="{6A164D55-89FD-C459-FF2B-8E160CF2F68D}"/>
          </ac:grpSpMkLst>
        </pc:grpChg>
        <pc:grpChg chg="mod">
          <ac:chgData name="松浦英宗" userId="9b03fd3a-662f-49ff-9af1-1b93cf7aab22" providerId="ADAL" clId="{56E9DFAE-DDAD-4FCA-8AED-56B2D15DB479}" dt="2026-02-18T08:00:44.295" v="20649" actId="164"/>
          <ac:grpSpMkLst>
            <pc:docMk/>
            <pc:sldMk cId="75842036" sldId="6121"/>
            <ac:grpSpMk id="19" creationId="{2308DCB8-E2AF-11EF-E71D-992028272829}"/>
          </ac:grpSpMkLst>
        </pc:grpChg>
        <pc:grpChg chg="add mod">
          <ac:chgData name="松浦英宗" userId="9b03fd3a-662f-49ff-9af1-1b93cf7aab22" providerId="ADAL" clId="{56E9DFAE-DDAD-4FCA-8AED-56B2D15DB479}" dt="2026-02-18T08:43:49.764" v="21300" actId="1035"/>
          <ac:grpSpMkLst>
            <pc:docMk/>
            <pc:sldMk cId="75842036" sldId="6121"/>
            <ac:grpSpMk id="41" creationId="{54D87240-1407-5678-DB1D-70C7C02AABEB}"/>
          </ac:grpSpMkLst>
        </pc:grpChg>
        <pc:picChg chg="add mod">
          <ac:chgData name="松浦英宗" userId="9b03fd3a-662f-49ff-9af1-1b93cf7aab22" providerId="ADAL" clId="{56E9DFAE-DDAD-4FCA-8AED-56B2D15DB479}" dt="2026-02-18T08:43:45.955" v="21286" actId="1076"/>
          <ac:picMkLst>
            <pc:docMk/>
            <pc:sldMk cId="75842036" sldId="6121"/>
            <ac:picMk id="31" creationId="{FCD81932-777B-6A08-F0D7-B0A3DF60E609}"/>
          </ac:picMkLst>
        </pc:picChg>
        <pc:picChg chg="add mod">
          <ac:chgData name="松浦英宗" userId="9b03fd3a-662f-49ff-9af1-1b93cf7aab22" providerId="ADAL" clId="{56E9DFAE-DDAD-4FCA-8AED-56B2D15DB479}" dt="2026-02-18T08:43:45.955" v="21286" actId="1076"/>
          <ac:picMkLst>
            <pc:docMk/>
            <pc:sldMk cId="75842036" sldId="6121"/>
            <ac:picMk id="32" creationId="{153F34F6-DF2F-BE50-A976-59D1D21A750F}"/>
          </ac:picMkLst>
        </pc:picChg>
        <pc:picChg chg="add mod">
          <ac:chgData name="松浦英宗" userId="9b03fd3a-662f-49ff-9af1-1b93cf7aab22" providerId="ADAL" clId="{56E9DFAE-DDAD-4FCA-8AED-56B2D15DB479}" dt="2026-02-18T08:43:45.955" v="21286" actId="1076"/>
          <ac:picMkLst>
            <pc:docMk/>
            <pc:sldMk cId="75842036" sldId="6121"/>
            <ac:picMk id="34" creationId="{0B191B9C-810D-EC9E-1674-EA618C2A9EA6}"/>
          </ac:picMkLst>
        </pc:picChg>
        <pc:picChg chg="add mod">
          <ac:chgData name="松浦英宗" userId="9b03fd3a-662f-49ff-9af1-1b93cf7aab22" providerId="ADAL" clId="{56E9DFAE-DDAD-4FCA-8AED-56B2D15DB479}" dt="2026-02-18T08:43:45.955" v="21286" actId="1076"/>
          <ac:picMkLst>
            <pc:docMk/>
            <pc:sldMk cId="75842036" sldId="6121"/>
            <ac:picMk id="36" creationId="{1203F517-3B43-864C-1C31-03D8A434B777}"/>
          </ac:picMkLst>
        </pc:picChg>
        <pc:picChg chg="add mod">
          <ac:chgData name="松浦英宗" userId="9b03fd3a-662f-49ff-9af1-1b93cf7aab22" providerId="ADAL" clId="{56E9DFAE-DDAD-4FCA-8AED-56B2D15DB479}" dt="2026-02-18T08:43:45.955" v="21286" actId="1076"/>
          <ac:picMkLst>
            <pc:docMk/>
            <pc:sldMk cId="75842036" sldId="6121"/>
            <ac:picMk id="38" creationId="{A80D772E-864A-ACAE-029B-BD2B6688DBB5}"/>
          </ac:picMkLst>
        </pc:picChg>
        <pc:picChg chg="add mod">
          <ac:chgData name="松浦英宗" userId="9b03fd3a-662f-49ff-9af1-1b93cf7aab22" providerId="ADAL" clId="{56E9DFAE-DDAD-4FCA-8AED-56B2D15DB479}" dt="2026-02-18T08:43:45.955" v="21286" actId="1076"/>
          <ac:picMkLst>
            <pc:docMk/>
            <pc:sldMk cId="75842036" sldId="6121"/>
            <ac:picMk id="40" creationId="{9E625E3D-0A0F-B68A-3172-455E255D30EB}"/>
          </ac:picMkLst>
        </pc:picChg>
      </pc:sldChg>
      <pc:sldChg chg="addSp delSp modSp add del mod">
        <pc:chgData name="松浦英宗" userId="9b03fd3a-662f-49ff-9af1-1b93cf7aab22" providerId="ADAL" clId="{56E9DFAE-DDAD-4FCA-8AED-56B2D15DB479}" dt="2026-02-19T00:12:05.695" v="23772" actId="47"/>
        <pc:sldMkLst>
          <pc:docMk/>
          <pc:sldMk cId="3997030845" sldId="6122"/>
        </pc:sldMkLst>
        <pc:spChg chg="mod">
          <ac:chgData name="松浦英宗" userId="9b03fd3a-662f-49ff-9af1-1b93cf7aab22" providerId="ADAL" clId="{56E9DFAE-DDAD-4FCA-8AED-56B2D15DB479}" dt="2026-02-18T08:16:33.585" v="20886" actId="14100"/>
          <ac:spMkLst>
            <pc:docMk/>
            <pc:sldMk cId="3997030845" sldId="6122"/>
            <ac:spMk id="3" creationId="{56768562-75BF-1204-0C50-6C59069BA96F}"/>
          </ac:spMkLst>
        </pc:spChg>
        <pc:spChg chg="mod topLvl">
          <ac:chgData name="松浦英宗" userId="9b03fd3a-662f-49ff-9af1-1b93cf7aab22" providerId="ADAL" clId="{56E9DFAE-DDAD-4FCA-8AED-56B2D15DB479}" dt="2026-02-18T08:16:33.585" v="20886" actId="14100"/>
          <ac:spMkLst>
            <pc:docMk/>
            <pc:sldMk cId="3997030845" sldId="6122"/>
            <ac:spMk id="4" creationId="{5AC6D9BF-CA05-7990-CB35-A3A9EE0BD97A}"/>
          </ac:spMkLst>
        </pc:spChg>
        <pc:spChg chg="mod topLvl">
          <ac:chgData name="松浦英宗" userId="9b03fd3a-662f-49ff-9af1-1b93cf7aab22" providerId="ADAL" clId="{56E9DFAE-DDAD-4FCA-8AED-56B2D15DB479}" dt="2026-02-18T08:16:19.381" v="20885" actId="165"/>
          <ac:spMkLst>
            <pc:docMk/>
            <pc:sldMk cId="3997030845" sldId="6122"/>
            <ac:spMk id="5" creationId="{7E8D427E-829C-B69B-1DE8-986772AADF24}"/>
          </ac:spMkLst>
        </pc:spChg>
        <pc:spChg chg="mod">
          <ac:chgData name="松浦英宗" userId="9b03fd3a-662f-49ff-9af1-1b93cf7aab22" providerId="ADAL" clId="{56E9DFAE-DDAD-4FCA-8AED-56B2D15DB479}" dt="2026-02-18T08:16:33.585" v="20886" actId="14100"/>
          <ac:spMkLst>
            <pc:docMk/>
            <pc:sldMk cId="3997030845" sldId="6122"/>
            <ac:spMk id="8" creationId="{27B71B6E-DE15-60B4-4571-B859B26F4B35}"/>
          </ac:spMkLst>
        </pc:spChg>
        <pc:spChg chg="mod topLvl">
          <ac:chgData name="松浦英宗" userId="9b03fd3a-662f-49ff-9af1-1b93cf7aab22" providerId="ADAL" clId="{56E9DFAE-DDAD-4FCA-8AED-56B2D15DB479}" dt="2026-02-18T08:16:33.585" v="20886" actId="14100"/>
          <ac:spMkLst>
            <pc:docMk/>
            <pc:sldMk cId="3997030845" sldId="6122"/>
            <ac:spMk id="9" creationId="{777E0E5A-BD3F-0618-677A-42CB8F226BE5}"/>
          </ac:spMkLst>
        </pc:spChg>
        <pc:spChg chg="mod topLvl">
          <ac:chgData name="松浦英宗" userId="9b03fd3a-662f-49ff-9af1-1b93cf7aab22" providerId="ADAL" clId="{56E9DFAE-DDAD-4FCA-8AED-56B2D15DB479}" dt="2026-02-18T08:16:19.381" v="20885" actId="165"/>
          <ac:spMkLst>
            <pc:docMk/>
            <pc:sldMk cId="3997030845" sldId="6122"/>
            <ac:spMk id="10" creationId="{DB7F3B7C-B2E1-B8AF-92CE-1FD35253D7DF}"/>
          </ac:spMkLst>
        </pc:spChg>
        <pc:spChg chg="mod">
          <ac:chgData name="松浦英宗" userId="9b03fd3a-662f-49ff-9af1-1b93cf7aab22" providerId="ADAL" clId="{56E9DFAE-DDAD-4FCA-8AED-56B2D15DB479}" dt="2026-02-18T08:16:33.585" v="20886" actId="14100"/>
          <ac:spMkLst>
            <pc:docMk/>
            <pc:sldMk cId="3997030845" sldId="6122"/>
            <ac:spMk id="12" creationId="{B5DF8979-D07B-F5EA-CD85-2EF0C90B8D01}"/>
          </ac:spMkLst>
        </pc:spChg>
        <pc:spChg chg="mod">
          <ac:chgData name="松浦英宗" userId="9b03fd3a-662f-49ff-9af1-1b93cf7aab22" providerId="ADAL" clId="{56E9DFAE-DDAD-4FCA-8AED-56B2D15DB479}" dt="2026-02-18T08:16:33.585" v="20886" actId="14100"/>
          <ac:spMkLst>
            <pc:docMk/>
            <pc:sldMk cId="3997030845" sldId="6122"/>
            <ac:spMk id="13" creationId="{8B792D22-F843-B6F4-166C-10AA20E10D76}"/>
          </ac:spMkLst>
        </pc:spChg>
        <pc:spChg chg="mod topLvl">
          <ac:chgData name="松浦英宗" userId="9b03fd3a-662f-49ff-9af1-1b93cf7aab22" providerId="ADAL" clId="{56E9DFAE-DDAD-4FCA-8AED-56B2D15DB479}" dt="2026-02-18T08:16:19.381" v="20885" actId="165"/>
          <ac:spMkLst>
            <pc:docMk/>
            <pc:sldMk cId="3997030845" sldId="6122"/>
            <ac:spMk id="14" creationId="{C5893797-EDEF-4B0B-628A-48AD6AD5DD2D}"/>
          </ac:spMkLst>
        </pc:spChg>
        <pc:spChg chg="mod topLvl">
          <ac:chgData name="松浦英宗" userId="9b03fd3a-662f-49ff-9af1-1b93cf7aab22" providerId="ADAL" clId="{56E9DFAE-DDAD-4FCA-8AED-56B2D15DB479}" dt="2026-02-18T08:16:33.585" v="20886" actId="14100"/>
          <ac:spMkLst>
            <pc:docMk/>
            <pc:sldMk cId="3997030845" sldId="6122"/>
            <ac:spMk id="20" creationId="{1A2EE879-6EF9-350D-FBFD-046DAFA9C19C}"/>
          </ac:spMkLst>
        </pc:spChg>
        <pc:spChg chg="mod">
          <ac:chgData name="松浦英宗" userId="9b03fd3a-662f-49ff-9af1-1b93cf7aab22" providerId="ADAL" clId="{56E9DFAE-DDAD-4FCA-8AED-56B2D15DB479}" dt="2026-02-18T08:16:33.585" v="20886" actId="14100"/>
          <ac:spMkLst>
            <pc:docMk/>
            <pc:sldMk cId="3997030845" sldId="6122"/>
            <ac:spMk id="21" creationId="{7364D6EE-55C5-6842-315B-B0A90977B8C6}"/>
          </ac:spMkLst>
        </pc:spChg>
        <pc:spChg chg="mod">
          <ac:chgData name="松浦英宗" userId="9b03fd3a-662f-49ff-9af1-1b93cf7aab22" providerId="ADAL" clId="{56E9DFAE-DDAD-4FCA-8AED-56B2D15DB479}" dt="2026-02-18T08:04:29.205" v="20721" actId="14100"/>
          <ac:spMkLst>
            <pc:docMk/>
            <pc:sldMk cId="3997030845" sldId="6122"/>
            <ac:spMk id="22" creationId="{54823907-4BFC-948F-234A-ED58CD9177E5}"/>
          </ac:spMkLst>
        </pc:spChg>
        <pc:spChg chg="mod topLvl">
          <ac:chgData name="松浦英宗" userId="9b03fd3a-662f-49ff-9af1-1b93cf7aab22" providerId="ADAL" clId="{56E9DFAE-DDAD-4FCA-8AED-56B2D15DB479}" dt="2026-02-18T08:16:33.585" v="20886" actId="14100"/>
          <ac:spMkLst>
            <pc:docMk/>
            <pc:sldMk cId="3997030845" sldId="6122"/>
            <ac:spMk id="23" creationId="{A9833B5A-8353-7689-D4A8-C0D5A0881866}"/>
          </ac:spMkLst>
        </pc:spChg>
        <pc:spChg chg="mod topLvl">
          <ac:chgData name="松浦英宗" userId="9b03fd3a-662f-49ff-9af1-1b93cf7aab22" providerId="ADAL" clId="{56E9DFAE-DDAD-4FCA-8AED-56B2D15DB479}" dt="2026-02-18T08:16:19.381" v="20885" actId="165"/>
          <ac:spMkLst>
            <pc:docMk/>
            <pc:sldMk cId="3997030845" sldId="6122"/>
            <ac:spMk id="24" creationId="{D44D8EFE-B1B1-A70A-0165-82FDC316CD12}"/>
          </ac:spMkLst>
        </pc:spChg>
        <pc:spChg chg="mod topLvl">
          <ac:chgData name="松浦英宗" userId="9b03fd3a-662f-49ff-9af1-1b93cf7aab22" providerId="ADAL" clId="{56E9DFAE-DDAD-4FCA-8AED-56B2D15DB479}" dt="2026-02-18T08:16:19.381" v="20885" actId="165"/>
          <ac:spMkLst>
            <pc:docMk/>
            <pc:sldMk cId="3997030845" sldId="6122"/>
            <ac:spMk id="25" creationId="{0D4CA7BE-4A0C-12BB-8AB1-F3B75215DA57}"/>
          </ac:spMkLst>
        </pc:spChg>
        <pc:spChg chg="mod topLvl">
          <ac:chgData name="松浦英宗" userId="9b03fd3a-662f-49ff-9af1-1b93cf7aab22" providerId="ADAL" clId="{56E9DFAE-DDAD-4FCA-8AED-56B2D15DB479}" dt="2026-02-18T08:16:19.381" v="20885" actId="165"/>
          <ac:spMkLst>
            <pc:docMk/>
            <pc:sldMk cId="3997030845" sldId="6122"/>
            <ac:spMk id="26" creationId="{D6D5CB86-F4C5-6343-F272-3B908AEFFCDF}"/>
          </ac:spMkLst>
        </pc:spChg>
        <pc:spChg chg="mod">
          <ac:chgData name="松浦英宗" userId="9b03fd3a-662f-49ff-9af1-1b93cf7aab22" providerId="ADAL" clId="{56E9DFAE-DDAD-4FCA-8AED-56B2D15DB479}" dt="2026-02-18T08:16:33.585" v="20886" actId="14100"/>
          <ac:spMkLst>
            <pc:docMk/>
            <pc:sldMk cId="3997030845" sldId="6122"/>
            <ac:spMk id="27" creationId="{FF3E9A22-F323-6289-76E2-DE9350480B9C}"/>
          </ac:spMkLst>
        </pc:spChg>
        <pc:spChg chg="mod">
          <ac:chgData name="松浦英宗" userId="9b03fd3a-662f-49ff-9af1-1b93cf7aab22" providerId="ADAL" clId="{56E9DFAE-DDAD-4FCA-8AED-56B2D15DB479}" dt="2026-02-18T08:04:29.205" v="20721" actId="14100"/>
          <ac:spMkLst>
            <pc:docMk/>
            <pc:sldMk cId="3997030845" sldId="6122"/>
            <ac:spMk id="28" creationId="{D7CC99E9-11A8-D854-D1DC-D2D1D9ABF17C}"/>
          </ac:spMkLst>
        </pc:spChg>
        <pc:grpChg chg="add mod">
          <ac:chgData name="松浦英宗" userId="9b03fd3a-662f-49ff-9af1-1b93cf7aab22" providerId="ADAL" clId="{56E9DFAE-DDAD-4FCA-8AED-56B2D15DB479}" dt="2026-02-18T08:04:17.505" v="20720" actId="164"/>
          <ac:grpSpMkLst>
            <pc:docMk/>
            <pc:sldMk cId="3997030845" sldId="6122"/>
            <ac:grpSpMk id="2" creationId="{3A1642B6-B8A6-FD4B-AFC7-8E22ABB01404}"/>
          </ac:grpSpMkLst>
        </pc:grpChg>
        <pc:grpChg chg="mod">
          <ac:chgData name="松浦英宗" userId="9b03fd3a-662f-49ff-9af1-1b93cf7aab22" providerId="ADAL" clId="{56E9DFAE-DDAD-4FCA-8AED-56B2D15DB479}" dt="2026-02-18T08:15:59.613" v="20882" actId="555"/>
          <ac:grpSpMkLst>
            <pc:docMk/>
            <pc:sldMk cId="3997030845" sldId="6122"/>
            <ac:grpSpMk id="6" creationId="{4E7B26D8-EB7E-DFAC-E8FA-73E6BD30C452}"/>
          </ac:grpSpMkLst>
        </pc:grpChg>
        <pc:grpChg chg="mod">
          <ac:chgData name="松浦英宗" userId="9b03fd3a-662f-49ff-9af1-1b93cf7aab22" providerId="ADAL" clId="{56E9DFAE-DDAD-4FCA-8AED-56B2D15DB479}" dt="2026-02-18T08:15:42.752" v="20878" actId="12788"/>
          <ac:grpSpMkLst>
            <pc:docMk/>
            <pc:sldMk cId="3997030845" sldId="6122"/>
            <ac:grpSpMk id="7" creationId="{3CFF7634-17AE-4A5D-BB43-61DFAF61A6FF}"/>
          </ac:grpSpMkLst>
        </pc:grpChg>
        <pc:grpChg chg="mod">
          <ac:chgData name="松浦英宗" userId="9b03fd3a-662f-49ff-9af1-1b93cf7aab22" providerId="ADAL" clId="{56E9DFAE-DDAD-4FCA-8AED-56B2D15DB479}" dt="2026-02-18T08:15:55.703" v="20881" actId="555"/>
          <ac:grpSpMkLst>
            <pc:docMk/>
            <pc:sldMk cId="3997030845" sldId="6122"/>
            <ac:grpSpMk id="11" creationId="{5399D0EB-3EBC-6408-35A1-FDEF3D6F8808}"/>
          </ac:grpSpMkLst>
        </pc:grpChg>
        <pc:grpChg chg="mod">
          <ac:chgData name="松浦英宗" userId="9b03fd3a-662f-49ff-9af1-1b93cf7aab22" providerId="ADAL" clId="{56E9DFAE-DDAD-4FCA-8AED-56B2D15DB479}" dt="2026-02-18T08:04:59.220" v="20759" actId="465"/>
          <ac:grpSpMkLst>
            <pc:docMk/>
            <pc:sldMk cId="3997030845" sldId="6122"/>
            <ac:grpSpMk id="17" creationId="{5F9FF9AA-8D06-D4CD-079B-E4709943DEC9}"/>
          </ac:grpSpMkLst>
        </pc:grpChg>
        <pc:grpChg chg="mod">
          <ac:chgData name="松浦英宗" userId="9b03fd3a-662f-49ff-9af1-1b93cf7aab22" providerId="ADAL" clId="{56E9DFAE-DDAD-4FCA-8AED-56B2D15DB479}" dt="2026-02-18T08:15:46.927" v="20879" actId="12788"/>
          <ac:grpSpMkLst>
            <pc:docMk/>
            <pc:sldMk cId="3997030845" sldId="6122"/>
            <ac:grpSpMk id="18" creationId="{1745AACC-133B-7F11-43EE-F1C831126580}"/>
          </ac:grpSpMkLst>
        </pc:grpChg>
        <pc:grpChg chg="mod">
          <ac:chgData name="松浦英宗" userId="9b03fd3a-662f-49ff-9af1-1b93cf7aab22" providerId="ADAL" clId="{56E9DFAE-DDAD-4FCA-8AED-56B2D15DB479}" dt="2026-02-18T08:15:51.775" v="20880" actId="555"/>
          <ac:grpSpMkLst>
            <pc:docMk/>
            <pc:sldMk cId="3997030845" sldId="6122"/>
            <ac:grpSpMk id="19" creationId="{FBF2AB60-A85D-2618-7F5C-6BEBB16BC555}"/>
          </ac:grpSpMkLst>
        </pc:grpChg>
        <pc:picChg chg="add mod">
          <ac:chgData name="松浦英宗" userId="9b03fd3a-662f-49ff-9af1-1b93cf7aab22" providerId="ADAL" clId="{56E9DFAE-DDAD-4FCA-8AED-56B2D15DB479}" dt="2026-02-18T08:16:12.567" v="20884" actId="1076"/>
          <ac:picMkLst>
            <pc:docMk/>
            <pc:sldMk cId="3997030845" sldId="6122"/>
            <ac:picMk id="15" creationId="{A780811E-8027-C742-9CA4-1ACAE9CC8DA9}"/>
          </ac:picMkLst>
        </pc:picChg>
        <pc:picChg chg="add mod">
          <ac:chgData name="松浦英宗" userId="9b03fd3a-662f-49ff-9af1-1b93cf7aab22" providerId="ADAL" clId="{56E9DFAE-DDAD-4FCA-8AED-56B2D15DB479}" dt="2026-02-18T08:16:12.567" v="20884" actId="1076"/>
          <ac:picMkLst>
            <pc:docMk/>
            <pc:sldMk cId="3997030845" sldId="6122"/>
            <ac:picMk id="29" creationId="{92BB709B-6306-0B74-997E-C2F71DAFFB31}"/>
          </ac:picMkLst>
        </pc:picChg>
        <pc:picChg chg="add mod">
          <ac:chgData name="松浦英宗" userId="9b03fd3a-662f-49ff-9af1-1b93cf7aab22" providerId="ADAL" clId="{56E9DFAE-DDAD-4FCA-8AED-56B2D15DB479}" dt="2026-02-18T08:16:12.567" v="20884" actId="1076"/>
          <ac:picMkLst>
            <pc:docMk/>
            <pc:sldMk cId="3997030845" sldId="6122"/>
            <ac:picMk id="30" creationId="{A89C4FC8-BAC7-5F90-42EC-B6AFF0887B36}"/>
          </ac:picMkLst>
        </pc:picChg>
        <pc:picChg chg="add mod">
          <ac:chgData name="松浦英宗" userId="9b03fd3a-662f-49ff-9af1-1b93cf7aab22" providerId="ADAL" clId="{56E9DFAE-DDAD-4FCA-8AED-56B2D15DB479}" dt="2026-02-18T08:16:12.567" v="20884" actId="1076"/>
          <ac:picMkLst>
            <pc:docMk/>
            <pc:sldMk cId="3997030845" sldId="6122"/>
            <ac:picMk id="31" creationId="{6C12B218-627C-9167-AB80-43A93DA5704A}"/>
          </ac:picMkLst>
        </pc:picChg>
        <pc:picChg chg="add mod">
          <ac:chgData name="松浦英宗" userId="9b03fd3a-662f-49ff-9af1-1b93cf7aab22" providerId="ADAL" clId="{56E9DFAE-DDAD-4FCA-8AED-56B2D15DB479}" dt="2026-02-18T08:16:12.567" v="20884" actId="1076"/>
          <ac:picMkLst>
            <pc:docMk/>
            <pc:sldMk cId="3997030845" sldId="6122"/>
            <ac:picMk id="32" creationId="{FED6A999-07B0-C28F-4008-33978BF047C0}"/>
          </ac:picMkLst>
        </pc:picChg>
        <pc:picChg chg="add mod">
          <ac:chgData name="松浦英宗" userId="9b03fd3a-662f-49ff-9af1-1b93cf7aab22" providerId="ADAL" clId="{56E9DFAE-DDAD-4FCA-8AED-56B2D15DB479}" dt="2026-02-18T08:16:12.567" v="20884" actId="1076"/>
          <ac:picMkLst>
            <pc:docMk/>
            <pc:sldMk cId="3997030845" sldId="6122"/>
            <ac:picMk id="33" creationId="{51F1BF42-9C66-0B6A-62AB-EC7BF8D091B7}"/>
          </ac:picMkLst>
        </pc:picChg>
      </pc:sldChg>
      <pc:sldChg chg="addSp delSp modSp add del mod">
        <pc:chgData name="松浦英宗" userId="9b03fd3a-662f-49ff-9af1-1b93cf7aab22" providerId="ADAL" clId="{56E9DFAE-DDAD-4FCA-8AED-56B2D15DB479}" dt="2026-02-19T00:12:05.695" v="23772" actId="47"/>
        <pc:sldMkLst>
          <pc:docMk/>
          <pc:sldMk cId="3868570703" sldId="6123"/>
        </pc:sldMkLst>
        <pc:spChg chg="del mod ord">
          <ac:chgData name="松浦英宗" userId="9b03fd3a-662f-49ff-9af1-1b93cf7aab22" providerId="ADAL" clId="{56E9DFAE-DDAD-4FCA-8AED-56B2D15DB479}" dt="2026-02-18T08:27:22.907" v="21239" actId="478"/>
          <ac:spMkLst>
            <pc:docMk/>
            <pc:sldMk cId="3868570703" sldId="6123"/>
            <ac:spMk id="3" creationId="{75B67C01-A0FD-4C24-2718-BE7C7541F589}"/>
          </ac:spMkLst>
        </pc:spChg>
        <pc:spChg chg="del mod ord">
          <ac:chgData name="松浦英宗" userId="9b03fd3a-662f-49ff-9af1-1b93cf7aab22" providerId="ADAL" clId="{56E9DFAE-DDAD-4FCA-8AED-56B2D15DB479}" dt="2026-02-18T08:27:22.907" v="21239" actId="478"/>
          <ac:spMkLst>
            <pc:docMk/>
            <pc:sldMk cId="3868570703" sldId="6123"/>
            <ac:spMk id="4" creationId="{F99E7641-F1B6-718C-6C22-B268367A4E2D}"/>
          </ac:spMkLst>
        </pc:spChg>
        <pc:spChg chg="del mod ord">
          <ac:chgData name="松浦英宗" userId="9b03fd3a-662f-49ff-9af1-1b93cf7aab22" providerId="ADAL" clId="{56E9DFAE-DDAD-4FCA-8AED-56B2D15DB479}" dt="2026-02-18T08:27:22.907" v="21239" actId="478"/>
          <ac:spMkLst>
            <pc:docMk/>
            <pc:sldMk cId="3868570703" sldId="6123"/>
            <ac:spMk id="5" creationId="{7513C980-E11A-5C17-089F-167D7D68F365}"/>
          </ac:spMkLst>
        </pc:spChg>
        <pc:spChg chg="add mod">
          <ac:chgData name="松浦英宗" userId="9b03fd3a-662f-49ff-9af1-1b93cf7aab22" providerId="ADAL" clId="{56E9DFAE-DDAD-4FCA-8AED-56B2D15DB479}" dt="2026-02-18T08:27:29.109" v="21245" actId="1035"/>
          <ac:spMkLst>
            <pc:docMk/>
            <pc:sldMk cId="3868570703" sldId="6123"/>
            <ac:spMk id="6" creationId="{27B4AA02-C31E-8998-44F7-E7D844F24593}"/>
          </ac:spMkLst>
        </pc:spChg>
        <pc:spChg chg="add mod">
          <ac:chgData name="松浦英宗" userId="9b03fd3a-662f-49ff-9af1-1b93cf7aab22" providerId="ADAL" clId="{56E9DFAE-DDAD-4FCA-8AED-56B2D15DB479}" dt="2026-02-18T08:27:29.109" v="21245" actId="1035"/>
          <ac:spMkLst>
            <pc:docMk/>
            <pc:sldMk cId="3868570703" sldId="6123"/>
            <ac:spMk id="7" creationId="{CADE6C6C-1DBA-A240-C874-2EDF5F52986C}"/>
          </ac:spMkLst>
        </pc:spChg>
        <pc:spChg chg="del mod ord">
          <ac:chgData name="松浦英宗" userId="9b03fd3a-662f-49ff-9af1-1b93cf7aab22" providerId="ADAL" clId="{56E9DFAE-DDAD-4FCA-8AED-56B2D15DB479}" dt="2026-02-18T08:27:22.907" v="21239" actId="478"/>
          <ac:spMkLst>
            <pc:docMk/>
            <pc:sldMk cId="3868570703" sldId="6123"/>
            <ac:spMk id="8" creationId="{D2805465-5EB3-107E-0DD2-892A37A98191}"/>
          </ac:spMkLst>
        </pc:spChg>
        <pc:spChg chg="del mod ord">
          <ac:chgData name="松浦英宗" userId="9b03fd3a-662f-49ff-9af1-1b93cf7aab22" providerId="ADAL" clId="{56E9DFAE-DDAD-4FCA-8AED-56B2D15DB479}" dt="2026-02-18T08:27:22.907" v="21239" actId="478"/>
          <ac:spMkLst>
            <pc:docMk/>
            <pc:sldMk cId="3868570703" sldId="6123"/>
            <ac:spMk id="9" creationId="{FFAE89FA-3DAC-5B3F-2DAD-C3FFBC220011}"/>
          </ac:spMkLst>
        </pc:spChg>
        <pc:spChg chg="del mod ord">
          <ac:chgData name="松浦英宗" userId="9b03fd3a-662f-49ff-9af1-1b93cf7aab22" providerId="ADAL" clId="{56E9DFAE-DDAD-4FCA-8AED-56B2D15DB479}" dt="2026-02-18T08:27:22.907" v="21239" actId="478"/>
          <ac:spMkLst>
            <pc:docMk/>
            <pc:sldMk cId="3868570703" sldId="6123"/>
            <ac:spMk id="10" creationId="{92373FB4-9763-F9E7-DC7C-53254458AEBB}"/>
          </ac:spMkLst>
        </pc:spChg>
        <pc:spChg chg="add mod">
          <ac:chgData name="松浦英宗" userId="9b03fd3a-662f-49ff-9af1-1b93cf7aab22" providerId="ADAL" clId="{56E9DFAE-DDAD-4FCA-8AED-56B2D15DB479}" dt="2026-02-18T08:27:23.179" v="21240"/>
          <ac:spMkLst>
            <pc:docMk/>
            <pc:sldMk cId="3868570703" sldId="6123"/>
            <ac:spMk id="13" creationId="{252603F0-E8E3-8336-4DA0-40D6F021E893}"/>
          </ac:spMkLst>
        </pc:spChg>
        <pc:spChg chg="add mod">
          <ac:chgData name="松浦英宗" userId="9b03fd3a-662f-49ff-9af1-1b93cf7aab22" providerId="ADAL" clId="{56E9DFAE-DDAD-4FCA-8AED-56B2D15DB479}" dt="2026-02-18T08:27:23.179" v="21240"/>
          <ac:spMkLst>
            <pc:docMk/>
            <pc:sldMk cId="3868570703" sldId="6123"/>
            <ac:spMk id="14" creationId="{ACD78C7B-54D8-D2CE-F1F9-B19482CFF022}"/>
          </ac:spMkLst>
        </pc:spChg>
        <pc:spChg chg="add mod">
          <ac:chgData name="松浦英宗" userId="9b03fd3a-662f-49ff-9af1-1b93cf7aab22" providerId="ADAL" clId="{56E9DFAE-DDAD-4FCA-8AED-56B2D15DB479}" dt="2026-02-18T08:27:23.179" v="21240"/>
          <ac:spMkLst>
            <pc:docMk/>
            <pc:sldMk cId="3868570703" sldId="6123"/>
            <ac:spMk id="15" creationId="{3DF3C19A-452A-B16E-CD8B-71C9754CE3AB}"/>
          </ac:spMkLst>
        </pc:spChg>
        <pc:spChg chg="add mod">
          <ac:chgData name="松浦英宗" userId="9b03fd3a-662f-49ff-9af1-1b93cf7aab22" providerId="ADAL" clId="{56E9DFAE-DDAD-4FCA-8AED-56B2D15DB479}" dt="2026-02-18T08:27:23.179" v="21240"/>
          <ac:spMkLst>
            <pc:docMk/>
            <pc:sldMk cId="3868570703" sldId="6123"/>
            <ac:spMk id="17" creationId="{0AF2CABC-9C6D-DDC7-D13B-815EFEC3E030}"/>
          </ac:spMkLst>
        </pc:spChg>
        <pc:spChg chg="add mod">
          <ac:chgData name="松浦英宗" userId="9b03fd3a-662f-49ff-9af1-1b93cf7aab22" providerId="ADAL" clId="{56E9DFAE-DDAD-4FCA-8AED-56B2D15DB479}" dt="2026-02-18T08:27:23.179" v="21240"/>
          <ac:spMkLst>
            <pc:docMk/>
            <pc:sldMk cId="3868570703" sldId="6123"/>
            <ac:spMk id="18" creationId="{9EB69E08-12D3-6B7C-3EA8-56203E6081D2}"/>
          </ac:spMkLst>
        </pc:spChg>
        <pc:spChg chg="add mod">
          <ac:chgData name="松浦英宗" userId="9b03fd3a-662f-49ff-9af1-1b93cf7aab22" providerId="ADAL" clId="{56E9DFAE-DDAD-4FCA-8AED-56B2D15DB479}" dt="2026-02-18T08:27:23.179" v="21240"/>
          <ac:spMkLst>
            <pc:docMk/>
            <pc:sldMk cId="3868570703" sldId="6123"/>
            <ac:spMk id="19" creationId="{C43C87CC-80D7-91AB-012B-7414E4A397A9}"/>
          </ac:spMkLst>
        </pc:spChg>
        <pc:picChg chg="add mod">
          <ac:chgData name="松浦英宗" userId="9b03fd3a-662f-49ff-9af1-1b93cf7aab22" providerId="ADAL" clId="{56E9DFAE-DDAD-4FCA-8AED-56B2D15DB479}" dt="2026-02-18T08:25:28.465" v="21208" actId="1035"/>
          <ac:picMkLst>
            <pc:docMk/>
            <pc:sldMk cId="3868570703" sldId="6123"/>
            <ac:picMk id="11" creationId="{F6213934-D2D5-C4F1-9800-B76BAE701F84}"/>
          </ac:picMkLst>
        </pc:picChg>
        <pc:picChg chg="add mod">
          <ac:chgData name="松浦英宗" userId="9b03fd3a-662f-49ff-9af1-1b93cf7aab22" providerId="ADAL" clId="{56E9DFAE-DDAD-4FCA-8AED-56B2D15DB479}" dt="2026-02-18T08:25:28.465" v="21208" actId="1035"/>
          <ac:picMkLst>
            <pc:docMk/>
            <pc:sldMk cId="3868570703" sldId="6123"/>
            <ac:picMk id="12" creationId="{A7E90157-38CD-FF43-B4A5-996E5E2F3B28}"/>
          </ac:picMkLst>
        </pc:picChg>
      </pc:sldChg>
      <pc:sldChg chg="addSp delSp modSp add del mod ord">
        <pc:chgData name="松浦英宗" userId="9b03fd3a-662f-49ff-9af1-1b93cf7aab22" providerId="ADAL" clId="{56E9DFAE-DDAD-4FCA-8AED-56B2D15DB479}" dt="2026-02-19T00:12:05.695" v="23772" actId="47"/>
        <pc:sldMkLst>
          <pc:docMk/>
          <pc:sldMk cId="2058610321" sldId="6124"/>
        </pc:sldMkLst>
        <pc:spChg chg="mod">
          <ac:chgData name="松浦英宗" userId="9b03fd3a-662f-49ff-9af1-1b93cf7aab22" providerId="ADAL" clId="{56E9DFAE-DDAD-4FCA-8AED-56B2D15DB479}" dt="2026-02-18T08:52:32.459" v="21374" actId="207"/>
          <ac:spMkLst>
            <pc:docMk/>
            <pc:sldMk cId="2058610321" sldId="6124"/>
            <ac:spMk id="2" creationId="{95EE0E1D-5016-59B1-F4CA-D016912B014A}"/>
          </ac:spMkLst>
        </pc:spChg>
        <pc:spChg chg="mod">
          <ac:chgData name="松浦英宗" userId="9b03fd3a-662f-49ff-9af1-1b93cf7aab22" providerId="ADAL" clId="{56E9DFAE-DDAD-4FCA-8AED-56B2D15DB479}" dt="2026-02-18T08:52:32.459" v="21374" actId="207"/>
          <ac:spMkLst>
            <pc:docMk/>
            <pc:sldMk cId="2058610321" sldId="6124"/>
            <ac:spMk id="3" creationId="{F1A1A65B-AD64-50F1-D6B3-3FCA731C7D38}"/>
          </ac:spMkLst>
        </pc:spChg>
        <pc:spChg chg="mod">
          <ac:chgData name="松浦英宗" userId="9b03fd3a-662f-49ff-9af1-1b93cf7aab22" providerId="ADAL" clId="{56E9DFAE-DDAD-4FCA-8AED-56B2D15DB479}" dt="2026-02-18T08:52:32.459" v="21374" actId="207"/>
          <ac:spMkLst>
            <pc:docMk/>
            <pc:sldMk cId="2058610321" sldId="6124"/>
            <ac:spMk id="4" creationId="{35F28CA0-78C1-4B75-1AFD-0F8066D09F65}"/>
          </ac:spMkLst>
        </pc:spChg>
        <pc:spChg chg="mod">
          <ac:chgData name="松浦英宗" userId="9b03fd3a-662f-49ff-9af1-1b93cf7aab22" providerId="ADAL" clId="{56E9DFAE-DDAD-4FCA-8AED-56B2D15DB479}" dt="2026-02-18T08:52:32.459" v="21374" actId="207"/>
          <ac:spMkLst>
            <pc:docMk/>
            <pc:sldMk cId="2058610321" sldId="6124"/>
            <ac:spMk id="5" creationId="{91CF6A49-CD26-7BAF-5077-EB3C3BE7077B}"/>
          </ac:spMkLst>
        </pc:spChg>
        <pc:spChg chg="mod">
          <ac:chgData name="松浦英宗" userId="9b03fd3a-662f-49ff-9af1-1b93cf7aab22" providerId="ADAL" clId="{56E9DFAE-DDAD-4FCA-8AED-56B2D15DB479}" dt="2026-02-18T08:52:32.459" v="21374" actId="207"/>
          <ac:spMkLst>
            <pc:docMk/>
            <pc:sldMk cId="2058610321" sldId="6124"/>
            <ac:spMk id="8" creationId="{25626B3A-3F71-1676-E2B3-714987AD449F}"/>
          </ac:spMkLst>
        </pc:spChg>
        <pc:spChg chg="mod">
          <ac:chgData name="松浦英宗" userId="9b03fd3a-662f-49ff-9af1-1b93cf7aab22" providerId="ADAL" clId="{56E9DFAE-DDAD-4FCA-8AED-56B2D15DB479}" dt="2026-02-18T08:52:32.459" v="21374" actId="207"/>
          <ac:spMkLst>
            <pc:docMk/>
            <pc:sldMk cId="2058610321" sldId="6124"/>
            <ac:spMk id="9" creationId="{0F5F1A42-7012-8991-080C-AEB86D7D1FB7}"/>
          </ac:spMkLst>
        </pc:spChg>
        <pc:spChg chg="mod">
          <ac:chgData name="松浦英宗" userId="9b03fd3a-662f-49ff-9af1-1b93cf7aab22" providerId="ADAL" clId="{56E9DFAE-DDAD-4FCA-8AED-56B2D15DB479}" dt="2026-02-18T08:52:32.459" v="21374" actId="207"/>
          <ac:spMkLst>
            <pc:docMk/>
            <pc:sldMk cId="2058610321" sldId="6124"/>
            <ac:spMk id="10" creationId="{18452561-B227-62DB-8279-39D74C1183A1}"/>
          </ac:spMkLst>
        </pc:spChg>
        <pc:spChg chg="mod">
          <ac:chgData name="松浦英宗" userId="9b03fd3a-662f-49ff-9af1-1b93cf7aab22" providerId="ADAL" clId="{56E9DFAE-DDAD-4FCA-8AED-56B2D15DB479}" dt="2026-02-18T08:52:32.459" v="21374" actId="207"/>
          <ac:spMkLst>
            <pc:docMk/>
            <pc:sldMk cId="2058610321" sldId="6124"/>
            <ac:spMk id="16" creationId="{E7982F47-2F8B-C088-0348-AB34F1904D0D}"/>
          </ac:spMkLst>
        </pc:spChg>
        <pc:picChg chg="del mod">
          <ac:chgData name="松浦英宗" userId="9b03fd3a-662f-49ff-9af1-1b93cf7aab22" providerId="ADAL" clId="{56E9DFAE-DDAD-4FCA-8AED-56B2D15DB479}" dt="2026-02-18T13:58:15.492" v="22782" actId="478"/>
          <ac:picMkLst>
            <pc:docMk/>
            <pc:sldMk cId="2058610321" sldId="6124"/>
            <ac:picMk id="6" creationId="{57A4195D-C452-261B-F73A-379788CABA40}"/>
          </ac:picMkLst>
        </pc:picChg>
        <pc:picChg chg="del mod">
          <ac:chgData name="松浦英宗" userId="9b03fd3a-662f-49ff-9af1-1b93cf7aab22" providerId="ADAL" clId="{56E9DFAE-DDAD-4FCA-8AED-56B2D15DB479}" dt="2026-02-18T13:58:15.492" v="22782" actId="478"/>
          <ac:picMkLst>
            <pc:docMk/>
            <pc:sldMk cId="2058610321" sldId="6124"/>
            <ac:picMk id="7" creationId="{FD713A5E-356B-D064-D286-444E8D43FDED}"/>
          </ac:picMkLst>
        </pc:picChg>
        <pc:picChg chg="add mod">
          <ac:chgData name="松浦英宗" userId="9b03fd3a-662f-49ff-9af1-1b93cf7aab22" providerId="ADAL" clId="{56E9DFAE-DDAD-4FCA-8AED-56B2D15DB479}" dt="2026-02-18T13:58:18.809" v="22783"/>
          <ac:picMkLst>
            <pc:docMk/>
            <pc:sldMk cId="2058610321" sldId="6124"/>
            <ac:picMk id="11" creationId="{B7EA933F-2693-C5EB-BEF7-6AA080BADBE4}"/>
          </ac:picMkLst>
        </pc:picChg>
        <pc:picChg chg="add mod">
          <ac:chgData name="松浦英宗" userId="9b03fd3a-662f-49ff-9af1-1b93cf7aab22" providerId="ADAL" clId="{56E9DFAE-DDAD-4FCA-8AED-56B2D15DB479}" dt="2026-02-18T13:58:18.809" v="22783"/>
          <ac:picMkLst>
            <pc:docMk/>
            <pc:sldMk cId="2058610321" sldId="6124"/>
            <ac:picMk id="12" creationId="{B32C9A14-511F-440D-F875-6C91C03121FE}"/>
          </ac:picMkLst>
        </pc:picChg>
      </pc:sldChg>
      <pc:sldChg chg="modSp add del">
        <pc:chgData name="松浦英宗" userId="9b03fd3a-662f-49ff-9af1-1b93cf7aab22" providerId="ADAL" clId="{56E9DFAE-DDAD-4FCA-8AED-56B2D15DB479}" dt="2026-02-19T00:12:05.695" v="23772" actId="47"/>
        <pc:sldMkLst>
          <pc:docMk/>
          <pc:sldMk cId="3074488602" sldId="6125"/>
        </pc:sldMkLst>
        <pc:picChg chg="mod">
          <ac:chgData name="松浦英宗" userId="9b03fd3a-662f-49ff-9af1-1b93cf7aab22" providerId="ADAL" clId="{56E9DFAE-DDAD-4FCA-8AED-56B2D15DB479}" dt="2026-02-18T08:26:21.359" v="21235" actId="11530"/>
          <ac:picMkLst>
            <pc:docMk/>
            <pc:sldMk cId="3074488602" sldId="6125"/>
            <ac:picMk id="6" creationId="{28CFF90B-57D1-42ED-E8CD-8ACD71341C90}"/>
          </ac:picMkLst>
        </pc:picChg>
        <pc:picChg chg="mod">
          <ac:chgData name="松浦英宗" userId="9b03fd3a-662f-49ff-9af1-1b93cf7aab22" providerId="ADAL" clId="{56E9DFAE-DDAD-4FCA-8AED-56B2D15DB479}" dt="2026-02-18T08:26:21.359" v="21235" actId="11530"/>
          <ac:picMkLst>
            <pc:docMk/>
            <pc:sldMk cId="3074488602" sldId="6125"/>
            <ac:picMk id="7" creationId="{3F410595-CBFC-FCB2-FC44-4882899180E0}"/>
          </ac:picMkLst>
        </pc:picChg>
      </pc:sldChg>
      <pc:sldChg chg="modSp add del mod">
        <pc:chgData name="松浦英宗" userId="9b03fd3a-662f-49ff-9af1-1b93cf7aab22" providerId="ADAL" clId="{56E9DFAE-DDAD-4FCA-8AED-56B2D15DB479}" dt="2026-02-19T00:12:05.695" v="23772" actId="47"/>
        <pc:sldMkLst>
          <pc:docMk/>
          <pc:sldMk cId="2239400847" sldId="6126"/>
        </pc:sldMkLst>
        <pc:picChg chg="mod">
          <ac:chgData name="松浦英宗" userId="9b03fd3a-662f-49ff-9af1-1b93cf7aab22" providerId="ADAL" clId="{56E9DFAE-DDAD-4FCA-8AED-56B2D15DB479}" dt="2026-02-18T08:46:49.793" v="21330" actId="2085"/>
          <ac:picMkLst>
            <pc:docMk/>
            <pc:sldMk cId="2239400847" sldId="6126"/>
            <ac:picMk id="6" creationId="{44D65A84-3B29-0D99-0C50-DDAA6E202CCC}"/>
          </ac:picMkLst>
        </pc:picChg>
        <pc:picChg chg="mod">
          <ac:chgData name="松浦英宗" userId="9b03fd3a-662f-49ff-9af1-1b93cf7aab22" providerId="ADAL" clId="{56E9DFAE-DDAD-4FCA-8AED-56B2D15DB479}" dt="2026-02-18T08:46:49.793" v="21330" actId="2085"/>
          <ac:picMkLst>
            <pc:docMk/>
            <pc:sldMk cId="2239400847" sldId="6126"/>
            <ac:picMk id="7" creationId="{0605A023-7D96-A5B6-3A39-78751DA7A2EA}"/>
          </ac:picMkLst>
        </pc:picChg>
      </pc:sldChg>
      <pc:sldChg chg="modSp add del">
        <pc:chgData name="松浦英宗" userId="9b03fd3a-662f-49ff-9af1-1b93cf7aab22" providerId="ADAL" clId="{56E9DFAE-DDAD-4FCA-8AED-56B2D15DB479}" dt="2026-02-19T00:12:05.695" v="23772" actId="47"/>
        <pc:sldMkLst>
          <pc:docMk/>
          <pc:sldMk cId="1073439749" sldId="6127"/>
        </pc:sldMkLst>
        <pc:picChg chg="mod">
          <ac:chgData name="松浦英宗" userId="9b03fd3a-662f-49ff-9af1-1b93cf7aab22" providerId="ADAL" clId="{56E9DFAE-DDAD-4FCA-8AED-56B2D15DB479}" dt="2026-02-18T08:27:06.199" v="21238" actId="1366"/>
          <ac:picMkLst>
            <pc:docMk/>
            <pc:sldMk cId="1073439749" sldId="6127"/>
            <ac:picMk id="6" creationId="{CCC1C055-B004-2BA3-B460-7B796A0B6E0D}"/>
          </ac:picMkLst>
        </pc:picChg>
        <pc:picChg chg="mod">
          <ac:chgData name="松浦英宗" userId="9b03fd3a-662f-49ff-9af1-1b93cf7aab22" providerId="ADAL" clId="{56E9DFAE-DDAD-4FCA-8AED-56B2D15DB479}" dt="2026-02-18T08:27:06.199" v="21238" actId="1366"/>
          <ac:picMkLst>
            <pc:docMk/>
            <pc:sldMk cId="1073439749" sldId="6127"/>
            <ac:picMk id="7" creationId="{D76A048A-AE83-8086-D73C-0BFCD58C8B7E}"/>
          </ac:picMkLst>
        </pc:picChg>
      </pc:sldChg>
      <pc:sldChg chg="addSp modSp add del mod">
        <pc:chgData name="松浦英宗" userId="9b03fd3a-662f-49ff-9af1-1b93cf7aab22" providerId="ADAL" clId="{56E9DFAE-DDAD-4FCA-8AED-56B2D15DB479}" dt="2026-02-19T00:12:05.695" v="23772" actId="47"/>
        <pc:sldMkLst>
          <pc:docMk/>
          <pc:sldMk cId="2470494239" sldId="6128"/>
        </pc:sldMkLst>
        <pc:spChg chg="add mod ord">
          <ac:chgData name="松浦英宗" userId="9b03fd3a-662f-49ff-9af1-1b93cf7aab22" providerId="ADAL" clId="{56E9DFAE-DDAD-4FCA-8AED-56B2D15DB479}" dt="2026-02-18T08:45:59.043" v="21327" actId="167"/>
          <ac:spMkLst>
            <pc:docMk/>
            <pc:sldMk cId="2470494239" sldId="6128"/>
            <ac:spMk id="33" creationId="{2F50F3BC-CA87-441F-7CAA-153B95800D33}"/>
          </ac:spMkLst>
        </pc:spChg>
        <pc:spChg chg="add mod ord">
          <ac:chgData name="松浦英宗" userId="9b03fd3a-662f-49ff-9af1-1b93cf7aab22" providerId="ADAL" clId="{56E9DFAE-DDAD-4FCA-8AED-56B2D15DB479}" dt="2026-02-18T09:15:56.346" v="21597" actId="1036"/>
          <ac:spMkLst>
            <pc:docMk/>
            <pc:sldMk cId="2470494239" sldId="6128"/>
            <ac:spMk id="34" creationId="{122F209F-CC88-F599-D29D-45AE06432126}"/>
          </ac:spMkLst>
        </pc:spChg>
        <pc:spChg chg="add mod ord">
          <ac:chgData name="松浦英宗" userId="9b03fd3a-662f-49ff-9af1-1b93cf7aab22" providerId="ADAL" clId="{56E9DFAE-DDAD-4FCA-8AED-56B2D15DB479}" dt="2026-02-18T09:15:56.346" v="21597" actId="1036"/>
          <ac:spMkLst>
            <pc:docMk/>
            <pc:sldMk cId="2470494239" sldId="6128"/>
            <ac:spMk id="35" creationId="{6334E916-930E-D2B8-660A-F2B8049EBBFE}"/>
          </ac:spMkLst>
        </pc:spChg>
        <pc:spChg chg="add mod ord">
          <ac:chgData name="松浦英宗" userId="9b03fd3a-662f-49ff-9af1-1b93cf7aab22" providerId="ADAL" clId="{56E9DFAE-DDAD-4FCA-8AED-56B2D15DB479}" dt="2026-02-18T09:15:56.346" v="21597" actId="1036"/>
          <ac:spMkLst>
            <pc:docMk/>
            <pc:sldMk cId="2470494239" sldId="6128"/>
            <ac:spMk id="36" creationId="{D3DA1A8D-C37C-CD1A-3851-DCB821F2909A}"/>
          </ac:spMkLst>
        </pc:spChg>
        <pc:spChg chg="add mod ord">
          <ac:chgData name="松浦英宗" userId="9b03fd3a-662f-49ff-9af1-1b93cf7aab22" providerId="ADAL" clId="{56E9DFAE-DDAD-4FCA-8AED-56B2D15DB479}" dt="2026-02-18T09:15:56.346" v="21597" actId="1036"/>
          <ac:spMkLst>
            <pc:docMk/>
            <pc:sldMk cId="2470494239" sldId="6128"/>
            <ac:spMk id="37" creationId="{00729D95-AAA2-D005-5C55-91E9E30EFE50}"/>
          </ac:spMkLst>
        </pc:spChg>
        <pc:spChg chg="add mod ord">
          <ac:chgData name="松浦英宗" userId="9b03fd3a-662f-49ff-9af1-1b93cf7aab22" providerId="ADAL" clId="{56E9DFAE-DDAD-4FCA-8AED-56B2D15DB479}" dt="2026-02-18T09:15:56.346" v="21597" actId="1036"/>
          <ac:spMkLst>
            <pc:docMk/>
            <pc:sldMk cId="2470494239" sldId="6128"/>
            <ac:spMk id="38" creationId="{26F921EE-BB80-C640-5AC0-EDD47168E6D4}"/>
          </ac:spMkLst>
        </pc:spChg>
        <pc:spChg chg="add mod ord">
          <ac:chgData name="松浦英宗" userId="9b03fd3a-662f-49ff-9af1-1b93cf7aab22" providerId="ADAL" clId="{56E9DFAE-DDAD-4FCA-8AED-56B2D15DB479}" dt="2026-02-18T09:15:56.346" v="21597" actId="1036"/>
          <ac:spMkLst>
            <pc:docMk/>
            <pc:sldMk cId="2470494239" sldId="6128"/>
            <ac:spMk id="39" creationId="{997F41E6-2049-192A-8E5D-B1BFD8A54155}"/>
          </ac:spMkLst>
        </pc:spChg>
      </pc:sldChg>
      <pc:sldChg chg="modSp add del">
        <pc:chgData name="松浦英宗" userId="9b03fd3a-662f-49ff-9af1-1b93cf7aab22" providerId="ADAL" clId="{56E9DFAE-DDAD-4FCA-8AED-56B2D15DB479}" dt="2026-02-19T00:12:05.695" v="23772" actId="47"/>
        <pc:sldMkLst>
          <pc:docMk/>
          <pc:sldMk cId="159303064" sldId="6129"/>
        </pc:sldMkLst>
        <pc:spChg chg="mod">
          <ac:chgData name="松浦英宗" userId="9b03fd3a-662f-49ff-9af1-1b93cf7aab22" providerId="ADAL" clId="{56E9DFAE-DDAD-4FCA-8AED-56B2D15DB479}" dt="2026-02-18T08:46:12.121" v="21329" actId="11530"/>
          <ac:spMkLst>
            <pc:docMk/>
            <pc:sldMk cId="159303064" sldId="6129"/>
            <ac:spMk id="34" creationId="{BD3741B6-B44D-2E66-5A6D-A78B148FF093}"/>
          </ac:spMkLst>
        </pc:spChg>
        <pc:spChg chg="mod">
          <ac:chgData name="松浦英宗" userId="9b03fd3a-662f-49ff-9af1-1b93cf7aab22" providerId="ADAL" clId="{56E9DFAE-DDAD-4FCA-8AED-56B2D15DB479}" dt="2026-02-18T08:46:12.121" v="21329" actId="11530"/>
          <ac:spMkLst>
            <pc:docMk/>
            <pc:sldMk cId="159303064" sldId="6129"/>
            <ac:spMk id="35" creationId="{74AA0859-968E-23BA-99D0-60FB7624F816}"/>
          </ac:spMkLst>
        </pc:spChg>
        <pc:spChg chg="mod">
          <ac:chgData name="松浦英宗" userId="9b03fd3a-662f-49ff-9af1-1b93cf7aab22" providerId="ADAL" clId="{56E9DFAE-DDAD-4FCA-8AED-56B2D15DB479}" dt="2026-02-18T08:46:12.121" v="21329" actId="11530"/>
          <ac:spMkLst>
            <pc:docMk/>
            <pc:sldMk cId="159303064" sldId="6129"/>
            <ac:spMk id="36" creationId="{2D1E2BA3-5B81-4879-5B04-415D8DA1DDD0}"/>
          </ac:spMkLst>
        </pc:spChg>
        <pc:spChg chg="mod">
          <ac:chgData name="松浦英宗" userId="9b03fd3a-662f-49ff-9af1-1b93cf7aab22" providerId="ADAL" clId="{56E9DFAE-DDAD-4FCA-8AED-56B2D15DB479}" dt="2026-02-18T08:46:12.121" v="21329" actId="11530"/>
          <ac:spMkLst>
            <pc:docMk/>
            <pc:sldMk cId="159303064" sldId="6129"/>
            <ac:spMk id="37" creationId="{0E099760-85A9-E013-044E-F585ADC9FF66}"/>
          </ac:spMkLst>
        </pc:spChg>
        <pc:spChg chg="mod">
          <ac:chgData name="松浦英宗" userId="9b03fd3a-662f-49ff-9af1-1b93cf7aab22" providerId="ADAL" clId="{56E9DFAE-DDAD-4FCA-8AED-56B2D15DB479}" dt="2026-02-18T08:46:12.121" v="21329" actId="11530"/>
          <ac:spMkLst>
            <pc:docMk/>
            <pc:sldMk cId="159303064" sldId="6129"/>
            <ac:spMk id="38" creationId="{911AED75-9DB1-2D87-7E87-440552D15F91}"/>
          </ac:spMkLst>
        </pc:spChg>
        <pc:spChg chg="mod">
          <ac:chgData name="松浦英宗" userId="9b03fd3a-662f-49ff-9af1-1b93cf7aab22" providerId="ADAL" clId="{56E9DFAE-DDAD-4FCA-8AED-56B2D15DB479}" dt="2026-02-18T08:46:12.121" v="21329" actId="11530"/>
          <ac:spMkLst>
            <pc:docMk/>
            <pc:sldMk cId="159303064" sldId="6129"/>
            <ac:spMk id="39" creationId="{2634BABB-DB67-247F-D427-F65D0414709C}"/>
          </ac:spMkLst>
        </pc:spChg>
        <pc:picChg chg="mod">
          <ac:chgData name="松浦英宗" userId="9b03fd3a-662f-49ff-9af1-1b93cf7aab22" providerId="ADAL" clId="{56E9DFAE-DDAD-4FCA-8AED-56B2D15DB479}" dt="2026-02-18T09:22:08.769" v="21649" actId="11530"/>
          <ac:picMkLst>
            <pc:docMk/>
            <pc:sldMk cId="159303064" sldId="6129"/>
            <ac:picMk id="2" creationId="{448E82B1-7C0B-69E6-7B3C-E0BEDF8C133A}"/>
          </ac:picMkLst>
        </pc:picChg>
        <pc:picChg chg="mod">
          <ac:chgData name="松浦英宗" userId="9b03fd3a-662f-49ff-9af1-1b93cf7aab22" providerId="ADAL" clId="{56E9DFAE-DDAD-4FCA-8AED-56B2D15DB479}" dt="2026-02-18T09:22:08.769" v="21649" actId="11530"/>
          <ac:picMkLst>
            <pc:docMk/>
            <pc:sldMk cId="159303064" sldId="6129"/>
            <ac:picMk id="15" creationId="{9D98C437-B8D4-8DE9-5EC3-844799C337F5}"/>
          </ac:picMkLst>
        </pc:picChg>
        <pc:picChg chg="mod">
          <ac:chgData name="松浦英宗" userId="9b03fd3a-662f-49ff-9af1-1b93cf7aab22" providerId="ADAL" clId="{56E9DFAE-DDAD-4FCA-8AED-56B2D15DB479}" dt="2026-02-18T09:22:08.769" v="21649" actId="11530"/>
          <ac:picMkLst>
            <pc:docMk/>
            <pc:sldMk cId="159303064" sldId="6129"/>
            <ac:picMk id="29" creationId="{D2A2C0C8-AA07-4A77-24C5-62702202CED4}"/>
          </ac:picMkLst>
        </pc:picChg>
        <pc:picChg chg="mod">
          <ac:chgData name="松浦英宗" userId="9b03fd3a-662f-49ff-9af1-1b93cf7aab22" providerId="ADAL" clId="{56E9DFAE-DDAD-4FCA-8AED-56B2D15DB479}" dt="2026-02-18T09:22:08.769" v="21649" actId="11530"/>
          <ac:picMkLst>
            <pc:docMk/>
            <pc:sldMk cId="159303064" sldId="6129"/>
            <ac:picMk id="30" creationId="{B02AE042-62FD-437E-AA96-54D123AEC439}"/>
          </ac:picMkLst>
        </pc:picChg>
        <pc:picChg chg="mod">
          <ac:chgData name="松浦英宗" userId="9b03fd3a-662f-49ff-9af1-1b93cf7aab22" providerId="ADAL" clId="{56E9DFAE-DDAD-4FCA-8AED-56B2D15DB479}" dt="2026-02-18T09:22:08.769" v="21649" actId="11530"/>
          <ac:picMkLst>
            <pc:docMk/>
            <pc:sldMk cId="159303064" sldId="6129"/>
            <ac:picMk id="31" creationId="{C5C6CCB9-1CFC-1793-7582-4B3A723D5223}"/>
          </ac:picMkLst>
        </pc:picChg>
        <pc:picChg chg="mod">
          <ac:chgData name="松浦英宗" userId="9b03fd3a-662f-49ff-9af1-1b93cf7aab22" providerId="ADAL" clId="{56E9DFAE-DDAD-4FCA-8AED-56B2D15DB479}" dt="2026-02-18T09:22:08.769" v="21649" actId="11530"/>
          <ac:picMkLst>
            <pc:docMk/>
            <pc:sldMk cId="159303064" sldId="6129"/>
            <ac:picMk id="32" creationId="{2F096E3D-4FE6-76B8-FFE5-C1BBDEC8A60C}"/>
          </ac:picMkLst>
        </pc:picChg>
      </pc:sldChg>
      <pc:sldChg chg="modSp add del mod">
        <pc:chgData name="松浦英宗" userId="9b03fd3a-662f-49ff-9af1-1b93cf7aab22" providerId="ADAL" clId="{56E9DFAE-DDAD-4FCA-8AED-56B2D15DB479}" dt="2026-02-19T00:12:05.695" v="23772" actId="47"/>
        <pc:sldMkLst>
          <pc:docMk/>
          <pc:sldMk cId="2494403395" sldId="6130"/>
        </pc:sldMkLst>
        <pc:picChg chg="mod">
          <ac:chgData name="松浦英宗" userId="9b03fd3a-662f-49ff-9af1-1b93cf7aab22" providerId="ADAL" clId="{56E9DFAE-DDAD-4FCA-8AED-56B2D15DB479}" dt="2026-02-18T14:09:17.278" v="23194" actId="14861"/>
          <ac:picMkLst>
            <pc:docMk/>
            <pc:sldMk cId="2494403395" sldId="6130"/>
            <ac:picMk id="6" creationId="{DCC87C62-8394-F8F8-4B9D-2602EF258AFD}"/>
          </ac:picMkLst>
        </pc:picChg>
        <pc:picChg chg="mod">
          <ac:chgData name="松浦英宗" userId="9b03fd3a-662f-49ff-9af1-1b93cf7aab22" providerId="ADAL" clId="{56E9DFAE-DDAD-4FCA-8AED-56B2D15DB479}" dt="2026-02-18T14:09:17.278" v="23194" actId="14861"/>
          <ac:picMkLst>
            <pc:docMk/>
            <pc:sldMk cId="2494403395" sldId="6130"/>
            <ac:picMk id="7" creationId="{68298892-120A-4BB8-6FEA-9BB36A00DC3C}"/>
          </ac:picMkLst>
        </pc:picChg>
      </pc:sldChg>
      <pc:sldChg chg="modSp add del">
        <pc:chgData name="松浦英宗" userId="9b03fd3a-662f-49ff-9af1-1b93cf7aab22" providerId="ADAL" clId="{56E9DFAE-DDAD-4FCA-8AED-56B2D15DB479}" dt="2026-02-19T00:12:05.695" v="23772" actId="47"/>
        <pc:sldMkLst>
          <pc:docMk/>
          <pc:sldMk cId="74765061" sldId="6131"/>
        </pc:sldMkLst>
        <pc:picChg chg="mod">
          <ac:chgData name="松浦英宗" userId="9b03fd3a-662f-49ff-9af1-1b93cf7aab22" providerId="ADAL" clId="{56E9DFAE-DDAD-4FCA-8AED-56B2D15DB479}" dt="2026-02-18T08:47:18.884" v="21334" actId="1366"/>
          <ac:picMkLst>
            <pc:docMk/>
            <pc:sldMk cId="74765061" sldId="6131"/>
            <ac:picMk id="6" creationId="{2FDA2538-98C1-C6D1-ED6E-48983F703F17}"/>
          </ac:picMkLst>
        </pc:picChg>
        <pc:picChg chg="mod">
          <ac:chgData name="松浦英宗" userId="9b03fd3a-662f-49ff-9af1-1b93cf7aab22" providerId="ADAL" clId="{56E9DFAE-DDAD-4FCA-8AED-56B2D15DB479}" dt="2026-02-18T08:47:18.884" v="21334" actId="1366"/>
          <ac:picMkLst>
            <pc:docMk/>
            <pc:sldMk cId="74765061" sldId="6131"/>
            <ac:picMk id="7" creationId="{E17B1E2B-C1A8-CD7D-2DC5-C5193921BDE9}"/>
          </ac:picMkLst>
        </pc:picChg>
      </pc:sldChg>
      <pc:sldChg chg="addSp delSp modSp add del mod ord">
        <pc:chgData name="松浦英宗" userId="9b03fd3a-662f-49ff-9af1-1b93cf7aab22" providerId="ADAL" clId="{56E9DFAE-DDAD-4FCA-8AED-56B2D15DB479}" dt="2026-02-19T00:12:05.695" v="23772" actId="47"/>
        <pc:sldMkLst>
          <pc:docMk/>
          <pc:sldMk cId="1151168842" sldId="6132"/>
        </pc:sldMkLst>
        <pc:spChg chg="mod">
          <ac:chgData name="松浦英宗" userId="9b03fd3a-662f-49ff-9af1-1b93cf7aab22" providerId="ADAL" clId="{56E9DFAE-DDAD-4FCA-8AED-56B2D15DB479}" dt="2026-02-18T08:50:15.536" v="21362" actId="165"/>
          <ac:spMkLst>
            <pc:docMk/>
            <pc:sldMk cId="1151168842" sldId="6132"/>
            <ac:spMk id="3" creationId="{E3F365D6-C465-393D-12B4-4949376C47B2}"/>
          </ac:spMkLst>
        </pc:spChg>
        <pc:spChg chg="mod">
          <ac:chgData name="松浦英宗" userId="9b03fd3a-662f-49ff-9af1-1b93cf7aab22" providerId="ADAL" clId="{56E9DFAE-DDAD-4FCA-8AED-56B2D15DB479}" dt="2026-02-18T08:50:15.536" v="21362" actId="165"/>
          <ac:spMkLst>
            <pc:docMk/>
            <pc:sldMk cId="1151168842" sldId="6132"/>
            <ac:spMk id="4" creationId="{EE7BFB3C-A374-C6E8-8980-9ABEA02D2311}"/>
          </ac:spMkLst>
        </pc:spChg>
        <pc:spChg chg="mod">
          <ac:chgData name="松浦英宗" userId="9b03fd3a-662f-49ff-9af1-1b93cf7aab22" providerId="ADAL" clId="{56E9DFAE-DDAD-4FCA-8AED-56B2D15DB479}" dt="2026-02-18T08:50:15.536" v="21362" actId="165"/>
          <ac:spMkLst>
            <pc:docMk/>
            <pc:sldMk cId="1151168842" sldId="6132"/>
            <ac:spMk id="5" creationId="{969CAD72-48F3-29E9-2BFF-C9B1991F0259}"/>
          </ac:spMkLst>
        </pc:spChg>
        <pc:spChg chg="mod">
          <ac:chgData name="松浦英宗" userId="9b03fd3a-662f-49ff-9af1-1b93cf7aab22" providerId="ADAL" clId="{56E9DFAE-DDAD-4FCA-8AED-56B2D15DB479}" dt="2026-02-18T08:50:15.536" v="21362" actId="165"/>
          <ac:spMkLst>
            <pc:docMk/>
            <pc:sldMk cId="1151168842" sldId="6132"/>
            <ac:spMk id="8" creationId="{EE6C091B-453B-4903-BDE9-786F6413A271}"/>
          </ac:spMkLst>
        </pc:spChg>
        <pc:spChg chg="mod">
          <ac:chgData name="松浦英宗" userId="9b03fd3a-662f-49ff-9af1-1b93cf7aab22" providerId="ADAL" clId="{56E9DFAE-DDAD-4FCA-8AED-56B2D15DB479}" dt="2026-02-18T08:50:15.536" v="21362" actId="165"/>
          <ac:spMkLst>
            <pc:docMk/>
            <pc:sldMk cId="1151168842" sldId="6132"/>
            <ac:spMk id="9" creationId="{3F79406C-AA34-1E90-DD58-EFCB77C274CF}"/>
          </ac:spMkLst>
        </pc:spChg>
        <pc:spChg chg="mod">
          <ac:chgData name="松浦英宗" userId="9b03fd3a-662f-49ff-9af1-1b93cf7aab22" providerId="ADAL" clId="{56E9DFAE-DDAD-4FCA-8AED-56B2D15DB479}" dt="2026-02-18T08:50:15.536" v="21362" actId="165"/>
          <ac:spMkLst>
            <pc:docMk/>
            <pc:sldMk cId="1151168842" sldId="6132"/>
            <ac:spMk id="10" creationId="{A37D9091-18AA-62AD-0608-01F61A8C3F43}"/>
          </ac:spMkLst>
        </pc:spChg>
        <pc:spChg chg="mod">
          <ac:chgData name="松浦英宗" userId="9b03fd3a-662f-49ff-9af1-1b93cf7aab22" providerId="ADAL" clId="{56E9DFAE-DDAD-4FCA-8AED-56B2D15DB479}" dt="2026-02-18T08:49:57.140" v="21348" actId="404"/>
          <ac:spMkLst>
            <pc:docMk/>
            <pc:sldMk cId="1151168842" sldId="6132"/>
            <ac:spMk id="16" creationId="{1154993E-0C69-7773-A211-486E00BBBB22}"/>
          </ac:spMkLst>
        </pc:spChg>
        <pc:grpChg chg="add mod topLvl">
          <ac:chgData name="松浦英宗" userId="9b03fd3a-662f-49ff-9af1-1b93cf7aab22" providerId="ADAL" clId="{56E9DFAE-DDAD-4FCA-8AED-56B2D15DB479}" dt="2026-02-18T08:50:21.705" v="21364" actId="164"/>
          <ac:grpSpMkLst>
            <pc:docMk/>
            <pc:sldMk cId="1151168842" sldId="6132"/>
            <ac:grpSpMk id="2" creationId="{7AFAA739-A44F-11C8-0E88-D9C43C3D4F9F}"/>
          </ac:grpSpMkLst>
        </pc:grpChg>
        <pc:grpChg chg="add mod topLvl">
          <ac:chgData name="松浦英宗" userId="9b03fd3a-662f-49ff-9af1-1b93cf7aab22" providerId="ADAL" clId="{56E9DFAE-DDAD-4FCA-8AED-56B2D15DB479}" dt="2026-02-18T08:50:21.705" v="21364" actId="164"/>
          <ac:grpSpMkLst>
            <pc:docMk/>
            <pc:sldMk cId="1151168842" sldId="6132"/>
            <ac:grpSpMk id="11" creationId="{F912EC81-068D-8102-34D6-D52B7DA5DC61}"/>
          </ac:grpSpMkLst>
        </pc:grpChg>
        <pc:grpChg chg="add mod">
          <ac:chgData name="松浦英宗" userId="9b03fd3a-662f-49ff-9af1-1b93cf7aab22" providerId="ADAL" clId="{56E9DFAE-DDAD-4FCA-8AED-56B2D15DB479}" dt="2026-02-18T08:50:06.732" v="21352" actId="1076"/>
          <ac:grpSpMkLst>
            <pc:docMk/>
            <pc:sldMk cId="1151168842" sldId="6132"/>
            <ac:grpSpMk id="12" creationId="{59AFDB87-8C95-0964-643A-9F264EE1EB8D}"/>
          </ac:grpSpMkLst>
        </pc:grpChg>
        <pc:grpChg chg="add mod">
          <ac:chgData name="松浦英宗" userId="9b03fd3a-662f-49ff-9af1-1b93cf7aab22" providerId="ADAL" clId="{56E9DFAE-DDAD-4FCA-8AED-56B2D15DB479}" dt="2026-02-18T08:50:25.401" v="21366" actId="12789"/>
          <ac:grpSpMkLst>
            <pc:docMk/>
            <pc:sldMk cId="1151168842" sldId="6132"/>
            <ac:grpSpMk id="13" creationId="{A8D8B978-C15F-E55C-07CD-9B04F0D86EA0}"/>
          </ac:grpSpMkLst>
        </pc:grpChg>
        <pc:picChg chg="mod topLvl">
          <ac:chgData name="松浦英宗" userId="9b03fd3a-662f-49ff-9af1-1b93cf7aab22" providerId="ADAL" clId="{56E9DFAE-DDAD-4FCA-8AED-56B2D15DB479}" dt="2026-02-18T08:50:21.705" v="21364" actId="164"/>
          <ac:picMkLst>
            <pc:docMk/>
            <pc:sldMk cId="1151168842" sldId="6132"/>
            <ac:picMk id="6" creationId="{F8393412-6EC5-8896-AF76-3590EF3C6DF1}"/>
          </ac:picMkLst>
        </pc:picChg>
        <pc:picChg chg="mod topLvl">
          <ac:chgData name="松浦英宗" userId="9b03fd3a-662f-49ff-9af1-1b93cf7aab22" providerId="ADAL" clId="{56E9DFAE-DDAD-4FCA-8AED-56B2D15DB479}" dt="2026-02-18T08:50:21.705" v="21364" actId="164"/>
          <ac:picMkLst>
            <pc:docMk/>
            <pc:sldMk cId="1151168842" sldId="6132"/>
            <ac:picMk id="7" creationId="{269360A4-80EC-CD88-8745-48AD5F01EEEC}"/>
          </ac:picMkLst>
        </pc:picChg>
      </pc:sldChg>
      <pc:sldChg chg="add del">
        <pc:chgData name="松浦英宗" userId="9b03fd3a-662f-49ff-9af1-1b93cf7aab22" providerId="ADAL" clId="{56E9DFAE-DDAD-4FCA-8AED-56B2D15DB479}" dt="2026-02-19T00:12:05.695" v="23772" actId="47"/>
        <pc:sldMkLst>
          <pc:docMk/>
          <pc:sldMk cId="577583718" sldId="6133"/>
        </pc:sldMkLst>
      </pc:sldChg>
      <pc:sldChg chg="addSp delSp modSp add del mod">
        <pc:chgData name="松浦英宗" userId="9b03fd3a-662f-49ff-9af1-1b93cf7aab22" providerId="ADAL" clId="{56E9DFAE-DDAD-4FCA-8AED-56B2D15DB479}" dt="2026-02-19T00:12:05.695" v="23772" actId="47"/>
        <pc:sldMkLst>
          <pc:docMk/>
          <pc:sldMk cId="1220337410" sldId="6134"/>
        </pc:sldMkLst>
        <pc:spChg chg="mod topLvl">
          <ac:chgData name="松浦英宗" userId="9b03fd3a-662f-49ff-9af1-1b93cf7aab22" providerId="ADAL" clId="{56E9DFAE-DDAD-4FCA-8AED-56B2D15DB479}" dt="2026-02-18T08:55:43.028" v="21445" actId="122"/>
          <ac:spMkLst>
            <pc:docMk/>
            <pc:sldMk cId="1220337410" sldId="6134"/>
            <ac:spMk id="3" creationId="{C692B6A6-233B-61C8-31BD-16ED0FF16F81}"/>
          </ac:spMkLst>
        </pc:spChg>
        <pc:spChg chg="mod topLvl">
          <ac:chgData name="松浦英宗" userId="9b03fd3a-662f-49ff-9af1-1b93cf7aab22" providerId="ADAL" clId="{56E9DFAE-DDAD-4FCA-8AED-56B2D15DB479}" dt="2026-02-18T08:55:43.028" v="21445" actId="122"/>
          <ac:spMkLst>
            <pc:docMk/>
            <pc:sldMk cId="1220337410" sldId="6134"/>
            <ac:spMk id="4" creationId="{98EB15D7-8B9B-0E39-980D-85962E3FDD10}"/>
          </ac:spMkLst>
        </pc:spChg>
        <pc:spChg chg="mod topLvl">
          <ac:chgData name="松浦英宗" userId="9b03fd3a-662f-49ff-9af1-1b93cf7aab22" providerId="ADAL" clId="{56E9DFAE-DDAD-4FCA-8AED-56B2D15DB479}" dt="2026-02-18T08:56:27.311" v="21460" actId="948"/>
          <ac:spMkLst>
            <pc:docMk/>
            <pc:sldMk cId="1220337410" sldId="6134"/>
            <ac:spMk id="5" creationId="{78A704FF-678D-1670-EB5D-23D99D098F68}"/>
          </ac:spMkLst>
        </pc:spChg>
        <pc:spChg chg="mod topLvl">
          <ac:chgData name="松浦英宗" userId="9b03fd3a-662f-49ff-9af1-1b93cf7aab22" providerId="ADAL" clId="{56E9DFAE-DDAD-4FCA-8AED-56B2D15DB479}" dt="2026-02-18T08:55:43.028" v="21445" actId="122"/>
          <ac:spMkLst>
            <pc:docMk/>
            <pc:sldMk cId="1220337410" sldId="6134"/>
            <ac:spMk id="8" creationId="{42C5800D-CAF4-080F-CEA4-193F996BBB4E}"/>
          </ac:spMkLst>
        </pc:spChg>
        <pc:spChg chg="mod topLvl">
          <ac:chgData name="松浦英宗" userId="9b03fd3a-662f-49ff-9af1-1b93cf7aab22" providerId="ADAL" clId="{56E9DFAE-DDAD-4FCA-8AED-56B2D15DB479}" dt="2026-02-18T08:55:43.028" v="21445" actId="122"/>
          <ac:spMkLst>
            <pc:docMk/>
            <pc:sldMk cId="1220337410" sldId="6134"/>
            <ac:spMk id="9" creationId="{BC1C0CCE-F848-C108-8012-14B3A4720426}"/>
          </ac:spMkLst>
        </pc:spChg>
        <pc:spChg chg="mod topLvl">
          <ac:chgData name="松浦英宗" userId="9b03fd3a-662f-49ff-9af1-1b93cf7aab22" providerId="ADAL" clId="{56E9DFAE-DDAD-4FCA-8AED-56B2D15DB479}" dt="2026-02-18T08:56:27.311" v="21460" actId="948"/>
          <ac:spMkLst>
            <pc:docMk/>
            <pc:sldMk cId="1220337410" sldId="6134"/>
            <ac:spMk id="10" creationId="{617EEAE2-EC2A-4490-77FE-064C0DE1F323}"/>
          </ac:spMkLst>
        </pc:spChg>
        <pc:spChg chg="mod topLvl">
          <ac:chgData name="松浦英宗" userId="9b03fd3a-662f-49ff-9af1-1b93cf7aab22" providerId="ADAL" clId="{56E9DFAE-DDAD-4FCA-8AED-56B2D15DB479}" dt="2026-02-18T08:55:43.028" v="21445" actId="122"/>
          <ac:spMkLst>
            <pc:docMk/>
            <pc:sldMk cId="1220337410" sldId="6134"/>
            <ac:spMk id="12" creationId="{E35936B0-975E-AEBA-A304-7E99E01E80F1}"/>
          </ac:spMkLst>
        </pc:spChg>
        <pc:spChg chg="mod topLvl">
          <ac:chgData name="松浦英宗" userId="9b03fd3a-662f-49ff-9af1-1b93cf7aab22" providerId="ADAL" clId="{56E9DFAE-DDAD-4FCA-8AED-56B2D15DB479}" dt="2026-02-18T08:55:43.028" v="21445" actId="122"/>
          <ac:spMkLst>
            <pc:docMk/>
            <pc:sldMk cId="1220337410" sldId="6134"/>
            <ac:spMk id="13" creationId="{A3041374-DBAF-B0A5-576C-0957367E36CA}"/>
          </ac:spMkLst>
        </pc:spChg>
        <pc:spChg chg="mod topLvl">
          <ac:chgData name="松浦英宗" userId="9b03fd3a-662f-49ff-9af1-1b93cf7aab22" providerId="ADAL" clId="{56E9DFAE-DDAD-4FCA-8AED-56B2D15DB479}" dt="2026-02-18T08:56:27.311" v="21460" actId="948"/>
          <ac:spMkLst>
            <pc:docMk/>
            <pc:sldMk cId="1220337410" sldId="6134"/>
            <ac:spMk id="14" creationId="{58E71FF8-FB48-B53E-1199-B7F3105AD05D}"/>
          </ac:spMkLst>
        </pc:spChg>
        <pc:spChg chg="add mod">
          <ac:chgData name="松浦英宗" userId="9b03fd3a-662f-49ff-9af1-1b93cf7aab22" providerId="ADAL" clId="{56E9DFAE-DDAD-4FCA-8AED-56B2D15DB479}" dt="2026-02-18T08:55:45.854" v="21446" actId="12788"/>
          <ac:spMkLst>
            <pc:docMk/>
            <pc:sldMk cId="1220337410" sldId="6134"/>
            <ac:spMk id="19" creationId="{FF7D2AE6-BE60-C872-EBC7-38B377EBBA4E}"/>
          </ac:spMkLst>
        </pc:spChg>
        <pc:spChg chg="add mod">
          <ac:chgData name="松浦英宗" userId="9b03fd3a-662f-49ff-9af1-1b93cf7aab22" providerId="ADAL" clId="{56E9DFAE-DDAD-4FCA-8AED-56B2D15DB479}" dt="2026-02-18T08:55:05.068" v="21416" actId="552"/>
          <ac:spMkLst>
            <pc:docMk/>
            <pc:sldMk cId="1220337410" sldId="6134"/>
            <ac:spMk id="20" creationId="{7F237E73-1097-7A86-7191-051CCEB36CC6}"/>
          </ac:spMkLst>
        </pc:spChg>
        <pc:spChg chg="add mod">
          <ac:chgData name="松浦英宗" userId="9b03fd3a-662f-49ff-9af1-1b93cf7aab22" providerId="ADAL" clId="{56E9DFAE-DDAD-4FCA-8AED-56B2D15DB479}" dt="2026-02-18T08:55:05.068" v="21416" actId="552"/>
          <ac:spMkLst>
            <pc:docMk/>
            <pc:sldMk cId="1220337410" sldId="6134"/>
            <ac:spMk id="21" creationId="{87BE6F71-C4B4-6145-08B3-2E6BF50E8EE8}"/>
          </ac:spMkLst>
        </pc:spChg>
        <pc:grpChg chg="add mod">
          <ac:chgData name="松浦英宗" userId="9b03fd3a-662f-49ff-9af1-1b93cf7aab22" providerId="ADAL" clId="{56E9DFAE-DDAD-4FCA-8AED-56B2D15DB479}" dt="2026-02-18T08:53:25.500" v="21377" actId="164"/>
          <ac:grpSpMkLst>
            <pc:docMk/>
            <pc:sldMk cId="1220337410" sldId="6134"/>
            <ac:grpSpMk id="6" creationId="{2A77F7EC-3F10-BFF3-C252-939BE718B44C}"/>
          </ac:grpSpMkLst>
        </pc:grpChg>
        <pc:grpChg chg="add mod">
          <ac:chgData name="松浦英宗" userId="9b03fd3a-662f-49ff-9af1-1b93cf7aab22" providerId="ADAL" clId="{56E9DFAE-DDAD-4FCA-8AED-56B2D15DB479}" dt="2026-02-18T08:53:27.563" v="21378" actId="164"/>
          <ac:grpSpMkLst>
            <pc:docMk/>
            <pc:sldMk cId="1220337410" sldId="6134"/>
            <ac:grpSpMk id="7" creationId="{1A21B76B-E03C-E7BD-2DEF-6011A656F12E}"/>
          </ac:grpSpMkLst>
        </pc:grpChg>
        <pc:grpChg chg="add mod">
          <ac:chgData name="松浦英宗" userId="9b03fd3a-662f-49ff-9af1-1b93cf7aab22" providerId="ADAL" clId="{56E9DFAE-DDAD-4FCA-8AED-56B2D15DB479}" dt="2026-02-18T08:53:32.527" v="21380" actId="164"/>
          <ac:grpSpMkLst>
            <pc:docMk/>
            <pc:sldMk cId="1220337410" sldId="6134"/>
            <ac:grpSpMk id="11" creationId="{7DA58EC6-873A-53A6-21F7-8EB44246B6E7}"/>
          </ac:grpSpMkLst>
        </pc:grpChg>
        <pc:grpChg chg="add del mod">
          <ac:chgData name="松浦英宗" userId="9b03fd3a-662f-49ff-9af1-1b93cf7aab22" providerId="ADAL" clId="{56E9DFAE-DDAD-4FCA-8AED-56B2D15DB479}" dt="2026-02-18T08:53:52.261" v="21382" actId="165"/>
          <ac:grpSpMkLst>
            <pc:docMk/>
            <pc:sldMk cId="1220337410" sldId="6134"/>
            <ac:grpSpMk id="15" creationId="{CAAB7F84-9B30-2582-6275-57A055CAB8CD}"/>
          </ac:grpSpMkLst>
        </pc:grpChg>
        <pc:grpChg chg="add mod ord">
          <ac:chgData name="松浦英宗" userId="9b03fd3a-662f-49ff-9af1-1b93cf7aab22" providerId="ADAL" clId="{56E9DFAE-DDAD-4FCA-8AED-56B2D15DB479}" dt="2026-02-18T08:55:45.854" v="21446" actId="12788"/>
          <ac:grpSpMkLst>
            <pc:docMk/>
            <pc:sldMk cId="1220337410" sldId="6134"/>
            <ac:grpSpMk id="22" creationId="{85A0ABDB-8551-8418-AC7B-1645F2493233}"/>
          </ac:grpSpMkLst>
        </pc:grpChg>
        <pc:grpChg chg="add mod ord">
          <ac:chgData name="松浦英宗" userId="9b03fd3a-662f-49ff-9af1-1b93cf7aab22" providerId="ADAL" clId="{56E9DFAE-DDAD-4FCA-8AED-56B2D15DB479}" dt="2026-02-18T08:55:45.854" v="21446" actId="12788"/>
          <ac:grpSpMkLst>
            <pc:docMk/>
            <pc:sldMk cId="1220337410" sldId="6134"/>
            <ac:grpSpMk id="23" creationId="{8D889C04-1A1A-FC92-576E-827280ADEBDF}"/>
          </ac:grpSpMkLst>
        </pc:grpChg>
        <pc:grpChg chg="add mod ord">
          <ac:chgData name="松浦英宗" userId="9b03fd3a-662f-49ff-9af1-1b93cf7aab22" providerId="ADAL" clId="{56E9DFAE-DDAD-4FCA-8AED-56B2D15DB479}" dt="2026-02-18T08:55:45.854" v="21446" actId="12788"/>
          <ac:grpSpMkLst>
            <pc:docMk/>
            <pc:sldMk cId="1220337410" sldId="6134"/>
            <ac:grpSpMk id="24" creationId="{92918AAB-8FE7-7EF8-AF5C-E6005D38DD05}"/>
          </ac:grpSpMkLst>
        </pc:grpChg>
        <pc:picChg chg="mod">
          <ac:chgData name="松浦英宗" userId="9b03fd3a-662f-49ff-9af1-1b93cf7aab22" providerId="ADAL" clId="{56E9DFAE-DDAD-4FCA-8AED-56B2D15DB479}" dt="2026-02-18T08:54:32.846" v="21392" actId="1076"/>
          <ac:picMkLst>
            <pc:docMk/>
            <pc:sldMk cId="1220337410" sldId="6134"/>
            <ac:picMk id="2" creationId="{E71A5CBA-4EC4-E99D-A96C-D9A63F4AA7F4}"/>
          </ac:picMkLst>
        </pc:picChg>
        <pc:picChg chg="mod">
          <ac:chgData name="松浦英宗" userId="9b03fd3a-662f-49ff-9af1-1b93cf7aab22" providerId="ADAL" clId="{56E9DFAE-DDAD-4FCA-8AED-56B2D15DB479}" dt="2026-02-18T08:54:34.970" v="21393" actId="1076"/>
          <ac:picMkLst>
            <pc:docMk/>
            <pc:sldMk cId="1220337410" sldId="6134"/>
            <ac:picMk id="17" creationId="{32816B00-4968-018D-197A-8ACEFE93DF80}"/>
          </ac:picMkLst>
        </pc:picChg>
        <pc:picChg chg="mod">
          <ac:chgData name="松浦英宗" userId="9b03fd3a-662f-49ff-9af1-1b93cf7aab22" providerId="ADAL" clId="{56E9DFAE-DDAD-4FCA-8AED-56B2D15DB479}" dt="2026-02-18T08:54:29.877" v="21391" actId="14100"/>
          <ac:picMkLst>
            <pc:docMk/>
            <pc:sldMk cId="1220337410" sldId="6134"/>
            <ac:picMk id="18" creationId="{4FD5EFE6-2C5F-06DF-FF68-98FB18ECE850}"/>
          </ac:picMkLst>
        </pc:picChg>
      </pc:sldChg>
      <pc:sldChg chg="addSp delSp modSp add del mod ord">
        <pc:chgData name="松浦英宗" userId="9b03fd3a-662f-49ff-9af1-1b93cf7aab22" providerId="ADAL" clId="{56E9DFAE-DDAD-4FCA-8AED-56B2D15DB479}" dt="2026-02-19T00:12:05.695" v="23772" actId="47"/>
        <pc:sldMkLst>
          <pc:docMk/>
          <pc:sldMk cId="3981543943" sldId="6135"/>
        </pc:sldMkLst>
        <pc:spChg chg="mod topLvl">
          <ac:chgData name="松浦英宗" userId="9b03fd3a-662f-49ff-9af1-1b93cf7aab22" providerId="ADAL" clId="{56E9DFAE-DDAD-4FCA-8AED-56B2D15DB479}" dt="2026-02-18T09:17:32.458" v="21607" actId="165"/>
          <ac:spMkLst>
            <pc:docMk/>
            <pc:sldMk cId="3981543943" sldId="6135"/>
            <ac:spMk id="3" creationId="{43B26A21-6EB7-3299-C03D-D7D11C7F1D6A}"/>
          </ac:spMkLst>
        </pc:spChg>
        <pc:spChg chg="mod topLvl">
          <ac:chgData name="松浦英宗" userId="9b03fd3a-662f-49ff-9af1-1b93cf7aab22" providerId="ADAL" clId="{56E9DFAE-DDAD-4FCA-8AED-56B2D15DB479}" dt="2026-02-18T09:17:32.458" v="21607" actId="165"/>
          <ac:spMkLst>
            <pc:docMk/>
            <pc:sldMk cId="3981543943" sldId="6135"/>
            <ac:spMk id="4" creationId="{8A9568BF-AB68-81A6-07EB-B5CB7F024A55}"/>
          </ac:spMkLst>
        </pc:spChg>
        <pc:spChg chg="mod topLvl">
          <ac:chgData name="松浦英宗" userId="9b03fd3a-662f-49ff-9af1-1b93cf7aab22" providerId="ADAL" clId="{56E9DFAE-DDAD-4FCA-8AED-56B2D15DB479}" dt="2026-02-18T09:19:13.516" v="21633" actId="14100"/>
          <ac:spMkLst>
            <pc:docMk/>
            <pc:sldMk cId="3981543943" sldId="6135"/>
            <ac:spMk id="5" creationId="{380D1ED4-54D2-3AFD-736D-E8F6CE8EEFA0}"/>
          </ac:spMkLst>
        </pc:spChg>
        <pc:spChg chg="mod topLvl">
          <ac:chgData name="松浦英宗" userId="9b03fd3a-662f-49ff-9af1-1b93cf7aab22" providerId="ADAL" clId="{56E9DFAE-DDAD-4FCA-8AED-56B2D15DB479}" dt="2026-02-18T09:19:59.185" v="21648" actId="121"/>
          <ac:spMkLst>
            <pc:docMk/>
            <pc:sldMk cId="3981543943" sldId="6135"/>
            <ac:spMk id="8" creationId="{FD02D7DD-CA92-0E0B-4584-3DD1B6ADE1A8}"/>
          </ac:spMkLst>
        </pc:spChg>
        <pc:spChg chg="mod topLvl">
          <ac:chgData name="松浦英宗" userId="9b03fd3a-662f-49ff-9af1-1b93cf7aab22" providerId="ADAL" clId="{56E9DFAE-DDAD-4FCA-8AED-56B2D15DB479}" dt="2026-02-18T09:19:59.185" v="21648" actId="121"/>
          <ac:spMkLst>
            <pc:docMk/>
            <pc:sldMk cId="3981543943" sldId="6135"/>
            <ac:spMk id="9" creationId="{CE490845-7157-1BAB-46DF-83779CC574E4}"/>
          </ac:spMkLst>
        </pc:spChg>
        <pc:spChg chg="mod topLvl">
          <ac:chgData name="松浦英宗" userId="9b03fd3a-662f-49ff-9af1-1b93cf7aab22" providerId="ADAL" clId="{56E9DFAE-DDAD-4FCA-8AED-56B2D15DB479}" dt="2026-02-18T09:19:54.074" v="21647" actId="121"/>
          <ac:spMkLst>
            <pc:docMk/>
            <pc:sldMk cId="3981543943" sldId="6135"/>
            <ac:spMk id="10" creationId="{D40A0CCA-F6D4-66F6-CFAD-AD6A0B7275D9}"/>
          </ac:spMkLst>
        </pc:spChg>
        <pc:grpChg chg="add del mod">
          <ac:chgData name="松浦英宗" userId="9b03fd3a-662f-49ff-9af1-1b93cf7aab22" providerId="ADAL" clId="{56E9DFAE-DDAD-4FCA-8AED-56B2D15DB479}" dt="2026-02-18T09:39:37.345" v="21937" actId="1035"/>
          <ac:grpSpMkLst>
            <pc:docMk/>
            <pc:sldMk cId="3981543943" sldId="6135"/>
            <ac:grpSpMk id="2" creationId="{D0C19606-3E85-A55F-2A4A-1A676F905B46}"/>
          </ac:grpSpMkLst>
        </pc:grpChg>
        <pc:grpChg chg="add del mod">
          <ac:chgData name="松浦英宗" userId="9b03fd3a-662f-49ff-9af1-1b93cf7aab22" providerId="ADAL" clId="{56E9DFAE-DDAD-4FCA-8AED-56B2D15DB479}" dt="2026-02-18T09:19:43.590" v="21645" actId="1038"/>
          <ac:grpSpMkLst>
            <pc:docMk/>
            <pc:sldMk cId="3981543943" sldId="6135"/>
            <ac:grpSpMk id="11" creationId="{97778E2D-11E7-7346-9151-F1A3F281502C}"/>
          </ac:grpSpMkLst>
        </pc:grpChg>
        <pc:picChg chg="del mod modCrop">
          <ac:chgData name="松浦英宗" userId="9b03fd3a-662f-49ff-9af1-1b93cf7aab22" providerId="ADAL" clId="{56E9DFAE-DDAD-4FCA-8AED-56B2D15DB479}" dt="2026-02-18T09:17:21.458" v="21599" actId="478"/>
          <ac:picMkLst>
            <pc:docMk/>
            <pc:sldMk cId="3981543943" sldId="6135"/>
            <ac:picMk id="6" creationId="{A277A080-2AEF-21FC-61D2-6DB69E62C3A7}"/>
          </ac:picMkLst>
        </pc:picChg>
        <pc:picChg chg="del mod modCrop">
          <ac:chgData name="松浦英宗" userId="9b03fd3a-662f-49ff-9af1-1b93cf7aab22" providerId="ADAL" clId="{56E9DFAE-DDAD-4FCA-8AED-56B2D15DB479}" dt="2026-02-18T09:17:21.458" v="21599" actId="478"/>
          <ac:picMkLst>
            <pc:docMk/>
            <pc:sldMk cId="3981543943" sldId="6135"/>
            <ac:picMk id="7" creationId="{DA1B34C2-8039-31E3-C0FE-EA1F574FE4C7}"/>
          </ac:picMkLst>
        </pc:picChg>
        <pc:picChg chg="add mod modCrop">
          <ac:chgData name="松浦英宗" userId="9b03fd3a-662f-49ff-9af1-1b93cf7aab22" providerId="ADAL" clId="{56E9DFAE-DDAD-4FCA-8AED-56B2D15DB479}" dt="2026-02-18T09:18:35.997" v="21624" actId="14100"/>
          <ac:picMkLst>
            <pc:docMk/>
            <pc:sldMk cId="3981543943" sldId="6135"/>
            <ac:picMk id="12" creationId="{902E601F-3B6B-F49D-4B2E-CCD132BE3F44}"/>
          </ac:picMkLst>
        </pc:picChg>
        <pc:picChg chg="add mod modCrop">
          <ac:chgData name="松浦英宗" userId="9b03fd3a-662f-49ff-9af1-1b93cf7aab22" providerId="ADAL" clId="{56E9DFAE-DDAD-4FCA-8AED-56B2D15DB479}" dt="2026-02-18T09:18:51.683" v="21627" actId="14100"/>
          <ac:picMkLst>
            <pc:docMk/>
            <pc:sldMk cId="3981543943" sldId="6135"/>
            <ac:picMk id="13" creationId="{B1C5AD37-F997-09D1-FA00-45D953B18958}"/>
          </ac:picMkLst>
        </pc:picChg>
      </pc:sldChg>
      <pc:sldChg chg="addSp modSp add del mod ord">
        <pc:chgData name="松浦英宗" userId="9b03fd3a-662f-49ff-9af1-1b93cf7aab22" providerId="ADAL" clId="{56E9DFAE-DDAD-4FCA-8AED-56B2D15DB479}" dt="2026-02-19T00:12:05.695" v="23772" actId="47"/>
        <pc:sldMkLst>
          <pc:docMk/>
          <pc:sldMk cId="1643300162" sldId="6136"/>
        </pc:sldMkLst>
        <pc:spChg chg="mod">
          <ac:chgData name="松浦英宗" userId="9b03fd3a-662f-49ff-9af1-1b93cf7aab22" providerId="ADAL" clId="{56E9DFAE-DDAD-4FCA-8AED-56B2D15DB479}" dt="2026-02-18T09:06:09.672" v="21528" actId="207"/>
          <ac:spMkLst>
            <pc:docMk/>
            <pc:sldMk cId="1643300162" sldId="6136"/>
            <ac:spMk id="3" creationId="{E9799C5B-8633-CF2B-6F3B-0F8FF4769E9F}"/>
          </ac:spMkLst>
        </pc:spChg>
        <pc:spChg chg="mod">
          <ac:chgData name="松浦英宗" userId="9b03fd3a-662f-49ff-9af1-1b93cf7aab22" providerId="ADAL" clId="{56E9DFAE-DDAD-4FCA-8AED-56B2D15DB479}" dt="2026-02-18T09:06:09.672" v="21528" actId="207"/>
          <ac:spMkLst>
            <pc:docMk/>
            <pc:sldMk cId="1643300162" sldId="6136"/>
            <ac:spMk id="4" creationId="{5532FDE4-ED99-9778-F8CB-A7C1AD612A82}"/>
          </ac:spMkLst>
        </pc:spChg>
        <pc:spChg chg="mod">
          <ac:chgData name="松浦英宗" userId="9b03fd3a-662f-49ff-9af1-1b93cf7aab22" providerId="ADAL" clId="{56E9DFAE-DDAD-4FCA-8AED-56B2D15DB479}" dt="2026-02-18T09:06:09.672" v="21528" actId="207"/>
          <ac:spMkLst>
            <pc:docMk/>
            <pc:sldMk cId="1643300162" sldId="6136"/>
            <ac:spMk id="5" creationId="{4DE196B6-0092-36A8-829E-409DA97E3021}"/>
          </ac:spMkLst>
        </pc:spChg>
        <pc:spChg chg="mod">
          <ac:chgData name="松浦英宗" userId="9b03fd3a-662f-49ff-9af1-1b93cf7aab22" providerId="ADAL" clId="{56E9DFAE-DDAD-4FCA-8AED-56B2D15DB479}" dt="2026-02-18T09:06:09.672" v="21528" actId="207"/>
          <ac:spMkLst>
            <pc:docMk/>
            <pc:sldMk cId="1643300162" sldId="6136"/>
            <ac:spMk id="8" creationId="{3DA3B40F-9A9C-4065-C74D-CD9FBB1BAAA0}"/>
          </ac:spMkLst>
        </pc:spChg>
        <pc:spChg chg="mod">
          <ac:chgData name="松浦英宗" userId="9b03fd3a-662f-49ff-9af1-1b93cf7aab22" providerId="ADAL" clId="{56E9DFAE-DDAD-4FCA-8AED-56B2D15DB479}" dt="2026-02-18T09:06:09.672" v="21528" actId="207"/>
          <ac:spMkLst>
            <pc:docMk/>
            <pc:sldMk cId="1643300162" sldId="6136"/>
            <ac:spMk id="9" creationId="{8BF4220B-EE4A-B799-F678-6CC34070DDC8}"/>
          </ac:spMkLst>
        </pc:spChg>
        <pc:spChg chg="mod">
          <ac:chgData name="松浦英宗" userId="9b03fd3a-662f-49ff-9af1-1b93cf7aab22" providerId="ADAL" clId="{56E9DFAE-DDAD-4FCA-8AED-56B2D15DB479}" dt="2026-02-18T09:06:09.672" v="21528" actId="207"/>
          <ac:spMkLst>
            <pc:docMk/>
            <pc:sldMk cId="1643300162" sldId="6136"/>
            <ac:spMk id="10" creationId="{30DB3CC1-7D2A-70C7-B96D-6B234A85CB5A}"/>
          </ac:spMkLst>
        </pc:spChg>
        <pc:spChg chg="add mod ord">
          <ac:chgData name="松浦英宗" userId="9b03fd3a-662f-49ff-9af1-1b93cf7aab22" providerId="ADAL" clId="{56E9DFAE-DDAD-4FCA-8AED-56B2D15DB479}" dt="2026-02-18T09:06:09.672" v="21528" actId="207"/>
          <ac:spMkLst>
            <pc:docMk/>
            <pc:sldMk cId="1643300162" sldId="6136"/>
            <ac:spMk id="12" creationId="{E9A2E1AC-8083-404E-6B0F-29FED013DE28}"/>
          </ac:spMkLst>
        </pc:spChg>
        <pc:spChg chg="mod">
          <ac:chgData name="松浦英宗" userId="9b03fd3a-662f-49ff-9af1-1b93cf7aab22" providerId="ADAL" clId="{56E9DFAE-DDAD-4FCA-8AED-56B2D15DB479}" dt="2026-02-18T09:06:09.672" v="21528" actId="207"/>
          <ac:spMkLst>
            <pc:docMk/>
            <pc:sldMk cId="1643300162" sldId="6136"/>
            <ac:spMk id="16" creationId="{91F0703C-2BE1-1928-DBB4-2229311F4837}"/>
          </ac:spMkLst>
        </pc:spChg>
        <pc:picChg chg="mod">
          <ac:chgData name="松浦英宗" userId="9b03fd3a-662f-49ff-9af1-1b93cf7aab22" providerId="ADAL" clId="{56E9DFAE-DDAD-4FCA-8AED-56B2D15DB479}" dt="2026-02-18T09:06:15.010" v="21529" actId="1366"/>
          <ac:picMkLst>
            <pc:docMk/>
            <pc:sldMk cId="1643300162" sldId="6136"/>
            <ac:picMk id="6" creationId="{3A33724E-1E97-2891-9DE5-800482A3D19D}"/>
          </ac:picMkLst>
        </pc:picChg>
        <pc:picChg chg="mod">
          <ac:chgData name="松浦英宗" userId="9b03fd3a-662f-49ff-9af1-1b93cf7aab22" providerId="ADAL" clId="{56E9DFAE-DDAD-4FCA-8AED-56B2D15DB479}" dt="2026-02-18T09:06:15.010" v="21529" actId="1366"/>
          <ac:picMkLst>
            <pc:docMk/>
            <pc:sldMk cId="1643300162" sldId="6136"/>
            <ac:picMk id="7" creationId="{6990646D-0959-E159-13E4-2B7D9EB64F0C}"/>
          </ac:picMkLst>
        </pc:picChg>
      </pc:sldChg>
      <pc:sldChg chg="modSp add del">
        <pc:chgData name="松浦英宗" userId="9b03fd3a-662f-49ff-9af1-1b93cf7aab22" providerId="ADAL" clId="{56E9DFAE-DDAD-4FCA-8AED-56B2D15DB479}" dt="2026-02-19T00:29:04.395" v="23773"/>
        <pc:sldMkLst>
          <pc:docMk/>
          <pc:sldMk cId="4190737923" sldId="6137"/>
        </pc:sldMkLst>
        <pc:picChg chg="mod">
          <ac:chgData name="松浦英宗" userId="9b03fd3a-662f-49ff-9af1-1b93cf7aab22" providerId="ADAL" clId="{56E9DFAE-DDAD-4FCA-8AED-56B2D15DB479}" dt="2026-02-18T09:09:47.471" v="21536" actId="11530"/>
          <ac:picMkLst>
            <pc:docMk/>
            <pc:sldMk cId="4190737923" sldId="6137"/>
            <ac:picMk id="22" creationId="{FF0A328A-86EA-DF38-3463-59C3EBE22ED5}"/>
          </ac:picMkLst>
        </pc:picChg>
        <pc:picChg chg="mod">
          <ac:chgData name="松浦英宗" userId="9b03fd3a-662f-49ff-9af1-1b93cf7aab22" providerId="ADAL" clId="{56E9DFAE-DDAD-4FCA-8AED-56B2D15DB479}" dt="2026-02-18T09:09:47.471" v="21536" actId="11530"/>
          <ac:picMkLst>
            <pc:docMk/>
            <pc:sldMk cId="4190737923" sldId="6137"/>
            <ac:picMk id="23" creationId="{AFB75FEB-EF45-ED1D-6636-292D84F6670D}"/>
          </ac:picMkLst>
        </pc:picChg>
        <pc:picChg chg="mod">
          <ac:chgData name="松浦英宗" userId="9b03fd3a-662f-49ff-9af1-1b93cf7aab22" providerId="ADAL" clId="{56E9DFAE-DDAD-4FCA-8AED-56B2D15DB479}" dt="2026-02-18T09:09:47.471" v="21536" actId="11530"/>
          <ac:picMkLst>
            <pc:docMk/>
            <pc:sldMk cId="4190737923" sldId="6137"/>
            <ac:picMk id="24" creationId="{95D8E6CC-58D0-196C-BAEC-C5660B8979CF}"/>
          </ac:picMkLst>
        </pc:picChg>
      </pc:sldChg>
      <pc:sldChg chg="addSp delSp modSp add del mod">
        <pc:chgData name="松浦英宗" userId="9b03fd3a-662f-49ff-9af1-1b93cf7aab22" providerId="ADAL" clId="{56E9DFAE-DDAD-4FCA-8AED-56B2D15DB479}" dt="2026-02-19T00:12:05.695" v="23772" actId="47"/>
        <pc:sldMkLst>
          <pc:docMk/>
          <pc:sldMk cId="2348941483" sldId="6138"/>
        </pc:sldMkLst>
        <pc:spChg chg="mod topLvl">
          <ac:chgData name="松浦英宗" userId="9b03fd3a-662f-49ff-9af1-1b93cf7aab22" providerId="ADAL" clId="{56E9DFAE-DDAD-4FCA-8AED-56B2D15DB479}" dt="2026-02-18T09:13:50.078" v="21592" actId="164"/>
          <ac:spMkLst>
            <pc:docMk/>
            <pc:sldMk cId="2348941483" sldId="6138"/>
            <ac:spMk id="3" creationId="{B5336BD0-F639-0F47-8042-2A8468D5E55A}"/>
          </ac:spMkLst>
        </pc:spChg>
        <pc:spChg chg="mod topLvl">
          <ac:chgData name="松浦英宗" userId="9b03fd3a-662f-49ff-9af1-1b93cf7aab22" providerId="ADAL" clId="{56E9DFAE-DDAD-4FCA-8AED-56B2D15DB479}" dt="2026-02-18T09:13:50.078" v="21592" actId="164"/>
          <ac:spMkLst>
            <pc:docMk/>
            <pc:sldMk cId="2348941483" sldId="6138"/>
            <ac:spMk id="4" creationId="{8585A747-4B71-1E57-95F5-A1AEF1E3F837}"/>
          </ac:spMkLst>
        </pc:spChg>
        <pc:spChg chg="mod topLvl">
          <ac:chgData name="松浦英宗" userId="9b03fd3a-662f-49ff-9af1-1b93cf7aab22" providerId="ADAL" clId="{56E9DFAE-DDAD-4FCA-8AED-56B2D15DB479}" dt="2026-02-18T09:13:50.078" v="21592" actId="164"/>
          <ac:spMkLst>
            <pc:docMk/>
            <pc:sldMk cId="2348941483" sldId="6138"/>
            <ac:spMk id="5" creationId="{F6A425AA-2525-A28D-3367-71A309521716}"/>
          </ac:spMkLst>
        </pc:spChg>
        <pc:spChg chg="mod topLvl">
          <ac:chgData name="松浦英宗" userId="9b03fd3a-662f-49ff-9af1-1b93cf7aab22" providerId="ADAL" clId="{56E9DFAE-DDAD-4FCA-8AED-56B2D15DB479}" dt="2026-02-18T09:13:50.078" v="21592" actId="164"/>
          <ac:spMkLst>
            <pc:docMk/>
            <pc:sldMk cId="2348941483" sldId="6138"/>
            <ac:spMk id="8" creationId="{FC3E7A89-19B4-7139-97C5-0D66ABE1AB88}"/>
          </ac:spMkLst>
        </pc:spChg>
        <pc:spChg chg="mod topLvl">
          <ac:chgData name="松浦英宗" userId="9b03fd3a-662f-49ff-9af1-1b93cf7aab22" providerId="ADAL" clId="{56E9DFAE-DDAD-4FCA-8AED-56B2D15DB479}" dt="2026-02-18T09:13:50.078" v="21592" actId="164"/>
          <ac:spMkLst>
            <pc:docMk/>
            <pc:sldMk cId="2348941483" sldId="6138"/>
            <ac:spMk id="9" creationId="{AAC17CCD-86B7-3ADE-207A-20FC9B96855C}"/>
          </ac:spMkLst>
        </pc:spChg>
        <pc:spChg chg="mod topLvl">
          <ac:chgData name="松浦英宗" userId="9b03fd3a-662f-49ff-9af1-1b93cf7aab22" providerId="ADAL" clId="{56E9DFAE-DDAD-4FCA-8AED-56B2D15DB479}" dt="2026-02-18T09:13:50.078" v="21592" actId="164"/>
          <ac:spMkLst>
            <pc:docMk/>
            <pc:sldMk cId="2348941483" sldId="6138"/>
            <ac:spMk id="10" creationId="{65482E86-7801-5179-9C1E-092208D7DF27}"/>
          </ac:spMkLst>
        </pc:spChg>
        <pc:spChg chg="mod topLvl">
          <ac:chgData name="松浦英宗" userId="9b03fd3a-662f-49ff-9af1-1b93cf7aab22" providerId="ADAL" clId="{56E9DFAE-DDAD-4FCA-8AED-56B2D15DB479}" dt="2026-02-18T09:13:50.078" v="21592" actId="164"/>
          <ac:spMkLst>
            <pc:docMk/>
            <pc:sldMk cId="2348941483" sldId="6138"/>
            <ac:spMk id="12" creationId="{C27D0E99-7980-3FA4-409B-E945321E41D2}"/>
          </ac:spMkLst>
        </pc:spChg>
        <pc:spChg chg="mod topLvl">
          <ac:chgData name="松浦英宗" userId="9b03fd3a-662f-49ff-9af1-1b93cf7aab22" providerId="ADAL" clId="{56E9DFAE-DDAD-4FCA-8AED-56B2D15DB479}" dt="2026-02-18T09:13:50.078" v="21592" actId="164"/>
          <ac:spMkLst>
            <pc:docMk/>
            <pc:sldMk cId="2348941483" sldId="6138"/>
            <ac:spMk id="13" creationId="{1EF2B1EF-7765-F4F2-CF06-DF92B4388443}"/>
          </ac:spMkLst>
        </pc:spChg>
        <pc:spChg chg="mod topLvl">
          <ac:chgData name="松浦英宗" userId="9b03fd3a-662f-49ff-9af1-1b93cf7aab22" providerId="ADAL" clId="{56E9DFAE-DDAD-4FCA-8AED-56B2D15DB479}" dt="2026-02-18T09:13:50.078" v="21592" actId="164"/>
          <ac:spMkLst>
            <pc:docMk/>
            <pc:sldMk cId="2348941483" sldId="6138"/>
            <ac:spMk id="14" creationId="{11056024-6CC6-014C-391A-AB1C88AA2B7F}"/>
          </ac:spMkLst>
        </pc:spChg>
        <pc:grpChg chg="add mod">
          <ac:chgData name="松浦英宗" userId="9b03fd3a-662f-49ff-9af1-1b93cf7aab22" providerId="ADAL" clId="{56E9DFAE-DDAD-4FCA-8AED-56B2D15DB479}" dt="2026-02-18T09:13:18.506" v="21570" actId="1076"/>
          <ac:grpSpMkLst>
            <pc:docMk/>
            <pc:sldMk cId="2348941483" sldId="6138"/>
            <ac:grpSpMk id="6" creationId="{FE9CE3BE-3A5E-989C-D261-44502824B8CE}"/>
          </ac:grpSpMkLst>
        </pc:grpChg>
        <pc:grpChg chg="add del mod">
          <ac:chgData name="松浦英宗" userId="9b03fd3a-662f-49ff-9af1-1b93cf7aab22" providerId="ADAL" clId="{56E9DFAE-DDAD-4FCA-8AED-56B2D15DB479}" dt="2026-02-18T09:13:23.280" v="21571" actId="165"/>
          <ac:grpSpMkLst>
            <pc:docMk/>
            <pc:sldMk cId="2348941483" sldId="6138"/>
            <ac:grpSpMk id="7" creationId="{1FB2C495-C2A1-C546-BE21-AE1840CA2B3F}"/>
          </ac:grpSpMkLst>
        </pc:grpChg>
        <pc:grpChg chg="add mod">
          <ac:chgData name="松浦英宗" userId="9b03fd3a-662f-49ff-9af1-1b93cf7aab22" providerId="ADAL" clId="{56E9DFAE-DDAD-4FCA-8AED-56B2D15DB479}" dt="2026-02-18T09:13:18.506" v="21570" actId="1076"/>
          <ac:grpSpMkLst>
            <pc:docMk/>
            <pc:sldMk cId="2348941483" sldId="6138"/>
            <ac:grpSpMk id="11" creationId="{D0FE0EC1-F30C-9CCA-1A7C-EC4B8971BBA9}"/>
          </ac:grpSpMkLst>
        </pc:grpChg>
        <pc:grpChg chg="mod">
          <ac:chgData name="松浦英宗" userId="9b03fd3a-662f-49ff-9af1-1b93cf7aab22" providerId="ADAL" clId="{56E9DFAE-DDAD-4FCA-8AED-56B2D15DB479}" dt="2026-02-18T09:13:51.061" v="21593" actId="12788"/>
          <ac:grpSpMkLst>
            <pc:docMk/>
            <pc:sldMk cId="2348941483" sldId="6138"/>
            <ac:grpSpMk id="15" creationId="{02605AD2-55B1-1536-3B1A-922754452B15}"/>
          </ac:grpSpMkLst>
        </pc:grpChg>
        <pc:picChg chg="mod">
          <ac:chgData name="松浦英宗" userId="9b03fd3a-662f-49ff-9af1-1b93cf7aab22" providerId="ADAL" clId="{56E9DFAE-DDAD-4FCA-8AED-56B2D15DB479}" dt="2026-02-18T09:13:18.506" v="21570" actId="1076"/>
          <ac:picMkLst>
            <pc:docMk/>
            <pc:sldMk cId="2348941483" sldId="6138"/>
            <ac:picMk id="2" creationId="{8ADB06D6-D022-5360-6480-58E001E9E2E9}"/>
          </ac:picMkLst>
        </pc:picChg>
        <pc:picChg chg="mod">
          <ac:chgData name="松浦英宗" userId="9b03fd3a-662f-49ff-9af1-1b93cf7aab22" providerId="ADAL" clId="{56E9DFAE-DDAD-4FCA-8AED-56B2D15DB479}" dt="2026-02-18T09:13:50.078" v="21592" actId="164"/>
          <ac:picMkLst>
            <pc:docMk/>
            <pc:sldMk cId="2348941483" sldId="6138"/>
            <ac:picMk id="17" creationId="{EFCB09C2-103D-BFC5-06C7-E956F4E4C753}"/>
          </ac:picMkLst>
        </pc:picChg>
        <pc:picChg chg="mod">
          <ac:chgData name="松浦英宗" userId="9b03fd3a-662f-49ff-9af1-1b93cf7aab22" providerId="ADAL" clId="{56E9DFAE-DDAD-4FCA-8AED-56B2D15DB479}" dt="2026-02-18T09:13:18.506" v="21570" actId="1076"/>
          <ac:picMkLst>
            <pc:docMk/>
            <pc:sldMk cId="2348941483" sldId="6138"/>
            <ac:picMk id="18" creationId="{959D3CE7-0EDA-BE9A-C528-2254803B7D49}"/>
          </ac:picMkLst>
        </pc:picChg>
      </pc:sldChg>
      <pc:sldChg chg="add del">
        <pc:chgData name="松浦英宗" userId="9b03fd3a-662f-49ff-9af1-1b93cf7aab22" providerId="ADAL" clId="{56E9DFAE-DDAD-4FCA-8AED-56B2D15DB479}" dt="2026-02-19T00:12:05.695" v="23772" actId="47"/>
        <pc:sldMkLst>
          <pc:docMk/>
          <pc:sldMk cId="4037570769" sldId="6139"/>
        </pc:sldMkLst>
      </pc:sldChg>
      <pc:sldChg chg="addSp delSp modSp add del mod">
        <pc:chgData name="松浦英宗" userId="9b03fd3a-662f-49ff-9af1-1b93cf7aab22" providerId="ADAL" clId="{56E9DFAE-DDAD-4FCA-8AED-56B2D15DB479}" dt="2026-02-19T00:12:05.695" v="23772" actId="47"/>
        <pc:sldMkLst>
          <pc:docMk/>
          <pc:sldMk cId="905165275" sldId="6140"/>
        </pc:sldMkLst>
        <pc:spChg chg="mod">
          <ac:chgData name="松浦英宗" userId="9b03fd3a-662f-49ff-9af1-1b93cf7aab22" providerId="ADAL" clId="{56E9DFAE-DDAD-4FCA-8AED-56B2D15DB479}" dt="2026-02-18T09:25:26.183" v="21652" actId="404"/>
          <ac:spMkLst>
            <pc:docMk/>
            <pc:sldMk cId="905165275" sldId="6140"/>
            <ac:spMk id="3" creationId="{5E544212-3556-5323-113F-545090AA39D1}"/>
          </ac:spMkLst>
        </pc:spChg>
        <pc:spChg chg="mod">
          <ac:chgData name="松浦英宗" userId="9b03fd3a-662f-49ff-9af1-1b93cf7aab22" providerId="ADAL" clId="{56E9DFAE-DDAD-4FCA-8AED-56B2D15DB479}" dt="2026-02-18T09:25:26.183" v="21652" actId="404"/>
          <ac:spMkLst>
            <pc:docMk/>
            <pc:sldMk cId="905165275" sldId="6140"/>
            <ac:spMk id="5" creationId="{93A2E121-C8C4-8B2D-6B6B-2E1500C82670}"/>
          </ac:spMkLst>
        </pc:spChg>
        <pc:spChg chg="mod">
          <ac:chgData name="松浦英宗" userId="9b03fd3a-662f-49ff-9af1-1b93cf7aab22" providerId="ADAL" clId="{56E9DFAE-DDAD-4FCA-8AED-56B2D15DB479}" dt="2026-02-18T09:25:26.183" v="21652" actId="404"/>
          <ac:spMkLst>
            <pc:docMk/>
            <pc:sldMk cId="905165275" sldId="6140"/>
            <ac:spMk id="8" creationId="{4F7BA4E7-70F2-1B04-D166-C428E32C79BE}"/>
          </ac:spMkLst>
        </pc:spChg>
        <pc:spChg chg="mod">
          <ac:chgData name="松浦英宗" userId="9b03fd3a-662f-49ff-9af1-1b93cf7aab22" providerId="ADAL" clId="{56E9DFAE-DDAD-4FCA-8AED-56B2D15DB479}" dt="2026-02-18T09:25:26.183" v="21652" actId="404"/>
          <ac:spMkLst>
            <pc:docMk/>
            <pc:sldMk cId="905165275" sldId="6140"/>
            <ac:spMk id="10" creationId="{12A2086A-9889-CBA9-1F37-83710A86A7EC}"/>
          </ac:spMkLst>
        </pc:spChg>
        <pc:spChg chg="mod">
          <ac:chgData name="松浦英宗" userId="9b03fd3a-662f-49ff-9af1-1b93cf7aab22" providerId="ADAL" clId="{56E9DFAE-DDAD-4FCA-8AED-56B2D15DB479}" dt="2026-02-18T09:25:26.183" v="21652" actId="404"/>
          <ac:spMkLst>
            <pc:docMk/>
            <pc:sldMk cId="905165275" sldId="6140"/>
            <ac:spMk id="13" creationId="{B78F6B84-4326-6335-D4E1-092C01BDEBF4}"/>
          </ac:spMkLst>
        </pc:spChg>
        <pc:spChg chg="mod">
          <ac:chgData name="松浦英宗" userId="9b03fd3a-662f-49ff-9af1-1b93cf7aab22" providerId="ADAL" clId="{56E9DFAE-DDAD-4FCA-8AED-56B2D15DB479}" dt="2026-02-18T09:25:26.183" v="21652" actId="404"/>
          <ac:spMkLst>
            <pc:docMk/>
            <pc:sldMk cId="905165275" sldId="6140"/>
            <ac:spMk id="14" creationId="{13986F7F-2997-5298-E6D9-D7A860A8A316}"/>
          </ac:spMkLst>
        </pc:spChg>
        <pc:spChg chg="mod">
          <ac:chgData name="松浦英宗" userId="9b03fd3a-662f-49ff-9af1-1b93cf7aab22" providerId="ADAL" clId="{56E9DFAE-DDAD-4FCA-8AED-56B2D15DB479}" dt="2026-02-18T09:25:26.183" v="21652" actId="404"/>
          <ac:spMkLst>
            <pc:docMk/>
            <pc:sldMk cId="905165275" sldId="6140"/>
            <ac:spMk id="20" creationId="{CBD70F8B-2F03-E9B9-9FAF-78F3FB279B7C}"/>
          </ac:spMkLst>
        </pc:spChg>
        <pc:spChg chg="mod">
          <ac:chgData name="松浦英宗" userId="9b03fd3a-662f-49ff-9af1-1b93cf7aab22" providerId="ADAL" clId="{56E9DFAE-DDAD-4FCA-8AED-56B2D15DB479}" dt="2026-02-18T09:25:26.183" v="21652" actId="404"/>
          <ac:spMkLst>
            <pc:docMk/>
            <pc:sldMk cId="905165275" sldId="6140"/>
            <ac:spMk id="22" creationId="{474BC954-6A11-7EFC-0459-8399AD93144A}"/>
          </ac:spMkLst>
        </pc:spChg>
        <pc:spChg chg="mod">
          <ac:chgData name="松浦英宗" userId="9b03fd3a-662f-49ff-9af1-1b93cf7aab22" providerId="ADAL" clId="{56E9DFAE-DDAD-4FCA-8AED-56B2D15DB479}" dt="2026-02-18T09:25:26.183" v="21652" actId="404"/>
          <ac:spMkLst>
            <pc:docMk/>
            <pc:sldMk cId="905165275" sldId="6140"/>
            <ac:spMk id="27" creationId="{AA65B444-8FAF-FBFA-563B-2DD7C4ED68E3}"/>
          </ac:spMkLst>
        </pc:spChg>
        <pc:spChg chg="mod">
          <ac:chgData name="松浦英宗" userId="9b03fd3a-662f-49ff-9af1-1b93cf7aab22" providerId="ADAL" clId="{56E9DFAE-DDAD-4FCA-8AED-56B2D15DB479}" dt="2026-02-18T09:25:26.183" v="21652" actId="404"/>
          <ac:spMkLst>
            <pc:docMk/>
            <pc:sldMk cId="905165275" sldId="6140"/>
            <ac:spMk id="28" creationId="{7B0FC804-2452-6944-FFF7-23A6A67A3A46}"/>
          </ac:spMkLst>
        </pc:spChg>
        <pc:spChg chg="mod">
          <ac:chgData name="松浦英宗" userId="9b03fd3a-662f-49ff-9af1-1b93cf7aab22" providerId="ADAL" clId="{56E9DFAE-DDAD-4FCA-8AED-56B2D15DB479}" dt="2026-02-18T09:31:02.697" v="21732"/>
          <ac:spMkLst>
            <pc:docMk/>
            <pc:sldMk cId="905165275" sldId="6140"/>
            <ac:spMk id="42" creationId="{ECEF6680-0070-A699-CB6A-4A729944798C}"/>
          </ac:spMkLst>
        </pc:spChg>
        <pc:spChg chg="mod">
          <ac:chgData name="松浦英宗" userId="9b03fd3a-662f-49ff-9af1-1b93cf7aab22" providerId="ADAL" clId="{56E9DFAE-DDAD-4FCA-8AED-56B2D15DB479}" dt="2026-02-18T09:30:57.799" v="21730"/>
          <ac:spMkLst>
            <pc:docMk/>
            <pc:sldMk cId="905165275" sldId="6140"/>
            <ac:spMk id="43" creationId="{CB48728A-25B0-ED6C-8337-B743F39C8E9D}"/>
          </ac:spMkLst>
        </pc:spChg>
        <pc:spChg chg="mod">
          <ac:chgData name="松浦英宗" userId="9b03fd3a-662f-49ff-9af1-1b93cf7aab22" providerId="ADAL" clId="{56E9DFAE-DDAD-4FCA-8AED-56B2D15DB479}" dt="2026-02-18T09:32:10.734" v="21740"/>
          <ac:spMkLst>
            <pc:docMk/>
            <pc:sldMk cId="905165275" sldId="6140"/>
            <ac:spMk id="44" creationId="{AF22F0F3-08F1-A2EE-A50F-A7D659E3E3BE}"/>
          </ac:spMkLst>
        </pc:spChg>
        <pc:spChg chg="mod">
          <ac:chgData name="松浦英宗" userId="9b03fd3a-662f-49ff-9af1-1b93cf7aab22" providerId="ADAL" clId="{56E9DFAE-DDAD-4FCA-8AED-56B2D15DB479}" dt="2026-02-18T09:31:17.995" v="21736"/>
          <ac:spMkLst>
            <pc:docMk/>
            <pc:sldMk cId="905165275" sldId="6140"/>
            <ac:spMk id="48" creationId="{19C1A06B-99EC-264D-062A-EE6FF327864C}"/>
          </ac:spMkLst>
        </pc:spChg>
        <pc:spChg chg="mod">
          <ac:chgData name="松浦英宗" userId="9b03fd3a-662f-49ff-9af1-1b93cf7aab22" providerId="ADAL" clId="{56E9DFAE-DDAD-4FCA-8AED-56B2D15DB479}" dt="2026-02-18T09:31:12.560" v="21734"/>
          <ac:spMkLst>
            <pc:docMk/>
            <pc:sldMk cId="905165275" sldId="6140"/>
            <ac:spMk id="49" creationId="{2CBFB0A9-46FF-D07D-441E-FF40D9466199}"/>
          </ac:spMkLst>
        </pc:spChg>
        <pc:spChg chg="mod">
          <ac:chgData name="松浦英宗" userId="9b03fd3a-662f-49ff-9af1-1b93cf7aab22" providerId="ADAL" clId="{56E9DFAE-DDAD-4FCA-8AED-56B2D15DB479}" dt="2026-02-18T09:32:25.802" v="21751" actId="20577"/>
          <ac:spMkLst>
            <pc:docMk/>
            <pc:sldMk cId="905165275" sldId="6140"/>
            <ac:spMk id="50" creationId="{D538EA8B-0349-F541-71DF-C2839B507C3E}"/>
          </ac:spMkLst>
        </pc:spChg>
        <pc:grpChg chg="mod">
          <ac:chgData name="松浦英宗" userId="9b03fd3a-662f-49ff-9af1-1b93cf7aab22" providerId="ADAL" clId="{56E9DFAE-DDAD-4FCA-8AED-56B2D15DB479}" dt="2026-02-18T09:25:48.138" v="21658" actId="164"/>
          <ac:grpSpMkLst>
            <pc:docMk/>
            <pc:sldMk cId="905165275" sldId="6140"/>
            <ac:grpSpMk id="6" creationId="{91036E3E-7006-48F9-9815-EC4AF1AF9B10}"/>
          </ac:grpSpMkLst>
        </pc:grpChg>
        <pc:grpChg chg="mod">
          <ac:chgData name="松浦英宗" userId="9b03fd3a-662f-49ff-9af1-1b93cf7aab22" providerId="ADAL" clId="{56E9DFAE-DDAD-4FCA-8AED-56B2D15DB479}" dt="2026-02-18T09:25:50.426" v="21659" actId="164"/>
          <ac:grpSpMkLst>
            <pc:docMk/>
            <pc:sldMk cId="905165275" sldId="6140"/>
            <ac:grpSpMk id="7" creationId="{2F37372E-20FD-A254-32F2-5A857FEE6B73}"/>
          </ac:grpSpMkLst>
        </pc:grpChg>
        <pc:grpChg chg="mod">
          <ac:chgData name="松浦英宗" userId="9b03fd3a-662f-49ff-9af1-1b93cf7aab22" providerId="ADAL" clId="{56E9DFAE-DDAD-4FCA-8AED-56B2D15DB479}" dt="2026-02-18T09:25:52.658" v="21660" actId="164"/>
          <ac:grpSpMkLst>
            <pc:docMk/>
            <pc:sldMk cId="905165275" sldId="6140"/>
            <ac:grpSpMk id="11" creationId="{21A4DA9A-AAFE-0B91-1CC6-9C600A3DEB9A}"/>
          </ac:grpSpMkLst>
        </pc:grpChg>
        <pc:grpChg chg="mod">
          <ac:chgData name="松浦英宗" userId="9b03fd3a-662f-49ff-9af1-1b93cf7aab22" providerId="ADAL" clId="{56E9DFAE-DDAD-4FCA-8AED-56B2D15DB479}" dt="2026-02-18T09:25:55.265" v="21661" actId="164"/>
          <ac:grpSpMkLst>
            <pc:docMk/>
            <pc:sldMk cId="905165275" sldId="6140"/>
            <ac:grpSpMk id="17" creationId="{A5DF15BF-BADB-02C5-FC3D-1BB1075A34B7}"/>
          </ac:grpSpMkLst>
        </pc:grpChg>
        <pc:grpChg chg="mod">
          <ac:chgData name="松浦英宗" userId="9b03fd3a-662f-49ff-9af1-1b93cf7aab22" providerId="ADAL" clId="{56E9DFAE-DDAD-4FCA-8AED-56B2D15DB479}" dt="2026-02-18T09:25:57.527" v="21662" actId="164"/>
          <ac:grpSpMkLst>
            <pc:docMk/>
            <pc:sldMk cId="905165275" sldId="6140"/>
            <ac:grpSpMk id="18" creationId="{11637D76-FBEC-23F5-9F0C-32039CC462E7}"/>
          </ac:grpSpMkLst>
        </pc:grpChg>
        <pc:grpChg chg="mod">
          <ac:chgData name="松浦英宗" userId="9b03fd3a-662f-49ff-9af1-1b93cf7aab22" providerId="ADAL" clId="{56E9DFAE-DDAD-4FCA-8AED-56B2D15DB479}" dt="2026-02-18T09:25:59.713" v="21663" actId="164"/>
          <ac:grpSpMkLst>
            <pc:docMk/>
            <pc:sldMk cId="905165275" sldId="6140"/>
            <ac:grpSpMk id="19" creationId="{B2E53058-F8CD-B512-58E3-8FCB5BF27AFA}"/>
          </ac:grpSpMkLst>
        </pc:grpChg>
        <pc:grpChg chg="add mod">
          <ac:chgData name="松浦英宗" userId="9b03fd3a-662f-49ff-9af1-1b93cf7aab22" providerId="ADAL" clId="{56E9DFAE-DDAD-4FCA-8AED-56B2D15DB479}" dt="2026-02-18T09:38:51.899" v="21918" actId="164"/>
          <ac:grpSpMkLst>
            <pc:docMk/>
            <pc:sldMk cId="905165275" sldId="6140"/>
            <ac:grpSpMk id="33" creationId="{5A6E8719-6D75-5F64-9926-16AF530C8605}"/>
          </ac:grpSpMkLst>
        </pc:grpChg>
        <pc:grpChg chg="add mod">
          <ac:chgData name="松浦英宗" userId="9b03fd3a-662f-49ff-9af1-1b93cf7aab22" providerId="ADAL" clId="{56E9DFAE-DDAD-4FCA-8AED-56B2D15DB479}" dt="2026-02-18T09:38:51.899" v="21918" actId="164"/>
          <ac:grpSpMkLst>
            <pc:docMk/>
            <pc:sldMk cId="905165275" sldId="6140"/>
            <ac:grpSpMk id="34" creationId="{4ED1C334-035C-E3F4-1655-29FC03B90C2C}"/>
          </ac:grpSpMkLst>
        </pc:grpChg>
        <pc:grpChg chg="add mod">
          <ac:chgData name="松浦英宗" userId="9b03fd3a-662f-49ff-9af1-1b93cf7aab22" providerId="ADAL" clId="{56E9DFAE-DDAD-4FCA-8AED-56B2D15DB479}" dt="2026-02-18T09:38:51.899" v="21918" actId="164"/>
          <ac:grpSpMkLst>
            <pc:docMk/>
            <pc:sldMk cId="905165275" sldId="6140"/>
            <ac:grpSpMk id="35" creationId="{349AAA26-2672-5809-5291-B23799485DD3}"/>
          </ac:grpSpMkLst>
        </pc:grpChg>
        <pc:grpChg chg="add mod">
          <ac:chgData name="松浦英宗" userId="9b03fd3a-662f-49ff-9af1-1b93cf7aab22" providerId="ADAL" clId="{56E9DFAE-DDAD-4FCA-8AED-56B2D15DB479}" dt="2026-02-18T09:38:51.899" v="21918" actId="164"/>
          <ac:grpSpMkLst>
            <pc:docMk/>
            <pc:sldMk cId="905165275" sldId="6140"/>
            <ac:grpSpMk id="36" creationId="{5338E40D-F753-FB36-0D8D-ACD8937D955F}"/>
          </ac:grpSpMkLst>
        </pc:grpChg>
        <pc:grpChg chg="add mod">
          <ac:chgData name="松浦英宗" userId="9b03fd3a-662f-49ff-9af1-1b93cf7aab22" providerId="ADAL" clId="{56E9DFAE-DDAD-4FCA-8AED-56B2D15DB479}" dt="2026-02-18T09:38:51.899" v="21918" actId="164"/>
          <ac:grpSpMkLst>
            <pc:docMk/>
            <pc:sldMk cId="905165275" sldId="6140"/>
            <ac:grpSpMk id="37" creationId="{B88AC33C-2CCF-1F58-27FA-6ED79FEDBC53}"/>
          </ac:grpSpMkLst>
        </pc:grpChg>
        <pc:grpChg chg="add mod">
          <ac:chgData name="松浦英宗" userId="9b03fd3a-662f-49ff-9af1-1b93cf7aab22" providerId="ADAL" clId="{56E9DFAE-DDAD-4FCA-8AED-56B2D15DB479}" dt="2026-02-18T09:38:51.899" v="21918" actId="164"/>
          <ac:grpSpMkLst>
            <pc:docMk/>
            <pc:sldMk cId="905165275" sldId="6140"/>
            <ac:grpSpMk id="38" creationId="{5CE00CC0-E7ED-F3A1-E4A2-7CBC2E6847FF}"/>
          </ac:grpSpMkLst>
        </pc:grpChg>
        <pc:grpChg chg="add mod">
          <ac:chgData name="松浦英宗" userId="9b03fd3a-662f-49ff-9af1-1b93cf7aab22" providerId="ADAL" clId="{56E9DFAE-DDAD-4FCA-8AED-56B2D15DB479}" dt="2026-02-18T09:27:05.688" v="21687" actId="408"/>
          <ac:grpSpMkLst>
            <pc:docMk/>
            <pc:sldMk cId="905165275" sldId="6140"/>
            <ac:grpSpMk id="39" creationId="{A0DB6920-E6CE-2F1F-F3DF-924509D05668}"/>
          </ac:grpSpMkLst>
        </pc:grpChg>
        <pc:grpChg chg="mod topLvl">
          <ac:chgData name="松浦英宗" userId="9b03fd3a-662f-49ff-9af1-1b93cf7aab22" providerId="ADAL" clId="{56E9DFAE-DDAD-4FCA-8AED-56B2D15DB479}" dt="2026-02-18T09:29:46.055" v="21728" actId="164"/>
          <ac:grpSpMkLst>
            <pc:docMk/>
            <pc:sldMk cId="905165275" sldId="6140"/>
            <ac:grpSpMk id="40" creationId="{EE0DD703-F38E-34A6-2CA6-B423DECAB895}"/>
          </ac:grpSpMkLst>
        </pc:grpChg>
        <pc:grpChg chg="add del mod">
          <ac:chgData name="松浦英宗" userId="9b03fd3a-662f-49ff-9af1-1b93cf7aab22" providerId="ADAL" clId="{56E9DFAE-DDAD-4FCA-8AED-56B2D15DB479}" dt="2026-02-18T09:29:17.494" v="21702" actId="478"/>
          <ac:grpSpMkLst>
            <pc:docMk/>
            <pc:sldMk cId="905165275" sldId="6140"/>
            <ac:grpSpMk id="45" creationId="{1DBF0A99-EF21-897F-0828-910ECC624804}"/>
          </ac:grpSpMkLst>
        </pc:grpChg>
        <pc:grpChg chg="mod topLvl">
          <ac:chgData name="松浦英宗" userId="9b03fd3a-662f-49ff-9af1-1b93cf7aab22" providerId="ADAL" clId="{56E9DFAE-DDAD-4FCA-8AED-56B2D15DB479}" dt="2026-02-18T09:29:43.530" v="21727" actId="164"/>
          <ac:grpSpMkLst>
            <pc:docMk/>
            <pc:sldMk cId="905165275" sldId="6140"/>
            <ac:grpSpMk id="46" creationId="{1EF0F5CB-B687-8D8C-3652-DA52C0C2E1AA}"/>
          </ac:grpSpMkLst>
        </pc:grpChg>
        <pc:grpChg chg="add del mod">
          <ac:chgData name="松浦英宗" userId="9b03fd3a-662f-49ff-9af1-1b93cf7aab22" providerId="ADAL" clId="{56E9DFAE-DDAD-4FCA-8AED-56B2D15DB479}" dt="2026-02-18T09:38:31.479" v="21913" actId="478"/>
          <ac:grpSpMkLst>
            <pc:docMk/>
            <pc:sldMk cId="905165275" sldId="6140"/>
            <ac:grpSpMk id="55" creationId="{4A932E49-B149-0974-FA6A-C871D0A65008}"/>
          </ac:grpSpMkLst>
        </pc:grpChg>
        <pc:grpChg chg="add mod">
          <ac:chgData name="松浦英宗" userId="9b03fd3a-662f-49ff-9af1-1b93cf7aab22" providerId="ADAL" clId="{56E9DFAE-DDAD-4FCA-8AED-56B2D15DB479}" dt="2026-02-18T09:38:51.899" v="21918" actId="164"/>
          <ac:grpSpMkLst>
            <pc:docMk/>
            <pc:sldMk cId="905165275" sldId="6140"/>
            <ac:grpSpMk id="56" creationId="{483FB097-FADE-E03E-E4AC-3990C0D64099}"/>
          </ac:grpSpMkLst>
        </pc:grpChg>
        <pc:grpChg chg="add mod">
          <ac:chgData name="松浦英宗" userId="9b03fd3a-662f-49ff-9af1-1b93cf7aab22" providerId="ADAL" clId="{56E9DFAE-DDAD-4FCA-8AED-56B2D15DB479}" dt="2026-02-18T09:38:54.814" v="21921" actId="1036"/>
          <ac:grpSpMkLst>
            <pc:docMk/>
            <pc:sldMk cId="905165275" sldId="6140"/>
            <ac:grpSpMk id="57" creationId="{88648C69-D0E1-E80C-617B-3FD3A8A17554}"/>
          </ac:grpSpMkLst>
        </pc:grpChg>
        <pc:picChg chg="mod">
          <ac:chgData name="松浦英宗" userId="9b03fd3a-662f-49ff-9af1-1b93cf7aab22" providerId="ADAL" clId="{56E9DFAE-DDAD-4FCA-8AED-56B2D15DB479}" dt="2026-02-18T09:25:48.138" v="21658" actId="164"/>
          <ac:picMkLst>
            <pc:docMk/>
            <pc:sldMk cId="905165275" sldId="6140"/>
            <ac:picMk id="2" creationId="{1E13E1AE-6DD3-8CBE-D924-850551F6F4F0}"/>
          </ac:picMkLst>
        </pc:picChg>
        <pc:picChg chg="mod">
          <ac:chgData name="松浦英宗" userId="9b03fd3a-662f-49ff-9af1-1b93cf7aab22" providerId="ADAL" clId="{56E9DFAE-DDAD-4FCA-8AED-56B2D15DB479}" dt="2026-02-18T09:25:50.426" v="21659" actId="164"/>
          <ac:picMkLst>
            <pc:docMk/>
            <pc:sldMk cId="905165275" sldId="6140"/>
            <ac:picMk id="15" creationId="{F2E02338-9268-F513-C380-DF74F368A7B0}"/>
          </ac:picMkLst>
        </pc:picChg>
        <pc:picChg chg="mod">
          <ac:chgData name="松浦英宗" userId="9b03fd3a-662f-49ff-9af1-1b93cf7aab22" providerId="ADAL" clId="{56E9DFAE-DDAD-4FCA-8AED-56B2D15DB479}" dt="2026-02-18T09:25:55.265" v="21661" actId="164"/>
          <ac:picMkLst>
            <pc:docMk/>
            <pc:sldMk cId="905165275" sldId="6140"/>
            <ac:picMk id="29" creationId="{E736DD85-3CDA-639C-FF24-5BA6A9364B84}"/>
          </ac:picMkLst>
        </pc:picChg>
        <pc:picChg chg="mod">
          <ac:chgData name="松浦英宗" userId="9b03fd3a-662f-49ff-9af1-1b93cf7aab22" providerId="ADAL" clId="{56E9DFAE-DDAD-4FCA-8AED-56B2D15DB479}" dt="2026-02-18T09:25:52.658" v="21660" actId="164"/>
          <ac:picMkLst>
            <pc:docMk/>
            <pc:sldMk cId="905165275" sldId="6140"/>
            <ac:picMk id="30" creationId="{48E44BC7-8757-495B-6657-D5024003197D}"/>
          </ac:picMkLst>
        </pc:picChg>
        <pc:picChg chg="mod">
          <ac:chgData name="松浦英宗" userId="9b03fd3a-662f-49ff-9af1-1b93cf7aab22" providerId="ADAL" clId="{56E9DFAE-DDAD-4FCA-8AED-56B2D15DB479}" dt="2026-02-18T09:25:57.527" v="21662" actId="164"/>
          <ac:picMkLst>
            <pc:docMk/>
            <pc:sldMk cId="905165275" sldId="6140"/>
            <ac:picMk id="31" creationId="{43E385C5-0077-1BF5-4060-32A2E86FC149}"/>
          </ac:picMkLst>
        </pc:picChg>
        <pc:picChg chg="mod">
          <ac:chgData name="松浦英宗" userId="9b03fd3a-662f-49ff-9af1-1b93cf7aab22" providerId="ADAL" clId="{56E9DFAE-DDAD-4FCA-8AED-56B2D15DB479}" dt="2026-02-18T09:25:59.713" v="21663" actId="164"/>
          <ac:picMkLst>
            <pc:docMk/>
            <pc:sldMk cId="905165275" sldId="6140"/>
            <ac:picMk id="32" creationId="{8985973E-EAAA-3932-3A5D-6B6D438E2918}"/>
          </ac:picMkLst>
        </pc:picChg>
        <pc:picChg chg="del mod topLvl">
          <ac:chgData name="松浦英宗" userId="9b03fd3a-662f-49ff-9af1-1b93cf7aab22" providerId="ADAL" clId="{56E9DFAE-DDAD-4FCA-8AED-56B2D15DB479}" dt="2026-02-18T09:29:29.819" v="21724" actId="478"/>
          <ac:picMkLst>
            <pc:docMk/>
            <pc:sldMk cId="905165275" sldId="6140"/>
            <ac:picMk id="41" creationId="{C2CD930F-213E-6B3B-D3D4-C6DDF4A4A214}"/>
          </ac:picMkLst>
        </pc:picChg>
        <pc:picChg chg="del mod topLvl">
          <ac:chgData name="松浦英宗" userId="9b03fd3a-662f-49ff-9af1-1b93cf7aab22" providerId="ADAL" clId="{56E9DFAE-DDAD-4FCA-8AED-56B2D15DB479}" dt="2026-02-18T09:29:29.819" v="21724" actId="478"/>
          <ac:picMkLst>
            <pc:docMk/>
            <pc:sldMk cId="905165275" sldId="6140"/>
            <ac:picMk id="47" creationId="{0C0CF883-ECE2-56D9-364C-CD1483ABB0E6}"/>
          </ac:picMkLst>
        </pc:picChg>
        <pc:picChg chg="add mod ord">
          <ac:chgData name="松浦英宗" userId="9b03fd3a-662f-49ff-9af1-1b93cf7aab22" providerId="ADAL" clId="{56E9DFAE-DDAD-4FCA-8AED-56B2D15DB479}" dt="2026-02-18T09:29:43.530" v="21727" actId="164"/>
          <ac:picMkLst>
            <pc:docMk/>
            <pc:sldMk cId="905165275" sldId="6140"/>
            <ac:picMk id="52" creationId="{D1EFF831-3E65-1311-7C09-7A9954234861}"/>
          </ac:picMkLst>
        </pc:picChg>
        <pc:picChg chg="add mod">
          <ac:chgData name="松浦英宗" userId="9b03fd3a-662f-49ff-9af1-1b93cf7aab22" providerId="ADAL" clId="{56E9DFAE-DDAD-4FCA-8AED-56B2D15DB479}" dt="2026-02-18T09:29:46.055" v="21728" actId="164"/>
          <ac:picMkLst>
            <pc:docMk/>
            <pc:sldMk cId="905165275" sldId="6140"/>
            <ac:picMk id="54" creationId="{EBA72FA4-AFED-549D-57D5-574F1F4A7B7A}"/>
          </ac:picMkLst>
        </pc:picChg>
      </pc:sldChg>
      <pc:sldChg chg="addSp delSp modSp add del mod">
        <pc:chgData name="松浦英宗" userId="9b03fd3a-662f-49ff-9af1-1b93cf7aab22" providerId="ADAL" clId="{56E9DFAE-DDAD-4FCA-8AED-56B2D15DB479}" dt="2026-02-19T00:12:05.695" v="23772" actId="47"/>
        <pc:sldMkLst>
          <pc:docMk/>
          <pc:sldMk cId="584185281" sldId="6141"/>
        </pc:sldMkLst>
        <pc:spChg chg="mod">
          <ac:chgData name="松浦英宗" userId="9b03fd3a-662f-49ff-9af1-1b93cf7aab22" providerId="ADAL" clId="{56E9DFAE-DDAD-4FCA-8AED-56B2D15DB479}" dt="2026-02-18T09:38:22.866" v="21911" actId="1036"/>
          <ac:spMkLst>
            <pc:docMk/>
            <pc:sldMk cId="584185281" sldId="6141"/>
            <ac:spMk id="3" creationId="{37526535-C330-E03A-CC4F-483D7B7AD9B8}"/>
          </ac:spMkLst>
        </pc:spChg>
        <pc:spChg chg="mod">
          <ac:chgData name="松浦英宗" userId="9b03fd3a-662f-49ff-9af1-1b93cf7aab22" providerId="ADAL" clId="{56E9DFAE-DDAD-4FCA-8AED-56B2D15DB479}" dt="2026-02-18T09:38:22.866" v="21911" actId="1036"/>
          <ac:spMkLst>
            <pc:docMk/>
            <pc:sldMk cId="584185281" sldId="6141"/>
            <ac:spMk id="4" creationId="{2492F740-0003-CC87-4478-84D9FB6A1F4A}"/>
          </ac:spMkLst>
        </pc:spChg>
        <pc:spChg chg="mod">
          <ac:chgData name="松浦英宗" userId="9b03fd3a-662f-49ff-9af1-1b93cf7aab22" providerId="ADAL" clId="{56E9DFAE-DDAD-4FCA-8AED-56B2D15DB479}" dt="2026-02-18T09:37:45.668" v="21896" actId="552"/>
          <ac:spMkLst>
            <pc:docMk/>
            <pc:sldMk cId="584185281" sldId="6141"/>
            <ac:spMk id="5" creationId="{41A926B8-092B-3DB6-90BF-5BCAD404170A}"/>
          </ac:spMkLst>
        </pc:spChg>
        <pc:spChg chg="mod">
          <ac:chgData name="松浦英宗" userId="9b03fd3a-662f-49ff-9af1-1b93cf7aab22" providerId="ADAL" clId="{56E9DFAE-DDAD-4FCA-8AED-56B2D15DB479}" dt="2026-02-18T09:38:22.866" v="21911" actId="1036"/>
          <ac:spMkLst>
            <pc:docMk/>
            <pc:sldMk cId="584185281" sldId="6141"/>
            <ac:spMk id="8" creationId="{51622203-4161-D1A1-1D4F-9912F1902378}"/>
          </ac:spMkLst>
        </pc:spChg>
        <pc:spChg chg="mod">
          <ac:chgData name="松浦英宗" userId="9b03fd3a-662f-49ff-9af1-1b93cf7aab22" providerId="ADAL" clId="{56E9DFAE-DDAD-4FCA-8AED-56B2D15DB479}" dt="2026-02-18T09:38:01.186" v="21905" actId="1037"/>
          <ac:spMkLst>
            <pc:docMk/>
            <pc:sldMk cId="584185281" sldId="6141"/>
            <ac:spMk id="9" creationId="{E70A1A3A-AA02-238B-11AD-47FE6D644D17}"/>
          </ac:spMkLst>
        </pc:spChg>
        <pc:spChg chg="mod">
          <ac:chgData name="松浦英宗" userId="9b03fd3a-662f-49ff-9af1-1b93cf7aab22" providerId="ADAL" clId="{56E9DFAE-DDAD-4FCA-8AED-56B2D15DB479}" dt="2026-02-18T09:37:38.813" v="21895" actId="552"/>
          <ac:spMkLst>
            <pc:docMk/>
            <pc:sldMk cId="584185281" sldId="6141"/>
            <ac:spMk id="10" creationId="{C86A472E-C1CC-1EDF-597A-2D1F2B31B32E}"/>
          </ac:spMkLst>
        </pc:spChg>
        <pc:spChg chg="mod">
          <ac:chgData name="松浦英宗" userId="9b03fd3a-662f-49ff-9af1-1b93cf7aab22" providerId="ADAL" clId="{56E9DFAE-DDAD-4FCA-8AED-56B2D15DB479}" dt="2026-02-18T09:37:45.668" v="21896" actId="552"/>
          <ac:spMkLst>
            <pc:docMk/>
            <pc:sldMk cId="584185281" sldId="6141"/>
            <ac:spMk id="12" creationId="{BEF16415-E8E3-C8B0-36EE-4FF3ECF61E60}"/>
          </ac:spMkLst>
        </pc:spChg>
        <pc:spChg chg="mod">
          <ac:chgData name="松浦英宗" userId="9b03fd3a-662f-49ff-9af1-1b93cf7aab22" providerId="ADAL" clId="{56E9DFAE-DDAD-4FCA-8AED-56B2D15DB479}" dt="2026-02-18T09:38:01.186" v="21905" actId="1037"/>
          <ac:spMkLst>
            <pc:docMk/>
            <pc:sldMk cId="584185281" sldId="6141"/>
            <ac:spMk id="13" creationId="{F30ED135-DA78-428A-EAB4-8D8B984A6005}"/>
          </ac:spMkLst>
        </pc:spChg>
        <pc:spChg chg="mod">
          <ac:chgData name="松浦英宗" userId="9b03fd3a-662f-49ff-9af1-1b93cf7aab22" providerId="ADAL" clId="{56E9DFAE-DDAD-4FCA-8AED-56B2D15DB479}" dt="2026-02-18T09:37:45.668" v="21896" actId="552"/>
          <ac:spMkLst>
            <pc:docMk/>
            <pc:sldMk cId="584185281" sldId="6141"/>
            <ac:spMk id="14" creationId="{275180E9-BA97-8CCA-CC57-8BD305A3031C}"/>
          </ac:spMkLst>
        </pc:spChg>
        <pc:spChg chg="mod">
          <ac:chgData name="松浦英宗" userId="9b03fd3a-662f-49ff-9af1-1b93cf7aab22" providerId="ADAL" clId="{56E9DFAE-DDAD-4FCA-8AED-56B2D15DB479}" dt="2026-02-18T09:37:38.813" v="21895" actId="552"/>
          <ac:spMkLst>
            <pc:docMk/>
            <pc:sldMk cId="584185281" sldId="6141"/>
            <ac:spMk id="20" creationId="{6453DE79-714D-916C-A2CC-391EBED87AE6}"/>
          </ac:spMkLst>
        </pc:spChg>
        <pc:spChg chg="mod">
          <ac:chgData name="松浦英宗" userId="9b03fd3a-662f-49ff-9af1-1b93cf7aab22" providerId="ADAL" clId="{56E9DFAE-DDAD-4FCA-8AED-56B2D15DB479}" dt="2026-02-18T09:38:01.186" v="21905" actId="1037"/>
          <ac:spMkLst>
            <pc:docMk/>
            <pc:sldMk cId="584185281" sldId="6141"/>
            <ac:spMk id="21" creationId="{6F38C0AA-09CB-B1A0-0998-E0CF9835B86B}"/>
          </ac:spMkLst>
        </pc:spChg>
        <pc:spChg chg="mod">
          <ac:chgData name="松浦英宗" userId="9b03fd3a-662f-49ff-9af1-1b93cf7aab22" providerId="ADAL" clId="{56E9DFAE-DDAD-4FCA-8AED-56B2D15DB479}" dt="2026-02-18T09:37:38.813" v="21895" actId="552"/>
          <ac:spMkLst>
            <pc:docMk/>
            <pc:sldMk cId="584185281" sldId="6141"/>
            <ac:spMk id="22" creationId="{7B995092-4FFF-4619-DC17-C17382478562}"/>
          </ac:spMkLst>
        </pc:spChg>
        <pc:spChg chg="mod">
          <ac:chgData name="松浦英宗" userId="9b03fd3a-662f-49ff-9af1-1b93cf7aab22" providerId="ADAL" clId="{56E9DFAE-DDAD-4FCA-8AED-56B2D15DB479}" dt="2026-02-18T09:38:22.866" v="21911" actId="1036"/>
          <ac:spMkLst>
            <pc:docMk/>
            <pc:sldMk cId="584185281" sldId="6141"/>
            <ac:spMk id="23" creationId="{DBB39915-B444-6659-9951-E17839C75FE5}"/>
          </ac:spMkLst>
        </pc:spChg>
        <pc:spChg chg="mod">
          <ac:chgData name="松浦英宗" userId="9b03fd3a-662f-49ff-9af1-1b93cf7aab22" providerId="ADAL" clId="{56E9DFAE-DDAD-4FCA-8AED-56B2D15DB479}" dt="2026-02-18T09:38:22.866" v="21911" actId="1036"/>
          <ac:spMkLst>
            <pc:docMk/>
            <pc:sldMk cId="584185281" sldId="6141"/>
            <ac:spMk id="24" creationId="{AB8183F7-FA3F-950E-1C5F-D755BD0540A0}"/>
          </ac:spMkLst>
        </pc:spChg>
        <pc:spChg chg="mod">
          <ac:chgData name="松浦英宗" userId="9b03fd3a-662f-49ff-9af1-1b93cf7aab22" providerId="ADAL" clId="{56E9DFAE-DDAD-4FCA-8AED-56B2D15DB479}" dt="2026-02-18T09:37:45.668" v="21896" actId="552"/>
          <ac:spMkLst>
            <pc:docMk/>
            <pc:sldMk cId="584185281" sldId="6141"/>
            <ac:spMk id="25" creationId="{DC256409-DBB0-7A66-4275-5CE75A532268}"/>
          </ac:spMkLst>
        </pc:spChg>
        <pc:spChg chg="mod">
          <ac:chgData name="松浦英宗" userId="9b03fd3a-662f-49ff-9af1-1b93cf7aab22" providerId="ADAL" clId="{56E9DFAE-DDAD-4FCA-8AED-56B2D15DB479}" dt="2026-02-18T09:38:22.866" v="21911" actId="1036"/>
          <ac:spMkLst>
            <pc:docMk/>
            <pc:sldMk cId="584185281" sldId="6141"/>
            <ac:spMk id="26" creationId="{A4967CDB-044B-B80A-AFAB-20126ECCED6A}"/>
          </ac:spMkLst>
        </pc:spChg>
        <pc:spChg chg="mod">
          <ac:chgData name="松浦英宗" userId="9b03fd3a-662f-49ff-9af1-1b93cf7aab22" providerId="ADAL" clId="{56E9DFAE-DDAD-4FCA-8AED-56B2D15DB479}" dt="2026-02-18T09:38:22.866" v="21911" actId="1036"/>
          <ac:spMkLst>
            <pc:docMk/>
            <pc:sldMk cId="584185281" sldId="6141"/>
            <ac:spMk id="27" creationId="{C3445796-33DF-EA1C-B5A4-1D5A513BDB64}"/>
          </ac:spMkLst>
        </pc:spChg>
        <pc:spChg chg="mod">
          <ac:chgData name="松浦英宗" userId="9b03fd3a-662f-49ff-9af1-1b93cf7aab22" providerId="ADAL" clId="{56E9DFAE-DDAD-4FCA-8AED-56B2D15DB479}" dt="2026-02-18T09:37:38.813" v="21895" actId="552"/>
          <ac:spMkLst>
            <pc:docMk/>
            <pc:sldMk cId="584185281" sldId="6141"/>
            <ac:spMk id="28" creationId="{789779F1-B8E9-B72C-C38E-579316ACE7C4}"/>
          </ac:spMkLst>
        </pc:spChg>
        <pc:spChg chg="mod">
          <ac:chgData name="松浦英宗" userId="9b03fd3a-662f-49ff-9af1-1b93cf7aab22" providerId="ADAL" clId="{56E9DFAE-DDAD-4FCA-8AED-56B2D15DB479}" dt="2026-02-18T09:38:22.866" v="21911" actId="1036"/>
          <ac:spMkLst>
            <pc:docMk/>
            <pc:sldMk cId="584185281" sldId="6141"/>
            <ac:spMk id="42" creationId="{45BBADD8-8466-0841-6994-D077470105AE}"/>
          </ac:spMkLst>
        </pc:spChg>
        <pc:spChg chg="mod">
          <ac:chgData name="松浦英宗" userId="9b03fd3a-662f-49ff-9af1-1b93cf7aab22" providerId="ADAL" clId="{56E9DFAE-DDAD-4FCA-8AED-56B2D15DB479}" dt="2026-02-18T09:38:22.866" v="21911" actId="1036"/>
          <ac:spMkLst>
            <pc:docMk/>
            <pc:sldMk cId="584185281" sldId="6141"/>
            <ac:spMk id="43" creationId="{7BCDB92F-7DE8-EAD4-26A6-908EE645EE7E}"/>
          </ac:spMkLst>
        </pc:spChg>
        <pc:spChg chg="mod">
          <ac:chgData name="松浦英宗" userId="9b03fd3a-662f-49ff-9af1-1b93cf7aab22" providerId="ADAL" clId="{56E9DFAE-DDAD-4FCA-8AED-56B2D15DB479}" dt="2026-02-18T09:37:45.668" v="21896" actId="552"/>
          <ac:spMkLst>
            <pc:docMk/>
            <pc:sldMk cId="584185281" sldId="6141"/>
            <ac:spMk id="44" creationId="{CCF87F91-6A52-E2A8-2D65-FB089B31702F}"/>
          </ac:spMkLst>
        </pc:spChg>
        <pc:spChg chg="del mod">
          <ac:chgData name="松浦英宗" userId="9b03fd3a-662f-49ff-9af1-1b93cf7aab22" providerId="ADAL" clId="{56E9DFAE-DDAD-4FCA-8AED-56B2D15DB479}" dt="2026-02-18T09:38:35.179" v="21914" actId="478"/>
          <ac:spMkLst>
            <pc:docMk/>
            <pc:sldMk cId="584185281" sldId="6141"/>
            <ac:spMk id="48" creationId="{0E18B9F0-B213-FB88-AB74-AF68353953BD}"/>
          </ac:spMkLst>
        </pc:spChg>
        <pc:spChg chg="del mod">
          <ac:chgData name="松浦英宗" userId="9b03fd3a-662f-49ff-9af1-1b93cf7aab22" providerId="ADAL" clId="{56E9DFAE-DDAD-4FCA-8AED-56B2D15DB479}" dt="2026-02-18T09:38:35.179" v="21914" actId="478"/>
          <ac:spMkLst>
            <pc:docMk/>
            <pc:sldMk cId="584185281" sldId="6141"/>
            <ac:spMk id="49" creationId="{8FFA09C7-53BA-EFF9-D527-B6D8B6A7A1A9}"/>
          </ac:spMkLst>
        </pc:spChg>
        <pc:spChg chg="del mod">
          <ac:chgData name="松浦英宗" userId="9b03fd3a-662f-49ff-9af1-1b93cf7aab22" providerId="ADAL" clId="{56E9DFAE-DDAD-4FCA-8AED-56B2D15DB479}" dt="2026-02-18T09:38:35.179" v="21914" actId="478"/>
          <ac:spMkLst>
            <pc:docMk/>
            <pc:sldMk cId="584185281" sldId="6141"/>
            <ac:spMk id="50" creationId="{FF792184-1EBA-3F84-84DF-D6146E8E10B3}"/>
          </ac:spMkLst>
        </pc:spChg>
        <pc:grpChg chg="mod">
          <ac:chgData name="松浦英宗" userId="9b03fd3a-662f-49ff-9af1-1b93cf7aab22" providerId="ADAL" clId="{56E9DFAE-DDAD-4FCA-8AED-56B2D15DB479}" dt="2026-02-18T09:36:53.558" v="21891" actId="164"/>
          <ac:grpSpMkLst>
            <pc:docMk/>
            <pc:sldMk cId="584185281" sldId="6141"/>
            <ac:grpSpMk id="33" creationId="{0959E683-4969-0145-B6A8-3F52D0ECB798}"/>
          </ac:grpSpMkLst>
        </pc:grpChg>
        <pc:grpChg chg="mod">
          <ac:chgData name="松浦英宗" userId="9b03fd3a-662f-49ff-9af1-1b93cf7aab22" providerId="ADAL" clId="{56E9DFAE-DDAD-4FCA-8AED-56B2D15DB479}" dt="2026-02-18T09:36:53.558" v="21891" actId="164"/>
          <ac:grpSpMkLst>
            <pc:docMk/>
            <pc:sldMk cId="584185281" sldId="6141"/>
            <ac:grpSpMk id="34" creationId="{AAADB624-EB71-F377-4209-E656946F146C}"/>
          </ac:grpSpMkLst>
        </pc:grpChg>
        <pc:grpChg chg="mod">
          <ac:chgData name="松浦英宗" userId="9b03fd3a-662f-49ff-9af1-1b93cf7aab22" providerId="ADAL" clId="{56E9DFAE-DDAD-4FCA-8AED-56B2D15DB479}" dt="2026-02-18T09:36:53.558" v="21891" actId="164"/>
          <ac:grpSpMkLst>
            <pc:docMk/>
            <pc:sldMk cId="584185281" sldId="6141"/>
            <ac:grpSpMk id="35" creationId="{CDCE8796-9710-318B-2751-29B92BD0BF83}"/>
          </ac:grpSpMkLst>
        </pc:grpChg>
        <pc:grpChg chg="mod">
          <ac:chgData name="松浦英宗" userId="9b03fd3a-662f-49ff-9af1-1b93cf7aab22" providerId="ADAL" clId="{56E9DFAE-DDAD-4FCA-8AED-56B2D15DB479}" dt="2026-02-18T09:36:53.558" v="21891" actId="164"/>
          <ac:grpSpMkLst>
            <pc:docMk/>
            <pc:sldMk cId="584185281" sldId="6141"/>
            <ac:grpSpMk id="36" creationId="{E67210A5-915D-9403-123D-A402D0AFBC6B}"/>
          </ac:grpSpMkLst>
        </pc:grpChg>
        <pc:grpChg chg="mod">
          <ac:chgData name="松浦英宗" userId="9b03fd3a-662f-49ff-9af1-1b93cf7aab22" providerId="ADAL" clId="{56E9DFAE-DDAD-4FCA-8AED-56B2D15DB479}" dt="2026-02-18T09:36:53.558" v="21891" actId="164"/>
          <ac:grpSpMkLst>
            <pc:docMk/>
            <pc:sldMk cId="584185281" sldId="6141"/>
            <ac:grpSpMk id="37" creationId="{60035833-6E71-0BF9-9C5F-EFE98DAE298D}"/>
          </ac:grpSpMkLst>
        </pc:grpChg>
        <pc:grpChg chg="mod">
          <ac:chgData name="松浦英宗" userId="9b03fd3a-662f-49ff-9af1-1b93cf7aab22" providerId="ADAL" clId="{56E9DFAE-DDAD-4FCA-8AED-56B2D15DB479}" dt="2026-02-18T09:36:53.558" v="21891" actId="164"/>
          <ac:grpSpMkLst>
            <pc:docMk/>
            <pc:sldMk cId="584185281" sldId="6141"/>
            <ac:grpSpMk id="38" creationId="{07AFE009-DE04-F0A9-2C14-DEAEFDD4D244}"/>
          </ac:grpSpMkLst>
        </pc:grpChg>
        <pc:grpChg chg="add mod">
          <ac:chgData name="松浦英宗" userId="9b03fd3a-662f-49ff-9af1-1b93cf7aab22" providerId="ADAL" clId="{56E9DFAE-DDAD-4FCA-8AED-56B2D15DB479}" dt="2026-02-18T09:33:23.301" v="21760" actId="164"/>
          <ac:grpSpMkLst>
            <pc:docMk/>
            <pc:sldMk cId="584185281" sldId="6141"/>
            <ac:grpSpMk id="39" creationId="{CD705FF1-FA07-6E0E-CCF5-A1C60E1CF7B6}"/>
          </ac:grpSpMkLst>
        </pc:grpChg>
        <pc:grpChg chg="add mod">
          <ac:chgData name="松浦英宗" userId="9b03fd3a-662f-49ff-9af1-1b93cf7aab22" providerId="ADAL" clId="{56E9DFAE-DDAD-4FCA-8AED-56B2D15DB479}" dt="2026-02-18T09:33:39.210" v="21763" actId="164"/>
          <ac:grpSpMkLst>
            <pc:docMk/>
            <pc:sldMk cId="584185281" sldId="6141"/>
            <ac:grpSpMk id="41" creationId="{731FD40A-CC60-5416-CC63-83074BF6CB97}"/>
          </ac:grpSpMkLst>
        </pc:grpChg>
        <pc:grpChg chg="add mod">
          <ac:chgData name="松浦英宗" userId="9b03fd3a-662f-49ff-9af1-1b93cf7aab22" providerId="ADAL" clId="{56E9DFAE-DDAD-4FCA-8AED-56B2D15DB479}" dt="2026-02-18T09:38:59.945" v="21922" actId="12788"/>
          <ac:grpSpMkLst>
            <pc:docMk/>
            <pc:sldMk cId="584185281" sldId="6141"/>
            <ac:grpSpMk id="45" creationId="{C9B2A0DF-0726-6366-1D17-55BF93473560}"/>
          </ac:grpSpMkLst>
        </pc:grpChg>
        <pc:grpChg chg="del">
          <ac:chgData name="松浦英宗" userId="9b03fd3a-662f-49ff-9af1-1b93cf7aab22" providerId="ADAL" clId="{56E9DFAE-DDAD-4FCA-8AED-56B2D15DB479}" dt="2026-02-18T09:38:35.179" v="21914" actId="478"/>
          <ac:grpSpMkLst>
            <pc:docMk/>
            <pc:sldMk cId="584185281" sldId="6141"/>
            <ac:grpSpMk id="46" creationId="{5188F58A-930A-99CE-3471-7EF30DFE2A46}"/>
          </ac:grpSpMkLst>
        </pc:grpChg>
        <pc:grpChg chg="del mod">
          <ac:chgData name="松浦英宗" userId="9b03fd3a-662f-49ff-9af1-1b93cf7aab22" providerId="ADAL" clId="{56E9DFAE-DDAD-4FCA-8AED-56B2D15DB479}" dt="2026-02-18T09:38:35.179" v="21914" actId="478"/>
          <ac:grpSpMkLst>
            <pc:docMk/>
            <pc:sldMk cId="584185281" sldId="6141"/>
            <ac:grpSpMk id="55" creationId="{423F4A12-B2CB-B982-026C-09D1F18153F4}"/>
          </ac:grpSpMkLst>
        </pc:grpChg>
        <pc:grpChg chg="mod">
          <ac:chgData name="松浦英宗" userId="9b03fd3a-662f-49ff-9af1-1b93cf7aab22" providerId="ADAL" clId="{56E9DFAE-DDAD-4FCA-8AED-56B2D15DB479}" dt="2026-02-18T09:36:53.558" v="21891" actId="164"/>
          <ac:grpSpMkLst>
            <pc:docMk/>
            <pc:sldMk cId="584185281" sldId="6141"/>
            <ac:grpSpMk id="56" creationId="{5A55204E-E2A5-F258-EA43-FD7C2A375119}"/>
          </ac:grpSpMkLst>
        </pc:grpChg>
        <pc:picChg chg="mod">
          <ac:chgData name="松浦英宗" userId="9b03fd3a-662f-49ff-9af1-1b93cf7aab22" providerId="ADAL" clId="{56E9DFAE-DDAD-4FCA-8AED-56B2D15DB479}" dt="2026-02-18T09:37:23.608" v="21894" actId="14100"/>
          <ac:picMkLst>
            <pc:docMk/>
            <pc:sldMk cId="584185281" sldId="6141"/>
            <ac:picMk id="2" creationId="{521C094F-EE51-A3C7-BA84-971F7D42AD23}"/>
          </ac:picMkLst>
        </pc:picChg>
        <pc:picChg chg="mod">
          <ac:chgData name="松浦英宗" userId="9b03fd3a-662f-49ff-9af1-1b93cf7aab22" providerId="ADAL" clId="{56E9DFAE-DDAD-4FCA-8AED-56B2D15DB479}" dt="2026-02-18T09:37:23.608" v="21894" actId="14100"/>
          <ac:picMkLst>
            <pc:docMk/>
            <pc:sldMk cId="584185281" sldId="6141"/>
            <ac:picMk id="15" creationId="{C433DCFE-983D-175F-3B1E-7CA466867665}"/>
          </ac:picMkLst>
        </pc:picChg>
        <pc:picChg chg="mod">
          <ac:chgData name="松浦英宗" userId="9b03fd3a-662f-49ff-9af1-1b93cf7aab22" providerId="ADAL" clId="{56E9DFAE-DDAD-4FCA-8AED-56B2D15DB479}" dt="2026-02-18T09:37:23.608" v="21894" actId="14100"/>
          <ac:picMkLst>
            <pc:docMk/>
            <pc:sldMk cId="584185281" sldId="6141"/>
            <ac:picMk id="29" creationId="{35C4E47C-8864-AD08-E720-13C9BBD0B2B7}"/>
          </ac:picMkLst>
        </pc:picChg>
        <pc:picChg chg="mod">
          <ac:chgData name="松浦英宗" userId="9b03fd3a-662f-49ff-9af1-1b93cf7aab22" providerId="ADAL" clId="{56E9DFAE-DDAD-4FCA-8AED-56B2D15DB479}" dt="2026-02-18T09:37:23.608" v="21894" actId="14100"/>
          <ac:picMkLst>
            <pc:docMk/>
            <pc:sldMk cId="584185281" sldId="6141"/>
            <ac:picMk id="30" creationId="{8C9B2B2B-636C-1D45-9320-6F19F6D6E253}"/>
          </ac:picMkLst>
        </pc:picChg>
        <pc:picChg chg="mod">
          <ac:chgData name="松浦英宗" userId="9b03fd3a-662f-49ff-9af1-1b93cf7aab22" providerId="ADAL" clId="{56E9DFAE-DDAD-4FCA-8AED-56B2D15DB479}" dt="2026-02-18T09:37:23.608" v="21894" actId="14100"/>
          <ac:picMkLst>
            <pc:docMk/>
            <pc:sldMk cId="584185281" sldId="6141"/>
            <ac:picMk id="31" creationId="{894303E5-9384-73DF-A6A8-219899F07453}"/>
          </ac:picMkLst>
        </pc:picChg>
        <pc:picChg chg="mod">
          <ac:chgData name="松浦英宗" userId="9b03fd3a-662f-49ff-9af1-1b93cf7aab22" providerId="ADAL" clId="{56E9DFAE-DDAD-4FCA-8AED-56B2D15DB479}" dt="2026-02-18T09:37:23.608" v="21894" actId="14100"/>
          <ac:picMkLst>
            <pc:docMk/>
            <pc:sldMk cId="584185281" sldId="6141"/>
            <ac:picMk id="32" creationId="{04CBFEC9-A262-90C2-024B-5BBFF71F5803}"/>
          </ac:picMkLst>
        </pc:picChg>
        <pc:picChg chg="del mod">
          <ac:chgData name="松浦英宗" userId="9b03fd3a-662f-49ff-9af1-1b93cf7aab22" providerId="ADAL" clId="{56E9DFAE-DDAD-4FCA-8AED-56B2D15DB479}" dt="2026-02-18T09:38:35.179" v="21914" actId="478"/>
          <ac:picMkLst>
            <pc:docMk/>
            <pc:sldMk cId="584185281" sldId="6141"/>
            <ac:picMk id="52" creationId="{8901F6B5-4524-562F-5ED0-3D60074D02AE}"/>
          </ac:picMkLst>
        </pc:picChg>
        <pc:picChg chg="mod">
          <ac:chgData name="松浦英宗" userId="9b03fd3a-662f-49ff-9af1-1b93cf7aab22" providerId="ADAL" clId="{56E9DFAE-DDAD-4FCA-8AED-56B2D15DB479}" dt="2026-02-18T09:37:23.608" v="21894" actId="14100"/>
          <ac:picMkLst>
            <pc:docMk/>
            <pc:sldMk cId="584185281" sldId="6141"/>
            <ac:picMk id="54" creationId="{1528E764-BEAD-221F-9A18-7E55A749B03B}"/>
          </ac:picMkLst>
        </pc:picChg>
      </pc:sldChg>
      <pc:sldChg chg="addSp modSp add del mod">
        <pc:chgData name="松浦英宗" userId="9b03fd3a-662f-49ff-9af1-1b93cf7aab22" providerId="ADAL" clId="{56E9DFAE-DDAD-4FCA-8AED-56B2D15DB479}" dt="2026-02-19T00:12:05.695" v="23772" actId="47"/>
        <pc:sldMkLst>
          <pc:docMk/>
          <pc:sldMk cId="1373434762" sldId="6142"/>
        </pc:sldMkLst>
        <pc:spChg chg="mod">
          <ac:chgData name="松浦英宗" userId="9b03fd3a-662f-49ff-9af1-1b93cf7aab22" providerId="ADAL" clId="{56E9DFAE-DDAD-4FCA-8AED-56B2D15DB479}" dt="2026-02-18T09:38:44.837" v="21915" actId="123"/>
          <ac:spMkLst>
            <pc:docMk/>
            <pc:sldMk cId="1373434762" sldId="6142"/>
            <ac:spMk id="4" creationId="{2A9869C0-D810-347F-4870-8C6AE239A194}"/>
          </ac:spMkLst>
        </pc:spChg>
        <pc:spChg chg="mod">
          <ac:chgData name="松浦英宗" userId="9b03fd3a-662f-49ff-9af1-1b93cf7aab22" providerId="ADAL" clId="{56E9DFAE-DDAD-4FCA-8AED-56B2D15DB479}" dt="2026-02-18T09:38:44.837" v="21915" actId="123"/>
          <ac:spMkLst>
            <pc:docMk/>
            <pc:sldMk cId="1373434762" sldId="6142"/>
            <ac:spMk id="8" creationId="{5C58C310-1C46-F47D-C66C-051A2F55AABC}"/>
          </ac:spMkLst>
        </pc:spChg>
        <pc:spChg chg="mod">
          <ac:chgData name="松浦英宗" userId="9b03fd3a-662f-49ff-9af1-1b93cf7aab22" providerId="ADAL" clId="{56E9DFAE-DDAD-4FCA-8AED-56B2D15DB479}" dt="2026-02-18T09:38:44.837" v="21915" actId="123"/>
          <ac:spMkLst>
            <pc:docMk/>
            <pc:sldMk cId="1373434762" sldId="6142"/>
            <ac:spMk id="9" creationId="{ABE2A0E1-FCD6-664B-8993-73E5C68B27DE}"/>
          </ac:spMkLst>
        </pc:spChg>
        <pc:spChg chg="mod">
          <ac:chgData name="松浦英宗" userId="9b03fd3a-662f-49ff-9af1-1b93cf7aab22" providerId="ADAL" clId="{56E9DFAE-DDAD-4FCA-8AED-56B2D15DB479}" dt="2026-02-18T09:38:44.837" v="21915" actId="123"/>
          <ac:spMkLst>
            <pc:docMk/>
            <pc:sldMk cId="1373434762" sldId="6142"/>
            <ac:spMk id="10" creationId="{EC15CFF9-77F8-6DCB-9B1F-6E60AE09F080}"/>
          </ac:spMkLst>
        </pc:spChg>
        <pc:spChg chg="mod">
          <ac:chgData name="松浦英宗" userId="9b03fd3a-662f-49ff-9af1-1b93cf7aab22" providerId="ADAL" clId="{56E9DFAE-DDAD-4FCA-8AED-56B2D15DB479}" dt="2026-02-18T09:38:44.837" v="21915" actId="123"/>
          <ac:spMkLst>
            <pc:docMk/>
            <pc:sldMk cId="1373434762" sldId="6142"/>
            <ac:spMk id="14" creationId="{7CFCB606-E30C-399E-D68B-5DBD6A1680D4}"/>
          </ac:spMkLst>
        </pc:spChg>
        <pc:spChg chg="mod">
          <ac:chgData name="松浦英宗" userId="9b03fd3a-662f-49ff-9af1-1b93cf7aab22" providerId="ADAL" clId="{56E9DFAE-DDAD-4FCA-8AED-56B2D15DB479}" dt="2026-02-18T09:38:44.837" v="21915" actId="123"/>
          <ac:spMkLst>
            <pc:docMk/>
            <pc:sldMk cId="1373434762" sldId="6142"/>
            <ac:spMk id="23" creationId="{D117C52B-2112-CA56-C6F6-8D555BBE2BAF}"/>
          </ac:spMkLst>
        </pc:spChg>
        <pc:spChg chg="mod">
          <ac:chgData name="松浦英宗" userId="9b03fd3a-662f-49ff-9af1-1b93cf7aab22" providerId="ADAL" clId="{56E9DFAE-DDAD-4FCA-8AED-56B2D15DB479}" dt="2026-02-18T09:38:44.837" v="21915" actId="123"/>
          <ac:spMkLst>
            <pc:docMk/>
            <pc:sldMk cId="1373434762" sldId="6142"/>
            <ac:spMk id="24" creationId="{9D98337A-378C-852D-FD61-3F4EE078FAF7}"/>
          </ac:spMkLst>
        </pc:spChg>
        <pc:spChg chg="mod">
          <ac:chgData name="松浦英宗" userId="9b03fd3a-662f-49ff-9af1-1b93cf7aab22" providerId="ADAL" clId="{56E9DFAE-DDAD-4FCA-8AED-56B2D15DB479}" dt="2026-02-18T09:38:44.837" v="21915" actId="123"/>
          <ac:spMkLst>
            <pc:docMk/>
            <pc:sldMk cId="1373434762" sldId="6142"/>
            <ac:spMk id="28" creationId="{40D61892-8ECE-E085-7C91-BBDD583A05D3}"/>
          </ac:spMkLst>
        </pc:spChg>
        <pc:spChg chg="mod">
          <ac:chgData name="松浦英宗" userId="9b03fd3a-662f-49ff-9af1-1b93cf7aab22" providerId="ADAL" clId="{56E9DFAE-DDAD-4FCA-8AED-56B2D15DB479}" dt="2026-02-18T09:38:44.837" v="21915" actId="123"/>
          <ac:spMkLst>
            <pc:docMk/>
            <pc:sldMk cId="1373434762" sldId="6142"/>
            <ac:spMk id="43" creationId="{626119DB-692E-63C4-40D5-A773FDCBF2D2}"/>
          </ac:spMkLst>
        </pc:spChg>
        <pc:spChg chg="mod">
          <ac:chgData name="松浦英宗" userId="9b03fd3a-662f-49ff-9af1-1b93cf7aab22" providerId="ADAL" clId="{56E9DFAE-DDAD-4FCA-8AED-56B2D15DB479}" dt="2026-02-18T09:38:44.837" v="21915" actId="123"/>
          <ac:spMkLst>
            <pc:docMk/>
            <pc:sldMk cId="1373434762" sldId="6142"/>
            <ac:spMk id="49" creationId="{05AB4731-37F6-FFAB-C204-E06C276E827E}"/>
          </ac:spMkLst>
        </pc:spChg>
        <pc:grpChg chg="mod">
          <ac:chgData name="松浦英宗" userId="9b03fd3a-662f-49ff-9af1-1b93cf7aab22" providerId="ADAL" clId="{56E9DFAE-DDAD-4FCA-8AED-56B2D15DB479}" dt="2026-02-18T09:38:45.805" v="21916" actId="164"/>
          <ac:grpSpMkLst>
            <pc:docMk/>
            <pc:sldMk cId="1373434762" sldId="6142"/>
            <ac:grpSpMk id="33" creationId="{CC16238E-A15E-AC89-53C3-B654E320BDB0}"/>
          </ac:grpSpMkLst>
        </pc:grpChg>
        <pc:grpChg chg="mod">
          <ac:chgData name="松浦英宗" userId="9b03fd3a-662f-49ff-9af1-1b93cf7aab22" providerId="ADAL" clId="{56E9DFAE-DDAD-4FCA-8AED-56B2D15DB479}" dt="2026-02-18T09:38:45.805" v="21916" actId="164"/>
          <ac:grpSpMkLst>
            <pc:docMk/>
            <pc:sldMk cId="1373434762" sldId="6142"/>
            <ac:grpSpMk id="34" creationId="{5D38132E-DC4B-9B8F-1662-C24762BC01E6}"/>
          </ac:grpSpMkLst>
        </pc:grpChg>
        <pc:grpChg chg="mod">
          <ac:chgData name="松浦英宗" userId="9b03fd3a-662f-49ff-9af1-1b93cf7aab22" providerId="ADAL" clId="{56E9DFAE-DDAD-4FCA-8AED-56B2D15DB479}" dt="2026-02-18T09:38:45.805" v="21916" actId="164"/>
          <ac:grpSpMkLst>
            <pc:docMk/>
            <pc:sldMk cId="1373434762" sldId="6142"/>
            <ac:grpSpMk id="35" creationId="{5655ACC7-38D8-EBDD-4A90-2C5EE27E9C58}"/>
          </ac:grpSpMkLst>
        </pc:grpChg>
        <pc:grpChg chg="mod">
          <ac:chgData name="松浦英宗" userId="9b03fd3a-662f-49ff-9af1-1b93cf7aab22" providerId="ADAL" clId="{56E9DFAE-DDAD-4FCA-8AED-56B2D15DB479}" dt="2026-02-18T09:38:45.805" v="21916" actId="164"/>
          <ac:grpSpMkLst>
            <pc:docMk/>
            <pc:sldMk cId="1373434762" sldId="6142"/>
            <ac:grpSpMk id="36" creationId="{B9C58ACF-8841-E1FB-3B88-D6FE7F50197A}"/>
          </ac:grpSpMkLst>
        </pc:grpChg>
        <pc:grpChg chg="mod">
          <ac:chgData name="松浦英宗" userId="9b03fd3a-662f-49ff-9af1-1b93cf7aab22" providerId="ADAL" clId="{56E9DFAE-DDAD-4FCA-8AED-56B2D15DB479}" dt="2026-02-18T09:38:45.805" v="21916" actId="164"/>
          <ac:grpSpMkLst>
            <pc:docMk/>
            <pc:sldMk cId="1373434762" sldId="6142"/>
            <ac:grpSpMk id="37" creationId="{7D770C1A-EB5E-46C2-AB27-D0E7D420A75D}"/>
          </ac:grpSpMkLst>
        </pc:grpChg>
        <pc:grpChg chg="mod">
          <ac:chgData name="松浦英宗" userId="9b03fd3a-662f-49ff-9af1-1b93cf7aab22" providerId="ADAL" clId="{56E9DFAE-DDAD-4FCA-8AED-56B2D15DB479}" dt="2026-02-18T09:38:45.805" v="21916" actId="164"/>
          <ac:grpSpMkLst>
            <pc:docMk/>
            <pc:sldMk cId="1373434762" sldId="6142"/>
            <ac:grpSpMk id="38" creationId="{3869051D-F739-5F01-F666-0C9A72FF0449}"/>
          </ac:grpSpMkLst>
        </pc:grpChg>
        <pc:grpChg chg="add mod">
          <ac:chgData name="松浦英宗" userId="9b03fd3a-662f-49ff-9af1-1b93cf7aab22" providerId="ADAL" clId="{56E9DFAE-DDAD-4FCA-8AED-56B2D15DB479}" dt="2026-02-18T09:38:46.848" v="21917" actId="12788"/>
          <ac:grpSpMkLst>
            <pc:docMk/>
            <pc:sldMk cId="1373434762" sldId="6142"/>
            <ac:grpSpMk id="39" creationId="{AA837C11-A13A-CEFF-4666-8DDC87AA9A46}"/>
          </ac:grpSpMkLst>
        </pc:grpChg>
        <pc:grpChg chg="mod">
          <ac:chgData name="松浦英宗" userId="9b03fd3a-662f-49ff-9af1-1b93cf7aab22" providerId="ADAL" clId="{56E9DFAE-DDAD-4FCA-8AED-56B2D15DB479}" dt="2026-02-18T09:38:45.805" v="21916" actId="164"/>
          <ac:grpSpMkLst>
            <pc:docMk/>
            <pc:sldMk cId="1373434762" sldId="6142"/>
            <ac:grpSpMk id="55" creationId="{915FD156-1CC4-12B4-6588-AB3AA5FA4AF4}"/>
          </ac:grpSpMkLst>
        </pc:grpChg>
        <pc:grpChg chg="mod">
          <ac:chgData name="松浦英宗" userId="9b03fd3a-662f-49ff-9af1-1b93cf7aab22" providerId="ADAL" clId="{56E9DFAE-DDAD-4FCA-8AED-56B2D15DB479}" dt="2026-02-18T09:38:45.805" v="21916" actId="164"/>
          <ac:grpSpMkLst>
            <pc:docMk/>
            <pc:sldMk cId="1373434762" sldId="6142"/>
            <ac:grpSpMk id="56" creationId="{E73D248C-A353-A969-56F4-35BA18EAE543}"/>
          </ac:grpSpMkLst>
        </pc:grpChg>
      </pc:sldChg>
      <pc:sldChg chg="modSp add del mod">
        <pc:chgData name="松浦英宗" userId="9b03fd3a-662f-49ff-9af1-1b93cf7aab22" providerId="ADAL" clId="{56E9DFAE-DDAD-4FCA-8AED-56B2D15DB479}" dt="2026-02-19T00:12:05.695" v="23772" actId="47"/>
        <pc:sldMkLst>
          <pc:docMk/>
          <pc:sldMk cId="2197303357" sldId="6143"/>
        </pc:sldMkLst>
        <pc:grpChg chg="mod">
          <ac:chgData name="松浦英宗" userId="9b03fd3a-662f-49ff-9af1-1b93cf7aab22" providerId="ADAL" clId="{56E9DFAE-DDAD-4FCA-8AED-56B2D15DB479}" dt="2026-02-18T09:39:04.147" v="21923" actId="12788"/>
          <ac:grpSpMkLst>
            <pc:docMk/>
            <pc:sldMk cId="2197303357" sldId="6143"/>
            <ac:grpSpMk id="45" creationId="{3601F129-A4DD-98C3-A5E0-49502C902F8B}"/>
          </ac:grpSpMkLst>
        </pc:grpChg>
      </pc:sldChg>
      <pc:sldChg chg="modSp add del mod">
        <pc:chgData name="松浦英宗" userId="9b03fd3a-662f-49ff-9af1-1b93cf7aab22" providerId="ADAL" clId="{56E9DFAE-DDAD-4FCA-8AED-56B2D15DB479}" dt="2026-02-19T00:12:05.695" v="23772" actId="47"/>
        <pc:sldMkLst>
          <pc:docMk/>
          <pc:sldMk cId="2875185071" sldId="6144"/>
        </pc:sldMkLst>
        <pc:spChg chg="mod">
          <ac:chgData name="松浦英宗" userId="9b03fd3a-662f-49ff-9af1-1b93cf7aab22" providerId="ADAL" clId="{56E9DFAE-DDAD-4FCA-8AED-56B2D15DB479}" dt="2026-02-18T09:43:11.907" v="21944" actId="14100"/>
          <ac:spMkLst>
            <pc:docMk/>
            <pc:sldMk cId="2875185071" sldId="6144"/>
            <ac:spMk id="3" creationId="{7A49C58D-C26D-B3E5-F191-8C70C234ACB7}"/>
          </ac:spMkLst>
        </pc:spChg>
        <pc:spChg chg="mod">
          <ac:chgData name="松浦英宗" userId="9b03fd3a-662f-49ff-9af1-1b93cf7aab22" providerId="ADAL" clId="{56E9DFAE-DDAD-4FCA-8AED-56B2D15DB479}" dt="2026-02-18T09:43:11.907" v="21944" actId="14100"/>
          <ac:spMkLst>
            <pc:docMk/>
            <pc:sldMk cId="2875185071" sldId="6144"/>
            <ac:spMk id="8" creationId="{AD4E62A7-BC8A-CD41-A3A1-025AA27040C1}"/>
          </ac:spMkLst>
        </pc:spChg>
        <pc:picChg chg="mod">
          <ac:chgData name="松浦英宗" userId="9b03fd3a-662f-49ff-9af1-1b93cf7aab22" providerId="ADAL" clId="{56E9DFAE-DDAD-4FCA-8AED-56B2D15DB479}" dt="2026-02-18T13:57:54.798" v="22781" actId="1076"/>
          <ac:picMkLst>
            <pc:docMk/>
            <pc:sldMk cId="2875185071" sldId="6144"/>
            <ac:picMk id="6" creationId="{26EF6339-7041-4098-68F7-178F3D4631F7}"/>
          </ac:picMkLst>
        </pc:picChg>
        <pc:picChg chg="mod">
          <ac:chgData name="松浦英宗" userId="9b03fd3a-662f-49ff-9af1-1b93cf7aab22" providerId="ADAL" clId="{56E9DFAE-DDAD-4FCA-8AED-56B2D15DB479}" dt="2026-02-18T13:57:54.798" v="22781" actId="1076"/>
          <ac:picMkLst>
            <pc:docMk/>
            <pc:sldMk cId="2875185071" sldId="6144"/>
            <ac:picMk id="7" creationId="{2E34C463-27FE-A25A-544E-D48A02BF5451}"/>
          </ac:picMkLst>
        </pc:picChg>
      </pc:sldChg>
      <pc:sldChg chg="addSp delSp modSp add del mod ord">
        <pc:chgData name="松浦英宗" userId="9b03fd3a-662f-49ff-9af1-1b93cf7aab22" providerId="ADAL" clId="{56E9DFAE-DDAD-4FCA-8AED-56B2D15DB479}" dt="2026-02-19T00:12:05.695" v="23772" actId="47"/>
        <pc:sldMkLst>
          <pc:docMk/>
          <pc:sldMk cId="3168166136" sldId="6145"/>
        </pc:sldMkLst>
        <pc:spChg chg="mod">
          <ac:chgData name="松浦英宗" userId="9b03fd3a-662f-49ff-9af1-1b93cf7aab22" providerId="ADAL" clId="{56E9DFAE-DDAD-4FCA-8AED-56B2D15DB479}" dt="2026-02-18T09:46:52.558" v="22063" actId="207"/>
          <ac:spMkLst>
            <pc:docMk/>
            <pc:sldMk cId="3168166136" sldId="6145"/>
            <ac:spMk id="3" creationId="{47639037-4880-7C7C-D156-F6FF4FD9FC21}"/>
          </ac:spMkLst>
        </pc:spChg>
        <pc:spChg chg="mod">
          <ac:chgData name="松浦英宗" userId="9b03fd3a-662f-49ff-9af1-1b93cf7aab22" providerId="ADAL" clId="{56E9DFAE-DDAD-4FCA-8AED-56B2D15DB479}" dt="2026-02-18T09:46:52.558" v="22063" actId="207"/>
          <ac:spMkLst>
            <pc:docMk/>
            <pc:sldMk cId="3168166136" sldId="6145"/>
            <ac:spMk id="4" creationId="{FAD7FDE2-755B-AE84-999E-337FF1B3F061}"/>
          </ac:spMkLst>
        </pc:spChg>
        <pc:spChg chg="del">
          <ac:chgData name="松浦英宗" userId="9b03fd3a-662f-49ff-9af1-1b93cf7aab22" providerId="ADAL" clId="{56E9DFAE-DDAD-4FCA-8AED-56B2D15DB479}" dt="2026-02-18T09:44:24.568" v="21948" actId="478"/>
          <ac:spMkLst>
            <pc:docMk/>
            <pc:sldMk cId="3168166136" sldId="6145"/>
            <ac:spMk id="5" creationId="{DC0B1CDB-D9D7-FD1D-6089-BD2265C6639E}"/>
          </ac:spMkLst>
        </pc:spChg>
        <pc:spChg chg="mod">
          <ac:chgData name="松浦英宗" userId="9b03fd3a-662f-49ff-9af1-1b93cf7aab22" providerId="ADAL" clId="{56E9DFAE-DDAD-4FCA-8AED-56B2D15DB479}" dt="2026-02-18T09:46:52.558" v="22063" actId="207"/>
          <ac:spMkLst>
            <pc:docMk/>
            <pc:sldMk cId="3168166136" sldId="6145"/>
            <ac:spMk id="9" creationId="{14F7449F-F67E-35E1-21D0-6D8DF70F3D4A}"/>
          </ac:spMkLst>
        </pc:spChg>
        <pc:spChg chg="del">
          <ac:chgData name="松浦英宗" userId="9b03fd3a-662f-49ff-9af1-1b93cf7aab22" providerId="ADAL" clId="{56E9DFAE-DDAD-4FCA-8AED-56B2D15DB479}" dt="2026-02-18T09:44:24.568" v="21948" actId="478"/>
          <ac:spMkLst>
            <pc:docMk/>
            <pc:sldMk cId="3168166136" sldId="6145"/>
            <ac:spMk id="10" creationId="{5BC8A318-E12D-4596-AD83-1FBB457A1367}"/>
          </ac:spMkLst>
        </pc:spChg>
        <pc:spChg chg="del">
          <ac:chgData name="松浦英宗" userId="9b03fd3a-662f-49ff-9af1-1b93cf7aab22" providerId="ADAL" clId="{56E9DFAE-DDAD-4FCA-8AED-56B2D15DB479}" dt="2026-02-18T09:44:24.568" v="21948" actId="478"/>
          <ac:spMkLst>
            <pc:docMk/>
            <pc:sldMk cId="3168166136" sldId="6145"/>
            <ac:spMk id="14" creationId="{6585354F-DB34-4085-7FCB-84F1D0F329F0}"/>
          </ac:spMkLst>
        </pc:spChg>
        <pc:spChg chg="mod">
          <ac:chgData name="松浦英宗" userId="9b03fd3a-662f-49ff-9af1-1b93cf7aab22" providerId="ADAL" clId="{56E9DFAE-DDAD-4FCA-8AED-56B2D15DB479}" dt="2026-02-18T09:46:52.558" v="22063" actId="207"/>
          <ac:spMkLst>
            <pc:docMk/>
            <pc:sldMk cId="3168166136" sldId="6145"/>
            <ac:spMk id="20" creationId="{D4D32A51-A160-3113-592E-029A5D420B6C}"/>
          </ac:spMkLst>
        </pc:spChg>
        <pc:spChg chg="mod">
          <ac:chgData name="松浦英宗" userId="9b03fd3a-662f-49ff-9af1-1b93cf7aab22" providerId="ADAL" clId="{56E9DFAE-DDAD-4FCA-8AED-56B2D15DB479}" dt="2026-02-18T09:46:52.558" v="22063" actId="207"/>
          <ac:spMkLst>
            <pc:docMk/>
            <pc:sldMk cId="3168166136" sldId="6145"/>
            <ac:spMk id="21" creationId="{0857C75C-2DCE-850E-7883-5BB7A4CAF410}"/>
          </ac:spMkLst>
        </pc:spChg>
        <pc:spChg chg="del">
          <ac:chgData name="松浦英宗" userId="9b03fd3a-662f-49ff-9af1-1b93cf7aab22" providerId="ADAL" clId="{56E9DFAE-DDAD-4FCA-8AED-56B2D15DB479}" dt="2026-02-18T09:44:24.568" v="21948" actId="478"/>
          <ac:spMkLst>
            <pc:docMk/>
            <pc:sldMk cId="3168166136" sldId="6145"/>
            <ac:spMk id="22" creationId="{1C76254D-4841-149C-F97D-4E48A7C183D0}"/>
          </ac:spMkLst>
        </pc:spChg>
        <pc:spChg chg="mod">
          <ac:chgData name="松浦英宗" userId="9b03fd3a-662f-49ff-9af1-1b93cf7aab22" providerId="ADAL" clId="{56E9DFAE-DDAD-4FCA-8AED-56B2D15DB479}" dt="2026-02-18T09:46:52.558" v="22063" actId="207"/>
          <ac:spMkLst>
            <pc:docMk/>
            <pc:sldMk cId="3168166136" sldId="6145"/>
            <ac:spMk id="23" creationId="{D5584F49-CA17-BBD6-F72D-D83E80864627}"/>
          </ac:spMkLst>
        </pc:spChg>
        <pc:spChg chg="mod">
          <ac:chgData name="松浦英宗" userId="9b03fd3a-662f-49ff-9af1-1b93cf7aab22" providerId="ADAL" clId="{56E9DFAE-DDAD-4FCA-8AED-56B2D15DB479}" dt="2026-02-18T09:46:52.558" v="22063" actId="207"/>
          <ac:spMkLst>
            <pc:docMk/>
            <pc:sldMk cId="3168166136" sldId="6145"/>
            <ac:spMk id="24" creationId="{23EB1576-1B21-33FD-C710-4699B23859AE}"/>
          </ac:spMkLst>
        </pc:spChg>
        <pc:spChg chg="del">
          <ac:chgData name="松浦英宗" userId="9b03fd3a-662f-49ff-9af1-1b93cf7aab22" providerId="ADAL" clId="{56E9DFAE-DDAD-4FCA-8AED-56B2D15DB479}" dt="2026-02-18T09:44:24.568" v="21948" actId="478"/>
          <ac:spMkLst>
            <pc:docMk/>
            <pc:sldMk cId="3168166136" sldId="6145"/>
            <ac:spMk id="25" creationId="{6B59F200-AD5C-46B0-E53A-82AE3DB029B9}"/>
          </ac:spMkLst>
        </pc:spChg>
        <pc:spChg chg="mod">
          <ac:chgData name="松浦英宗" userId="9b03fd3a-662f-49ff-9af1-1b93cf7aab22" providerId="ADAL" clId="{56E9DFAE-DDAD-4FCA-8AED-56B2D15DB479}" dt="2026-02-18T09:46:52.558" v="22063" actId="207"/>
          <ac:spMkLst>
            <pc:docMk/>
            <pc:sldMk cId="3168166136" sldId="6145"/>
            <ac:spMk id="26" creationId="{8C42731E-767E-A63A-F567-B8A3BA04B2C2}"/>
          </ac:spMkLst>
        </pc:spChg>
        <pc:spChg chg="mod">
          <ac:chgData name="松浦英宗" userId="9b03fd3a-662f-49ff-9af1-1b93cf7aab22" providerId="ADAL" clId="{56E9DFAE-DDAD-4FCA-8AED-56B2D15DB479}" dt="2026-02-18T09:46:52.558" v="22063" actId="207"/>
          <ac:spMkLst>
            <pc:docMk/>
            <pc:sldMk cId="3168166136" sldId="6145"/>
            <ac:spMk id="27" creationId="{3D0D3C3D-9F31-F4C8-C135-FBB19B651EEB}"/>
          </ac:spMkLst>
        </pc:spChg>
        <pc:spChg chg="del">
          <ac:chgData name="松浦英宗" userId="9b03fd3a-662f-49ff-9af1-1b93cf7aab22" providerId="ADAL" clId="{56E9DFAE-DDAD-4FCA-8AED-56B2D15DB479}" dt="2026-02-18T09:44:24.568" v="21948" actId="478"/>
          <ac:spMkLst>
            <pc:docMk/>
            <pc:sldMk cId="3168166136" sldId="6145"/>
            <ac:spMk id="28" creationId="{458AC322-D8D2-838C-3A6D-A6073253E08D}"/>
          </ac:spMkLst>
        </pc:spChg>
        <pc:spChg chg="add mod">
          <ac:chgData name="松浦英宗" userId="9b03fd3a-662f-49ff-9af1-1b93cf7aab22" providerId="ADAL" clId="{56E9DFAE-DDAD-4FCA-8AED-56B2D15DB479}" dt="2026-02-18T09:47:39.677" v="22077" actId="1036"/>
          <ac:spMkLst>
            <pc:docMk/>
            <pc:sldMk cId="3168166136" sldId="6145"/>
            <ac:spMk id="41" creationId="{C2FE7A67-251E-8A58-3114-8C1C28D1792D}"/>
          </ac:spMkLst>
        </pc:spChg>
        <pc:spChg chg="mod">
          <ac:chgData name="松浦英宗" userId="9b03fd3a-662f-49ff-9af1-1b93cf7aab22" providerId="ADAL" clId="{56E9DFAE-DDAD-4FCA-8AED-56B2D15DB479}" dt="2026-02-18T09:46:52.558" v="22063" actId="207"/>
          <ac:spMkLst>
            <pc:docMk/>
            <pc:sldMk cId="3168166136" sldId="6145"/>
            <ac:spMk id="42" creationId="{BF19F18C-D310-DC3C-1EAE-BCCFC89C60A4}"/>
          </ac:spMkLst>
        </pc:spChg>
        <pc:spChg chg="del">
          <ac:chgData name="松浦英宗" userId="9b03fd3a-662f-49ff-9af1-1b93cf7aab22" providerId="ADAL" clId="{56E9DFAE-DDAD-4FCA-8AED-56B2D15DB479}" dt="2026-02-18T09:44:24.568" v="21948" actId="478"/>
          <ac:spMkLst>
            <pc:docMk/>
            <pc:sldMk cId="3168166136" sldId="6145"/>
            <ac:spMk id="44" creationId="{7F155F46-82F3-5B26-EF1D-EA72E2E27BA7}"/>
          </ac:spMkLst>
        </pc:spChg>
        <pc:spChg chg="add mod">
          <ac:chgData name="松浦英宗" userId="9b03fd3a-662f-49ff-9af1-1b93cf7aab22" providerId="ADAL" clId="{56E9DFAE-DDAD-4FCA-8AED-56B2D15DB479}" dt="2026-02-18T09:47:39.677" v="22077" actId="1036"/>
          <ac:spMkLst>
            <pc:docMk/>
            <pc:sldMk cId="3168166136" sldId="6145"/>
            <ac:spMk id="45" creationId="{26BB9EA3-018F-89B0-F574-4E90DB753C51}"/>
          </ac:spMkLst>
        </pc:spChg>
        <pc:spChg chg="add mod">
          <ac:chgData name="松浦英宗" userId="9b03fd3a-662f-49ff-9af1-1b93cf7aab22" providerId="ADAL" clId="{56E9DFAE-DDAD-4FCA-8AED-56B2D15DB479}" dt="2026-02-18T09:47:39.677" v="22077" actId="1036"/>
          <ac:spMkLst>
            <pc:docMk/>
            <pc:sldMk cId="3168166136" sldId="6145"/>
            <ac:spMk id="47" creationId="{787AA46D-D5CB-0B11-5F30-B65A530FF549}"/>
          </ac:spMkLst>
        </pc:spChg>
        <pc:spChg chg="mod">
          <ac:chgData name="松浦英宗" userId="9b03fd3a-662f-49ff-9af1-1b93cf7aab22" providerId="ADAL" clId="{56E9DFAE-DDAD-4FCA-8AED-56B2D15DB479}" dt="2026-02-18T09:45:02.582" v="21956" actId="122"/>
          <ac:spMkLst>
            <pc:docMk/>
            <pc:sldMk cId="3168166136" sldId="6145"/>
            <ac:spMk id="49" creationId="{D621A935-7053-C7BC-23BB-6FF93552D623}"/>
          </ac:spMkLst>
        </pc:spChg>
        <pc:spChg chg="del">
          <ac:chgData name="松浦英宗" userId="9b03fd3a-662f-49ff-9af1-1b93cf7aab22" providerId="ADAL" clId="{56E9DFAE-DDAD-4FCA-8AED-56B2D15DB479}" dt="2026-02-18T09:44:24.568" v="21948" actId="478"/>
          <ac:spMkLst>
            <pc:docMk/>
            <pc:sldMk cId="3168166136" sldId="6145"/>
            <ac:spMk id="50" creationId="{36A35D82-0875-71C4-7146-8E192738673B}"/>
          </ac:spMkLst>
        </pc:spChg>
        <pc:spChg chg="add mod">
          <ac:chgData name="松浦英宗" userId="9b03fd3a-662f-49ff-9af1-1b93cf7aab22" providerId="ADAL" clId="{56E9DFAE-DDAD-4FCA-8AED-56B2D15DB479}" dt="2026-02-18T09:47:39.677" v="22077" actId="1036"/>
          <ac:spMkLst>
            <pc:docMk/>
            <pc:sldMk cId="3168166136" sldId="6145"/>
            <ac:spMk id="51" creationId="{8FFFF0F5-0963-4A6A-B857-96DA56DE4226}"/>
          </ac:spMkLst>
        </pc:spChg>
        <pc:spChg chg="add mod">
          <ac:chgData name="松浦英宗" userId="9b03fd3a-662f-49ff-9af1-1b93cf7aab22" providerId="ADAL" clId="{56E9DFAE-DDAD-4FCA-8AED-56B2D15DB479}" dt="2026-02-18T09:47:39.677" v="22077" actId="1036"/>
          <ac:spMkLst>
            <pc:docMk/>
            <pc:sldMk cId="3168166136" sldId="6145"/>
            <ac:spMk id="53" creationId="{AAB64958-4526-09A1-06EC-DD842657B0F0}"/>
          </ac:spMkLst>
        </pc:spChg>
        <pc:spChg chg="add mod">
          <ac:chgData name="松浦英宗" userId="9b03fd3a-662f-49ff-9af1-1b93cf7aab22" providerId="ADAL" clId="{56E9DFAE-DDAD-4FCA-8AED-56B2D15DB479}" dt="2026-02-18T09:47:39.677" v="22077" actId="1036"/>
          <ac:spMkLst>
            <pc:docMk/>
            <pc:sldMk cId="3168166136" sldId="6145"/>
            <ac:spMk id="57" creationId="{CAD9145C-A85D-FE9D-8450-8985BA9863E9}"/>
          </ac:spMkLst>
        </pc:spChg>
        <pc:spChg chg="add mod">
          <ac:chgData name="松浦英宗" userId="9b03fd3a-662f-49ff-9af1-1b93cf7aab22" providerId="ADAL" clId="{56E9DFAE-DDAD-4FCA-8AED-56B2D15DB479}" dt="2026-02-18T09:47:39.677" v="22077" actId="1036"/>
          <ac:spMkLst>
            <pc:docMk/>
            <pc:sldMk cId="3168166136" sldId="6145"/>
            <ac:spMk id="58" creationId="{710FC481-BA96-D591-8445-9E98D9DA2921}"/>
          </ac:spMkLst>
        </pc:spChg>
        <pc:spChg chg="add mod">
          <ac:chgData name="松浦英宗" userId="9b03fd3a-662f-49ff-9af1-1b93cf7aab22" providerId="ADAL" clId="{56E9DFAE-DDAD-4FCA-8AED-56B2D15DB479}" dt="2026-02-18T09:47:39.677" v="22077" actId="1036"/>
          <ac:spMkLst>
            <pc:docMk/>
            <pc:sldMk cId="3168166136" sldId="6145"/>
            <ac:spMk id="59" creationId="{CAAC7BAA-1384-5227-E2B1-4DDFC1C7A83D}"/>
          </ac:spMkLst>
        </pc:spChg>
        <pc:grpChg chg="mod ord">
          <ac:chgData name="松浦英宗" userId="9b03fd3a-662f-49ff-9af1-1b93cf7aab22" providerId="ADAL" clId="{56E9DFAE-DDAD-4FCA-8AED-56B2D15DB479}" dt="2026-02-18T09:47:39.677" v="22077" actId="1036"/>
          <ac:grpSpMkLst>
            <pc:docMk/>
            <pc:sldMk cId="3168166136" sldId="6145"/>
            <ac:grpSpMk id="6" creationId="{A45304A9-1EBC-BD7F-84AE-CED50479C4C7}"/>
          </ac:grpSpMkLst>
        </pc:grpChg>
        <pc:grpChg chg="mod ord">
          <ac:chgData name="松浦英宗" userId="9b03fd3a-662f-49ff-9af1-1b93cf7aab22" providerId="ADAL" clId="{56E9DFAE-DDAD-4FCA-8AED-56B2D15DB479}" dt="2026-02-18T09:47:28.168" v="22072" actId="166"/>
          <ac:grpSpMkLst>
            <pc:docMk/>
            <pc:sldMk cId="3168166136" sldId="6145"/>
            <ac:grpSpMk id="7" creationId="{AF3FF8FC-FE53-FD40-CFA9-D947C532A1CE}"/>
          </ac:grpSpMkLst>
        </pc:grpChg>
        <pc:grpChg chg="mod ord">
          <ac:chgData name="松浦英宗" userId="9b03fd3a-662f-49ff-9af1-1b93cf7aab22" providerId="ADAL" clId="{56E9DFAE-DDAD-4FCA-8AED-56B2D15DB479}" dt="2026-02-18T09:47:28.168" v="22072" actId="166"/>
          <ac:grpSpMkLst>
            <pc:docMk/>
            <pc:sldMk cId="3168166136" sldId="6145"/>
            <ac:grpSpMk id="11" creationId="{C7B91BE6-6A22-5CFE-1215-A477CB7BAEAC}"/>
          </ac:grpSpMkLst>
        </pc:grpChg>
        <pc:grpChg chg="mod ord">
          <ac:chgData name="松浦英宗" userId="9b03fd3a-662f-49ff-9af1-1b93cf7aab22" providerId="ADAL" clId="{56E9DFAE-DDAD-4FCA-8AED-56B2D15DB479}" dt="2026-02-18T09:47:28.168" v="22072" actId="166"/>
          <ac:grpSpMkLst>
            <pc:docMk/>
            <pc:sldMk cId="3168166136" sldId="6145"/>
            <ac:grpSpMk id="17" creationId="{8A2975E7-3CFB-DD3A-CDF3-369188B19EB5}"/>
          </ac:grpSpMkLst>
        </pc:grpChg>
        <pc:grpChg chg="mod ord">
          <ac:chgData name="松浦英宗" userId="9b03fd3a-662f-49ff-9af1-1b93cf7aab22" providerId="ADAL" clId="{56E9DFAE-DDAD-4FCA-8AED-56B2D15DB479}" dt="2026-02-18T09:47:28.168" v="22072" actId="166"/>
          <ac:grpSpMkLst>
            <pc:docMk/>
            <pc:sldMk cId="3168166136" sldId="6145"/>
            <ac:grpSpMk id="18" creationId="{A30802F1-0AF5-4D00-F3D4-4237D877235F}"/>
          </ac:grpSpMkLst>
        </pc:grpChg>
        <pc:grpChg chg="mod ord">
          <ac:chgData name="松浦英宗" userId="9b03fd3a-662f-49ff-9af1-1b93cf7aab22" providerId="ADAL" clId="{56E9DFAE-DDAD-4FCA-8AED-56B2D15DB479}" dt="2026-02-18T09:47:28.168" v="22072" actId="166"/>
          <ac:grpSpMkLst>
            <pc:docMk/>
            <pc:sldMk cId="3168166136" sldId="6145"/>
            <ac:grpSpMk id="19" creationId="{D1161109-27CE-84AD-EB7C-CC98A8FDEEE1}"/>
          </ac:grpSpMkLst>
        </pc:grpChg>
        <pc:grpChg chg="mod ord">
          <ac:chgData name="松浦英宗" userId="9b03fd3a-662f-49ff-9af1-1b93cf7aab22" providerId="ADAL" clId="{56E9DFAE-DDAD-4FCA-8AED-56B2D15DB479}" dt="2026-02-18T09:47:39.677" v="22077" actId="1036"/>
          <ac:grpSpMkLst>
            <pc:docMk/>
            <pc:sldMk cId="3168166136" sldId="6145"/>
            <ac:grpSpMk id="40" creationId="{88EC35B2-A56B-BACB-8CE9-51F9CE7312FD}"/>
          </ac:grpSpMkLst>
        </pc:grpChg>
        <pc:grpChg chg="mod ord">
          <ac:chgData name="松浦英宗" userId="9b03fd3a-662f-49ff-9af1-1b93cf7aab22" providerId="ADAL" clId="{56E9DFAE-DDAD-4FCA-8AED-56B2D15DB479}" dt="2026-02-18T09:47:28.168" v="22072" actId="166"/>
          <ac:grpSpMkLst>
            <pc:docMk/>
            <pc:sldMk cId="3168166136" sldId="6145"/>
            <ac:grpSpMk id="46" creationId="{E3C408D8-DD42-66FD-D1E9-6FD3DE2A0999}"/>
          </ac:grpSpMkLst>
        </pc:grpChg>
        <pc:picChg chg="mod">
          <ac:chgData name="松浦英宗" userId="9b03fd3a-662f-49ff-9af1-1b93cf7aab22" providerId="ADAL" clId="{56E9DFAE-DDAD-4FCA-8AED-56B2D15DB479}" dt="2026-02-18T09:45:58.296" v="22045" actId="12788"/>
          <ac:picMkLst>
            <pc:docMk/>
            <pc:sldMk cId="3168166136" sldId="6145"/>
            <ac:picMk id="2" creationId="{2FDBDFD3-90E0-E5CB-1D81-77581C6A828E}"/>
          </ac:picMkLst>
        </pc:picChg>
        <pc:picChg chg="mod">
          <ac:chgData name="松浦英宗" userId="9b03fd3a-662f-49ff-9af1-1b93cf7aab22" providerId="ADAL" clId="{56E9DFAE-DDAD-4FCA-8AED-56B2D15DB479}" dt="2026-02-18T09:45:26.954" v="22011" actId="12788"/>
          <ac:picMkLst>
            <pc:docMk/>
            <pc:sldMk cId="3168166136" sldId="6145"/>
            <ac:picMk id="15" creationId="{F48C57FF-98FD-A323-BE42-CD0B1F09E171}"/>
          </ac:picMkLst>
        </pc:picChg>
        <pc:picChg chg="mod">
          <ac:chgData name="松浦英宗" userId="9b03fd3a-662f-49ff-9af1-1b93cf7aab22" providerId="ADAL" clId="{56E9DFAE-DDAD-4FCA-8AED-56B2D15DB479}" dt="2026-02-18T09:45:19.673" v="22009" actId="12788"/>
          <ac:picMkLst>
            <pc:docMk/>
            <pc:sldMk cId="3168166136" sldId="6145"/>
            <ac:picMk id="29" creationId="{EDA35664-9C3E-EF76-4096-227CF3D5D163}"/>
          </ac:picMkLst>
        </pc:picChg>
        <pc:picChg chg="mod">
          <ac:chgData name="松浦英宗" userId="9b03fd3a-662f-49ff-9af1-1b93cf7aab22" providerId="ADAL" clId="{56E9DFAE-DDAD-4FCA-8AED-56B2D15DB479}" dt="2026-02-18T09:45:23.152" v="22010" actId="12788"/>
          <ac:picMkLst>
            <pc:docMk/>
            <pc:sldMk cId="3168166136" sldId="6145"/>
            <ac:picMk id="30" creationId="{902BE220-1EE5-5EFC-5A17-9E783D868E4F}"/>
          </ac:picMkLst>
        </pc:picChg>
        <pc:picChg chg="mod">
          <ac:chgData name="松浦英宗" userId="9b03fd3a-662f-49ff-9af1-1b93cf7aab22" providerId="ADAL" clId="{56E9DFAE-DDAD-4FCA-8AED-56B2D15DB479}" dt="2026-02-18T09:45:30.566" v="22012" actId="12788"/>
          <ac:picMkLst>
            <pc:docMk/>
            <pc:sldMk cId="3168166136" sldId="6145"/>
            <ac:picMk id="31" creationId="{8DAB37C7-EBC6-B46F-E328-DD78F09C1024}"/>
          </ac:picMkLst>
        </pc:picChg>
        <pc:picChg chg="mod">
          <ac:chgData name="松浦英宗" userId="9b03fd3a-662f-49ff-9af1-1b93cf7aab22" providerId="ADAL" clId="{56E9DFAE-DDAD-4FCA-8AED-56B2D15DB479}" dt="2026-02-18T09:45:26.954" v="22011" actId="12788"/>
          <ac:picMkLst>
            <pc:docMk/>
            <pc:sldMk cId="3168166136" sldId="6145"/>
            <ac:picMk id="32" creationId="{4B45D5A0-9148-90A0-3655-E6143F14C7EA}"/>
          </ac:picMkLst>
        </pc:picChg>
        <pc:picChg chg="mod">
          <ac:chgData name="松浦英宗" userId="9b03fd3a-662f-49ff-9af1-1b93cf7aab22" providerId="ADAL" clId="{56E9DFAE-DDAD-4FCA-8AED-56B2D15DB479}" dt="2026-02-18T09:45:19.673" v="22009" actId="12788"/>
          <ac:picMkLst>
            <pc:docMk/>
            <pc:sldMk cId="3168166136" sldId="6145"/>
            <ac:picMk id="52" creationId="{E61A1303-24E5-815F-54AC-4A3E22F4050C}"/>
          </ac:picMkLst>
        </pc:picChg>
        <pc:picChg chg="mod">
          <ac:chgData name="松浦英宗" userId="9b03fd3a-662f-49ff-9af1-1b93cf7aab22" providerId="ADAL" clId="{56E9DFAE-DDAD-4FCA-8AED-56B2D15DB479}" dt="2026-02-18T09:45:23.152" v="22010" actId="12788"/>
          <ac:picMkLst>
            <pc:docMk/>
            <pc:sldMk cId="3168166136" sldId="6145"/>
            <ac:picMk id="54" creationId="{6A24EF0C-5161-D283-0A6B-46DB03C5FF47}"/>
          </ac:picMkLst>
        </pc:picChg>
      </pc:sldChg>
      <pc:sldChg chg="delSp add del mod">
        <pc:chgData name="松浦英宗" userId="9b03fd3a-662f-49ff-9af1-1b93cf7aab22" providerId="ADAL" clId="{56E9DFAE-DDAD-4FCA-8AED-56B2D15DB479}" dt="2026-02-19T00:12:05.695" v="23772" actId="47"/>
        <pc:sldMkLst>
          <pc:docMk/>
          <pc:sldMk cId="3404009480" sldId="6146"/>
        </pc:sldMkLst>
        <pc:spChg chg="del">
          <ac:chgData name="松浦英宗" userId="9b03fd3a-662f-49ff-9af1-1b93cf7aab22" providerId="ADAL" clId="{56E9DFAE-DDAD-4FCA-8AED-56B2D15DB479}" dt="2026-02-18T09:47:47.055" v="22079" actId="478"/>
          <ac:spMkLst>
            <pc:docMk/>
            <pc:sldMk cId="3404009480" sldId="6146"/>
            <ac:spMk id="59" creationId="{D1435AF1-EB6D-145F-AFBD-32CED03CAC0D}"/>
          </ac:spMkLst>
        </pc:spChg>
        <pc:grpChg chg="del">
          <ac:chgData name="松浦英宗" userId="9b03fd3a-662f-49ff-9af1-1b93cf7aab22" providerId="ADAL" clId="{56E9DFAE-DDAD-4FCA-8AED-56B2D15DB479}" dt="2026-02-18T09:47:47.055" v="22079" actId="478"/>
          <ac:grpSpMkLst>
            <pc:docMk/>
            <pc:sldMk cId="3404009480" sldId="6146"/>
            <ac:grpSpMk id="46" creationId="{AF0EF9B1-DA69-2D1C-251F-85E2035D1EB7}"/>
          </ac:grpSpMkLst>
        </pc:grpChg>
        <pc:picChg chg="del">
          <ac:chgData name="松浦英宗" userId="9b03fd3a-662f-49ff-9af1-1b93cf7aab22" providerId="ADAL" clId="{56E9DFAE-DDAD-4FCA-8AED-56B2D15DB479}" dt="2026-02-18T09:47:47.055" v="22079" actId="478"/>
          <ac:picMkLst>
            <pc:docMk/>
            <pc:sldMk cId="3404009480" sldId="6146"/>
            <ac:picMk id="52" creationId="{F1B8C400-4F9E-D68A-13D8-08F2A1D9D908}"/>
          </ac:picMkLst>
        </pc:picChg>
      </pc:sldChg>
      <pc:sldChg chg="addSp delSp modSp add del mod ord">
        <pc:chgData name="松浦英宗" userId="9b03fd3a-662f-49ff-9af1-1b93cf7aab22" providerId="ADAL" clId="{56E9DFAE-DDAD-4FCA-8AED-56B2D15DB479}" dt="2026-02-19T00:12:05.695" v="23772" actId="47"/>
        <pc:sldMkLst>
          <pc:docMk/>
          <pc:sldMk cId="2184363007" sldId="6147"/>
        </pc:sldMkLst>
        <pc:spChg chg="mod topLvl">
          <ac:chgData name="松浦英宗" userId="9b03fd3a-662f-49ff-9af1-1b93cf7aab22" providerId="ADAL" clId="{56E9DFAE-DDAD-4FCA-8AED-56B2D15DB479}" dt="2026-02-18T13:33:52.163" v="22575" actId="164"/>
          <ac:spMkLst>
            <pc:docMk/>
            <pc:sldMk cId="2184363007" sldId="6147"/>
            <ac:spMk id="3" creationId="{D0BB23A6-848B-6940-7D08-5393C462681E}"/>
          </ac:spMkLst>
        </pc:spChg>
        <pc:spChg chg="mod topLvl">
          <ac:chgData name="松浦英宗" userId="9b03fd3a-662f-49ff-9af1-1b93cf7aab22" providerId="ADAL" clId="{56E9DFAE-DDAD-4FCA-8AED-56B2D15DB479}" dt="2026-02-18T13:33:52.163" v="22575" actId="164"/>
          <ac:spMkLst>
            <pc:docMk/>
            <pc:sldMk cId="2184363007" sldId="6147"/>
            <ac:spMk id="4" creationId="{ECE4B0F4-A50A-C885-5595-EFF121A066B1}"/>
          </ac:spMkLst>
        </pc:spChg>
        <pc:spChg chg="mod topLvl">
          <ac:chgData name="松浦英宗" userId="9b03fd3a-662f-49ff-9af1-1b93cf7aab22" providerId="ADAL" clId="{56E9DFAE-DDAD-4FCA-8AED-56B2D15DB479}" dt="2026-02-18T13:33:52.163" v="22575" actId="164"/>
          <ac:spMkLst>
            <pc:docMk/>
            <pc:sldMk cId="2184363007" sldId="6147"/>
            <ac:spMk id="5" creationId="{9324D7FC-8745-604D-2715-BF53879E9518}"/>
          </ac:spMkLst>
        </pc:spChg>
        <pc:spChg chg="mod topLvl">
          <ac:chgData name="松浦英宗" userId="9b03fd3a-662f-49ff-9af1-1b93cf7aab22" providerId="ADAL" clId="{56E9DFAE-DDAD-4FCA-8AED-56B2D15DB479}" dt="2026-02-18T13:33:49.406" v="22574" actId="164"/>
          <ac:spMkLst>
            <pc:docMk/>
            <pc:sldMk cId="2184363007" sldId="6147"/>
            <ac:spMk id="8" creationId="{0DC68E53-21F8-8C6A-77D0-6976EA026113}"/>
          </ac:spMkLst>
        </pc:spChg>
        <pc:spChg chg="mod topLvl">
          <ac:chgData name="松浦英宗" userId="9b03fd3a-662f-49ff-9af1-1b93cf7aab22" providerId="ADAL" clId="{56E9DFAE-DDAD-4FCA-8AED-56B2D15DB479}" dt="2026-02-18T13:33:49.406" v="22574" actId="164"/>
          <ac:spMkLst>
            <pc:docMk/>
            <pc:sldMk cId="2184363007" sldId="6147"/>
            <ac:spMk id="9" creationId="{3F82F00A-4EC5-11DD-8789-52BB1BF17153}"/>
          </ac:spMkLst>
        </pc:spChg>
        <pc:spChg chg="mod topLvl">
          <ac:chgData name="松浦英宗" userId="9b03fd3a-662f-49ff-9af1-1b93cf7aab22" providerId="ADAL" clId="{56E9DFAE-DDAD-4FCA-8AED-56B2D15DB479}" dt="2026-02-18T13:33:49.406" v="22574" actId="164"/>
          <ac:spMkLst>
            <pc:docMk/>
            <pc:sldMk cId="2184363007" sldId="6147"/>
            <ac:spMk id="10" creationId="{D267333B-EDE9-B3D4-B212-2F37107138B9}"/>
          </ac:spMkLst>
        </pc:spChg>
        <pc:spChg chg="add mod topLvl">
          <ac:chgData name="松浦英宗" userId="9b03fd3a-662f-49ff-9af1-1b93cf7aab22" providerId="ADAL" clId="{56E9DFAE-DDAD-4FCA-8AED-56B2D15DB479}" dt="2026-02-18T13:34:11.652" v="22593" actId="14100"/>
          <ac:spMkLst>
            <pc:docMk/>
            <pc:sldMk cId="2184363007" sldId="6147"/>
            <ac:spMk id="11" creationId="{9998D5B1-6F62-137E-425A-70C654EB9520}"/>
          </ac:spMkLst>
        </pc:spChg>
        <pc:spChg chg="add mod topLvl">
          <ac:chgData name="松浦英宗" userId="9b03fd3a-662f-49ff-9af1-1b93cf7aab22" providerId="ADAL" clId="{56E9DFAE-DDAD-4FCA-8AED-56B2D15DB479}" dt="2026-02-18T13:34:11.652" v="22593" actId="14100"/>
          <ac:spMkLst>
            <pc:docMk/>
            <pc:sldMk cId="2184363007" sldId="6147"/>
            <ac:spMk id="14" creationId="{A4BD2003-2236-8024-A4DA-1F9FE849C6C9}"/>
          </ac:spMkLst>
        </pc:spChg>
        <pc:grpChg chg="add del mod">
          <ac:chgData name="松浦英宗" userId="9b03fd3a-662f-49ff-9af1-1b93cf7aab22" providerId="ADAL" clId="{56E9DFAE-DDAD-4FCA-8AED-56B2D15DB479}" dt="2026-02-18T09:54:50.550" v="22163" actId="165"/>
          <ac:grpSpMkLst>
            <pc:docMk/>
            <pc:sldMk cId="2184363007" sldId="6147"/>
            <ac:grpSpMk id="2" creationId="{D5BB1952-C4AA-F8B4-ADF5-3DD1DBC447E3}"/>
          </ac:grpSpMkLst>
        </pc:grpChg>
        <pc:grpChg chg="add mod topLvl">
          <ac:chgData name="松浦英宗" userId="9b03fd3a-662f-49ff-9af1-1b93cf7aab22" providerId="ADAL" clId="{56E9DFAE-DDAD-4FCA-8AED-56B2D15DB479}" dt="2026-02-18T09:57:59.112" v="22459" actId="164"/>
          <ac:grpSpMkLst>
            <pc:docMk/>
            <pc:sldMk cId="2184363007" sldId="6147"/>
            <ac:grpSpMk id="12" creationId="{3762F5F9-8375-D543-0C26-51A672B59ED1}"/>
          </ac:grpSpMkLst>
        </pc:grpChg>
        <pc:grpChg chg="add mod">
          <ac:chgData name="松浦英宗" userId="9b03fd3a-662f-49ff-9af1-1b93cf7aab22" providerId="ADAL" clId="{56E9DFAE-DDAD-4FCA-8AED-56B2D15DB479}" dt="2026-02-18T09:57:17.097" v="22436" actId="12788"/>
          <ac:grpSpMkLst>
            <pc:docMk/>
            <pc:sldMk cId="2184363007" sldId="6147"/>
            <ac:grpSpMk id="13" creationId="{68DA2AF3-D317-F3C9-0B20-1594646AA2A2}"/>
          </ac:grpSpMkLst>
        </pc:grpChg>
        <pc:grpChg chg="add mod">
          <ac:chgData name="松浦英宗" userId="9b03fd3a-662f-49ff-9af1-1b93cf7aab22" providerId="ADAL" clId="{56E9DFAE-DDAD-4FCA-8AED-56B2D15DB479}" dt="2026-02-18T09:57:59.112" v="22459" actId="164"/>
          <ac:grpSpMkLst>
            <pc:docMk/>
            <pc:sldMk cId="2184363007" sldId="6147"/>
            <ac:grpSpMk id="15" creationId="{03981005-5546-8D01-7630-418B8FA9FA5D}"/>
          </ac:grpSpMkLst>
        </pc:grpChg>
        <pc:grpChg chg="add mod">
          <ac:chgData name="松浦英宗" userId="9b03fd3a-662f-49ff-9af1-1b93cf7aab22" providerId="ADAL" clId="{56E9DFAE-DDAD-4FCA-8AED-56B2D15DB479}" dt="2026-02-18T09:58:00.075" v="22460" actId="12788"/>
          <ac:grpSpMkLst>
            <pc:docMk/>
            <pc:sldMk cId="2184363007" sldId="6147"/>
            <ac:grpSpMk id="17" creationId="{299605D0-610A-925D-BC68-B32E0B8BCCC9}"/>
          </ac:grpSpMkLst>
        </pc:grpChg>
        <pc:grpChg chg="add mod">
          <ac:chgData name="松浦英宗" userId="9b03fd3a-662f-49ff-9af1-1b93cf7aab22" providerId="ADAL" clId="{56E9DFAE-DDAD-4FCA-8AED-56B2D15DB479}" dt="2026-02-18T13:34:10.464" v="22592" actId="14100"/>
          <ac:grpSpMkLst>
            <pc:docMk/>
            <pc:sldMk cId="2184363007" sldId="6147"/>
            <ac:grpSpMk id="18" creationId="{83878334-0835-DC2B-2264-817FE3F91148}"/>
          </ac:grpSpMkLst>
        </pc:grpChg>
        <pc:grpChg chg="add mod">
          <ac:chgData name="松浦英宗" userId="9b03fd3a-662f-49ff-9af1-1b93cf7aab22" providerId="ADAL" clId="{56E9DFAE-DDAD-4FCA-8AED-56B2D15DB479}" dt="2026-02-18T13:33:56.310" v="22578" actId="164"/>
          <ac:grpSpMkLst>
            <pc:docMk/>
            <pc:sldMk cId="2184363007" sldId="6147"/>
            <ac:grpSpMk id="19" creationId="{806FC7D7-8D94-3D4D-B65E-247F87D72091}"/>
          </ac:grpSpMkLst>
        </pc:grpChg>
        <pc:grpChg chg="add mod">
          <ac:chgData name="松浦英宗" userId="9b03fd3a-662f-49ff-9af1-1b93cf7aab22" providerId="ADAL" clId="{56E9DFAE-DDAD-4FCA-8AED-56B2D15DB479}" dt="2026-02-18T13:33:56.310" v="22578" actId="164"/>
          <ac:grpSpMkLst>
            <pc:docMk/>
            <pc:sldMk cId="2184363007" sldId="6147"/>
            <ac:grpSpMk id="20" creationId="{D665BC66-8B18-AA9F-8576-7DFC28DE6590}"/>
          </ac:grpSpMkLst>
        </pc:grpChg>
        <pc:grpChg chg="add mod">
          <ac:chgData name="松浦英宗" userId="9b03fd3a-662f-49ff-9af1-1b93cf7aab22" providerId="ADAL" clId="{56E9DFAE-DDAD-4FCA-8AED-56B2D15DB479}" dt="2026-02-18T13:33:59.893" v="22589" actId="1036"/>
          <ac:grpSpMkLst>
            <pc:docMk/>
            <pc:sldMk cId="2184363007" sldId="6147"/>
            <ac:grpSpMk id="21" creationId="{88373958-EC83-BEAC-BB71-6FAB7D04D509}"/>
          </ac:grpSpMkLst>
        </pc:grpChg>
        <pc:picChg chg="mod topLvl">
          <ac:chgData name="松浦英宗" userId="9b03fd3a-662f-49ff-9af1-1b93cf7aab22" providerId="ADAL" clId="{56E9DFAE-DDAD-4FCA-8AED-56B2D15DB479}" dt="2026-02-18T13:33:52.163" v="22575" actId="164"/>
          <ac:picMkLst>
            <pc:docMk/>
            <pc:sldMk cId="2184363007" sldId="6147"/>
            <ac:picMk id="6" creationId="{FD98C84C-CB8B-CDF4-0EDB-77C2DF0C73A7}"/>
          </ac:picMkLst>
        </pc:picChg>
        <pc:picChg chg="mod topLvl">
          <ac:chgData name="松浦英宗" userId="9b03fd3a-662f-49ff-9af1-1b93cf7aab22" providerId="ADAL" clId="{56E9DFAE-DDAD-4FCA-8AED-56B2D15DB479}" dt="2026-02-18T13:33:49.406" v="22574" actId="164"/>
          <ac:picMkLst>
            <pc:docMk/>
            <pc:sldMk cId="2184363007" sldId="6147"/>
            <ac:picMk id="7" creationId="{79B2619B-7F23-39CA-145D-7BA01343A832}"/>
          </ac:picMkLst>
        </pc:picChg>
      </pc:sldChg>
      <pc:sldChg chg="addSp delSp modSp add del mod">
        <pc:chgData name="松浦英宗" userId="9b03fd3a-662f-49ff-9af1-1b93cf7aab22" providerId="ADAL" clId="{56E9DFAE-DDAD-4FCA-8AED-56B2D15DB479}" dt="2026-02-19T00:12:05.695" v="23772" actId="47"/>
        <pc:sldMkLst>
          <pc:docMk/>
          <pc:sldMk cId="1957398081" sldId="6148"/>
        </pc:sldMkLst>
        <pc:spChg chg="mod">
          <ac:chgData name="松浦英宗" userId="9b03fd3a-662f-49ff-9af1-1b93cf7aab22" providerId="ADAL" clId="{56E9DFAE-DDAD-4FCA-8AED-56B2D15DB479}" dt="2026-02-18T13:44:57.135" v="22655" actId="403"/>
          <ac:spMkLst>
            <pc:docMk/>
            <pc:sldMk cId="1957398081" sldId="6148"/>
            <ac:spMk id="3" creationId="{C6E8BDF3-6A6D-F201-597E-0146393FA843}"/>
          </ac:spMkLst>
        </pc:spChg>
        <pc:spChg chg="mod">
          <ac:chgData name="松浦英宗" userId="9b03fd3a-662f-49ff-9af1-1b93cf7aab22" providerId="ADAL" clId="{56E9DFAE-DDAD-4FCA-8AED-56B2D15DB479}" dt="2026-02-18T13:44:57.135" v="22655" actId="403"/>
          <ac:spMkLst>
            <pc:docMk/>
            <pc:sldMk cId="1957398081" sldId="6148"/>
            <ac:spMk id="8" creationId="{AED22B5B-14A0-0E5B-FE82-3E586BBC230D}"/>
          </ac:spMkLst>
        </pc:spChg>
        <pc:spChg chg="mod">
          <ac:chgData name="松浦英宗" userId="9b03fd3a-662f-49ff-9af1-1b93cf7aab22" providerId="ADAL" clId="{56E9DFAE-DDAD-4FCA-8AED-56B2D15DB479}" dt="2026-02-18T13:44:50.253" v="22650" actId="165"/>
          <ac:spMkLst>
            <pc:docMk/>
            <pc:sldMk cId="1957398081" sldId="6148"/>
            <ac:spMk id="9" creationId="{9D7B01F7-0446-6262-5671-DB5F4BBCCB47}"/>
          </ac:spMkLst>
        </pc:spChg>
        <pc:spChg chg="mod">
          <ac:chgData name="松浦英宗" userId="9b03fd3a-662f-49ff-9af1-1b93cf7aab22" providerId="ADAL" clId="{56E9DFAE-DDAD-4FCA-8AED-56B2D15DB479}" dt="2026-02-18T13:44:57.135" v="22655" actId="403"/>
          <ac:spMkLst>
            <pc:docMk/>
            <pc:sldMk cId="1957398081" sldId="6148"/>
            <ac:spMk id="12" creationId="{6E312C4A-ADC9-7753-9A1B-D56F0754BD87}"/>
          </ac:spMkLst>
        </pc:spChg>
        <pc:spChg chg="mod">
          <ac:chgData name="松浦英宗" userId="9b03fd3a-662f-49ff-9af1-1b93cf7aab22" providerId="ADAL" clId="{56E9DFAE-DDAD-4FCA-8AED-56B2D15DB479}" dt="2026-02-18T13:30:49.127" v="22493" actId="1076"/>
          <ac:spMkLst>
            <pc:docMk/>
            <pc:sldMk cId="1957398081" sldId="6148"/>
            <ac:spMk id="16" creationId="{79326AAE-B443-42E1-D6DE-F3DB988E2769}"/>
          </ac:spMkLst>
        </pc:spChg>
        <pc:spChg chg="mod">
          <ac:chgData name="松浦英宗" userId="9b03fd3a-662f-49ff-9af1-1b93cf7aab22" providerId="ADAL" clId="{56E9DFAE-DDAD-4FCA-8AED-56B2D15DB479}" dt="2026-02-18T13:44:57.135" v="22655" actId="403"/>
          <ac:spMkLst>
            <pc:docMk/>
            <pc:sldMk cId="1957398081" sldId="6148"/>
            <ac:spMk id="20" creationId="{6C406913-5D86-022D-2FEC-BCEED7EC9A6A}"/>
          </ac:spMkLst>
        </pc:spChg>
        <pc:spChg chg="mod">
          <ac:chgData name="松浦英宗" userId="9b03fd3a-662f-49ff-9af1-1b93cf7aab22" providerId="ADAL" clId="{56E9DFAE-DDAD-4FCA-8AED-56B2D15DB479}" dt="2026-02-18T13:44:57.135" v="22655" actId="403"/>
          <ac:spMkLst>
            <pc:docMk/>
            <pc:sldMk cId="1957398081" sldId="6148"/>
            <ac:spMk id="21" creationId="{75836908-1FE9-DEFC-8202-9308BEAD25A0}"/>
          </ac:spMkLst>
        </pc:spChg>
        <pc:spChg chg="mod">
          <ac:chgData name="松浦英宗" userId="9b03fd3a-662f-49ff-9af1-1b93cf7aab22" providerId="ADAL" clId="{56E9DFAE-DDAD-4FCA-8AED-56B2D15DB479}" dt="2026-02-18T13:44:50.253" v="22650" actId="165"/>
          <ac:spMkLst>
            <pc:docMk/>
            <pc:sldMk cId="1957398081" sldId="6148"/>
            <ac:spMk id="23" creationId="{66751373-71CA-EE01-0BAE-EED9CE6B350A}"/>
          </ac:spMkLst>
        </pc:spChg>
        <pc:spChg chg="mod">
          <ac:chgData name="松浦英宗" userId="9b03fd3a-662f-49ff-9af1-1b93cf7aab22" providerId="ADAL" clId="{56E9DFAE-DDAD-4FCA-8AED-56B2D15DB479}" dt="2026-02-18T13:44:57.135" v="22655" actId="403"/>
          <ac:spMkLst>
            <pc:docMk/>
            <pc:sldMk cId="1957398081" sldId="6148"/>
            <ac:spMk id="24" creationId="{A09A21BD-CBF1-7AC8-881D-EB657A6B0EAD}"/>
          </ac:spMkLst>
        </pc:spChg>
        <pc:spChg chg="mod">
          <ac:chgData name="松浦英宗" userId="9b03fd3a-662f-49ff-9af1-1b93cf7aab22" providerId="ADAL" clId="{56E9DFAE-DDAD-4FCA-8AED-56B2D15DB479}" dt="2026-02-18T13:44:50.253" v="22650" actId="165"/>
          <ac:spMkLst>
            <pc:docMk/>
            <pc:sldMk cId="1957398081" sldId="6148"/>
            <ac:spMk id="26" creationId="{5C4F88F6-BE32-E9DE-97E8-6B8B062D9F35}"/>
          </ac:spMkLst>
        </pc:spChg>
        <pc:spChg chg="mod">
          <ac:chgData name="松浦英宗" userId="9b03fd3a-662f-49ff-9af1-1b93cf7aab22" providerId="ADAL" clId="{56E9DFAE-DDAD-4FCA-8AED-56B2D15DB479}" dt="2026-02-18T13:44:57.135" v="22655" actId="403"/>
          <ac:spMkLst>
            <pc:docMk/>
            <pc:sldMk cId="1957398081" sldId="6148"/>
            <ac:spMk id="27" creationId="{C75A7CE2-BC36-96BA-85F3-DF759D80A9ED}"/>
          </ac:spMkLst>
        </pc:spChg>
        <pc:spChg chg="add mod">
          <ac:chgData name="松浦英宗" userId="9b03fd3a-662f-49ff-9af1-1b93cf7aab22" providerId="ADAL" clId="{56E9DFAE-DDAD-4FCA-8AED-56B2D15DB479}" dt="2026-02-18T13:45:12.747" v="22659" actId="14100"/>
          <ac:spMkLst>
            <pc:docMk/>
            <pc:sldMk cId="1957398081" sldId="6148"/>
            <ac:spMk id="36" creationId="{8D0DF039-76C8-7084-939C-5F25645CBD8B}"/>
          </ac:spMkLst>
        </pc:spChg>
        <pc:spChg chg="del mod">
          <ac:chgData name="松浦英宗" userId="9b03fd3a-662f-49ff-9af1-1b93cf7aab22" providerId="ADAL" clId="{56E9DFAE-DDAD-4FCA-8AED-56B2D15DB479}" dt="2026-02-18T13:43:54.555" v="22594" actId="478"/>
          <ac:spMkLst>
            <pc:docMk/>
            <pc:sldMk cId="1957398081" sldId="6148"/>
            <ac:spMk id="41" creationId="{3B0B1C38-5821-95BB-CF68-25F8AB3056F7}"/>
          </ac:spMkLst>
        </pc:spChg>
        <pc:spChg chg="mod">
          <ac:chgData name="松浦英宗" userId="9b03fd3a-662f-49ff-9af1-1b93cf7aab22" providerId="ADAL" clId="{56E9DFAE-DDAD-4FCA-8AED-56B2D15DB479}" dt="2026-02-18T13:44:57.135" v="22655" actId="403"/>
          <ac:spMkLst>
            <pc:docMk/>
            <pc:sldMk cId="1957398081" sldId="6148"/>
            <ac:spMk id="42" creationId="{55F9B92F-C181-A06E-3A51-DF061CA5D6C4}"/>
          </ac:spMkLst>
        </pc:spChg>
        <pc:spChg chg="mod">
          <ac:chgData name="松浦英宗" userId="9b03fd3a-662f-49ff-9af1-1b93cf7aab22" providerId="ADAL" clId="{56E9DFAE-DDAD-4FCA-8AED-56B2D15DB479}" dt="2026-02-18T13:44:57.135" v="22655" actId="403"/>
          <ac:spMkLst>
            <pc:docMk/>
            <pc:sldMk cId="1957398081" sldId="6148"/>
            <ac:spMk id="43" creationId="{11D91B1A-99AC-EC02-E0B3-E771CB70CA41}"/>
          </ac:spMkLst>
        </pc:spChg>
        <pc:spChg chg="del mod">
          <ac:chgData name="松浦英宗" userId="9b03fd3a-662f-49ff-9af1-1b93cf7aab22" providerId="ADAL" clId="{56E9DFAE-DDAD-4FCA-8AED-56B2D15DB479}" dt="2026-02-18T13:43:54.555" v="22594" actId="478"/>
          <ac:spMkLst>
            <pc:docMk/>
            <pc:sldMk cId="1957398081" sldId="6148"/>
            <ac:spMk id="45" creationId="{ECA039CD-C104-D40F-40F2-1A638907A1AC}"/>
          </ac:spMkLst>
        </pc:spChg>
        <pc:spChg chg="del mod">
          <ac:chgData name="松浦英宗" userId="9b03fd3a-662f-49ff-9af1-1b93cf7aab22" providerId="ADAL" clId="{56E9DFAE-DDAD-4FCA-8AED-56B2D15DB479}" dt="2026-02-18T13:43:54.555" v="22594" actId="478"/>
          <ac:spMkLst>
            <pc:docMk/>
            <pc:sldMk cId="1957398081" sldId="6148"/>
            <ac:spMk id="47" creationId="{B1ABF211-780A-65BA-2F29-DFA37D41C994}"/>
          </ac:spMkLst>
        </pc:spChg>
        <pc:spChg chg="mod">
          <ac:chgData name="松浦英宗" userId="9b03fd3a-662f-49ff-9af1-1b93cf7aab22" providerId="ADAL" clId="{56E9DFAE-DDAD-4FCA-8AED-56B2D15DB479}" dt="2026-02-18T13:44:57.135" v="22655" actId="403"/>
          <ac:spMkLst>
            <pc:docMk/>
            <pc:sldMk cId="1957398081" sldId="6148"/>
            <ac:spMk id="48" creationId="{D89EE465-0822-DAE6-9B23-C180E75ACC47}"/>
          </ac:spMkLst>
        </pc:spChg>
        <pc:spChg chg="del mod">
          <ac:chgData name="松浦英宗" userId="9b03fd3a-662f-49ff-9af1-1b93cf7aab22" providerId="ADAL" clId="{56E9DFAE-DDAD-4FCA-8AED-56B2D15DB479}" dt="2026-02-18T13:43:54.555" v="22594" actId="478"/>
          <ac:spMkLst>
            <pc:docMk/>
            <pc:sldMk cId="1957398081" sldId="6148"/>
            <ac:spMk id="51" creationId="{BD8DED72-4A75-2DFA-28C9-971C99CE444C}"/>
          </ac:spMkLst>
        </pc:spChg>
        <pc:spChg chg="del mod">
          <ac:chgData name="松浦英宗" userId="9b03fd3a-662f-49ff-9af1-1b93cf7aab22" providerId="ADAL" clId="{56E9DFAE-DDAD-4FCA-8AED-56B2D15DB479}" dt="2026-02-18T13:43:54.555" v="22594" actId="478"/>
          <ac:spMkLst>
            <pc:docMk/>
            <pc:sldMk cId="1957398081" sldId="6148"/>
            <ac:spMk id="53" creationId="{8C51B8FD-5F5C-1394-1AEC-096FCD0D9BE0}"/>
          </ac:spMkLst>
        </pc:spChg>
        <pc:spChg chg="del mod">
          <ac:chgData name="松浦英宗" userId="9b03fd3a-662f-49ff-9af1-1b93cf7aab22" providerId="ADAL" clId="{56E9DFAE-DDAD-4FCA-8AED-56B2D15DB479}" dt="2026-02-18T13:43:54.555" v="22594" actId="478"/>
          <ac:spMkLst>
            <pc:docMk/>
            <pc:sldMk cId="1957398081" sldId="6148"/>
            <ac:spMk id="57" creationId="{CB8AC429-9344-754C-190D-AFBC9AFCFE79}"/>
          </ac:spMkLst>
        </pc:spChg>
        <pc:spChg chg="del mod">
          <ac:chgData name="松浦英宗" userId="9b03fd3a-662f-49ff-9af1-1b93cf7aab22" providerId="ADAL" clId="{56E9DFAE-DDAD-4FCA-8AED-56B2D15DB479}" dt="2026-02-18T13:43:54.555" v="22594" actId="478"/>
          <ac:spMkLst>
            <pc:docMk/>
            <pc:sldMk cId="1957398081" sldId="6148"/>
            <ac:spMk id="58" creationId="{EADD5307-DBBE-8E0A-06A1-54DFEA5D6D9B}"/>
          </ac:spMkLst>
        </pc:spChg>
        <pc:spChg chg="del mod">
          <ac:chgData name="松浦英宗" userId="9b03fd3a-662f-49ff-9af1-1b93cf7aab22" providerId="ADAL" clId="{56E9DFAE-DDAD-4FCA-8AED-56B2D15DB479}" dt="2026-02-18T13:43:54.555" v="22594" actId="478"/>
          <ac:spMkLst>
            <pc:docMk/>
            <pc:sldMk cId="1957398081" sldId="6148"/>
            <ac:spMk id="59" creationId="{4533801A-B4FB-BD25-48DE-8EB52A8F4C92}"/>
          </ac:spMkLst>
        </pc:spChg>
        <pc:grpChg chg="add mod">
          <ac:chgData name="松浦英宗" userId="9b03fd3a-662f-49ff-9af1-1b93cf7aab22" providerId="ADAL" clId="{56E9DFAE-DDAD-4FCA-8AED-56B2D15DB479}" dt="2026-02-18T13:30:13.448" v="22477" actId="164"/>
          <ac:grpSpMkLst>
            <pc:docMk/>
            <pc:sldMk cId="1957398081" sldId="6148"/>
            <ac:grpSpMk id="5" creationId="{23E01B29-28C9-7222-FA3F-CA9012C8B4A7}"/>
          </ac:grpSpMkLst>
        </pc:grpChg>
        <pc:grpChg chg="mod ord">
          <ac:chgData name="松浦英宗" userId="9b03fd3a-662f-49ff-9af1-1b93cf7aab22" providerId="ADAL" clId="{56E9DFAE-DDAD-4FCA-8AED-56B2D15DB479}" dt="2026-02-18T13:44:58.563" v="22657" actId="14100"/>
          <ac:grpSpMkLst>
            <pc:docMk/>
            <pc:sldMk cId="1957398081" sldId="6148"/>
            <ac:grpSpMk id="6" creationId="{1BFC8392-6ACB-5582-9B65-C231303B032A}"/>
          </ac:grpSpMkLst>
        </pc:grpChg>
        <pc:grpChg chg="mod ord">
          <ac:chgData name="松浦英宗" userId="9b03fd3a-662f-49ff-9af1-1b93cf7aab22" providerId="ADAL" clId="{56E9DFAE-DDAD-4FCA-8AED-56B2D15DB479}" dt="2026-02-18T13:44:58.563" v="22657" actId="14100"/>
          <ac:grpSpMkLst>
            <pc:docMk/>
            <pc:sldMk cId="1957398081" sldId="6148"/>
            <ac:grpSpMk id="7" creationId="{72B7065E-A7FC-0BA8-EDC8-C60A0462E353}"/>
          </ac:grpSpMkLst>
        </pc:grpChg>
        <pc:grpChg chg="add mod">
          <ac:chgData name="松浦英宗" userId="9b03fd3a-662f-49ff-9af1-1b93cf7aab22" providerId="ADAL" clId="{56E9DFAE-DDAD-4FCA-8AED-56B2D15DB479}" dt="2026-02-18T13:30:13.448" v="22477" actId="164"/>
          <ac:grpSpMkLst>
            <pc:docMk/>
            <pc:sldMk cId="1957398081" sldId="6148"/>
            <ac:grpSpMk id="10" creationId="{6FD34E15-DBD4-CFD7-FDBB-009B00F3240A}"/>
          </ac:grpSpMkLst>
        </pc:grpChg>
        <pc:grpChg chg="mod ord">
          <ac:chgData name="松浦英宗" userId="9b03fd3a-662f-49ff-9af1-1b93cf7aab22" providerId="ADAL" clId="{56E9DFAE-DDAD-4FCA-8AED-56B2D15DB479}" dt="2026-02-18T13:44:58.563" v="22657" actId="14100"/>
          <ac:grpSpMkLst>
            <pc:docMk/>
            <pc:sldMk cId="1957398081" sldId="6148"/>
            <ac:grpSpMk id="11" creationId="{30799437-40B3-B67A-C93A-87B315848E27}"/>
          </ac:grpSpMkLst>
        </pc:grpChg>
        <pc:grpChg chg="add mod">
          <ac:chgData name="松浦英宗" userId="9b03fd3a-662f-49ff-9af1-1b93cf7aab22" providerId="ADAL" clId="{56E9DFAE-DDAD-4FCA-8AED-56B2D15DB479}" dt="2026-02-18T13:30:13.448" v="22477" actId="164"/>
          <ac:grpSpMkLst>
            <pc:docMk/>
            <pc:sldMk cId="1957398081" sldId="6148"/>
            <ac:grpSpMk id="14" creationId="{C030603F-8123-7A89-12CF-CDC0C83323C7}"/>
          </ac:grpSpMkLst>
        </pc:grpChg>
        <pc:grpChg chg="mod ord">
          <ac:chgData name="松浦英宗" userId="9b03fd3a-662f-49ff-9af1-1b93cf7aab22" providerId="ADAL" clId="{56E9DFAE-DDAD-4FCA-8AED-56B2D15DB479}" dt="2026-02-18T13:44:58.563" v="22657" actId="14100"/>
          <ac:grpSpMkLst>
            <pc:docMk/>
            <pc:sldMk cId="1957398081" sldId="6148"/>
            <ac:grpSpMk id="17" creationId="{67E56CE0-906C-8C7A-1CDA-2FBAA650F77F}"/>
          </ac:grpSpMkLst>
        </pc:grpChg>
        <pc:grpChg chg="mod ord">
          <ac:chgData name="松浦英宗" userId="9b03fd3a-662f-49ff-9af1-1b93cf7aab22" providerId="ADAL" clId="{56E9DFAE-DDAD-4FCA-8AED-56B2D15DB479}" dt="2026-02-18T13:44:58.563" v="22657" actId="14100"/>
          <ac:grpSpMkLst>
            <pc:docMk/>
            <pc:sldMk cId="1957398081" sldId="6148"/>
            <ac:grpSpMk id="18" creationId="{6EFB6FB5-5776-845E-62F4-7D0250245411}"/>
          </ac:grpSpMkLst>
        </pc:grpChg>
        <pc:grpChg chg="mod ord">
          <ac:chgData name="松浦英宗" userId="9b03fd3a-662f-49ff-9af1-1b93cf7aab22" providerId="ADAL" clId="{56E9DFAE-DDAD-4FCA-8AED-56B2D15DB479}" dt="2026-02-18T13:44:58.563" v="22657" actId="14100"/>
          <ac:grpSpMkLst>
            <pc:docMk/>
            <pc:sldMk cId="1957398081" sldId="6148"/>
            <ac:grpSpMk id="19" creationId="{05A2EE19-85A6-D9C2-B663-97436C994384}"/>
          </ac:grpSpMkLst>
        </pc:grpChg>
        <pc:grpChg chg="add mod">
          <ac:chgData name="松浦英宗" userId="9b03fd3a-662f-49ff-9af1-1b93cf7aab22" providerId="ADAL" clId="{56E9DFAE-DDAD-4FCA-8AED-56B2D15DB479}" dt="2026-02-18T13:30:13.448" v="22477" actId="164"/>
          <ac:grpSpMkLst>
            <pc:docMk/>
            <pc:sldMk cId="1957398081" sldId="6148"/>
            <ac:grpSpMk id="22" creationId="{CB3B2497-DB52-6A99-1238-BADE1D2B6C52}"/>
          </ac:grpSpMkLst>
        </pc:grpChg>
        <pc:grpChg chg="add mod">
          <ac:chgData name="松浦英宗" userId="9b03fd3a-662f-49ff-9af1-1b93cf7aab22" providerId="ADAL" clId="{56E9DFAE-DDAD-4FCA-8AED-56B2D15DB479}" dt="2026-02-18T13:30:13.448" v="22477" actId="164"/>
          <ac:grpSpMkLst>
            <pc:docMk/>
            <pc:sldMk cId="1957398081" sldId="6148"/>
            <ac:grpSpMk id="25" creationId="{26BB7146-1A60-B62D-8AD4-D1A20CCBDA1B}"/>
          </ac:grpSpMkLst>
        </pc:grpChg>
        <pc:grpChg chg="add mod">
          <ac:chgData name="松浦英宗" userId="9b03fd3a-662f-49ff-9af1-1b93cf7aab22" providerId="ADAL" clId="{56E9DFAE-DDAD-4FCA-8AED-56B2D15DB479}" dt="2026-02-18T13:30:13.448" v="22477" actId="164"/>
          <ac:grpSpMkLst>
            <pc:docMk/>
            <pc:sldMk cId="1957398081" sldId="6148"/>
            <ac:grpSpMk id="28" creationId="{163BA29A-26B9-3B35-6152-E9F00E9A0789}"/>
          </ac:grpSpMkLst>
        </pc:grpChg>
        <pc:grpChg chg="add mod">
          <ac:chgData name="松浦英宗" userId="9b03fd3a-662f-49ff-9af1-1b93cf7aab22" providerId="ADAL" clId="{56E9DFAE-DDAD-4FCA-8AED-56B2D15DB479}" dt="2026-02-18T13:30:13.448" v="22477" actId="164"/>
          <ac:grpSpMkLst>
            <pc:docMk/>
            <pc:sldMk cId="1957398081" sldId="6148"/>
            <ac:grpSpMk id="33" creationId="{7B199924-D72D-1A20-3591-474F029AFA7C}"/>
          </ac:grpSpMkLst>
        </pc:grpChg>
        <pc:grpChg chg="add mod">
          <ac:chgData name="松浦英宗" userId="9b03fd3a-662f-49ff-9af1-1b93cf7aab22" providerId="ADAL" clId="{56E9DFAE-DDAD-4FCA-8AED-56B2D15DB479}" dt="2026-02-18T13:30:13.448" v="22477" actId="164"/>
          <ac:grpSpMkLst>
            <pc:docMk/>
            <pc:sldMk cId="1957398081" sldId="6148"/>
            <ac:grpSpMk id="34" creationId="{6418BC0F-C4DC-5EA8-5D81-74D8C17990BD}"/>
          </ac:grpSpMkLst>
        </pc:grpChg>
        <pc:grpChg chg="add mod ord">
          <ac:chgData name="松浦英宗" userId="9b03fd3a-662f-49ff-9af1-1b93cf7aab22" providerId="ADAL" clId="{56E9DFAE-DDAD-4FCA-8AED-56B2D15DB479}" dt="2026-02-18T13:30:45.336" v="22492" actId="14100"/>
          <ac:grpSpMkLst>
            <pc:docMk/>
            <pc:sldMk cId="1957398081" sldId="6148"/>
            <ac:grpSpMk id="35" creationId="{0AC276C7-A34F-88C6-4D6E-384088CBD096}"/>
          </ac:grpSpMkLst>
        </pc:grpChg>
        <pc:grpChg chg="mod ord">
          <ac:chgData name="松浦英宗" userId="9b03fd3a-662f-49ff-9af1-1b93cf7aab22" providerId="ADAL" clId="{56E9DFAE-DDAD-4FCA-8AED-56B2D15DB479}" dt="2026-02-18T13:44:58.563" v="22657" actId="14100"/>
          <ac:grpSpMkLst>
            <pc:docMk/>
            <pc:sldMk cId="1957398081" sldId="6148"/>
            <ac:grpSpMk id="40" creationId="{EB15C9B2-3C0D-285B-0AF7-11266F7AD7A5}"/>
          </ac:grpSpMkLst>
        </pc:grpChg>
        <pc:grpChg chg="mod ord">
          <ac:chgData name="松浦英宗" userId="9b03fd3a-662f-49ff-9af1-1b93cf7aab22" providerId="ADAL" clId="{56E9DFAE-DDAD-4FCA-8AED-56B2D15DB479}" dt="2026-02-18T13:44:58.563" v="22657" actId="14100"/>
          <ac:grpSpMkLst>
            <pc:docMk/>
            <pc:sldMk cId="1957398081" sldId="6148"/>
            <ac:grpSpMk id="46" creationId="{BAD1D80E-F106-4AA1-052A-DE20B627A48B}"/>
          </ac:grpSpMkLst>
        </pc:grpChg>
        <pc:picChg chg="mod">
          <ac:chgData name="松浦英宗" userId="9b03fd3a-662f-49ff-9af1-1b93cf7aab22" providerId="ADAL" clId="{56E9DFAE-DDAD-4FCA-8AED-56B2D15DB479}" dt="2026-02-18T13:31:06.578" v="22494" actId="1366"/>
          <ac:picMkLst>
            <pc:docMk/>
            <pc:sldMk cId="1957398081" sldId="6148"/>
            <ac:picMk id="2" creationId="{13CBE2A6-820D-EDF0-CE1C-4830B446141A}"/>
          </ac:picMkLst>
        </pc:picChg>
        <pc:picChg chg="mod">
          <ac:chgData name="松浦英宗" userId="9b03fd3a-662f-49ff-9af1-1b93cf7aab22" providerId="ADAL" clId="{56E9DFAE-DDAD-4FCA-8AED-56B2D15DB479}" dt="2026-02-18T13:31:06.578" v="22494" actId="1366"/>
          <ac:picMkLst>
            <pc:docMk/>
            <pc:sldMk cId="1957398081" sldId="6148"/>
            <ac:picMk id="15" creationId="{B753335F-9966-E2AE-3D07-7F386396A689}"/>
          </ac:picMkLst>
        </pc:picChg>
        <pc:picChg chg="mod">
          <ac:chgData name="松浦英宗" userId="9b03fd3a-662f-49ff-9af1-1b93cf7aab22" providerId="ADAL" clId="{56E9DFAE-DDAD-4FCA-8AED-56B2D15DB479}" dt="2026-02-18T13:31:06.578" v="22494" actId="1366"/>
          <ac:picMkLst>
            <pc:docMk/>
            <pc:sldMk cId="1957398081" sldId="6148"/>
            <ac:picMk id="29" creationId="{74AB9092-187E-18E8-827D-2D4C5F5D7BAE}"/>
          </ac:picMkLst>
        </pc:picChg>
        <pc:picChg chg="mod">
          <ac:chgData name="松浦英宗" userId="9b03fd3a-662f-49ff-9af1-1b93cf7aab22" providerId="ADAL" clId="{56E9DFAE-DDAD-4FCA-8AED-56B2D15DB479}" dt="2026-02-18T13:31:06.578" v="22494" actId="1366"/>
          <ac:picMkLst>
            <pc:docMk/>
            <pc:sldMk cId="1957398081" sldId="6148"/>
            <ac:picMk id="30" creationId="{EE5E4F38-8A26-0B90-C471-12023840BA86}"/>
          </ac:picMkLst>
        </pc:picChg>
        <pc:picChg chg="mod">
          <ac:chgData name="松浦英宗" userId="9b03fd3a-662f-49ff-9af1-1b93cf7aab22" providerId="ADAL" clId="{56E9DFAE-DDAD-4FCA-8AED-56B2D15DB479}" dt="2026-02-18T13:31:06.578" v="22494" actId="1366"/>
          <ac:picMkLst>
            <pc:docMk/>
            <pc:sldMk cId="1957398081" sldId="6148"/>
            <ac:picMk id="31" creationId="{45403C99-4710-4E29-BF17-EA99587D221A}"/>
          </ac:picMkLst>
        </pc:picChg>
        <pc:picChg chg="mod">
          <ac:chgData name="松浦英宗" userId="9b03fd3a-662f-49ff-9af1-1b93cf7aab22" providerId="ADAL" clId="{56E9DFAE-DDAD-4FCA-8AED-56B2D15DB479}" dt="2026-02-18T13:31:06.578" v="22494" actId="1366"/>
          <ac:picMkLst>
            <pc:docMk/>
            <pc:sldMk cId="1957398081" sldId="6148"/>
            <ac:picMk id="32" creationId="{EB3A88B6-AFA0-63C8-D06C-3E34107F9D77}"/>
          </ac:picMkLst>
        </pc:picChg>
        <pc:picChg chg="mod">
          <ac:chgData name="松浦英宗" userId="9b03fd3a-662f-49ff-9af1-1b93cf7aab22" providerId="ADAL" clId="{56E9DFAE-DDAD-4FCA-8AED-56B2D15DB479}" dt="2026-02-18T13:31:06.578" v="22494" actId="1366"/>
          <ac:picMkLst>
            <pc:docMk/>
            <pc:sldMk cId="1957398081" sldId="6148"/>
            <ac:picMk id="52" creationId="{05384D31-301E-118D-A3C3-26B4138BC176}"/>
          </ac:picMkLst>
        </pc:picChg>
        <pc:picChg chg="mod">
          <ac:chgData name="松浦英宗" userId="9b03fd3a-662f-49ff-9af1-1b93cf7aab22" providerId="ADAL" clId="{56E9DFAE-DDAD-4FCA-8AED-56B2D15DB479}" dt="2026-02-18T13:31:06.578" v="22494" actId="1366"/>
          <ac:picMkLst>
            <pc:docMk/>
            <pc:sldMk cId="1957398081" sldId="6148"/>
            <ac:picMk id="54" creationId="{AAD3EE6D-E2C0-6910-2D9C-C87043A9DDDB}"/>
          </ac:picMkLst>
        </pc:picChg>
      </pc:sldChg>
      <pc:sldChg chg="addSp delSp modSp add del mod">
        <pc:chgData name="松浦英宗" userId="9b03fd3a-662f-49ff-9af1-1b93cf7aab22" providerId="ADAL" clId="{56E9DFAE-DDAD-4FCA-8AED-56B2D15DB479}" dt="2026-02-19T00:12:05.695" v="23772" actId="47"/>
        <pc:sldMkLst>
          <pc:docMk/>
          <pc:sldMk cId="2836774446" sldId="6149"/>
        </pc:sldMkLst>
        <pc:spChg chg="mod topLvl">
          <ac:chgData name="松浦英宗" userId="9b03fd3a-662f-49ff-9af1-1b93cf7aab22" providerId="ADAL" clId="{56E9DFAE-DDAD-4FCA-8AED-56B2D15DB479}" dt="2026-02-18T13:53:35.114" v="22768" actId="164"/>
          <ac:spMkLst>
            <pc:docMk/>
            <pc:sldMk cId="2836774446" sldId="6149"/>
            <ac:spMk id="3" creationId="{14C25E65-BFD1-2D78-1504-97C6906246C3}"/>
          </ac:spMkLst>
        </pc:spChg>
        <pc:spChg chg="mod topLvl">
          <ac:chgData name="松浦英宗" userId="9b03fd3a-662f-49ff-9af1-1b93cf7aab22" providerId="ADAL" clId="{56E9DFAE-DDAD-4FCA-8AED-56B2D15DB479}" dt="2026-02-18T13:53:35.114" v="22768" actId="164"/>
          <ac:spMkLst>
            <pc:docMk/>
            <pc:sldMk cId="2836774446" sldId="6149"/>
            <ac:spMk id="4" creationId="{B0CCA87B-D392-A87E-8B99-F128CE32F84B}"/>
          </ac:spMkLst>
        </pc:spChg>
        <pc:spChg chg="mod topLvl">
          <ac:chgData name="松浦英宗" userId="9b03fd3a-662f-49ff-9af1-1b93cf7aab22" providerId="ADAL" clId="{56E9DFAE-DDAD-4FCA-8AED-56B2D15DB479}" dt="2026-02-18T13:53:42.102" v="22769" actId="14100"/>
          <ac:spMkLst>
            <pc:docMk/>
            <pc:sldMk cId="2836774446" sldId="6149"/>
            <ac:spMk id="5" creationId="{63EE4D2E-BB21-D4B3-1018-7A76BD3EFCF9}"/>
          </ac:spMkLst>
        </pc:spChg>
        <pc:spChg chg="mod topLvl">
          <ac:chgData name="松浦英宗" userId="9b03fd3a-662f-49ff-9af1-1b93cf7aab22" providerId="ADAL" clId="{56E9DFAE-DDAD-4FCA-8AED-56B2D15DB479}" dt="2026-02-18T13:53:35.114" v="22768" actId="164"/>
          <ac:spMkLst>
            <pc:docMk/>
            <pc:sldMk cId="2836774446" sldId="6149"/>
            <ac:spMk id="9" creationId="{850E49D8-4A18-CE43-A78F-5A974CC517E9}"/>
          </ac:spMkLst>
        </pc:spChg>
        <pc:spChg chg="mod topLvl">
          <ac:chgData name="松浦英宗" userId="9b03fd3a-662f-49ff-9af1-1b93cf7aab22" providerId="ADAL" clId="{56E9DFAE-DDAD-4FCA-8AED-56B2D15DB479}" dt="2026-02-18T13:53:42.102" v="22769" actId="14100"/>
          <ac:spMkLst>
            <pc:docMk/>
            <pc:sldMk cId="2836774446" sldId="6149"/>
            <ac:spMk id="10" creationId="{AC449B05-D9B2-E289-FEED-2FDB25E2E9A8}"/>
          </ac:spMkLst>
        </pc:spChg>
        <pc:spChg chg="mod topLvl">
          <ac:chgData name="松浦英宗" userId="9b03fd3a-662f-49ff-9af1-1b93cf7aab22" providerId="ADAL" clId="{56E9DFAE-DDAD-4FCA-8AED-56B2D15DB479}" dt="2026-02-18T13:53:35.114" v="22768" actId="164"/>
          <ac:spMkLst>
            <pc:docMk/>
            <pc:sldMk cId="2836774446" sldId="6149"/>
            <ac:spMk id="12" creationId="{5DB3DE36-9421-168D-D7F5-3E66FE0CF95B}"/>
          </ac:spMkLst>
        </pc:spChg>
        <pc:spChg chg="mod topLvl">
          <ac:chgData name="松浦英宗" userId="9b03fd3a-662f-49ff-9af1-1b93cf7aab22" providerId="ADAL" clId="{56E9DFAE-DDAD-4FCA-8AED-56B2D15DB479}" dt="2026-02-18T13:53:35.114" v="22768" actId="164"/>
          <ac:spMkLst>
            <pc:docMk/>
            <pc:sldMk cId="2836774446" sldId="6149"/>
            <ac:spMk id="13" creationId="{0E3EF070-0597-C152-07F1-F1B4F84A6486}"/>
          </ac:spMkLst>
        </pc:spChg>
        <pc:spChg chg="mod topLvl">
          <ac:chgData name="松浦英宗" userId="9b03fd3a-662f-49ff-9af1-1b93cf7aab22" providerId="ADAL" clId="{56E9DFAE-DDAD-4FCA-8AED-56B2D15DB479}" dt="2026-02-18T13:53:42.102" v="22769" actId="14100"/>
          <ac:spMkLst>
            <pc:docMk/>
            <pc:sldMk cId="2836774446" sldId="6149"/>
            <ac:spMk id="14" creationId="{F5B3CCF6-FB72-FA77-2576-DD53B3C2C1F9}"/>
          </ac:spMkLst>
        </pc:spChg>
        <pc:spChg chg="mod">
          <ac:chgData name="松浦英宗" userId="9b03fd3a-662f-49ff-9af1-1b93cf7aab22" providerId="ADAL" clId="{56E9DFAE-DDAD-4FCA-8AED-56B2D15DB479}" dt="2026-02-18T13:50:46.547" v="22725" actId="207"/>
          <ac:spMkLst>
            <pc:docMk/>
            <pc:sldMk cId="2836774446" sldId="6149"/>
            <ac:spMk id="16" creationId="{AB334630-00FA-064D-11C5-A8E77D3E2EE0}"/>
          </ac:spMkLst>
        </pc:spChg>
        <pc:spChg chg="add mod ord">
          <ac:chgData name="松浦英宗" userId="9b03fd3a-662f-49ff-9af1-1b93cf7aab22" providerId="ADAL" clId="{56E9DFAE-DDAD-4FCA-8AED-56B2D15DB479}" dt="2026-02-18T13:50:41.408" v="22724" actId="167"/>
          <ac:spMkLst>
            <pc:docMk/>
            <pc:sldMk cId="2836774446" sldId="6149"/>
            <ac:spMk id="22" creationId="{EF48E158-B78D-B3D2-7781-0464B95590A3}"/>
          </ac:spMkLst>
        </pc:spChg>
        <pc:spChg chg="mod topLvl">
          <ac:chgData name="松浦英宗" userId="9b03fd3a-662f-49ff-9af1-1b93cf7aab22" providerId="ADAL" clId="{56E9DFAE-DDAD-4FCA-8AED-56B2D15DB479}" dt="2026-02-18T13:53:35.114" v="22768" actId="164"/>
          <ac:spMkLst>
            <pc:docMk/>
            <pc:sldMk cId="2836774446" sldId="6149"/>
            <ac:spMk id="27" creationId="{0475A832-15BD-9244-562A-0B31C15B4014}"/>
          </ac:spMkLst>
        </pc:spChg>
        <pc:spChg chg="mod topLvl">
          <ac:chgData name="松浦英宗" userId="9b03fd3a-662f-49ff-9af1-1b93cf7aab22" providerId="ADAL" clId="{56E9DFAE-DDAD-4FCA-8AED-56B2D15DB479}" dt="2026-02-18T13:53:42.102" v="22769" actId="14100"/>
          <ac:spMkLst>
            <pc:docMk/>
            <pc:sldMk cId="2836774446" sldId="6149"/>
            <ac:spMk id="28" creationId="{89B09F94-A708-1B03-7725-E448524F4F8B}"/>
          </ac:spMkLst>
        </pc:spChg>
        <pc:grpChg chg="add mod">
          <ac:chgData name="松浦英宗" userId="9b03fd3a-662f-49ff-9af1-1b93cf7aab22" providerId="ADAL" clId="{56E9DFAE-DDAD-4FCA-8AED-56B2D15DB479}" dt="2026-02-18T13:53:30.625" v="22767" actId="14100"/>
          <ac:grpSpMkLst>
            <pc:docMk/>
            <pc:sldMk cId="2836774446" sldId="6149"/>
            <ac:grpSpMk id="24" creationId="{7BE3C41C-C766-EEA1-B967-80450DF27CF0}"/>
          </ac:grpSpMkLst>
        </pc:grpChg>
        <pc:grpChg chg="mod">
          <ac:chgData name="松浦英宗" userId="9b03fd3a-662f-49ff-9af1-1b93cf7aab22" providerId="ADAL" clId="{56E9DFAE-DDAD-4FCA-8AED-56B2D15DB479}" dt="2026-02-18T13:53:53.653" v="22772" actId="14100"/>
          <ac:grpSpMkLst>
            <pc:docMk/>
            <pc:sldMk cId="2836774446" sldId="6149"/>
            <ac:grpSpMk id="25" creationId="{4C3A66BA-6170-B82E-63CC-BFB2C13940EC}"/>
          </ac:grpSpMkLst>
        </pc:grpChg>
        <pc:picChg chg="mod">
          <ac:chgData name="松浦英宗" userId="9b03fd3a-662f-49ff-9af1-1b93cf7aab22" providerId="ADAL" clId="{56E9DFAE-DDAD-4FCA-8AED-56B2D15DB479}" dt="2026-02-18T13:52:10.994" v="22759" actId="14100"/>
          <ac:picMkLst>
            <pc:docMk/>
            <pc:sldMk cId="2836774446" sldId="6149"/>
            <ac:picMk id="34" creationId="{AF8B281A-9616-4D00-3D75-AB2E54B6F972}"/>
          </ac:picMkLst>
        </pc:picChg>
        <pc:picChg chg="mod">
          <ac:chgData name="松浦英宗" userId="9b03fd3a-662f-49ff-9af1-1b93cf7aab22" providerId="ADAL" clId="{56E9DFAE-DDAD-4FCA-8AED-56B2D15DB479}" dt="2026-02-18T13:52:10.994" v="22759" actId="14100"/>
          <ac:picMkLst>
            <pc:docMk/>
            <pc:sldMk cId="2836774446" sldId="6149"/>
            <ac:picMk id="35" creationId="{38DD0B7B-6D75-A88C-9A46-1355765BC383}"/>
          </ac:picMkLst>
        </pc:picChg>
        <pc:picChg chg="mod">
          <ac:chgData name="松浦英宗" userId="9b03fd3a-662f-49ff-9af1-1b93cf7aab22" providerId="ADAL" clId="{56E9DFAE-DDAD-4FCA-8AED-56B2D15DB479}" dt="2026-02-18T13:52:10.994" v="22759" actId="14100"/>
          <ac:picMkLst>
            <pc:docMk/>
            <pc:sldMk cId="2836774446" sldId="6149"/>
            <ac:picMk id="36" creationId="{0E09CE53-7D75-6BD8-0855-4DBFB068702E}"/>
          </ac:picMkLst>
        </pc:picChg>
        <pc:picChg chg="mod">
          <ac:chgData name="松浦英宗" userId="9b03fd3a-662f-49ff-9af1-1b93cf7aab22" providerId="ADAL" clId="{56E9DFAE-DDAD-4FCA-8AED-56B2D15DB479}" dt="2026-02-18T13:52:10.994" v="22759" actId="14100"/>
          <ac:picMkLst>
            <pc:docMk/>
            <pc:sldMk cId="2836774446" sldId="6149"/>
            <ac:picMk id="37" creationId="{BB7F07AF-2739-A8A0-2522-E50DEC1FDAFA}"/>
          </ac:picMkLst>
        </pc:picChg>
        <pc:cxnChg chg="add mod">
          <ac:chgData name="松浦英宗" userId="9b03fd3a-662f-49ff-9af1-1b93cf7aab22" providerId="ADAL" clId="{56E9DFAE-DDAD-4FCA-8AED-56B2D15DB479}" dt="2026-02-18T13:53:18.617" v="22766" actId="208"/>
          <ac:cxnSpMkLst>
            <pc:docMk/>
            <pc:sldMk cId="2836774446" sldId="6149"/>
            <ac:cxnSpMk id="15" creationId="{95D4CA05-B85F-5458-C273-85973F385D43}"/>
          </ac:cxnSpMkLst>
        </pc:cxnChg>
        <pc:cxnChg chg="add mod">
          <ac:chgData name="松浦英宗" userId="9b03fd3a-662f-49ff-9af1-1b93cf7aab22" providerId="ADAL" clId="{56E9DFAE-DDAD-4FCA-8AED-56B2D15DB479}" dt="2026-02-18T13:53:18.617" v="22766" actId="208"/>
          <ac:cxnSpMkLst>
            <pc:docMk/>
            <pc:sldMk cId="2836774446" sldId="6149"/>
            <ac:cxnSpMk id="19" creationId="{661D307E-B3E8-DC44-6572-306E524E0439}"/>
          </ac:cxnSpMkLst>
        </pc:cxnChg>
        <pc:cxnChg chg="add mod">
          <ac:chgData name="松浦英宗" userId="9b03fd3a-662f-49ff-9af1-1b93cf7aab22" providerId="ADAL" clId="{56E9DFAE-DDAD-4FCA-8AED-56B2D15DB479}" dt="2026-02-18T13:53:18.617" v="22766" actId="208"/>
          <ac:cxnSpMkLst>
            <pc:docMk/>
            <pc:sldMk cId="2836774446" sldId="6149"/>
            <ac:cxnSpMk id="20" creationId="{9CFF9E93-582F-3C25-38A3-90132C079A41}"/>
          </ac:cxnSpMkLst>
        </pc:cxnChg>
        <pc:cxnChg chg="add mod">
          <ac:chgData name="松浦英宗" userId="9b03fd3a-662f-49ff-9af1-1b93cf7aab22" providerId="ADAL" clId="{56E9DFAE-DDAD-4FCA-8AED-56B2D15DB479}" dt="2026-02-18T13:53:18.617" v="22766" actId="208"/>
          <ac:cxnSpMkLst>
            <pc:docMk/>
            <pc:sldMk cId="2836774446" sldId="6149"/>
            <ac:cxnSpMk id="21" creationId="{893E225B-5A8F-B8DE-97EB-718929488B5F}"/>
          </ac:cxnSpMkLst>
        </pc:cxnChg>
      </pc:sldChg>
      <pc:sldChg chg="modSp add del mod">
        <pc:chgData name="松浦英宗" userId="9b03fd3a-662f-49ff-9af1-1b93cf7aab22" providerId="ADAL" clId="{56E9DFAE-DDAD-4FCA-8AED-56B2D15DB479}" dt="2026-02-19T00:12:05.695" v="23772" actId="47"/>
        <pc:sldMkLst>
          <pc:docMk/>
          <pc:sldMk cId="4287305124" sldId="6150"/>
        </pc:sldMkLst>
        <pc:picChg chg="mod">
          <ac:chgData name="松浦英宗" userId="9b03fd3a-662f-49ff-9af1-1b93cf7aab22" providerId="ADAL" clId="{56E9DFAE-DDAD-4FCA-8AED-56B2D15DB479}" dt="2026-02-18T13:57:50.543" v="22780" actId="1076"/>
          <ac:picMkLst>
            <pc:docMk/>
            <pc:sldMk cId="4287305124" sldId="6150"/>
            <ac:picMk id="6" creationId="{55F6DAB9-157A-C814-6DCD-2243C4391388}"/>
          </ac:picMkLst>
        </pc:picChg>
        <pc:picChg chg="mod">
          <ac:chgData name="松浦英宗" userId="9b03fd3a-662f-49ff-9af1-1b93cf7aab22" providerId="ADAL" clId="{56E9DFAE-DDAD-4FCA-8AED-56B2D15DB479}" dt="2026-02-18T13:57:50.543" v="22780" actId="1076"/>
          <ac:picMkLst>
            <pc:docMk/>
            <pc:sldMk cId="4287305124" sldId="6150"/>
            <ac:picMk id="7" creationId="{1B4E968C-B13C-C3EB-1B93-BCC9163E1075}"/>
          </ac:picMkLst>
        </pc:picChg>
      </pc:sldChg>
      <pc:sldChg chg="addSp delSp modSp add del mod">
        <pc:chgData name="松浦英宗" userId="9b03fd3a-662f-49ff-9af1-1b93cf7aab22" providerId="ADAL" clId="{56E9DFAE-DDAD-4FCA-8AED-56B2D15DB479}" dt="2026-02-19T00:12:05.695" v="23772" actId="47"/>
        <pc:sldMkLst>
          <pc:docMk/>
          <pc:sldMk cId="4000718990" sldId="6151"/>
        </pc:sldMkLst>
        <pc:spChg chg="add del mod">
          <ac:chgData name="松浦英宗" userId="9b03fd3a-662f-49ff-9af1-1b93cf7aab22" providerId="ADAL" clId="{56E9DFAE-DDAD-4FCA-8AED-56B2D15DB479}" dt="2026-02-18T14:01:36.982" v="22834" actId="478"/>
          <ac:spMkLst>
            <pc:docMk/>
            <pc:sldMk cId="4000718990" sldId="6151"/>
            <ac:spMk id="6" creationId="{CF6350CB-8957-9732-8EBF-D6C566F6BEF6}"/>
          </ac:spMkLst>
        </pc:spChg>
        <pc:spChg chg="add del mod">
          <ac:chgData name="松浦英宗" userId="9b03fd3a-662f-49ff-9af1-1b93cf7aab22" providerId="ADAL" clId="{56E9DFAE-DDAD-4FCA-8AED-56B2D15DB479}" dt="2026-02-18T14:01:36.982" v="22834" actId="478"/>
          <ac:spMkLst>
            <pc:docMk/>
            <pc:sldMk cId="4000718990" sldId="6151"/>
            <ac:spMk id="8" creationId="{776E0014-D075-5994-CCF5-6AA8A1AFB148}"/>
          </ac:spMkLst>
        </pc:spChg>
        <pc:spChg chg="mod">
          <ac:chgData name="松浦英宗" userId="9b03fd3a-662f-49ff-9af1-1b93cf7aab22" providerId="ADAL" clId="{56E9DFAE-DDAD-4FCA-8AED-56B2D15DB479}" dt="2026-02-18T14:01:48.895" v="22840" actId="403"/>
          <ac:spMkLst>
            <pc:docMk/>
            <pc:sldMk cId="4000718990" sldId="6151"/>
            <ac:spMk id="10" creationId="{FF237574-23E2-EAAB-045A-A72AB9145E7E}"/>
          </ac:spMkLst>
        </pc:spChg>
        <pc:spChg chg="mod">
          <ac:chgData name="松浦英宗" userId="9b03fd3a-662f-49ff-9af1-1b93cf7aab22" providerId="ADAL" clId="{56E9DFAE-DDAD-4FCA-8AED-56B2D15DB479}" dt="2026-02-18T14:01:48.895" v="22840" actId="403"/>
          <ac:spMkLst>
            <pc:docMk/>
            <pc:sldMk cId="4000718990" sldId="6151"/>
            <ac:spMk id="11" creationId="{BAE8AD64-41A5-A878-EFBC-0F0141887EAC}"/>
          </ac:spMkLst>
        </pc:spChg>
        <pc:grpChg chg="add mod">
          <ac:chgData name="松浦英宗" userId="9b03fd3a-662f-49ff-9af1-1b93cf7aab22" providerId="ADAL" clId="{56E9DFAE-DDAD-4FCA-8AED-56B2D15DB479}" dt="2026-02-18T14:01:59.273" v="22845" actId="1076"/>
          <ac:grpSpMkLst>
            <pc:docMk/>
            <pc:sldMk cId="4000718990" sldId="6151"/>
            <ac:grpSpMk id="9" creationId="{88DF1A04-43EC-13DD-610E-27F08FD40A47}"/>
          </ac:grpSpMkLst>
        </pc:grpChg>
      </pc:sldChg>
      <pc:sldChg chg="addSp delSp modSp add del mod">
        <pc:chgData name="松浦英宗" userId="9b03fd3a-662f-49ff-9af1-1b93cf7aab22" providerId="ADAL" clId="{56E9DFAE-DDAD-4FCA-8AED-56B2D15DB479}" dt="2026-02-19T00:12:05.695" v="23772" actId="47"/>
        <pc:sldMkLst>
          <pc:docMk/>
          <pc:sldMk cId="1644002843" sldId="6152"/>
        </pc:sldMkLst>
        <pc:picChg chg="del mod modCrop">
          <ac:chgData name="松浦英宗" userId="9b03fd3a-662f-49ff-9af1-1b93cf7aab22" providerId="ADAL" clId="{56E9DFAE-DDAD-4FCA-8AED-56B2D15DB479}" dt="2026-02-18T14:07:16.756" v="23158" actId="478"/>
          <ac:picMkLst>
            <pc:docMk/>
            <pc:sldMk cId="1644002843" sldId="6152"/>
            <ac:picMk id="5" creationId="{5FE0A20E-990A-F889-638F-5929F54E9CDD}"/>
          </ac:picMkLst>
        </pc:picChg>
        <pc:picChg chg="add mod">
          <ac:chgData name="松浦英宗" userId="9b03fd3a-662f-49ff-9af1-1b93cf7aab22" providerId="ADAL" clId="{56E9DFAE-DDAD-4FCA-8AED-56B2D15DB479}" dt="2026-02-18T14:07:56.047" v="23189" actId="1076"/>
          <ac:picMkLst>
            <pc:docMk/>
            <pc:sldMk cId="1644002843" sldId="6152"/>
            <ac:picMk id="6" creationId="{FA23E625-7DFC-6C1E-7214-110EC80A23A2}"/>
          </ac:picMkLst>
        </pc:picChg>
      </pc:sldChg>
      <pc:sldChg chg="addSp modSp add del mod">
        <pc:chgData name="松浦英宗" userId="9b03fd3a-662f-49ff-9af1-1b93cf7aab22" providerId="ADAL" clId="{56E9DFAE-DDAD-4FCA-8AED-56B2D15DB479}" dt="2026-02-18T14:05:23.051" v="23152" actId="47"/>
        <pc:sldMkLst>
          <pc:docMk/>
          <pc:sldMk cId="3491496688" sldId="6152"/>
        </pc:sldMkLst>
        <pc:spChg chg="ord">
          <ac:chgData name="松浦英宗" userId="9b03fd3a-662f-49ff-9af1-1b93cf7aab22" providerId="ADAL" clId="{56E9DFAE-DDAD-4FCA-8AED-56B2D15DB479}" dt="2026-02-18T14:03:39.278" v="22923" actId="166"/>
          <ac:spMkLst>
            <pc:docMk/>
            <pc:sldMk cId="3491496688" sldId="6152"/>
            <ac:spMk id="2" creationId="{BD3D88EC-B8B4-874D-1313-3A400C2346AE}"/>
          </ac:spMkLst>
        </pc:spChg>
        <pc:spChg chg="ord">
          <ac:chgData name="松浦英宗" userId="9b03fd3a-662f-49ff-9af1-1b93cf7aab22" providerId="ADAL" clId="{56E9DFAE-DDAD-4FCA-8AED-56B2D15DB479}" dt="2026-02-18T14:03:39.278" v="22923" actId="166"/>
          <ac:spMkLst>
            <pc:docMk/>
            <pc:sldMk cId="3491496688" sldId="6152"/>
            <ac:spMk id="3" creationId="{81082458-9361-55E5-1B8F-E99D4CEFA87E}"/>
          </ac:spMkLst>
        </pc:spChg>
        <pc:spChg chg="ord">
          <ac:chgData name="松浦英宗" userId="9b03fd3a-662f-49ff-9af1-1b93cf7aab22" providerId="ADAL" clId="{56E9DFAE-DDAD-4FCA-8AED-56B2D15DB479}" dt="2026-02-18T14:03:39.278" v="22923" actId="166"/>
          <ac:spMkLst>
            <pc:docMk/>
            <pc:sldMk cId="3491496688" sldId="6152"/>
            <ac:spMk id="4" creationId="{8F09B83D-84BE-A4D5-0308-19A3AC163116}"/>
          </ac:spMkLst>
        </pc:spChg>
        <pc:spChg chg="add mod ord">
          <ac:chgData name="松浦英宗" userId="9b03fd3a-662f-49ff-9af1-1b93cf7aab22" providerId="ADAL" clId="{56E9DFAE-DDAD-4FCA-8AED-56B2D15DB479}" dt="2026-02-18T14:05:17.932" v="23151" actId="1076"/>
          <ac:spMkLst>
            <pc:docMk/>
            <pc:sldMk cId="3491496688" sldId="6152"/>
            <ac:spMk id="6" creationId="{3B4B8646-EE69-5E95-5722-F33F9E756D3F}"/>
          </ac:spMkLst>
        </pc:spChg>
        <pc:picChg chg="mod modCrop">
          <ac:chgData name="松浦英宗" userId="9b03fd3a-662f-49ff-9af1-1b93cf7aab22" providerId="ADAL" clId="{56E9DFAE-DDAD-4FCA-8AED-56B2D15DB479}" dt="2026-02-18T14:05:16.292" v="23150" actId="14100"/>
          <ac:picMkLst>
            <pc:docMk/>
            <pc:sldMk cId="3491496688" sldId="6152"/>
            <ac:picMk id="5" creationId="{903B5297-51AE-2156-417B-18F835645F2B}"/>
          </ac:picMkLst>
        </pc:picChg>
      </pc:sldChg>
      <pc:sldChg chg="addSp delSp modSp add del mod">
        <pc:chgData name="松浦英宗" userId="9b03fd3a-662f-49ff-9af1-1b93cf7aab22" providerId="ADAL" clId="{56E9DFAE-DDAD-4FCA-8AED-56B2D15DB479}" dt="2026-02-19T00:12:05.695" v="23772" actId="47"/>
        <pc:sldMkLst>
          <pc:docMk/>
          <pc:sldMk cId="880075273" sldId="6153"/>
        </pc:sldMkLst>
        <pc:spChg chg="mod topLvl">
          <ac:chgData name="松浦英宗" userId="9b03fd3a-662f-49ff-9af1-1b93cf7aab22" providerId="ADAL" clId="{56E9DFAE-DDAD-4FCA-8AED-56B2D15DB479}" dt="2026-02-18T14:14:06.129" v="23307" actId="164"/>
          <ac:spMkLst>
            <pc:docMk/>
            <pc:sldMk cId="880075273" sldId="6153"/>
            <ac:spMk id="3" creationId="{DF2A02EC-4835-21CE-5A86-41BB26F4BA63}"/>
          </ac:spMkLst>
        </pc:spChg>
        <pc:spChg chg="mod topLvl">
          <ac:chgData name="松浦英宗" userId="9b03fd3a-662f-49ff-9af1-1b93cf7aab22" providerId="ADAL" clId="{56E9DFAE-DDAD-4FCA-8AED-56B2D15DB479}" dt="2026-02-18T14:14:06.129" v="23307" actId="164"/>
          <ac:spMkLst>
            <pc:docMk/>
            <pc:sldMk cId="880075273" sldId="6153"/>
            <ac:spMk id="4" creationId="{AA39E55B-B21E-5FC3-174D-AC2AE4709FC0}"/>
          </ac:spMkLst>
        </pc:spChg>
        <pc:spChg chg="mod topLvl">
          <ac:chgData name="松浦英宗" userId="9b03fd3a-662f-49ff-9af1-1b93cf7aab22" providerId="ADAL" clId="{56E9DFAE-DDAD-4FCA-8AED-56B2D15DB479}" dt="2026-02-18T14:14:06.129" v="23307" actId="164"/>
          <ac:spMkLst>
            <pc:docMk/>
            <pc:sldMk cId="880075273" sldId="6153"/>
            <ac:spMk id="5" creationId="{31E07DF7-C84E-AAD1-1B22-F47182AF89C9}"/>
          </ac:spMkLst>
        </pc:spChg>
        <pc:spChg chg="mod topLvl">
          <ac:chgData name="松浦英宗" userId="9b03fd3a-662f-49ff-9af1-1b93cf7aab22" providerId="ADAL" clId="{56E9DFAE-DDAD-4FCA-8AED-56B2D15DB479}" dt="2026-02-18T14:14:09.151" v="23308" actId="164"/>
          <ac:spMkLst>
            <pc:docMk/>
            <pc:sldMk cId="880075273" sldId="6153"/>
            <ac:spMk id="8" creationId="{68D17E3F-F63B-7DC6-9665-C8CF0437A07A}"/>
          </ac:spMkLst>
        </pc:spChg>
        <pc:spChg chg="mod topLvl">
          <ac:chgData name="松浦英宗" userId="9b03fd3a-662f-49ff-9af1-1b93cf7aab22" providerId="ADAL" clId="{56E9DFAE-DDAD-4FCA-8AED-56B2D15DB479}" dt="2026-02-18T14:14:09.151" v="23308" actId="164"/>
          <ac:spMkLst>
            <pc:docMk/>
            <pc:sldMk cId="880075273" sldId="6153"/>
            <ac:spMk id="9" creationId="{11754F00-354F-5DB2-9C03-6745F01B3102}"/>
          </ac:spMkLst>
        </pc:spChg>
        <pc:spChg chg="mod topLvl">
          <ac:chgData name="松浦英宗" userId="9b03fd3a-662f-49ff-9af1-1b93cf7aab22" providerId="ADAL" clId="{56E9DFAE-DDAD-4FCA-8AED-56B2D15DB479}" dt="2026-02-18T14:14:09.151" v="23308" actId="164"/>
          <ac:spMkLst>
            <pc:docMk/>
            <pc:sldMk cId="880075273" sldId="6153"/>
            <ac:spMk id="10" creationId="{F5D306B0-DBF4-A93F-C445-1E0B19796EC9}"/>
          </ac:spMkLst>
        </pc:spChg>
        <pc:spChg chg="add del mod ord">
          <ac:chgData name="松浦英宗" userId="9b03fd3a-662f-49ff-9af1-1b93cf7aab22" providerId="ADAL" clId="{56E9DFAE-DDAD-4FCA-8AED-56B2D15DB479}" dt="2026-02-18T14:12:32.466" v="23225" actId="478"/>
          <ac:spMkLst>
            <pc:docMk/>
            <pc:sldMk cId="880075273" sldId="6153"/>
            <ac:spMk id="12" creationId="{AE115C62-7ACD-95BB-7370-1B34ECC14CBA}"/>
          </ac:spMkLst>
        </pc:spChg>
        <pc:spChg chg="add mod ord">
          <ac:chgData name="松浦英宗" userId="9b03fd3a-662f-49ff-9af1-1b93cf7aab22" providerId="ADAL" clId="{56E9DFAE-DDAD-4FCA-8AED-56B2D15DB479}" dt="2026-02-18T14:14:34.026" v="23313" actId="207"/>
          <ac:spMkLst>
            <pc:docMk/>
            <pc:sldMk cId="880075273" sldId="6153"/>
            <ac:spMk id="13" creationId="{12057836-F854-990F-4D7F-6ED4637BA2D3}"/>
          </ac:spMkLst>
        </pc:spChg>
        <pc:spChg chg="add mod">
          <ac:chgData name="松浦英宗" userId="9b03fd3a-662f-49ff-9af1-1b93cf7aab22" providerId="ADAL" clId="{56E9DFAE-DDAD-4FCA-8AED-56B2D15DB479}" dt="2026-02-18T14:14:13.282" v="23310" actId="12789"/>
          <ac:spMkLst>
            <pc:docMk/>
            <pc:sldMk cId="880075273" sldId="6153"/>
            <ac:spMk id="14" creationId="{68AF965C-0A29-D7C2-B16B-A558CC36F1D8}"/>
          </ac:spMkLst>
        </pc:spChg>
        <pc:spChg chg="add mod">
          <ac:chgData name="松浦英宗" userId="9b03fd3a-662f-49ff-9af1-1b93cf7aab22" providerId="ADAL" clId="{56E9DFAE-DDAD-4FCA-8AED-56B2D15DB479}" dt="2026-02-18T14:13:28.924" v="23252" actId="1076"/>
          <ac:spMkLst>
            <pc:docMk/>
            <pc:sldMk cId="880075273" sldId="6153"/>
            <ac:spMk id="15" creationId="{241748A6-9177-E56B-4BD8-46B6858637B7}"/>
          </ac:spMkLst>
        </pc:spChg>
        <pc:grpChg chg="add del mod ord">
          <ac:chgData name="松浦英宗" userId="9b03fd3a-662f-49ff-9af1-1b93cf7aab22" providerId="ADAL" clId="{56E9DFAE-DDAD-4FCA-8AED-56B2D15DB479}" dt="2026-02-18T14:13:52.014" v="23274" actId="165"/>
          <ac:grpSpMkLst>
            <pc:docMk/>
            <pc:sldMk cId="880075273" sldId="6153"/>
            <ac:grpSpMk id="7" creationId="{B3CCE76F-E0F0-3B68-CF99-2D17E27F2B20}"/>
          </ac:grpSpMkLst>
        </pc:grpChg>
        <pc:grpChg chg="add del mod ord">
          <ac:chgData name="松浦英宗" userId="9b03fd3a-662f-49ff-9af1-1b93cf7aab22" providerId="ADAL" clId="{56E9DFAE-DDAD-4FCA-8AED-56B2D15DB479}" dt="2026-02-18T14:13:52.014" v="23274" actId="165"/>
          <ac:grpSpMkLst>
            <pc:docMk/>
            <pc:sldMk cId="880075273" sldId="6153"/>
            <ac:grpSpMk id="11" creationId="{6DE0CEE7-F591-FC4E-37CA-6AC5371EB511}"/>
          </ac:grpSpMkLst>
        </pc:grpChg>
        <pc:grpChg chg="add mod">
          <ac:chgData name="松浦英宗" userId="9b03fd3a-662f-49ff-9af1-1b93cf7aab22" providerId="ADAL" clId="{56E9DFAE-DDAD-4FCA-8AED-56B2D15DB479}" dt="2026-02-18T14:14:24.492" v="23311" actId="1076"/>
          <ac:grpSpMkLst>
            <pc:docMk/>
            <pc:sldMk cId="880075273" sldId="6153"/>
            <ac:grpSpMk id="17" creationId="{0EE95FBF-3894-EBEB-9984-47344FD8E493}"/>
          </ac:grpSpMkLst>
        </pc:grpChg>
        <pc:grpChg chg="add mod">
          <ac:chgData name="松浦英宗" userId="9b03fd3a-662f-49ff-9af1-1b93cf7aab22" providerId="ADAL" clId="{56E9DFAE-DDAD-4FCA-8AED-56B2D15DB479}" dt="2026-02-18T14:14:13.282" v="23310" actId="12789"/>
          <ac:grpSpMkLst>
            <pc:docMk/>
            <pc:sldMk cId="880075273" sldId="6153"/>
            <ac:grpSpMk id="18" creationId="{D2FE2CAE-68E9-13C2-9526-232DD10DC56F}"/>
          </ac:grpSpMkLst>
        </pc:grpChg>
        <pc:picChg chg="mod">
          <ac:chgData name="松浦英宗" userId="9b03fd3a-662f-49ff-9af1-1b93cf7aab22" providerId="ADAL" clId="{56E9DFAE-DDAD-4FCA-8AED-56B2D15DB479}" dt="2026-02-18T14:12:10.983" v="23224" actId="1036"/>
          <ac:picMkLst>
            <pc:docMk/>
            <pc:sldMk cId="880075273" sldId="6153"/>
            <ac:picMk id="2" creationId="{B78391CB-81B9-84C1-049B-373A747DA1F6}"/>
          </ac:picMkLst>
        </pc:picChg>
        <pc:picChg chg="mod">
          <ac:chgData name="松浦英宗" userId="9b03fd3a-662f-49ff-9af1-1b93cf7aab22" providerId="ADAL" clId="{56E9DFAE-DDAD-4FCA-8AED-56B2D15DB479}" dt="2026-02-18T14:13:16.762" v="23250" actId="12789"/>
          <ac:picMkLst>
            <pc:docMk/>
            <pc:sldMk cId="880075273" sldId="6153"/>
            <ac:picMk id="6" creationId="{E72AD517-41EC-D0A4-5CDC-17EB597098B5}"/>
          </ac:picMkLst>
        </pc:picChg>
      </pc:sldChg>
      <pc:sldChg chg="modSp add del mod">
        <pc:chgData name="松浦英宗" userId="9b03fd3a-662f-49ff-9af1-1b93cf7aab22" providerId="ADAL" clId="{56E9DFAE-DDAD-4FCA-8AED-56B2D15DB479}" dt="2026-02-18T14:09:24.897" v="23195" actId="47"/>
        <pc:sldMkLst>
          <pc:docMk/>
          <pc:sldMk cId="2321654316" sldId="6153"/>
        </pc:sldMkLst>
        <pc:picChg chg="mod">
          <ac:chgData name="松浦英宗" userId="9b03fd3a-662f-49ff-9af1-1b93cf7aab22" providerId="ADAL" clId="{56E9DFAE-DDAD-4FCA-8AED-56B2D15DB479}" dt="2026-02-18T14:08:55.737" v="23193" actId="14861"/>
          <ac:picMkLst>
            <pc:docMk/>
            <pc:sldMk cId="2321654316" sldId="6153"/>
            <ac:picMk id="6" creationId="{04D508DD-A00C-C1FF-B04E-E1CF4E7288F8}"/>
          </ac:picMkLst>
        </pc:picChg>
        <pc:picChg chg="mod">
          <ac:chgData name="松浦英宗" userId="9b03fd3a-662f-49ff-9af1-1b93cf7aab22" providerId="ADAL" clId="{56E9DFAE-DDAD-4FCA-8AED-56B2D15DB479}" dt="2026-02-18T14:08:55.737" v="23193" actId="14861"/>
          <ac:picMkLst>
            <pc:docMk/>
            <pc:sldMk cId="2321654316" sldId="6153"/>
            <ac:picMk id="7" creationId="{5C7754D3-599F-0755-EEDC-5B350ADDF78E}"/>
          </ac:picMkLst>
        </pc:picChg>
      </pc:sldChg>
      <pc:sldChg chg="modSp add del mod">
        <pc:chgData name="松浦英宗" userId="9b03fd3a-662f-49ff-9af1-1b93cf7aab22" providerId="ADAL" clId="{56E9DFAE-DDAD-4FCA-8AED-56B2D15DB479}" dt="2026-02-19T00:12:05.695" v="23772" actId="47"/>
        <pc:sldMkLst>
          <pc:docMk/>
          <pc:sldMk cId="855905673" sldId="6154"/>
        </pc:sldMkLst>
        <pc:spChg chg="mod">
          <ac:chgData name="松浦英宗" userId="9b03fd3a-662f-49ff-9af1-1b93cf7aab22" providerId="ADAL" clId="{56E9DFAE-DDAD-4FCA-8AED-56B2D15DB479}" dt="2026-02-18T14:15:56.791" v="23351" actId="1036"/>
          <ac:spMkLst>
            <pc:docMk/>
            <pc:sldMk cId="855905673" sldId="6154"/>
            <ac:spMk id="2" creationId="{AF75AFEE-3775-5214-361D-7EE386D80935}"/>
          </ac:spMkLst>
        </pc:spChg>
        <pc:spChg chg="mod">
          <ac:chgData name="松浦英宗" userId="9b03fd3a-662f-49ff-9af1-1b93cf7aab22" providerId="ADAL" clId="{56E9DFAE-DDAD-4FCA-8AED-56B2D15DB479}" dt="2026-02-18T14:15:56.791" v="23351" actId="1036"/>
          <ac:spMkLst>
            <pc:docMk/>
            <pc:sldMk cId="855905673" sldId="6154"/>
            <ac:spMk id="3" creationId="{00AA7E8A-1214-85F9-31AB-4E7A402519CA}"/>
          </ac:spMkLst>
        </pc:spChg>
        <pc:spChg chg="mod">
          <ac:chgData name="松浦英宗" userId="9b03fd3a-662f-49ff-9af1-1b93cf7aab22" providerId="ADAL" clId="{56E9DFAE-DDAD-4FCA-8AED-56B2D15DB479}" dt="2026-02-18T14:15:59.097" v="23352" actId="14100"/>
          <ac:spMkLst>
            <pc:docMk/>
            <pc:sldMk cId="855905673" sldId="6154"/>
            <ac:spMk id="4" creationId="{9430BB64-4703-1C6E-A199-32569FEE5B8B}"/>
          </ac:spMkLst>
        </pc:spChg>
      </pc:sldChg>
      <pc:sldChg chg="addSp delSp modSp add del mod">
        <pc:chgData name="松浦英宗" userId="9b03fd3a-662f-49ff-9af1-1b93cf7aab22" providerId="ADAL" clId="{56E9DFAE-DDAD-4FCA-8AED-56B2D15DB479}" dt="2026-02-19T00:12:05.695" v="23772" actId="47"/>
        <pc:sldMkLst>
          <pc:docMk/>
          <pc:sldMk cId="848876488" sldId="6155"/>
        </pc:sldMkLst>
        <pc:spChg chg="mod">
          <ac:chgData name="松浦英宗" userId="9b03fd3a-662f-49ff-9af1-1b93cf7aab22" providerId="ADAL" clId="{56E9DFAE-DDAD-4FCA-8AED-56B2D15DB479}" dt="2026-02-18T23:45:14.130" v="23614" actId="571"/>
          <ac:spMkLst>
            <pc:docMk/>
            <pc:sldMk cId="848876488" sldId="6155"/>
            <ac:spMk id="4" creationId="{A36F8DE8-1EEF-57DD-626D-57E8B4F68094}"/>
          </ac:spMkLst>
        </pc:spChg>
        <pc:spChg chg="mod">
          <ac:chgData name="松浦英宗" userId="9b03fd3a-662f-49ff-9af1-1b93cf7aab22" providerId="ADAL" clId="{56E9DFAE-DDAD-4FCA-8AED-56B2D15DB479}" dt="2026-02-18T23:45:14.130" v="23614" actId="571"/>
          <ac:spMkLst>
            <pc:docMk/>
            <pc:sldMk cId="848876488" sldId="6155"/>
            <ac:spMk id="5" creationId="{C8A06842-F784-A243-E93B-016B22903F74}"/>
          </ac:spMkLst>
        </pc:spChg>
        <pc:spChg chg="mod">
          <ac:chgData name="松浦英宗" userId="9b03fd3a-662f-49ff-9af1-1b93cf7aab22" providerId="ADAL" clId="{56E9DFAE-DDAD-4FCA-8AED-56B2D15DB479}" dt="2026-02-18T23:45:14.130" v="23614" actId="571"/>
          <ac:spMkLst>
            <pc:docMk/>
            <pc:sldMk cId="848876488" sldId="6155"/>
            <ac:spMk id="6" creationId="{894A77A6-4573-0200-5A64-0172A73484D1}"/>
          </ac:spMkLst>
        </pc:spChg>
        <pc:spChg chg="mod">
          <ac:chgData name="松浦英宗" userId="9b03fd3a-662f-49ff-9af1-1b93cf7aab22" providerId="ADAL" clId="{56E9DFAE-DDAD-4FCA-8AED-56B2D15DB479}" dt="2026-02-18T23:45:14.130" v="23614" actId="571"/>
          <ac:spMkLst>
            <pc:docMk/>
            <pc:sldMk cId="848876488" sldId="6155"/>
            <ac:spMk id="7" creationId="{7BB4D604-8A18-ACDF-95E7-F2D05A5A8508}"/>
          </ac:spMkLst>
        </pc:spChg>
        <pc:spChg chg="mod">
          <ac:chgData name="松浦英宗" userId="9b03fd3a-662f-49ff-9af1-1b93cf7aab22" providerId="ADAL" clId="{56E9DFAE-DDAD-4FCA-8AED-56B2D15DB479}" dt="2026-02-18T23:46:54.394" v="23648" actId="165"/>
          <ac:spMkLst>
            <pc:docMk/>
            <pc:sldMk cId="848876488" sldId="6155"/>
            <ac:spMk id="8" creationId="{5ACD9C1E-D83F-E794-F84E-A2B66AFBE43C}"/>
          </ac:spMkLst>
        </pc:spChg>
        <pc:spChg chg="mod">
          <ac:chgData name="松浦英宗" userId="9b03fd3a-662f-49ff-9af1-1b93cf7aab22" providerId="ADAL" clId="{56E9DFAE-DDAD-4FCA-8AED-56B2D15DB479}" dt="2026-02-18T23:46:54.394" v="23648" actId="165"/>
          <ac:spMkLst>
            <pc:docMk/>
            <pc:sldMk cId="848876488" sldId="6155"/>
            <ac:spMk id="9" creationId="{4C7A9FF2-2A17-7581-BA24-7456D7BC178A}"/>
          </ac:spMkLst>
        </pc:spChg>
        <pc:spChg chg="mod">
          <ac:chgData name="松浦英宗" userId="9b03fd3a-662f-49ff-9af1-1b93cf7aab22" providerId="ADAL" clId="{56E9DFAE-DDAD-4FCA-8AED-56B2D15DB479}" dt="2026-02-18T23:47:27.976" v="23678" actId="1035"/>
          <ac:spMkLst>
            <pc:docMk/>
            <pc:sldMk cId="848876488" sldId="6155"/>
            <ac:spMk id="10" creationId="{4DF243A0-9E48-9757-AC9A-8D90D909B727}"/>
          </ac:spMkLst>
        </pc:spChg>
        <pc:spChg chg="mod topLvl">
          <ac:chgData name="松浦英宗" userId="9b03fd3a-662f-49ff-9af1-1b93cf7aab22" providerId="ADAL" clId="{56E9DFAE-DDAD-4FCA-8AED-56B2D15DB479}" dt="2026-02-18T23:47:27.976" v="23678" actId="1035"/>
          <ac:spMkLst>
            <pc:docMk/>
            <pc:sldMk cId="848876488" sldId="6155"/>
            <ac:spMk id="11" creationId="{115CE8BC-C36F-C065-5C38-2A784BCB7097}"/>
          </ac:spMkLst>
        </pc:spChg>
        <pc:spChg chg="mod topLvl">
          <ac:chgData name="松浦英宗" userId="9b03fd3a-662f-49ff-9af1-1b93cf7aab22" providerId="ADAL" clId="{56E9DFAE-DDAD-4FCA-8AED-56B2D15DB479}" dt="2026-02-18T23:47:27.976" v="23678" actId="1035"/>
          <ac:spMkLst>
            <pc:docMk/>
            <pc:sldMk cId="848876488" sldId="6155"/>
            <ac:spMk id="12" creationId="{7FAE5E6C-D35B-092B-C8B4-D7C7277B6F0F}"/>
          </ac:spMkLst>
        </pc:spChg>
        <pc:spChg chg="mod">
          <ac:chgData name="松浦英宗" userId="9b03fd3a-662f-49ff-9af1-1b93cf7aab22" providerId="ADAL" clId="{56E9DFAE-DDAD-4FCA-8AED-56B2D15DB479}" dt="2026-02-18T23:47:27.976" v="23678" actId="1035"/>
          <ac:spMkLst>
            <pc:docMk/>
            <pc:sldMk cId="848876488" sldId="6155"/>
            <ac:spMk id="13" creationId="{CD95142A-C248-0196-6435-2F7E3C8A4C7B}"/>
          </ac:spMkLst>
        </pc:spChg>
        <pc:spChg chg="mod topLvl">
          <ac:chgData name="松浦英宗" userId="9b03fd3a-662f-49ff-9af1-1b93cf7aab22" providerId="ADAL" clId="{56E9DFAE-DDAD-4FCA-8AED-56B2D15DB479}" dt="2026-02-18T23:47:27.976" v="23678" actId="1035"/>
          <ac:spMkLst>
            <pc:docMk/>
            <pc:sldMk cId="848876488" sldId="6155"/>
            <ac:spMk id="14" creationId="{29D0FA72-5F96-CD85-CA35-1DBEECC78E26}"/>
          </ac:spMkLst>
        </pc:spChg>
        <pc:spChg chg="mod">
          <ac:chgData name="松浦英宗" userId="9b03fd3a-662f-49ff-9af1-1b93cf7aab22" providerId="ADAL" clId="{56E9DFAE-DDAD-4FCA-8AED-56B2D15DB479}" dt="2026-02-18T23:47:27.976" v="23678" actId="1035"/>
          <ac:spMkLst>
            <pc:docMk/>
            <pc:sldMk cId="848876488" sldId="6155"/>
            <ac:spMk id="15" creationId="{A3AB79C2-A73F-9FDB-4C30-35BF1BAFACB4}"/>
          </ac:spMkLst>
        </pc:spChg>
        <pc:spChg chg="mod topLvl">
          <ac:chgData name="松浦英宗" userId="9b03fd3a-662f-49ff-9af1-1b93cf7aab22" providerId="ADAL" clId="{56E9DFAE-DDAD-4FCA-8AED-56B2D15DB479}" dt="2026-02-18T23:47:21.924" v="23670" actId="1035"/>
          <ac:spMkLst>
            <pc:docMk/>
            <pc:sldMk cId="848876488" sldId="6155"/>
            <ac:spMk id="17" creationId="{3531E414-32B9-8F1E-C874-A189ADC5172C}"/>
          </ac:spMkLst>
        </pc:spChg>
        <pc:spChg chg="mod topLvl">
          <ac:chgData name="松浦英宗" userId="9b03fd3a-662f-49ff-9af1-1b93cf7aab22" providerId="ADAL" clId="{56E9DFAE-DDAD-4FCA-8AED-56B2D15DB479}" dt="2026-02-18T23:47:21.924" v="23670" actId="1035"/>
          <ac:spMkLst>
            <pc:docMk/>
            <pc:sldMk cId="848876488" sldId="6155"/>
            <ac:spMk id="18" creationId="{383A49C2-B21F-B7A3-9250-0D1A1478405A}"/>
          </ac:spMkLst>
        </pc:spChg>
        <pc:spChg chg="mod topLvl">
          <ac:chgData name="松浦英宗" userId="9b03fd3a-662f-49ff-9af1-1b93cf7aab22" providerId="ADAL" clId="{56E9DFAE-DDAD-4FCA-8AED-56B2D15DB479}" dt="2026-02-18T23:47:21.924" v="23670" actId="1035"/>
          <ac:spMkLst>
            <pc:docMk/>
            <pc:sldMk cId="848876488" sldId="6155"/>
            <ac:spMk id="19" creationId="{7E458BB6-6EE5-9CA4-83DB-B1A2D1E09D9E}"/>
          </ac:spMkLst>
        </pc:spChg>
        <pc:spChg chg="mod topLvl">
          <ac:chgData name="松浦英宗" userId="9b03fd3a-662f-49ff-9af1-1b93cf7aab22" providerId="ADAL" clId="{56E9DFAE-DDAD-4FCA-8AED-56B2D15DB479}" dt="2026-02-18T23:46:54.394" v="23648" actId="165"/>
          <ac:spMkLst>
            <pc:docMk/>
            <pc:sldMk cId="848876488" sldId="6155"/>
            <ac:spMk id="24" creationId="{04B57CF9-CCA0-8CDD-EBBB-629CB248DDB8}"/>
          </ac:spMkLst>
        </pc:spChg>
        <pc:spChg chg="mod">
          <ac:chgData name="松浦英宗" userId="9b03fd3a-662f-49ff-9af1-1b93cf7aab22" providerId="ADAL" clId="{56E9DFAE-DDAD-4FCA-8AED-56B2D15DB479}" dt="2026-02-18T23:46:54.394" v="23648" actId="165"/>
          <ac:spMkLst>
            <pc:docMk/>
            <pc:sldMk cId="848876488" sldId="6155"/>
            <ac:spMk id="25" creationId="{C317A024-139B-D342-1D0D-880F9599EB98}"/>
          </ac:spMkLst>
        </pc:spChg>
        <pc:spChg chg="mod topLvl">
          <ac:chgData name="松浦英宗" userId="9b03fd3a-662f-49ff-9af1-1b93cf7aab22" providerId="ADAL" clId="{56E9DFAE-DDAD-4FCA-8AED-56B2D15DB479}" dt="2026-02-18T23:44:55.863" v="23604" actId="164"/>
          <ac:spMkLst>
            <pc:docMk/>
            <pc:sldMk cId="848876488" sldId="6155"/>
            <ac:spMk id="26" creationId="{615841D9-196B-EBF3-4268-1751C8AA99E5}"/>
          </ac:spMkLst>
        </pc:spChg>
        <pc:spChg chg="mod topLvl">
          <ac:chgData name="松浦英宗" userId="9b03fd3a-662f-49ff-9af1-1b93cf7aab22" providerId="ADAL" clId="{56E9DFAE-DDAD-4FCA-8AED-56B2D15DB479}" dt="2026-02-18T23:46:54.394" v="23648" actId="165"/>
          <ac:spMkLst>
            <pc:docMk/>
            <pc:sldMk cId="848876488" sldId="6155"/>
            <ac:spMk id="27" creationId="{6F2A96F1-BC97-776C-AED4-3404DF604155}"/>
          </ac:spMkLst>
        </pc:spChg>
        <pc:spChg chg="mod topLvl">
          <ac:chgData name="松浦英宗" userId="9b03fd3a-662f-49ff-9af1-1b93cf7aab22" providerId="ADAL" clId="{56E9DFAE-DDAD-4FCA-8AED-56B2D15DB479}" dt="2026-02-18T23:44:55.863" v="23604" actId="164"/>
          <ac:spMkLst>
            <pc:docMk/>
            <pc:sldMk cId="848876488" sldId="6155"/>
            <ac:spMk id="28" creationId="{6F7B097C-C4B3-49BD-19E6-6E20E90EE50A}"/>
          </ac:spMkLst>
        </pc:spChg>
        <pc:spChg chg="mod">
          <ac:chgData name="松浦英宗" userId="9b03fd3a-662f-49ff-9af1-1b93cf7aab22" providerId="ADAL" clId="{56E9DFAE-DDAD-4FCA-8AED-56B2D15DB479}" dt="2026-02-18T23:46:54.394" v="23648" actId="165"/>
          <ac:spMkLst>
            <pc:docMk/>
            <pc:sldMk cId="848876488" sldId="6155"/>
            <ac:spMk id="29" creationId="{33490D3D-7C1C-958C-4626-C419DFEA6096}"/>
          </ac:spMkLst>
        </pc:spChg>
        <pc:spChg chg="del">
          <ac:chgData name="松浦英宗" userId="9b03fd3a-662f-49ff-9af1-1b93cf7aab22" providerId="ADAL" clId="{56E9DFAE-DDAD-4FCA-8AED-56B2D15DB479}" dt="2026-02-18T23:44:14.123" v="23602" actId="478"/>
          <ac:spMkLst>
            <pc:docMk/>
            <pc:sldMk cId="848876488" sldId="6155"/>
            <ac:spMk id="30" creationId="{02057C90-5A44-5015-8ED3-C74D301375FF}"/>
          </ac:spMkLst>
        </pc:spChg>
        <pc:spChg chg="mod">
          <ac:chgData name="松浦英宗" userId="9b03fd3a-662f-49ff-9af1-1b93cf7aab22" providerId="ADAL" clId="{56E9DFAE-DDAD-4FCA-8AED-56B2D15DB479}" dt="2026-02-18T23:44:02.671" v="23599" actId="404"/>
          <ac:spMkLst>
            <pc:docMk/>
            <pc:sldMk cId="848876488" sldId="6155"/>
            <ac:spMk id="32" creationId="{A47A3EA5-23B8-CC16-2537-636209210F0D}"/>
          </ac:spMkLst>
        </pc:spChg>
        <pc:grpChg chg="add mod">
          <ac:chgData name="松浦英宗" userId="9b03fd3a-662f-49ff-9af1-1b93cf7aab22" providerId="ADAL" clId="{56E9DFAE-DDAD-4FCA-8AED-56B2D15DB479}" dt="2026-02-18T23:47:05.983" v="23653" actId="164"/>
          <ac:grpSpMkLst>
            <pc:docMk/>
            <pc:sldMk cId="848876488" sldId="6155"/>
            <ac:grpSpMk id="2" creationId="{3B991032-3D75-FE5F-3489-23A1E25490DD}"/>
          </ac:grpSpMkLst>
        </pc:grpChg>
        <pc:grpChg chg="add mod">
          <ac:chgData name="松浦英宗" userId="9b03fd3a-662f-49ff-9af1-1b93cf7aab22" providerId="ADAL" clId="{56E9DFAE-DDAD-4FCA-8AED-56B2D15DB479}" dt="2026-02-18T23:47:05.983" v="23653" actId="164"/>
          <ac:grpSpMkLst>
            <pc:docMk/>
            <pc:sldMk cId="848876488" sldId="6155"/>
            <ac:grpSpMk id="3" creationId="{E6C1E96F-9826-77EA-A052-65FCCA09A184}"/>
          </ac:grpSpMkLst>
        </pc:grpChg>
        <pc:grpChg chg="add mod">
          <ac:chgData name="松浦英宗" userId="9b03fd3a-662f-49ff-9af1-1b93cf7aab22" providerId="ADAL" clId="{56E9DFAE-DDAD-4FCA-8AED-56B2D15DB479}" dt="2026-02-18T23:47:05.983" v="23653" actId="164"/>
          <ac:grpSpMkLst>
            <pc:docMk/>
            <pc:sldMk cId="848876488" sldId="6155"/>
            <ac:grpSpMk id="23" creationId="{C40F5AC9-CC89-6164-300B-DA0E8BF7387B}"/>
          </ac:grpSpMkLst>
        </pc:grpChg>
        <pc:grpChg chg="add mod">
          <ac:chgData name="松浦英宗" userId="9b03fd3a-662f-49ff-9af1-1b93cf7aab22" providerId="ADAL" clId="{56E9DFAE-DDAD-4FCA-8AED-56B2D15DB479}" dt="2026-02-18T23:47:05.983" v="23653" actId="164"/>
          <ac:grpSpMkLst>
            <pc:docMk/>
            <pc:sldMk cId="848876488" sldId="6155"/>
            <ac:grpSpMk id="33" creationId="{08EECFC3-C01E-4A89-09A9-F589E36E92A8}"/>
          </ac:grpSpMkLst>
        </pc:grpChg>
        <pc:grpChg chg="add mod">
          <ac:chgData name="松浦英宗" userId="9b03fd3a-662f-49ff-9af1-1b93cf7aab22" providerId="ADAL" clId="{56E9DFAE-DDAD-4FCA-8AED-56B2D15DB479}" dt="2026-02-18T23:47:05.983" v="23653" actId="164"/>
          <ac:grpSpMkLst>
            <pc:docMk/>
            <pc:sldMk cId="848876488" sldId="6155"/>
            <ac:grpSpMk id="34" creationId="{E3DA7565-94C0-83EB-5D25-2BFB8607152A}"/>
          </ac:grpSpMkLst>
        </pc:grpChg>
        <pc:grpChg chg="add mod">
          <ac:chgData name="松浦英宗" userId="9b03fd3a-662f-49ff-9af1-1b93cf7aab22" providerId="ADAL" clId="{56E9DFAE-DDAD-4FCA-8AED-56B2D15DB479}" dt="2026-02-18T23:46:24.328" v="23646" actId="12788"/>
          <ac:grpSpMkLst>
            <pc:docMk/>
            <pc:sldMk cId="848876488" sldId="6155"/>
            <ac:grpSpMk id="35" creationId="{CC1EDCF2-CD61-8A08-51A2-7B77FD349C0E}"/>
          </ac:grpSpMkLst>
        </pc:grpChg>
        <pc:grpChg chg="add mod">
          <ac:chgData name="松浦英宗" userId="9b03fd3a-662f-49ff-9af1-1b93cf7aab22" providerId="ADAL" clId="{56E9DFAE-DDAD-4FCA-8AED-56B2D15DB479}" dt="2026-02-18T23:47:07.064" v="23654" actId="12788"/>
          <ac:grpSpMkLst>
            <pc:docMk/>
            <pc:sldMk cId="848876488" sldId="6155"/>
            <ac:grpSpMk id="36" creationId="{F5A22D32-FB40-6A59-230B-94B736BB6793}"/>
          </ac:grpSpMkLst>
        </pc:grpChg>
        <pc:picChg chg="mod">
          <ac:chgData name="松浦英宗" userId="9b03fd3a-662f-49ff-9af1-1b93cf7aab22" providerId="ADAL" clId="{56E9DFAE-DDAD-4FCA-8AED-56B2D15DB479}" dt="2026-02-18T23:45:28.452" v="23618" actId="164"/>
          <ac:picMkLst>
            <pc:docMk/>
            <pc:sldMk cId="848876488" sldId="6155"/>
            <ac:picMk id="20" creationId="{8660CCEB-CF9C-7D7D-EC3C-0247CC4C280D}"/>
          </ac:picMkLst>
        </pc:picChg>
        <pc:picChg chg="mod">
          <ac:chgData name="松浦英宗" userId="9b03fd3a-662f-49ff-9af1-1b93cf7aab22" providerId="ADAL" clId="{56E9DFAE-DDAD-4FCA-8AED-56B2D15DB479}" dt="2026-02-18T23:46:49.587" v="23647" actId="14100"/>
          <ac:picMkLst>
            <pc:docMk/>
            <pc:sldMk cId="848876488" sldId="6155"/>
            <ac:picMk id="21" creationId="{8B35B55B-AC54-D4DC-ECEE-93DEC0DA9708}"/>
          </ac:picMkLst>
        </pc:picChg>
        <pc:picChg chg="mod">
          <ac:chgData name="松浦英宗" userId="9b03fd3a-662f-49ff-9af1-1b93cf7aab22" providerId="ADAL" clId="{56E9DFAE-DDAD-4FCA-8AED-56B2D15DB479}" dt="2026-02-18T23:46:49.587" v="23647" actId="14100"/>
          <ac:picMkLst>
            <pc:docMk/>
            <pc:sldMk cId="848876488" sldId="6155"/>
            <ac:picMk id="22" creationId="{8B44C874-0E2F-7A81-C998-D3739C37DE7C}"/>
          </ac:picMkLst>
        </pc:picChg>
      </pc:sldChg>
      <pc:sldChg chg="addSp delSp modSp add del mod">
        <pc:chgData name="松浦英宗" userId="9b03fd3a-662f-49ff-9af1-1b93cf7aab22" providerId="ADAL" clId="{56E9DFAE-DDAD-4FCA-8AED-56B2D15DB479}" dt="2026-02-19T00:12:05.695" v="23772" actId="47"/>
        <pc:sldMkLst>
          <pc:docMk/>
          <pc:sldMk cId="3758769" sldId="6156"/>
        </pc:sldMkLst>
        <pc:spChg chg="mod">
          <ac:chgData name="松浦英宗" userId="9b03fd3a-662f-49ff-9af1-1b93cf7aab22" providerId="ADAL" clId="{56E9DFAE-DDAD-4FCA-8AED-56B2D15DB479}" dt="2026-02-18T23:51:35.095" v="23717" actId="1037"/>
          <ac:spMkLst>
            <pc:docMk/>
            <pc:sldMk cId="3758769" sldId="6156"/>
            <ac:spMk id="3" creationId="{542EBB2B-7B41-214C-A638-D1EC7D5686BD}"/>
          </ac:spMkLst>
        </pc:spChg>
        <pc:spChg chg="mod">
          <ac:chgData name="松浦英宗" userId="9b03fd3a-662f-49ff-9af1-1b93cf7aab22" providerId="ADAL" clId="{56E9DFAE-DDAD-4FCA-8AED-56B2D15DB479}" dt="2026-02-18T23:51:35.095" v="23717" actId="1037"/>
          <ac:spMkLst>
            <pc:docMk/>
            <pc:sldMk cId="3758769" sldId="6156"/>
            <ac:spMk id="4" creationId="{70DA024A-8D43-E9B7-48EE-AD8174C9201B}"/>
          </ac:spMkLst>
        </pc:spChg>
        <pc:spChg chg="del">
          <ac:chgData name="松浦英宗" userId="9b03fd3a-662f-49ff-9af1-1b93cf7aab22" providerId="ADAL" clId="{56E9DFAE-DDAD-4FCA-8AED-56B2D15DB479}" dt="2026-02-18T23:50:27.534" v="23681" actId="478"/>
          <ac:spMkLst>
            <pc:docMk/>
            <pc:sldMk cId="3758769" sldId="6156"/>
            <ac:spMk id="5" creationId="{3A902FBA-9669-D9D2-8897-36121FDDAA2D}"/>
          </ac:spMkLst>
        </pc:spChg>
        <pc:spChg chg="mod">
          <ac:chgData name="松浦英宗" userId="9b03fd3a-662f-49ff-9af1-1b93cf7aab22" providerId="ADAL" clId="{56E9DFAE-DDAD-4FCA-8AED-56B2D15DB479}" dt="2026-02-18T23:51:35.095" v="23717" actId="1037"/>
          <ac:spMkLst>
            <pc:docMk/>
            <pc:sldMk cId="3758769" sldId="6156"/>
            <ac:spMk id="8" creationId="{FD630C7A-13C6-B005-057A-BFE9B01C8980}"/>
          </ac:spMkLst>
        </pc:spChg>
        <pc:spChg chg="mod">
          <ac:chgData name="松浦英宗" userId="9b03fd3a-662f-49ff-9af1-1b93cf7aab22" providerId="ADAL" clId="{56E9DFAE-DDAD-4FCA-8AED-56B2D15DB479}" dt="2026-02-18T23:51:35.095" v="23717" actId="1037"/>
          <ac:spMkLst>
            <pc:docMk/>
            <pc:sldMk cId="3758769" sldId="6156"/>
            <ac:spMk id="9" creationId="{C8F55E92-3FA6-6732-28F0-B326177DF8B5}"/>
          </ac:spMkLst>
        </pc:spChg>
        <pc:spChg chg="del">
          <ac:chgData name="松浦英宗" userId="9b03fd3a-662f-49ff-9af1-1b93cf7aab22" providerId="ADAL" clId="{56E9DFAE-DDAD-4FCA-8AED-56B2D15DB479}" dt="2026-02-18T23:50:27.534" v="23681" actId="478"/>
          <ac:spMkLst>
            <pc:docMk/>
            <pc:sldMk cId="3758769" sldId="6156"/>
            <ac:spMk id="10" creationId="{6CCD039D-0767-C5B4-46BE-4BBF8249049D}"/>
          </ac:spMkLst>
        </pc:spChg>
        <pc:spChg chg="del topLvl">
          <ac:chgData name="松浦英宗" userId="9b03fd3a-662f-49ff-9af1-1b93cf7aab22" providerId="ADAL" clId="{56E9DFAE-DDAD-4FCA-8AED-56B2D15DB479}" dt="2026-02-18T23:50:30.534" v="23682" actId="478"/>
          <ac:spMkLst>
            <pc:docMk/>
            <pc:sldMk cId="3758769" sldId="6156"/>
            <ac:spMk id="11" creationId="{9483929A-96A9-D5C2-A3D0-DBC1F8DF2CEB}"/>
          </ac:spMkLst>
        </pc:spChg>
        <pc:spChg chg="mod topLvl">
          <ac:chgData name="松浦英宗" userId="9b03fd3a-662f-49ff-9af1-1b93cf7aab22" providerId="ADAL" clId="{56E9DFAE-DDAD-4FCA-8AED-56B2D15DB479}" dt="2026-02-18T23:52:19.945" v="23755" actId="1036"/>
          <ac:spMkLst>
            <pc:docMk/>
            <pc:sldMk cId="3758769" sldId="6156"/>
            <ac:spMk id="13" creationId="{5B03E7AD-A9B6-E6DC-92FD-368AB0101FF6}"/>
          </ac:spMkLst>
        </pc:spChg>
        <pc:spChg chg="del topLvl">
          <ac:chgData name="松浦英宗" userId="9b03fd3a-662f-49ff-9af1-1b93cf7aab22" providerId="ADAL" clId="{56E9DFAE-DDAD-4FCA-8AED-56B2D15DB479}" dt="2026-02-18T23:50:32.547" v="23683" actId="478"/>
          <ac:spMkLst>
            <pc:docMk/>
            <pc:sldMk cId="3758769" sldId="6156"/>
            <ac:spMk id="14" creationId="{4BD51E1A-C78F-A83F-609E-787A1A78E6BC}"/>
          </ac:spMkLst>
        </pc:spChg>
        <pc:spChg chg="del mod topLvl">
          <ac:chgData name="松浦英宗" userId="9b03fd3a-662f-49ff-9af1-1b93cf7aab22" providerId="ADAL" clId="{56E9DFAE-DDAD-4FCA-8AED-56B2D15DB479}" dt="2026-02-18T23:52:00.641" v="23731" actId="478"/>
          <ac:spMkLst>
            <pc:docMk/>
            <pc:sldMk cId="3758769" sldId="6156"/>
            <ac:spMk id="15" creationId="{B3E55A77-71EB-5F0B-486B-D482F1725D56}"/>
          </ac:spMkLst>
        </pc:spChg>
        <pc:spChg chg="add mod">
          <ac:chgData name="松浦英宗" userId="9b03fd3a-662f-49ff-9af1-1b93cf7aab22" providerId="ADAL" clId="{56E9DFAE-DDAD-4FCA-8AED-56B2D15DB479}" dt="2026-02-18T23:53:25.582" v="23766" actId="404"/>
          <ac:spMkLst>
            <pc:docMk/>
            <pc:sldMk cId="3758769" sldId="6156"/>
            <ac:spMk id="17" creationId="{5ABD6387-6A8A-2031-30E4-41EB4DA11AF8}"/>
          </ac:spMkLst>
        </pc:spChg>
        <pc:grpChg chg="add mod">
          <ac:chgData name="松浦英宗" userId="9b03fd3a-662f-49ff-9af1-1b93cf7aab22" providerId="ADAL" clId="{56E9DFAE-DDAD-4FCA-8AED-56B2D15DB479}" dt="2026-02-18T23:53:39.682" v="23769" actId="1076"/>
          <ac:grpSpMkLst>
            <pc:docMk/>
            <pc:sldMk cId="3758769" sldId="6156"/>
            <ac:grpSpMk id="2" creationId="{C6971B66-96D9-8E1D-835D-4637187D32AC}"/>
          </ac:grpSpMkLst>
        </pc:grpChg>
        <pc:grpChg chg="add del mod">
          <ac:chgData name="松浦英宗" userId="9b03fd3a-662f-49ff-9af1-1b93cf7aab22" providerId="ADAL" clId="{56E9DFAE-DDAD-4FCA-8AED-56B2D15DB479}" dt="2026-02-18T23:52:00.641" v="23731" actId="478"/>
          <ac:grpSpMkLst>
            <pc:docMk/>
            <pc:sldMk cId="3758769" sldId="6156"/>
            <ac:grpSpMk id="12" creationId="{21187679-FD11-4AEA-E7B6-1D041F5FA96D}"/>
          </ac:grpSpMkLst>
        </pc:grpChg>
        <pc:grpChg chg="del">
          <ac:chgData name="松浦英宗" userId="9b03fd3a-662f-49ff-9af1-1b93cf7aab22" providerId="ADAL" clId="{56E9DFAE-DDAD-4FCA-8AED-56B2D15DB479}" dt="2026-02-18T23:50:30.534" v="23682" actId="478"/>
          <ac:grpSpMkLst>
            <pc:docMk/>
            <pc:sldMk cId="3758769" sldId="6156"/>
            <ac:grpSpMk id="18" creationId="{D06E7088-0242-1100-161B-144981F403F0}"/>
          </ac:grpSpMkLst>
        </pc:grpChg>
        <pc:grpChg chg="mod topLvl">
          <ac:chgData name="松浦英宗" userId="9b03fd3a-662f-49ff-9af1-1b93cf7aab22" providerId="ADAL" clId="{56E9DFAE-DDAD-4FCA-8AED-56B2D15DB479}" dt="2026-02-18T23:50:46.652" v="23689" actId="164"/>
          <ac:grpSpMkLst>
            <pc:docMk/>
            <pc:sldMk cId="3758769" sldId="6156"/>
            <ac:grpSpMk id="19" creationId="{D3D46BBD-35A5-91EE-56E4-6917B09F3CFD}"/>
          </ac:grpSpMkLst>
        </pc:grpChg>
        <pc:grpChg chg="mod topLvl">
          <ac:chgData name="松浦英宗" userId="9b03fd3a-662f-49ff-9af1-1b93cf7aab22" providerId="ADAL" clId="{56E9DFAE-DDAD-4FCA-8AED-56B2D15DB479}" dt="2026-02-18T23:50:46.652" v="23689" actId="164"/>
          <ac:grpSpMkLst>
            <pc:docMk/>
            <pc:sldMk cId="3758769" sldId="6156"/>
            <ac:grpSpMk id="20" creationId="{1E37D961-D591-4986-39AF-DCD19814E803}"/>
          </ac:grpSpMkLst>
        </pc:grpChg>
        <pc:grpChg chg="del">
          <ac:chgData name="松浦英宗" userId="9b03fd3a-662f-49ff-9af1-1b93cf7aab22" providerId="ADAL" clId="{56E9DFAE-DDAD-4FCA-8AED-56B2D15DB479}" dt="2026-02-18T23:50:35.051" v="23684" actId="165"/>
          <ac:grpSpMkLst>
            <pc:docMk/>
            <pc:sldMk cId="3758769" sldId="6156"/>
            <ac:grpSpMk id="21" creationId="{A2550DF3-6F74-3D0B-4386-93BEE3717C79}"/>
          </ac:grpSpMkLst>
        </pc:grpChg>
        <pc:picChg chg="mod">
          <ac:chgData name="松浦英宗" userId="9b03fd3a-662f-49ff-9af1-1b93cf7aab22" providerId="ADAL" clId="{56E9DFAE-DDAD-4FCA-8AED-56B2D15DB479}" dt="2026-02-18T23:50:35.051" v="23684" actId="165"/>
          <ac:picMkLst>
            <pc:docMk/>
            <pc:sldMk cId="3758769" sldId="6156"/>
            <ac:picMk id="6" creationId="{CF9B03DD-3AC0-779D-ABF4-F2D57C7AB06E}"/>
          </ac:picMkLst>
        </pc:picChg>
        <pc:picChg chg="mod">
          <ac:chgData name="松浦英宗" userId="9b03fd3a-662f-49ff-9af1-1b93cf7aab22" providerId="ADAL" clId="{56E9DFAE-DDAD-4FCA-8AED-56B2D15DB479}" dt="2026-02-18T23:50:35.051" v="23684" actId="165"/>
          <ac:picMkLst>
            <pc:docMk/>
            <pc:sldMk cId="3758769" sldId="6156"/>
            <ac:picMk id="7" creationId="{5C6E1DAF-7956-F75A-B7F9-1CD755015B0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CDACB-0E19-E085-84D2-551AC3323A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AC6311-2AD9-71EB-FCC3-F1E64C6B8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35CFEE-595D-EAF1-0EF4-F60339B45152}"/>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FAF99101-9A33-CBEB-D19A-772A2A135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975934-EFA2-30FF-F98F-C1ED46B9342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12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ED932-160C-DBE9-5650-A54C834A17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27B253-A3FA-3535-6E15-EE41E78B8D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CCE3BC-F4F1-57E8-90B7-486227F9EB97}"/>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C22A9BF3-E52C-1E09-C7B3-15EBAAC5FE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60E686-E303-2185-AB9B-92CBA47FF4DC}"/>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0757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5053BE-CC51-5B3F-3E96-526EDC62D2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D3F5C2-F3A0-0DBC-0F84-4FB9E39EF9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F1E5D3-F2E2-DC67-4449-65E7FBFD1B8A}"/>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254A530F-7251-8312-FCB5-5BA51CEFE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340AA-84BD-66E5-C256-9146F88428B2}"/>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56961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9280F-1206-9779-2823-B86B4CEE17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4ACD43-94C4-E33F-9A3A-6C5FF4C25D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72E75-7CA2-64A3-293C-69AC5D3B6AB2}"/>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43D6A641-B2CC-3958-DBF5-CF02773DF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B78DA-E9BD-57F8-4891-D8E11720965A}"/>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43507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67648-02C1-C041-7DCD-017A1F2C38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7B6435-70B3-553C-3610-E776BEFCF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066244-5FD6-DB51-5330-E7917AA962CD}"/>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86296F3C-8A19-27EB-FF25-66F3C1FBEC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12A261-2B82-C9FA-F00D-96C24536FD2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59688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5001-5487-099A-5F6C-9E35EF6BCF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2BF4FA-678F-D00B-3954-686BD135DB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915258-4582-1E05-6040-C88482193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9CEB00-AF03-C4DA-2F1C-74C11150A9B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B471CADB-CC99-C22B-E57F-E68E573FF3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6BD22-C180-0578-D6B3-1BC874E26BD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5067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26FF-FDDF-A7E8-029A-596E86BE82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3FA10A-4943-58D3-C307-6B9FB2B87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2A3D48-DF30-FC79-BBDA-D2D97875953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B57807-DB5D-4713-625E-3E1A19823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8FA46BB-9E25-64C6-5D38-58A20B7A2B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7A621A-A88D-761F-1930-1C9D4CC644B1}"/>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8" name="フッター プレースホルダー 7">
            <a:extLst>
              <a:ext uri="{FF2B5EF4-FFF2-40B4-BE49-F238E27FC236}">
                <a16:creationId xmlns:a16="http://schemas.microsoft.com/office/drawing/2014/main" id="{58D89654-62BF-1FA1-6698-50B5AC1B8E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F601F4-673C-4DA7-80F1-92B9A6A5BC55}"/>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31865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E751-E97D-77B0-10A8-422EA12BCF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B62CA5-B320-8433-2239-33DFA3BAC470}"/>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4" name="フッター プレースホルダー 3">
            <a:extLst>
              <a:ext uri="{FF2B5EF4-FFF2-40B4-BE49-F238E27FC236}">
                <a16:creationId xmlns:a16="http://schemas.microsoft.com/office/drawing/2014/main" id="{003FACAE-40CC-4BC5-8826-3EE54067670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FF7C75B-C95B-A14E-6020-D405EF25485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3768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C1130-907E-3CB4-6567-2B19B635B589}"/>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3" name="フッター プレースホルダー 2">
            <a:extLst>
              <a:ext uri="{FF2B5EF4-FFF2-40B4-BE49-F238E27FC236}">
                <a16:creationId xmlns:a16="http://schemas.microsoft.com/office/drawing/2014/main" id="{90C5C501-DD79-1527-ABB9-D9E2A51581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57F2B3-3658-E656-2F70-66D28D50D7B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47078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F44B3-52FC-D611-CA21-2B01CE3464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54589D-0031-75A0-A015-CA9FC0743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417D3A-1DB7-8D63-6655-27F45A6E5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55E17F-028B-4446-D592-3B01752AE6B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34A205B7-B394-8FB4-19D8-11B080D4EB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D4B0E1-F0FE-6F66-497E-FF6DB57C2507}"/>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5812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1EC23-766D-4D8D-1BB2-45795DA51E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DE0A9-0CF1-57D5-957A-FCAC2AA5A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E0EF76-882E-8DBB-75B9-A2699BA8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5A8676-96CD-BA0C-3AAE-D781A9B1BD3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98E501F5-A800-7544-5712-1CFEEF4E76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FA97C1-56C6-081F-9873-1D8D051F89F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65720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5185A1-FF76-3A04-62C6-11CCCFB5F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7796B0-FACD-FE71-EB7B-A91FA6C2E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2A0635-39BC-BA95-A8EA-460446F42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1A201CFE-F6C7-70D1-2FFE-A99ED9E8A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B9E108-FE19-A6C3-2CE8-9E1AF5694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97561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hyperlink" Target="https://business-jungle.com/material/sample-material/"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29.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hyperlink" Target="https://business-jungle.com/material/download-material/" TargetMode="External"/><Relationship Id="rId30"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7343F-E935-210A-6393-71805F8BA97F}"/>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D779911B-7B31-9E71-51F2-7375F8DF8862}"/>
              </a:ext>
            </a:extLst>
          </p:cNvPr>
          <p:cNvSpPr/>
          <p:nvPr/>
        </p:nvSpPr>
        <p:spPr>
          <a:xfrm>
            <a:off x="786301" y="324430"/>
            <a:ext cx="10619397"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メンバー紹介</a:t>
            </a:r>
          </a:p>
        </p:txBody>
      </p:sp>
      <p:grpSp>
        <p:nvGrpSpPr>
          <p:cNvPr id="25" name="グループ化 24">
            <a:extLst>
              <a:ext uri="{FF2B5EF4-FFF2-40B4-BE49-F238E27FC236}">
                <a16:creationId xmlns:a16="http://schemas.microsoft.com/office/drawing/2014/main" id="{BCF7436F-C7EF-1194-A6FC-D4C67983A47A}"/>
              </a:ext>
            </a:extLst>
          </p:cNvPr>
          <p:cNvGrpSpPr/>
          <p:nvPr/>
        </p:nvGrpSpPr>
        <p:grpSpPr>
          <a:xfrm>
            <a:off x="786302" y="1186844"/>
            <a:ext cx="10619397" cy="5426482"/>
            <a:chOff x="786302" y="1186844"/>
            <a:chExt cx="10619397" cy="5426482"/>
          </a:xfrm>
        </p:grpSpPr>
        <p:grpSp>
          <p:nvGrpSpPr>
            <p:cNvPr id="21" name="グループ化 20">
              <a:extLst>
                <a:ext uri="{FF2B5EF4-FFF2-40B4-BE49-F238E27FC236}">
                  <a16:creationId xmlns:a16="http://schemas.microsoft.com/office/drawing/2014/main" id="{FAE4DD89-160D-5C2D-3154-85B332F146DD}"/>
                </a:ext>
              </a:extLst>
            </p:cNvPr>
            <p:cNvGrpSpPr/>
            <p:nvPr/>
          </p:nvGrpSpPr>
          <p:grpSpPr>
            <a:xfrm>
              <a:off x="786302" y="1186844"/>
              <a:ext cx="9021841" cy="1424021"/>
              <a:chOff x="786302" y="1456351"/>
              <a:chExt cx="9021841" cy="1424021"/>
            </a:xfrm>
          </p:grpSpPr>
          <p:sp>
            <p:nvSpPr>
              <p:cNvPr id="3" name="正方形/長方形 2">
                <a:extLst>
                  <a:ext uri="{FF2B5EF4-FFF2-40B4-BE49-F238E27FC236}">
                    <a16:creationId xmlns:a16="http://schemas.microsoft.com/office/drawing/2014/main" id="{DAD8BF8B-51B4-685F-D5EA-9E457640BA5C}"/>
                  </a:ext>
                </a:extLst>
              </p:cNvPr>
              <p:cNvSpPr/>
              <p:nvPr/>
            </p:nvSpPr>
            <p:spPr>
              <a:xfrm>
                <a:off x="2261936" y="1456351"/>
                <a:ext cx="6214153"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黒川 恒一</a:t>
                </a:r>
              </a:p>
            </p:txBody>
          </p:sp>
          <p:sp>
            <p:nvSpPr>
              <p:cNvPr id="4" name="正方形/長方形 3">
                <a:extLst>
                  <a:ext uri="{FF2B5EF4-FFF2-40B4-BE49-F238E27FC236}">
                    <a16:creationId xmlns:a16="http://schemas.microsoft.com/office/drawing/2014/main" id="{09E5009D-77A5-03F1-71C6-571AC5825723}"/>
                  </a:ext>
                </a:extLst>
              </p:cNvPr>
              <p:cNvSpPr/>
              <p:nvPr/>
            </p:nvSpPr>
            <p:spPr>
              <a:xfrm>
                <a:off x="786302" y="1456351"/>
                <a:ext cx="1312005"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代表取締役</a:t>
                </a:r>
                <a:r>
                  <a:rPr kumimoji="1" lang="en-US" altLang="ja-JP" sz="1100" dirty="0">
                    <a:solidFill>
                      <a:schemeClr val="tx1"/>
                    </a:solidFill>
                  </a:rPr>
                  <a:t>CEO</a:t>
                </a:r>
                <a:endParaRPr kumimoji="1" lang="ja-JP" altLang="en-US" sz="1100" dirty="0">
                  <a:solidFill>
                    <a:schemeClr val="tx1"/>
                  </a:solidFill>
                </a:endParaRPr>
              </a:p>
            </p:txBody>
          </p:sp>
          <p:sp>
            <p:nvSpPr>
              <p:cNvPr id="5" name="正方形/長方形 4">
                <a:extLst>
                  <a:ext uri="{FF2B5EF4-FFF2-40B4-BE49-F238E27FC236}">
                    <a16:creationId xmlns:a16="http://schemas.microsoft.com/office/drawing/2014/main" id="{8A768DB5-CDF3-8A28-B026-9F6FD5D38043}"/>
                  </a:ext>
                </a:extLst>
              </p:cNvPr>
              <p:cNvSpPr/>
              <p:nvPr/>
            </p:nvSpPr>
            <p:spPr>
              <a:xfrm>
                <a:off x="786302" y="1917028"/>
                <a:ext cx="9021841" cy="9633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pPr>
                <a:r>
                  <a:rPr kumimoji="1" lang="ja-JP" altLang="en-US" sz="1100" dirty="0">
                    <a:solidFill>
                      <a:schemeClr val="tx1"/>
                    </a:solidFill>
                  </a:rPr>
                  <a:t>大学卒業後、大手総合商社に入社し、国内外の新規事業開発に従事。東南アジアでの現地法人立ち上げや、スタートアップとの資本業務提携を担当し、複数のプロジェクトを黒字化へ導く。その後、</a:t>
                </a:r>
                <a:r>
                  <a:rPr kumimoji="1" lang="en-US" altLang="ja-JP" sz="1100" dirty="0">
                    <a:solidFill>
                      <a:schemeClr val="tx1"/>
                    </a:solidFill>
                  </a:rPr>
                  <a:t>IT</a:t>
                </a:r>
                <a:r>
                  <a:rPr kumimoji="1" lang="ja-JP" altLang="en-US" sz="1100" dirty="0">
                    <a:solidFill>
                      <a:schemeClr val="tx1"/>
                    </a:solidFill>
                  </a:rPr>
                  <a:t>ベンチャーに転職し、事業統括責任者として組織再編と収益構造の再設計を実行。売上規模を</a:t>
                </a:r>
                <a:r>
                  <a:rPr kumimoji="1" lang="en-US" altLang="ja-JP" sz="1100" dirty="0">
                    <a:solidFill>
                      <a:schemeClr val="tx1"/>
                    </a:solidFill>
                  </a:rPr>
                  <a:t>3</a:t>
                </a:r>
                <a:r>
                  <a:rPr kumimoji="1" lang="ja-JP" altLang="en-US" sz="1100" dirty="0">
                    <a:solidFill>
                      <a:schemeClr val="tx1"/>
                    </a:solidFill>
                  </a:rPr>
                  <a:t>年で</a:t>
                </a:r>
                <a:r>
                  <a:rPr kumimoji="1" lang="en-US" altLang="ja-JP" sz="1100" dirty="0">
                    <a:solidFill>
                      <a:schemeClr val="tx1"/>
                    </a:solidFill>
                  </a:rPr>
                  <a:t>2</a:t>
                </a:r>
                <a:r>
                  <a:rPr kumimoji="1" lang="ja-JP" altLang="en-US" sz="1100" dirty="0">
                    <a:solidFill>
                      <a:schemeClr val="tx1"/>
                    </a:solidFill>
                  </a:rPr>
                  <a:t>倍に拡大させた経験を持つ。現在は自ら創業した企業で、戦略設計から資金調達、組織づくりまでを主導している。</a:t>
                </a:r>
              </a:p>
            </p:txBody>
          </p:sp>
        </p:grpSp>
        <p:grpSp>
          <p:nvGrpSpPr>
            <p:cNvPr id="20" name="グループ化 19">
              <a:extLst>
                <a:ext uri="{FF2B5EF4-FFF2-40B4-BE49-F238E27FC236}">
                  <a16:creationId xmlns:a16="http://schemas.microsoft.com/office/drawing/2014/main" id="{2C0C0EA5-9CD3-52AD-E9A2-C97F759D8DEF}"/>
                </a:ext>
              </a:extLst>
            </p:cNvPr>
            <p:cNvGrpSpPr/>
            <p:nvPr/>
          </p:nvGrpSpPr>
          <p:grpSpPr>
            <a:xfrm>
              <a:off x="786302" y="3188074"/>
              <a:ext cx="9021841" cy="1424021"/>
              <a:chOff x="786302" y="3263854"/>
              <a:chExt cx="9021841" cy="1424021"/>
            </a:xfrm>
          </p:grpSpPr>
          <p:sp>
            <p:nvSpPr>
              <p:cNvPr id="8" name="正方形/長方形 7">
                <a:extLst>
                  <a:ext uri="{FF2B5EF4-FFF2-40B4-BE49-F238E27FC236}">
                    <a16:creationId xmlns:a16="http://schemas.microsoft.com/office/drawing/2014/main" id="{167672A8-7A71-C4C6-9059-D8A97F7D1238}"/>
                  </a:ext>
                </a:extLst>
              </p:cNvPr>
              <p:cNvSpPr/>
              <p:nvPr/>
            </p:nvSpPr>
            <p:spPr>
              <a:xfrm>
                <a:off x="2261936" y="3263854"/>
                <a:ext cx="6214153"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村瀬 祐樹</a:t>
                </a:r>
              </a:p>
            </p:txBody>
          </p:sp>
          <p:sp>
            <p:nvSpPr>
              <p:cNvPr id="9" name="正方形/長方形 8">
                <a:extLst>
                  <a:ext uri="{FF2B5EF4-FFF2-40B4-BE49-F238E27FC236}">
                    <a16:creationId xmlns:a16="http://schemas.microsoft.com/office/drawing/2014/main" id="{35E9FC78-77D5-3CA1-2BE7-4995A3BE9C24}"/>
                  </a:ext>
                </a:extLst>
              </p:cNvPr>
              <p:cNvSpPr/>
              <p:nvPr/>
            </p:nvSpPr>
            <p:spPr>
              <a:xfrm>
                <a:off x="786302" y="3263854"/>
                <a:ext cx="1312005"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取締役</a:t>
                </a:r>
                <a:r>
                  <a:rPr kumimoji="1" lang="en-US" altLang="ja-JP" sz="1100" dirty="0">
                    <a:solidFill>
                      <a:schemeClr val="tx1"/>
                    </a:solidFill>
                  </a:rPr>
                  <a:t>COO</a:t>
                </a:r>
                <a:endParaRPr kumimoji="1" lang="ja-JP" altLang="en-US" sz="1100" dirty="0">
                  <a:solidFill>
                    <a:schemeClr val="tx1"/>
                  </a:solidFill>
                </a:endParaRPr>
              </a:p>
            </p:txBody>
          </p:sp>
          <p:sp>
            <p:nvSpPr>
              <p:cNvPr id="10" name="正方形/長方形 9">
                <a:extLst>
                  <a:ext uri="{FF2B5EF4-FFF2-40B4-BE49-F238E27FC236}">
                    <a16:creationId xmlns:a16="http://schemas.microsoft.com/office/drawing/2014/main" id="{108E8E78-E5A3-A40C-E7D3-593310FDE1C0}"/>
                  </a:ext>
                </a:extLst>
              </p:cNvPr>
              <p:cNvSpPr/>
              <p:nvPr/>
            </p:nvSpPr>
            <p:spPr>
              <a:xfrm>
                <a:off x="786302" y="3724531"/>
                <a:ext cx="9021841" cy="9633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pPr>
                <a:r>
                  <a:rPr kumimoji="1" lang="ja-JP" altLang="en-US" sz="1100" dirty="0">
                    <a:solidFill>
                      <a:schemeClr val="tx1"/>
                    </a:solidFill>
                  </a:rPr>
                  <a:t>理工系大学院修了後、外資系コンサルティングファームに入社。製造業や</a:t>
                </a:r>
                <a:r>
                  <a:rPr kumimoji="1" lang="en-US" altLang="ja-JP" sz="1100" dirty="0">
                    <a:solidFill>
                      <a:schemeClr val="tx1"/>
                    </a:solidFill>
                  </a:rPr>
                  <a:t>IT</a:t>
                </a:r>
                <a:r>
                  <a:rPr kumimoji="1" lang="ja-JP" altLang="en-US" sz="1100" dirty="0">
                    <a:solidFill>
                      <a:schemeClr val="tx1"/>
                    </a:solidFill>
                  </a:rPr>
                  <a:t>企業を中心に業務改善プロジェクトを担当し、データ分析と現場改革を組み合わせた実行支援を行う。独立後はスタートアップ数社のオペレーション設計を支援し、</a:t>
                </a:r>
                <a:r>
                  <a:rPr kumimoji="1" lang="en-US" altLang="ja-JP" sz="1100" dirty="0">
                    <a:solidFill>
                      <a:schemeClr val="tx1"/>
                    </a:solidFill>
                  </a:rPr>
                  <a:t>KPI</a:t>
                </a:r>
                <a:r>
                  <a:rPr kumimoji="1" lang="ja-JP" altLang="en-US" sz="1100" dirty="0">
                    <a:solidFill>
                      <a:schemeClr val="tx1"/>
                    </a:solidFill>
                  </a:rPr>
                  <a:t>管理体制や評価制度の構築を手がけた。現職では全社の業務プロセス設計と組織マネジメントを統括し、効率化と成長基盤の両立を推進している。</a:t>
                </a:r>
              </a:p>
            </p:txBody>
          </p:sp>
        </p:grpSp>
        <p:grpSp>
          <p:nvGrpSpPr>
            <p:cNvPr id="19" name="グループ化 18">
              <a:extLst>
                <a:ext uri="{FF2B5EF4-FFF2-40B4-BE49-F238E27FC236}">
                  <a16:creationId xmlns:a16="http://schemas.microsoft.com/office/drawing/2014/main" id="{BDFE2D26-5674-B979-2F5A-A2A1E2EFE5BB}"/>
                </a:ext>
              </a:extLst>
            </p:cNvPr>
            <p:cNvGrpSpPr/>
            <p:nvPr/>
          </p:nvGrpSpPr>
          <p:grpSpPr>
            <a:xfrm>
              <a:off x="786302" y="5189305"/>
              <a:ext cx="9021841" cy="1424021"/>
              <a:chOff x="786302" y="5189305"/>
              <a:chExt cx="9021841" cy="1424021"/>
            </a:xfrm>
          </p:grpSpPr>
          <p:sp>
            <p:nvSpPr>
              <p:cNvPr id="12" name="正方形/長方形 11">
                <a:extLst>
                  <a:ext uri="{FF2B5EF4-FFF2-40B4-BE49-F238E27FC236}">
                    <a16:creationId xmlns:a16="http://schemas.microsoft.com/office/drawing/2014/main" id="{037472E1-4E1C-171C-EF06-36E33FC7B404}"/>
                  </a:ext>
                </a:extLst>
              </p:cNvPr>
              <p:cNvSpPr/>
              <p:nvPr/>
            </p:nvSpPr>
            <p:spPr>
              <a:xfrm>
                <a:off x="2261936" y="5189305"/>
                <a:ext cx="6214153"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三宅 琢磨</a:t>
                </a:r>
              </a:p>
            </p:txBody>
          </p:sp>
          <p:sp>
            <p:nvSpPr>
              <p:cNvPr id="13" name="正方形/長方形 12">
                <a:extLst>
                  <a:ext uri="{FF2B5EF4-FFF2-40B4-BE49-F238E27FC236}">
                    <a16:creationId xmlns:a16="http://schemas.microsoft.com/office/drawing/2014/main" id="{E526DBE1-E2FC-9498-78CE-2357EEC19B6E}"/>
                  </a:ext>
                </a:extLst>
              </p:cNvPr>
              <p:cNvSpPr/>
              <p:nvPr/>
            </p:nvSpPr>
            <p:spPr>
              <a:xfrm>
                <a:off x="786302" y="5189305"/>
                <a:ext cx="1312005"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執行役員</a:t>
                </a:r>
                <a:r>
                  <a:rPr kumimoji="1" lang="en-US" altLang="ja-JP" sz="1100" dirty="0">
                    <a:solidFill>
                      <a:schemeClr val="tx1"/>
                    </a:solidFill>
                  </a:rPr>
                  <a:t>CFO</a:t>
                </a:r>
                <a:endParaRPr kumimoji="1" lang="ja-JP" altLang="en-US" sz="1100" dirty="0">
                  <a:solidFill>
                    <a:schemeClr val="tx1"/>
                  </a:solidFill>
                </a:endParaRPr>
              </a:p>
            </p:txBody>
          </p:sp>
          <p:sp>
            <p:nvSpPr>
              <p:cNvPr id="14" name="正方形/長方形 13">
                <a:extLst>
                  <a:ext uri="{FF2B5EF4-FFF2-40B4-BE49-F238E27FC236}">
                    <a16:creationId xmlns:a16="http://schemas.microsoft.com/office/drawing/2014/main" id="{825D121F-02B3-4D9F-8181-FA828B96E327}"/>
                  </a:ext>
                </a:extLst>
              </p:cNvPr>
              <p:cNvSpPr/>
              <p:nvPr/>
            </p:nvSpPr>
            <p:spPr>
              <a:xfrm>
                <a:off x="786302" y="5649982"/>
                <a:ext cx="9021841" cy="9633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20000"/>
                  </a:lnSpc>
                </a:pPr>
                <a:r>
                  <a:rPr kumimoji="1" lang="ja-JP" altLang="en-US" sz="1100" dirty="0">
                    <a:solidFill>
                      <a:schemeClr val="tx1"/>
                    </a:solidFill>
                  </a:rPr>
                  <a:t>公認会計士試験合格後、監査法人にて上場企業の監査業務および内部統制構築支援を担当。その後、事業会社へ転じ、経営企画部門にて中期経営計画の策定や資本政策の立案を担う。</a:t>
                </a:r>
                <a:r>
                  <a:rPr kumimoji="1" lang="en-US" altLang="ja-JP" sz="1100" dirty="0">
                    <a:solidFill>
                      <a:schemeClr val="tx1"/>
                    </a:solidFill>
                  </a:rPr>
                  <a:t>IPO</a:t>
                </a:r>
                <a:r>
                  <a:rPr kumimoji="1" lang="ja-JP" altLang="en-US" sz="1100" dirty="0">
                    <a:solidFill>
                      <a:schemeClr val="tx1"/>
                    </a:solidFill>
                  </a:rPr>
                  <a:t>準備企業では資金調達戦略の設計から投資家対応までを一貫して担当し、上場達成に貢献。現在は財務戦略、資金管理、リスクマネジメントを統括し、持続的成長を支える財務基盤の強化を推進している。</a:t>
                </a:r>
              </a:p>
            </p:txBody>
          </p:sp>
        </p:grpSp>
        <p:pic>
          <p:nvPicPr>
            <p:cNvPr id="22" name="図 21" descr="スーツを着て立っている男性&#10;&#10;AI 生成コンテンツは誤りを含む可能性があります。">
              <a:extLst>
                <a:ext uri="{FF2B5EF4-FFF2-40B4-BE49-F238E27FC236}">
                  <a16:creationId xmlns:a16="http://schemas.microsoft.com/office/drawing/2014/main" id="{FF0A328A-86EA-DF38-3463-59C3EBE22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979" y="1186844"/>
              <a:ext cx="1336719" cy="1336719"/>
            </a:xfrm>
            <a:prstGeom prst="rect">
              <a:avLst/>
            </a:prstGeom>
          </p:spPr>
        </p:pic>
        <p:pic>
          <p:nvPicPr>
            <p:cNvPr id="23" name="図 22" descr="スーツを着た男性&#10;&#10;AI 生成コンテンツは誤りを含む可能性があります。">
              <a:extLst>
                <a:ext uri="{FF2B5EF4-FFF2-40B4-BE49-F238E27FC236}">
                  <a16:creationId xmlns:a16="http://schemas.microsoft.com/office/drawing/2014/main" id="{AFB75FEB-EF45-ED1D-6636-292D84F66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979" y="3188074"/>
              <a:ext cx="1336719" cy="1336719"/>
            </a:xfrm>
            <a:prstGeom prst="rect">
              <a:avLst/>
            </a:prstGeom>
          </p:spPr>
        </p:pic>
        <p:pic>
          <p:nvPicPr>
            <p:cNvPr id="24" name="図 23" descr="スーツを着た男性&#10;&#10;AI 生成コンテンツは誤りを含む可能性があります。">
              <a:extLst>
                <a:ext uri="{FF2B5EF4-FFF2-40B4-BE49-F238E27FC236}">
                  <a16:creationId xmlns:a16="http://schemas.microsoft.com/office/drawing/2014/main" id="{95D8E6CC-58D0-196C-BAEC-C5660B897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8979" y="5189304"/>
              <a:ext cx="1336720" cy="1336720"/>
            </a:xfrm>
            <a:prstGeom prst="rect">
              <a:avLst/>
            </a:prstGeom>
          </p:spPr>
        </p:pic>
      </p:grpSp>
    </p:spTree>
    <p:extLst>
      <p:ext uri="{BB962C8B-B14F-4D97-AF65-F5344CB8AC3E}">
        <p14:creationId xmlns:p14="http://schemas.microsoft.com/office/powerpoint/2010/main" val="419073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4F34-89AB-5B37-2E42-53116E9033C0}"/>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24D783B-E095-43E4-C28E-3055D403DAF0}"/>
              </a:ext>
            </a:extLst>
          </p:cNvPr>
          <p:cNvGrpSpPr/>
          <p:nvPr/>
        </p:nvGrpSpPr>
        <p:grpSpPr>
          <a:xfrm>
            <a:off x="0" y="-2"/>
            <a:ext cx="12192000" cy="6858002"/>
            <a:chOff x="0" y="-2"/>
            <a:chExt cx="12192000" cy="6858002"/>
          </a:xfrm>
        </p:grpSpPr>
        <p:pic>
          <p:nvPicPr>
            <p:cNvPr id="7" name="図 6" descr="食品 が含まれている画像&#10;&#10;AI 生成コンテンツは誤りを含む可能性があります。">
              <a:extLst>
                <a:ext uri="{FF2B5EF4-FFF2-40B4-BE49-F238E27FC236}">
                  <a16:creationId xmlns:a16="http://schemas.microsoft.com/office/drawing/2014/main" id="{1B4108FE-FC85-65FA-51AE-F883FB6D5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 cy="1371602"/>
            </a:xfrm>
            <a:prstGeom prst="rect">
              <a:avLst/>
            </a:prstGeom>
          </p:spPr>
        </p:pic>
        <p:pic>
          <p:nvPicPr>
            <p:cNvPr id="9" name="図 8" descr="タイムライン&#10;&#10;AI 生成コンテンツは誤りを含む可能性があります。">
              <a:extLst>
                <a:ext uri="{FF2B5EF4-FFF2-40B4-BE49-F238E27FC236}">
                  <a16:creationId xmlns:a16="http://schemas.microsoft.com/office/drawing/2014/main" id="{DC808580-3D12-F680-994F-3283B042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
              <a:ext cx="2438400" cy="1371602"/>
            </a:xfrm>
            <a:prstGeom prst="rect">
              <a:avLst/>
            </a:prstGeom>
          </p:spPr>
        </p:pic>
        <p:pic>
          <p:nvPicPr>
            <p:cNvPr id="11" name="図 10" descr="人, 男, 写真, 女性 が含まれている画像&#10;&#10;AI 生成コンテンツは誤りを含む可能性があります。">
              <a:extLst>
                <a:ext uri="{FF2B5EF4-FFF2-40B4-BE49-F238E27FC236}">
                  <a16:creationId xmlns:a16="http://schemas.microsoft.com/office/drawing/2014/main" id="{60C11B02-FDE4-C764-37F5-3BAC6E9E6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
              <a:ext cx="2438400" cy="1371602"/>
            </a:xfrm>
            <a:prstGeom prst="rect">
              <a:avLst/>
            </a:prstGeom>
          </p:spPr>
        </p:pic>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8392EC66-253B-2C21-546A-B91536301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0"/>
              <a:ext cx="2438400" cy="1371602"/>
            </a:xfrm>
            <a:prstGeom prst="rect">
              <a:avLst/>
            </a:prstGeom>
          </p:spPr>
        </p:pic>
        <p:pic>
          <p:nvPicPr>
            <p:cNvPr id="15" name="図 14" descr="グラフィカル ユーザー インターフェイス, テキスト&#10;&#10;AI 生成コンテンツは誤りを含む可能性があります。">
              <a:extLst>
                <a:ext uri="{FF2B5EF4-FFF2-40B4-BE49-F238E27FC236}">
                  <a16:creationId xmlns:a16="http://schemas.microsoft.com/office/drawing/2014/main" id="{0FEA3D38-004C-7376-E9B8-F63CCAB1C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0"/>
              <a:ext cx="2438400" cy="1371602"/>
            </a:xfrm>
            <a:prstGeom prst="rect">
              <a:avLst/>
            </a:prstGeom>
          </p:spPr>
        </p:pic>
        <p:pic>
          <p:nvPicPr>
            <p:cNvPr id="17" name="図 16" descr="ダイアグラム&#10;&#10;AI 生成コンテンツは誤りを含む可能性があります。">
              <a:extLst>
                <a:ext uri="{FF2B5EF4-FFF2-40B4-BE49-F238E27FC236}">
                  <a16:creationId xmlns:a16="http://schemas.microsoft.com/office/drawing/2014/main" id="{50B46F08-CF99-DA36-8120-2234A70C5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71600"/>
              <a:ext cx="2438400" cy="1371602"/>
            </a:xfrm>
            <a:prstGeom prst="rect">
              <a:avLst/>
            </a:prstGeom>
          </p:spPr>
        </p:pic>
        <p:pic>
          <p:nvPicPr>
            <p:cNvPr id="19" name="図 18" descr="人, 持つ, 小さい, 座る が含まれている画像&#10;&#10;AI 生成コンテンツは誤りを含む可能性があります。">
              <a:extLst>
                <a:ext uri="{FF2B5EF4-FFF2-40B4-BE49-F238E27FC236}">
                  <a16:creationId xmlns:a16="http://schemas.microsoft.com/office/drawing/2014/main" id="{B3EB6E78-D555-5A02-88E8-B6B94A561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2743202"/>
              <a:ext cx="2438400" cy="1371602"/>
            </a:xfrm>
            <a:prstGeom prst="rect">
              <a:avLst/>
            </a:prstGeom>
          </p:spPr>
        </p:pic>
        <p:pic>
          <p:nvPicPr>
            <p:cNvPr id="21" name="図 20" descr="グラフ&#10;&#10;AI 生成コンテンツは誤りを含む可能性があります。">
              <a:extLst>
                <a:ext uri="{FF2B5EF4-FFF2-40B4-BE49-F238E27FC236}">
                  <a16:creationId xmlns:a16="http://schemas.microsoft.com/office/drawing/2014/main" id="{47328D9F-0FCB-795D-4716-EF69E5DF41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2743202"/>
              <a:ext cx="2438400" cy="1371602"/>
            </a:xfrm>
            <a:prstGeom prst="rect">
              <a:avLst/>
            </a:prstGeom>
          </p:spPr>
        </p:pic>
        <p:pic>
          <p:nvPicPr>
            <p:cNvPr id="23" name="図 22" descr="山の中の道路&#10;&#10;AI 生成コンテンツは誤りを含む可能性があります。">
              <a:extLst>
                <a:ext uri="{FF2B5EF4-FFF2-40B4-BE49-F238E27FC236}">
                  <a16:creationId xmlns:a16="http://schemas.microsoft.com/office/drawing/2014/main" id="{CC661F88-B7EC-3264-C72B-C963183AE2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2743201"/>
              <a:ext cx="2438400" cy="1371602"/>
            </a:xfrm>
            <a:prstGeom prst="rect">
              <a:avLst/>
            </a:prstGeom>
          </p:spPr>
        </p:pic>
        <p:pic>
          <p:nvPicPr>
            <p:cNvPr id="25" name="図 24" descr="ダイアグラム が含まれている画像&#10;&#10;AI 生成コンテンツは誤りを含む可能性があります。">
              <a:extLst>
                <a:ext uri="{FF2B5EF4-FFF2-40B4-BE49-F238E27FC236}">
                  <a16:creationId xmlns:a16="http://schemas.microsoft.com/office/drawing/2014/main" id="{102A1416-760D-6A85-F0DC-6397426F12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3600" y="2743201"/>
              <a:ext cx="2438400" cy="1371602"/>
            </a:xfrm>
            <a:prstGeom prst="rect">
              <a:avLst/>
            </a:prstGeom>
          </p:spPr>
        </p:pic>
        <p:pic>
          <p:nvPicPr>
            <p:cNvPr id="27" name="図 26" descr="文字と写真のスクリーンショット&#10;&#10;AI 生成コンテンツは誤りを含む可能性があります。">
              <a:extLst>
                <a:ext uri="{FF2B5EF4-FFF2-40B4-BE49-F238E27FC236}">
                  <a16:creationId xmlns:a16="http://schemas.microsoft.com/office/drawing/2014/main" id="{D435D696-8F14-6806-3816-A496B19952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114801"/>
              <a:ext cx="2438400" cy="1371602"/>
            </a:xfrm>
            <a:prstGeom prst="rect">
              <a:avLst/>
            </a:prstGeom>
          </p:spPr>
        </p:pic>
        <p:pic>
          <p:nvPicPr>
            <p:cNvPr id="30" name="図 29" descr="テキスト&#10;&#10;AI 生成コンテンツは誤りを含む可能性があります。">
              <a:extLst>
                <a:ext uri="{FF2B5EF4-FFF2-40B4-BE49-F238E27FC236}">
                  <a16:creationId xmlns:a16="http://schemas.microsoft.com/office/drawing/2014/main" id="{48C5DB55-C225-3A6B-B72B-C35ECF426A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400" y="4114799"/>
              <a:ext cx="2438400" cy="1371602"/>
            </a:xfrm>
            <a:prstGeom prst="rect">
              <a:avLst/>
            </a:prstGeom>
          </p:spPr>
        </p:pic>
        <p:pic>
          <p:nvPicPr>
            <p:cNvPr id="33" name="図 32" descr="グラフィカル ユーザー インターフェイス, アプリケーション&#10;&#10;AI 生成コンテンツは誤りを含む可能性があります。">
              <a:extLst>
                <a:ext uri="{FF2B5EF4-FFF2-40B4-BE49-F238E27FC236}">
                  <a16:creationId xmlns:a16="http://schemas.microsoft.com/office/drawing/2014/main" id="{FD570E2A-AE94-067D-410E-D716FD184E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76800" y="4114798"/>
              <a:ext cx="2438400" cy="1371602"/>
            </a:xfrm>
            <a:prstGeom prst="rect">
              <a:avLst/>
            </a:prstGeom>
          </p:spPr>
        </p:pic>
        <p:pic>
          <p:nvPicPr>
            <p:cNvPr id="36" name="図 3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E5519E2-677B-8C89-C4B7-653B5816F1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15200" y="4114797"/>
              <a:ext cx="2438400" cy="1371602"/>
            </a:xfrm>
            <a:prstGeom prst="rect">
              <a:avLst/>
            </a:prstGeom>
          </p:spPr>
        </p:pic>
        <p:pic>
          <p:nvPicPr>
            <p:cNvPr id="40" name="図 39" descr="テーブル, バス, 大きい, 水 が含まれている画像&#10;&#10;AI 生成コンテンツは誤りを含む可能性があります。">
              <a:extLst>
                <a:ext uri="{FF2B5EF4-FFF2-40B4-BE49-F238E27FC236}">
                  <a16:creationId xmlns:a16="http://schemas.microsoft.com/office/drawing/2014/main" id="{4E824AA0-883C-4D17-3836-5D0A60C06B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53600" y="4114796"/>
              <a:ext cx="2438400" cy="1371602"/>
            </a:xfrm>
            <a:prstGeom prst="rect">
              <a:avLst/>
            </a:prstGeom>
          </p:spPr>
        </p:pic>
        <p:pic>
          <p:nvPicPr>
            <p:cNvPr id="44" name="図 43" descr="グラフィカル ユーザー インターフェイス&#10;&#10;AI 生成コンテンツは誤りを含む可能性があります。">
              <a:extLst>
                <a:ext uri="{FF2B5EF4-FFF2-40B4-BE49-F238E27FC236}">
                  <a16:creationId xmlns:a16="http://schemas.microsoft.com/office/drawing/2014/main" id="{3351C23D-908D-9F12-3106-BCF2F2BC3A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486398"/>
              <a:ext cx="2438400" cy="1371602"/>
            </a:xfrm>
            <a:prstGeom prst="rect">
              <a:avLst/>
            </a:prstGeom>
          </p:spPr>
        </p:pic>
        <p:pic>
          <p:nvPicPr>
            <p:cNvPr id="46" name="図 45" descr="人, 男, テーブル, 若い が含まれている画像&#10;&#10;AI 生成コンテンツは誤りを含む可能性があります。">
              <a:extLst>
                <a:ext uri="{FF2B5EF4-FFF2-40B4-BE49-F238E27FC236}">
                  <a16:creationId xmlns:a16="http://schemas.microsoft.com/office/drawing/2014/main" id="{DA5A5BD1-28A8-5581-267F-88D96AD96FC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8400" y="5486393"/>
              <a:ext cx="2438400" cy="1371602"/>
            </a:xfrm>
            <a:prstGeom prst="rect">
              <a:avLst/>
            </a:prstGeom>
          </p:spPr>
        </p:pic>
        <p:pic>
          <p:nvPicPr>
            <p:cNvPr id="48" name="図 47" descr="アイコン&#10;&#10;AI 生成コンテンツは誤りを含む可能性があります。">
              <a:extLst>
                <a:ext uri="{FF2B5EF4-FFF2-40B4-BE49-F238E27FC236}">
                  <a16:creationId xmlns:a16="http://schemas.microsoft.com/office/drawing/2014/main" id="{6F46A2F9-3854-3079-B798-F9AD378409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6800" y="5486387"/>
              <a:ext cx="2438400" cy="1371602"/>
            </a:xfrm>
            <a:prstGeom prst="rect">
              <a:avLst/>
            </a:prstGeom>
          </p:spPr>
        </p:pic>
        <p:pic>
          <p:nvPicPr>
            <p:cNvPr id="52" name="図 51" descr="グラフィカル ユーザー インターフェイス&#10;&#10;AI 生成コンテンツは誤りを含む可能性があります。">
              <a:extLst>
                <a:ext uri="{FF2B5EF4-FFF2-40B4-BE49-F238E27FC236}">
                  <a16:creationId xmlns:a16="http://schemas.microsoft.com/office/drawing/2014/main" id="{388654BD-B55F-C5FF-FB87-87DD8A276B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15200" y="5486386"/>
              <a:ext cx="2438400" cy="1371602"/>
            </a:xfrm>
            <a:prstGeom prst="rect">
              <a:avLst/>
            </a:prstGeom>
          </p:spPr>
        </p:pic>
        <p:pic>
          <p:nvPicPr>
            <p:cNvPr id="56" name="図 5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53C18D6-9324-4722-9D16-2C28F56FFDA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53600" y="5486386"/>
              <a:ext cx="2438400" cy="1371602"/>
            </a:xfrm>
            <a:prstGeom prst="rect">
              <a:avLst/>
            </a:prstGeom>
          </p:spPr>
        </p:pic>
        <p:pic>
          <p:nvPicPr>
            <p:cNvPr id="58" name="図 57" descr="テキスト&#10;&#10;AI 生成コンテンツは誤りを含む可能性があります。">
              <a:extLst>
                <a:ext uri="{FF2B5EF4-FFF2-40B4-BE49-F238E27FC236}">
                  <a16:creationId xmlns:a16="http://schemas.microsoft.com/office/drawing/2014/main" id="{861E775D-E286-C874-28CC-DE0452C02EA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38400" y="1371597"/>
              <a:ext cx="2438400" cy="1371602"/>
            </a:xfrm>
            <a:prstGeom prst="rect">
              <a:avLst/>
            </a:prstGeom>
          </p:spPr>
        </p:pic>
        <p:pic>
          <p:nvPicPr>
            <p:cNvPr id="62" name="図 61" descr="人, 立つ, 屋内, ポーズ が含まれている画像&#10;&#10;AI 生成コンテンツは誤りを含む可能性があります。">
              <a:extLst>
                <a:ext uri="{FF2B5EF4-FFF2-40B4-BE49-F238E27FC236}">
                  <a16:creationId xmlns:a16="http://schemas.microsoft.com/office/drawing/2014/main" id="{9950C013-8A78-683A-DFBD-D424DA2E62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76800" y="1371596"/>
              <a:ext cx="2438400" cy="1371602"/>
            </a:xfrm>
            <a:prstGeom prst="rect">
              <a:avLst/>
            </a:prstGeom>
          </p:spPr>
        </p:pic>
        <p:pic>
          <p:nvPicPr>
            <p:cNvPr id="66" name="図 65" descr="テキスト, ホワイトボード&#10;&#10;AI 生成コンテンツは誤りを含む可能性があります。">
              <a:extLst>
                <a:ext uri="{FF2B5EF4-FFF2-40B4-BE49-F238E27FC236}">
                  <a16:creationId xmlns:a16="http://schemas.microsoft.com/office/drawing/2014/main" id="{CE6A119D-B830-1EC3-EDCB-AECC7D4D85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15200" y="1371580"/>
              <a:ext cx="2438400" cy="1371602"/>
            </a:xfrm>
            <a:prstGeom prst="rect">
              <a:avLst/>
            </a:prstGeom>
          </p:spPr>
        </p:pic>
        <p:pic>
          <p:nvPicPr>
            <p:cNvPr id="69" name="図 68" descr="背景パターン&#10;&#10;AI 生成コンテンツは誤りを含む可能性があります。">
              <a:extLst>
                <a:ext uri="{FF2B5EF4-FFF2-40B4-BE49-F238E27FC236}">
                  <a16:creationId xmlns:a16="http://schemas.microsoft.com/office/drawing/2014/main" id="{17A48FD0-EDB4-2093-1DF3-8FBF7716EFD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53600" y="1371580"/>
              <a:ext cx="2438400" cy="1371602"/>
            </a:xfrm>
            <a:prstGeom prst="rect">
              <a:avLst/>
            </a:prstGeom>
          </p:spPr>
        </p:pic>
        <p:pic>
          <p:nvPicPr>
            <p:cNvPr id="72" name="図 71" descr="グラフ, ウォーターフォール図&#10;&#10;AI 生成コンテンツは誤りを含む可能性があります。">
              <a:extLst>
                <a:ext uri="{FF2B5EF4-FFF2-40B4-BE49-F238E27FC236}">
                  <a16:creationId xmlns:a16="http://schemas.microsoft.com/office/drawing/2014/main" id="{533D39EC-406F-5F20-B4C5-9DAC71E8670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2743194"/>
              <a:ext cx="2438400" cy="1371602"/>
            </a:xfrm>
            <a:prstGeom prst="rect">
              <a:avLst/>
            </a:prstGeom>
          </p:spPr>
        </p:pic>
        <p:sp>
          <p:nvSpPr>
            <p:cNvPr id="87" name="正方形/長方形 86">
              <a:extLst>
                <a:ext uri="{FF2B5EF4-FFF2-40B4-BE49-F238E27FC236}">
                  <a16:creationId xmlns:a16="http://schemas.microsoft.com/office/drawing/2014/main" id="{F0FF465F-97D4-5D9E-73AB-2FD7EFEBC074}"/>
                </a:ext>
              </a:extLst>
            </p:cNvPr>
            <p:cNvSpPr/>
            <p:nvPr/>
          </p:nvSpPr>
          <p:spPr>
            <a:xfrm>
              <a:off x="0" y="0"/>
              <a:ext cx="12192000" cy="6858000"/>
            </a:xfrm>
            <a:prstGeom prst="rect">
              <a:avLst/>
            </a:prstGeom>
            <a:gradFill flip="none" rotWithShape="1">
              <a:gsLst>
                <a:gs pos="0">
                  <a:srgbClr val="1F915B">
                    <a:lumMod val="70000"/>
                    <a:alpha val="80000"/>
                  </a:srgbClr>
                </a:gs>
                <a:gs pos="100000">
                  <a:schemeClr val="tx1">
                    <a:alpha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kumimoji="1" lang="ja-JP" altLang="en-US" dirty="0">
                <a:solidFill>
                  <a:schemeClr val="bg1"/>
                </a:solidFill>
                <a:latin typeface="+mn-ea"/>
              </a:endParaRPr>
            </a:p>
          </p:txBody>
        </p:sp>
        <p:sp>
          <p:nvSpPr>
            <p:cNvPr id="95" name="正方形/長方形 94">
              <a:extLst>
                <a:ext uri="{FF2B5EF4-FFF2-40B4-BE49-F238E27FC236}">
                  <a16:creationId xmlns:a16="http://schemas.microsoft.com/office/drawing/2014/main" id="{D7C1DBEB-DC33-54A5-F030-952866F57816}"/>
                </a:ext>
              </a:extLst>
            </p:cNvPr>
            <p:cNvSpPr/>
            <p:nvPr/>
          </p:nvSpPr>
          <p:spPr>
            <a:xfrm>
              <a:off x="647007" y="519162"/>
              <a:ext cx="10897986" cy="516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800" b="1" dirty="0">
                  <a:solidFill>
                    <a:schemeClr val="bg1"/>
                  </a:solidFill>
                  <a:latin typeface="+mn-ea"/>
                </a:rPr>
                <a:t>テンプレートをダウンロードいただき、ありがとうございました！</a:t>
              </a:r>
            </a:p>
          </p:txBody>
        </p:sp>
        <p:sp>
          <p:nvSpPr>
            <p:cNvPr id="99" name="四角形: 角を丸くする 98">
              <a:extLst>
                <a:ext uri="{FF2B5EF4-FFF2-40B4-BE49-F238E27FC236}">
                  <a16:creationId xmlns:a16="http://schemas.microsoft.com/office/drawing/2014/main" id="{6B182326-7CD2-5DD5-CA51-CE902D46E056}"/>
                </a:ext>
              </a:extLst>
            </p:cNvPr>
            <p:cNvSpPr/>
            <p:nvPr/>
          </p:nvSpPr>
          <p:spPr>
            <a:xfrm>
              <a:off x="1491916" y="1540440"/>
              <a:ext cx="6802125" cy="5401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rgbClr val="145D3A"/>
                  </a:solidFill>
                  <a:latin typeface="+mn-ea"/>
                </a:rPr>
                <a:t>自分一人で資料を作る</a:t>
              </a:r>
              <a:r>
                <a:rPr lang="ja-JP" altLang="en-US" sz="2400" b="1" dirty="0">
                  <a:solidFill>
                    <a:srgbClr val="145D3A"/>
                  </a:solidFill>
                  <a:latin typeface="+mn-ea"/>
                </a:rPr>
                <a:t>のはムズカシイ（汗）</a:t>
              </a:r>
              <a:endParaRPr kumimoji="1" lang="ja-JP" altLang="en-US" sz="2400" b="1" dirty="0">
                <a:solidFill>
                  <a:srgbClr val="145D3A"/>
                </a:solidFill>
                <a:latin typeface="+mn-ea"/>
              </a:endParaRPr>
            </a:p>
          </p:txBody>
        </p:sp>
        <p:sp>
          <p:nvSpPr>
            <p:cNvPr id="100" name="正方形/長方形 99">
              <a:extLst>
                <a:ext uri="{FF2B5EF4-FFF2-40B4-BE49-F238E27FC236}">
                  <a16:creationId xmlns:a16="http://schemas.microsoft.com/office/drawing/2014/main" id="{31BFEFE4-48D7-DCB5-F4CF-AC75CB6A13AC}"/>
                </a:ext>
              </a:extLst>
            </p:cNvPr>
            <p:cNvSpPr/>
            <p:nvPr/>
          </p:nvSpPr>
          <p:spPr>
            <a:xfrm>
              <a:off x="8415016" y="1540440"/>
              <a:ext cx="1770611"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と思ったら</a:t>
              </a:r>
            </a:p>
          </p:txBody>
        </p:sp>
        <p:sp>
          <p:nvSpPr>
            <p:cNvPr id="101" name="正方形/長方形 100">
              <a:extLst>
                <a:ext uri="{FF2B5EF4-FFF2-40B4-BE49-F238E27FC236}">
                  <a16:creationId xmlns:a16="http://schemas.microsoft.com/office/drawing/2014/main" id="{22E3F6B5-6A76-6D71-5A01-0042A7AF8E98}"/>
                </a:ext>
              </a:extLst>
            </p:cNvPr>
            <p:cNvSpPr/>
            <p:nvPr/>
          </p:nvSpPr>
          <p:spPr>
            <a:xfrm>
              <a:off x="5732515" y="2305523"/>
              <a:ext cx="5664864"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と一緒に作りましょう</a:t>
              </a:r>
              <a:r>
                <a:rPr kumimoji="1" lang="ja-JP" altLang="en-US" b="1" dirty="0">
                  <a:solidFill>
                    <a:schemeClr val="bg1"/>
                  </a:solidFill>
                  <a:latin typeface="+mn-ea"/>
                </a:rPr>
                <a:t>（</a:t>
              </a:r>
              <a:r>
                <a:rPr kumimoji="1" lang="en-US" altLang="ja-JP" b="1" dirty="0">
                  <a:solidFill>
                    <a:schemeClr val="bg1"/>
                  </a:solidFill>
                  <a:latin typeface="+mn-ea"/>
                </a:rPr>
                <a:t>1</a:t>
              </a:r>
              <a:r>
                <a:rPr kumimoji="1" lang="ja-JP" altLang="en-US" b="1" dirty="0">
                  <a:solidFill>
                    <a:schemeClr val="bg1"/>
                  </a:solidFill>
                  <a:latin typeface="+mn-ea"/>
                </a:rPr>
                <a:t>スライド</a:t>
              </a:r>
              <a:r>
                <a:rPr kumimoji="1" lang="en-US" altLang="ja-JP" b="1" dirty="0">
                  <a:solidFill>
                    <a:schemeClr val="bg1"/>
                  </a:solidFill>
                  <a:latin typeface="+mn-ea"/>
                </a:rPr>
                <a:t>3,000</a:t>
              </a:r>
              <a:r>
                <a:rPr kumimoji="1" lang="ja-JP" altLang="en-US" b="1" dirty="0">
                  <a:solidFill>
                    <a:schemeClr val="bg1"/>
                  </a:solidFill>
                  <a:latin typeface="+mn-ea"/>
                </a:rPr>
                <a:t>円～）</a:t>
              </a:r>
            </a:p>
          </p:txBody>
        </p:sp>
        <p:sp>
          <p:nvSpPr>
            <p:cNvPr id="102" name="正方形/長方形 101">
              <a:extLst>
                <a:ext uri="{FF2B5EF4-FFF2-40B4-BE49-F238E27FC236}">
                  <a16:creationId xmlns:a16="http://schemas.microsoft.com/office/drawing/2014/main" id="{B34D0F0F-44BD-4087-3E8B-8454991DE442}"/>
                </a:ext>
              </a:extLst>
            </p:cNvPr>
            <p:cNvSpPr/>
            <p:nvPr/>
          </p:nvSpPr>
          <p:spPr>
            <a:xfrm>
              <a:off x="794621" y="2305523"/>
              <a:ext cx="4737380" cy="5401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en-US" altLang="ja-JP" sz="2400" b="1" dirty="0">
                  <a:solidFill>
                    <a:schemeClr val="bg1"/>
                  </a:solidFill>
                  <a:latin typeface="+mn-ea"/>
                </a:rPr>
                <a:t>Business Jungle </a:t>
              </a:r>
              <a:r>
                <a:rPr lang="ja-JP" altLang="en-US" sz="2400" b="1" dirty="0">
                  <a:solidFill>
                    <a:schemeClr val="bg1"/>
                  </a:solidFill>
                  <a:latin typeface="+mn-ea"/>
                </a:rPr>
                <a:t>資料作成　　</a:t>
              </a:r>
            </a:p>
          </p:txBody>
        </p:sp>
        <p:sp>
          <p:nvSpPr>
            <p:cNvPr id="116" name="楕円 115">
              <a:extLst>
                <a:ext uri="{FF2B5EF4-FFF2-40B4-BE49-F238E27FC236}">
                  <a16:creationId xmlns:a16="http://schemas.microsoft.com/office/drawing/2014/main" id="{CFB4B6C4-E9F0-05AC-A13C-E9EAAD0162AB}"/>
                </a:ext>
              </a:extLst>
            </p:cNvPr>
            <p:cNvSpPr/>
            <p:nvPr/>
          </p:nvSpPr>
          <p:spPr>
            <a:xfrm>
              <a:off x="5022217" y="2448579"/>
              <a:ext cx="216378" cy="21637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lang="ja-JP" altLang="en-US" sz="2400" b="1" dirty="0">
                <a:solidFill>
                  <a:schemeClr val="bg1"/>
                </a:solidFill>
                <a:latin typeface="+mn-ea"/>
              </a:endParaRPr>
            </a:p>
          </p:txBody>
        </p:sp>
        <p:cxnSp>
          <p:nvCxnSpPr>
            <p:cNvPr id="117" name="直線矢印コネクタ 116">
              <a:extLst>
                <a:ext uri="{FF2B5EF4-FFF2-40B4-BE49-F238E27FC236}">
                  <a16:creationId xmlns:a16="http://schemas.microsoft.com/office/drawing/2014/main" id="{21D2FC49-0123-B8F1-DB2A-A13244D6D901}"/>
                </a:ext>
              </a:extLst>
            </p:cNvPr>
            <p:cNvCxnSpPr>
              <a:cxnSpLocks/>
              <a:stCxn id="116" idx="5"/>
            </p:cNvCxnSpPr>
            <p:nvPr/>
          </p:nvCxnSpPr>
          <p:spPr>
            <a:xfrm>
              <a:off x="5206907" y="2633269"/>
              <a:ext cx="64154" cy="6937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グループ化 5">
              <a:extLst>
                <a:ext uri="{FF2B5EF4-FFF2-40B4-BE49-F238E27FC236}">
                  <a16:creationId xmlns:a16="http://schemas.microsoft.com/office/drawing/2014/main" id="{42C68696-0DF6-AC04-BEA6-EDA3433F8ED7}"/>
                </a:ext>
              </a:extLst>
            </p:cNvPr>
            <p:cNvGrpSpPr/>
            <p:nvPr/>
          </p:nvGrpSpPr>
          <p:grpSpPr>
            <a:xfrm>
              <a:off x="1595808" y="3705691"/>
              <a:ext cx="9000384" cy="2725122"/>
              <a:chOff x="1841306" y="3705691"/>
              <a:chExt cx="9000384" cy="2725122"/>
            </a:xfrm>
          </p:grpSpPr>
          <p:grpSp>
            <p:nvGrpSpPr>
              <p:cNvPr id="4" name="グループ化 3">
                <a:extLst>
                  <a:ext uri="{FF2B5EF4-FFF2-40B4-BE49-F238E27FC236}">
                    <a16:creationId xmlns:a16="http://schemas.microsoft.com/office/drawing/2014/main" id="{E843FD5F-3E0D-8B2B-EB83-723386C50CA5}"/>
                  </a:ext>
                </a:extLst>
              </p:cNvPr>
              <p:cNvGrpSpPr/>
              <p:nvPr/>
            </p:nvGrpSpPr>
            <p:grpSpPr>
              <a:xfrm>
                <a:off x="1841306" y="3705691"/>
                <a:ext cx="4201645" cy="2725122"/>
                <a:chOff x="2032290" y="3829560"/>
                <a:chExt cx="3819677" cy="2477384"/>
              </a:xfrm>
            </p:grpSpPr>
            <p:sp>
              <p:nvSpPr>
                <p:cNvPr id="145" name="正方形/長方形 144">
                  <a:extLst>
                    <a:ext uri="{FF2B5EF4-FFF2-40B4-BE49-F238E27FC236}">
                      <a16:creationId xmlns:a16="http://schemas.microsoft.com/office/drawing/2014/main" id="{799D05BF-B7AF-CD6A-9AC3-83EC52E7788F}"/>
                    </a:ext>
                  </a:extLst>
                </p:cNvPr>
                <p:cNvSpPr/>
                <p:nvPr/>
              </p:nvSpPr>
              <p:spPr>
                <a:xfrm>
                  <a:off x="2205911"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サービス紹介資料をダウンロードする</a:t>
                  </a:r>
                </a:p>
              </p:txBody>
            </p:sp>
            <p:sp>
              <p:nvSpPr>
                <p:cNvPr id="146" name="正方形/長方形 145">
                  <a:extLst>
                    <a:ext uri="{FF2B5EF4-FFF2-40B4-BE49-F238E27FC236}">
                      <a16:creationId xmlns:a16="http://schemas.microsoft.com/office/drawing/2014/main" id="{B3477912-2AC5-E746-09B8-F16D9ADDB2AE}"/>
                    </a:ext>
                  </a:extLst>
                </p:cNvPr>
                <p:cNvSpPr/>
                <p:nvPr/>
              </p:nvSpPr>
              <p:spPr>
                <a:xfrm>
                  <a:off x="2032290"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7">
                        <a:extLst>
                          <a:ext uri="{A12FA001-AC4F-418D-AE19-62706E023703}">
                            <ahyp:hlinkClr xmlns:ahyp="http://schemas.microsoft.com/office/drawing/2018/hyperlinkcolor" val="tx"/>
                          </a:ext>
                        </a:extLst>
                      </a:hlinkClick>
                    </a:rPr>
                    <a:t>https://business-jungle.com/material/download-material/</a:t>
                  </a:r>
                  <a:endParaRPr lang="en-US" altLang="ja-JP" sz="1600" dirty="0">
                    <a:solidFill>
                      <a:schemeClr val="bg1"/>
                    </a:solidFill>
                    <a:latin typeface="+mn-ea"/>
                  </a:endParaRPr>
                </a:p>
              </p:txBody>
            </p:sp>
            <p:sp>
              <p:nvSpPr>
                <p:cNvPr id="148" name="正方形/長方形 147">
                  <a:extLst>
                    <a:ext uri="{FF2B5EF4-FFF2-40B4-BE49-F238E27FC236}">
                      <a16:creationId xmlns:a16="http://schemas.microsoft.com/office/drawing/2014/main" id="{09F4A81C-7627-7118-B398-3F5EA712B884}"/>
                    </a:ext>
                  </a:extLst>
                </p:cNvPr>
                <p:cNvSpPr/>
                <p:nvPr/>
              </p:nvSpPr>
              <p:spPr>
                <a:xfrm>
                  <a:off x="2205911"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1600" dirty="0">
                      <a:solidFill>
                        <a:schemeClr val="bg1"/>
                      </a:solidFill>
                      <a:latin typeface="+mn-ea"/>
                    </a:rPr>
                    <a:t>そもそも</a:t>
                  </a:r>
                  <a:r>
                    <a:rPr lang="en-US" altLang="ja-JP" sz="1600" dirty="0">
                      <a:solidFill>
                        <a:schemeClr val="bg1"/>
                      </a:solidFill>
                      <a:latin typeface="+mn-ea"/>
                    </a:rPr>
                    <a:t>Business</a:t>
                  </a:r>
                  <a:r>
                    <a:rPr lang="ja-JP" altLang="en-US" sz="1600" dirty="0">
                      <a:solidFill>
                        <a:schemeClr val="bg1"/>
                      </a:solidFill>
                      <a:latin typeface="+mn-ea"/>
                    </a:rPr>
                    <a:t> </a:t>
                  </a:r>
                  <a:r>
                    <a:rPr lang="en-US" altLang="ja-JP" sz="1600" dirty="0">
                      <a:solidFill>
                        <a:schemeClr val="bg1"/>
                      </a:solidFill>
                      <a:latin typeface="+mn-ea"/>
                    </a:rPr>
                    <a:t>Jungle</a:t>
                  </a:r>
                  <a:r>
                    <a:rPr lang="ja-JP" altLang="en-US" sz="1600" dirty="0">
                      <a:solidFill>
                        <a:schemeClr val="bg1"/>
                      </a:solidFill>
                      <a:latin typeface="+mn-ea"/>
                    </a:rPr>
                    <a:t>って何者！？</a:t>
                  </a:r>
                </a:p>
              </p:txBody>
            </p:sp>
            <p:pic>
              <p:nvPicPr>
                <p:cNvPr id="159" name="図 158" descr="QR コード&#10;&#10;AI 生成コンテンツは誤りを含む可能性があります。">
                  <a:extLst>
                    <a:ext uri="{FF2B5EF4-FFF2-40B4-BE49-F238E27FC236}">
                      <a16:creationId xmlns:a16="http://schemas.microsoft.com/office/drawing/2014/main" id="{F87DBD82-2057-8CBA-8437-833F63BB608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78766" y="4695534"/>
                  <a:ext cx="926725" cy="926725"/>
                </a:xfrm>
                <a:prstGeom prst="rect">
                  <a:avLst/>
                </a:prstGeom>
              </p:spPr>
            </p:pic>
          </p:grpSp>
          <p:grpSp>
            <p:nvGrpSpPr>
              <p:cNvPr id="5" name="グループ化 4">
                <a:extLst>
                  <a:ext uri="{FF2B5EF4-FFF2-40B4-BE49-F238E27FC236}">
                    <a16:creationId xmlns:a16="http://schemas.microsoft.com/office/drawing/2014/main" id="{56991C44-E270-610B-A21E-B8967A2944F9}"/>
                  </a:ext>
                </a:extLst>
              </p:cNvPr>
              <p:cNvGrpSpPr/>
              <p:nvPr/>
            </p:nvGrpSpPr>
            <p:grpSpPr>
              <a:xfrm>
                <a:off x="6640045" y="3705691"/>
                <a:ext cx="4201645" cy="2725122"/>
                <a:chOff x="6340033" y="3829560"/>
                <a:chExt cx="3819677" cy="2477384"/>
              </a:xfrm>
            </p:grpSpPr>
            <p:sp>
              <p:nvSpPr>
                <p:cNvPr id="140" name="正方形/長方形 139">
                  <a:extLst>
                    <a:ext uri="{FF2B5EF4-FFF2-40B4-BE49-F238E27FC236}">
                      <a16:creationId xmlns:a16="http://schemas.microsoft.com/office/drawing/2014/main" id="{23FF4B30-7963-19D1-FB88-7F7DC8CF553C}"/>
                    </a:ext>
                  </a:extLst>
                </p:cNvPr>
                <p:cNvSpPr/>
                <p:nvPr/>
              </p:nvSpPr>
              <p:spPr>
                <a:xfrm>
                  <a:off x="6513654"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お見積もり</a:t>
                  </a:r>
                  <a:r>
                    <a:rPr kumimoji="1" lang="en-US" altLang="ja-JP" sz="1600" b="1" dirty="0">
                      <a:solidFill>
                        <a:schemeClr val="bg1"/>
                      </a:solidFill>
                      <a:latin typeface="+mn-ea"/>
                    </a:rPr>
                    <a:t>/</a:t>
                  </a:r>
                  <a:r>
                    <a:rPr kumimoji="1" lang="ja-JP" altLang="en-US" sz="1600" b="1" dirty="0">
                      <a:solidFill>
                        <a:schemeClr val="bg1"/>
                      </a:solidFill>
                      <a:latin typeface="+mn-ea"/>
                    </a:rPr>
                    <a:t>サンプル作成を依頼する</a:t>
                  </a:r>
                </a:p>
              </p:txBody>
            </p:sp>
            <p:sp>
              <p:nvSpPr>
                <p:cNvPr id="141" name="正方形/長方形 140">
                  <a:extLst>
                    <a:ext uri="{FF2B5EF4-FFF2-40B4-BE49-F238E27FC236}">
                      <a16:creationId xmlns:a16="http://schemas.microsoft.com/office/drawing/2014/main" id="{B3CC0CE7-C408-0391-C899-FEA766621294}"/>
                    </a:ext>
                  </a:extLst>
                </p:cNvPr>
                <p:cNvSpPr/>
                <p:nvPr/>
              </p:nvSpPr>
              <p:spPr>
                <a:xfrm>
                  <a:off x="6340033"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9">
                        <a:extLst>
                          <a:ext uri="{A12FA001-AC4F-418D-AE19-62706E023703}">
                            <ahyp:hlinkClr xmlns:ahyp="http://schemas.microsoft.com/office/drawing/2018/hyperlinkcolor" val="tx"/>
                          </a:ext>
                        </a:extLst>
                      </a:hlinkClick>
                    </a:rPr>
                    <a:t>https://business-jungle.com/material/sample-material/</a:t>
                  </a:r>
                  <a:endParaRPr kumimoji="1" lang="ja-JP" altLang="en-US" sz="1600" dirty="0">
                    <a:solidFill>
                      <a:schemeClr val="bg1"/>
                    </a:solidFill>
                    <a:latin typeface="+mn-ea"/>
                  </a:endParaRPr>
                </a:p>
              </p:txBody>
            </p:sp>
            <p:sp>
              <p:nvSpPr>
                <p:cNvPr id="143" name="正方形/長方形 142">
                  <a:extLst>
                    <a:ext uri="{FF2B5EF4-FFF2-40B4-BE49-F238E27FC236}">
                      <a16:creationId xmlns:a16="http://schemas.microsoft.com/office/drawing/2014/main" id="{22372699-2132-0236-3DE2-EF49FC8BAE7D}"/>
                    </a:ext>
                  </a:extLst>
                </p:cNvPr>
                <p:cNvSpPr/>
                <p:nvPr/>
              </p:nvSpPr>
              <p:spPr>
                <a:xfrm>
                  <a:off x="6513654"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dirty="0">
                      <a:solidFill>
                        <a:schemeClr val="bg1"/>
                      </a:solidFill>
                      <a:latin typeface="+mn-ea"/>
                    </a:rPr>
                    <a:t>さて、価格と品質はどんな感じだい？</a:t>
                  </a:r>
                </a:p>
              </p:txBody>
            </p:sp>
            <p:pic>
              <p:nvPicPr>
                <p:cNvPr id="161" name="図 160" descr="QR コード&#10;&#10;AI 生成コンテンツは誤りを含む可能性があります。">
                  <a:extLst>
                    <a:ext uri="{FF2B5EF4-FFF2-40B4-BE49-F238E27FC236}">
                      <a16:creationId xmlns:a16="http://schemas.microsoft.com/office/drawing/2014/main" id="{60478842-1932-A701-EDAC-595D99B74ED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86509" y="4693527"/>
                  <a:ext cx="926725" cy="926725"/>
                </a:xfrm>
                <a:prstGeom prst="rect">
                  <a:avLst/>
                </a:prstGeom>
              </p:spPr>
            </p:pic>
          </p:grpSp>
        </p:grpSp>
        <p:grpSp>
          <p:nvGrpSpPr>
            <p:cNvPr id="14" name="グループ化 13">
              <a:extLst>
                <a:ext uri="{FF2B5EF4-FFF2-40B4-BE49-F238E27FC236}">
                  <a16:creationId xmlns:a16="http://schemas.microsoft.com/office/drawing/2014/main" id="{C7767A64-5A6E-8ED5-5608-D87BD9F5AAAA}"/>
                </a:ext>
              </a:extLst>
            </p:cNvPr>
            <p:cNvGrpSpPr/>
            <p:nvPr/>
          </p:nvGrpSpPr>
          <p:grpSpPr>
            <a:xfrm>
              <a:off x="8178350" y="1173904"/>
              <a:ext cx="356050" cy="321002"/>
              <a:chOff x="8122417" y="1154643"/>
              <a:chExt cx="356050" cy="321002"/>
            </a:xfrm>
          </p:grpSpPr>
          <p:sp>
            <p:nvSpPr>
              <p:cNvPr id="10" name="涙形 9">
                <a:extLst>
                  <a:ext uri="{FF2B5EF4-FFF2-40B4-BE49-F238E27FC236}">
                    <a16:creationId xmlns:a16="http://schemas.microsoft.com/office/drawing/2014/main" id="{253AA95E-865E-11B3-DD22-BE39ADB11821}"/>
                  </a:ext>
                </a:extLst>
              </p:cNvPr>
              <p:cNvSpPr/>
              <p:nvPr/>
            </p:nvSpPr>
            <p:spPr>
              <a:xfrm rot="9900000">
                <a:off x="8122417" y="1154643"/>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a:extLst>
                  <a:ext uri="{FF2B5EF4-FFF2-40B4-BE49-F238E27FC236}">
                    <a16:creationId xmlns:a16="http://schemas.microsoft.com/office/drawing/2014/main" id="{6BD6186C-CB0B-41CA-9821-56E7A3FEB289}"/>
                  </a:ext>
                </a:extLst>
              </p:cNvPr>
              <p:cNvSpPr/>
              <p:nvPr/>
            </p:nvSpPr>
            <p:spPr>
              <a:xfrm rot="11700000">
                <a:off x="8314004" y="1311182"/>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7977729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75c7c3f1ea8c28eb2d2c96c6d94c3823">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be19b96d4d9679c16e74a1bc78cf10a1"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8FE269-A7A8-4206-9C41-5DE4916A6645}">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customXml/itemProps2.xml><?xml version="1.0" encoding="utf-8"?>
<ds:datastoreItem xmlns:ds="http://schemas.openxmlformats.org/officeDocument/2006/customXml" ds:itemID="{A3DA9FB9-6363-47BF-9C3B-90ACB0E8D22F}">
  <ds:schemaRefs>
    <ds:schemaRef ds:uri="http://schemas.microsoft.com/sharepoint/v3/contenttype/forms"/>
  </ds:schemaRefs>
</ds:datastoreItem>
</file>

<file path=customXml/itemProps3.xml><?xml version="1.0" encoding="utf-8"?>
<ds:datastoreItem xmlns:ds="http://schemas.openxmlformats.org/officeDocument/2006/customXml" ds:itemID="{6C6AE323-8390-4798-BEA5-4B6468D51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2914</TotalTime>
  <Words>388</Words>
  <Application>Microsoft Office PowerPoint</Application>
  <PresentationFormat>ワイド画面</PresentationFormat>
  <Paragraphs>21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游ゴシック</vt:lpstr>
      <vt:lpstr>游ゴシック Light</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松浦</dc:creator>
  <cp:lastModifiedBy>松浦</cp:lastModifiedBy>
  <cp:revision>15</cp:revision>
  <dcterms:created xsi:type="dcterms:W3CDTF">2026-02-02T01:58:36Z</dcterms:created>
  <dcterms:modified xsi:type="dcterms:W3CDTF">2026-02-19T00:29:04Z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