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0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7E286-7C4A-4422-A07E-C338B87CD400}" v="1" dt="2026-02-19T00:29:39.393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9:39.391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29:39.391" v="23773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9A76C-0BBC-64D6-16BB-CF1F81E6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239477-CAB3-1D50-73BA-5E13B1EB5727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2C86609-38EA-4FD7-AE59-A1BF5562C57F}"/>
              </a:ext>
            </a:extLst>
          </p:cNvPr>
          <p:cNvGrpSpPr/>
          <p:nvPr/>
        </p:nvGrpSpPr>
        <p:grpSpPr>
          <a:xfrm>
            <a:off x="982420" y="1507010"/>
            <a:ext cx="10227161" cy="4744308"/>
            <a:chOff x="786302" y="1343380"/>
            <a:chExt cx="10227161" cy="474430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B03E665-57AE-25FA-D66D-2C99721C3CBA}"/>
                </a:ext>
              </a:extLst>
            </p:cNvPr>
            <p:cNvGrpSpPr/>
            <p:nvPr/>
          </p:nvGrpSpPr>
          <p:grpSpPr>
            <a:xfrm>
              <a:off x="786302" y="1343380"/>
              <a:ext cx="4584595" cy="2032912"/>
              <a:chOff x="1045166" y="3200977"/>
              <a:chExt cx="2608891" cy="1848102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F14CE12-2A66-9B94-E6E7-D6C803A259F9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9C03C72-C70A-B0A9-8493-9C81508A5C04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167DCAC-E9CD-2D8C-A0EA-B2981D45FF36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957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  </a: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6F561A0A-5DB6-D4E2-5F73-6D2E28A52DCB}"/>
                </a:ext>
              </a:extLst>
            </p:cNvPr>
            <p:cNvGrpSpPr/>
            <p:nvPr/>
          </p:nvGrpSpPr>
          <p:grpSpPr>
            <a:xfrm>
              <a:off x="6428868" y="1343380"/>
              <a:ext cx="4584595" cy="2032912"/>
              <a:chOff x="1045166" y="3200977"/>
              <a:chExt cx="2608891" cy="184810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8ABED65-8045-AD25-1784-EEB9D802A045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ECAD319-0DCD-BD4C-7E88-0A4385F4A408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005EA4ED-7A24-6D4E-C6A7-9CB89D805E2B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957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62395DA-9B7A-E47C-F4D2-49F82F572245}"/>
                </a:ext>
              </a:extLst>
            </p:cNvPr>
            <p:cNvGrpSpPr/>
            <p:nvPr/>
          </p:nvGrpSpPr>
          <p:grpSpPr>
            <a:xfrm>
              <a:off x="786302" y="4054776"/>
              <a:ext cx="4584595" cy="2032912"/>
              <a:chOff x="1045166" y="3200977"/>
              <a:chExt cx="2608891" cy="1848102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F0C18F14-D548-CE3F-AE78-EFC869329BF0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三宅 琢磨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7D4D319-D60C-A197-B448-96BC84299C73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執行役員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CFO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61F2D1B4-7650-CCD8-09A6-7440F97EE9B7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957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B34AB40B-C316-2C14-6E2C-FD55BD78640A}"/>
                </a:ext>
              </a:extLst>
            </p:cNvPr>
            <p:cNvGrpSpPr/>
            <p:nvPr/>
          </p:nvGrpSpPr>
          <p:grpSpPr>
            <a:xfrm>
              <a:off x="6428868" y="4054776"/>
              <a:ext cx="4584595" cy="2032912"/>
              <a:chOff x="1045166" y="3200977"/>
              <a:chExt cx="2608891" cy="1848102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15FAA99-E3B4-A4C5-108E-3DCEBB708267}"/>
                  </a:ext>
                </a:extLst>
              </p:cNvPr>
              <p:cNvSpPr/>
              <p:nvPr/>
            </p:nvSpPr>
            <p:spPr>
              <a:xfrm>
                <a:off x="1045166" y="3511577"/>
                <a:ext cx="2608891" cy="38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藤崎 美月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60EB318-EF4A-39AE-AE04-CAE250E40E74}"/>
                  </a:ext>
                </a:extLst>
              </p:cNvPr>
              <p:cNvSpPr/>
              <p:nvPr/>
            </p:nvSpPr>
            <p:spPr>
              <a:xfrm>
                <a:off x="1045166" y="3200977"/>
                <a:ext cx="2608891" cy="264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CMO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25605A-CD74-50B6-496E-D47AED516229}"/>
                  </a:ext>
                </a:extLst>
              </p:cNvPr>
              <p:cNvSpPr/>
              <p:nvPr/>
            </p:nvSpPr>
            <p:spPr>
              <a:xfrm>
                <a:off x="1045166" y="4091525"/>
                <a:ext cx="2608891" cy="957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大学卒業後、大手広告代理店に入社し、消費財メーカーや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企業のブランド戦略立案を担当。市場調査からクリエイティブ制作、デジタル施策の実行までを一貫して推進し、複数の新商品をヒットへ導く。</a:t>
                </a:r>
              </a:p>
            </p:txBody>
          </p:sp>
        </p:grpSp>
      </p:grpSp>
      <p:pic>
        <p:nvPicPr>
          <p:cNvPr id="30" name="図 29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0748845-F886-65DE-EC51-39F62D100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17" y="1265890"/>
            <a:ext cx="1104726" cy="1104726"/>
          </a:xfrm>
          <a:prstGeom prst="rect">
            <a:avLst/>
          </a:prstGeom>
        </p:spPr>
      </p:pic>
      <p:pic>
        <p:nvPicPr>
          <p:cNvPr id="31" name="図 30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719FDA12-23F6-7E0D-8CBA-1E8012BFE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84" y="1265890"/>
            <a:ext cx="1104726" cy="1104726"/>
          </a:xfrm>
          <a:prstGeom prst="rect">
            <a:avLst/>
          </a:prstGeom>
        </p:spPr>
      </p:pic>
      <p:pic>
        <p:nvPicPr>
          <p:cNvPr id="32" name="図 31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5AA74ABD-2344-48F6-6481-E8D287B54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84" y="3977284"/>
            <a:ext cx="1104726" cy="1104726"/>
          </a:xfrm>
          <a:prstGeom prst="rect">
            <a:avLst/>
          </a:prstGeom>
        </p:spPr>
      </p:pic>
      <p:pic>
        <p:nvPicPr>
          <p:cNvPr id="33" name="図 32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7AA3EF22-DE96-6562-FEEA-138A5933D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18" y="3977286"/>
            <a:ext cx="1104727" cy="11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283</Words>
  <Application>Microsoft Office PowerPoint</Application>
  <PresentationFormat>ワイド画面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