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1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6F369-15A0-4872-BEF1-3DADF50792F9}" v="1" dt="2026-02-19T00:30:27.09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0:27.094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30:27.094" v="23773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86D7-CFF9-F5BC-351F-208EF5DE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F18F479-A665-6234-48D4-DF48FAA5BD62}"/>
              </a:ext>
            </a:extLst>
          </p:cNvPr>
          <p:cNvGrpSpPr/>
          <p:nvPr/>
        </p:nvGrpSpPr>
        <p:grpSpPr>
          <a:xfrm>
            <a:off x="786302" y="1343380"/>
            <a:ext cx="3126620" cy="2032912"/>
            <a:chOff x="1045166" y="3200977"/>
            <a:chExt cx="2608891" cy="184810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8FC60D01-8203-B597-B573-21F4E184B904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C6EDAD8-B29E-5145-9158-E6D876DE999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0144941-D608-5061-591F-B587FC0682A3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EA6E31E-EDA3-610B-6C3F-C10980594A12}"/>
              </a:ext>
            </a:extLst>
          </p:cNvPr>
          <p:cNvGrpSpPr/>
          <p:nvPr/>
        </p:nvGrpSpPr>
        <p:grpSpPr>
          <a:xfrm>
            <a:off x="4532691" y="1343380"/>
            <a:ext cx="3126620" cy="2032912"/>
            <a:chOff x="1045166" y="3200977"/>
            <a:chExt cx="2608891" cy="18481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6D45888-329D-77BC-FD37-777E6CB1FA7F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9A4EF35-478F-C559-8A81-7FA180B86B60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8C4CAFD-2E19-CC5D-A4D1-0BF01ABE7A64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5D5A91F-933C-9C04-4417-11A5A23F3A3D}"/>
              </a:ext>
            </a:extLst>
          </p:cNvPr>
          <p:cNvGrpSpPr/>
          <p:nvPr/>
        </p:nvGrpSpPr>
        <p:grpSpPr>
          <a:xfrm>
            <a:off x="8279079" y="1343380"/>
            <a:ext cx="3126620" cy="2032912"/>
            <a:chOff x="1045166" y="3200977"/>
            <a:chExt cx="2608891" cy="184810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C6ADF38-B63B-FA93-CDB2-C6F1B35818C9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B16D972-5D67-4CCD-80C9-026306119C3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644B1FF-484C-1BE3-AB76-B3268AE4FCF6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9E86235-BB3F-D940-2FA9-39059D5DAD3B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4B0A5FF-A8D3-4070-907B-8A2CC8A68903}"/>
              </a:ext>
            </a:extLst>
          </p:cNvPr>
          <p:cNvGrpSpPr/>
          <p:nvPr/>
        </p:nvGrpSpPr>
        <p:grpSpPr>
          <a:xfrm>
            <a:off x="786302" y="4054776"/>
            <a:ext cx="3126620" cy="2032912"/>
            <a:chOff x="1045166" y="3200977"/>
            <a:chExt cx="2608891" cy="1848102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D384E64-5C29-013D-D110-47E00F9FF333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A32435F-8A67-8AAA-069F-069C5B11953C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CMO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779AC27-A0D1-A6C1-4DD8-52D90C5E5FE6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大学卒業後、大手広告代理店に入社し、消費財メーカーや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企業のブランド戦略立案を担当。市場調査からクリエイティブ制作、デジタル施策の実行までを一貫して推進し、複数の新商品をヒットへ導く。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DAB24A4-F5D8-3EA4-8435-D9C063A4DED8}"/>
              </a:ext>
            </a:extLst>
          </p:cNvPr>
          <p:cNvGrpSpPr/>
          <p:nvPr/>
        </p:nvGrpSpPr>
        <p:grpSpPr>
          <a:xfrm>
            <a:off x="4532691" y="4054776"/>
            <a:ext cx="3126620" cy="2032912"/>
            <a:chOff x="1045166" y="3200977"/>
            <a:chExt cx="2608891" cy="184810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3449BEA-415B-D718-3244-4A643100A67C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EA6BB96-64ED-D7A3-5D33-C5FEA2E11974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CHRO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B69FC06-C45C-45BB-7D30-78FBFE7FA155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人材系企業にて法人営業としてキャリアをスタートし、採用戦略や組織開発支援に従事。その後、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企業の人事部門へ転職し、新卒・中途採用の仕組み構築から評価制度設計、研修制度の整備までを主導。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E82B276-9D3B-BEC7-9B66-EC4277D9B809}"/>
              </a:ext>
            </a:extLst>
          </p:cNvPr>
          <p:cNvGrpSpPr/>
          <p:nvPr/>
        </p:nvGrpSpPr>
        <p:grpSpPr>
          <a:xfrm>
            <a:off x="8279079" y="4054776"/>
            <a:ext cx="3126620" cy="2032912"/>
            <a:chOff x="1045166" y="3200977"/>
            <a:chExt cx="2608891" cy="184810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4662021-2F41-AA1A-A946-F17B432C5009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6D064AC-012B-DA8A-530F-0D83C50F1CF2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tx1"/>
                  </a:solidFill>
                </a:rPr>
                <a:t>事業開発責任者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ABF899B-1400-3384-5A11-859DAD8EBEC2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国際系学部卒業後、グローバル企業にて海外事業の企画業務に従事。現地パートナーとのアライアンス構築や新規市場調査を担当し、複数の海外拠点立ち上げに関与。</a:t>
              </a:r>
            </a:p>
          </p:txBody>
        </p:sp>
      </p:grp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CFB4CA5E-EB43-9F1E-9F1A-A0B72BDD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8" y="1263948"/>
            <a:ext cx="912996" cy="912996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01BA0B8-DCB8-0475-88E0-5950EDD4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1263948"/>
            <a:ext cx="912996" cy="912996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D23AE4ED-3A61-E8FF-24CF-4319874B2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2" y="3977390"/>
            <a:ext cx="912996" cy="912996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2A4067D-9D47-FADB-A114-09289A713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1263950"/>
            <a:ext cx="912997" cy="912997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82ACBF0-C4F1-D37E-0517-BAB16EF05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3977390"/>
            <a:ext cx="912996" cy="912996"/>
          </a:xfrm>
          <a:prstGeom prst="rect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22DF8C78-ABA7-19F2-3F9B-EE4732034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3977392"/>
            <a:ext cx="912997" cy="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385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