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148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1924FF"/>
    <a:srgbClr val="77BF3F"/>
    <a:srgbClr val="FAC60A"/>
    <a:srgbClr val="46CBE1"/>
    <a:srgbClr val="00D0A8"/>
    <a:srgbClr val="99FFCC"/>
    <a:srgbClr val="FDF8ED"/>
    <a:srgbClr val="9A0000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83735C-2C60-4A4A-8609-4ECB804B274F}" v="1" dt="2026-02-19T00:32:20.605"/>
    <p1510:client id="{D1E3B9C0-4F07-426D-B7EB-EB089E8EC7DE}" v="489" dt="2026-02-18T23:53:00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19T00:32:20.605" v="23773"/>
      <pc:docMkLst>
        <pc:docMk/>
      </pc:docMkLst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 ord">
        <pc:chgData name="松浦英宗" userId="9b03fd3a-662f-49ff-9af1-1b93cf7aab22" providerId="ADAL" clId="{56E9DFAE-DDAD-4FCA-8AED-56B2D15DB479}" dt="2026-02-18T08:26:09.210" v="21231" actId="47"/>
        <pc:sldMkLst>
          <pc:docMk/>
          <pc:sldMk cId="2861357872" sldId="6057"/>
        </pc:sldMkLst>
        <pc:spChg chg="add del mod topLvl">
          <ac:chgData name="松浦英宗" userId="9b03fd3a-662f-49ff-9af1-1b93cf7aab22" providerId="ADAL" clId="{56E9DFAE-DDAD-4FCA-8AED-56B2D15DB479}" dt="2026-02-18T07:14:59.476" v="20126" actId="478"/>
          <ac:spMkLst>
            <pc:docMk/>
            <pc:sldMk cId="2861357872" sldId="6057"/>
            <ac:spMk id="2" creationId="{B2BC2440-CAED-002C-573B-17272FAB475C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3" creationId="{7A18BF6A-2432-8375-D27D-D3B6746257CE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4" creationId="{026E8F59-18E6-F5C0-4356-572941906488}"/>
          </ac:spMkLst>
        </pc:spChg>
        <pc:spChg chg="add 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5" creationId="{C03D529C-0290-DECC-EFDE-F4B00BD8CCA8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8" creationId="{912C75DF-4021-EA4F-23BD-9C098A871AD7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9" creationId="{1DE3E3C3-9A2A-E40B-06A8-85B1D6C2F3B8}"/>
          </ac:spMkLst>
        </pc:spChg>
        <pc:spChg chg="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10" creationId="{BC945A1F-57E3-D457-F744-C6FA717D24D2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2" creationId="{AF22BE38-C459-3698-9E27-BB281DA590E7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3" creationId="{6A2079A6-B4EF-F2D1-FE30-2997359A58EB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4" creationId="{148E2114-2719-6CFA-C082-94FDA5C7177D}"/>
          </ac:spMkLst>
        </pc:spChg>
        <pc:spChg chg="add mod">
          <ac:chgData name="松浦英宗" userId="9b03fd3a-662f-49ff-9af1-1b93cf7aab22" providerId="ADAL" clId="{56E9DFAE-DDAD-4FCA-8AED-56B2D15DB479}" dt="2026-02-18T07:37:18.225" v="20244" actId="20577"/>
          <ac:spMkLst>
            <pc:docMk/>
            <pc:sldMk cId="2861357872" sldId="6057"/>
            <ac:spMk id="16" creationId="{5CCADDB3-BABA-4238-1784-71534A433C61}"/>
          </ac:spMkLst>
        </pc:spChg>
        <pc:grpChg chg="add del mod topLvl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6" creationId="{666AC34B-B235-6322-CB81-D5B230FFBE24}"/>
          </ac:grpSpMkLst>
        </pc:grpChg>
        <pc:grpChg chg="add del mod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7" creationId="{689890EE-4585-16A6-0FB6-5E107F71A4AA}"/>
          </ac:grpSpMkLst>
        </pc:grpChg>
        <pc:grpChg chg="add del mod">
          <ac:chgData name="松浦英宗" userId="9b03fd3a-662f-49ff-9af1-1b93cf7aab22" providerId="ADAL" clId="{56E9DFAE-DDAD-4FCA-8AED-56B2D15DB479}" dt="2026-02-18T07:43:01.460" v="20415" actId="478"/>
          <ac:grpSpMkLst>
            <pc:docMk/>
            <pc:sldMk cId="2861357872" sldId="6057"/>
            <ac:grpSpMk id="11" creationId="{A72734DB-A63D-7548-2D3C-0A4C5BA80CDB}"/>
          </ac:grpSpMkLst>
        </pc:grpChg>
        <pc:grpChg chg="add mod">
          <ac:chgData name="松浦英宗" userId="9b03fd3a-662f-49ff-9af1-1b93cf7aab22" providerId="ADAL" clId="{56E9DFAE-DDAD-4FCA-8AED-56B2D15DB479}" dt="2026-02-18T07:37:02.037" v="20221" actId="1036"/>
          <ac:grpSpMkLst>
            <pc:docMk/>
            <pc:sldMk cId="2861357872" sldId="6057"/>
            <ac:grpSpMk id="15" creationId="{8C185230-34DA-0DBF-2B63-71F657492CAD}"/>
          </ac:grpSpMkLst>
        </pc:grp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18" creationId="{FCD81932-777B-6A08-F0D7-B0A3DF60E609}"/>
          </ac:picMkLst>
        </pc:pic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20" creationId="{153F34F6-DF2F-BE50-A976-59D1D21A75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7:39:54.626" v="20346" actId="47"/>
        <pc:sldMkLst>
          <pc:docMk/>
          <pc:sldMk cId="2905675458" sldId="6058"/>
        </pc:sldMkLst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0" creationId="{A2BDE1ED-5579-DD48-3DB9-BF07CB74A340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1" creationId="{9003496F-CB29-BEAA-1524-01CFD7E636D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2" creationId="{0177F4E6-669C-04D7-1BE6-9DF9EA9D592A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3" creationId="{6195B938-6E91-00B3-F140-0095FA014BDE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4" creationId="{FF626614-7C36-D554-B8E2-067BBCE2AD0D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5" creationId="{5BA98215-3207-E893-DFF4-AF823842FF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6" creationId="{954405E7-AFC9-ABF1-2ABD-1DB719D99D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7" creationId="{289983B7-C9D5-0970-7FA0-E3464A8A2A43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8" creationId="{F133B6D0-3565-F848-0F39-56414EA5FE8B}"/>
          </ac:spMkLst>
        </pc:spChg>
        <pc:grpChg chg="del">
          <ac:chgData name="松浦英宗" userId="9b03fd3a-662f-49ff-9af1-1b93cf7aab22" providerId="ADAL" clId="{56E9DFAE-DDAD-4FCA-8AED-56B2D15DB479}" dt="2026-02-18T07:37:28.838" v="20249" actId="478"/>
          <ac:grpSpMkLst>
            <pc:docMk/>
            <pc:sldMk cId="2905675458" sldId="6058"/>
            <ac:grpSpMk id="15" creationId="{68C8C455-6DAD-2834-C9F9-ED4FC469E8C7}"/>
          </ac:grpSpMkLst>
        </pc:grpChg>
        <pc:grpChg chg="mod">
          <ac:chgData name="松浦英宗" userId="9b03fd3a-662f-49ff-9af1-1b93cf7aab22" providerId="ADAL" clId="{56E9DFAE-DDAD-4FCA-8AED-56B2D15DB479}" dt="2026-02-18T07:39:48.455" v="20344"/>
          <ac:grpSpMkLst>
            <pc:docMk/>
            <pc:sldMk cId="2905675458" sldId="6058"/>
            <ac:grpSpMk id="17" creationId="{ED694E45-9925-2195-A0AF-8CBE695C7095}"/>
          </ac:grpSpMkLst>
        </pc:grpChg>
      </pc:sldChg>
      <pc:sldChg chg="addSp modSp add del">
        <pc:chgData name="松浦英宗" userId="9b03fd3a-662f-49ff-9af1-1b93cf7aab22" providerId="ADAL" clId="{56E9DFAE-DDAD-4FCA-8AED-56B2D15DB479}" dt="2026-02-18T07:39:54.626" v="20346" actId="47"/>
        <pc:sldMkLst>
          <pc:docMk/>
          <pc:sldMk cId="14052843" sldId="6059"/>
        </pc:sldMkLst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6" creationId="{9062B48A-F55A-C47D-34FD-2AF63ECB8B6A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7" creationId="{F1B8BA5C-2668-6D2B-83C2-F6B6B9C1874B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8" creationId="{B8677795-AC9A-7C91-6C2A-8EB196A3FF71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9" creationId="{E599EF74-96A2-1DBB-6005-53BAF41F20F3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0" creationId="{A61E72E9-721B-3684-BCD7-C0DFB3F09047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1" creationId="{2B770054-D3F7-FE26-161E-AE9D8826E872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2" creationId="{D16AA286-DEE9-6EA1-AFD1-FB5A3702F346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3" creationId="{8883BCE0-66ED-BFB1-B3BD-87BEE5C4A9C4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4" creationId="{4E22828C-EE2B-CB2D-6A75-670186AF11BC}"/>
          </ac:spMkLst>
        </pc:spChg>
        <pc:grpChg chg="add mod">
          <ac:chgData name="松浦英宗" userId="9b03fd3a-662f-49ff-9af1-1b93cf7aab22" providerId="ADAL" clId="{56E9DFAE-DDAD-4FCA-8AED-56B2D15DB479}" dt="2026-02-18T07:39:50.155" v="20345"/>
          <ac:grpSpMkLst>
            <pc:docMk/>
            <pc:sldMk cId="14052843" sldId="6059"/>
            <ac:grpSpMk id="2" creationId="{93303466-7867-04CC-D122-EC3934736360}"/>
          </ac:grpSpMkLst>
        </pc:grpChg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927252644" sldId="6059"/>
        </pc:sldMkLst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1791673886" sldId="6060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43021394" sldId="6060"/>
        </pc:sldMkLst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2" creationId="{9BFE09E8-98DE-DB1F-260E-65E27F7DD9FF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3" creationId="{ECE86772-4BE1-C714-3DB0-B4770E7CAFF7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4" creationId="{43F1E9E7-F91C-5509-10BC-B06B8364C061}"/>
          </ac:spMkLst>
        </pc:spChg>
        <pc:spChg chg="add del mod">
          <ac:chgData name="松浦英宗" userId="9b03fd3a-662f-49ff-9af1-1b93cf7aab22" providerId="ADAL" clId="{56E9DFAE-DDAD-4FCA-8AED-56B2D15DB479}" dt="2026-02-18T14:00:26.626" v="22817" actId="478"/>
          <ac:spMkLst>
            <pc:docMk/>
            <pc:sldMk cId="4043021394" sldId="6060"/>
            <ac:spMk id="6" creationId="{D5C28CA8-D12A-A1F5-84DB-2E93210F9B14}"/>
          </ac:spMkLst>
        </pc:spChg>
        <pc:spChg chg="add mod">
          <ac:chgData name="松浦英宗" userId="9b03fd3a-662f-49ff-9af1-1b93cf7aab22" providerId="ADAL" clId="{56E9DFAE-DDAD-4FCA-8AED-56B2D15DB479}" dt="2026-02-18T14:00:31.214" v="22818"/>
          <ac:spMkLst>
            <pc:docMk/>
            <pc:sldMk cId="4043021394" sldId="6060"/>
            <ac:spMk id="7" creationId="{D1059CCB-B79F-5496-1CA2-ED5C62EAACD8}"/>
          </ac:spMkLst>
        </pc:spChg>
        <pc:spChg chg="del mod ord">
          <ac:chgData name="松浦英宗" userId="9b03fd3a-662f-49ff-9af1-1b93cf7aab22" providerId="ADAL" clId="{56E9DFAE-DDAD-4FCA-8AED-56B2D15DB479}" dt="2026-02-18T14:00:05.189" v="22812" actId="478"/>
          <ac:spMkLst>
            <pc:docMk/>
            <pc:sldMk cId="4043021394" sldId="6060"/>
            <ac:spMk id="16" creationId="{74235923-A8F4-B4B1-505F-2A45BD4A8405}"/>
          </ac:spMkLst>
        </pc:spChg>
        <pc:picChg chg="add mod modCrop">
          <ac:chgData name="松浦英宗" userId="9b03fd3a-662f-49ff-9af1-1b93cf7aab22" providerId="ADAL" clId="{56E9DFAE-DDAD-4FCA-8AED-56B2D15DB479}" dt="2026-02-18T14:00:52.767" v="22819" actId="1076"/>
          <ac:picMkLst>
            <pc:docMk/>
            <pc:sldMk cId="4043021394" sldId="6060"/>
            <ac:picMk id="5" creationId="{C602BB2E-5F5B-58B2-BCAB-5502BE8802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71144094" sldId="6061"/>
        </pc:sldMkLst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7" creationId="{A5C7F35C-A329-AFFF-7E12-008DF7521D6C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8" creationId="{994EB440-56D2-0D2E-1601-86A931322172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9" creationId="{6675EC6A-EAB0-E346-F9D7-45AAB126636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0" creationId="{4ADF35AE-6031-DABA-67BE-48BC118DCA0E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1" creationId="{25A5AFC6-8E7C-02E5-AC71-B2E8EECEF0E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2" creationId="{91EFB8B5-CD8D-1BE6-4E7B-4B1AD10B46F1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3" creationId="{05C4778F-CD00-B8E8-593D-AF6DD16789E4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4" creationId="{260960DD-33F9-F797-084A-3A2FF1EDE297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5" creationId="{21410229-3239-4FBE-9322-7601D1548694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7" creationId="{8AE0C6DF-4349-6325-C8E1-0DA92A8100F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8" creationId="{DC031BB8-564A-2E30-EE34-8F50B6CA9219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9" creationId="{A87B1071-527E-B466-8006-0DB883BCB3D8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24" creationId="{00F40F84-3A42-49DC-FCC4-023CC25F519F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5" creationId="{D4E2BB2D-8DF1-1AA5-CCA9-D3D6BFE0218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26" creationId="{C3128871-C9F9-1BAB-F0ED-35FB03F67833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7" creationId="{AEF3A1EC-8881-91F6-31D4-7F53C0BA128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8" creationId="{1B0432DE-BFFF-DED7-B40B-EB37F06DF3F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9" creationId="{C77CD16D-90EB-B11A-8814-BC3F39143C7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30" creationId="{CC1CCF90-12AC-4FF8-B2DF-7936906492D3}"/>
          </ac:spMkLst>
        </pc:spChg>
        <pc:spChg chg="add del mod">
          <ac:chgData name="松浦英宗" userId="9b03fd3a-662f-49ff-9af1-1b93cf7aab22" providerId="ADAL" clId="{56E9DFAE-DDAD-4FCA-8AED-56B2D15DB479}" dt="2026-02-18T23:44:08.347" v="23600" actId="478"/>
          <ac:spMkLst>
            <pc:docMk/>
            <pc:sldMk cId="571144094" sldId="6061"/>
            <ac:spMk id="32" creationId="{CDF1E926-A21A-3721-3AB1-9E36D69DAFC9}"/>
          </ac:spMkLst>
        </pc:spChg>
        <pc:spChg chg="add mod">
          <ac:chgData name="松浦英宗" userId="9b03fd3a-662f-49ff-9af1-1b93cf7aab22" providerId="ADAL" clId="{56E9DFAE-DDAD-4FCA-8AED-56B2D15DB479}" dt="2026-02-18T23:44:08.699" v="23601"/>
          <ac:spMkLst>
            <pc:docMk/>
            <pc:sldMk cId="571144094" sldId="6061"/>
            <ac:spMk id="33" creationId="{EB320F1F-168F-98D8-EAD4-9033417CEBE1}"/>
          </ac:spMkLst>
        </pc:s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3" creationId="{4C035546-BF5A-3C03-5536-EB99EB58EF0C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4" creationId="{EDC65737-1A7D-02A7-EFEB-04B2303C8F25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5" creationId="{93C74E63-5BB5-7318-A603-7D3EE378ACFA}"/>
          </ac:grpSpMkLst>
        </pc:grpChg>
        <pc:grpChg chg="del">
          <ac:chgData name="松浦英宗" userId="9b03fd3a-662f-49ff-9af1-1b93cf7aab22" providerId="ADAL" clId="{56E9DFAE-DDAD-4FCA-8AED-56B2D15DB479}" dt="2026-02-18T23:38:19.528" v="23356" actId="478"/>
          <ac:grpSpMkLst>
            <pc:docMk/>
            <pc:sldMk cId="571144094" sldId="6061"/>
            <ac:grpSpMk id="6" creationId="{89CC05FF-141F-0BD4-B7C0-0D4BED1D4E16}"/>
          </ac:grpSpMkLst>
        </pc:grpChg>
        <pc:grpChg chg="add mod">
          <ac:chgData name="松浦英宗" userId="9b03fd3a-662f-49ff-9af1-1b93cf7aab22" providerId="ADAL" clId="{56E9DFAE-DDAD-4FCA-8AED-56B2D15DB479}" dt="2026-02-18T23:38:57.733" v="23359" actId="571"/>
          <ac:grpSpMkLst>
            <pc:docMk/>
            <pc:sldMk cId="571144094" sldId="6061"/>
            <ac:grpSpMk id="23" creationId="{8011F4F4-5788-34F6-103A-61535570093F}"/>
          </ac:grpSpMkLst>
        </pc:grpChg>
        <pc:grpChg chg="mod">
          <ac:chgData name="松浦英宗" userId="9b03fd3a-662f-49ff-9af1-1b93cf7aab22" providerId="ADAL" clId="{56E9DFAE-DDAD-4FCA-8AED-56B2D15DB479}" dt="2026-02-18T23:42:35.463" v="23536" actId="1036"/>
          <ac:grpSpMkLst>
            <pc:docMk/>
            <pc:sldMk cId="571144094" sldId="6061"/>
            <ac:grpSpMk id="31" creationId="{CF1A5EDE-D2F6-2808-EE72-ED5CE8715558}"/>
          </ac:grpSpMkLst>
        </pc:grp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0" creationId="{506C4BAD-29B9-714E-59EF-2D8E21073E26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1" creationId="{692001FC-A666-5E77-68E6-9FF73AD77EA1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2" creationId="{BB579766-1C39-55F7-9245-08D78438FCCD}"/>
          </ac:picMkLst>
        </pc:picChg>
      </pc:sldChg>
      <pc:sldChg chg="add del">
        <pc:chgData name="松浦英宗" userId="9b03fd3a-662f-49ff-9af1-1b93cf7aab22" providerId="ADAL" clId="{56E9DFAE-DDAD-4FCA-8AED-56B2D15DB479}" dt="2026-02-18T14:16:01.907" v="23353" actId="47"/>
        <pc:sldMkLst>
          <pc:docMk/>
          <pc:sldMk cId="3460910191" sldId="6062"/>
        </pc:sldMkLst>
      </pc:sldChg>
      <pc:sldChg chg="add del">
        <pc:chgData name="松浦英宗" userId="9b03fd3a-662f-49ff-9af1-1b93cf7aab22" providerId="ADAL" clId="{56E9DFAE-DDAD-4FCA-8AED-56B2D15DB479}" dt="2026-02-18T23:53:47.850" v="23770" actId="47"/>
        <pc:sldMkLst>
          <pc:docMk/>
          <pc:sldMk cId="741615016" sldId="6063"/>
        </pc:sldMkLst>
      </pc:sldChg>
      <pc:sldChg chg="add del">
        <pc:chgData name="松浦英宗" userId="9b03fd3a-662f-49ff-9af1-1b93cf7aab22" providerId="ADAL" clId="{56E9DFAE-DDAD-4FCA-8AED-56B2D15DB479}" dt="2026-02-19T00:02:05.212" v="23771" actId="47"/>
        <pc:sldMkLst>
          <pc:docMk/>
          <pc:sldMk cId="3803861667" sldId="6064"/>
        </pc:sldMkLst>
      </pc:sldChg>
      <pc:sldChg chg="add del">
        <pc:chgData name="松浦英宗" userId="9b03fd3a-662f-49ff-9af1-1b93cf7aab22" providerId="ADAL" clId="{56E9DFAE-DDAD-4FCA-8AED-56B2D15DB479}" dt="2026-02-18T14:14:47.603" v="23314" actId="47"/>
        <pc:sldMkLst>
          <pc:docMk/>
          <pc:sldMk cId="1010479800" sldId="6065"/>
        </pc:sldMkLst>
      </pc:sldChg>
      <pc:sldChg chg="add del">
        <pc:chgData name="松浦英宗" userId="9b03fd3a-662f-49ff-9af1-1b93cf7aab22" providerId="ADAL" clId="{56E9DFAE-DDAD-4FCA-8AED-56B2D15DB479}" dt="2026-02-18T14:08:15.668" v="23190" actId="47"/>
        <pc:sldMkLst>
          <pc:docMk/>
          <pc:sldMk cId="1780186446" sldId="6066"/>
        </pc:sldMkLst>
      </pc:sldChg>
      <pc:sldChg chg="add del">
        <pc:chgData name="松浦英宗" userId="9b03fd3a-662f-49ff-9af1-1b93cf7aab22" providerId="ADAL" clId="{56E9DFAE-DDAD-4FCA-8AED-56B2D15DB479}" dt="2026-02-18T23:47:53.756" v="23679" actId="47"/>
        <pc:sldMkLst>
          <pc:docMk/>
          <pc:sldMk cId="607943875" sldId="6067"/>
        </pc:sldMkLst>
      </pc:sldChg>
      <pc:sldChg chg="add del">
        <pc:chgData name="松浦英宗" userId="9b03fd3a-662f-49ff-9af1-1b93cf7aab22" providerId="ADAL" clId="{56E9DFAE-DDAD-4FCA-8AED-56B2D15DB479}" dt="2026-02-18T13:54:28.062" v="22773" actId="47"/>
        <pc:sldMkLst>
          <pc:docMk/>
          <pc:sldMk cId="3610034014" sldId="6068"/>
        </pc:sldMkLst>
      </pc:sldChg>
      <pc:sldChg chg="add del">
        <pc:chgData name="松浦英宗" userId="9b03fd3a-662f-49ff-9af1-1b93cf7aab22" providerId="ADAL" clId="{56E9DFAE-DDAD-4FCA-8AED-56B2D15DB479}" dt="2026-02-18T13:31:42.115" v="22495" actId="47"/>
        <pc:sldMkLst>
          <pc:docMk/>
          <pc:sldMk cId="4119053550" sldId="6069"/>
        </pc:sldMkLst>
      </pc:sldChg>
      <pc:sldChg chg="add del">
        <pc:chgData name="松浦英宗" userId="9b03fd3a-662f-49ff-9af1-1b93cf7aab22" providerId="ADAL" clId="{56E9DFAE-DDAD-4FCA-8AED-56B2D15DB479}" dt="2026-02-18T13:27:19.730" v="22461" actId="47"/>
        <pc:sldMkLst>
          <pc:docMk/>
          <pc:sldMk cId="1464874966" sldId="6070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916027960" sldId="6071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234855790" sldId="6072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603943551" sldId="6073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619272024" sldId="6074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785612988" sldId="6075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1968835711" sldId="6076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3056868670" sldId="6077"/>
        </pc:sldMkLst>
      </pc:sldChg>
      <pc:sldChg chg="add del">
        <pc:chgData name="松浦英宗" userId="9b03fd3a-662f-49ff-9af1-1b93cf7aab22" providerId="ADAL" clId="{56E9DFAE-DDAD-4FCA-8AED-56B2D15DB479}" dt="2026-02-18T09:22:27.414" v="21650" actId="47"/>
        <pc:sldMkLst>
          <pc:docMk/>
          <pc:sldMk cId="3507666456" sldId="6078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445885932" sldId="6079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930824698" sldId="6080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243482187" sldId="6081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883602602" sldId="6082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349802797" sldId="6083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891129126" sldId="608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393538821" sldId="608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983755484" sldId="608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34636317" sldId="608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085903234" sldId="608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967985191" sldId="608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252882910" sldId="609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811726648" sldId="609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8299545" sldId="609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973167253" sldId="609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578347962" sldId="609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301793309" sldId="609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62684435" sldId="609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04653959" sldId="609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78239869" sldId="609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7076435" sldId="609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28030666" sldId="610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434895710" sldId="610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52444700" sldId="610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17278719" sldId="610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589641219" sldId="610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60754747" sldId="610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839945558" sldId="6106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21156300" sldId="6107"/>
        </pc:sldMkLst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3" creationId="{0F14CE12-2A66-9B94-E6E7-D6C803A259F9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4" creationId="{E9C03C72-C70A-B0A9-8493-9C81508A5C04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5" creationId="{A167DCAC-E9CD-2D8C-A0EA-B2981D45FF36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8" creationId="{48ABED65-8045-AD25-1784-EEB9D802A045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9" creationId="{7ECAD319-0DCD-BD4C-7E88-0A4385F4A40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0" creationId="{005EA4ED-7A24-6D4E-C6A7-9CB89D805E2B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12" creationId="{F0C18F14-D548-CE3F-AE78-EFC869329BF0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3" creationId="{57D4D319-D60C-A197-B448-96BC84299C73}"/>
          </ac:spMkLst>
        </pc:spChg>
        <pc:spChg chg="mod">
          <ac:chgData name="松浦英宗" userId="9b03fd3a-662f-49ff-9af1-1b93cf7aab22" providerId="ADAL" clId="{56E9DFAE-DDAD-4FCA-8AED-56B2D15DB479}" dt="2026-02-18T07:40:35.028" v="20351" actId="14100"/>
          <ac:spMkLst>
            <pc:docMk/>
            <pc:sldMk cId="3821156300" sldId="6107"/>
            <ac:spMk id="14" creationId="{61F2D1B4-7650-CCD8-09A6-7440F97EE9B7}"/>
          </ac:spMkLst>
        </pc:spChg>
        <pc:spChg chg="mod">
          <ac:chgData name="松浦英宗" userId="9b03fd3a-662f-49ff-9af1-1b93cf7aab22" providerId="ADAL" clId="{56E9DFAE-DDAD-4FCA-8AED-56B2D15DB479}" dt="2026-02-18T07:42:25.061" v="20410"/>
          <ac:spMkLst>
            <pc:docMk/>
            <pc:sldMk cId="3821156300" sldId="6107"/>
            <ac:spMk id="20" creationId="{BE19DF8E-C804-3EE6-BEAA-969855A390CA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1" creationId="{EDABDFEF-D800-AF9A-69E4-DB9E93A650F2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2" creationId="{24B929B8-C03E-E1E1-CDE8-6FFCA8930640}"/>
          </ac:spMkLst>
        </pc:spChg>
        <pc:spChg chg="mod">
          <ac:chgData name="松浦英宗" userId="9b03fd3a-662f-49ff-9af1-1b93cf7aab22" providerId="ADAL" clId="{56E9DFAE-DDAD-4FCA-8AED-56B2D15DB479}" dt="2026-02-18T07:42:13.657" v="20406"/>
          <ac:spMkLst>
            <pc:docMk/>
            <pc:sldMk cId="3821156300" sldId="6107"/>
            <ac:spMk id="23" creationId="{61F61541-9466-58EF-2BAD-8136A0ED7F8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4" creationId="{9D88B322-8748-BFF5-1A5A-6A4A9EFDA70C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5" creationId="{8F53F486-745F-A4C7-2035-3DCDFE036717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6" creationId="{C15FAA99-E3B4-A4C5-108E-3DCEBB708267}"/>
          </ac:spMkLst>
        </pc:spChg>
        <pc:spChg chg="mod">
          <ac:chgData name="松浦英宗" userId="9b03fd3a-662f-49ff-9af1-1b93cf7aab22" providerId="ADAL" clId="{56E9DFAE-DDAD-4FCA-8AED-56B2D15DB479}" dt="2026-02-18T07:41:43.538" v="20396"/>
          <ac:spMkLst>
            <pc:docMk/>
            <pc:sldMk cId="3821156300" sldId="6107"/>
            <ac:spMk id="27" creationId="{F60EB318-EF4A-39AE-AE04-CAE250E40E74}"/>
          </ac:spMkLst>
        </pc:spChg>
        <pc:spChg chg="mod">
          <ac:chgData name="松浦英宗" userId="9b03fd3a-662f-49ff-9af1-1b93cf7aab22" providerId="ADAL" clId="{56E9DFAE-DDAD-4FCA-8AED-56B2D15DB479}" dt="2026-02-18T07:41:56.812" v="20400"/>
          <ac:spMkLst>
            <pc:docMk/>
            <pc:sldMk cId="3821156300" sldId="6107"/>
            <ac:spMk id="28" creationId="{0B25605A-CD74-50B6-496E-D47AED516229}"/>
          </ac:spMkLst>
        </pc:spChg>
        <pc:grpChg chg="add 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2" creationId="{50A50D60-9B5B-5A37-4EE1-C58ED9918ED7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6" creationId="{7B03E665-57AE-25FA-D66D-2C99721C3CBA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7" creationId="{6F561A0A-5DB6-D4E2-5F73-6D2E28A52DCB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1" creationId="{162395DA-9B7A-E47C-F4D2-49F82F572245}"/>
          </ac:grpSpMkLst>
        </pc:grpChg>
        <pc:grpChg chg="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15" creationId="{13D8D7C6-73EF-736D-1C44-9C75FF64AE93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7" creationId="{B34AB40B-C316-2C14-6E2C-FD55BD78640A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8" creationId="{8E20E287-A956-E9AA-5CF4-98707FD19052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9" creationId="{8B661E50-FF4A-2796-A97C-474789B29BA9}"/>
          </ac:grpSpMkLst>
        </pc:grpChg>
        <pc:grpChg chg="add mod">
          <ac:chgData name="松浦英宗" userId="9b03fd3a-662f-49ff-9af1-1b93cf7aab22" providerId="ADAL" clId="{56E9DFAE-DDAD-4FCA-8AED-56B2D15DB479}" dt="2026-02-18T08:19:14.887" v="20959" actId="553"/>
          <ac:grpSpMkLst>
            <pc:docMk/>
            <pc:sldMk cId="3821156300" sldId="6107"/>
            <ac:grpSpMk id="29" creationId="{42C86609-38EA-4FD7-AE59-A1BF5562C57F}"/>
          </ac:grpSpMkLst>
        </pc:grp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0" creationId="{60748845-F886-65DE-EC51-39F62D10028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1" creationId="{719FDA12-23F6-7E0D-8CBA-1E8012BFEEC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2" creationId="{5AA74ABD-2344-48F6-6481-E8D287B5413F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3" creationId="{7AA3EF22-DE96-6562-FEEA-138A5933D5B3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198592949" sldId="6108"/>
        </pc:sldMkLst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3" creationId="{E862427E-1597-C242-91A6-AC7A0B64DC8D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4" creationId="{C049EB5D-C2DB-3B03-65F0-889A3F7A4794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5" creationId="{E07C7557-F540-E07C-CBC9-72A9768BE42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8" creationId="{50C4F83D-92EC-2E4F-1412-261663F1761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9" creationId="{6FD5AAD9-C296-59C9-0FCC-B03520D9F8C7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0" creationId="{B409088C-37E7-0EBF-9D34-97DB08D90E60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2" creationId="{A43CF9B4-4879-E92B-B800-4014C2F756EA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3" creationId="{37619C18-6BEC-B269-6FEC-183D68916C51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4" creationId="{18E0D934-517A-483D-AADA-2DA842BFDE74}"/>
          </ac:spMkLst>
        </pc:spChg>
        <pc:grpChg chg="mod">
          <ac:chgData name="松浦英宗" userId="9b03fd3a-662f-49ff-9af1-1b93cf7aab22" providerId="ADAL" clId="{56E9DFAE-DDAD-4FCA-8AED-56B2D15DB479}" dt="2026-02-18T08:23:45.562" v="21123" actId="12788"/>
          <ac:grpSpMkLst>
            <pc:docMk/>
            <pc:sldMk cId="3198592949" sldId="6108"/>
            <ac:grpSpMk id="6" creationId="{3407B41D-FAA5-887B-C8EC-C4932254C693}"/>
          </ac:grpSpMkLst>
        </pc:grpChg>
        <pc:grpChg chg="del mod">
          <ac:chgData name="松浦英宗" userId="9b03fd3a-662f-49ff-9af1-1b93cf7aab22" providerId="ADAL" clId="{56E9DFAE-DDAD-4FCA-8AED-56B2D15DB479}" dt="2026-02-18T08:23:52.610" v="21126" actId="165"/>
          <ac:grpSpMkLst>
            <pc:docMk/>
            <pc:sldMk cId="3198592949" sldId="6108"/>
            <ac:grpSpMk id="7" creationId="{6E165DA9-117E-73CD-F683-690BAC3C3B5B}"/>
          </ac:grpSpMkLst>
        </pc:grpChg>
        <pc:grpChg chg="mod">
          <ac:chgData name="松浦英宗" userId="9b03fd3a-662f-49ff-9af1-1b93cf7aab22" providerId="ADAL" clId="{56E9DFAE-DDAD-4FCA-8AED-56B2D15DB479}" dt="2026-02-18T08:23:50.224" v="21125" actId="12788"/>
          <ac:grpSpMkLst>
            <pc:docMk/>
            <pc:sldMk cId="3198592949" sldId="6108"/>
            <ac:grpSpMk id="11" creationId="{0A9DD879-A2E0-F525-1752-0E3A610B92D1}"/>
          </ac:grpSpMkLst>
        </pc:grpChg>
        <pc:grpChg chg="del">
          <ac:chgData name="松浦英宗" userId="9b03fd3a-662f-49ff-9af1-1b93cf7aab22" providerId="ADAL" clId="{56E9DFAE-DDAD-4FCA-8AED-56B2D15DB479}" dt="2026-02-18T08:23:42.676" v="21122" actId="165"/>
          <ac:grpSpMkLst>
            <pc:docMk/>
            <pc:sldMk cId="3198592949" sldId="6108"/>
            <ac:grpSpMk id="15" creationId="{35D1ED58-67C6-2EAF-A633-AAAD032EDCF5}"/>
          </ac:grpSpMkLst>
        </pc:grp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2" creationId="{BDC36013-0E72-CE74-AB44-24572F1DF126}"/>
          </ac:picMkLst>
        </pc:pic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17" creationId="{27250542-2FBA-922D-4547-17AF6736140A}"/>
          </ac:picMkLst>
        </pc:picChg>
        <pc:picChg chg="add mod">
          <ac:chgData name="松浦英宗" userId="9b03fd3a-662f-49ff-9af1-1b93cf7aab22" providerId="ADAL" clId="{56E9DFAE-DDAD-4FCA-8AED-56B2D15DB479}" dt="2026-02-18T08:24:03.722" v="21155" actId="1076"/>
          <ac:picMkLst>
            <pc:docMk/>
            <pc:sldMk cId="3198592949" sldId="6108"/>
            <ac:picMk id="18" creationId="{8905D4DD-B358-9213-9C8F-C58BE8F88D25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3414728" sldId="6109"/>
        </pc:sldMkLst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3" creationId="{199E2814-2E1D-4953-AE13-806A3A1FB3C6}"/>
          </ac:spMkLst>
        </pc:spChg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4" creationId="{E41672EC-7141-95CE-47B2-4C94E28709BD}"/>
          </ac:spMkLst>
        </pc:spChg>
        <pc:spChg chg="mod">
          <ac:chgData name="松浦英宗" userId="9b03fd3a-662f-49ff-9af1-1b93cf7aab22" providerId="ADAL" clId="{56E9DFAE-DDAD-4FCA-8AED-56B2D15DB479}" dt="2026-02-18T07:54:47.402" v="20576" actId="1035"/>
          <ac:spMkLst>
            <pc:docMk/>
            <pc:sldMk cId="1223414728" sldId="6109"/>
            <ac:spMk id="5" creationId="{2AD5A25E-2ECF-69BB-B241-9769F4B98B2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8" creationId="{521F496F-4D43-473F-3703-0D11C1811DF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9" creationId="{75593F5A-815B-E11E-979C-C7CF9E0C8B67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10" creationId="{F36BD821-F454-DF21-CBFB-B171AAA96570}"/>
          </ac:spMkLst>
        </pc:spChg>
        <pc:picChg chg="add mod">
          <ac:chgData name="松浦英宗" userId="9b03fd3a-662f-49ff-9af1-1b93cf7aab22" providerId="ADAL" clId="{56E9DFAE-DDAD-4FCA-8AED-56B2D15DB479}" dt="2026-02-18T08:24:38.957" v="21165" actId="14100"/>
          <ac:picMkLst>
            <pc:docMk/>
            <pc:sldMk cId="1223414728" sldId="6109"/>
            <ac:picMk id="2" creationId="{F27A75F0-ED18-14DE-17E1-5DD301F63549}"/>
          </ac:picMkLst>
        </pc:picChg>
        <pc:picChg chg="add mod">
          <ac:chgData name="松浦英宗" userId="9b03fd3a-662f-49ff-9af1-1b93cf7aab22" providerId="ADAL" clId="{56E9DFAE-DDAD-4FCA-8AED-56B2D15DB479}" dt="2026-02-18T08:24:52.573" v="21167" actId="1076"/>
          <ac:picMkLst>
            <pc:docMk/>
            <pc:sldMk cId="1223414728" sldId="6109"/>
            <ac:picMk id="6" creationId="{8B78B51B-9E8B-4A3E-247F-7353D0E67614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9:11:44.645" v="21538" actId="47"/>
        <pc:sldMkLst>
          <pc:docMk/>
          <pc:sldMk cId="441661080" sldId="6110"/>
        </pc:sldMkLst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3" creationId="{018E1081-8D70-C3EA-BC68-8DD752563351}"/>
          </ac:spMkLst>
        </pc:spChg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4" creationId="{544BC8A6-F6A9-5BE0-22B0-33711BD0B6D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5" creationId="{4423B5A7-F3A4-9783-557F-FCDD3CBE61E4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8" creationId="{341C0FDD-A9E3-6400-F131-7F1878D8DF4C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9" creationId="{CEB97023-5962-4F42-60B6-95505AB39C3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0" creationId="{6AD27A64-7C0D-E24F-F981-679B3EFFF016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2" creationId="{1041F5BF-C224-2736-F76D-86C56487ACB1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3" creationId="{4CB71934-6583-8994-47B2-6CACC5469748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4" creationId="{B2CD2BC0-D513-02E4-8515-FDD52A7D3B8A}"/>
          </ac:spMkLst>
        </pc:spChg>
        <pc:grpChg chg="add del mod">
          <ac:chgData name="松浦英宗" userId="9b03fd3a-662f-49ff-9af1-1b93cf7aab22" providerId="ADAL" clId="{56E9DFAE-DDAD-4FCA-8AED-56B2D15DB479}" dt="2026-02-18T07:45:34.547" v="20485" actId="165"/>
          <ac:grpSpMkLst>
            <pc:docMk/>
            <pc:sldMk cId="441661080" sldId="6110"/>
            <ac:grpSpMk id="2" creationId="{3D0D7040-7774-1A3C-488C-3562D4543493}"/>
          </ac:grpSpMkLst>
        </pc:grpChg>
        <pc:grpChg chg="mod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6" creationId="{83FB30C6-DFFC-E984-AD24-C290F4930290}"/>
          </ac:grpSpMkLst>
        </pc:grpChg>
        <pc:grpChg chg="mod topLvl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7" creationId="{2F17DD8B-30EF-E511-5481-669D67050EF7}"/>
          </ac:grpSpMkLst>
        </pc:grpChg>
        <pc:grpChg chg="del mod">
          <ac:chgData name="松浦英宗" userId="9b03fd3a-662f-49ff-9af1-1b93cf7aab22" providerId="ADAL" clId="{56E9DFAE-DDAD-4FCA-8AED-56B2D15DB479}" dt="2026-02-18T07:45:06.900" v="20464" actId="165"/>
          <ac:grpSpMkLst>
            <pc:docMk/>
            <pc:sldMk cId="441661080" sldId="6110"/>
            <ac:grpSpMk id="11" creationId="{FEF887D8-BAC3-BEEC-6585-159A887D93DD}"/>
          </ac:grpSpMkLst>
        </pc:grpChg>
        <pc:grpChg chg="add mod">
          <ac:chgData name="松浦英宗" userId="9b03fd3a-662f-49ff-9af1-1b93cf7aab22" providerId="ADAL" clId="{56E9DFAE-DDAD-4FCA-8AED-56B2D15DB479}" dt="2026-02-18T07:45:31.799" v="20484" actId="1076"/>
          <ac:grpSpMkLst>
            <pc:docMk/>
            <pc:sldMk cId="441661080" sldId="6110"/>
            <ac:grpSpMk id="17" creationId="{7686248D-6AFF-D115-CB01-F2BABAAAF027}"/>
          </ac:grpSpMkLst>
        </pc:grpChg>
        <pc:grpChg chg="add mod">
          <ac:chgData name="松浦英宗" userId="9b03fd3a-662f-49ff-9af1-1b93cf7aab22" providerId="ADAL" clId="{56E9DFAE-DDAD-4FCA-8AED-56B2D15DB479}" dt="2026-02-18T07:45:27.284" v="20483" actId="164"/>
          <ac:grpSpMkLst>
            <pc:docMk/>
            <pc:sldMk cId="441661080" sldId="6110"/>
            <ac:grpSpMk id="18" creationId="{0C079043-F8C9-7F33-FF0E-9002D3328B7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19" creationId="{A4BB3637-39AA-211F-0CD9-323C5E591F6C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0" creationId="{E2FD5492-0ABA-0627-59BC-269967AF639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1" creationId="{FE3A9D75-9CAD-59B4-4047-867485A65857}"/>
          </ac:grpSpMkLst>
        </pc:grpChg>
        <pc:grpChg chg="add mod">
          <ac:chgData name="松浦英宗" userId="9b03fd3a-662f-49ff-9af1-1b93cf7aab22" providerId="ADAL" clId="{56E9DFAE-DDAD-4FCA-8AED-56B2D15DB479}" dt="2026-02-18T08:22:46.858" v="21111" actId="12788"/>
          <ac:grpSpMkLst>
            <pc:docMk/>
            <pc:sldMk cId="441661080" sldId="6110"/>
            <ac:grpSpMk id="25" creationId="{C33235BD-8D3D-6532-41DC-B49AA07ADFC3}"/>
          </ac:grpSpMkLst>
        </pc:grp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2" creationId="{05DE609B-7215-520E-C589-3D78E97B089D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3" creationId="{214FA17F-CF97-1C16-2213-C1160147B0A2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4" creationId="{CA184BC1-55F5-C482-5840-1B940F3529D4}"/>
          </ac:picMkLst>
        </pc:picChg>
      </pc:sldChg>
      <pc:sldChg chg="add del">
        <pc:chgData name="松浦英宗" userId="9b03fd3a-662f-49ff-9af1-1b93cf7aab22" providerId="ADAL" clId="{56E9DFAE-DDAD-4FCA-8AED-56B2D15DB479}" dt="2026-02-18T07:53:15.666" v="20546" actId="47"/>
        <pc:sldMkLst>
          <pc:docMk/>
          <pc:sldMk cId="2972333863" sldId="6111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614415252" sldId="6111"/>
        </pc:sldMkLst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4" creationId="{702D4F17-16E0-BE79-6700-F9E183FAD95A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5" creationId="{DE4BA9D5-B637-3BD7-AAAD-C2AACFA04362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9" creationId="{D387AED5-6C70-F84B-45BB-B0BA6FC400CF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0" creationId="{053A03A2-16E2-C5F0-682E-D84307CFCE8C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13" creationId="{4EC2F9EC-0072-5787-3A37-68E8953DFC86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4" creationId="{464030A9-764E-EC72-7E7D-35AC7234A370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27" creationId="{EDBD5F18-C4F7-AB57-DD84-AE50CA867AC3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28" creationId="{2A4CC2B5-1762-EF62-D1EB-AF1FDBF0D7F8}"/>
          </ac:spMkLst>
        </pc:spChg>
        <pc:grpChg chg="add 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2" creationId="{3267DDBC-2C62-2A60-32C6-99A31B1EA6EF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6" creationId="{20BBAE5F-BD82-3950-46C8-17B271360B45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7" creationId="{C1C81FCD-5FF3-FCA2-08D2-74C62E38F6FA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1" creationId="{CEE0390D-3918-5C29-95AE-5290F1AEAB11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7" creationId="{3C8DC89E-6646-C573-E94B-F502842FA4CA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8" creationId="{676452DB-0D8F-2512-224B-6C78AB6AEF08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9" creationId="{47304605-C408-0328-1213-989EFAB3BE09}"/>
          </ac:grpSpMkLst>
        </pc:grp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15" creationId="{58BE62C3-78A7-4BEF-23E6-620CC75DB8E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29" creationId="{40093131-BC5D-9454-9304-4440368F0C41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0" creationId="{7D786523-2782-1045-E067-87E2048DCEC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1" creationId="{247CC579-BD3D-3FEB-D6F8-EA7DDC4FE1BC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2" creationId="{C49CCC50-064D-C59E-89E7-4932C1908195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3" creationId="{5589436F-FB05-F383-9F9F-A15731D1E417}"/>
          </ac:picMkLst>
        </pc:picChg>
        <pc:picChg chg="add mod">
          <ac:chgData name="松浦英宗" userId="9b03fd3a-662f-49ff-9af1-1b93cf7aab22" providerId="ADAL" clId="{56E9DFAE-DDAD-4FCA-8AED-56B2D15DB479}" dt="2026-02-18T08:18:32.114" v="20941" actId="1036"/>
          <ac:picMkLst>
            <pc:docMk/>
            <pc:sldMk cId="3614415252" sldId="6111"/>
            <ac:picMk id="34" creationId="{4FADAC26-7CDC-5EAC-2317-C2F242AB3D99}"/>
          </ac:picMkLst>
        </pc:picChg>
        <pc:picChg chg="add mod">
          <ac:chgData name="松浦英宗" userId="9b03fd3a-662f-49ff-9af1-1b93cf7aab22" providerId="ADAL" clId="{56E9DFAE-DDAD-4FCA-8AED-56B2D15DB479}" dt="2026-02-18T08:18:35.047" v="20942" actId="1076"/>
          <ac:picMkLst>
            <pc:docMk/>
            <pc:sldMk cId="3614415252" sldId="6111"/>
            <ac:picMk id="35" creationId="{F9873877-9269-43AC-3A76-84BC522F4406}"/>
          </ac:picMkLst>
        </pc:picChg>
        <pc:picChg chg="add mod">
          <ac:chgData name="松浦英宗" userId="9b03fd3a-662f-49ff-9af1-1b93cf7aab22" providerId="ADAL" clId="{56E9DFAE-DDAD-4FCA-8AED-56B2D15DB479}" dt="2026-02-18T08:18:39.730" v="20944" actId="1076"/>
          <ac:picMkLst>
            <pc:docMk/>
            <pc:sldMk cId="3614415252" sldId="6111"/>
            <ac:picMk id="36" creationId="{CC9FEAFD-5563-9FEF-2862-8F183846172C}"/>
          </ac:picMkLst>
        </pc:picChg>
        <pc:picChg chg="add mod">
          <ac:chgData name="松浦英宗" userId="9b03fd3a-662f-49ff-9af1-1b93cf7aab22" providerId="ADAL" clId="{56E9DFAE-DDAD-4FCA-8AED-56B2D15DB479}" dt="2026-02-18T08:18:37.041" v="20943" actId="1076"/>
          <ac:picMkLst>
            <pc:docMk/>
            <pc:sldMk cId="3614415252" sldId="6111"/>
            <ac:picMk id="37" creationId="{9866D0D2-6B59-7BF3-66A5-CDED73CDE999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552544671" sldId="6112"/>
        </pc:sldMkLst>
        <pc:grpChg chg="del">
          <ac:chgData name="松浦英宗" userId="9b03fd3a-662f-49ff-9af1-1b93cf7aab22" providerId="ADAL" clId="{56E9DFAE-DDAD-4FCA-8AED-56B2D15DB479}" dt="2026-02-18T07:55:21.863" v="20580" actId="478"/>
          <ac:grpSpMkLst>
            <pc:docMk/>
            <pc:sldMk cId="1552544671" sldId="6112"/>
            <ac:grpSpMk id="19" creationId="{357AF9FB-CFA8-1643-76DE-054F94A43DBE}"/>
          </ac:grpSpMkLst>
        </pc:grp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" creationId="{3E92A8F5-5398-6671-2E77-C4FB412461D0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15" creationId="{B83204A1-D0F0-B565-D48C-779B5AE3E7EA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9" creationId="{81FB4639-1F72-B89E-EB39-EE31E8278839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0" creationId="{E23869D6-7E9D-ADE2-4185-4A680954DE72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1" creationId="{594E9049-40D6-82C3-96E3-1C4AC674AF39}"/>
          </ac:picMkLst>
        </pc:picChg>
        <pc:picChg chg="add del mod">
          <ac:chgData name="松浦英宗" userId="9b03fd3a-662f-49ff-9af1-1b93cf7aab22" providerId="ADAL" clId="{56E9DFAE-DDAD-4FCA-8AED-56B2D15DB479}" dt="2026-02-18T08:18:13.973" v="20934" actId="478"/>
          <ac:picMkLst>
            <pc:docMk/>
            <pc:sldMk cId="1552544671" sldId="6112"/>
            <ac:picMk id="32" creationId="{14D60B1C-7039-37C9-454F-899C5BB365DA}"/>
          </ac:picMkLst>
        </pc:picChg>
      </pc:sldChg>
      <pc:sldChg chg="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1748707932" sldId="6113"/>
        </pc:sldMkLst>
      </pc:sldChg>
      <pc:sldChg chg="addSp modSp 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2730956085" sldId="6114"/>
        </pc:sldMkLst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2" creationId="{5C1B8953-03E1-F0B0-36A7-15602A1407D4}"/>
          </ac:picMkLst>
        </pc:picChg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6" creationId="{54886B92-7EEA-52E0-F2E6-CE28D1494E1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005587401" sldId="6115"/>
        </pc:sldMkLst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4" creationId="{306C1672-ACCC-76CE-24BE-F94D4678448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5" creationId="{CE65469D-FBBB-512F-3925-5F91F564E06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9" creationId="{29983951-9060-736D-CEA4-DB8E54943736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0" creationId="{4F58DF1F-96DE-EFE4-D875-6F38C2E63F15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13" creationId="{29B477A0-52ED-B732-DE4C-61F51294993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4" creationId="{5AEDC681-264E-1DE2-C6E1-AFBE3FE92369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4" creationId="{38D6716B-3CFD-2EE2-A868-A0EE78F1517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5" creationId="{77EF71DF-FE6A-6ABB-CA6D-4C32911F180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7" creationId="{3E407153-ACC6-CCBC-D4C6-B2AA16431FA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8" creationId="{A0B6BFF0-C7A7-22C9-86E2-03DC556375B3}"/>
          </ac:spMkLst>
        </pc:spChg>
        <pc:grpChg chg="add 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2" creationId="{FBD22D0A-5F04-B31A-D4F7-FEF7EACEB82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6" creationId="{F0DCD495-EF2A-D8CE-10C7-12CF0AD86C9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7" creationId="{1BFEF7FA-BAAD-9D7D-78A8-8BDCBE780085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1" creationId="{18EE1C52-71DC-0644-A4F3-6D47663764B1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7" creationId="{FB3D8BF2-1C28-D2C4-323E-DA2ED2CD6EC3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8" creationId="{8AE736C4-525D-096D-95ED-623FCD61AE1C}"/>
          </ac:grpSpMkLst>
        </pc:grpChg>
        <pc:grpChg chg="del">
          <ac:chgData name="松浦英宗" userId="9b03fd3a-662f-49ff-9af1-1b93cf7aab22" providerId="ADAL" clId="{56E9DFAE-DDAD-4FCA-8AED-56B2D15DB479}" dt="2026-02-18T07:55:33.048" v="20582" actId="478"/>
          <ac:grpSpMkLst>
            <pc:docMk/>
            <pc:sldMk cId="3005587401" sldId="6115"/>
            <ac:grpSpMk id="19" creationId="{B4593955-DF2B-002E-033A-53E7D9852D96}"/>
          </ac:grpSpMkLst>
        </pc:grpChg>
        <pc:picChg chg="add mod">
          <ac:chgData name="松浦英宗" userId="9b03fd3a-662f-49ff-9af1-1b93cf7aab22" providerId="ADAL" clId="{56E9DFAE-DDAD-4FCA-8AED-56B2D15DB479}" dt="2026-02-18T08:17:45.085" v="20919" actId="1076"/>
          <ac:picMkLst>
            <pc:docMk/>
            <pc:sldMk cId="3005587401" sldId="6115"/>
            <ac:picMk id="15" creationId="{70AFD76D-5746-ABAF-EFC3-5743FDDE4B41}"/>
          </ac:picMkLst>
        </pc:picChg>
        <pc:picChg chg="add mod">
          <ac:chgData name="松浦英宗" userId="9b03fd3a-662f-49ff-9af1-1b93cf7aab22" providerId="ADAL" clId="{56E9DFAE-DDAD-4FCA-8AED-56B2D15DB479}" dt="2026-02-18T08:17:54.773" v="20923" actId="1076"/>
          <ac:picMkLst>
            <pc:docMk/>
            <pc:sldMk cId="3005587401" sldId="6115"/>
            <ac:picMk id="29" creationId="{191C754D-A737-0903-C506-0D45150A4170}"/>
          </ac:picMkLst>
        </pc:picChg>
        <pc:picChg chg="add mod">
          <ac:chgData name="松浦英宗" userId="9b03fd3a-662f-49ff-9af1-1b93cf7aab22" providerId="ADAL" clId="{56E9DFAE-DDAD-4FCA-8AED-56B2D15DB479}" dt="2026-02-18T08:17:50.532" v="20921" actId="1076"/>
          <ac:picMkLst>
            <pc:docMk/>
            <pc:sldMk cId="3005587401" sldId="6115"/>
            <ac:picMk id="30" creationId="{8473DAD5-C35A-F713-6422-A11A477AEB71}"/>
          </ac:picMkLst>
        </pc:picChg>
        <pc:picChg chg="add mod">
          <ac:chgData name="松浦英宗" userId="9b03fd3a-662f-49ff-9af1-1b93cf7aab22" providerId="ADAL" clId="{56E9DFAE-DDAD-4FCA-8AED-56B2D15DB479}" dt="2026-02-18T08:17:52.441" v="20922" actId="1076"/>
          <ac:picMkLst>
            <pc:docMk/>
            <pc:sldMk cId="3005587401" sldId="6115"/>
            <ac:picMk id="31" creationId="{EEB6725B-206A-C028-2A98-3A1DB8806EE8}"/>
          </ac:picMkLst>
        </pc:picChg>
        <pc:picChg chg="add mod">
          <ac:chgData name="松浦英宗" userId="9b03fd3a-662f-49ff-9af1-1b93cf7aab22" providerId="ADAL" clId="{56E9DFAE-DDAD-4FCA-8AED-56B2D15DB479}" dt="2026-02-18T08:17:47.897" v="20920" actId="1076"/>
          <ac:picMkLst>
            <pc:docMk/>
            <pc:sldMk cId="3005587401" sldId="6115"/>
            <ac:picMk id="32" creationId="{68046778-5358-E514-AFEA-E173E52476AC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94558044" sldId="6116"/>
        </pc:sldMkLst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5" creationId="{573D01BE-A434-2D8F-A906-11A013C6D9B0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0" creationId="{A8B67A73-0C96-2547-D077-7F0C61CE611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4" creationId="{1F98BCF5-90EB-D749-FAEF-D9560723416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2" creationId="{87F62B1D-97FC-6A19-7008-678D21EEADE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5" creationId="{8001073C-85C1-8A30-D7FA-F490ACF268B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8" creationId="{2138EAE9-50B3-2D45-8124-E0CFBB4AEB87}"/>
          </ac:spMkLst>
        </pc:spChg>
        <pc:grpChg chg="add mod">
          <ac:chgData name="松浦英宗" userId="9b03fd3a-662f-49ff-9af1-1b93cf7aab22" providerId="ADAL" clId="{56E9DFAE-DDAD-4FCA-8AED-56B2D15DB479}" dt="2026-02-18T07:57:46.305" v="20623" actId="1036"/>
          <ac:grpSpMkLst>
            <pc:docMk/>
            <pc:sldMk cId="894558044" sldId="6116"/>
            <ac:grpSpMk id="2" creationId="{4CED1218-ADE5-894E-9776-217B23D19F5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6" creationId="{5318BA22-A0DA-C13F-51FD-BBBBB98CC1A7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7" creationId="{EB2EB19D-A3AD-6396-28FF-35B2A1ADC14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1" creationId="{137A328E-6A7D-C781-3E60-8C84E235438F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7" creationId="{83D03F51-58FB-D014-3B44-8AB5F718AE2C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8" creationId="{52BE301F-2C63-D76E-C23B-0C3DDC48823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9" creationId="{4D3A99C3-13A5-3F6D-B894-94F0656316D3}"/>
          </ac:grpSpMkLst>
        </pc:grp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15" creationId="{35A1D035-4336-BB73-E87C-4A2DE23B4434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29" creationId="{A4768F67-D706-8CE4-FD57-3B27CE4A3FE5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0" creationId="{5E54CCB7-B72D-7762-9700-8095E9CBF1C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1" creationId="{C19633EB-6A55-9FCC-6548-D74CC1F0E6CD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2" creationId="{000699E1-C4BD-DD64-BAD9-0208B98BB83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3" creationId="{56A7619C-7075-4C00-287A-C18E59EC8A04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4105226105" sldId="6117"/>
        </pc:sldMkLst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" creationId="{CFB4CA5E-EB43-9F1E-9F1A-A0B72BDDA2F2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15" creationId="{201BA0B8-DCB8-0475-88E0-5950EDD4804A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9" creationId="{D23AE4ED-3A61-E8FF-24CF-4319874B2039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0" creationId="{22A4067D-9D47-FADB-A114-09289A7138A0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1" creationId="{C82ACBF0-C4F1-D37E-0517-BAB16EF058A4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2" creationId="{22DF8C78-ABA7-19F2-3F9B-EE473203487F}"/>
          </ac:picMkLst>
        </pc:picChg>
      </pc:sldChg>
      <pc:sldChg chg="addSp modSp add del">
        <pc:chgData name="松浦英宗" userId="9b03fd3a-662f-49ff-9af1-1b93cf7aab22" providerId="ADAL" clId="{56E9DFAE-DDAD-4FCA-8AED-56B2D15DB479}" dt="2026-02-18T08:25:50.171" v="21227" actId="47"/>
        <pc:sldMkLst>
          <pc:docMk/>
          <pc:sldMk cId="2408651488" sldId="6118"/>
        </pc:sldMkLst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2" creationId="{8F83D0FF-E33B-2B29-BC8A-58DA1CABDDF5}"/>
          </ac:picMkLst>
        </pc:picChg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6" creationId="{F21525E1-BAE4-7AA4-1BA8-D241ADC80EC0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13:56:00.960" v="22778" actId="47"/>
        <pc:sldMkLst>
          <pc:docMk/>
          <pc:sldMk cId="507687429" sldId="6119"/>
        </pc:sldMkLst>
        <pc:spChg chg="add del mod ord">
          <ac:chgData name="松浦英宗" userId="9b03fd3a-662f-49ff-9af1-1b93cf7aab22" providerId="ADAL" clId="{56E9DFAE-DDAD-4FCA-8AED-56B2D15DB479}" dt="2026-02-18T08:25:53.266" v="21229" actId="478"/>
          <ac:spMkLst>
            <pc:docMk/>
            <pc:sldMk cId="507687429" sldId="6119"/>
            <ac:spMk id="2" creationId="{2AB9BC37-0BC5-5B97-C4BB-E75182B22F99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3" creationId="{7413CA0C-AFA5-654C-1913-69B8A0AABF0C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4" creationId="{3A7AD71C-32A2-9ADC-4E77-EDF68A8FAD81}"/>
          </ac:spMkLst>
        </pc:spChg>
        <pc:spChg chg="mod">
          <ac:chgData name="松浦英宗" userId="9b03fd3a-662f-49ff-9af1-1b93cf7aab22" providerId="ADAL" clId="{56E9DFAE-DDAD-4FCA-8AED-56B2D15DB479}" dt="2026-02-18T08:25:37.877" v="21225" actId="1035"/>
          <ac:spMkLst>
            <pc:docMk/>
            <pc:sldMk cId="507687429" sldId="6119"/>
            <ac:spMk id="5" creationId="{8C81EDBF-73D6-8075-4A84-83EE5265D530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8" creationId="{D0390BD7-2A63-40E7-B6F4-8D85A5D92ED6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9" creationId="{4BB8F517-5C5A-4360-6C5E-A322F6654FB8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10" creationId="{3E6CE259-CB96-8537-6428-365ADA61FBB8}"/>
          </ac:spMkLst>
        </pc:spChg>
        <pc:picChg chg="add mod">
          <ac:chgData name="松浦英宗" userId="9b03fd3a-662f-49ff-9af1-1b93cf7aab22" providerId="ADAL" clId="{56E9DFAE-DDAD-4FCA-8AED-56B2D15DB479}" dt="2026-02-18T08:25:33.145" v="21209"/>
          <ac:picMkLst>
            <pc:docMk/>
            <pc:sldMk cId="507687429" sldId="6119"/>
            <ac:picMk id="6" creationId="{75115D09-A607-9E72-473A-7885701F8376}"/>
          </ac:picMkLst>
        </pc:picChg>
        <pc:picChg chg="add del mod">
          <ac:chgData name="松浦英宗" userId="9b03fd3a-662f-49ff-9af1-1b93cf7aab22" providerId="ADAL" clId="{56E9DFAE-DDAD-4FCA-8AED-56B2D15DB479}" dt="2026-02-18T13:55:52.311" v="22775" actId="478"/>
          <ac:picMkLst>
            <pc:docMk/>
            <pc:sldMk cId="507687429" sldId="6119"/>
            <ac:picMk id="7" creationId="{91F04E5C-07AC-E4C8-09DD-369351418E4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08:22:15.803" v="21104" actId="47"/>
        <pc:sldMkLst>
          <pc:docMk/>
          <pc:sldMk cId="1389718721" sldId="6120"/>
        </pc:sldMkLst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1" creationId="{C30C1E01-6D1D-8A8D-E852-754438CD0FD8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5" creationId="{43F47B08-452E-4931-FAFF-ADE6BA4F1F3A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7" creationId="{5F6BF29D-89FD-95CD-6880-EFA6A87AC8EB}"/>
          </ac:grpSpMkLst>
        </pc:grpChg>
        <pc:grpChg chg="add mod">
          <ac:chgData name="松浦英宗" userId="9b03fd3a-662f-49ff-9af1-1b93cf7aab22" providerId="ADAL" clId="{56E9DFAE-DDAD-4FCA-8AED-56B2D15DB479}" dt="2026-02-18T08:21:58.367" v="21103" actId="12788"/>
          <ac:grpSpMkLst>
            <pc:docMk/>
            <pc:sldMk cId="1389718721" sldId="6120"/>
            <ac:grpSpMk id="18" creationId="{8B29BA38-710E-2EC7-BE73-7F5A79679DD6}"/>
          </ac:grpSpMkLst>
        </pc:grpChg>
        <pc:grpChg chg="mod">
          <ac:chgData name="松浦英宗" userId="9b03fd3a-662f-49ff-9af1-1b93cf7aab22" providerId="ADAL" clId="{56E9DFAE-DDAD-4FCA-8AED-56B2D15DB479}" dt="2026-02-18T08:20:48.404" v="21073" actId="164"/>
          <ac:grpSpMkLst>
            <pc:docMk/>
            <pc:sldMk cId="1389718721" sldId="6120"/>
            <ac:grpSpMk id="19" creationId="{11B78204-0441-080B-C361-2CC9F738C587}"/>
          </ac:grpSpMkLst>
        </pc:grpChg>
        <pc:grpChg chg="mod">
          <ac:chgData name="松浦英宗" userId="9b03fd3a-662f-49ff-9af1-1b93cf7aab22" providerId="ADAL" clId="{56E9DFAE-DDAD-4FCA-8AED-56B2D15DB479}" dt="2026-02-18T08:20:54.634" v="21075" actId="164"/>
          <ac:grpSpMkLst>
            <pc:docMk/>
            <pc:sldMk cId="1389718721" sldId="6120"/>
            <ac:grpSpMk id="20" creationId="{2106D12C-65A9-6488-D20A-56219942A0E2}"/>
          </ac:grpSpMkLst>
        </pc:grpChg>
        <pc:grpChg chg="mod">
          <ac:chgData name="松浦英宗" userId="9b03fd3a-662f-49ff-9af1-1b93cf7aab22" providerId="ADAL" clId="{56E9DFAE-DDAD-4FCA-8AED-56B2D15DB479}" dt="2026-02-18T08:20:51.427" v="21074" actId="164"/>
          <ac:grpSpMkLst>
            <pc:docMk/>
            <pc:sldMk cId="1389718721" sldId="6120"/>
            <ac:grpSpMk id="21" creationId="{34D91A63-7919-45F1-C733-3FA58C95D0A2}"/>
          </ac:grpSpMkLst>
        </pc:grpChg>
        <pc:picChg chg="add mod">
          <ac:chgData name="松浦英宗" userId="9b03fd3a-662f-49ff-9af1-1b93cf7aab22" providerId="ADAL" clId="{56E9DFAE-DDAD-4FCA-8AED-56B2D15DB479}" dt="2026-02-18T08:20:51.427" v="21074" actId="164"/>
          <ac:picMkLst>
            <pc:docMk/>
            <pc:sldMk cId="1389718721" sldId="6120"/>
            <ac:picMk id="2" creationId="{592300BA-6DD7-285E-7326-C8520C0907F7}"/>
          </ac:picMkLst>
        </pc:picChg>
        <pc:picChg chg="add mod">
          <ac:chgData name="松浦英宗" userId="9b03fd3a-662f-49ff-9af1-1b93cf7aab22" providerId="ADAL" clId="{56E9DFAE-DDAD-4FCA-8AED-56B2D15DB479}" dt="2026-02-18T08:20:54.634" v="21075" actId="164"/>
          <ac:picMkLst>
            <pc:docMk/>
            <pc:sldMk cId="1389718721" sldId="6120"/>
            <ac:picMk id="6" creationId="{37DB93D5-B0FB-C86F-9601-9E02890A83BE}"/>
          </ac:picMkLst>
        </pc:picChg>
        <pc:picChg chg="add mod">
          <ac:chgData name="松浦英宗" userId="9b03fd3a-662f-49ff-9af1-1b93cf7aab22" providerId="ADAL" clId="{56E9DFAE-DDAD-4FCA-8AED-56B2D15DB479}" dt="2026-02-18T08:20:48.404" v="21073" actId="164"/>
          <ac:picMkLst>
            <pc:docMk/>
            <pc:sldMk cId="1389718721" sldId="6120"/>
            <ac:picMk id="7" creationId="{A0AB9358-1D45-F817-9496-55D6B486F56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75842036" sldId="6121"/>
        </pc:sldMkLst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3" creationId="{D2F34E37-A78C-5AEC-B959-0B2F63805A0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4" creationId="{B7B3BD98-8AAF-CDB9-30FA-0D0E3226524F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5" creationId="{DC5BD172-9A78-58F2-3F1A-C446FC031B6B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0" creationId="{296FA7BD-77DE-49F6-B9D4-E18957291E4A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2" creationId="{B85B5840-FF83-D8BF-562D-C6E684705675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3" creationId="{6046ADCD-CF7E-BE59-8D79-D66A21CF7183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4" creationId="{82591061-4B0D-E194-5B6B-CE13D223B676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0" creationId="{FAA6A5B3-F9E2-A529-77B5-2A39AA7F8D84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1" creationId="{8DD44AB9-19A4-7E98-D1C2-367FDF5F5E46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2" creationId="{EF047588-6114-D919-4A74-2AA665032DC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3" creationId="{BB2325C1-F7AD-3432-08A4-FE91F92A07D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4" creationId="{44C37472-FEFD-D4D5-A54D-34F8B635ED87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5" creationId="{15949A65-1B2D-6482-0BF1-797E0E094F9F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6" creationId="{383FA762-5E92-EBD2-59D0-9E473C26F1D0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7" creationId="{B4F20ECB-1871-4F8B-5CAA-8884042D1CE5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8" creationId="{2D77ADCE-0505-E60E-2E0B-2C227C90278C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29" creationId="{E0F98691-5009-E529-811A-D7894DFA07E8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30" creationId="{14F2F6F1-AAC5-7390-2A18-FD0E919906AB}"/>
          </ac:spMkLst>
        </pc:s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6" creationId="{7EC2B002-A48E-F9D3-2C4A-1C22F2D957B3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7" creationId="{BC845F63-4E58-386E-163C-4C9F76CE4435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1" creationId="{2BBF7830-1AEE-C765-2842-B01B874E5E33}"/>
          </ac:grpSpMkLst>
        </pc:grpChg>
        <pc:grpChg chg="add mod">
          <ac:chgData name="松浦英宗" userId="9b03fd3a-662f-49ff-9af1-1b93cf7aab22" providerId="ADAL" clId="{56E9DFAE-DDAD-4FCA-8AED-56B2D15DB479}" dt="2026-02-18T08:43:45.955" v="21286" actId="1076"/>
          <ac:grpSpMkLst>
            <pc:docMk/>
            <pc:sldMk cId="75842036" sldId="6121"/>
            <ac:grpSpMk id="15" creationId="{AB158F30-C7FC-451B-08EB-6B37F78198C8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7" creationId="{321471F6-5BC8-DB26-2658-57C509F68C7C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8" creationId="{6A164D55-89FD-C459-FF2B-8E160CF2F68D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9" creationId="{2308DCB8-E2AF-11EF-E71D-992028272829}"/>
          </ac:grpSpMkLst>
        </pc:grpChg>
        <pc:grpChg chg="add mod">
          <ac:chgData name="松浦英宗" userId="9b03fd3a-662f-49ff-9af1-1b93cf7aab22" providerId="ADAL" clId="{56E9DFAE-DDAD-4FCA-8AED-56B2D15DB479}" dt="2026-02-18T08:43:49.764" v="21300" actId="1035"/>
          <ac:grpSpMkLst>
            <pc:docMk/>
            <pc:sldMk cId="75842036" sldId="6121"/>
            <ac:grpSpMk id="41" creationId="{54D87240-1407-5678-DB1D-70C7C02AABEB}"/>
          </ac:grpSpMkLst>
        </pc:grp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1" creationId="{FCD81932-777B-6A08-F0D7-B0A3DF60E609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2" creationId="{153F34F6-DF2F-BE50-A976-59D1D21A750F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4" creationId="{0B191B9C-810D-EC9E-1674-EA618C2A9EA6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6" creationId="{1203F517-3B43-864C-1C31-03D8A434B777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8" creationId="{A80D772E-864A-ACAE-029B-BD2B6688DBB5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40" creationId="{9E625E3D-0A0F-B68A-3172-455E255D30E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997030845" sldId="6122"/>
        </pc:sldMkLst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3" creationId="{56768562-75BF-1204-0C50-6C59069BA96F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4" creationId="{5AC6D9BF-CA05-7990-CB35-A3A9EE0BD97A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5" creationId="{7E8D427E-829C-B69B-1DE8-986772AADF24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8" creationId="{27B71B6E-DE15-60B4-4571-B859B26F4B3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9" creationId="{777E0E5A-BD3F-0618-677A-42CB8F226BE5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0" creationId="{DB7F3B7C-B2E1-B8AF-92CE-1FD35253D7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2" creationId="{B5DF8979-D07B-F5EA-CD85-2EF0C90B8D01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3" creationId="{8B792D22-F843-B6F4-166C-10AA20E10D7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4" creationId="{C5893797-EDEF-4B0B-628A-48AD6AD5DD2D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0" creationId="{1A2EE879-6EF9-350D-FBFD-046DAFA9C19C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1" creationId="{7364D6EE-55C5-6842-315B-B0A90977B8C6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2" creationId="{54823907-4BFC-948F-234A-ED58CD9177E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3" creationId="{A9833B5A-8353-7689-D4A8-C0D5A088186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4" creationId="{D44D8EFE-B1B1-A70A-0165-82FDC316CD12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5" creationId="{0D4CA7BE-4A0C-12BB-8AB1-F3B75215DA57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6" creationId="{D6D5CB86-F4C5-6343-F272-3B908AEFFC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7" creationId="{FF3E9A22-F323-6289-76E2-DE9350480B9C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8" creationId="{D7CC99E9-11A8-D854-D1DC-D2D1D9ABF17C}"/>
          </ac:spMkLst>
        </pc:spChg>
        <pc:grpChg chg="add mod">
          <ac:chgData name="松浦英宗" userId="9b03fd3a-662f-49ff-9af1-1b93cf7aab22" providerId="ADAL" clId="{56E9DFAE-DDAD-4FCA-8AED-56B2D15DB479}" dt="2026-02-18T08:04:17.505" v="20720" actId="164"/>
          <ac:grpSpMkLst>
            <pc:docMk/>
            <pc:sldMk cId="3997030845" sldId="6122"/>
            <ac:grpSpMk id="2" creationId="{3A1642B6-B8A6-FD4B-AFC7-8E22ABB01404}"/>
          </ac:grpSpMkLst>
        </pc:grpChg>
        <pc:grpChg chg="mod">
          <ac:chgData name="松浦英宗" userId="9b03fd3a-662f-49ff-9af1-1b93cf7aab22" providerId="ADAL" clId="{56E9DFAE-DDAD-4FCA-8AED-56B2D15DB479}" dt="2026-02-18T08:15:59.613" v="20882" actId="555"/>
          <ac:grpSpMkLst>
            <pc:docMk/>
            <pc:sldMk cId="3997030845" sldId="6122"/>
            <ac:grpSpMk id="6" creationId="{4E7B26D8-EB7E-DFAC-E8FA-73E6BD30C452}"/>
          </ac:grpSpMkLst>
        </pc:grpChg>
        <pc:grpChg chg="mod">
          <ac:chgData name="松浦英宗" userId="9b03fd3a-662f-49ff-9af1-1b93cf7aab22" providerId="ADAL" clId="{56E9DFAE-DDAD-4FCA-8AED-56B2D15DB479}" dt="2026-02-18T08:15:42.752" v="20878" actId="12788"/>
          <ac:grpSpMkLst>
            <pc:docMk/>
            <pc:sldMk cId="3997030845" sldId="6122"/>
            <ac:grpSpMk id="7" creationId="{3CFF7634-17AE-4A5D-BB43-61DFAF61A6FF}"/>
          </ac:grpSpMkLst>
        </pc:grpChg>
        <pc:grpChg chg="mod">
          <ac:chgData name="松浦英宗" userId="9b03fd3a-662f-49ff-9af1-1b93cf7aab22" providerId="ADAL" clId="{56E9DFAE-DDAD-4FCA-8AED-56B2D15DB479}" dt="2026-02-18T08:15:55.703" v="20881" actId="555"/>
          <ac:grpSpMkLst>
            <pc:docMk/>
            <pc:sldMk cId="3997030845" sldId="6122"/>
            <ac:grpSpMk id="11" creationId="{5399D0EB-3EBC-6408-35A1-FDEF3D6F8808}"/>
          </ac:grpSpMkLst>
        </pc:grpChg>
        <pc:grpChg chg="mod">
          <ac:chgData name="松浦英宗" userId="9b03fd3a-662f-49ff-9af1-1b93cf7aab22" providerId="ADAL" clId="{56E9DFAE-DDAD-4FCA-8AED-56B2D15DB479}" dt="2026-02-18T08:04:59.220" v="20759" actId="465"/>
          <ac:grpSpMkLst>
            <pc:docMk/>
            <pc:sldMk cId="3997030845" sldId="6122"/>
            <ac:grpSpMk id="17" creationId="{5F9FF9AA-8D06-D4CD-079B-E4709943DEC9}"/>
          </ac:grpSpMkLst>
        </pc:grpChg>
        <pc:grpChg chg="mod">
          <ac:chgData name="松浦英宗" userId="9b03fd3a-662f-49ff-9af1-1b93cf7aab22" providerId="ADAL" clId="{56E9DFAE-DDAD-4FCA-8AED-56B2D15DB479}" dt="2026-02-18T08:15:46.927" v="20879" actId="12788"/>
          <ac:grpSpMkLst>
            <pc:docMk/>
            <pc:sldMk cId="3997030845" sldId="6122"/>
            <ac:grpSpMk id="18" creationId="{1745AACC-133B-7F11-43EE-F1C831126580}"/>
          </ac:grpSpMkLst>
        </pc:grpChg>
        <pc:grpChg chg="mod">
          <ac:chgData name="松浦英宗" userId="9b03fd3a-662f-49ff-9af1-1b93cf7aab22" providerId="ADAL" clId="{56E9DFAE-DDAD-4FCA-8AED-56B2D15DB479}" dt="2026-02-18T08:15:51.775" v="20880" actId="555"/>
          <ac:grpSpMkLst>
            <pc:docMk/>
            <pc:sldMk cId="3997030845" sldId="6122"/>
            <ac:grpSpMk id="19" creationId="{FBF2AB60-A85D-2618-7F5C-6BEBB16BC555}"/>
          </ac:grpSpMkLst>
        </pc:grp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15" creationId="{A780811E-8027-C742-9CA4-1ACAE9CC8DA9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29" creationId="{92BB709B-6306-0B74-997E-C2F71DAFFB31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0" creationId="{A89C4FC8-BAC7-5F90-42EC-B6AFF0887B36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1" creationId="{6C12B218-627C-9167-AB80-43A93DA5704A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2" creationId="{FED6A999-07B0-C28F-4008-33978BF047C0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3" creationId="{51F1BF42-9C66-0B6A-62AB-EC7BF8D091B7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68570703" sldId="6123"/>
        </pc:sldMkLst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3" creationId="{75B67C01-A0FD-4C24-2718-BE7C7541F589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4" creationId="{F99E7641-F1B6-718C-6C22-B268367A4E2D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5" creationId="{7513C980-E11A-5C17-089F-167D7D68F365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6" creationId="{27B4AA02-C31E-8998-44F7-E7D844F24593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7" creationId="{CADE6C6C-1DBA-A240-C874-2EDF5F52986C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8" creationId="{D2805465-5EB3-107E-0DD2-892A37A9819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9" creationId="{FFAE89FA-3DAC-5B3F-2DAD-C3FFBC22001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10" creationId="{92373FB4-9763-F9E7-DC7C-53254458AEB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3" creationId="{252603F0-E8E3-8336-4DA0-40D6F021E893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4" creationId="{ACD78C7B-54D8-D2CE-F1F9-B19482CFF02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5" creationId="{3DF3C19A-452A-B16E-CD8B-71C9754CE3A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7" creationId="{0AF2CABC-9C6D-DDC7-D13B-815EFEC3E030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8" creationId="{9EB69E08-12D3-6B7C-3EA8-56203E6081D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9" creationId="{C43C87CC-80D7-91AB-012B-7414E4A397A9}"/>
          </ac:spMkLst>
        </pc:sp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1" creationId="{F6213934-D2D5-C4F1-9800-B76BAE701F84}"/>
          </ac:picMkLst>
        </pc:pic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2" creationId="{A7E90157-38CD-FF43-B4A5-996E5E2F3B2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058610321" sldId="6124"/>
        </pc:sldMkLst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2" creationId="{95EE0E1D-5016-59B1-F4CA-D016912B014A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3" creationId="{F1A1A65B-AD64-50F1-D6B3-3FCA731C7D38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4" creationId="{35F28CA0-78C1-4B75-1AFD-0F8066D09F65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5" creationId="{91CF6A49-CD26-7BAF-5077-EB3C3BE7077B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8" creationId="{25626B3A-3F71-1676-E2B3-714987AD449F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9" creationId="{0F5F1A42-7012-8991-080C-AEB86D7D1FB7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0" creationId="{18452561-B227-62DB-8279-39D74C1183A1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6" creationId="{E7982F47-2F8B-C088-0348-AB34F1904D0D}"/>
          </ac:spMkLst>
        </pc:sp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6" creationId="{57A4195D-C452-261B-F73A-379788CABA40}"/>
          </ac:picMkLst>
        </pc:pic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7" creationId="{FD713A5E-356B-D064-D286-444E8D43FDED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1" creationId="{B7EA933F-2693-C5EB-BEF7-6AA080BADBE4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2" creationId="{B32C9A14-511F-440D-F875-6C91C03121FE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3074488602" sldId="6125"/>
        </pc:sldMkLst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6" creationId="{28CFF90B-57D1-42ED-E8CD-8ACD71341C90}"/>
          </ac:picMkLst>
        </pc:picChg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7" creationId="{3F410595-CBFC-FCB2-FC44-4882899180E0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239400847" sldId="6126"/>
        </pc:sldMkLst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6" creationId="{44D65A84-3B29-0D99-0C50-DDAA6E202CCC}"/>
          </ac:picMkLst>
        </pc:picChg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7" creationId="{0605A023-7D96-A5B6-3A39-78751DA7A2EA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073439749" sldId="6127"/>
        </pc:sldMkLst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6" creationId="{CCC1C055-B004-2BA3-B460-7B796A0B6E0D}"/>
          </ac:picMkLst>
        </pc:picChg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7" creationId="{D76A048A-AE83-8086-D73C-0BFCD58C8B7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70494239" sldId="6128"/>
        </pc:sldMkLst>
        <pc:spChg chg="add mod ord">
          <ac:chgData name="松浦英宗" userId="9b03fd3a-662f-49ff-9af1-1b93cf7aab22" providerId="ADAL" clId="{56E9DFAE-DDAD-4FCA-8AED-56B2D15DB479}" dt="2026-02-18T08:45:59.043" v="21327" actId="167"/>
          <ac:spMkLst>
            <pc:docMk/>
            <pc:sldMk cId="2470494239" sldId="6128"/>
            <ac:spMk id="33" creationId="{2F50F3BC-CA87-441F-7CAA-153B95800D33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4" creationId="{122F209F-CC88-F599-D29D-45AE06432126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5" creationId="{6334E916-930E-D2B8-660A-F2B8049EBBFE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6" creationId="{D3DA1A8D-C37C-CD1A-3851-DCB821F2909A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7" creationId="{00729D95-AAA2-D005-5C55-91E9E30EFE50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8" creationId="{26F921EE-BB80-C640-5AC0-EDD47168E6D4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9" creationId="{997F41E6-2049-192A-8E5D-B1BFD8A54155}"/>
          </ac:spMkLst>
        </pc:sp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59303064" sldId="6129"/>
        </pc:sldMkLst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4" creationId="{BD3741B6-B44D-2E66-5A6D-A78B148FF093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5" creationId="{74AA0859-968E-23BA-99D0-60FB7624F81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6" creationId="{2D1E2BA3-5B81-4879-5B04-415D8DA1DDD0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7" creationId="{0E099760-85A9-E013-044E-F585ADC9FF6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8" creationId="{911AED75-9DB1-2D87-7E87-440552D15F91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9" creationId="{2634BABB-DB67-247F-D427-F65D0414709C}"/>
          </ac:spMkLst>
        </pc:sp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" creationId="{448E82B1-7C0B-69E6-7B3C-E0BEDF8C133A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15" creationId="{9D98C437-B8D4-8DE9-5EC3-844799C337F5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9" creationId="{D2A2C0C8-AA07-4A77-24C5-62702202CED4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0" creationId="{B02AE042-62FD-437E-AA96-54D123AEC439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1" creationId="{C5C6CCB9-1CFC-1793-7582-4B3A723D5223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2" creationId="{2F096E3D-4FE6-76B8-FFE5-C1BBDEC8A60C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94403395" sldId="6130"/>
        </pc:sldMkLst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6" creationId="{DCC87C62-8394-F8F8-4B9D-2602EF258AFD}"/>
          </ac:picMkLst>
        </pc:picChg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7" creationId="{68298892-120A-4BB8-6FEA-9BB36A00DC3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74765061" sldId="6131"/>
        </pc:sldMkLst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6" creationId="{2FDA2538-98C1-C6D1-ED6E-48983F703F17}"/>
          </ac:picMkLst>
        </pc:picChg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7" creationId="{E17B1E2B-C1A8-CD7D-2DC5-C5193921BDE9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151168842" sldId="6132"/>
        </pc:sldMkLst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3" creationId="{E3F365D6-C465-393D-12B4-4949376C47B2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4" creationId="{EE7BFB3C-A374-C6E8-8980-9ABEA02D231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5" creationId="{969CAD72-48F3-29E9-2BFF-C9B1991F0259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8" creationId="{EE6C091B-453B-4903-BDE9-786F6413A27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9" creationId="{3F79406C-AA34-1E90-DD58-EFCB77C274CF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10" creationId="{A37D9091-18AA-62AD-0608-01F61A8C3F43}"/>
          </ac:spMkLst>
        </pc:spChg>
        <pc:spChg chg="mod">
          <ac:chgData name="松浦英宗" userId="9b03fd3a-662f-49ff-9af1-1b93cf7aab22" providerId="ADAL" clId="{56E9DFAE-DDAD-4FCA-8AED-56B2D15DB479}" dt="2026-02-18T08:49:57.140" v="21348" actId="404"/>
          <ac:spMkLst>
            <pc:docMk/>
            <pc:sldMk cId="1151168842" sldId="6132"/>
            <ac:spMk id="16" creationId="{1154993E-0C69-7773-A211-486E00BBBB22}"/>
          </ac:spMkLst>
        </pc:s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2" creationId="{7AFAA739-A44F-11C8-0E88-D9C43C3D4F9F}"/>
          </ac:grpSpMkLst>
        </pc:gr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11" creationId="{F912EC81-068D-8102-34D6-D52B7DA5DC61}"/>
          </ac:grpSpMkLst>
        </pc:grpChg>
        <pc:grpChg chg="add mod">
          <ac:chgData name="松浦英宗" userId="9b03fd3a-662f-49ff-9af1-1b93cf7aab22" providerId="ADAL" clId="{56E9DFAE-DDAD-4FCA-8AED-56B2D15DB479}" dt="2026-02-18T08:50:06.732" v="21352" actId="1076"/>
          <ac:grpSpMkLst>
            <pc:docMk/>
            <pc:sldMk cId="1151168842" sldId="6132"/>
            <ac:grpSpMk id="12" creationId="{59AFDB87-8C95-0964-643A-9F264EE1EB8D}"/>
          </ac:grpSpMkLst>
        </pc:grpChg>
        <pc:grpChg chg="add mod">
          <ac:chgData name="松浦英宗" userId="9b03fd3a-662f-49ff-9af1-1b93cf7aab22" providerId="ADAL" clId="{56E9DFAE-DDAD-4FCA-8AED-56B2D15DB479}" dt="2026-02-18T08:50:25.401" v="21366" actId="12789"/>
          <ac:grpSpMkLst>
            <pc:docMk/>
            <pc:sldMk cId="1151168842" sldId="6132"/>
            <ac:grpSpMk id="13" creationId="{A8D8B978-C15F-E55C-07CD-9B04F0D86EA0}"/>
          </ac:grpSpMkLst>
        </pc:grp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6" creationId="{F8393412-6EC5-8896-AF76-3590EF3C6DF1}"/>
          </ac:picMkLst>
        </pc:pic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7" creationId="{269360A4-80EC-CD88-8745-48AD5F01EEEC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577583718" sldId="6133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0337410" sldId="6134"/>
        </pc:sldMkLst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3" creationId="{C692B6A6-233B-61C8-31BD-16ED0FF16F8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4" creationId="{98EB15D7-8B9B-0E39-980D-85962E3FDD10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5" creationId="{78A704FF-678D-1670-EB5D-23D99D098F68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8" creationId="{42C5800D-CAF4-080F-CEA4-193F996BBB4E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9" creationId="{BC1C0CCE-F848-C108-8012-14B3A4720426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0" creationId="{617EEAE2-EC2A-4490-77FE-064C0DE1F323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2" creationId="{E35936B0-975E-AEBA-A304-7E99E01E80F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3" creationId="{A3041374-DBAF-B0A5-576C-0957367E36CA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4" creationId="{58E71FF8-FB48-B53E-1199-B7F3105AD05D}"/>
          </ac:spMkLst>
        </pc:spChg>
        <pc:spChg chg="add mod">
          <ac:chgData name="松浦英宗" userId="9b03fd3a-662f-49ff-9af1-1b93cf7aab22" providerId="ADAL" clId="{56E9DFAE-DDAD-4FCA-8AED-56B2D15DB479}" dt="2026-02-18T08:55:45.854" v="21446" actId="12788"/>
          <ac:spMkLst>
            <pc:docMk/>
            <pc:sldMk cId="1220337410" sldId="6134"/>
            <ac:spMk id="19" creationId="{FF7D2AE6-BE60-C872-EBC7-38B377EBBA4E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0" creationId="{7F237E73-1097-7A86-7191-051CCEB36CC6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1" creationId="{87BE6F71-C4B4-6145-08B3-2E6BF50E8EE8}"/>
          </ac:spMkLst>
        </pc:spChg>
        <pc:grpChg chg="add mod">
          <ac:chgData name="松浦英宗" userId="9b03fd3a-662f-49ff-9af1-1b93cf7aab22" providerId="ADAL" clId="{56E9DFAE-DDAD-4FCA-8AED-56B2D15DB479}" dt="2026-02-18T08:53:25.500" v="21377" actId="164"/>
          <ac:grpSpMkLst>
            <pc:docMk/>
            <pc:sldMk cId="1220337410" sldId="6134"/>
            <ac:grpSpMk id="6" creationId="{2A77F7EC-3F10-BFF3-C252-939BE718B44C}"/>
          </ac:grpSpMkLst>
        </pc:grpChg>
        <pc:grpChg chg="add mod">
          <ac:chgData name="松浦英宗" userId="9b03fd3a-662f-49ff-9af1-1b93cf7aab22" providerId="ADAL" clId="{56E9DFAE-DDAD-4FCA-8AED-56B2D15DB479}" dt="2026-02-18T08:53:27.563" v="21378" actId="164"/>
          <ac:grpSpMkLst>
            <pc:docMk/>
            <pc:sldMk cId="1220337410" sldId="6134"/>
            <ac:grpSpMk id="7" creationId="{1A21B76B-E03C-E7BD-2DEF-6011A656F12E}"/>
          </ac:grpSpMkLst>
        </pc:grpChg>
        <pc:grpChg chg="add mod">
          <ac:chgData name="松浦英宗" userId="9b03fd3a-662f-49ff-9af1-1b93cf7aab22" providerId="ADAL" clId="{56E9DFAE-DDAD-4FCA-8AED-56B2D15DB479}" dt="2026-02-18T08:53:32.527" v="21380" actId="164"/>
          <ac:grpSpMkLst>
            <pc:docMk/>
            <pc:sldMk cId="1220337410" sldId="6134"/>
            <ac:grpSpMk id="11" creationId="{7DA58EC6-873A-53A6-21F7-8EB44246B6E7}"/>
          </ac:grpSpMkLst>
        </pc:grpChg>
        <pc:grpChg chg="add del mod">
          <ac:chgData name="松浦英宗" userId="9b03fd3a-662f-49ff-9af1-1b93cf7aab22" providerId="ADAL" clId="{56E9DFAE-DDAD-4FCA-8AED-56B2D15DB479}" dt="2026-02-18T08:53:52.261" v="21382" actId="165"/>
          <ac:grpSpMkLst>
            <pc:docMk/>
            <pc:sldMk cId="1220337410" sldId="6134"/>
            <ac:grpSpMk id="15" creationId="{CAAB7F84-9B30-2582-6275-57A055CAB8CD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2" creationId="{85A0ABDB-8551-8418-AC7B-1645F2493233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3" creationId="{8D889C04-1A1A-FC92-576E-827280ADEBDF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4" creationId="{92918AAB-8FE7-7EF8-AF5C-E6005D38DD05}"/>
          </ac:grpSpMkLst>
        </pc:grpChg>
        <pc:picChg chg="mod">
          <ac:chgData name="松浦英宗" userId="9b03fd3a-662f-49ff-9af1-1b93cf7aab22" providerId="ADAL" clId="{56E9DFAE-DDAD-4FCA-8AED-56B2D15DB479}" dt="2026-02-18T08:54:32.846" v="21392" actId="1076"/>
          <ac:picMkLst>
            <pc:docMk/>
            <pc:sldMk cId="1220337410" sldId="6134"/>
            <ac:picMk id="2" creationId="{E71A5CBA-4EC4-E99D-A96C-D9A63F4AA7F4}"/>
          </ac:picMkLst>
        </pc:picChg>
        <pc:picChg chg="mod">
          <ac:chgData name="松浦英宗" userId="9b03fd3a-662f-49ff-9af1-1b93cf7aab22" providerId="ADAL" clId="{56E9DFAE-DDAD-4FCA-8AED-56B2D15DB479}" dt="2026-02-18T08:54:34.970" v="21393" actId="1076"/>
          <ac:picMkLst>
            <pc:docMk/>
            <pc:sldMk cId="1220337410" sldId="6134"/>
            <ac:picMk id="17" creationId="{32816B00-4968-018D-197A-8ACEFE93DF80}"/>
          </ac:picMkLst>
        </pc:picChg>
        <pc:picChg chg="mod">
          <ac:chgData name="松浦英宗" userId="9b03fd3a-662f-49ff-9af1-1b93cf7aab22" providerId="ADAL" clId="{56E9DFAE-DDAD-4FCA-8AED-56B2D15DB479}" dt="2026-02-18T08:54:29.877" v="21391" actId="14100"/>
          <ac:picMkLst>
            <pc:docMk/>
            <pc:sldMk cId="1220337410" sldId="6134"/>
            <ac:picMk id="18" creationId="{4FD5EFE6-2C5F-06DF-FF68-98FB18ECE850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981543943" sldId="6135"/>
        </pc:sldMkLst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3" creationId="{43B26A21-6EB7-3299-C03D-D7D11C7F1D6A}"/>
          </ac:spMkLst>
        </pc:spChg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4" creationId="{8A9568BF-AB68-81A6-07EB-B5CB7F024A55}"/>
          </ac:spMkLst>
        </pc:spChg>
        <pc:spChg chg="mod topLvl">
          <ac:chgData name="松浦英宗" userId="9b03fd3a-662f-49ff-9af1-1b93cf7aab22" providerId="ADAL" clId="{56E9DFAE-DDAD-4FCA-8AED-56B2D15DB479}" dt="2026-02-18T09:19:13.516" v="21633" actId="14100"/>
          <ac:spMkLst>
            <pc:docMk/>
            <pc:sldMk cId="3981543943" sldId="6135"/>
            <ac:spMk id="5" creationId="{380D1ED4-54D2-3AFD-736D-E8F6CE8EEFA0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8" creationId="{FD02D7DD-CA92-0E0B-4584-3DD1B6ADE1A8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9" creationId="{CE490845-7157-1BAB-46DF-83779CC574E4}"/>
          </ac:spMkLst>
        </pc:spChg>
        <pc:spChg chg="mod topLvl">
          <ac:chgData name="松浦英宗" userId="9b03fd3a-662f-49ff-9af1-1b93cf7aab22" providerId="ADAL" clId="{56E9DFAE-DDAD-4FCA-8AED-56B2D15DB479}" dt="2026-02-18T09:19:54.074" v="21647" actId="121"/>
          <ac:spMkLst>
            <pc:docMk/>
            <pc:sldMk cId="3981543943" sldId="6135"/>
            <ac:spMk id="10" creationId="{D40A0CCA-F6D4-66F6-CFAD-AD6A0B7275D9}"/>
          </ac:spMkLst>
        </pc:spChg>
        <pc:grpChg chg="add del mod">
          <ac:chgData name="松浦英宗" userId="9b03fd3a-662f-49ff-9af1-1b93cf7aab22" providerId="ADAL" clId="{56E9DFAE-DDAD-4FCA-8AED-56B2D15DB479}" dt="2026-02-18T09:39:37.345" v="21937" actId="1035"/>
          <ac:grpSpMkLst>
            <pc:docMk/>
            <pc:sldMk cId="3981543943" sldId="6135"/>
            <ac:grpSpMk id="2" creationId="{D0C19606-3E85-A55F-2A4A-1A676F905B46}"/>
          </ac:grpSpMkLst>
        </pc:grpChg>
        <pc:grpChg chg="add del mod">
          <ac:chgData name="松浦英宗" userId="9b03fd3a-662f-49ff-9af1-1b93cf7aab22" providerId="ADAL" clId="{56E9DFAE-DDAD-4FCA-8AED-56B2D15DB479}" dt="2026-02-18T09:19:43.590" v="21645" actId="1038"/>
          <ac:grpSpMkLst>
            <pc:docMk/>
            <pc:sldMk cId="3981543943" sldId="6135"/>
            <ac:grpSpMk id="11" creationId="{97778E2D-11E7-7346-9151-F1A3F281502C}"/>
          </ac:grpSpMkLst>
        </pc:grp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6" creationId="{A277A080-2AEF-21FC-61D2-6DB69E62C3A7}"/>
          </ac:picMkLst>
        </pc:pic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7" creationId="{DA1B34C2-8039-31E3-C0FE-EA1F574FE4C7}"/>
          </ac:picMkLst>
        </pc:picChg>
        <pc:picChg chg="add mod modCrop">
          <ac:chgData name="松浦英宗" userId="9b03fd3a-662f-49ff-9af1-1b93cf7aab22" providerId="ADAL" clId="{56E9DFAE-DDAD-4FCA-8AED-56B2D15DB479}" dt="2026-02-18T09:18:35.997" v="21624" actId="14100"/>
          <ac:picMkLst>
            <pc:docMk/>
            <pc:sldMk cId="3981543943" sldId="6135"/>
            <ac:picMk id="12" creationId="{902E601F-3B6B-F49D-4B2E-CCD132BE3F44}"/>
          </ac:picMkLst>
        </pc:picChg>
        <pc:picChg chg="add mod modCrop">
          <ac:chgData name="松浦英宗" userId="9b03fd3a-662f-49ff-9af1-1b93cf7aab22" providerId="ADAL" clId="{56E9DFAE-DDAD-4FCA-8AED-56B2D15DB479}" dt="2026-02-18T09:18:51.683" v="21627" actId="14100"/>
          <ac:picMkLst>
            <pc:docMk/>
            <pc:sldMk cId="3981543943" sldId="6135"/>
            <ac:picMk id="13" creationId="{B1C5AD37-F997-09D1-FA00-45D953B18958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643300162" sldId="6136"/>
        </pc:sldMkLst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3" creationId="{E9799C5B-8633-CF2B-6F3B-0F8FF4769E9F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4" creationId="{5532FDE4-ED99-9778-F8CB-A7C1AD612A82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5" creationId="{4DE196B6-0092-36A8-829E-409DA97E3021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8" creationId="{3DA3B40F-9A9C-4065-C74D-CD9FBB1BAAA0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9" creationId="{8BF4220B-EE4A-B799-F678-6CC34070DDC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0" creationId="{30DB3CC1-7D2A-70C7-B96D-6B234A85CB5A}"/>
          </ac:spMkLst>
        </pc:spChg>
        <pc:spChg chg="add mod or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2" creationId="{E9A2E1AC-8083-404E-6B0F-29FED013DE2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6" creationId="{91F0703C-2BE1-1928-DBB4-2229311F4837}"/>
          </ac:spMkLst>
        </pc:sp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6" creationId="{3A33724E-1E97-2891-9DE5-800482A3D19D}"/>
          </ac:picMkLst>
        </pc:pic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7" creationId="{6990646D-0959-E159-13E4-2B7D9EB64F0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190737923" sldId="6137"/>
        </pc:sldMkLst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2" creationId="{FF0A328A-86EA-DF38-3463-59C3EBE22ED5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3" creationId="{AFB75FEB-EF45-ED1D-6636-292D84F6670D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4" creationId="{95D8E6CC-58D0-196C-BAEC-C5660B8979C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348941483" sldId="6138"/>
        </pc:sldMkLst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3" creationId="{B5336BD0-F639-0F47-8042-2A8468D5E55A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4" creationId="{8585A747-4B71-1E57-95F5-A1AEF1E3F83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5" creationId="{F6A425AA-2525-A28D-3367-71A309521716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8" creationId="{FC3E7A89-19B4-7139-97C5-0D66ABE1AB88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9" creationId="{AAC17CCD-86B7-3ADE-207A-20FC9B96855C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0" creationId="{65482E86-7801-5179-9C1E-092208D7DF2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2" creationId="{C27D0E99-7980-3FA4-409B-E945321E41D2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3" creationId="{1EF2B1EF-7765-F4F2-CF06-DF92B4388443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4" creationId="{11056024-6CC6-014C-391A-AB1C88AA2B7F}"/>
          </ac:spMkLst>
        </pc:s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6" creationId="{FE9CE3BE-3A5E-989C-D261-44502824B8CE}"/>
          </ac:grpSpMkLst>
        </pc:grpChg>
        <pc:grpChg chg="add del mod">
          <ac:chgData name="松浦英宗" userId="9b03fd3a-662f-49ff-9af1-1b93cf7aab22" providerId="ADAL" clId="{56E9DFAE-DDAD-4FCA-8AED-56B2D15DB479}" dt="2026-02-18T09:13:23.280" v="21571" actId="165"/>
          <ac:grpSpMkLst>
            <pc:docMk/>
            <pc:sldMk cId="2348941483" sldId="6138"/>
            <ac:grpSpMk id="7" creationId="{1FB2C495-C2A1-C546-BE21-AE1840CA2B3F}"/>
          </ac:grpSpMkLst>
        </pc:gr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11" creationId="{D0FE0EC1-F30C-9CCA-1A7C-EC4B8971BBA9}"/>
          </ac:grpSpMkLst>
        </pc:grpChg>
        <pc:grpChg chg="mod">
          <ac:chgData name="松浦英宗" userId="9b03fd3a-662f-49ff-9af1-1b93cf7aab22" providerId="ADAL" clId="{56E9DFAE-DDAD-4FCA-8AED-56B2D15DB479}" dt="2026-02-18T09:13:51.061" v="21593" actId="12788"/>
          <ac:grpSpMkLst>
            <pc:docMk/>
            <pc:sldMk cId="2348941483" sldId="6138"/>
            <ac:grpSpMk id="15" creationId="{02605AD2-55B1-1536-3B1A-922754452B15}"/>
          </ac:grpSpMkLst>
        </pc:grp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2" creationId="{8ADB06D6-D022-5360-6480-58E001E9E2E9}"/>
          </ac:picMkLst>
        </pc:picChg>
        <pc:picChg chg="mod">
          <ac:chgData name="松浦英宗" userId="9b03fd3a-662f-49ff-9af1-1b93cf7aab22" providerId="ADAL" clId="{56E9DFAE-DDAD-4FCA-8AED-56B2D15DB479}" dt="2026-02-18T09:13:50.078" v="21592" actId="164"/>
          <ac:picMkLst>
            <pc:docMk/>
            <pc:sldMk cId="2348941483" sldId="6138"/>
            <ac:picMk id="17" creationId="{EFCB09C2-103D-BFC5-06C7-E956F4E4C753}"/>
          </ac:picMkLst>
        </pc:pic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18" creationId="{959D3CE7-0EDA-BE9A-C528-2254803B7D49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037570769" sldId="6139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905165275" sldId="6140"/>
        </pc:sldMkLst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3" creationId="{5E544212-3556-5323-113F-545090AA39D1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5" creationId="{93A2E121-C8C4-8B2D-6B6B-2E1500C82670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8" creationId="{4F7BA4E7-70F2-1B04-D166-C428E32C79BE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0" creationId="{12A2086A-9889-CBA9-1F37-83710A86A7E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3" creationId="{B78F6B84-4326-6335-D4E1-092C01BDEBF4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4" creationId="{13986F7F-2997-5298-E6D9-D7A860A8A316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0" creationId="{CBD70F8B-2F03-E9B9-9FAF-78F3FB279B7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2" creationId="{474BC954-6A11-7EFC-0459-8399AD93144A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7" creationId="{AA65B444-8FAF-FBFA-563B-2DD7C4ED68E3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8" creationId="{7B0FC804-2452-6944-FFF7-23A6A67A3A46}"/>
          </ac:spMkLst>
        </pc:spChg>
        <pc:spChg chg="mod">
          <ac:chgData name="松浦英宗" userId="9b03fd3a-662f-49ff-9af1-1b93cf7aab22" providerId="ADAL" clId="{56E9DFAE-DDAD-4FCA-8AED-56B2D15DB479}" dt="2026-02-18T09:31:02.697" v="21732"/>
          <ac:spMkLst>
            <pc:docMk/>
            <pc:sldMk cId="905165275" sldId="6140"/>
            <ac:spMk id="42" creationId="{ECEF6680-0070-A699-CB6A-4A729944798C}"/>
          </ac:spMkLst>
        </pc:spChg>
        <pc:spChg chg="mod">
          <ac:chgData name="松浦英宗" userId="9b03fd3a-662f-49ff-9af1-1b93cf7aab22" providerId="ADAL" clId="{56E9DFAE-DDAD-4FCA-8AED-56B2D15DB479}" dt="2026-02-18T09:30:57.799" v="21730"/>
          <ac:spMkLst>
            <pc:docMk/>
            <pc:sldMk cId="905165275" sldId="6140"/>
            <ac:spMk id="43" creationId="{CB48728A-25B0-ED6C-8337-B743F39C8E9D}"/>
          </ac:spMkLst>
        </pc:spChg>
        <pc:spChg chg="mod">
          <ac:chgData name="松浦英宗" userId="9b03fd3a-662f-49ff-9af1-1b93cf7aab22" providerId="ADAL" clId="{56E9DFAE-DDAD-4FCA-8AED-56B2D15DB479}" dt="2026-02-18T09:32:10.734" v="21740"/>
          <ac:spMkLst>
            <pc:docMk/>
            <pc:sldMk cId="905165275" sldId="6140"/>
            <ac:spMk id="44" creationId="{AF22F0F3-08F1-A2EE-A50F-A7D659E3E3BE}"/>
          </ac:spMkLst>
        </pc:spChg>
        <pc:spChg chg="mod">
          <ac:chgData name="松浦英宗" userId="9b03fd3a-662f-49ff-9af1-1b93cf7aab22" providerId="ADAL" clId="{56E9DFAE-DDAD-4FCA-8AED-56B2D15DB479}" dt="2026-02-18T09:31:17.995" v="21736"/>
          <ac:spMkLst>
            <pc:docMk/>
            <pc:sldMk cId="905165275" sldId="6140"/>
            <ac:spMk id="48" creationId="{19C1A06B-99EC-264D-062A-EE6FF327864C}"/>
          </ac:spMkLst>
        </pc:spChg>
        <pc:spChg chg="mod">
          <ac:chgData name="松浦英宗" userId="9b03fd3a-662f-49ff-9af1-1b93cf7aab22" providerId="ADAL" clId="{56E9DFAE-DDAD-4FCA-8AED-56B2D15DB479}" dt="2026-02-18T09:31:12.560" v="21734"/>
          <ac:spMkLst>
            <pc:docMk/>
            <pc:sldMk cId="905165275" sldId="6140"/>
            <ac:spMk id="49" creationId="{2CBFB0A9-46FF-D07D-441E-FF40D9466199}"/>
          </ac:spMkLst>
        </pc:spChg>
        <pc:spChg chg="mod">
          <ac:chgData name="松浦英宗" userId="9b03fd3a-662f-49ff-9af1-1b93cf7aab22" providerId="ADAL" clId="{56E9DFAE-DDAD-4FCA-8AED-56B2D15DB479}" dt="2026-02-18T09:32:25.802" v="21751" actId="20577"/>
          <ac:spMkLst>
            <pc:docMk/>
            <pc:sldMk cId="905165275" sldId="6140"/>
            <ac:spMk id="50" creationId="{D538EA8B-0349-F541-71DF-C2839B507C3E}"/>
          </ac:spMkLst>
        </pc:spChg>
        <pc:grpChg chg="mod">
          <ac:chgData name="松浦英宗" userId="9b03fd3a-662f-49ff-9af1-1b93cf7aab22" providerId="ADAL" clId="{56E9DFAE-DDAD-4FCA-8AED-56B2D15DB479}" dt="2026-02-18T09:25:48.138" v="21658" actId="164"/>
          <ac:grpSpMkLst>
            <pc:docMk/>
            <pc:sldMk cId="905165275" sldId="6140"/>
            <ac:grpSpMk id="6" creationId="{91036E3E-7006-48F9-9815-EC4AF1AF9B10}"/>
          </ac:grpSpMkLst>
        </pc:grpChg>
        <pc:grpChg chg="mod">
          <ac:chgData name="松浦英宗" userId="9b03fd3a-662f-49ff-9af1-1b93cf7aab22" providerId="ADAL" clId="{56E9DFAE-DDAD-4FCA-8AED-56B2D15DB479}" dt="2026-02-18T09:25:50.426" v="21659" actId="164"/>
          <ac:grpSpMkLst>
            <pc:docMk/>
            <pc:sldMk cId="905165275" sldId="6140"/>
            <ac:grpSpMk id="7" creationId="{2F37372E-20FD-A254-32F2-5A857FEE6B73}"/>
          </ac:grpSpMkLst>
        </pc:grpChg>
        <pc:grpChg chg="mod">
          <ac:chgData name="松浦英宗" userId="9b03fd3a-662f-49ff-9af1-1b93cf7aab22" providerId="ADAL" clId="{56E9DFAE-DDAD-4FCA-8AED-56B2D15DB479}" dt="2026-02-18T09:25:52.658" v="21660" actId="164"/>
          <ac:grpSpMkLst>
            <pc:docMk/>
            <pc:sldMk cId="905165275" sldId="6140"/>
            <ac:grpSpMk id="11" creationId="{21A4DA9A-AAFE-0B91-1CC6-9C600A3DEB9A}"/>
          </ac:grpSpMkLst>
        </pc:grpChg>
        <pc:grpChg chg="mod">
          <ac:chgData name="松浦英宗" userId="9b03fd3a-662f-49ff-9af1-1b93cf7aab22" providerId="ADAL" clId="{56E9DFAE-DDAD-4FCA-8AED-56B2D15DB479}" dt="2026-02-18T09:25:55.265" v="21661" actId="164"/>
          <ac:grpSpMkLst>
            <pc:docMk/>
            <pc:sldMk cId="905165275" sldId="6140"/>
            <ac:grpSpMk id="17" creationId="{A5DF15BF-BADB-02C5-FC3D-1BB1075A34B7}"/>
          </ac:grpSpMkLst>
        </pc:grpChg>
        <pc:grpChg chg="mod">
          <ac:chgData name="松浦英宗" userId="9b03fd3a-662f-49ff-9af1-1b93cf7aab22" providerId="ADAL" clId="{56E9DFAE-DDAD-4FCA-8AED-56B2D15DB479}" dt="2026-02-18T09:25:57.527" v="21662" actId="164"/>
          <ac:grpSpMkLst>
            <pc:docMk/>
            <pc:sldMk cId="905165275" sldId="6140"/>
            <ac:grpSpMk id="18" creationId="{11637D76-FBEC-23F5-9F0C-32039CC462E7}"/>
          </ac:grpSpMkLst>
        </pc:grpChg>
        <pc:grpChg chg="mod">
          <ac:chgData name="松浦英宗" userId="9b03fd3a-662f-49ff-9af1-1b93cf7aab22" providerId="ADAL" clId="{56E9DFAE-DDAD-4FCA-8AED-56B2D15DB479}" dt="2026-02-18T09:25:59.713" v="21663" actId="164"/>
          <ac:grpSpMkLst>
            <pc:docMk/>
            <pc:sldMk cId="905165275" sldId="6140"/>
            <ac:grpSpMk id="19" creationId="{B2E53058-F8CD-B512-58E3-8FCB5BF27AFA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3" creationId="{5A6E8719-6D75-5F64-9926-16AF530C8605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4" creationId="{4ED1C334-035C-E3F4-1655-29FC03B90C2C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5" creationId="{349AAA26-2672-5809-5291-B23799485DD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6" creationId="{5338E40D-F753-FB36-0D8D-ACD8937D955F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7" creationId="{B88AC33C-2CCF-1F58-27FA-6ED79FEDBC5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8" creationId="{5CE00CC0-E7ED-F3A1-E4A2-7CBC2E6847FF}"/>
          </ac:grpSpMkLst>
        </pc:grpChg>
        <pc:grpChg chg="add mod">
          <ac:chgData name="松浦英宗" userId="9b03fd3a-662f-49ff-9af1-1b93cf7aab22" providerId="ADAL" clId="{56E9DFAE-DDAD-4FCA-8AED-56B2D15DB479}" dt="2026-02-18T09:27:05.688" v="21687" actId="408"/>
          <ac:grpSpMkLst>
            <pc:docMk/>
            <pc:sldMk cId="905165275" sldId="6140"/>
            <ac:grpSpMk id="39" creationId="{A0DB6920-E6CE-2F1F-F3DF-924509D05668}"/>
          </ac:grpSpMkLst>
        </pc:grpChg>
        <pc:grpChg chg="mod topLvl">
          <ac:chgData name="松浦英宗" userId="9b03fd3a-662f-49ff-9af1-1b93cf7aab22" providerId="ADAL" clId="{56E9DFAE-DDAD-4FCA-8AED-56B2D15DB479}" dt="2026-02-18T09:29:46.055" v="21728" actId="164"/>
          <ac:grpSpMkLst>
            <pc:docMk/>
            <pc:sldMk cId="905165275" sldId="6140"/>
            <ac:grpSpMk id="40" creationId="{EE0DD703-F38E-34A6-2CA6-B423DECAB895}"/>
          </ac:grpSpMkLst>
        </pc:grpChg>
        <pc:grpChg chg="add del mod">
          <ac:chgData name="松浦英宗" userId="9b03fd3a-662f-49ff-9af1-1b93cf7aab22" providerId="ADAL" clId="{56E9DFAE-DDAD-4FCA-8AED-56B2D15DB479}" dt="2026-02-18T09:29:17.494" v="21702" actId="478"/>
          <ac:grpSpMkLst>
            <pc:docMk/>
            <pc:sldMk cId="905165275" sldId="6140"/>
            <ac:grpSpMk id="45" creationId="{1DBF0A99-EF21-897F-0828-910ECC624804}"/>
          </ac:grpSpMkLst>
        </pc:grpChg>
        <pc:grpChg chg="mod topLvl">
          <ac:chgData name="松浦英宗" userId="9b03fd3a-662f-49ff-9af1-1b93cf7aab22" providerId="ADAL" clId="{56E9DFAE-DDAD-4FCA-8AED-56B2D15DB479}" dt="2026-02-18T09:29:43.530" v="21727" actId="164"/>
          <ac:grpSpMkLst>
            <pc:docMk/>
            <pc:sldMk cId="905165275" sldId="6140"/>
            <ac:grpSpMk id="46" creationId="{1EF0F5CB-B687-8D8C-3652-DA52C0C2E1AA}"/>
          </ac:grpSpMkLst>
        </pc:grpChg>
        <pc:grpChg chg="add del mod">
          <ac:chgData name="松浦英宗" userId="9b03fd3a-662f-49ff-9af1-1b93cf7aab22" providerId="ADAL" clId="{56E9DFAE-DDAD-4FCA-8AED-56B2D15DB479}" dt="2026-02-18T09:38:31.479" v="21913" actId="478"/>
          <ac:grpSpMkLst>
            <pc:docMk/>
            <pc:sldMk cId="905165275" sldId="6140"/>
            <ac:grpSpMk id="55" creationId="{4A932E49-B149-0974-FA6A-C871D0A65008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56" creationId="{483FB097-FADE-E03E-E4AC-3990C0D64099}"/>
          </ac:grpSpMkLst>
        </pc:grpChg>
        <pc:grpChg chg="add mod">
          <ac:chgData name="松浦英宗" userId="9b03fd3a-662f-49ff-9af1-1b93cf7aab22" providerId="ADAL" clId="{56E9DFAE-DDAD-4FCA-8AED-56B2D15DB479}" dt="2026-02-18T09:38:54.814" v="21921" actId="1036"/>
          <ac:grpSpMkLst>
            <pc:docMk/>
            <pc:sldMk cId="905165275" sldId="6140"/>
            <ac:grpSpMk id="57" creationId="{88648C69-D0E1-E80C-617B-3FD3A8A17554}"/>
          </ac:grpSpMkLst>
        </pc:grpChg>
        <pc:picChg chg="mod">
          <ac:chgData name="松浦英宗" userId="9b03fd3a-662f-49ff-9af1-1b93cf7aab22" providerId="ADAL" clId="{56E9DFAE-DDAD-4FCA-8AED-56B2D15DB479}" dt="2026-02-18T09:25:48.138" v="21658" actId="164"/>
          <ac:picMkLst>
            <pc:docMk/>
            <pc:sldMk cId="905165275" sldId="6140"/>
            <ac:picMk id="2" creationId="{1E13E1AE-6DD3-8CBE-D924-850551F6F4F0}"/>
          </ac:picMkLst>
        </pc:picChg>
        <pc:picChg chg="mod">
          <ac:chgData name="松浦英宗" userId="9b03fd3a-662f-49ff-9af1-1b93cf7aab22" providerId="ADAL" clId="{56E9DFAE-DDAD-4FCA-8AED-56B2D15DB479}" dt="2026-02-18T09:25:50.426" v="21659" actId="164"/>
          <ac:picMkLst>
            <pc:docMk/>
            <pc:sldMk cId="905165275" sldId="6140"/>
            <ac:picMk id="15" creationId="{F2E02338-9268-F513-C380-DF74F368A7B0}"/>
          </ac:picMkLst>
        </pc:picChg>
        <pc:picChg chg="mod">
          <ac:chgData name="松浦英宗" userId="9b03fd3a-662f-49ff-9af1-1b93cf7aab22" providerId="ADAL" clId="{56E9DFAE-DDAD-4FCA-8AED-56B2D15DB479}" dt="2026-02-18T09:25:55.265" v="21661" actId="164"/>
          <ac:picMkLst>
            <pc:docMk/>
            <pc:sldMk cId="905165275" sldId="6140"/>
            <ac:picMk id="29" creationId="{E736DD85-3CDA-639C-FF24-5BA6A9364B84}"/>
          </ac:picMkLst>
        </pc:picChg>
        <pc:picChg chg="mod">
          <ac:chgData name="松浦英宗" userId="9b03fd3a-662f-49ff-9af1-1b93cf7aab22" providerId="ADAL" clId="{56E9DFAE-DDAD-4FCA-8AED-56B2D15DB479}" dt="2026-02-18T09:25:52.658" v="21660" actId="164"/>
          <ac:picMkLst>
            <pc:docMk/>
            <pc:sldMk cId="905165275" sldId="6140"/>
            <ac:picMk id="30" creationId="{48E44BC7-8757-495B-6657-D5024003197D}"/>
          </ac:picMkLst>
        </pc:picChg>
        <pc:picChg chg="mod">
          <ac:chgData name="松浦英宗" userId="9b03fd3a-662f-49ff-9af1-1b93cf7aab22" providerId="ADAL" clId="{56E9DFAE-DDAD-4FCA-8AED-56B2D15DB479}" dt="2026-02-18T09:25:57.527" v="21662" actId="164"/>
          <ac:picMkLst>
            <pc:docMk/>
            <pc:sldMk cId="905165275" sldId="6140"/>
            <ac:picMk id="31" creationId="{43E385C5-0077-1BF5-4060-32A2E86FC149}"/>
          </ac:picMkLst>
        </pc:picChg>
        <pc:picChg chg="mod">
          <ac:chgData name="松浦英宗" userId="9b03fd3a-662f-49ff-9af1-1b93cf7aab22" providerId="ADAL" clId="{56E9DFAE-DDAD-4FCA-8AED-56B2D15DB479}" dt="2026-02-18T09:25:59.713" v="21663" actId="164"/>
          <ac:picMkLst>
            <pc:docMk/>
            <pc:sldMk cId="905165275" sldId="6140"/>
            <ac:picMk id="32" creationId="{8985973E-EAAA-3932-3A5D-6B6D438E2918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1" creationId="{C2CD930F-213E-6B3B-D3D4-C6DDF4A4A214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7" creationId="{0C0CF883-ECE2-56D9-364C-CD1483ABB0E6}"/>
          </ac:picMkLst>
        </pc:picChg>
        <pc:picChg chg="add mod ord">
          <ac:chgData name="松浦英宗" userId="9b03fd3a-662f-49ff-9af1-1b93cf7aab22" providerId="ADAL" clId="{56E9DFAE-DDAD-4FCA-8AED-56B2D15DB479}" dt="2026-02-18T09:29:43.530" v="21727" actId="164"/>
          <ac:picMkLst>
            <pc:docMk/>
            <pc:sldMk cId="905165275" sldId="6140"/>
            <ac:picMk id="52" creationId="{D1EFF831-3E65-1311-7C09-7A9954234861}"/>
          </ac:picMkLst>
        </pc:picChg>
        <pc:picChg chg="add mod">
          <ac:chgData name="松浦英宗" userId="9b03fd3a-662f-49ff-9af1-1b93cf7aab22" providerId="ADAL" clId="{56E9DFAE-DDAD-4FCA-8AED-56B2D15DB479}" dt="2026-02-18T09:29:46.055" v="21728" actId="164"/>
          <ac:picMkLst>
            <pc:docMk/>
            <pc:sldMk cId="905165275" sldId="6140"/>
            <ac:picMk id="54" creationId="{EBA72FA4-AFED-549D-57D5-574F1F4A7B7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84185281" sldId="6141"/>
        </pc:sldMkLst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3" creationId="{37526535-C330-E03A-CC4F-483D7B7AD9B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" creationId="{2492F740-0003-CC87-4478-84D9FB6A1F4A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5" creationId="{41A926B8-092B-3DB6-90BF-5BCAD404170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8" creationId="{51622203-4161-D1A1-1D4F-9912F1902378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9" creationId="{E70A1A3A-AA02-238B-11AD-47FE6D644D17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10" creationId="{C86A472E-C1CC-1EDF-597A-2D1F2B31B32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2" creationId="{BEF16415-E8E3-C8B0-36EE-4FF3ECF61E60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13" creationId="{F30ED135-DA78-428A-EAB4-8D8B984A6005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4" creationId="{275180E9-BA97-8CCA-CC57-8BD305A3031C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0" creationId="{6453DE79-714D-916C-A2CC-391EBED87AE6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21" creationId="{6F38C0AA-09CB-B1A0-0998-E0CF9835B86B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2" creationId="{7B995092-4FFF-4619-DC17-C17382478562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3" creationId="{DBB39915-B444-6659-9951-E17839C75FE5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4" creationId="{AB8183F7-FA3F-950E-1C5F-D755BD0540A0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25" creationId="{DC256409-DBB0-7A66-4275-5CE75A53226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6" creationId="{A4967CDB-044B-B80A-AFAB-20126ECCED6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7" creationId="{C3445796-33DF-EA1C-B5A4-1D5A513BDB64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8" creationId="{789779F1-B8E9-B72C-C38E-579316ACE7C4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2" creationId="{45BBADD8-8466-0841-6994-D077470105AE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3" creationId="{7BCDB92F-7DE8-EAD4-26A6-908EE645EE7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44" creationId="{CCF87F91-6A52-E2A8-2D65-FB089B31702F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8" creationId="{0E18B9F0-B213-FB88-AB74-AF68353953BD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9" creationId="{8FFA09C7-53BA-EFF9-D527-B6D8B6A7A1A9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50" creationId="{FF792184-1EBA-3F84-84DF-D6146E8E10B3}"/>
          </ac:spMkLst>
        </pc:s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3" creationId="{0959E683-4969-0145-B6A8-3F52D0ECB798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4" creationId="{AAADB624-EB71-F377-4209-E656946F146C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5" creationId="{CDCE8796-9710-318B-2751-29B92BD0BF83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6" creationId="{E67210A5-915D-9403-123D-A402D0AFBC6B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7" creationId="{60035833-6E71-0BF9-9C5F-EFE98DAE298D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8" creationId="{07AFE009-DE04-F0A9-2C14-DEAEFDD4D244}"/>
          </ac:grpSpMkLst>
        </pc:grpChg>
        <pc:grpChg chg="add mod">
          <ac:chgData name="松浦英宗" userId="9b03fd3a-662f-49ff-9af1-1b93cf7aab22" providerId="ADAL" clId="{56E9DFAE-DDAD-4FCA-8AED-56B2D15DB479}" dt="2026-02-18T09:33:23.301" v="21760" actId="164"/>
          <ac:grpSpMkLst>
            <pc:docMk/>
            <pc:sldMk cId="584185281" sldId="6141"/>
            <ac:grpSpMk id="39" creationId="{CD705FF1-FA07-6E0E-CCF5-A1C60E1CF7B6}"/>
          </ac:grpSpMkLst>
        </pc:grpChg>
        <pc:grpChg chg="add mod">
          <ac:chgData name="松浦英宗" userId="9b03fd3a-662f-49ff-9af1-1b93cf7aab22" providerId="ADAL" clId="{56E9DFAE-DDAD-4FCA-8AED-56B2D15DB479}" dt="2026-02-18T09:33:39.210" v="21763" actId="164"/>
          <ac:grpSpMkLst>
            <pc:docMk/>
            <pc:sldMk cId="584185281" sldId="6141"/>
            <ac:grpSpMk id="41" creationId="{731FD40A-CC60-5416-CC63-83074BF6CB97}"/>
          </ac:grpSpMkLst>
        </pc:grpChg>
        <pc:grpChg chg="add mod">
          <ac:chgData name="松浦英宗" userId="9b03fd3a-662f-49ff-9af1-1b93cf7aab22" providerId="ADAL" clId="{56E9DFAE-DDAD-4FCA-8AED-56B2D15DB479}" dt="2026-02-18T09:38:59.945" v="21922" actId="12788"/>
          <ac:grpSpMkLst>
            <pc:docMk/>
            <pc:sldMk cId="584185281" sldId="6141"/>
            <ac:grpSpMk id="45" creationId="{C9B2A0DF-0726-6366-1D17-55BF93473560}"/>
          </ac:grpSpMkLst>
        </pc:grpChg>
        <pc:grpChg chg="del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46" creationId="{5188F58A-930A-99CE-3471-7EF30DFE2A46}"/>
          </ac:grpSpMkLst>
        </pc:grpChg>
        <pc:grpChg chg="del mod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55" creationId="{423F4A12-B2CB-B982-026C-09D1F18153F4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56" creationId="{5A55204E-E2A5-F258-EA43-FD7C2A375119}"/>
          </ac:grpSpMkLst>
        </pc:grp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" creationId="{521C094F-EE51-A3C7-BA84-971F7D42AD2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15" creationId="{C433DCFE-983D-175F-3B1E-7CA466867665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9" creationId="{35C4E47C-8864-AD08-E720-13C9BBD0B2B7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0" creationId="{8C9B2B2B-636C-1D45-9320-6F19F6D6E2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1" creationId="{894303E5-9384-73DF-A6A8-219899F074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2" creationId="{04CBFEC9-A262-90C2-024B-5BBFF71F5803}"/>
          </ac:picMkLst>
        </pc:picChg>
        <pc:picChg chg="del mod">
          <ac:chgData name="松浦英宗" userId="9b03fd3a-662f-49ff-9af1-1b93cf7aab22" providerId="ADAL" clId="{56E9DFAE-DDAD-4FCA-8AED-56B2D15DB479}" dt="2026-02-18T09:38:35.179" v="21914" actId="478"/>
          <ac:picMkLst>
            <pc:docMk/>
            <pc:sldMk cId="584185281" sldId="6141"/>
            <ac:picMk id="52" creationId="{8901F6B5-4524-562F-5ED0-3D60074D02AE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54" creationId="{1528E764-BEAD-221F-9A18-7E55A749B03B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373434762" sldId="6142"/>
        </pc:sldMkLst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" creationId="{2A9869C0-D810-347F-4870-8C6AE239A19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8" creationId="{5C58C310-1C46-F47D-C66C-051A2F55AABC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9" creationId="{ABE2A0E1-FCD6-664B-8993-73E5C68B27DE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0" creationId="{EC15CFF9-77F8-6DCB-9B1F-6E60AE09F080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4" creationId="{7CFCB606-E30C-399E-D68B-5DBD6A1680D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3" creationId="{D117C52B-2112-CA56-C6F6-8D555BBE2BAF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4" creationId="{9D98337A-378C-852D-FD61-3F4EE078FAF7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8" creationId="{40D61892-8ECE-E085-7C91-BBDD583A05D3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3" creationId="{626119DB-692E-63C4-40D5-A773FDCBF2D2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9" creationId="{05AB4731-37F6-FFAB-C204-E06C276E827E}"/>
          </ac:spMkLst>
        </pc:s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3" creationId="{CC16238E-A15E-AC89-53C3-B654E320BDB0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4" creationId="{5D38132E-DC4B-9B8F-1662-C24762BC01E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5" creationId="{5655ACC7-38D8-EBDD-4A90-2C5EE27E9C58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6" creationId="{B9C58ACF-8841-E1FB-3B88-D6FE7F50197A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7" creationId="{7D770C1A-EB5E-46C2-AB27-D0E7D420A75D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8" creationId="{3869051D-F739-5F01-F666-0C9A72FF0449}"/>
          </ac:grpSpMkLst>
        </pc:grpChg>
        <pc:grpChg chg="add mod">
          <ac:chgData name="松浦英宗" userId="9b03fd3a-662f-49ff-9af1-1b93cf7aab22" providerId="ADAL" clId="{56E9DFAE-DDAD-4FCA-8AED-56B2D15DB479}" dt="2026-02-18T09:38:46.848" v="21917" actId="12788"/>
          <ac:grpSpMkLst>
            <pc:docMk/>
            <pc:sldMk cId="1373434762" sldId="6142"/>
            <ac:grpSpMk id="39" creationId="{AA837C11-A13A-CEFF-4666-8DDC87AA9A4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5" creationId="{915FD156-1CC4-12B4-6588-AB3AA5FA4AF4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6" creationId="{E73D248C-A353-A969-56F4-35BA18EAE543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197303357" sldId="6143"/>
        </pc:sldMkLst>
        <pc:grpChg chg="mod">
          <ac:chgData name="松浦英宗" userId="9b03fd3a-662f-49ff-9af1-1b93cf7aab22" providerId="ADAL" clId="{56E9DFAE-DDAD-4FCA-8AED-56B2D15DB479}" dt="2026-02-18T09:39:04.147" v="21923" actId="12788"/>
          <ac:grpSpMkLst>
            <pc:docMk/>
            <pc:sldMk cId="2197303357" sldId="6143"/>
            <ac:grpSpMk id="45" creationId="{3601F129-A4DD-98C3-A5E0-49502C902F8B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75185071" sldId="6144"/>
        </pc:sldMkLst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3" creationId="{7A49C58D-C26D-B3E5-F191-8C70C234ACB7}"/>
          </ac:spMkLst>
        </pc:spChg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8" creationId="{AD4E62A7-BC8A-CD41-A3A1-025AA27040C1}"/>
          </ac:spMkLst>
        </pc:sp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6" creationId="{26EF6339-7041-4098-68F7-178F3D4631F7}"/>
          </ac:picMkLst>
        </pc:pic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7" creationId="{2E34C463-27FE-A25A-544E-D48A02BF5451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168166136" sldId="6145"/>
        </pc:sldMkLst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3" creationId="{47639037-4880-7C7C-D156-F6FF4FD9FC21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" creationId="{FAD7FDE2-755B-AE84-999E-337FF1B3F061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" creationId="{DC0B1CDB-D9D7-FD1D-6089-BD2265C6639E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9" creationId="{14F7449F-F67E-35E1-21D0-6D8DF70F3D4A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0" creationId="{5BC8A318-E12D-4596-AD83-1FBB457A1367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4" creationId="{6585354F-DB34-4085-7FCB-84F1D0F329F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0" creationId="{D4D32A51-A160-3113-592E-029A5D420B6C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1" creationId="{0857C75C-2DCE-850E-7883-5BB7A4CAF410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2" creationId="{1C76254D-4841-149C-F97D-4E48A7C183D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3" creationId="{D5584F49-CA17-BBD6-F72D-D83E80864627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4" creationId="{23EB1576-1B21-33FD-C710-4699B23859AE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5" creationId="{6B59F200-AD5C-46B0-E53A-82AE3DB029B9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6" creationId="{8C42731E-767E-A63A-F567-B8A3BA04B2C2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7" creationId="{3D0D3C3D-9F31-F4C8-C135-FBB19B651EEB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8" creationId="{458AC322-D8D2-838C-3A6D-A6073253E08D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1" creationId="{C2FE7A67-251E-8A58-3114-8C1C28D1792D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2" creationId="{BF19F18C-D310-DC3C-1EAE-BCCFC89C60A4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44" creationId="{7F155F46-82F3-5B26-EF1D-EA72E2E27BA7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5" creationId="{26BB9EA3-018F-89B0-F574-4E90DB753C5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7" creationId="{787AA46D-D5CB-0B11-5F30-B65A530FF549}"/>
          </ac:spMkLst>
        </pc:spChg>
        <pc:spChg chg="mod">
          <ac:chgData name="松浦英宗" userId="9b03fd3a-662f-49ff-9af1-1b93cf7aab22" providerId="ADAL" clId="{56E9DFAE-DDAD-4FCA-8AED-56B2D15DB479}" dt="2026-02-18T09:45:02.582" v="21956" actId="122"/>
          <ac:spMkLst>
            <pc:docMk/>
            <pc:sldMk cId="3168166136" sldId="6145"/>
            <ac:spMk id="49" creationId="{D621A935-7053-C7BC-23BB-6FF93552D623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0" creationId="{36A35D82-0875-71C4-7146-8E192738673B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1" creationId="{8FFFF0F5-0963-4A6A-B857-96DA56DE4226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3" creationId="{AAB64958-4526-09A1-06EC-DD842657B0F0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7" creationId="{CAD9145C-A85D-FE9D-8450-8985BA9863E9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8" creationId="{710FC481-BA96-D591-8445-9E98D9DA292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9" creationId="{CAAC7BAA-1384-5227-E2B1-4DDFC1C7A83D}"/>
          </ac:spMkLst>
        </pc:s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6" creationId="{A45304A9-1EBC-BD7F-84AE-CED50479C4C7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7" creationId="{AF3FF8FC-FE53-FD40-CFA9-D947C532A1CE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1" creationId="{C7B91BE6-6A22-5CFE-1215-A477CB7BAEAC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7" creationId="{8A2975E7-3CFB-DD3A-CDF3-369188B19EB5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8" creationId="{A30802F1-0AF5-4D00-F3D4-4237D877235F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9" creationId="{D1161109-27CE-84AD-EB7C-CC98A8FDEEE1}"/>
          </ac:grpSpMkLst>
        </pc:gr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40" creationId="{88EC35B2-A56B-BACB-8CE9-51F9CE7312FD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46" creationId="{E3C408D8-DD42-66FD-D1E9-6FD3DE2A0999}"/>
          </ac:grpSpMkLst>
        </pc:grpChg>
        <pc:picChg chg="mod">
          <ac:chgData name="松浦英宗" userId="9b03fd3a-662f-49ff-9af1-1b93cf7aab22" providerId="ADAL" clId="{56E9DFAE-DDAD-4FCA-8AED-56B2D15DB479}" dt="2026-02-18T09:45:58.296" v="22045" actId="12788"/>
          <ac:picMkLst>
            <pc:docMk/>
            <pc:sldMk cId="3168166136" sldId="6145"/>
            <ac:picMk id="2" creationId="{2FDBDFD3-90E0-E5CB-1D81-77581C6A828E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15" creationId="{F48C57FF-98FD-A323-BE42-CD0B1F09E171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29" creationId="{EDA35664-9C3E-EF76-4096-227CF3D5D163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30" creationId="{902BE220-1EE5-5EFC-5A17-9E783D868E4F}"/>
          </ac:picMkLst>
        </pc:picChg>
        <pc:picChg chg="mod">
          <ac:chgData name="松浦英宗" userId="9b03fd3a-662f-49ff-9af1-1b93cf7aab22" providerId="ADAL" clId="{56E9DFAE-DDAD-4FCA-8AED-56B2D15DB479}" dt="2026-02-18T09:45:30.566" v="22012" actId="12788"/>
          <ac:picMkLst>
            <pc:docMk/>
            <pc:sldMk cId="3168166136" sldId="6145"/>
            <ac:picMk id="31" creationId="{8DAB37C7-EBC6-B46F-E328-DD78F09C1024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32" creationId="{4B45D5A0-9148-90A0-3655-E6143F14C7EA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52" creationId="{E61A1303-24E5-815F-54AC-4A3E22F4050C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54" creationId="{6A24EF0C-5161-D283-0A6B-46DB03C5FF47}"/>
          </ac:picMkLst>
        </pc:picChg>
      </pc:sldChg>
      <pc:sldChg chg="del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404009480" sldId="6146"/>
        </pc:sldMkLst>
        <pc:spChg chg="del">
          <ac:chgData name="松浦英宗" userId="9b03fd3a-662f-49ff-9af1-1b93cf7aab22" providerId="ADAL" clId="{56E9DFAE-DDAD-4FCA-8AED-56B2D15DB479}" dt="2026-02-18T09:47:47.055" v="22079" actId="478"/>
          <ac:spMkLst>
            <pc:docMk/>
            <pc:sldMk cId="3404009480" sldId="6146"/>
            <ac:spMk id="59" creationId="{D1435AF1-EB6D-145F-AFBD-32CED03CAC0D}"/>
          </ac:spMkLst>
        </pc:spChg>
        <pc:grpChg chg="del">
          <ac:chgData name="松浦英宗" userId="9b03fd3a-662f-49ff-9af1-1b93cf7aab22" providerId="ADAL" clId="{56E9DFAE-DDAD-4FCA-8AED-56B2D15DB479}" dt="2026-02-18T09:47:47.055" v="22079" actId="478"/>
          <ac:grpSpMkLst>
            <pc:docMk/>
            <pc:sldMk cId="3404009480" sldId="6146"/>
            <ac:grpSpMk id="46" creationId="{AF0EF9B1-DA69-2D1C-251F-85E2035D1EB7}"/>
          </ac:grpSpMkLst>
        </pc:grpChg>
        <pc:picChg chg="del">
          <ac:chgData name="松浦英宗" userId="9b03fd3a-662f-49ff-9af1-1b93cf7aab22" providerId="ADAL" clId="{56E9DFAE-DDAD-4FCA-8AED-56B2D15DB479}" dt="2026-02-18T09:47:47.055" v="22079" actId="478"/>
          <ac:picMkLst>
            <pc:docMk/>
            <pc:sldMk cId="3404009480" sldId="6146"/>
            <ac:picMk id="52" creationId="{F1B8C400-4F9E-D68A-13D8-08F2A1D9D90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184363007" sldId="6147"/>
        </pc:sldMkLst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3" creationId="{D0BB23A6-848B-6940-7D08-5393C462681E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4" creationId="{ECE4B0F4-A50A-C885-5595-EFF121A066B1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5" creationId="{9324D7FC-8745-604D-2715-BF53879E9518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8" creationId="{0DC68E53-21F8-8C6A-77D0-6976EA02611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9" creationId="{3F82F00A-4EC5-11DD-8789-52BB1BF1715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10" creationId="{D267333B-EDE9-B3D4-B212-2F37107138B9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1" creationId="{9998D5B1-6F62-137E-425A-70C654EB9520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4" creationId="{A4BD2003-2236-8024-A4DA-1F9FE849C6C9}"/>
          </ac:spMkLst>
        </pc:spChg>
        <pc:grpChg chg="add del mod">
          <ac:chgData name="松浦英宗" userId="9b03fd3a-662f-49ff-9af1-1b93cf7aab22" providerId="ADAL" clId="{56E9DFAE-DDAD-4FCA-8AED-56B2D15DB479}" dt="2026-02-18T09:54:50.550" v="22163" actId="165"/>
          <ac:grpSpMkLst>
            <pc:docMk/>
            <pc:sldMk cId="2184363007" sldId="6147"/>
            <ac:grpSpMk id="2" creationId="{D5BB1952-C4AA-F8B4-ADF5-3DD1DBC447E3}"/>
          </ac:grpSpMkLst>
        </pc:grpChg>
        <pc:grpChg chg="add mod topLvl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2" creationId="{3762F5F9-8375-D543-0C26-51A672B59ED1}"/>
          </ac:grpSpMkLst>
        </pc:grpChg>
        <pc:grpChg chg="add mod">
          <ac:chgData name="松浦英宗" userId="9b03fd3a-662f-49ff-9af1-1b93cf7aab22" providerId="ADAL" clId="{56E9DFAE-DDAD-4FCA-8AED-56B2D15DB479}" dt="2026-02-18T09:57:17.097" v="22436" actId="12788"/>
          <ac:grpSpMkLst>
            <pc:docMk/>
            <pc:sldMk cId="2184363007" sldId="6147"/>
            <ac:grpSpMk id="13" creationId="{68DA2AF3-D317-F3C9-0B20-1594646AA2A2}"/>
          </ac:grpSpMkLst>
        </pc:grpChg>
        <pc:grpChg chg="add mod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5" creationId="{03981005-5546-8D01-7630-418B8FA9FA5D}"/>
          </ac:grpSpMkLst>
        </pc:grpChg>
        <pc:grpChg chg="add mod">
          <ac:chgData name="松浦英宗" userId="9b03fd3a-662f-49ff-9af1-1b93cf7aab22" providerId="ADAL" clId="{56E9DFAE-DDAD-4FCA-8AED-56B2D15DB479}" dt="2026-02-18T09:58:00.075" v="22460" actId="12788"/>
          <ac:grpSpMkLst>
            <pc:docMk/>
            <pc:sldMk cId="2184363007" sldId="6147"/>
            <ac:grpSpMk id="17" creationId="{299605D0-610A-925D-BC68-B32E0B8BCCC9}"/>
          </ac:grpSpMkLst>
        </pc:grpChg>
        <pc:grpChg chg="add mod">
          <ac:chgData name="松浦英宗" userId="9b03fd3a-662f-49ff-9af1-1b93cf7aab22" providerId="ADAL" clId="{56E9DFAE-DDAD-4FCA-8AED-56B2D15DB479}" dt="2026-02-18T13:34:10.464" v="22592" actId="14100"/>
          <ac:grpSpMkLst>
            <pc:docMk/>
            <pc:sldMk cId="2184363007" sldId="6147"/>
            <ac:grpSpMk id="18" creationId="{83878334-0835-DC2B-2264-817FE3F91148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19" creationId="{806FC7D7-8D94-3D4D-B65E-247F87D72091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20" creationId="{D665BC66-8B18-AA9F-8576-7DFC28DE6590}"/>
          </ac:grpSpMkLst>
        </pc:grpChg>
        <pc:grpChg chg="add mod">
          <ac:chgData name="松浦英宗" userId="9b03fd3a-662f-49ff-9af1-1b93cf7aab22" providerId="ADAL" clId="{56E9DFAE-DDAD-4FCA-8AED-56B2D15DB479}" dt="2026-02-18T13:33:59.893" v="22589" actId="1036"/>
          <ac:grpSpMkLst>
            <pc:docMk/>
            <pc:sldMk cId="2184363007" sldId="6147"/>
            <ac:grpSpMk id="21" creationId="{88373958-EC83-BEAC-BB71-6FAB7D04D509}"/>
          </ac:grpSpMkLst>
        </pc:grpChg>
        <pc:picChg chg="mod topLvl">
          <ac:chgData name="松浦英宗" userId="9b03fd3a-662f-49ff-9af1-1b93cf7aab22" providerId="ADAL" clId="{56E9DFAE-DDAD-4FCA-8AED-56B2D15DB479}" dt="2026-02-18T13:33:52.163" v="22575" actId="164"/>
          <ac:picMkLst>
            <pc:docMk/>
            <pc:sldMk cId="2184363007" sldId="6147"/>
            <ac:picMk id="6" creationId="{FD98C84C-CB8B-CDF4-0EDB-77C2DF0C73A7}"/>
          </ac:picMkLst>
        </pc:picChg>
        <pc:picChg chg="mod topLvl">
          <ac:chgData name="松浦英宗" userId="9b03fd3a-662f-49ff-9af1-1b93cf7aab22" providerId="ADAL" clId="{56E9DFAE-DDAD-4FCA-8AED-56B2D15DB479}" dt="2026-02-18T13:33:49.406" v="22574" actId="164"/>
          <ac:picMkLst>
            <pc:docMk/>
            <pc:sldMk cId="2184363007" sldId="6147"/>
            <ac:picMk id="7" creationId="{79B2619B-7F23-39CA-145D-7BA01343A832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32:20.605" v="23773"/>
        <pc:sldMkLst>
          <pc:docMk/>
          <pc:sldMk cId="1957398081" sldId="6148"/>
        </pc:sldMkLst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3" creationId="{C6E8BDF3-6A6D-F201-597E-0146393FA843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8" creationId="{AED22B5B-14A0-0E5B-FE82-3E586BBC230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9" creationId="{9D7B01F7-0446-6262-5671-DB5F4BBCCB4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12" creationId="{6E312C4A-ADC9-7753-9A1B-D56F0754BD87}"/>
          </ac:spMkLst>
        </pc:spChg>
        <pc:spChg chg="mod">
          <ac:chgData name="松浦英宗" userId="9b03fd3a-662f-49ff-9af1-1b93cf7aab22" providerId="ADAL" clId="{56E9DFAE-DDAD-4FCA-8AED-56B2D15DB479}" dt="2026-02-18T13:30:49.127" v="22493" actId="1076"/>
          <ac:spMkLst>
            <pc:docMk/>
            <pc:sldMk cId="1957398081" sldId="6148"/>
            <ac:spMk id="16" creationId="{79326AAE-B443-42E1-D6DE-F3DB988E2769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0" creationId="{6C406913-5D86-022D-2FEC-BCEED7EC9A6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1" creationId="{75836908-1FE9-DEFC-8202-9308BEAD25A0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3" creationId="{66751373-71CA-EE01-0BAE-EED9CE6B350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4" creationId="{A09A21BD-CBF1-7AC8-881D-EB657A6B0EA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6" creationId="{5C4F88F6-BE32-E9DE-97E8-6B8B062D9F35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7" creationId="{C75A7CE2-BC36-96BA-85F3-DF759D80A9ED}"/>
          </ac:spMkLst>
        </pc:spChg>
        <pc:spChg chg="add mod">
          <ac:chgData name="松浦英宗" userId="9b03fd3a-662f-49ff-9af1-1b93cf7aab22" providerId="ADAL" clId="{56E9DFAE-DDAD-4FCA-8AED-56B2D15DB479}" dt="2026-02-18T13:45:12.747" v="22659" actId="14100"/>
          <ac:spMkLst>
            <pc:docMk/>
            <pc:sldMk cId="1957398081" sldId="6148"/>
            <ac:spMk id="36" creationId="{8D0DF039-76C8-7084-939C-5F25645CBD8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1" creationId="{3B0B1C38-5821-95BB-CF68-25F8AB3056F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2" creationId="{55F9B92F-C181-A06E-3A51-DF061CA5D6C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3" creationId="{11D91B1A-99AC-EC02-E0B3-E771CB70CA41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5" creationId="{ECA039CD-C104-D40F-40F2-1A638907A1A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7" creationId="{B1ABF211-780A-65BA-2F29-DFA37D41C99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8" creationId="{D89EE465-0822-DAE6-9B23-C180E75ACC47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1" creationId="{BD8DED72-4A75-2DFA-28C9-971C99CE444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3" creationId="{8C51B8FD-5F5C-1394-1AEC-096FCD0D9BE0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7" creationId="{CB8AC429-9344-754C-190D-AFBC9AFCFE79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8" creationId="{EADD5307-DBBE-8E0A-06A1-54DFEA5D6D9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9" creationId="{4533801A-B4FB-BD25-48DE-8EB52A8F4C92}"/>
          </ac:spMkLst>
        </pc:s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5" creationId="{23E01B29-28C9-7222-FA3F-CA9012C8B4A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6" creationId="{1BFC8392-6ACB-5582-9B65-C231303B032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7" creationId="{72B7065E-A7FC-0BA8-EDC8-C60A0462E353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0" creationId="{6FD34E15-DBD4-CFD7-FDBB-009B00F3240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1" creationId="{30799437-40B3-B67A-C93A-87B315848E27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4" creationId="{C030603F-8123-7A89-12CF-CDC0C83323C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7" creationId="{67E56CE0-906C-8C7A-1CDA-2FBAA650F77F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8" creationId="{6EFB6FB5-5776-845E-62F4-7D0250245411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9" creationId="{05A2EE19-85A6-D9C2-B663-97436C994384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2" creationId="{CB3B2497-DB52-6A99-1238-BADE1D2B6C52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5" creationId="{26BB7146-1A60-B62D-8AD4-D1A20CCBDA1B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8" creationId="{163BA29A-26B9-3B35-6152-E9F00E9A0789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3" creationId="{7B199924-D72D-1A20-3591-474F029AFA7C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4" creationId="{6418BC0F-C4DC-5EA8-5D81-74D8C17990BD}"/>
          </ac:grpSpMkLst>
        </pc:grpChg>
        <pc:grpChg chg="add mod ord">
          <ac:chgData name="松浦英宗" userId="9b03fd3a-662f-49ff-9af1-1b93cf7aab22" providerId="ADAL" clId="{56E9DFAE-DDAD-4FCA-8AED-56B2D15DB479}" dt="2026-02-18T13:30:45.336" v="22492" actId="14100"/>
          <ac:grpSpMkLst>
            <pc:docMk/>
            <pc:sldMk cId="1957398081" sldId="6148"/>
            <ac:grpSpMk id="35" creationId="{0AC276C7-A34F-88C6-4D6E-384088CBD096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0" creationId="{EB15C9B2-3C0D-285B-0AF7-11266F7AD7A5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6" creationId="{BAD1D80E-F106-4AA1-052A-DE20B627A48B}"/>
          </ac:grpSpMkLst>
        </pc:grp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" creationId="{13CBE2A6-820D-EDF0-CE1C-4830B44614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15" creationId="{B753335F-9966-E2AE-3D07-7F386396A689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9" creationId="{74AB9092-187E-18E8-827D-2D4C5F5D7BAE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0" creationId="{EE5E4F38-8A26-0B90-C471-12023840BA8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1" creationId="{45403C99-4710-4E29-BF17-EA99587D22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2" creationId="{EB3A88B6-AFA0-63C8-D06C-3E34107F9D77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2" creationId="{05384D31-301E-118D-A3C3-26B4138BC17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4" creationId="{AAD3EE6D-E2C0-6910-2D9C-C87043A9DDD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36774446" sldId="6149"/>
        </pc:sldMkLst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3" creationId="{14C25E65-BFD1-2D78-1504-97C6906246C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4" creationId="{B0CCA87B-D392-A87E-8B99-F128CE32F84B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5" creationId="{63EE4D2E-BB21-D4B3-1018-7A76BD3EFCF9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9" creationId="{850E49D8-4A18-CE43-A78F-5A974CC517E9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0" creationId="{AC449B05-D9B2-E289-FEED-2FDB25E2E9A8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2" creationId="{5DB3DE36-9421-168D-D7F5-3E66FE0CF95B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3" creationId="{0E3EF070-0597-C152-07F1-F1B4F84A6486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4" creationId="{F5B3CCF6-FB72-FA77-2576-DD53B3C2C1F9}"/>
          </ac:spMkLst>
        </pc:spChg>
        <pc:spChg chg="mod">
          <ac:chgData name="松浦英宗" userId="9b03fd3a-662f-49ff-9af1-1b93cf7aab22" providerId="ADAL" clId="{56E9DFAE-DDAD-4FCA-8AED-56B2D15DB479}" dt="2026-02-18T13:50:46.547" v="22725" actId="207"/>
          <ac:spMkLst>
            <pc:docMk/>
            <pc:sldMk cId="2836774446" sldId="6149"/>
            <ac:spMk id="16" creationId="{AB334630-00FA-064D-11C5-A8E77D3E2EE0}"/>
          </ac:spMkLst>
        </pc:spChg>
        <pc:spChg chg="add mod ord">
          <ac:chgData name="松浦英宗" userId="9b03fd3a-662f-49ff-9af1-1b93cf7aab22" providerId="ADAL" clId="{56E9DFAE-DDAD-4FCA-8AED-56B2D15DB479}" dt="2026-02-18T13:50:41.408" v="22724" actId="167"/>
          <ac:spMkLst>
            <pc:docMk/>
            <pc:sldMk cId="2836774446" sldId="6149"/>
            <ac:spMk id="22" creationId="{EF48E158-B78D-B3D2-7781-0464B95590A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27" creationId="{0475A832-15BD-9244-562A-0B31C15B4014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28" creationId="{89B09F94-A708-1B03-7725-E448524F4F8B}"/>
          </ac:spMkLst>
        </pc:spChg>
        <pc:grpChg chg="add mod">
          <ac:chgData name="松浦英宗" userId="9b03fd3a-662f-49ff-9af1-1b93cf7aab22" providerId="ADAL" clId="{56E9DFAE-DDAD-4FCA-8AED-56B2D15DB479}" dt="2026-02-18T13:53:30.625" v="22767" actId="14100"/>
          <ac:grpSpMkLst>
            <pc:docMk/>
            <pc:sldMk cId="2836774446" sldId="6149"/>
            <ac:grpSpMk id="24" creationId="{7BE3C41C-C766-EEA1-B967-80450DF27CF0}"/>
          </ac:grpSpMkLst>
        </pc:grpChg>
        <pc:grpChg chg="mod">
          <ac:chgData name="松浦英宗" userId="9b03fd3a-662f-49ff-9af1-1b93cf7aab22" providerId="ADAL" clId="{56E9DFAE-DDAD-4FCA-8AED-56B2D15DB479}" dt="2026-02-18T13:53:53.653" v="22772" actId="14100"/>
          <ac:grpSpMkLst>
            <pc:docMk/>
            <pc:sldMk cId="2836774446" sldId="6149"/>
            <ac:grpSpMk id="25" creationId="{4C3A66BA-6170-B82E-63CC-BFB2C13940EC}"/>
          </ac:grpSpMkLst>
        </pc:grp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4" creationId="{AF8B281A-9616-4D00-3D75-AB2E54B6F972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5" creationId="{38DD0B7B-6D75-A88C-9A46-1355765BC383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6" creationId="{0E09CE53-7D75-6BD8-0855-4DBFB068702E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7" creationId="{BB7F07AF-2739-A8A0-2522-E50DEC1FDAFA}"/>
          </ac:picMkLst>
        </pc:pic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5" creationId="{95D4CA05-B85F-5458-C273-85973F385D43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9" creationId="{661D307E-B3E8-DC44-6572-306E524E0439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0" creationId="{9CFF9E93-582F-3C25-38A3-90132C079A41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1" creationId="{893E225B-5A8F-B8DE-97EB-718929488B5F}"/>
          </ac:cxnSpMkLst>
        </pc:cxn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287305124" sldId="6150"/>
        </pc:sldMkLst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6" creationId="{55F6DAB9-157A-C814-6DCD-2243C4391388}"/>
          </ac:picMkLst>
        </pc:picChg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7" creationId="{1B4E968C-B13C-C3EB-1B93-BCC9163E1075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00718990" sldId="6151"/>
        </pc:sldMkLst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6" creationId="{CF6350CB-8957-9732-8EBF-D6C566F6BEF6}"/>
          </ac:spMkLst>
        </pc:spChg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8" creationId="{776E0014-D075-5994-CCF5-6AA8A1AFB148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0" creationId="{FF237574-23E2-EAAB-045A-A72AB9145E7E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1" creationId="{BAE8AD64-41A5-A878-EFBC-0F0141887EAC}"/>
          </ac:spMkLst>
        </pc:spChg>
        <pc:grpChg chg="add mod">
          <ac:chgData name="松浦英宗" userId="9b03fd3a-662f-49ff-9af1-1b93cf7aab22" providerId="ADAL" clId="{56E9DFAE-DDAD-4FCA-8AED-56B2D15DB479}" dt="2026-02-18T14:01:59.273" v="22845" actId="1076"/>
          <ac:grpSpMkLst>
            <pc:docMk/>
            <pc:sldMk cId="4000718990" sldId="6151"/>
            <ac:grpSpMk id="9" creationId="{88DF1A04-43EC-13DD-610E-27F08FD40A47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644002843" sldId="6152"/>
        </pc:sldMkLst>
        <pc:picChg chg="del mod modCrop">
          <ac:chgData name="松浦英宗" userId="9b03fd3a-662f-49ff-9af1-1b93cf7aab22" providerId="ADAL" clId="{56E9DFAE-DDAD-4FCA-8AED-56B2D15DB479}" dt="2026-02-18T14:07:16.756" v="23158" actId="478"/>
          <ac:picMkLst>
            <pc:docMk/>
            <pc:sldMk cId="1644002843" sldId="6152"/>
            <ac:picMk id="5" creationId="{5FE0A20E-990A-F889-638F-5929F54E9CDD}"/>
          </ac:picMkLst>
        </pc:picChg>
        <pc:picChg chg="add mod">
          <ac:chgData name="松浦英宗" userId="9b03fd3a-662f-49ff-9af1-1b93cf7aab22" providerId="ADAL" clId="{56E9DFAE-DDAD-4FCA-8AED-56B2D15DB479}" dt="2026-02-18T14:07:56.047" v="23189" actId="1076"/>
          <ac:picMkLst>
            <pc:docMk/>
            <pc:sldMk cId="1644002843" sldId="6152"/>
            <ac:picMk id="6" creationId="{FA23E625-7DFC-6C1E-7214-110EC80A23A2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14:05:23.051" v="23152" actId="47"/>
        <pc:sldMkLst>
          <pc:docMk/>
          <pc:sldMk cId="3491496688" sldId="6152"/>
        </pc:sldMkLst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2" creationId="{BD3D88EC-B8B4-874D-1313-3A400C2346A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3" creationId="{81082458-9361-55E5-1B8F-E99D4CEFA87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4" creationId="{8F09B83D-84BE-A4D5-0308-19A3AC163116}"/>
          </ac:spMkLst>
        </pc:spChg>
        <pc:spChg chg="add mod ord">
          <ac:chgData name="松浦英宗" userId="9b03fd3a-662f-49ff-9af1-1b93cf7aab22" providerId="ADAL" clId="{56E9DFAE-DDAD-4FCA-8AED-56B2D15DB479}" dt="2026-02-18T14:05:17.932" v="23151" actId="1076"/>
          <ac:spMkLst>
            <pc:docMk/>
            <pc:sldMk cId="3491496688" sldId="6152"/>
            <ac:spMk id="6" creationId="{3B4B8646-EE69-5E95-5722-F33F9E756D3F}"/>
          </ac:spMkLst>
        </pc:spChg>
        <pc:picChg chg="mod modCrop">
          <ac:chgData name="松浦英宗" userId="9b03fd3a-662f-49ff-9af1-1b93cf7aab22" providerId="ADAL" clId="{56E9DFAE-DDAD-4FCA-8AED-56B2D15DB479}" dt="2026-02-18T14:05:16.292" v="23150" actId="14100"/>
          <ac:picMkLst>
            <pc:docMk/>
            <pc:sldMk cId="3491496688" sldId="6152"/>
            <ac:picMk id="5" creationId="{903B5297-51AE-2156-417B-18F835645F2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80075273" sldId="6153"/>
        </pc:sldMkLst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3" creationId="{DF2A02EC-4835-21CE-5A86-41BB26F4BA63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4" creationId="{AA39E55B-B21E-5FC3-174D-AC2AE4709FC0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5" creationId="{31E07DF7-C84E-AAD1-1B22-F47182AF89C9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8" creationId="{68D17E3F-F63B-7DC6-9665-C8CF0437A07A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9" creationId="{11754F00-354F-5DB2-9C03-6745F01B3102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10" creationId="{F5D306B0-DBF4-A93F-C445-1E0B19796EC9}"/>
          </ac:spMkLst>
        </pc:spChg>
        <pc:spChg chg="add del mod ord">
          <ac:chgData name="松浦英宗" userId="9b03fd3a-662f-49ff-9af1-1b93cf7aab22" providerId="ADAL" clId="{56E9DFAE-DDAD-4FCA-8AED-56B2D15DB479}" dt="2026-02-18T14:12:32.466" v="23225" actId="478"/>
          <ac:spMkLst>
            <pc:docMk/>
            <pc:sldMk cId="880075273" sldId="6153"/>
            <ac:spMk id="12" creationId="{AE115C62-7ACD-95BB-7370-1B34ECC14CBA}"/>
          </ac:spMkLst>
        </pc:spChg>
        <pc:spChg chg="add mod ord">
          <ac:chgData name="松浦英宗" userId="9b03fd3a-662f-49ff-9af1-1b93cf7aab22" providerId="ADAL" clId="{56E9DFAE-DDAD-4FCA-8AED-56B2D15DB479}" dt="2026-02-18T14:14:34.026" v="23313" actId="207"/>
          <ac:spMkLst>
            <pc:docMk/>
            <pc:sldMk cId="880075273" sldId="6153"/>
            <ac:spMk id="13" creationId="{12057836-F854-990F-4D7F-6ED4637BA2D3}"/>
          </ac:spMkLst>
        </pc:spChg>
        <pc:spChg chg="add mod">
          <ac:chgData name="松浦英宗" userId="9b03fd3a-662f-49ff-9af1-1b93cf7aab22" providerId="ADAL" clId="{56E9DFAE-DDAD-4FCA-8AED-56B2D15DB479}" dt="2026-02-18T14:14:13.282" v="23310" actId="12789"/>
          <ac:spMkLst>
            <pc:docMk/>
            <pc:sldMk cId="880075273" sldId="6153"/>
            <ac:spMk id="14" creationId="{68AF965C-0A29-D7C2-B16B-A558CC36F1D8}"/>
          </ac:spMkLst>
        </pc:spChg>
        <pc:spChg chg="add mod">
          <ac:chgData name="松浦英宗" userId="9b03fd3a-662f-49ff-9af1-1b93cf7aab22" providerId="ADAL" clId="{56E9DFAE-DDAD-4FCA-8AED-56B2D15DB479}" dt="2026-02-18T14:13:28.924" v="23252" actId="1076"/>
          <ac:spMkLst>
            <pc:docMk/>
            <pc:sldMk cId="880075273" sldId="6153"/>
            <ac:spMk id="15" creationId="{241748A6-9177-E56B-4BD8-46B6858637B7}"/>
          </ac:spMkLst>
        </pc:s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7" creationId="{B3CCE76F-E0F0-3B68-CF99-2D17E27F2B20}"/>
          </ac:grpSpMkLst>
        </pc:gr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11" creationId="{6DE0CEE7-F591-FC4E-37CA-6AC5371EB511}"/>
          </ac:grpSpMkLst>
        </pc:grpChg>
        <pc:grpChg chg="add mod">
          <ac:chgData name="松浦英宗" userId="9b03fd3a-662f-49ff-9af1-1b93cf7aab22" providerId="ADAL" clId="{56E9DFAE-DDAD-4FCA-8AED-56B2D15DB479}" dt="2026-02-18T14:14:24.492" v="23311" actId="1076"/>
          <ac:grpSpMkLst>
            <pc:docMk/>
            <pc:sldMk cId="880075273" sldId="6153"/>
            <ac:grpSpMk id="17" creationId="{0EE95FBF-3894-EBEB-9984-47344FD8E493}"/>
          </ac:grpSpMkLst>
        </pc:grpChg>
        <pc:grpChg chg="add mod">
          <ac:chgData name="松浦英宗" userId="9b03fd3a-662f-49ff-9af1-1b93cf7aab22" providerId="ADAL" clId="{56E9DFAE-DDAD-4FCA-8AED-56B2D15DB479}" dt="2026-02-18T14:14:13.282" v="23310" actId="12789"/>
          <ac:grpSpMkLst>
            <pc:docMk/>
            <pc:sldMk cId="880075273" sldId="6153"/>
            <ac:grpSpMk id="18" creationId="{D2FE2CAE-68E9-13C2-9526-232DD10DC56F}"/>
          </ac:grpSpMkLst>
        </pc:grpChg>
        <pc:picChg chg="mod">
          <ac:chgData name="松浦英宗" userId="9b03fd3a-662f-49ff-9af1-1b93cf7aab22" providerId="ADAL" clId="{56E9DFAE-DDAD-4FCA-8AED-56B2D15DB479}" dt="2026-02-18T14:12:10.983" v="23224" actId="1036"/>
          <ac:picMkLst>
            <pc:docMk/>
            <pc:sldMk cId="880075273" sldId="6153"/>
            <ac:picMk id="2" creationId="{B78391CB-81B9-84C1-049B-373A747DA1F6}"/>
          </ac:picMkLst>
        </pc:picChg>
        <pc:picChg chg="mod">
          <ac:chgData name="松浦英宗" userId="9b03fd3a-662f-49ff-9af1-1b93cf7aab22" providerId="ADAL" clId="{56E9DFAE-DDAD-4FCA-8AED-56B2D15DB479}" dt="2026-02-18T14:13:16.762" v="23250" actId="12789"/>
          <ac:picMkLst>
            <pc:docMk/>
            <pc:sldMk cId="880075273" sldId="6153"/>
            <ac:picMk id="6" creationId="{E72AD517-41EC-D0A4-5CDC-17EB597098B5}"/>
          </ac:picMkLst>
        </pc:picChg>
      </pc:sldChg>
      <pc:sldChg chg="modSp add del mod">
        <pc:chgData name="松浦英宗" userId="9b03fd3a-662f-49ff-9af1-1b93cf7aab22" providerId="ADAL" clId="{56E9DFAE-DDAD-4FCA-8AED-56B2D15DB479}" dt="2026-02-18T14:09:24.897" v="23195" actId="47"/>
        <pc:sldMkLst>
          <pc:docMk/>
          <pc:sldMk cId="2321654316" sldId="6153"/>
        </pc:sldMkLst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6" creationId="{04D508DD-A00C-C1FF-B04E-E1CF4E7288F8}"/>
          </ac:picMkLst>
        </pc:picChg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7" creationId="{5C7754D3-599F-0755-EEDC-5B350ADDF78E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55905673" sldId="6154"/>
        </pc:sldMkLst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2" creationId="{AF75AFEE-3775-5214-361D-7EE386D80935}"/>
          </ac:spMkLst>
        </pc:spChg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3" creationId="{00AA7E8A-1214-85F9-31AB-4E7A402519CA}"/>
          </ac:spMkLst>
        </pc:spChg>
        <pc:spChg chg="mod">
          <ac:chgData name="松浦英宗" userId="9b03fd3a-662f-49ff-9af1-1b93cf7aab22" providerId="ADAL" clId="{56E9DFAE-DDAD-4FCA-8AED-56B2D15DB479}" dt="2026-02-18T14:15:59.097" v="23352" actId="14100"/>
          <ac:spMkLst>
            <pc:docMk/>
            <pc:sldMk cId="855905673" sldId="6154"/>
            <ac:spMk id="4" creationId="{9430BB64-4703-1C6E-A199-32569FEE5B8B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48876488" sldId="6155"/>
        </pc:sldMkLst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4" creationId="{A36F8DE8-1EEF-57DD-626D-57E8B4F6809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5" creationId="{C8A06842-F784-A243-E93B-016B22903F7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6" creationId="{894A77A6-4573-0200-5A64-0172A73484D1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7" creationId="{7BB4D604-8A18-ACDF-95E7-F2D05A5A850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8" creationId="{5ACD9C1E-D83F-E794-F84E-A2B66AFBE43C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9" creationId="{4C7A9FF2-2A17-7581-BA24-7456D7BC178A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0" creationId="{4DF243A0-9E48-9757-AC9A-8D90D909B72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1" creationId="{115CE8BC-C36F-C065-5C38-2A784BCB709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2" creationId="{7FAE5E6C-D35B-092B-C8B4-D7C7277B6F0F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3" creationId="{CD95142A-C248-0196-6435-2F7E3C8A4C7B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4" creationId="{29D0FA72-5F96-CD85-CA35-1DBEECC78E26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5" creationId="{A3AB79C2-A73F-9FDB-4C30-35BF1BAFACB4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7" creationId="{3531E414-32B9-8F1E-C874-A189ADC5172C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8" creationId="{383A49C2-B21F-B7A3-9250-0D1A1478405A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9" creationId="{7E458BB6-6EE5-9CA4-83DB-B1A2D1E09D9E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4" creationId="{04B57CF9-CCA0-8CDD-EBBB-629CB248DDB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5" creationId="{C317A024-139B-D342-1D0D-880F9599EB98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6" creationId="{615841D9-196B-EBF3-4268-1751C8AA99E5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7" creationId="{6F2A96F1-BC97-776C-AED4-3404DF604155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8" creationId="{6F7B097C-C4B3-49BD-19E6-6E20E90EE50A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9" creationId="{33490D3D-7C1C-958C-4626-C419DFEA6096}"/>
          </ac:spMkLst>
        </pc:spChg>
        <pc:spChg chg="del">
          <ac:chgData name="松浦英宗" userId="9b03fd3a-662f-49ff-9af1-1b93cf7aab22" providerId="ADAL" clId="{56E9DFAE-DDAD-4FCA-8AED-56B2D15DB479}" dt="2026-02-18T23:44:14.123" v="23602" actId="478"/>
          <ac:spMkLst>
            <pc:docMk/>
            <pc:sldMk cId="848876488" sldId="6155"/>
            <ac:spMk id="30" creationId="{02057C90-5A44-5015-8ED3-C74D301375FF}"/>
          </ac:spMkLst>
        </pc:spChg>
        <pc:spChg chg="mod">
          <ac:chgData name="松浦英宗" userId="9b03fd3a-662f-49ff-9af1-1b93cf7aab22" providerId="ADAL" clId="{56E9DFAE-DDAD-4FCA-8AED-56B2D15DB479}" dt="2026-02-18T23:44:02.671" v="23599" actId="404"/>
          <ac:spMkLst>
            <pc:docMk/>
            <pc:sldMk cId="848876488" sldId="6155"/>
            <ac:spMk id="32" creationId="{A47A3EA5-23B8-CC16-2537-636209210F0D}"/>
          </ac:spMkLst>
        </pc:s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" creationId="{3B991032-3D75-FE5F-3489-23A1E25490DD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" creationId="{E6C1E96F-9826-77EA-A052-65FCCA09A184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3" creationId="{C40F5AC9-CC89-6164-300B-DA0E8BF7387B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3" creationId="{08EECFC3-C01E-4A89-09A9-F589E36E92A8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4" creationId="{E3DA7565-94C0-83EB-5D25-2BFB8607152A}"/>
          </ac:grpSpMkLst>
        </pc:grpChg>
        <pc:grpChg chg="add mod">
          <ac:chgData name="松浦英宗" userId="9b03fd3a-662f-49ff-9af1-1b93cf7aab22" providerId="ADAL" clId="{56E9DFAE-DDAD-4FCA-8AED-56B2D15DB479}" dt="2026-02-18T23:46:24.328" v="23646" actId="12788"/>
          <ac:grpSpMkLst>
            <pc:docMk/>
            <pc:sldMk cId="848876488" sldId="6155"/>
            <ac:grpSpMk id="35" creationId="{CC1EDCF2-CD61-8A08-51A2-7B77FD349C0E}"/>
          </ac:grpSpMkLst>
        </pc:grpChg>
        <pc:grpChg chg="add mod">
          <ac:chgData name="松浦英宗" userId="9b03fd3a-662f-49ff-9af1-1b93cf7aab22" providerId="ADAL" clId="{56E9DFAE-DDAD-4FCA-8AED-56B2D15DB479}" dt="2026-02-18T23:47:07.064" v="23654" actId="12788"/>
          <ac:grpSpMkLst>
            <pc:docMk/>
            <pc:sldMk cId="848876488" sldId="6155"/>
            <ac:grpSpMk id="36" creationId="{F5A22D32-FB40-6A59-230B-94B736BB6793}"/>
          </ac:grpSpMkLst>
        </pc:grpChg>
        <pc:picChg chg="mod">
          <ac:chgData name="松浦英宗" userId="9b03fd3a-662f-49ff-9af1-1b93cf7aab22" providerId="ADAL" clId="{56E9DFAE-DDAD-4FCA-8AED-56B2D15DB479}" dt="2026-02-18T23:45:28.452" v="23618" actId="164"/>
          <ac:picMkLst>
            <pc:docMk/>
            <pc:sldMk cId="848876488" sldId="6155"/>
            <ac:picMk id="20" creationId="{8660CCEB-CF9C-7D7D-EC3C-0247CC4C280D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1" creationId="{8B35B55B-AC54-D4DC-ECEE-93DEC0DA9708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2" creationId="{8B44C874-0E2F-7A81-C998-D3739C37DE7C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758769" sldId="6156"/>
        </pc:sldMkLst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3" creationId="{542EBB2B-7B41-214C-A638-D1EC7D5686B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4" creationId="{70DA024A-8D43-E9B7-48EE-AD8174C9201B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5" creationId="{3A902FBA-9669-D9D2-8897-36121FDDAA2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8" creationId="{FD630C7A-13C6-B005-057A-BFE9B01C8980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9" creationId="{C8F55E92-3FA6-6732-28F0-B326177DF8B5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10" creationId="{6CCD039D-0767-C5B4-46BE-4BBF8249049D}"/>
          </ac:spMkLst>
        </pc:spChg>
        <pc:spChg chg="del topLvl">
          <ac:chgData name="松浦英宗" userId="9b03fd3a-662f-49ff-9af1-1b93cf7aab22" providerId="ADAL" clId="{56E9DFAE-DDAD-4FCA-8AED-56B2D15DB479}" dt="2026-02-18T23:50:30.534" v="23682" actId="478"/>
          <ac:spMkLst>
            <pc:docMk/>
            <pc:sldMk cId="3758769" sldId="6156"/>
            <ac:spMk id="11" creationId="{9483929A-96A9-D5C2-A3D0-DBC1F8DF2CEB}"/>
          </ac:spMkLst>
        </pc:spChg>
        <pc:spChg chg="mod topLvl">
          <ac:chgData name="松浦英宗" userId="9b03fd3a-662f-49ff-9af1-1b93cf7aab22" providerId="ADAL" clId="{56E9DFAE-DDAD-4FCA-8AED-56B2D15DB479}" dt="2026-02-18T23:52:19.945" v="23755" actId="1036"/>
          <ac:spMkLst>
            <pc:docMk/>
            <pc:sldMk cId="3758769" sldId="6156"/>
            <ac:spMk id="13" creationId="{5B03E7AD-A9B6-E6DC-92FD-368AB0101FF6}"/>
          </ac:spMkLst>
        </pc:spChg>
        <pc:spChg chg="del topLvl">
          <ac:chgData name="松浦英宗" userId="9b03fd3a-662f-49ff-9af1-1b93cf7aab22" providerId="ADAL" clId="{56E9DFAE-DDAD-4FCA-8AED-56B2D15DB479}" dt="2026-02-18T23:50:32.547" v="23683" actId="478"/>
          <ac:spMkLst>
            <pc:docMk/>
            <pc:sldMk cId="3758769" sldId="6156"/>
            <ac:spMk id="14" creationId="{4BD51E1A-C78F-A83F-609E-787A1A78E6BC}"/>
          </ac:spMkLst>
        </pc:spChg>
        <pc:spChg chg="del mod topLvl">
          <ac:chgData name="松浦英宗" userId="9b03fd3a-662f-49ff-9af1-1b93cf7aab22" providerId="ADAL" clId="{56E9DFAE-DDAD-4FCA-8AED-56B2D15DB479}" dt="2026-02-18T23:52:00.641" v="23731" actId="478"/>
          <ac:spMkLst>
            <pc:docMk/>
            <pc:sldMk cId="3758769" sldId="6156"/>
            <ac:spMk id="15" creationId="{B3E55A77-71EB-5F0B-486B-D482F1725D56}"/>
          </ac:spMkLst>
        </pc:spChg>
        <pc:spChg chg="add mod">
          <ac:chgData name="松浦英宗" userId="9b03fd3a-662f-49ff-9af1-1b93cf7aab22" providerId="ADAL" clId="{56E9DFAE-DDAD-4FCA-8AED-56B2D15DB479}" dt="2026-02-18T23:53:25.582" v="23766" actId="404"/>
          <ac:spMkLst>
            <pc:docMk/>
            <pc:sldMk cId="3758769" sldId="6156"/>
            <ac:spMk id="17" creationId="{5ABD6387-6A8A-2031-30E4-41EB4DA11AF8}"/>
          </ac:spMkLst>
        </pc:spChg>
        <pc:grpChg chg="add mod">
          <ac:chgData name="松浦英宗" userId="9b03fd3a-662f-49ff-9af1-1b93cf7aab22" providerId="ADAL" clId="{56E9DFAE-DDAD-4FCA-8AED-56B2D15DB479}" dt="2026-02-18T23:53:39.682" v="23769" actId="1076"/>
          <ac:grpSpMkLst>
            <pc:docMk/>
            <pc:sldMk cId="3758769" sldId="6156"/>
            <ac:grpSpMk id="2" creationId="{C6971B66-96D9-8E1D-835D-4637187D32AC}"/>
          </ac:grpSpMkLst>
        </pc:grpChg>
        <pc:grpChg chg="add del mod">
          <ac:chgData name="松浦英宗" userId="9b03fd3a-662f-49ff-9af1-1b93cf7aab22" providerId="ADAL" clId="{56E9DFAE-DDAD-4FCA-8AED-56B2D15DB479}" dt="2026-02-18T23:52:00.641" v="23731" actId="478"/>
          <ac:grpSpMkLst>
            <pc:docMk/>
            <pc:sldMk cId="3758769" sldId="6156"/>
            <ac:grpSpMk id="12" creationId="{21187679-FD11-4AEA-E7B6-1D041F5FA96D}"/>
          </ac:grpSpMkLst>
        </pc:grpChg>
        <pc:grpChg chg="del">
          <ac:chgData name="松浦英宗" userId="9b03fd3a-662f-49ff-9af1-1b93cf7aab22" providerId="ADAL" clId="{56E9DFAE-DDAD-4FCA-8AED-56B2D15DB479}" dt="2026-02-18T23:50:30.534" v="23682" actId="478"/>
          <ac:grpSpMkLst>
            <pc:docMk/>
            <pc:sldMk cId="3758769" sldId="6156"/>
            <ac:grpSpMk id="18" creationId="{D06E7088-0242-1100-161B-144981F403F0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19" creationId="{D3D46BBD-35A5-91EE-56E4-6917B09F3CFD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20" creationId="{1E37D961-D591-4986-39AF-DCD19814E803}"/>
          </ac:grpSpMkLst>
        </pc:grpChg>
        <pc:grpChg chg="del">
          <ac:chgData name="松浦英宗" userId="9b03fd3a-662f-49ff-9af1-1b93cf7aab22" providerId="ADAL" clId="{56E9DFAE-DDAD-4FCA-8AED-56B2D15DB479}" dt="2026-02-18T23:50:35.051" v="23684" actId="165"/>
          <ac:grpSpMkLst>
            <pc:docMk/>
            <pc:sldMk cId="3758769" sldId="6156"/>
            <ac:grpSpMk id="21" creationId="{A2550DF3-6F74-3D0B-4386-93BEE3717C79}"/>
          </ac:grpSpMkLst>
        </pc:grp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6" creationId="{CF9B03DD-3AC0-779D-ABF4-F2D57C7AB06E}"/>
          </ac:picMkLst>
        </pc:pic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7" creationId="{5C6E1DAF-7956-F75A-B7F9-1CD755015B0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4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20590-8C7C-9308-BFB7-C4115930E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ーツを着て立っている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13CBE2A6-820D-EDF0-CE1C-4830B446141A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225"/>
            <a:ext cx="3050702" cy="3072884"/>
          </a:xfrm>
          <a:prstGeom prst="rect">
            <a:avLst/>
          </a:prstGeom>
        </p:spPr>
      </p:pic>
      <p:pic>
        <p:nvPicPr>
          <p:cNvPr id="15" name="図 14" descr="スーツを着た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B753335F-9966-E2AE-3D07-7F386396A689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05" y="712225"/>
            <a:ext cx="3050702" cy="3072884"/>
          </a:xfrm>
          <a:prstGeom prst="rect">
            <a:avLst/>
          </a:prstGeom>
        </p:spPr>
      </p:pic>
      <p:pic>
        <p:nvPicPr>
          <p:cNvPr id="29" name="図 28" descr="白いバックグラウンドの前に立っている女性&#10;&#10;AI 生成コンテンツは誤りを含む可能性があります。">
            <a:extLst>
              <a:ext uri="{FF2B5EF4-FFF2-40B4-BE49-F238E27FC236}">
                <a16:creationId xmlns:a16="http://schemas.microsoft.com/office/drawing/2014/main" id="{74AB9092-187E-18E8-827D-2D4C5F5D7BAE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297" y="712225"/>
            <a:ext cx="3050702" cy="3072884"/>
          </a:xfrm>
          <a:prstGeom prst="rect">
            <a:avLst/>
          </a:prstGeom>
        </p:spPr>
      </p:pic>
      <p:pic>
        <p:nvPicPr>
          <p:cNvPr id="30" name="図 29" descr="スーツを着た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EE5E4F38-8A26-0B90-C471-12023840BA86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410" y="712228"/>
            <a:ext cx="3050705" cy="3072887"/>
          </a:xfrm>
          <a:prstGeom prst="rect">
            <a:avLst/>
          </a:prstGeom>
        </p:spPr>
      </p:pic>
      <p:pic>
        <p:nvPicPr>
          <p:cNvPr id="31" name="図 30" descr="黒いドレスを着た女性&#10;&#10;AI 生成コンテンツは誤りを含む可能性があります。">
            <a:extLst>
              <a:ext uri="{FF2B5EF4-FFF2-40B4-BE49-F238E27FC236}">
                <a16:creationId xmlns:a16="http://schemas.microsoft.com/office/drawing/2014/main" id="{45403C99-4710-4E29-BF17-EA99587D221A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5109"/>
            <a:ext cx="3050702" cy="3072884"/>
          </a:xfrm>
          <a:prstGeom prst="rect">
            <a:avLst/>
          </a:prstGeom>
        </p:spPr>
      </p:pic>
      <p:pic>
        <p:nvPicPr>
          <p:cNvPr id="32" name="図 31" descr="白いシャツを着ている女性&#10;&#10;AI 生成コンテンツは誤りを含む可能性があります。">
            <a:extLst>
              <a:ext uri="{FF2B5EF4-FFF2-40B4-BE49-F238E27FC236}">
                <a16:creationId xmlns:a16="http://schemas.microsoft.com/office/drawing/2014/main" id="{EB3A88B6-AFA0-63C8-D06C-3E34107F9D77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04" y="3785112"/>
            <a:ext cx="3050705" cy="3072887"/>
          </a:xfrm>
          <a:prstGeom prst="rect">
            <a:avLst/>
          </a:prstGeom>
        </p:spPr>
      </p:pic>
      <p:pic>
        <p:nvPicPr>
          <p:cNvPr id="52" name="図 51" descr="スーツを着ている女性&#10;&#10;AI 生成コンテンツは誤りを含む可能性があります。">
            <a:extLst>
              <a:ext uri="{FF2B5EF4-FFF2-40B4-BE49-F238E27FC236}">
                <a16:creationId xmlns:a16="http://schemas.microsoft.com/office/drawing/2014/main" id="{05384D31-301E-118D-A3C3-26B4138BC176}"/>
              </a:ext>
            </a:extLst>
          </p:cNvPr>
          <p:cNvPicPr>
            <a:picLocks noChangeAspect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470" y="3785109"/>
            <a:ext cx="3046355" cy="3068505"/>
          </a:xfrm>
          <a:prstGeom prst="rect">
            <a:avLst/>
          </a:prstGeom>
        </p:spPr>
      </p:pic>
      <p:pic>
        <p:nvPicPr>
          <p:cNvPr id="54" name="図 53" descr="スーツを着た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AAD3EE6D-E2C0-6910-2D9C-C87043A9DDDB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585" y="3785109"/>
            <a:ext cx="3046355" cy="3068505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9326AAE-B443-42E1-D6DE-F3DB988E2769}"/>
              </a:ext>
            </a:extLst>
          </p:cNvPr>
          <p:cNvSpPr/>
          <p:nvPr/>
        </p:nvSpPr>
        <p:spPr>
          <a:xfrm>
            <a:off x="786301" y="181493"/>
            <a:ext cx="10619397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メンバー紹介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8D0DF039-76C8-7084-939C-5F25645CBD8B}"/>
              </a:ext>
            </a:extLst>
          </p:cNvPr>
          <p:cNvSpPr/>
          <p:nvPr/>
        </p:nvSpPr>
        <p:spPr>
          <a:xfrm>
            <a:off x="0" y="707840"/>
            <a:ext cx="12192000" cy="615016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b="1" dirty="0">
              <a:solidFill>
                <a:schemeClr val="tx1"/>
              </a:solidFill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1BFC8392-6ACB-5582-9B65-C231303B032A}"/>
              </a:ext>
            </a:extLst>
          </p:cNvPr>
          <p:cNvGrpSpPr/>
          <p:nvPr/>
        </p:nvGrpSpPr>
        <p:grpSpPr>
          <a:xfrm>
            <a:off x="199904" y="2819486"/>
            <a:ext cx="2650894" cy="793858"/>
            <a:chOff x="1045166" y="3200977"/>
            <a:chExt cx="2608891" cy="698395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C6E8BDF3-6A6D-F201-597E-0146393FA843}"/>
                </a:ext>
              </a:extLst>
            </p:cNvPr>
            <p:cNvSpPr/>
            <p:nvPr/>
          </p:nvSpPr>
          <p:spPr>
            <a:xfrm>
              <a:off x="1045166" y="3511577"/>
              <a:ext cx="2608891" cy="387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b="1" dirty="0">
                  <a:solidFill>
                    <a:schemeClr val="bg1"/>
                  </a:solidFill>
                </a:rPr>
                <a:t>黒川 恒一</a:t>
              </a: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0BB7F36E-35D4-1CC8-01D1-B84B9412C90E}"/>
                </a:ext>
              </a:extLst>
            </p:cNvPr>
            <p:cNvSpPr/>
            <p:nvPr/>
          </p:nvSpPr>
          <p:spPr>
            <a:xfrm>
              <a:off x="1045166" y="3200977"/>
              <a:ext cx="2608891" cy="2648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dirty="0">
                  <a:solidFill>
                    <a:schemeClr val="bg1"/>
                  </a:solidFill>
                </a:rPr>
                <a:t>代表取締役</a:t>
              </a:r>
              <a:r>
                <a:rPr kumimoji="1" lang="en-US" altLang="ja-JP" sz="1600" dirty="0">
                  <a:solidFill>
                    <a:schemeClr val="bg1"/>
                  </a:solidFill>
                </a:rPr>
                <a:t>CEO</a:t>
              </a:r>
              <a:endParaRPr kumimoji="1" lang="ja-JP" alt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72B7065E-A7FC-0BA8-EDC8-C60A0462E353}"/>
              </a:ext>
            </a:extLst>
          </p:cNvPr>
          <p:cNvGrpSpPr/>
          <p:nvPr/>
        </p:nvGrpSpPr>
        <p:grpSpPr>
          <a:xfrm>
            <a:off x="3250609" y="2819486"/>
            <a:ext cx="2650894" cy="793858"/>
            <a:chOff x="1045166" y="3200977"/>
            <a:chExt cx="2608891" cy="698395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AED22B5B-14A0-0E5B-FE82-3E586BBC230D}"/>
                </a:ext>
              </a:extLst>
            </p:cNvPr>
            <p:cNvSpPr/>
            <p:nvPr/>
          </p:nvSpPr>
          <p:spPr>
            <a:xfrm>
              <a:off x="1045166" y="3511577"/>
              <a:ext cx="2608891" cy="387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b="1" dirty="0">
                  <a:solidFill>
                    <a:schemeClr val="bg1"/>
                  </a:solidFill>
                </a:rPr>
                <a:t>村瀬 祐樹</a:t>
              </a: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9D7B01F7-0446-6262-5671-DB5F4BBCCB47}"/>
                </a:ext>
              </a:extLst>
            </p:cNvPr>
            <p:cNvSpPr/>
            <p:nvPr/>
          </p:nvSpPr>
          <p:spPr>
            <a:xfrm>
              <a:off x="1045166" y="3200977"/>
              <a:ext cx="2608891" cy="2648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dirty="0">
                  <a:solidFill>
                    <a:schemeClr val="bg1"/>
                  </a:solidFill>
                </a:rPr>
                <a:t>取締役</a:t>
              </a:r>
              <a:r>
                <a:rPr kumimoji="1" lang="en-US" altLang="ja-JP" sz="1600" dirty="0">
                  <a:solidFill>
                    <a:schemeClr val="bg1"/>
                  </a:solidFill>
                </a:rPr>
                <a:t>COO</a:t>
              </a:r>
              <a:endParaRPr kumimoji="1" lang="ja-JP" alt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67E56CE0-906C-8C7A-1CDA-2FBAA650F77F}"/>
              </a:ext>
            </a:extLst>
          </p:cNvPr>
          <p:cNvGrpSpPr/>
          <p:nvPr/>
        </p:nvGrpSpPr>
        <p:grpSpPr>
          <a:xfrm>
            <a:off x="9341201" y="2816672"/>
            <a:ext cx="2650894" cy="793858"/>
            <a:chOff x="1045166" y="3200977"/>
            <a:chExt cx="2608891" cy="698395"/>
          </a:xfrm>
        </p:grpSpPr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5C4F88F6-BE32-E9DE-97E8-6B8B062D9F35}"/>
                </a:ext>
              </a:extLst>
            </p:cNvPr>
            <p:cNvSpPr/>
            <p:nvPr/>
          </p:nvSpPr>
          <p:spPr>
            <a:xfrm>
              <a:off x="1045166" y="3511577"/>
              <a:ext cx="2608891" cy="387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b="1" dirty="0">
                  <a:solidFill>
                    <a:schemeClr val="bg1"/>
                  </a:solidFill>
                </a:rPr>
                <a:t>藤崎 美月</a:t>
              </a: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C75A7CE2-BC36-96BA-85F3-DF759D80A9ED}"/>
                </a:ext>
              </a:extLst>
            </p:cNvPr>
            <p:cNvSpPr/>
            <p:nvPr/>
          </p:nvSpPr>
          <p:spPr>
            <a:xfrm>
              <a:off x="1045166" y="3200977"/>
              <a:ext cx="2608891" cy="2648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dirty="0">
                  <a:solidFill>
                    <a:schemeClr val="bg1"/>
                  </a:solidFill>
                </a:rPr>
                <a:t>取締役</a:t>
              </a:r>
              <a:r>
                <a:rPr kumimoji="1" lang="en-US" altLang="ja-JP" sz="1600" dirty="0">
                  <a:solidFill>
                    <a:schemeClr val="bg1"/>
                  </a:solidFill>
                </a:rPr>
                <a:t>CMO</a:t>
              </a:r>
              <a:endParaRPr kumimoji="1" lang="ja-JP" alt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30799437-40B3-B67A-C93A-87B315848E27}"/>
              </a:ext>
            </a:extLst>
          </p:cNvPr>
          <p:cNvGrpSpPr/>
          <p:nvPr/>
        </p:nvGrpSpPr>
        <p:grpSpPr>
          <a:xfrm>
            <a:off x="6301316" y="2819486"/>
            <a:ext cx="2650894" cy="793858"/>
            <a:chOff x="1045166" y="3200977"/>
            <a:chExt cx="2608891" cy="698395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6E312C4A-ADC9-7753-9A1B-D56F0754BD87}"/>
                </a:ext>
              </a:extLst>
            </p:cNvPr>
            <p:cNvSpPr/>
            <p:nvPr/>
          </p:nvSpPr>
          <p:spPr>
            <a:xfrm>
              <a:off x="1045166" y="3511577"/>
              <a:ext cx="2608891" cy="387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b="1" dirty="0">
                  <a:solidFill>
                    <a:schemeClr val="bg1"/>
                  </a:solidFill>
                </a:rPr>
                <a:t>三宅 琢磨</a:t>
              </a: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086998B2-D8A3-B066-A196-DF54F3962A37}"/>
                </a:ext>
              </a:extLst>
            </p:cNvPr>
            <p:cNvSpPr/>
            <p:nvPr/>
          </p:nvSpPr>
          <p:spPr>
            <a:xfrm>
              <a:off x="1045166" y="3200977"/>
              <a:ext cx="2608891" cy="2648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dirty="0">
                  <a:solidFill>
                    <a:schemeClr val="bg1"/>
                  </a:solidFill>
                </a:rPr>
                <a:t>執行役員</a:t>
              </a:r>
              <a:r>
                <a:rPr kumimoji="1" lang="en-US" altLang="ja-JP" sz="1600" dirty="0">
                  <a:solidFill>
                    <a:schemeClr val="bg1"/>
                  </a:solidFill>
                </a:rPr>
                <a:t>CFO</a:t>
              </a:r>
              <a:endParaRPr kumimoji="1" lang="ja-JP" alt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6EFB6FB5-5776-845E-62F4-7D0250245411}"/>
              </a:ext>
            </a:extLst>
          </p:cNvPr>
          <p:cNvGrpSpPr/>
          <p:nvPr/>
        </p:nvGrpSpPr>
        <p:grpSpPr>
          <a:xfrm>
            <a:off x="199904" y="5889556"/>
            <a:ext cx="2650894" cy="793858"/>
            <a:chOff x="1045166" y="3200977"/>
            <a:chExt cx="2608891" cy="698395"/>
          </a:xfrm>
        </p:grpSpPr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66751373-71CA-EE01-0BAE-EED9CE6B350A}"/>
                </a:ext>
              </a:extLst>
            </p:cNvPr>
            <p:cNvSpPr/>
            <p:nvPr/>
          </p:nvSpPr>
          <p:spPr>
            <a:xfrm>
              <a:off x="1045166" y="3511577"/>
              <a:ext cx="2608891" cy="387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b="1" dirty="0">
                  <a:solidFill>
                    <a:schemeClr val="bg1"/>
                  </a:solidFill>
                </a:rPr>
                <a:t>高橋 由梨</a:t>
              </a: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A09A21BD-CBF1-7AC8-881D-EB657A6B0EAD}"/>
                </a:ext>
              </a:extLst>
            </p:cNvPr>
            <p:cNvSpPr/>
            <p:nvPr/>
          </p:nvSpPr>
          <p:spPr>
            <a:xfrm>
              <a:off x="1045166" y="3200977"/>
              <a:ext cx="2608891" cy="2648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dirty="0">
                  <a:solidFill>
                    <a:schemeClr val="bg1"/>
                  </a:solidFill>
                </a:rPr>
                <a:t>執行役員</a:t>
              </a:r>
              <a:r>
                <a:rPr kumimoji="1" lang="en-US" altLang="ja-JP" sz="1600" dirty="0">
                  <a:solidFill>
                    <a:schemeClr val="bg1"/>
                  </a:solidFill>
                </a:rPr>
                <a:t>CHRO</a:t>
              </a:r>
              <a:endParaRPr kumimoji="1" lang="ja-JP" alt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05A2EE19-85A6-D9C2-B663-97436C994384}"/>
              </a:ext>
            </a:extLst>
          </p:cNvPr>
          <p:cNvGrpSpPr/>
          <p:nvPr/>
        </p:nvGrpSpPr>
        <p:grpSpPr>
          <a:xfrm>
            <a:off x="3250610" y="5889556"/>
            <a:ext cx="2650894" cy="793858"/>
            <a:chOff x="1045166" y="3200977"/>
            <a:chExt cx="2608891" cy="698395"/>
          </a:xfrm>
        </p:grpSpPr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6C406913-5D86-022D-2FEC-BCEED7EC9A6A}"/>
                </a:ext>
              </a:extLst>
            </p:cNvPr>
            <p:cNvSpPr/>
            <p:nvPr/>
          </p:nvSpPr>
          <p:spPr>
            <a:xfrm>
              <a:off x="1045166" y="3511577"/>
              <a:ext cx="2608891" cy="387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b="1" dirty="0">
                  <a:solidFill>
                    <a:schemeClr val="bg1"/>
                  </a:solidFill>
                </a:rPr>
                <a:t>佐伯 菜摘</a:t>
              </a: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75836908-1FE9-DEFC-8202-9308BEAD25A0}"/>
                </a:ext>
              </a:extLst>
            </p:cNvPr>
            <p:cNvSpPr/>
            <p:nvPr/>
          </p:nvSpPr>
          <p:spPr>
            <a:xfrm>
              <a:off x="1045166" y="3200977"/>
              <a:ext cx="2608891" cy="2648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>
                  <a:solidFill>
                    <a:schemeClr val="bg1"/>
                  </a:solidFill>
                </a:rPr>
                <a:t>事業開発責任者</a:t>
              </a:r>
              <a:endParaRPr kumimoji="1" lang="ja-JP" alt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BAD1D80E-F106-4AA1-052A-DE20B627A48B}"/>
              </a:ext>
            </a:extLst>
          </p:cNvPr>
          <p:cNvGrpSpPr/>
          <p:nvPr/>
        </p:nvGrpSpPr>
        <p:grpSpPr>
          <a:xfrm>
            <a:off x="9341200" y="5889556"/>
            <a:ext cx="2650894" cy="793858"/>
            <a:chOff x="1045166" y="3200977"/>
            <a:chExt cx="2608891" cy="698395"/>
          </a:xfrm>
        </p:grpSpPr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D89EE465-0822-DAE6-9B23-C180E75ACC47}"/>
                </a:ext>
              </a:extLst>
            </p:cNvPr>
            <p:cNvSpPr/>
            <p:nvPr/>
          </p:nvSpPr>
          <p:spPr>
            <a:xfrm>
              <a:off x="1045166" y="3511577"/>
              <a:ext cx="2608891" cy="387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b="1" dirty="0">
                  <a:solidFill>
                    <a:schemeClr val="bg1"/>
                  </a:solidFill>
                </a:rPr>
                <a:t>小林 真央</a:t>
              </a:r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253D7654-161A-98D6-A4DC-FD9BE9DCB111}"/>
                </a:ext>
              </a:extLst>
            </p:cNvPr>
            <p:cNvSpPr/>
            <p:nvPr/>
          </p:nvSpPr>
          <p:spPr>
            <a:xfrm>
              <a:off x="1045166" y="3200977"/>
              <a:ext cx="2608891" cy="2648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>
                  <a:solidFill>
                    <a:schemeClr val="bg1"/>
                  </a:solidFill>
                </a:rPr>
                <a:t>企画責任者</a:t>
              </a:r>
              <a:endParaRPr kumimoji="1" lang="ja-JP" alt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EB15C9B2-3C0D-285B-0AF7-11266F7AD7A5}"/>
              </a:ext>
            </a:extLst>
          </p:cNvPr>
          <p:cNvGrpSpPr/>
          <p:nvPr/>
        </p:nvGrpSpPr>
        <p:grpSpPr>
          <a:xfrm>
            <a:off x="6301315" y="5889556"/>
            <a:ext cx="2650894" cy="793858"/>
            <a:chOff x="1045166" y="3200977"/>
            <a:chExt cx="2608891" cy="698395"/>
          </a:xfrm>
        </p:grpSpPr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55F9B92F-C181-A06E-3A51-DF061CA5D6C4}"/>
                </a:ext>
              </a:extLst>
            </p:cNvPr>
            <p:cNvSpPr/>
            <p:nvPr/>
          </p:nvSpPr>
          <p:spPr>
            <a:xfrm>
              <a:off x="1045166" y="3511577"/>
              <a:ext cx="2608891" cy="387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b="1" dirty="0">
                  <a:solidFill>
                    <a:schemeClr val="bg1"/>
                  </a:solidFill>
                </a:rPr>
                <a:t>森田 亮</a:t>
              </a:r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11D91B1A-99AC-EC02-E0B3-E771CB70CA41}"/>
                </a:ext>
              </a:extLst>
            </p:cNvPr>
            <p:cNvSpPr/>
            <p:nvPr/>
          </p:nvSpPr>
          <p:spPr>
            <a:xfrm>
              <a:off x="1045166" y="3200977"/>
              <a:ext cx="2608891" cy="2648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dirty="0">
                  <a:solidFill>
                    <a:schemeClr val="bg1"/>
                  </a:solidFill>
                </a:rPr>
                <a:t>営業部長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739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customXml/itemProps3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2914</TotalTime>
  <Words>128</Words>
  <Application>Microsoft Office PowerPoint</Application>
  <PresentationFormat>ワイド画面</PresentationFormat>
  <Paragraphs>28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2026-02-19T00:32:21Z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