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6156" r:id="rId5"/>
    <p:sldId id="263" r:id="rId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9F9"/>
    <a:srgbClr val="1924FF"/>
    <a:srgbClr val="77BF3F"/>
    <a:srgbClr val="FAC60A"/>
    <a:srgbClr val="46CBE1"/>
    <a:srgbClr val="00D0A8"/>
    <a:srgbClr val="99FFCC"/>
    <a:srgbClr val="FDF8ED"/>
    <a:srgbClr val="9A0000"/>
    <a:srgbClr val="FFFF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65D2C0-A23C-4C3F-BBB6-26A95DADA770}" v="1" dt="2026-02-19T00:25:53.766"/>
    <p1510:client id="{D1E3B9C0-4F07-426D-B7EB-EB089E8EC7DE}" v="489" dt="2026-02-18T23:53:00.7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26" autoAdjust="0"/>
    <p:restoredTop sz="94660"/>
  </p:normalViewPr>
  <p:slideViewPr>
    <p:cSldViewPr snapToGrid="0">
      <p:cViewPr varScale="1">
        <p:scale>
          <a:sx n="80" d="100"/>
          <a:sy n="80" d="100"/>
        </p:scale>
        <p:origin x="172" y="44"/>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松浦英宗" userId="9b03fd3a-662f-49ff-9af1-1b93cf7aab22" providerId="ADAL" clId="{56E9DFAE-DDAD-4FCA-8AED-56B2D15DB479}"/>
    <pc:docChg chg="undo redo custSel addSld delSld modSld sldOrd">
      <pc:chgData name="松浦英宗" userId="9b03fd3a-662f-49ff-9af1-1b93cf7aab22" providerId="ADAL" clId="{56E9DFAE-DDAD-4FCA-8AED-56B2D15DB479}" dt="2026-02-19T00:25:53.766" v="23773"/>
      <pc:docMkLst>
        <pc:docMk/>
      </pc:docMkLst>
      <pc:sldChg chg="add">
        <pc:chgData name="松浦英宗" userId="9b03fd3a-662f-49ff-9af1-1b93cf7aab22" providerId="ADAL" clId="{56E9DFAE-DDAD-4FCA-8AED-56B2D15DB479}" dt="2026-02-02T12:50:04.162" v="375"/>
        <pc:sldMkLst>
          <pc:docMk/>
          <pc:sldMk cId="1797772947" sldId="263"/>
        </pc:sldMkLst>
      </pc:sldChg>
      <pc:sldChg chg="addSp delSp modSp add del mod ord">
        <pc:chgData name="松浦英宗" userId="9b03fd3a-662f-49ff-9af1-1b93cf7aab22" providerId="ADAL" clId="{56E9DFAE-DDAD-4FCA-8AED-56B2D15DB479}" dt="2026-02-18T08:26:09.210" v="21231" actId="47"/>
        <pc:sldMkLst>
          <pc:docMk/>
          <pc:sldMk cId="2861357872" sldId="6057"/>
        </pc:sldMkLst>
        <pc:spChg chg="add del mod topLvl">
          <ac:chgData name="松浦英宗" userId="9b03fd3a-662f-49ff-9af1-1b93cf7aab22" providerId="ADAL" clId="{56E9DFAE-DDAD-4FCA-8AED-56B2D15DB479}" dt="2026-02-18T07:14:59.476" v="20126" actId="478"/>
          <ac:spMkLst>
            <pc:docMk/>
            <pc:sldMk cId="2861357872" sldId="6057"/>
            <ac:spMk id="2" creationId="{B2BC2440-CAED-002C-573B-17272FAB475C}"/>
          </ac:spMkLst>
        </pc:spChg>
        <pc:spChg chg="add mod topLvl">
          <ac:chgData name="松浦英宗" userId="9b03fd3a-662f-49ff-9af1-1b93cf7aab22" providerId="ADAL" clId="{56E9DFAE-DDAD-4FCA-8AED-56B2D15DB479}" dt="2026-02-18T07:43:56.164" v="20436" actId="1036"/>
          <ac:spMkLst>
            <pc:docMk/>
            <pc:sldMk cId="2861357872" sldId="6057"/>
            <ac:spMk id="3" creationId="{7A18BF6A-2432-8375-D27D-D3B6746257CE}"/>
          </ac:spMkLst>
        </pc:spChg>
        <pc:spChg chg="add mod topLvl">
          <ac:chgData name="松浦英宗" userId="9b03fd3a-662f-49ff-9af1-1b93cf7aab22" providerId="ADAL" clId="{56E9DFAE-DDAD-4FCA-8AED-56B2D15DB479}" dt="2026-02-18T07:43:56.164" v="20436" actId="1036"/>
          <ac:spMkLst>
            <pc:docMk/>
            <pc:sldMk cId="2861357872" sldId="6057"/>
            <ac:spMk id="4" creationId="{026E8F59-18E6-F5C0-4356-572941906488}"/>
          </ac:spMkLst>
        </pc:spChg>
        <pc:spChg chg="add mod topLvl">
          <ac:chgData name="松浦英宗" userId="9b03fd3a-662f-49ff-9af1-1b93cf7aab22" providerId="ADAL" clId="{56E9DFAE-DDAD-4FCA-8AED-56B2D15DB479}" dt="2026-02-18T07:43:52.581" v="20426" actId="165"/>
          <ac:spMkLst>
            <pc:docMk/>
            <pc:sldMk cId="2861357872" sldId="6057"/>
            <ac:spMk id="5" creationId="{C03D529C-0290-DECC-EFDE-F4B00BD8CCA8}"/>
          </ac:spMkLst>
        </pc:spChg>
        <pc:spChg chg="mod topLvl">
          <ac:chgData name="松浦英宗" userId="9b03fd3a-662f-49ff-9af1-1b93cf7aab22" providerId="ADAL" clId="{56E9DFAE-DDAD-4FCA-8AED-56B2D15DB479}" dt="2026-02-18T07:43:56.164" v="20436" actId="1036"/>
          <ac:spMkLst>
            <pc:docMk/>
            <pc:sldMk cId="2861357872" sldId="6057"/>
            <ac:spMk id="8" creationId="{912C75DF-4021-EA4F-23BD-9C098A871AD7}"/>
          </ac:spMkLst>
        </pc:spChg>
        <pc:spChg chg="mod topLvl">
          <ac:chgData name="松浦英宗" userId="9b03fd3a-662f-49ff-9af1-1b93cf7aab22" providerId="ADAL" clId="{56E9DFAE-DDAD-4FCA-8AED-56B2D15DB479}" dt="2026-02-18T07:43:56.164" v="20436" actId="1036"/>
          <ac:spMkLst>
            <pc:docMk/>
            <pc:sldMk cId="2861357872" sldId="6057"/>
            <ac:spMk id="9" creationId="{1DE3E3C3-9A2A-E40B-06A8-85B1D6C2F3B8}"/>
          </ac:spMkLst>
        </pc:spChg>
        <pc:spChg chg="mod topLvl">
          <ac:chgData name="松浦英宗" userId="9b03fd3a-662f-49ff-9af1-1b93cf7aab22" providerId="ADAL" clId="{56E9DFAE-DDAD-4FCA-8AED-56B2D15DB479}" dt="2026-02-18T07:43:52.581" v="20426" actId="165"/>
          <ac:spMkLst>
            <pc:docMk/>
            <pc:sldMk cId="2861357872" sldId="6057"/>
            <ac:spMk id="10" creationId="{BC945A1F-57E3-D457-F744-C6FA717D24D2}"/>
          </ac:spMkLst>
        </pc:spChg>
        <pc:spChg chg="mod">
          <ac:chgData name="松浦英宗" userId="9b03fd3a-662f-49ff-9af1-1b93cf7aab22" providerId="ADAL" clId="{56E9DFAE-DDAD-4FCA-8AED-56B2D15DB479}" dt="2026-02-18T07:42:59.822" v="20414" actId="165"/>
          <ac:spMkLst>
            <pc:docMk/>
            <pc:sldMk cId="2861357872" sldId="6057"/>
            <ac:spMk id="12" creationId="{AF22BE38-C459-3698-9E27-BB281DA590E7}"/>
          </ac:spMkLst>
        </pc:spChg>
        <pc:spChg chg="mod">
          <ac:chgData name="松浦英宗" userId="9b03fd3a-662f-49ff-9af1-1b93cf7aab22" providerId="ADAL" clId="{56E9DFAE-DDAD-4FCA-8AED-56B2D15DB479}" dt="2026-02-18T07:42:59.822" v="20414" actId="165"/>
          <ac:spMkLst>
            <pc:docMk/>
            <pc:sldMk cId="2861357872" sldId="6057"/>
            <ac:spMk id="13" creationId="{6A2079A6-B4EF-F2D1-FE30-2997359A58EB}"/>
          </ac:spMkLst>
        </pc:spChg>
        <pc:spChg chg="mod">
          <ac:chgData name="松浦英宗" userId="9b03fd3a-662f-49ff-9af1-1b93cf7aab22" providerId="ADAL" clId="{56E9DFAE-DDAD-4FCA-8AED-56B2D15DB479}" dt="2026-02-18T07:42:59.822" v="20414" actId="165"/>
          <ac:spMkLst>
            <pc:docMk/>
            <pc:sldMk cId="2861357872" sldId="6057"/>
            <ac:spMk id="14" creationId="{148E2114-2719-6CFA-C082-94FDA5C7177D}"/>
          </ac:spMkLst>
        </pc:spChg>
        <pc:spChg chg="add mod">
          <ac:chgData name="松浦英宗" userId="9b03fd3a-662f-49ff-9af1-1b93cf7aab22" providerId="ADAL" clId="{56E9DFAE-DDAD-4FCA-8AED-56B2D15DB479}" dt="2026-02-18T07:37:18.225" v="20244" actId="20577"/>
          <ac:spMkLst>
            <pc:docMk/>
            <pc:sldMk cId="2861357872" sldId="6057"/>
            <ac:spMk id="16" creationId="{5CCADDB3-BABA-4238-1784-71534A433C61}"/>
          </ac:spMkLst>
        </pc:spChg>
        <pc:grpChg chg="add del mod topLvl">
          <ac:chgData name="松浦英宗" userId="9b03fd3a-662f-49ff-9af1-1b93cf7aab22" providerId="ADAL" clId="{56E9DFAE-DDAD-4FCA-8AED-56B2D15DB479}" dt="2026-02-18T07:43:52.581" v="20426" actId="165"/>
          <ac:grpSpMkLst>
            <pc:docMk/>
            <pc:sldMk cId="2861357872" sldId="6057"/>
            <ac:grpSpMk id="6" creationId="{666AC34B-B235-6322-CB81-D5B230FFBE24}"/>
          </ac:grpSpMkLst>
        </pc:grpChg>
        <pc:grpChg chg="add del mod">
          <ac:chgData name="松浦英宗" userId="9b03fd3a-662f-49ff-9af1-1b93cf7aab22" providerId="ADAL" clId="{56E9DFAE-DDAD-4FCA-8AED-56B2D15DB479}" dt="2026-02-18T07:43:52.581" v="20426" actId="165"/>
          <ac:grpSpMkLst>
            <pc:docMk/>
            <pc:sldMk cId="2861357872" sldId="6057"/>
            <ac:grpSpMk id="7" creationId="{689890EE-4585-16A6-0FB6-5E107F71A4AA}"/>
          </ac:grpSpMkLst>
        </pc:grpChg>
        <pc:grpChg chg="add del mod">
          <ac:chgData name="松浦英宗" userId="9b03fd3a-662f-49ff-9af1-1b93cf7aab22" providerId="ADAL" clId="{56E9DFAE-DDAD-4FCA-8AED-56B2D15DB479}" dt="2026-02-18T07:43:01.460" v="20415" actId="478"/>
          <ac:grpSpMkLst>
            <pc:docMk/>
            <pc:sldMk cId="2861357872" sldId="6057"/>
            <ac:grpSpMk id="11" creationId="{A72734DB-A63D-7548-2D3C-0A4C5BA80CDB}"/>
          </ac:grpSpMkLst>
        </pc:grpChg>
        <pc:grpChg chg="add mod">
          <ac:chgData name="松浦英宗" userId="9b03fd3a-662f-49ff-9af1-1b93cf7aab22" providerId="ADAL" clId="{56E9DFAE-DDAD-4FCA-8AED-56B2D15DB479}" dt="2026-02-18T07:37:02.037" v="20221" actId="1036"/>
          <ac:grpSpMkLst>
            <pc:docMk/>
            <pc:sldMk cId="2861357872" sldId="6057"/>
            <ac:grpSpMk id="15" creationId="{8C185230-34DA-0DBF-2B63-71F657492CAD}"/>
          </ac:grpSpMkLst>
        </pc:grpChg>
        <pc:picChg chg="add del mod">
          <ac:chgData name="松浦英宗" userId="9b03fd3a-662f-49ff-9af1-1b93cf7aab22" providerId="ADAL" clId="{56E9DFAE-DDAD-4FCA-8AED-56B2D15DB479}" dt="2026-02-18T08:13:16.211" v="20790" actId="21"/>
          <ac:picMkLst>
            <pc:docMk/>
            <pc:sldMk cId="2861357872" sldId="6057"/>
            <ac:picMk id="18" creationId="{FCD81932-777B-6A08-F0D7-B0A3DF60E609}"/>
          </ac:picMkLst>
        </pc:picChg>
        <pc:picChg chg="add del mod">
          <ac:chgData name="松浦英宗" userId="9b03fd3a-662f-49ff-9af1-1b93cf7aab22" providerId="ADAL" clId="{56E9DFAE-DDAD-4FCA-8AED-56B2D15DB479}" dt="2026-02-18T08:13:16.211" v="20790" actId="21"/>
          <ac:picMkLst>
            <pc:docMk/>
            <pc:sldMk cId="2861357872" sldId="6057"/>
            <ac:picMk id="20" creationId="{153F34F6-DF2F-BE50-A976-59D1D21A750F}"/>
          </ac:picMkLst>
        </pc:picChg>
      </pc:sldChg>
      <pc:sldChg chg="addSp delSp modSp add del mod">
        <pc:chgData name="松浦英宗" userId="9b03fd3a-662f-49ff-9af1-1b93cf7aab22" providerId="ADAL" clId="{56E9DFAE-DDAD-4FCA-8AED-56B2D15DB479}" dt="2026-02-18T07:39:54.626" v="20346" actId="47"/>
        <pc:sldMkLst>
          <pc:docMk/>
          <pc:sldMk cId="2905675458" sldId="6058"/>
        </pc:sldMkLst>
        <pc:spChg chg="mod">
          <ac:chgData name="松浦英宗" userId="9b03fd3a-662f-49ff-9af1-1b93cf7aab22" providerId="ADAL" clId="{56E9DFAE-DDAD-4FCA-8AED-56B2D15DB479}" dt="2026-02-18T07:39:48.455" v="20344"/>
          <ac:spMkLst>
            <pc:docMk/>
            <pc:sldMk cId="2905675458" sldId="6058"/>
            <ac:spMk id="20" creationId="{A2BDE1ED-5579-DD48-3DB9-BF07CB74A340}"/>
          </ac:spMkLst>
        </pc:spChg>
        <pc:spChg chg="mod">
          <ac:chgData name="松浦英宗" userId="9b03fd3a-662f-49ff-9af1-1b93cf7aab22" providerId="ADAL" clId="{56E9DFAE-DDAD-4FCA-8AED-56B2D15DB479}" dt="2026-02-18T07:39:48.455" v="20344"/>
          <ac:spMkLst>
            <pc:docMk/>
            <pc:sldMk cId="2905675458" sldId="6058"/>
            <ac:spMk id="21" creationId="{9003496F-CB29-BEAA-1524-01CFD7E636DC}"/>
          </ac:spMkLst>
        </pc:spChg>
        <pc:spChg chg="mod">
          <ac:chgData name="松浦英宗" userId="9b03fd3a-662f-49ff-9af1-1b93cf7aab22" providerId="ADAL" clId="{56E9DFAE-DDAD-4FCA-8AED-56B2D15DB479}" dt="2026-02-18T07:39:48.455" v="20344"/>
          <ac:spMkLst>
            <pc:docMk/>
            <pc:sldMk cId="2905675458" sldId="6058"/>
            <ac:spMk id="22" creationId="{0177F4E6-669C-04D7-1BE6-9DF9EA9D592A}"/>
          </ac:spMkLst>
        </pc:spChg>
        <pc:spChg chg="mod">
          <ac:chgData name="松浦英宗" userId="9b03fd3a-662f-49ff-9af1-1b93cf7aab22" providerId="ADAL" clId="{56E9DFAE-DDAD-4FCA-8AED-56B2D15DB479}" dt="2026-02-18T07:39:48.455" v="20344"/>
          <ac:spMkLst>
            <pc:docMk/>
            <pc:sldMk cId="2905675458" sldId="6058"/>
            <ac:spMk id="23" creationId="{6195B938-6E91-00B3-F140-0095FA014BDE}"/>
          </ac:spMkLst>
        </pc:spChg>
        <pc:spChg chg="mod">
          <ac:chgData name="松浦英宗" userId="9b03fd3a-662f-49ff-9af1-1b93cf7aab22" providerId="ADAL" clId="{56E9DFAE-DDAD-4FCA-8AED-56B2D15DB479}" dt="2026-02-18T07:39:48.455" v="20344"/>
          <ac:spMkLst>
            <pc:docMk/>
            <pc:sldMk cId="2905675458" sldId="6058"/>
            <ac:spMk id="24" creationId="{FF626614-7C36-D554-B8E2-067BBCE2AD0D}"/>
          </ac:spMkLst>
        </pc:spChg>
        <pc:spChg chg="mod">
          <ac:chgData name="松浦英宗" userId="9b03fd3a-662f-49ff-9af1-1b93cf7aab22" providerId="ADAL" clId="{56E9DFAE-DDAD-4FCA-8AED-56B2D15DB479}" dt="2026-02-18T07:39:48.455" v="20344"/>
          <ac:spMkLst>
            <pc:docMk/>
            <pc:sldMk cId="2905675458" sldId="6058"/>
            <ac:spMk id="25" creationId="{5BA98215-3207-E893-DFF4-AF823842FF4C}"/>
          </ac:spMkLst>
        </pc:spChg>
        <pc:spChg chg="mod">
          <ac:chgData name="松浦英宗" userId="9b03fd3a-662f-49ff-9af1-1b93cf7aab22" providerId="ADAL" clId="{56E9DFAE-DDAD-4FCA-8AED-56B2D15DB479}" dt="2026-02-18T07:39:48.455" v="20344"/>
          <ac:spMkLst>
            <pc:docMk/>
            <pc:sldMk cId="2905675458" sldId="6058"/>
            <ac:spMk id="26" creationId="{954405E7-AFC9-ABF1-2ABD-1DB719D99D4C}"/>
          </ac:spMkLst>
        </pc:spChg>
        <pc:spChg chg="mod">
          <ac:chgData name="松浦英宗" userId="9b03fd3a-662f-49ff-9af1-1b93cf7aab22" providerId="ADAL" clId="{56E9DFAE-DDAD-4FCA-8AED-56B2D15DB479}" dt="2026-02-18T07:39:48.455" v="20344"/>
          <ac:spMkLst>
            <pc:docMk/>
            <pc:sldMk cId="2905675458" sldId="6058"/>
            <ac:spMk id="27" creationId="{289983B7-C9D5-0970-7FA0-E3464A8A2A43}"/>
          </ac:spMkLst>
        </pc:spChg>
        <pc:spChg chg="mod">
          <ac:chgData name="松浦英宗" userId="9b03fd3a-662f-49ff-9af1-1b93cf7aab22" providerId="ADAL" clId="{56E9DFAE-DDAD-4FCA-8AED-56B2D15DB479}" dt="2026-02-18T07:39:48.455" v="20344"/>
          <ac:spMkLst>
            <pc:docMk/>
            <pc:sldMk cId="2905675458" sldId="6058"/>
            <ac:spMk id="28" creationId="{F133B6D0-3565-F848-0F39-56414EA5FE8B}"/>
          </ac:spMkLst>
        </pc:spChg>
        <pc:grpChg chg="del">
          <ac:chgData name="松浦英宗" userId="9b03fd3a-662f-49ff-9af1-1b93cf7aab22" providerId="ADAL" clId="{56E9DFAE-DDAD-4FCA-8AED-56B2D15DB479}" dt="2026-02-18T07:37:28.838" v="20249" actId="478"/>
          <ac:grpSpMkLst>
            <pc:docMk/>
            <pc:sldMk cId="2905675458" sldId="6058"/>
            <ac:grpSpMk id="15" creationId="{68C8C455-6DAD-2834-C9F9-ED4FC469E8C7}"/>
          </ac:grpSpMkLst>
        </pc:grpChg>
        <pc:grpChg chg="mod">
          <ac:chgData name="松浦英宗" userId="9b03fd3a-662f-49ff-9af1-1b93cf7aab22" providerId="ADAL" clId="{56E9DFAE-DDAD-4FCA-8AED-56B2D15DB479}" dt="2026-02-18T07:39:48.455" v="20344"/>
          <ac:grpSpMkLst>
            <pc:docMk/>
            <pc:sldMk cId="2905675458" sldId="6058"/>
            <ac:grpSpMk id="17" creationId="{ED694E45-9925-2195-A0AF-8CBE695C7095}"/>
          </ac:grpSpMkLst>
        </pc:grpChg>
      </pc:sldChg>
      <pc:sldChg chg="addSp modSp add del">
        <pc:chgData name="松浦英宗" userId="9b03fd3a-662f-49ff-9af1-1b93cf7aab22" providerId="ADAL" clId="{56E9DFAE-DDAD-4FCA-8AED-56B2D15DB479}" dt="2026-02-18T07:39:54.626" v="20346" actId="47"/>
        <pc:sldMkLst>
          <pc:docMk/>
          <pc:sldMk cId="14052843" sldId="6059"/>
        </pc:sldMkLst>
        <pc:spChg chg="mod">
          <ac:chgData name="松浦英宗" userId="9b03fd3a-662f-49ff-9af1-1b93cf7aab22" providerId="ADAL" clId="{56E9DFAE-DDAD-4FCA-8AED-56B2D15DB479}" dt="2026-02-18T07:39:50.155" v="20345"/>
          <ac:spMkLst>
            <pc:docMk/>
            <pc:sldMk cId="14052843" sldId="6059"/>
            <ac:spMk id="6" creationId="{9062B48A-F55A-C47D-34FD-2AF63ECB8B6A}"/>
          </ac:spMkLst>
        </pc:spChg>
        <pc:spChg chg="mod">
          <ac:chgData name="松浦英宗" userId="9b03fd3a-662f-49ff-9af1-1b93cf7aab22" providerId="ADAL" clId="{56E9DFAE-DDAD-4FCA-8AED-56B2D15DB479}" dt="2026-02-18T07:39:50.155" v="20345"/>
          <ac:spMkLst>
            <pc:docMk/>
            <pc:sldMk cId="14052843" sldId="6059"/>
            <ac:spMk id="7" creationId="{F1B8BA5C-2668-6D2B-83C2-F6B6B9C1874B}"/>
          </ac:spMkLst>
        </pc:spChg>
        <pc:spChg chg="mod">
          <ac:chgData name="松浦英宗" userId="9b03fd3a-662f-49ff-9af1-1b93cf7aab22" providerId="ADAL" clId="{56E9DFAE-DDAD-4FCA-8AED-56B2D15DB479}" dt="2026-02-18T07:39:50.155" v="20345"/>
          <ac:spMkLst>
            <pc:docMk/>
            <pc:sldMk cId="14052843" sldId="6059"/>
            <ac:spMk id="8" creationId="{B8677795-AC9A-7C91-6C2A-8EB196A3FF71}"/>
          </ac:spMkLst>
        </pc:spChg>
        <pc:spChg chg="mod">
          <ac:chgData name="松浦英宗" userId="9b03fd3a-662f-49ff-9af1-1b93cf7aab22" providerId="ADAL" clId="{56E9DFAE-DDAD-4FCA-8AED-56B2D15DB479}" dt="2026-02-18T07:39:50.155" v="20345"/>
          <ac:spMkLst>
            <pc:docMk/>
            <pc:sldMk cId="14052843" sldId="6059"/>
            <ac:spMk id="9" creationId="{E599EF74-96A2-1DBB-6005-53BAF41F20F3}"/>
          </ac:spMkLst>
        </pc:spChg>
        <pc:spChg chg="mod">
          <ac:chgData name="松浦英宗" userId="9b03fd3a-662f-49ff-9af1-1b93cf7aab22" providerId="ADAL" clId="{56E9DFAE-DDAD-4FCA-8AED-56B2D15DB479}" dt="2026-02-18T07:39:50.155" v="20345"/>
          <ac:spMkLst>
            <pc:docMk/>
            <pc:sldMk cId="14052843" sldId="6059"/>
            <ac:spMk id="10" creationId="{A61E72E9-721B-3684-BCD7-C0DFB3F09047}"/>
          </ac:spMkLst>
        </pc:spChg>
        <pc:spChg chg="mod">
          <ac:chgData name="松浦英宗" userId="9b03fd3a-662f-49ff-9af1-1b93cf7aab22" providerId="ADAL" clId="{56E9DFAE-DDAD-4FCA-8AED-56B2D15DB479}" dt="2026-02-18T07:39:50.155" v="20345"/>
          <ac:spMkLst>
            <pc:docMk/>
            <pc:sldMk cId="14052843" sldId="6059"/>
            <ac:spMk id="11" creationId="{2B770054-D3F7-FE26-161E-AE9D8826E872}"/>
          </ac:spMkLst>
        </pc:spChg>
        <pc:spChg chg="mod">
          <ac:chgData name="松浦英宗" userId="9b03fd3a-662f-49ff-9af1-1b93cf7aab22" providerId="ADAL" clId="{56E9DFAE-DDAD-4FCA-8AED-56B2D15DB479}" dt="2026-02-18T07:39:50.155" v="20345"/>
          <ac:spMkLst>
            <pc:docMk/>
            <pc:sldMk cId="14052843" sldId="6059"/>
            <ac:spMk id="12" creationId="{D16AA286-DEE9-6EA1-AFD1-FB5A3702F346}"/>
          </ac:spMkLst>
        </pc:spChg>
        <pc:spChg chg="mod">
          <ac:chgData name="松浦英宗" userId="9b03fd3a-662f-49ff-9af1-1b93cf7aab22" providerId="ADAL" clId="{56E9DFAE-DDAD-4FCA-8AED-56B2D15DB479}" dt="2026-02-18T07:39:50.155" v="20345"/>
          <ac:spMkLst>
            <pc:docMk/>
            <pc:sldMk cId="14052843" sldId="6059"/>
            <ac:spMk id="13" creationId="{8883BCE0-66ED-BFB1-B3BD-87BEE5C4A9C4}"/>
          </ac:spMkLst>
        </pc:spChg>
        <pc:spChg chg="mod">
          <ac:chgData name="松浦英宗" userId="9b03fd3a-662f-49ff-9af1-1b93cf7aab22" providerId="ADAL" clId="{56E9DFAE-DDAD-4FCA-8AED-56B2D15DB479}" dt="2026-02-18T07:39:50.155" v="20345"/>
          <ac:spMkLst>
            <pc:docMk/>
            <pc:sldMk cId="14052843" sldId="6059"/>
            <ac:spMk id="14" creationId="{4E22828C-EE2B-CB2D-6A75-670186AF11BC}"/>
          </ac:spMkLst>
        </pc:spChg>
        <pc:grpChg chg="add mod">
          <ac:chgData name="松浦英宗" userId="9b03fd3a-662f-49ff-9af1-1b93cf7aab22" providerId="ADAL" clId="{56E9DFAE-DDAD-4FCA-8AED-56B2D15DB479}" dt="2026-02-18T07:39:50.155" v="20345"/>
          <ac:grpSpMkLst>
            <pc:docMk/>
            <pc:sldMk cId="14052843" sldId="6059"/>
            <ac:grpSpMk id="2" creationId="{93303466-7867-04CC-D122-EC3934736360}"/>
          </ac:grpSpMkLst>
        </pc:grpChg>
      </pc:sldChg>
      <pc:sldChg chg="add del">
        <pc:chgData name="松浦英宗" userId="9b03fd3a-662f-49ff-9af1-1b93cf7aab22" providerId="ADAL" clId="{56E9DFAE-DDAD-4FCA-8AED-56B2D15DB479}" dt="2026-02-18T07:37:25.931" v="20248" actId="47"/>
        <pc:sldMkLst>
          <pc:docMk/>
          <pc:sldMk cId="927252644" sldId="6059"/>
        </pc:sldMkLst>
      </pc:sldChg>
      <pc:sldChg chg="add del">
        <pc:chgData name="松浦英宗" userId="9b03fd3a-662f-49ff-9af1-1b93cf7aab22" providerId="ADAL" clId="{56E9DFAE-DDAD-4FCA-8AED-56B2D15DB479}" dt="2026-02-18T07:37:25.931" v="20248" actId="47"/>
        <pc:sldMkLst>
          <pc:docMk/>
          <pc:sldMk cId="1791673886" sldId="6060"/>
        </pc:sldMkLst>
      </pc:sldChg>
      <pc:sldChg chg="addSp delSp modSp add del mod">
        <pc:chgData name="松浦英宗" userId="9b03fd3a-662f-49ff-9af1-1b93cf7aab22" providerId="ADAL" clId="{56E9DFAE-DDAD-4FCA-8AED-56B2D15DB479}" dt="2026-02-19T00:12:05.695" v="23772" actId="47"/>
        <pc:sldMkLst>
          <pc:docMk/>
          <pc:sldMk cId="4043021394" sldId="6060"/>
        </pc:sldMkLst>
        <pc:spChg chg="add mod">
          <ac:chgData name="松浦英宗" userId="9b03fd3a-662f-49ff-9af1-1b93cf7aab22" providerId="ADAL" clId="{56E9DFAE-DDAD-4FCA-8AED-56B2D15DB479}" dt="2026-02-18T14:00:59.057" v="22820" actId="1076"/>
          <ac:spMkLst>
            <pc:docMk/>
            <pc:sldMk cId="4043021394" sldId="6060"/>
            <ac:spMk id="2" creationId="{9BFE09E8-98DE-DB1F-260E-65E27F7DD9FF}"/>
          </ac:spMkLst>
        </pc:spChg>
        <pc:spChg chg="add mod">
          <ac:chgData name="松浦英宗" userId="9b03fd3a-662f-49ff-9af1-1b93cf7aab22" providerId="ADAL" clId="{56E9DFAE-DDAD-4FCA-8AED-56B2D15DB479}" dt="2026-02-18T14:00:59.057" v="22820" actId="1076"/>
          <ac:spMkLst>
            <pc:docMk/>
            <pc:sldMk cId="4043021394" sldId="6060"/>
            <ac:spMk id="3" creationId="{ECE86772-4BE1-C714-3DB0-B4770E7CAFF7}"/>
          </ac:spMkLst>
        </pc:spChg>
        <pc:spChg chg="add mod">
          <ac:chgData name="松浦英宗" userId="9b03fd3a-662f-49ff-9af1-1b93cf7aab22" providerId="ADAL" clId="{56E9DFAE-DDAD-4FCA-8AED-56B2D15DB479}" dt="2026-02-18T14:00:59.057" v="22820" actId="1076"/>
          <ac:spMkLst>
            <pc:docMk/>
            <pc:sldMk cId="4043021394" sldId="6060"/>
            <ac:spMk id="4" creationId="{43F1E9E7-F91C-5509-10BC-B06B8364C061}"/>
          </ac:spMkLst>
        </pc:spChg>
        <pc:spChg chg="add del mod">
          <ac:chgData name="松浦英宗" userId="9b03fd3a-662f-49ff-9af1-1b93cf7aab22" providerId="ADAL" clId="{56E9DFAE-DDAD-4FCA-8AED-56B2D15DB479}" dt="2026-02-18T14:00:26.626" v="22817" actId="478"/>
          <ac:spMkLst>
            <pc:docMk/>
            <pc:sldMk cId="4043021394" sldId="6060"/>
            <ac:spMk id="6" creationId="{D5C28CA8-D12A-A1F5-84DB-2E93210F9B14}"/>
          </ac:spMkLst>
        </pc:spChg>
        <pc:spChg chg="add mod">
          <ac:chgData name="松浦英宗" userId="9b03fd3a-662f-49ff-9af1-1b93cf7aab22" providerId="ADAL" clId="{56E9DFAE-DDAD-4FCA-8AED-56B2D15DB479}" dt="2026-02-18T14:00:31.214" v="22818"/>
          <ac:spMkLst>
            <pc:docMk/>
            <pc:sldMk cId="4043021394" sldId="6060"/>
            <ac:spMk id="7" creationId="{D1059CCB-B79F-5496-1CA2-ED5C62EAACD8}"/>
          </ac:spMkLst>
        </pc:spChg>
        <pc:spChg chg="del mod ord">
          <ac:chgData name="松浦英宗" userId="9b03fd3a-662f-49ff-9af1-1b93cf7aab22" providerId="ADAL" clId="{56E9DFAE-DDAD-4FCA-8AED-56B2D15DB479}" dt="2026-02-18T14:00:05.189" v="22812" actId="478"/>
          <ac:spMkLst>
            <pc:docMk/>
            <pc:sldMk cId="4043021394" sldId="6060"/>
            <ac:spMk id="16" creationId="{74235923-A8F4-B4B1-505F-2A45BD4A8405}"/>
          </ac:spMkLst>
        </pc:spChg>
        <pc:picChg chg="add mod modCrop">
          <ac:chgData name="松浦英宗" userId="9b03fd3a-662f-49ff-9af1-1b93cf7aab22" providerId="ADAL" clId="{56E9DFAE-DDAD-4FCA-8AED-56B2D15DB479}" dt="2026-02-18T14:00:52.767" v="22819" actId="1076"/>
          <ac:picMkLst>
            <pc:docMk/>
            <pc:sldMk cId="4043021394" sldId="6060"/>
            <ac:picMk id="5" creationId="{C602BB2E-5F5B-58B2-BCAB-5502BE88020F}"/>
          </ac:picMkLst>
        </pc:picChg>
      </pc:sldChg>
      <pc:sldChg chg="addSp delSp modSp add del mod">
        <pc:chgData name="松浦英宗" userId="9b03fd3a-662f-49ff-9af1-1b93cf7aab22" providerId="ADAL" clId="{56E9DFAE-DDAD-4FCA-8AED-56B2D15DB479}" dt="2026-02-19T00:12:05.695" v="23772" actId="47"/>
        <pc:sldMkLst>
          <pc:docMk/>
          <pc:sldMk cId="571144094" sldId="6061"/>
        </pc:sldMkLst>
        <pc:spChg chg="mod">
          <ac:chgData name="松浦英宗" userId="9b03fd3a-662f-49ff-9af1-1b93cf7aab22" providerId="ADAL" clId="{56E9DFAE-DDAD-4FCA-8AED-56B2D15DB479}" dt="2026-02-18T23:38:17.044" v="23355" actId="165"/>
          <ac:spMkLst>
            <pc:docMk/>
            <pc:sldMk cId="571144094" sldId="6061"/>
            <ac:spMk id="7" creationId="{A5C7F35C-A329-AFFF-7E12-008DF7521D6C}"/>
          </ac:spMkLst>
        </pc:spChg>
        <pc:spChg chg="mod">
          <ac:chgData name="松浦英宗" userId="9b03fd3a-662f-49ff-9af1-1b93cf7aab22" providerId="ADAL" clId="{56E9DFAE-DDAD-4FCA-8AED-56B2D15DB479}" dt="2026-02-18T23:38:17.044" v="23355" actId="165"/>
          <ac:spMkLst>
            <pc:docMk/>
            <pc:sldMk cId="571144094" sldId="6061"/>
            <ac:spMk id="8" creationId="{994EB440-56D2-0D2E-1601-86A931322172}"/>
          </ac:spMkLst>
        </pc:spChg>
        <pc:spChg chg="mod">
          <ac:chgData name="松浦英宗" userId="9b03fd3a-662f-49ff-9af1-1b93cf7aab22" providerId="ADAL" clId="{56E9DFAE-DDAD-4FCA-8AED-56B2D15DB479}" dt="2026-02-18T23:38:17.044" v="23355" actId="165"/>
          <ac:spMkLst>
            <pc:docMk/>
            <pc:sldMk cId="571144094" sldId="6061"/>
            <ac:spMk id="9" creationId="{6675EC6A-EAB0-E346-F9D7-45AAB1266365}"/>
          </ac:spMkLst>
        </pc:spChg>
        <pc:spChg chg="mod topLvl">
          <ac:chgData name="松浦英宗" userId="9b03fd3a-662f-49ff-9af1-1b93cf7aab22" providerId="ADAL" clId="{56E9DFAE-DDAD-4FCA-8AED-56B2D15DB479}" dt="2026-02-18T23:42:15.653" v="23501" actId="164"/>
          <ac:spMkLst>
            <pc:docMk/>
            <pc:sldMk cId="571144094" sldId="6061"/>
            <ac:spMk id="10" creationId="{4ADF35AE-6031-DABA-67BE-48BC118DCA0E}"/>
          </ac:spMkLst>
        </pc:spChg>
        <pc:spChg chg="mod">
          <ac:chgData name="松浦英宗" userId="9b03fd3a-662f-49ff-9af1-1b93cf7aab22" providerId="ADAL" clId="{56E9DFAE-DDAD-4FCA-8AED-56B2D15DB479}" dt="2026-02-18T23:40:37.994" v="23432" actId="14100"/>
          <ac:spMkLst>
            <pc:docMk/>
            <pc:sldMk cId="571144094" sldId="6061"/>
            <ac:spMk id="11" creationId="{25A5AFC6-8E7C-02E5-AC71-B2E8EECEF0EE}"/>
          </ac:spMkLst>
        </pc:spChg>
        <pc:spChg chg="mod topLvl">
          <ac:chgData name="松浦英宗" userId="9b03fd3a-662f-49ff-9af1-1b93cf7aab22" providerId="ADAL" clId="{56E9DFAE-DDAD-4FCA-8AED-56B2D15DB479}" dt="2026-02-18T23:42:31.480" v="23524" actId="1035"/>
          <ac:spMkLst>
            <pc:docMk/>
            <pc:sldMk cId="571144094" sldId="6061"/>
            <ac:spMk id="12" creationId="{91EFB8B5-CD8D-1BE6-4E7B-4B1AD10B46F1}"/>
          </ac:spMkLst>
        </pc:spChg>
        <pc:spChg chg="mod topLvl">
          <ac:chgData name="松浦英宗" userId="9b03fd3a-662f-49ff-9af1-1b93cf7aab22" providerId="ADAL" clId="{56E9DFAE-DDAD-4FCA-8AED-56B2D15DB479}" dt="2026-02-18T23:42:15.653" v="23501" actId="164"/>
          <ac:spMkLst>
            <pc:docMk/>
            <pc:sldMk cId="571144094" sldId="6061"/>
            <ac:spMk id="13" creationId="{05C4778F-CD00-B8E8-593D-AF6DD16789E4}"/>
          </ac:spMkLst>
        </pc:spChg>
        <pc:spChg chg="mod topLvl">
          <ac:chgData name="松浦英宗" userId="9b03fd3a-662f-49ff-9af1-1b93cf7aab22" providerId="ADAL" clId="{56E9DFAE-DDAD-4FCA-8AED-56B2D15DB479}" dt="2026-02-18T23:40:37.994" v="23432" actId="14100"/>
          <ac:spMkLst>
            <pc:docMk/>
            <pc:sldMk cId="571144094" sldId="6061"/>
            <ac:spMk id="14" creationId="{260960DD-33F9-F797-084A-3A2FF1EDE297}"/>
          </ac:spMkLst>
        </pc:spChg>
        <pc:spChg chg="mod topLvl">
          <ac:chgData name="松浦英宗" userId="9b03fd3a-662f-49ff-9af1-1b93cf7aab22" providerId="ADAL" clId="{56E9DFAE-DDAD-4FCA-8AED-56B2D15DB479}" dt="2026-02-18T23:42:31.480" v="23524" actId="1035"/>
          <ac:spMkLst>
            <pc:docMk/>
            <pc:sldMk cId="571144094" sldId="6061"/>
            <ac:spMk id="15" creationId="{21410229-3239-4FBE-9322-7601D1548694}"/>
          </ac:spMkLst>
        </pc:spChg>
        <pc:spChg chg="mod">
          <ac:chgData name="松浦英宗" userId="9b03fd3a-662f-49ff-9af1-1b93cf7aab22" providerId="ADAL" clId="{56E9DFAE-DDAD-4FCA-8AED-56B2D15DB479}" dt="2026-02-18T23:40:37.994" v="23432" actId="14100"/>
          <ac:spMkLst>
            <pc:docMk/>
            <pc:sldMk cId="571144094" sldId="6061"/>
            <ac:spMk id="17" creationId="{8AE0C6DF-4349-6325-C8E1-0DA92A8100F5}"/>
          </ac:spMkLst>
        </pc:spChg>
        <pc:spChg chg="mod topLvl">
          <ac:chgData name="松浦英宗" userId="9b03fd3a-662f-49ff-9af1-1b93cf7aab22" providerId="ADAL" clId="{56E9DFAE-DDAD-4FCA-8AED-56B2D15DB479}" dt="2026-02-18T23:42:15.653" v="23501" actId="164"/>
          <ac:spMkLst>
            <pc:docMk/>
            <pc:sldMk cId="571144094" sldId="6061"/>
            <ac:spMk id="18" creationId="{DC031BB8-564A-2E30-EE34-8F50B6CA9219}"/>
          </ac:spMkLst>
        </pc:spChg>
        <pc:spChg chg="mod topLvl">
          <ac:chgData name="松浦英宗" userId="9b03fd3a-662f-49ff-9af1-1b93cf7aab22" providerId="ADAL" clId="{56E9DFAE-DDAD-4FCA-8AED-56B2D15DB479}" dt="2026-02-18T23:42:31.480" v="23524" actId="1035"/>
          <ac:spMkLst>
            <pc:docMk/>
            <pc:sldMk cId="571144094" sldId="6061"/>
            <ac:spMk id="19" creationId="{A87B1071-527E-B466-8006-0DB883BCB3D8}"/>
          </ac:spMkLst>
        </pc:spChg>
        <pc:spChg chg="mod topLvl">
          <ac:chgData name="松浦英宗" userId="9b03fd3a-662f-49ff-9af1-1b93cf7aab22" providerId="ADAL" clId="{56E9DFAE-DDAD-4FCA-8AED-56B2D15DB479}" dt="2026-02-18T23:40:37.994" v="23432" actId="14100"/>
          <ac:spMkLst>
            <pc:docMk/>
            <pc:sldMk cId="571144094" sldId="6061"/>
            <ac:spMk id="24" creationId="{00F40F84-3A42-49DC-FCC4-023CC25F519F}"/>
          </ac:spMkLst>
        </pc:spChg>
        <pc:spChg chg="mod topLvl">
          <ac:chgData name="松浦英宗" userId="9b03fd3a-662f-49ff-9af1-1b93cf7aab22" providerId="ADAL" clId="{56E9DFAE-DDAD-4FCA-8AED-56B2D15DB479}" dt="2026-02-18T23:42:15.653" v="23501" actId="164"/>
          <ac:spMkLst>
            <pc:docMk/>
            <pc:sldMk cId="571144094" sldId="6061"/>
            <ac:spMk id="25" creationId="{D4E2BB2D-8DF1-1AA5-CCA9-D3D6BFE0218E}"/>
          </ac:spMkLst>
        </pc:spChg>
        <pc:spChg chg="mod topLvl">
          <ac:chgData name="松浦英宗" userId="9b03fd3a-662f-49ff-9af1-1b93cf7aab22" providerId="ADAL" clId="{56E9DFAE-DDAD-4FCA-8AED-56B2D15DB479}" dt="2026-02-18T23:42:31.480" v="23524" actId="1035"/>
          <ac:spMkLst>
            <pc:docMk/>
            <pc:sldMk cId="571144094" sldId="6061"/>
            <ac:spMk id="26" creationId="{C3128871-C9F9-1BAB-F0ED-35FB03F67833}"/>
          </ac:spMkLst>
        </pc:spChg>
        <pc:spChg chg="add mod">
          <ac:chgData name="松浦英宗" userId="9b03fd3a-662f-49ff-9af1-1b93cf7aab22" providerId="ADAL" clId="{56E9DFAE-DDAD-4FCA-8AED-56B2D15DB479}" dt="2026-02-18T23:42:15.653" v="23501" actId="164"/>
          <ac:spMkLst>
            <pc:docMk/>
            <pc:sldMk cId="571144094" sldId="6061"/>
            <ac:spMk id="27" creationId="{AEF3A1EC-8881-91F6-31D4-7F53C0BA128A}"/>
          </ac:spMkLst>
        </pc:spChg>
        <pc:spChg chg="add mod">
          <ac:chgData name="松浦英宗" userId="9b03fd3a-662f-49ff-9af1-1b93cf7aab22" providerId="ADAL" clId="{56E9DFAE-DDAD-4FCA-8AED-56B2D15DB479}" dt="2026-02-18T23:42:15.653" v="23501" actId="164"/>
          <ac:spMkLst>
            <pc:docMk/>
            <pc:sldMk cId="571144094" sldId="6061"/>
            <ac:spMk id="28" creationId="{1B0432DE-BFFF-DED7-B40B-EB37F06DF3FA}"/>
          </ac:spMkLst>
        </pc:spChg>
        <pc:spChg chg="add mod">
          <ac:chgData name="松浦英宗" userId="9b03fd3a-662f-49ff-9af1-1b93cf7aab22" providerId="ADAL" clId="{56E9DFAE-DDAD-4FCA-8AED-56B2D15DB479}" dt="2026-02-18T23:42:15.653" v="23501" actId="164"/>
          <ac:spMkLst>
            <pc:docMk/>
            <pc:sldMk cId="571144094" sldId="6061"/>
            <ac:spMk id="29" creationId="{C77CD16D-90EB-B11A-8814-BC3F39143C7A}"/>
          </ac:spMkLst>
        </pc:spChg>
        <pc:spChg chg="add mod">
          <ac:chgData name="松浦英宗" userId="9b03fd3a-662f-49ff-9af1-1b93cf7aab22" providerId="ADAL" clId="{56E9DFAE-DDAD-4FCA-8AED-56B2D15DB479}" dt="2026-02-18T23:42:15.653" v="23501" actId="164"/>
          <ac:spMkLst>
            <pc:docMk/>
            <pc:sldMk cId="571144094" sldId="6061"/>
            <ac:spMk id="30" creationId="{CC1CCF90-12AC-4FF8-B2DF-7936906492D3}"/>
          </ac:spMkLst>
        </pc:spChg>
        <pc:spChg chg="add del mod">
          <ac:chgData name="松浦英宗" userId="9b03fd3a-662f-49ff-9af1-1b93cf7aab22" providerId="ADAL" clId="{56E9DFAE-DDAD-4FCA-8AED-56B2D15DB479}" dt="2026-02-18T23:44:08.347" v="23600" actId="478"/>
          <ac:spMkLst>
            <pc:docMk/>
            <pc:sldMk cId="571144094" sldId="6061"/>
            <ac:spMk id="32" creationId="{CDF1E926-A21A-3721-3AB1-9E36D69DAFC9}"/>
          </ac:spMkLst>
        </pc:spChg>
        <pc:spChg chg="add mod">
          <ac:chgData name="松浦英宗" userId="9b03fd3a-662f-49ff-9af1-1b93cf7aab22" providerId="ADAL" clId="{56E9DFAE-DDAD-4FCA-8AED-56B2D15DB479}" dt="2026-02-18T23:44:08.699" v="23601"/>
          <ac:spMkLst>
            <pc:docMk/>
            <pc:sldMk cId="571144094" sldId="6061"/>
            <ac:spMk id="33" creationId="{EB320F1F-168F-98D8-EAD4-9033417CEBE1}"/>
          </ac:spMkLst>
        </pc:spChg>
        <pc:grpChg chg="mod">
          <ac:chgData name="松浦英宗" userId="9b03fd3a-662f-49ff-9af1-1b93cf7aab22" providerId="ADAL" clId="{56E9DFAE-DDAD-4FCA-8AED-56B2D15DB479}" dt="2026-02-18T23:38:45.582" v="23358" actId="1076"/>
          <ac:grpSpMkLst>
            <pc:docMk/>
            <pc:sldMk cId="571144094" sldId="6061"/>
            <ac:grpSpMk id="3" creationId="{4C035546-BF5A-3C03-5536-EB99EB58EF0C}"/>
          </ac:grpSpMkLst>
        </pc:grpChg>
        <pc:grpChg chg="mod">
          <ac:chgData name="松浦英宗" userId="9b03fd3a-662f-49ff-9af1-1b93cf7aab22" providerId="ADAL" clId="{56E9DFAE-DDAD-4FCA-8AED-56B2D15DB479}" dt="2026-02-18T23:38:45.582" v="23358" actId="1076"/>
          <ac:grpSpMkLst>
            <pc:docMk/>
            <pc:sldMk cId="571144094" sldId="6061"/>
            <ac:grpSpMk id="4" creationId="{EDC65737-1A7D-02A7-EFEB-04B2303C8F25}"/>
          </ac:grpSpMkLst>
        </pc:grpChg>
        <pc:grpChg chg="mod">
          <ac:chgData name="松浦英宗" userId="9b03fd3a-662f-49ff-9af1-1b93cf7aab22" providerId="ADAL" clId="{56E9DFAE-DDAD-4FCA-8AED-56B2D15DB479}" dt="2026-02-18T23:38:45.582" v="23358" actId="1076"/>
          <ac:grpSpMkLst>
            <pc:docMk/>
            <pc:sldMk cId="571144094" sldId="6061"/>
            <ac:grpSpMk id="5" creationId="{93C74E63-5BB5-7318-A603-7D3EE378ACFA}"/>
          </ac:grpSpMkLst>
        </pc:grpChg>
        <pc:grpChg chg="del">
          <ac:chgData name="松浦英宗" userId="9b03fd3a-662f-49ff-9af1-1b93cf7aab22" providerId="ADAL" clId="{56E9DFAE-DDAD-4FCA-8AED-56B2D15DB479}" dt="2026-02-18T23:38:19.528" v="23356" actId="478"/>
          <ac:grpSpMkLst>
            <pc:docMk/>
            <pc:sldMk cId="571144094" sldId="6061"/>
            <ac:grpSpMk id="6" creationId="{89CC05FF-141F-0BD4-B7C0-0D4BED1D4E16}"/>
          </ac:grpSpMkLst>
        </pc:grpChg>
        <pc:grpChg chg="add mod">
          <ac:chgData name="松浦英宗" userId="9b03fd3a-662f-49ff-9af1-1b93cf7aab22" providerId="ADAL" clId="{56E9DFAE-DDAD-4FCA-8AED-56B2D15DB479}" dt="2026-02-18T23:38:57.733" v="23359" actId="571"/>
          <ac:grpSpMkLst>
            <pc:docMk/>
            <pc:sldMk cId="571144094" sldId="6061"/>
            <ac:grpSpMk id="23" creationId="{8011F4F4-5788-34F6-103A-61535570093F}"/>
          </ac:grpSpMkLst>
        </pc:grpChg>
        <pc:grpChg chg="mod">
          <ac:chgData name="松浦英宗" userId="9b03fd3a-662f-49ff-9af1-1b93cf7aab22" providerId="ADAL" clId="{56E9DFAE-DDAD-4FCA-8AED-56B2D15DB479}" dt="2026-02-18T23:42:35.463" v="23536" actId="1036"/>
          <ac:grpSpMkLst>
            <pc:docMk/>
            <pc:sldMk cId="571144094" sldId="6061"/>
            <ac:grpSpMk id="31" creationId="{CF1A5EDE-D2F6-2808-EE72-ED5CE8715558}"/>
          </ac:grpSpMkLst>
        </pc:grpChg>
        <pc:picChg chg="mod">
          <ac:chgData name="松浦英宗" userId="9b03fd3a-662f-49ff-9af1-1b93cf7aab22" providerId="ADAL" clId="{56E9DFAE-DDAD-4FCA-8AED-56B2D15DB479}" dt="2026-02-18T23:38:45.582" v="23358" actId="1076"/>
          <ac:picMkLst>
            <pc:docMk/>
            <pc:sldMk cId="571144094" sldId="6061"/>
            <ac:picMk id="20" creationId="{506C4BAD-29B9-714E-59EF-2D8E21073E26}"/>
          </ac:picMkLst>
        </pc:picChg>
        <pc:picChg chg="mod">
          <ac:chgData name="松浦英宗" userId="9b03fd3a-662f-49ff-9af1-1b93cf7aab22" providerId="ADAL" clId="{56E9DFAE-DDAD-4FCA-8AED-56B2D15DB479}" dt="2026-02-18T23:38:45.582" v="23358" actId="1076"/>
          <ac:picMkLst>
            <pc:docMk/>
            <pc:sldMk cId="571144094" sldId="6061"/>
            <ac:picMk id="21" creationId="{692001FC-A666-5E77-68E6-9FF73AD77EA1}"/>
          </ac:picMkLst>
        </pc:picChg>
        <pc:picChg chg="mod">
          <ac:chgData name="松浦英宗" userId="9b03fd3a-662f-49ff-9af1-1b93cf7aab22" providerId="ADAL" clId="{56E9DFAE-DDAD-4FCA-8AED-56B2D15DB479}" dt="2026-02-18T23:38:45.582" v="23358" actId="1076"/>
          <ac:picMkLst>
            <pc:docMk/>
            <pc:sldMk cId="571144094" sldId="6061"/>
            <ac:picMk id="22" creationId="{BB579766-1C39-55F7-9245-08D78438FCCD}"/>
          </ac:picMkLst>
        </pc:picChg>
      </pc:sldChg>
      <pc:sldChg chg="add del">
        <pc:chgData name="松浦英宗" userId="9b03fd3a-662f-49ff-9af1-1b93cf7aab22" providerId="ADAL" clId="{56E9DFAE-DDAD-4FCA-8AED-56B2D15DB479}" dt="2026-02-18T14:16:01.907" v="23353" actId="47"/>
        <pc:sldMkLst>
          <pc:docMk/>
          <pc:sldMk cId="3460910191" sldId="6062"/>
        </pc:sldMkLst>
      </pc:sldChg>
      <pc:sldChg chg="add del">
        <pc:chgData name="松浦英宗" userId="9b03fd3a-662f-49ff-9af1-1b93cf7aab22" providerId="ADAL" clId="{56E9DFAE-DDAD-4FCA-8AED-56B2D15DB479}" dt="2026-02-18T23:53:47.850" v="23770" actId="47"/>
        <pc:sldMkLst>
          <pc:docMk/>
          <pc:sldMk cId="741615016" sldId="6063"/>
        </pc:sldMkLst>
      </pc:sldChg>
      <pc:sldChg chg="add del">
        <pc:chgData name="松浦英宗" userId="9b03fd3a-662f-49ff-9af1-1b93cf7aab22" providerId="ADAL" clId="{56E9DFAE-DDAD-4FCA-8AED-56B2D15DB479}" dt="2026-02-19T00:02:05.212" v="23771" actId="47"/>
        <pc:sldMkLst>
          <pc:docMk/>
          <pc:sldMk cId="3803861667" sldId="6064"/>
        </pc:sldMkLst>
      </pc:sldChg>
      <pc:sldChg chg="add del">
        <pc:chgData name="松浦英宗" userId="9b03fd3a-662f-49ff-9af1-1b93cf7aab22" providerId="ADAL" clId="{56E9DFAE-DDAD-4FCA-8AED-56B2D15DB479}" dt="2026-02-18T14:14:47.603" v="23314" actId="47"/>
        <pc:sldMkLst>
          <pc:docMk/>
          <pc:sldMk cId="1010479800" sldId="6065"/>
        </pc:sldMkLst>
      </pc:sldChg>
      <pc:sldChg chg="add del">
        <pc:chgData name="松浦英宗" userId="9b03fd3a-662f-49ff-9af1-1b93cf7aab22" providerId="ADAL" clId="{56E9DFAE-DDAD-4FCA-8AED-56B2D15DB479}" dt="2026-02-18T14:08:15.668" v="23190" actId="47"/>
        <pc:sldMkLst>
          <pc:docMk/>
          <pc:sldMk cId="1780186446" sldId="6066"/>
        </pc:sldMkLst>
      </pc:sldChg>
      <pc:sldChg chg="add del">
        <pc:chgData name="松浦英宗" userId="9b03fd3a-662f-49ff-9af1-1b93cf7aab22" providerId="ADAL" clId="{56E9DFAE-DDAD-4FCA-8AED-56B2D15DB479}" dt="2026-02-18T23:47:53.756" v="23679" actId="47"/>
        <pc:sldMkLst>
          <pc:docMk/>
          <pc:sldMk cId="607943875" sldId="6067"/>
        </pc:sldMkLst>
      </pc:sldChg>
      <pc:sldChg chg="add del">
        <pc:chgData name="松浦英宗" userId="9b03fd3a-662f-49ff-9af1-1b93cf7aab22" providerId="ADAL" clId="{56E9DFAE-DDAD-4FCA-8AED-56B2D15DB479}" dt="2026-02-18T13:54:28.062" v="22773" actId="47"/>
        <pc:sldMkLst>
          <pc:docMk/>
          <pc:sldMk cId="3610034014" sldId="6068"/>
        </pc:sldMkLst>
      </pc:sldChg>
      <pc:sldChg chg="add del">
        <pc:chgData name="松浦英宗" userId="9b03fd3a-662f-49ff-9af1-1b93cf7aab22" providerId="ADAL" clId="{56E9DFAE-DDAD-4FCA-8AED-56B2D15DB479}" dt="2026-02-18T13:31:42.115" v="22495" actId="47"/>
        <pc:sldMkLst>
          <pc:docMk/>
          <pc:sldMk cId="4119053550" sldId="6069"/>
        </pc:sldMkLst>
      </pc:sldChg>
      <pc:sldChg chg="add del">
        <pc:chgData name="松浦英宗" userId="9b03fd3a-662f-49ff-9af1-1b93cf7aab22" providerId="ADAL" clId="{56E9DFAE-DDAD-4FCA-8AED-56B2D15DB479}" dt="2026-02-18T13:27:19.730" v="22461" actId="47"/>
        <pc:sldMkLst>
          <pc:docMk/>
          <pc:sldMk cId="1464874966" sldId="6070"/>
        </pc:sldMkLst>
      </pc:sldChg>
      <pc:sldChg chg="add del">
        <pc:chgData name="松浦英宗" userId="9b03fd3a-662f-49ff-9af1-1b93cf7aab22" providerId="ADAL" clId="{56E9DFAE-DDAD-4FCA-8AED-56B2D15DB479}" dt="2026-02-18T09:48:21.506" v="22080" actId="47"/>
        <pc:sldMkLst>
          <pc:docMk/>
          <pc:sldMk cId="916027960" sldId="6071"/>
        </pc:sldMkLst>
      </pc:sldChg>
      <pc:sldChg chg="add del">
        <pc:chgData name="松浦英宗" userId="9b03fd3a-662f-49ff-9af1-1b93cf7aab22" providerId="ADAL" clId="{56E9DFAE-DDAD-4FCA-8AED-56B2D15DB479}" dt="2026-02-18T09:48:21.506" v="22080" actId="47"/>
        <pc:sldMkLst>
          <pc:docMk/>
          <pc:sldMk cId="234855790" sldId="6072"/>
        </pc:sldMkLst>
      </pc:sldChg>
      <pc:sldChg chg="add del">
        <pc:chgData name="松浦英宗" userId="9b03fd3a-662f-49ff-9af1-1b93cf7aab22" providerId="ADAL" clId="{56E9DFAE-DDAD-4FCA-8AED-56B2D15DB479}" dt="2026-02-18T09:48:21.506" v="22080" actId="47"/>
        <pc:sldMkLst>
          <pc:docMk/>
          <pc:sldMk cId="603943551" sldId="6073"/>
        </pc:sldMkLst>
      </pc:sldChg>
      <pc:sldChg chg="add del">
        <pc:chgData name="松浦英宗" userId="9b03fd3a-662f-49ff-9af1-1b93cf7aab22" providerId="ADAL" clId="{56E9DFAE-DDAD-4FCA-8AED-56B2D15DB479}" dt="2026-02-18T09:39:13.534" v="21924" actId="47"/>
        <pc:sldMkLst>
          <pc:docMk/>
          <pc:sldMk cId="619272024" sldId="6074"/>
        </pc:sldMkLst>
      </pc:sldChg>
      <pc:sldChg chg="add del">
        <pc:chgData name="松浦英宗" userId="9b03fd3a-662f-49ff-9af1-1b93cf7aab22" providerId="ADAL" clId="{56E9DFAE-DDAD-4FCA-8AED-56B2D15DB479}" dt="2026-02-18T09:39:13.534" v="21924" actId="47"/>
        <pc:sldMkLst>
          <pc:docMk/>
          <pc:sldMk cId="785612988" sldId="6075"/>
        </pc:sldMkLst>
      </pc:sldChg>
      <pc:sldChg chg="add del">
        <pc:chgData name="松浦英宗" userId="9b03fd3a-662f-49ff-9af1-1b93cf7aab22" providerId="ADAL" clId="{56E9DFAE-DDAD-4FCA-8AED-56B2D15DB479}" dt="2026-02-18T09:39:13.534" v="21924" actId="47"/>
        <pc:sldMkLst>
          <pc:docMk/>
          <pc:sldMk cId="1968835711" sldId="6076"/>
        </pc:sldMkLst>
      </pc:sldChg>
      <pc:sldChg chg="add del">
        <pc:chgData name="松浦英宗" userId="9b03fd3a-662f-49ff-9af1-1b93cf7aab22" providerId="ADAL" clId="{56E9DFAE-DDAD-4FCA-8AED-56B2D15DB479}" dt="2026-02-18T09:39:13.534" v="21924" actId="47"/>
        <pc:sldMkLst>
          <pc:docMk/>
          <pc:sldMk cId="3056868670" sldId="6077"/>
        </pc:sldMkLst>
      </pc:sldChg>
      <pc:sldChg chg="add del">
        <pc:chgData name="松浦英宗" userId="9b03fd3a-662f-49ff-9af1-1b93cf7aab22" providerId="ADAL" clId="{56E9DFAE-DDAD-4FCA-8AED-56B2D15DB479}" dt="2026-02-18T09:22:27.414" v="21650" actId="47"/>
        <pc:sldMkLst>
          <pc:docMk/>
          <pc:sldMk cId="3507666456" sldId="6078"/>
        </pc:sldMkLst>
      </pc:sldChg>
      <pc:sldChg chg="add del">
        <pc:chgData name="松浦英宗" userId="9b03fd3a-662f-49ff-9af1-1b93cf7aab22" providerId="ADAL" clId="{56E9DFAE-DDAD-4FCA-8AED-56B2D15DB479}" dt="2026-02-18T09:10:45.632" v="21537" actId="47"/>
        <pc:sldMkLst>
          <pc:docMk/>
          <pc:sldMk cId="445885932" sldId="6079"/>
        </pc:sldMkLst>
      </pc:sldChg>
      <pc:sldChg chg="add del">
        <pc:chgData name="松浦英宗" userId="9b03fd3a-662f-49ff-9af1-1b93cf7aab22" providerId="ADAL" clId="{56E9DFAE-DDAD-4FCA-8AED-56B2D15DB479}" dt="2026-02-18T09:10:45.632" v="21537" actId="47"/>
        <pc:sldMkLst>
          <pc:docMk/>
          <pc:sldMk cId="3930824698" sldId="6080"/>
        </pc:sldMkLst>
      </pc:sldChg>
      <pc:sldChg chg="add del">
        <pc:chgData name="松浦英宗" userId="9b03fd3a-662f-49ff-9af1-1b93cf7aab22" providerId="ADAL" clId="{56E9DFAE-DDAD-4FCA-8AED-56B2D15DB479}" dt="2026-02-18T09:10:45.632" v="21537" actId="47"/>
        <pc:sldMkLst>
          <pc:docMk/>
          <pc:sldMk cId="2243482187" sldId="6081"/>
        </pc:sldMkLst>
      </pc:sldChg>
      <pc:sldChg chg="add del">
        <pc:chgData name="松浦英宗" userId="9b03fd3a-662f-49ff-9af1-1b93cf7aab22" providerId="ADAL" clId="{56E9DFAE-DDAD-4FCA-8AED-56B2D15DB479}" dt="2026-02-18T09:10:45.632" v="21537" actId="47"/>
        <pc:sldMkLst>
          <pc:docMk/>
          <pc:sldMk cId="3883602602" sldId="6082"/>
        </pc:sldMkLst>
      </pc:sldChg>
      <pc:sldChg chg="add del">
        <pc:chgData name="松浦英宗" userId="9b03fd3a-662f-49ff-9af1-1b93cf7aab22" providerId="ADAL" clId="{56E9DFAE-DDAD-4FCA-8AED-56B2D15DB479}" dt="2026-02-18T09:10:45.632" v="21537" actId="47"/>
        <pc:sldMkLst>
          <pc:docMk/>
          <pc:sldMk cId="3349802797" sldId="6083"/>
        </pc:sldMkLst>
      </pc:sldChg>
      <pc:sldChg chg="add del">
        <pc:chgData name="松浦英宗" userId="9b03fd3a-662f-49ff-9af1-1b93cf7aab22" providerId="ADAL" clId="{56E9DFAE-DDAD-4FCA-8AED-56B2D15DB479}" dt="2026-02-18T09:10:45.632" v="21537" actId="47"/>
        <pc:sldMkLst>
          <pc:docMk/>
          <pc:sldMk cId="2891129126" sldId="6084"/>
        </pc:sldMkLst>
      </pc:sldChg>
      <pc:sldChg chg="add del">
        <pc:chgData name="松浦英宗" userId="9b03fd3a-662f-49ff-9af1-1b93cf7aab22" providerId="ADAL" clId="{56E9DFAE-DDAD-4FCA-8AED-56B2D15DB479}" dt="2026-02-18T08:59:28.898" v="21524" actId="47"/>
        <pc:sldMkLst>
          <pc:docMk/>
          <pc:sldMk cId="3393538821" sldId="6085"/>
        </pc:sldMkLst>
      </pc:sldChg>
      <pc:sldChg chg="add del">
        <pc:chgData name="松浦英宗" userId="9b03fd3a-662f-49ff-9af1-1b93cf7aab22" providerId="ADAL" clId="{56E9DFAE-DDAD-4FCA-8AED-56B2D15DB479}" dt="2026-02-18T08:59:28.898" v="21524" actId="47"/>
        <pc:sldMkLst>
          <pc:docMk/>
          <pc:sldMk cId="3983755484" sldId="6086"/>
        </pc:sldMkLst>
      </pc:sldChg>
      <pc:sldChg chg="add del">
        <pc:chgData name="松浦英宗" userId="9b03fd3a-662f-49ff-9af1-1b93cf7aab22" providerId="ADAL" clId="{56E9DFAE-DDAD-4FCA-8AED-56B2D15DB479}" dt="2026-02-18T08:59:28.898" v="21524" actId="47"/>
        <pc:sldMkLst>
          <pc:docMk/>
          <pc:sldMk cId="3034636317" sldId="6087"/>
        </pc:sldMkLst>
      </pc:sldChg>
      <pc:sldChg chg="add del">
        <pc:chgData name="松浦英宗" userId="9b03fd3a-662f-49ff-9af1-1b93cf7aab22" providerId="ADAL" clId="{56E9DFAE-DDAD-4FCA-8AED-56B2D15DB479}" dt="2026-02-18T08:59:28.898" v="21524" actId="47"/>
        <pc:sldMkLst>
          <pc:docMk/>
          <pc:sldMk cId="2085903234" sldId="6088"/>
        </pc:sldMkLst>
      </pc:sldChg>
      <pc:sldChg chg="add del">
        <pc:chgData name="松浦英宗" userId="9b03fd3a-662f-49ff-9af1-1b93cf7aab22" providerId="ADAL" clId="{56E9DFAE-DDAD-4FCA-8AED-56B2D15DB479}" dt="2026-02-18T08:59:28.898" v="21524" actId="47"/>
        <pc:sldMkLst>
          <pc:docMk/>
          <pc:sldMk cId="2967985191" sldId="6089"/>
        </pc:sldMkLst>
      </pc:sldChg>
      <pc:sldChg chg="add del">
        <pc:chgData name="松浦英宗" userId="9b03fd3a-662f-49ff-9af1-1b93cf7aab22" providerId="ADAL" clId="{56E9DFAE-DDAD-4FCA-8AED-56B2D15DB479}" dt="2026-02-18T08:59:28.898" v="21524" actId="47"/>
        <pc:sldMkLst>
          <pc:docMk/>
          <pc:sldMk cId="1252882910" sldId="6090"/>
        </pc:sldMkLst>
      </pc:sldChg>
      <pc:sldChg chg="add del">
        <pc:chgData name="松浦英宗" userId="9b03fd3a-662f-49ff-9af1-1b93cf7aab22" providerId="ADAL" clId="{56E9DFAE-DDAD-4FCA-8AED-56B2D15DB479}" dt="2026-02-18T08:59:28.898" v="21524" actId="47"/>
        <pc:sldMkLst>
          <pc:docMk/>
          <pc:sldMk cId="1811726648" sldId="6091"/>
        </pc:sldMkLst>
      </pc:sldChg>
      <pc:sldChg chg="add del">
        <pc:chgData name="松浦英宗" userId="9b03fd3a-662f-49ff-9af1-1b93cf7aab22" providerId="ADAL" clId="{56E9DFAE-DDAD-4FCA-8AED-56B2D15DB479}" dt="2026-02-18T08:59:28.898" v="21524" actId="47"/>
        <pc:sldMkLst>
          <pc:docMk/>
          <pc:sldMk cId="4008299545" sldId="6092"/>
        </pc:sldMkLst>
      </pc:sldChg>
      <pc:sldChg chg="add del">
        <pc:chgData name="松浦英宗" userId="9b03fd3a-662f-49ff-9af1-1b93cf7aab22" providerId="ADAL" clId="{56E9DFAE-DDAD-4FCA-8AED-56B2D15DB479}" dt="2026-02-18T08:59:28.898" v="21524" actId="47"/>
        <pc:sldMkLst>
          <pc:docMk/>
          <pc:sldMk cId="1973167253" sldId="6093"/>
        </pc:sldMkLst>
      </pc:sldChg>
      <pc:sldChg chg="add del">
        <pc:chgData name="松浦英宗" userId="9b03fd3a-662f-49ff-9af1-1b93cf7aab22" providerId="ADAL" clId="{56E9DFAE-DDAD-4FCA-8AED-56B2D15DB479}" dt="2026-02-18T08:59:28.898" v="21524" actId="47"/>
        <pc:sldMkLst>
          <pc:docMk/>
          <pc:sldMk cId="1578347962" sldId="6094"/>
        </pc:sldMkLst>
      </pc:sldChg>
      <pc:sldChg chg="add del">
        <pc:chgData name="松浦英宗" userId="9b03fd3a-662f-49ff-9af1-1b93cf7aab22" providerId="ADAL" clId="{56E9DFAE-DDAD-4FCA-8AED-56B2D15DB479}" dt="2026-02-18T08:59:28.898" v="21524" actId="47"/>
        <pc:sldMkLst>
          <pc:docMk/>
          <pc:sldMk cId="1301793309" sldId="6095"/>
        </pc:sldMkLst>
      </pc:sldChg>
      <pc:sldChg chg="add del">
        <pc:chgData name="松浦英宗" userId="9b03fd3a-662f-49ff-9af1-1b93cf7aab22" providerId="ADAL" clId="{56E9DFAE-DDAD-4FCA-8AED-56B2D15DB479}" dt="2026-02-18T08:59:28.898" v="21524" actId="47"/>
        <pc:sldMkLst>
          <pc:docMk/>
          <pc:sldMk cId="3062684435" sldId="6096"/>
        </pc:sldMkLst>
      </pc:sldChg>
      <pc:sldChg chg="add del">
        <pc:chgData name="松浦英宗" userId="9b03fd3a-662f-49ff-9af1-1b93cf7aab22" providerId="ADAL" clId="{56E9DFAE-DDAD-4FCA-8AED-56B2D15DB479}" dt="2026-02-18T08:59:28.898" v="21524" actId="47"/>
        <pc:sldMkLst>
          <pc:docMk/>
          <pc:sldMk cId="3004653959" sldId="6097"/>
        </pc:sldMkLst>
      </pc:sldChg>
      <pc:sldChg chg="add del">
        <pc:chgData name="松浦英宗" userId="9b03fd3a-662f-49ff-9af1-1b93cf7aab22" providerId="ADAL" clId="{56E9DFAE-DDAD-4FCA-8AED-56B2D15DB479}" dt="2026-02-18T08:59:28.898" v="21524" actId="47"/>
        <pc:sldMkLst>
          <pc:docMk/>
          <pc:sldMk cId="3278239869" sldId="6098"/>
        </pc:sldMkLst>
      </pc:sldChg>
      <pc:sldChg chg="add del">
        <pc:chgData name="松浦英宗" userId="9b03fd3a-662f-49ff-9af1-1b93cf7aab22" providerId="ADAL" clId="{56E9DFAE-DDAD-4FCA-8AED-56B2D15DB479}" dt="2026-02-18T08:59:28.898" v="21524" actId="47"/>
        <pc:sldMkLst>
          <pc:docMk/>
          <pc:sldMk cId="4007076435" sldId="6099"/>
        </pc:sldMkLst>
      </pc:sldChg>
      <pc:sldChg chg="add del">
        <pc:chgData name="松浦英宗" userId="9b03fd3a-662f-49ff-9af1-1b93cf7aab22" providerId="ADAL" clId="{56E9DFAE-DDAD-4FCA-8AED-56B2D15DB479}" dt="2026-02-18T08:59:28.898" v="21524" actId="47"/>
        <pc:sldMkLst>
          <pc:docMk/>
          <pc:sldMk cId="3228030666" sldId="6100"/>
        </pc:sldMkLst>
      </pc:sldChg>
      <pc:sldChg chg="add del">
        <pc:chgData name="松浦英宗" userId="9b03fd3a-662f-49ff-9af1-1b93cf7aab22" providerId="ADAL" clId="{56E9DFAE-DDAD-4FCA-8AED-56B2D15DB479}" dt="2026-02-18T08:59:28.898" v="21524" actId="47"/>
        <pc:sldMkLst>
          <pc:docMk/>
          <pc:sldMk cId="3434895710" sldId="6101"/>
        </pc:sldMkLst>
      </pc:sldChg>
      <pc:sldChg chg="add del">
        <pc:chgData name="松浦英宗" userId="9b03fd3a-662f-49ff-9af1-1b93cf7aab22" providerId="ADAL" clId="{56E9DFAE-DDAD-4FCA-8AED-56B2D15DB479}" dt="2026-02-18T08:59:28.898" v="21524" actId="47"/>
        <pc:sldMkLst>
          <pc:docMk/>
          <pc:sldMk cId="1052444700" sldId="6102"/>
        </pc:sldMkLst>
      </pc:sldChg>
      <pc:sldChg chg="add del">
        <pc:chgData name="松浦英宗" userId="9b03fd3a-662f-49ff-9af1-1b93cf7aab22" providerId="ADAL" clId="{56E9DFAE-DDAD-4FCA-8AED-56B2D15DB479}" dt="2026-02-18T08:59:28.898" v="21524" actId="47"/>
        <pc:sldMkLst>
          <pc:docMk/>
          <pc:sldMk cId="1017278719" sldId="6103"/>
        </pc:sldMkLst>
      </pc:sldChg>
      <pc:sldChg chg="add del">
        <pc:chgData name="松浦英宗" userId="9b03fd3a-662f-49ff-9af1-1b93cf7aab22" providerId="ADAL" clId="{56E9DFAE-DDAD-4FCA-8AED-56B2D15DB479}" dt="2026-02-18T08:59:28.898" v="21524" actId="47"/>
        <pc:sldMkLst>
          <pc:docMk/>
          <pc:sldMk cId="589641219" sldId="6104"/>
        </pc:sldMkLst>
      </pc:sldChg>
      <pc:sldChg chg="add del">
        <pc:chgData name="松浦英宗" userId="9b03fd3a-662f-49ff-9af1-1b93cf7aab22" providerId="ADAL" clId="{56E9DFAE-DDAD-4FCA-8AED-56B2D15DB479}" dt="2026-02-18T08:59:28.898" v="21524" actId="47"/>
        <pc:sldMkLst>
          <pc:docMk/>
          <pc:sldMk cId="60754747" sldId="6105"/>
        </pc:sldMkLst>
      </pc:sldChg>
      <pc:sldChg chg="add del">
        <pc:chgData name="松浦英宗" userId="9b03fd3a-662f-49ff-9af1-1b93cf7aab22" providerId="ADAL" clId="{56E9DFAE-DDAD-4FCA-8AED-56B2D15DB479}" dt="2026-02-18T08:59:28.898" v="21524" actId="47"/>
        <pc:sldMkLst>
          <pc:docMk/>
          <pc:sldMk cId="3839945558" sldId="6106"/>
        </pc:sldMkLst>
      </pc:sldChg>
      <pc:sldChg chg="addSp delSp modSp add del mod">
        <pc:chgData name="松浦英宗" userId="9b03fd3a-662f-49ff-9af1-1b93cf7aab22" providerId="ADAL" clId="{56E9DFAE-DDAD-4FCA-8AED-56B2D15DB479}" dt="2026-02-19T00:12:05.695" v="23772" actId="47"/>
        <pc:sldMkLst>
          <pc:docMk/>
          <pc:sldMk cId="3821156300" sldId="6107"/>
        </pc:sldMkLst>
        <pc:spChg chg="mod">
          <ac:chgData name="松浦英宗" userId="9b03fd3a-662f-49ff-9af1-1b93cf7aab22" providerId="ADAL" clId="{56E9DFAE-DDAD-4FCA-8AED-56B2D15DB479}" dt="2026-02-18T07:41:04.050" v="20387" actId="1036"/>
          <ac:spMkLst>
            <pc:docMk/>
            <pc:sldMk cId="3821156300" sldId="6107"/>
            <ac:spMk id="3" creationId="{0F14CE12-2A66-9B94-E6E7-D6C803A259F9}"/>
          </ac:spMkLst>
        </pc:spChg>
        <pc:spChg chg="mod">
          <ac:chgData name="松浦英宗" userId="9b03fd3a-662f-49ff-9af1-1b93cf7aab22" providerId="ADAL" clId="{56E9DFAE-DDAD-4FCA-8AED-56B2D15DB479}" dt="2026-02-18T07:41:04.050" v="20387" actId="1036"/>
          <ac:spMkLst>
            <pc:docMk/>
            <pc:sldMk cId="3821156300" sldId="6107"/>
            <ac:spMk id="4" creationId="{E9C03C72-C70A-B0A9-8493-9C81508A5C04}"/>
          </ac:spMkLst>
        </pc:spChg>
        <pc:spChg chg="mod">
          <ac:chgData name="松浦英宗" userId="9b03fd3a-662f-49ff-9af1-1b93cf7aab22" providerId="ADAL" clId="{56E9DFAE-DDAD-4FCA-8AED-56B2D15DB479}" dt="2026-02-18T07:52:09.978" v="20545" actId="165"/>
          <ac:spMkLst>
            <pc:docMk/>
            <pc:sldMk cId="3821156300" sldId="6107"/>
            <ac:spMk id="5" creationId="{A167DCAC-E9CD-2D8C-A0EA-B2981D45FF36}"/>
          </ac:spMkLst>
        </pc:spChg>
        <pc:spChg chg="mod">
          <ac:chgData name="松浦英宗" userId="9b03fd3a-662f-49ff-9af1-1b93cf7aab22" providerId="ADAL" clId="{56E9DFAE-DDAD-4FCA-8AED-56B2D15DB479}" dt="2026-02-18T07:52:09.978" v="20545" actId="165"/>
          <ac:spMkLst>
            <pc:docMk/>
            <pc:sldMk cId="3821156300" sldId="6107"/>
            <ac:spMk id="8" creationId="{48ABED65-8045-AD25-1784-EEB9D802A045}"/>
          </ac:spMkLst>
        </pc:spChg>
        <pc:spChg chg="mod">
          <ac:chgData name="松浦英宗" userId="9b03fd3a-662f-49ff-9af1-1b93cf7aab22" providerId="ADAL" clId="{56E9DFAE-DDAD-4FCA-8AED-56B2D15DB479}" dt="2026-02-18T07:52:09.978" v="20545" actId="165"/>
          <ac:spMkLst>
            <pc:docMk/>
            <pc:sldMk cId="3821156300" sldId="6107"/>
            <ac:spMk id="9" creationId="{7ECAD319-0DCD-BD4C-7E88-0A4385F4A408}"/>
          </ac:spMkLst>
        </pc:spChg>
        <pc:spChg chg="mod">
          <ac:chgData name="松浦英宗" userId="9b03fd3a-662f-49ff-9af1-1b93cf7aab22" providerId="ADAL" clId="{56E9DFAE-DDAD-4FCA-8AED-56B2D15DB479}" dt="2026-02-18T07:52:09.978" v="20545" actId="165"/>
          <ac:spMkLst>
            <pc:docMk/>
            <pc:sldMk cId="3821156300" sldId="6107"/>
            <ac:spMk id="10" creationId="{005EA4ED-7A24-6D4E-C6A7-9CB89D805E2B}"/>
          </ac:spMkLst>
        </pc:spChg>
        <pc:spChg chg="mod">
          <ac:chgData name="松浦英宗" userId="9b03fd3a-662f-49ff-9af1-1b93cf7aab22" providerId="ADAL" clId="{56E9DFAE-DDAD-4FCA-8AED-56B2D15DB479}" dt="2026-02-18T07:41:04.050" v="20387" actId="1036"/>
          <ac:spMkLst>
            <pc:docMk/>
            <pc:sldMk cId="3821156300" sldId="6107"/>
            <ac:spMk id="12" creationId="{F0C18F14-D548-CE3F-AE78-EFC869329BF0}"/>
          </ac:spMkLst>
        </pc:spChg>
        <pc:spChg chg="mod">
          <ac:chgData name="松浦英宗" userId="9b03fd3a-662f-49ff-9af1-1b93cf7aab22" providerId="ADAL" clId="{56E9DFAE-DDAD-4FCA-8AED-56B2D15DB479}" dt="2026-02-18T07:52:09.978" v="20545" actId="165"/>
          <ac:spMkLst>
            <pc:docMk/>
            <pc:sldMk cId="3821156300" sldId="6107"/>
            <ac:spMk id="13" creationId="{57D4D319-D60C-A197-B448-96BC84299C73}"/>
          </ac:spMkLst>
        </pc:spChg>
        <pc:spChg chg="mod">
          <ac:chgData name="松浦英宗" userId="9b03fd3a-662f-49ff-9af1-1b93cf7aab22" providerId="ADAL" clId="{56E9DFAE-DDAD-4FCA-8AED-56B2D15DB479}" dt="2026-02-18T07:40:35.028" v="20351" actId="14100"/>
          <ac:spMkLst>
            <pc:docMk/>
            <pc:sldMk cId="3821156300" sldId="6107"/>
            <ac:spMk id="14" creationId="{61F2D1B4-7650-CCD8-09A6-7440F97EE9B7}"/>
          </ac:spMkLst>
        </pc:spChg>
        <pc:spChg chg="mod">
          <ac:chgData name="松浦英宗" userId="9b03fd3a-662f-49ff-9af1-1b93cf7aab22" providerId="ADAL" clId="{56E9DFAE-DDAD-4FCA-8AED-56B2D15DB479}" dt="2026-02-18T07:42:25.061" v="20410"/>
          <ac:spMkLst>
            <pc:docMk/>
            <pc:sldMk cId="3821156300" sldId="6107"/>
            <ac:spMk id="20" creationId="{BE19DF8E-C804-3EE6-BEAA-969855A390CA}"/>
          </ac:spMkLst>
        </pc:spChg>
        <pc:spChg chg="mod">
          <ac:chgData name="松浦英宗" userId="9b03fd3a-662f-49ff-9af1-1b93cf7aab22" providerId="ADAL" clId="{56E9DFAE-DDAD-4FCA-8AED-56B2D15DB479}" dt="2026-02-18T07:52:09.978" v="20545" actId="165"/>
          <ac:spMkLst>
            <pc:docMk/>
            <pc:sldMk cId="3821156300" sldId="6107"/>
            <ac:spMk id="21" creationId="{EDABDFEF-D800-AF9A-69E4-DB9E93A650F2}"/>
          </ac:spMkLst>
        </pc:spChg>
        <pc:spChg chg="mod">
          <ac:chgData name="松浦英宗" userId="9b03fd3a-662f-49ff-9af1-1b93cf7aab22" providerId="ADAL" clId="{56E9DFAE-DDAD-4FCA-8AED-56B2D15DB479}" dt="2026-02-18T07:52:09.978" v="20545" actId="165"/>
          <ac:spMkLst>
            <pc:docMk/>
            <pc:sldMk cId="3821156300" sldId="6107"/>
            <ac:spMk id="22" creationId="{24B929B8-C03E-E1E1-CDE8-6FFCA8930640}"/>
          </ac:spMkLst>
        </pc:spChg>
        <pc:spChg chg="mod">
          <ac:chgData name="松浦英宗" userId="9b03fd3a-662f-49ff-9af1-1b93cf7aab22" providerId="ADAL" clId="{56E9DFAE-DDAD-4FCA-8AED-56B2D15DB479}" dt="2026-02-18T07:42:13.657" v="20406"/>
          <ac:spMkLst>
            <pc:docMk/>
            <pc:sldMk cId="3821156300" sldId="6107"/>
            <ac:spMk id="23" creationId="{61F61541-9466-58EF-2BAD-8136A0ED7F88}"/>
          </ac:spMkLst>
        </pc:spChg>
        <pc:spChg chg="mod">
          <ac:chgData name="松浦英宗" userId="9b03fd3a-662f-49ff-9af1-1b93cf7aab22" providerId="ADAL" clId="{56E9DFAE-DDAD-4FCA-8AED-56B2D15DB479}" dt="2026-02-18T07:52:09.978" v="20545" actId="165"/>
          <ac:spMkLst>
            <pc:docMk/>
            <pc:sldMk cId="3821156300" sldId="6107"/>
            <ac:spMk id="24" creationId="{9D88B322-8748-BFF5-1A5A-6A4A9EFDA70C}"/>
          </ac:spMkLst>
        </pc:spChg>
        <pc:spChg chg="mod">
          <ac:chgData name="松浦英宗" userId="9b03fd3a-662f-49ff-9af1-1b93cf7aab22" providerId="ADAL" clId="{56E9DFAE-DDAD-4FCA-8AED-56B2D15DB479}" dt="2026-02-18T07:52:09.978" v="20545" actId="165"/>
          <ac:spMkLst>
            <pc:docMk/>
            <pc:sldMk cId="3821156300" sldId="6107"/>
            <ac:spMk id="25" creationId="{8F53F486-745F-A4C7-2035-3DCDFE036717}"/>
          </ac:spMkLst>
        </pc:spChg>
        <pc:spChg chg="mod">
          <ac:chgData name="松浦英宗" userId="9b03fd3a-662f-49ff-9af1-1b93cf7aab22" providerId="ADAL" clId="{56E9DFAE-DDAD-4FCA-8AED-56B2D15DB479}" dt="2026-02-18T07:52:09.978" v="20545" actId="165"/>
          <ac:spMkLst>
            <pc:docMk/>
            <pc:sldMk cId="3821156300" sldId="6107"/>
            <ac:spMk id="26" creationId="{C15FAA99-E3B4-A4C5-108E-3DCEBB708267}"/>
          </ac:spMkLst>
        </pc:spChg>
        <pc:spChg chg="mod">
          <ac:chgData name="松浦英宗" userId="9b03fd3a-662f-49ff-9af1-1b93cf7aab22" providerId="ADAL" clId="{56E9DFAE-DDAD-4FCA-8AED-56B2D15DB479}" dt="2026-02-18T07:41:43.538" v="20396"/>
          <ac:spMkLst>
            <pc:docMk/>
            <pc:sldMk cId="3821156300" sldId="6107"/>
            <ac:spMk id="27" creationId="{F60EB318-EF4A-39AE-AE04-CAE250E40E74}"/>
          </ac:spMkLst>
        </pc:spChg>
        <pc:spChg chg="mod">
          <ac:chgData name="松浦英宗" userId="9b03fd3a-662f-49ff-9af1-1b93cf7aab22" providerId="ADAL" clId="{56E9DFAE-DDAD-4FCA-8AED-56B2D15DB479}" dt="2026-02-18T07:41:56.812" v="20400"/>
          <ac:spMkLst>
            <pc:docMk/>
            <pc:sldMk cId="3821156300" sldId="6107"/>
            <ac:spMk id="28" creationId="{0B25605A-CD74-50B6-496E-D47AED516229}"/>
          </ac:spMkLst>
        </pc:spChg>
        <pc:grpChg chg="add mod">
          <ac:chgData name="松浦英宗" userId="9b03fd3a-662f-49ff-9af1-1b93cf7aab22" providerId="ADAL" clId="{56E9DFAE-DDAD-4FCA-8AED-56B2D15DB479}" dt="2026-02-18T07:41:12.657" v="20394" actId="14100"/>
          <ac:grpSpMkLst>
            <pc:docMk/>
            <pc:sldMk cId="3821156300" sldId="6107"/>
            <ac:grpSpMk id="2" creationId="{50A50D60-9B5B-5A37-4EE1-C58ED9918ED7}"/>
          </ac:grpSpMkLst>
        </pc:grpChg>
        <pc:grpChg chg="mod">
          <ac:chgData name="松浦英宗" userId="9b03fd3a-662f-49ff-9af1-1b93cf7aab22" providerId="ADAL" clId="{56E9DFAE-DDAD-4FCA-8AED-56B2D15DB479}" dt="2026-02-18T07:53:49.026" v="20554" actId="164"/>
          <ac:grpSpMkLst>
            <pc:docMk/>
            <pc:sldMk cId="3821156300" sldId="6107"/>
            <ac:grpSpMk id="6" creationId="{7B03E665-57AE-25FA-D66D-2C99721C3CBA}"/>
          </ac:grpSpMkLst>
        </pc:grpChg>
        <pc:grpChg chg="mod">
          <ac:chgData name="松浦英宗" userId="9b03fd3a-662f-49ff-9af1-1b93cf7aab22" providerId="ADAL" clId="{56E9DFAE-DDAD-4FCA-8AED-56B2D15DB479}" dt="2026-02-18T07:53:49.026" v="20554" actId="164"/>
          <ac:grpSpMkLst>
            <pc:docMk/>
            <pc:sldMk cId="3821156300" sldId="6107"/>
            <ac:grpSpMk id="7" creationId="{6F561A0A-5DB6-D4E2-5F73-6D2E28A52DCB}"/>
          </ac:grpSpMkLst>
        </pc:grpChg>
        <pc:grpChg chg="mod">
          <ac:chgData name="松浦英宗" userId="9b03fd3a-662f-49ff-9af1-1b93cf7aab22" providerId="ADAL" clId="{56E9DFAE-DDAD-4FCA-8AED-56B2D15DB479}" dt="2026-02-18T07:53:49.026" v="20554" actId="164"/>
          <ac:grpSpMkLst>
            <pc:docMk/>
            <pc:sldMk cId="3821156300" sldId="6107"/>
            <ac:grpSpMk id="11" creationId="{162395DA-9B7A-E47C-F4D2-49F82F572245}"/>
          </ac:grpSpMkLst>
        </pc:grpChg>
        <pc:grpChg chg="mod">
          <ac:chgData name="松浦英宗" userId="9b03fd3a-662f-49ff-9af1-1b93cf7aab22" providerId="ADAL" clId="{56E9DFAE-DDAD-4FCA-8AED-56B2D15DB479}" dt="2026-02-18T07:41:12.657" v="20394" actId="14100"/>
          <ac:grpSpMkLst>
            <pc:docMk/>
            <pc:sldMk cId="3821156300" sldId="6107"/>
            <ac:grpSpMk id="15" creationId="{13D8D7C6-73EF-736D-1C44-9C75FF64AE93}"/>
          </ac:grpSpMkLst>
        </pc:grpChg>
        <pc:grpChg chg="mod">
          <ac:chgData name="松浦英宗" userId="9b03fd3a-662f-49ff-9af1-1b93cf7aab22" providerId="ADAL" clId="{56E9DFAE-DDAD-4FCA-8AED-56B2D15DB479}" dt="2026-02-18T07:53:49.026" v="20554" actId="164"/>
          <ac:grpSpMkLst>
            <pc:docMk/>
            <pc:sldMk cId="3821156300" sldId="6107"/>
            <ac:grpSpMk id="17" creationId="{B34AB40B-C316-2C14-6E2C-FD55BD78640A}"/>
          </ac:grpSpMkLst>
        </pc:grpChg>
        <pc:grpChg chg="del">
          <ac:chgData name="松浦英宗" userId="9b03fd3a-662f-49ff-9af1-1b93cf7aab22" providerId="ADAL" clId="{56E9DFAE-DDAD-4FCA-8AED-56B2D15DB479}" dt="2026-02-18T07:53:21.416" v="20548" actId="478"/>
          <ac:grpSpMkLst>
            <pc:docMk/>
            <pc:sldMk cId="3821156300" sldId="6107"/>
            <ac:grpSpMk id="18" creationId="{8E20E287-A956-E9AA-5CF4-98707FD19052}"/>
          </ac:grpSpMkLst>
        </pc:grpChg>
        <pc:grpChg chg="del">
          <ac:chgData name="松浦英宗" userId="9b03fd3a-662f-49ff-9af1-1b93cf7aab22" providerId="ADAL" clId="{56E9DFAE-DDAD-4FCA-8AED-56B2D15DB479}" dt="2026-02-18T07:53:21.416" v="20548" actId="478"/>
          <ac:grpSpMkLst>
            <pc:docMk/>
            <pc:sldMk cId="3821156300" sldId="6107"/>
            <ac:grpSpMk id="19" creationId="{8B661E50-FF4A-2796-A97C-474789B29BA9}"/>
          </ac:grpSpMkLst>
        </pc:grpChg>
        <pc:grpChg chg="add mod">
          <ac:chgData name="松浦英宗" userId="9b03fd3a-662f-49ff-9af1-1b93cf7aab22" providerId="ADAL" clId="{56E9DFAE-DDAD-4FCA-8AED-56B2D15DB479}" dt="2026-02-18T08:19:14.887" v="20959" actId="553"/>
          <ac:grpSpMkLst>
            <pc:docMk/>
            <pc:sldMk cId="3821156300" sldId="6107"/>
            <ac:grpSpMk id="29" creationId="{42C86609-38EA-4FD7-AE59-A1BF5562C57F}"/>
          </ac:grpSpMkLst>
        </pc:grpChg>
        <pc:picChg chg="add mod">
          <ac:chgData name="松浦英宗" userId="9b03fd3a-662f-49ff-9af1-1b93cf7aab22" providerId="ADAL" clId="{56E9DFAE-DDAD-4FCA-8AED-56B2D15DB479}" dt="2026-02-18T08:19:38.218" v="21063" actId="1037"/>
          <ac:picMkLst>
            <pc:docMk/>
            <pc:sldMk cId="3821156300" sldId="6107"/>
            <ac:picMk id="30" creationId="{60748845-F886-65DE-EC51-39F62D100286}"/>
          </ac:picMkLst>
        </pc:picChg>
        <pc:picChg chg="add mod">
          <ac:chgData name="松浦英宗" userId="9b03fd3a-662f-49ff-9af1-1b93cf7aab22" providerId="ADAL" clId="{56E9DFAE-DDAD-4FCA-8AED-56B2D15DB479}" dt="2026-02-18T08:19:38.218" v="21063" actId="1037"/>
          <ac:picMkLst>
            <pc:docMk/>
            <pc:sldMk cId="3821156300" sldId="6107"/>
            <ac:picMk id="31" creationId="{719FDA12-23F6-7E0D-8CBA-1E8012BFEEC6}"/>
          </ac:picMkLst>
        </pc:picChg>
        <pc:picChg chg="add mod">
          <ac:chgData name="松浦英宗" userId="9b03fd3a-662f-49ff-9af1-1b93cf7aab22" providerId="ADAL" clId="{56E9DFAE-DDAD-4FCA-8AED-56B2D15DB479}" dt="2026-02-18T08:19:38.218" v="21063" actId="1037"/>
          <ac:picMkLst>
            <pc:docMk/>
            <pc:sldMk cId="3821156300" sldId="6107"/>
            <ac:picMk id="32" creationId="{5AA74ABD-2344-48F6-6481-E8D287B5413F}"/>
          </ac:picMkLst>
        </pc:picChg>
        <pc:picChg chg="add mod">
          <ac:chgData name="松浦英宗" userId="9b03fd3a-662f-49ff-9af1-1b93cf7aab22" providerId="ADAL" clId="{56E9DFAE-DDAD-4FCA-8AED-56B2D15DB479}" dt="2026-02-18T08:19:38.218" v="21063" actId="1037"/>
          <ac:picMkLst>
            <pc:docMk/>
            <pc:sldMk cId="3821156300" sldId="6107"/>
            <ac:picMk id="33" creationId="{7AA3EF22-DE96-6562-FEEA-138A5933D5B3}"/>
          </ac:picMkLst>
        </pc:picChg>
      </pc:sldChg>
      <pc:sldChg chg="addSp delSp modSp add del mod">
        <pc:chgData name="松浦英宗" userId="9b03fd3a-662f-49ff-9af1-1b93cf7aab22" providerId="ADAL" clId="{56E9DFAE-DDAD-4FCA-8AED-56B2D15DB479}" dt="2026-02-19T00:12:05.695" v="23772" actId="47"/>
        <pc:sldMkLst>
          <pc:docMk/>
          <pc:sldMk cId="3198592949" sldId="6108"/>
        </pc:sldMkLst>
        <pc:spChg chg="mod topLvl">
          <ac:chgData name="松浦英宗" userId="9b03fd3a-662f-49ff-9af1-1b93cf7aab22" providerId="ADAL" clId="{56E9DFAE-DDAD-4FCA-8AED-56B2D15DB479}" dt="2026-02-18T08:24:00.922" v="21154" actId="1036"/>
          <ac:spMkLst>
            <pc:docMk/>
            <pc:sldMk cId="3198592949" sldId="6108"/>
            <ac:spMk id="3" creationId="{E862427E-1597-C242-91A6-AC7A0B64DC8D}"/>
          </ac:spMkLst>
        </pc:spChg>
        <pc:spChg chg="mod topLvl">
          <ac:chgData name="松浦英宗" userId="9b03fd3a-662f-49ff-9af1-1b93cf7aab22" providerId="ADAL" clId="{56E9DFAE-DDAD-4FCA-8AED-56B2D15DB479}" dt="2026-02-18T08:24:00.922" v="21154" actId="1036"/>
          <ac:spMkLst>
            <pc:docMk/>
            <pc:sldMk cId="3198592949" sldId="6108"/>
            <ac:spMk id="4" creationId="{C049EB5D-C2DB-3B03-65F0-889A3F7A4794}"/>
          </ac:spMkLst>
        </pc:spChg>
        <pc:spChg chg="mod topLvl">
          <ac:chgData name="松浦英宗" userId="9b03fd3a-662f-49ff-9af1-1b93cf7aab22" providerId="ADAL" clId="{56E9DFAE-DDAD-4FCA-8AED-56B2D15DB479}" dt="2026-02-18T08:24:00.922" v="21154" actId="1036"/>
          <ac:spMkLst>
            <pc:docMk/>
            <pc:sldMk cId="3198592949" sldId="6108"/>
            <ac:spMk id="5" creationId="{E07C7557-F540-E07C-CBC9-72A9768BE429}"/>
          </ac:spMkLst>
        </pc:spChg>
        <pc:spChg chg="mod topLvl">
          <ac:chgData name="松浦英宗" userId="9b03fd3a-662f-49ff-9af1-1b93cf7aab22" providerId="ADAL" clId="{56E9DFAE-DDAD-4FCA-8AED-56B2D15DB479}" dt="2026-02-18T08:24:00.922" v="21154" actId="1036"/>
          <ac:spMkLst>
            <pc:docMk/>
            <pc:sldMk cId="3198592949" sldId="6108"/>
            <ac:spMk id="8" creationId="{50C4F83D-92EC-2E4F-1412-261663F17619}"/>
          </ac:spMkLst>
        </pc:spChg>
        <pc:spChg chg="mod topLvl">
          <ac:chgData name="松浦英宗" userId="9b03fd3a-662f-49ff-9af1-1b93cf7aab22" providerId="ADAL" clId="{56E9DFAE-DDAD-4FCA-8AED-56B2D15DB479}" dt="2026-02-18T08:24:00.922" v="21154" actId="1036"/>
          <ac:spMkLst>
            <pc:docMk/>
            <pc:sldMk cId="3198592949" sldId="6108"/>
            <ac:spMk id="9" creationId="{6FD5AAD9-C296-59C9-0FCC-B03520D9F8C7}"/>
          </ac:spMkLst>
        </pc:spChg>
        <pc:spChg chg="mod topLvl">
          <ac:chgData name="松浦英宗" userId="9b03fd3a-662f-49ff-9af1-1b93cf7aab22" providerId="ADAL" clId="{56E9DFAE-DDAD-4FCA-8AED-56B2D15DB479}" dt="2026-02-18T08:24:00.922" v="21154" actId="1036"/>
          <ac:spMkLst>
            <pc:docMk/>
            <pc:sldMk cId="3198592949" sldId="6108"/>
            <ac:spMk id="10" creationId="{B409088C-37E7-0EBF-9D34-97DB08D90E60}"/>
          </ac:spMkLst>
        </pc:spChg>
        <pc:spChg chg="mod topLvl">
          <ac:chgData name="松浦英宗" userId="9b03fd3a-662f-49ff-9af1-1b93cf7aab22" providerId="ADAL" clId="{56E9DFAE-DDAD-4FCA-8AED-56B2D15DB479}" dt="2026-02-18T08:24:00.922" v="21154" actId="1036"/>
          <ac:spMkLst>
            <pc:docMk/>
            <pc:sldMk cId="3198592949" sldId="6108"/>
            <ac:spMk id="12" creationId="{A43CF9B4-4879-E92B-B800-4014C2F756EA}"/>
          </ac:spMkLst>
        </pc:spChg>
        <pc:spChg chg="mod topLvl">
          <ac:chgData name="松浦英宗" userId="9b03fd3a-662f-49ff-9af1-1b93cf7aab22" providerId="ADAL" clId="{56E9DFAE-DDAD-4FCA-8AED-56B2D15DB479}" dt="2026-02-18T08:24:00.922" v="21154" actId="1036"/>
          <ac:spMkLst>
            <pc:docMk/>
            <pc:sldMk cId="3198592949" sldId="6108"/>
            <ac:spMk id="13" creationId="{37619C18-6BEC-B269-6FEC-183D68916C51}"/>
          </ac:spMkLst>
        </pc:spChg>
        <pc:spChg chg="mod topLvl">
          <ac:chgData name="松浦英宗" userId="9b03fd3a-662f-49ff-9af1-1b93cf7aab22" providerId="ADAL" clId="{56E9DFAE-DDAD-4FCA-8AED-56B2D15DB479}" dt="2026-02-18T08:24:00.922" v="21154" actId="1036"/>
          <ac:spMkLst>
            <pc:docMk/>
            <pc:sldMk cId="3198592949" sldId="6108"/>
            <ac:spMk id="14" creationId="{18E0D934-517A-483D-AADA-2DA842BFDE74}"/>
          </ac:spMkLst>
        </pc:spChg>
        <pc:grpChg chg="mod">
          <ac:chgData name="松浦英宗" userId="9b03fd3a-662f-49ff-9af1-1b93cf7aab22" providerId="ADAL" clId="{56E9DFAE-DDAD-4FCA-8AED-56B2D15DB479}" dt="2026-02-18T08:23:45.562" v="21123" actId="12788"/>
          <ac:grpSpMkLst>
            <pc:docMk/>
            <pc:sldMk cId="3198592949" sldId="6108"/>
            <ac:grpSpMk id="6" creationId="{3407B41D-FAA5-887B-C8EC-C4932254C693}"/>
          </ac:grpSpMkLst>
        </pc:grpChg>
        <pc:grpChg chg="del mod">
          <ac:chgData name="松浦英宗" userId="9b03fd3a-662f-49ff-9af1-1b93cf7aab22" providerId="ADAL" clId="{56E9DFAE-DDAD-4FCA-8AED-56B2D15DB479}" dt="2026-02-18T08:23:52.610" v="21126" actId="165"/>
          <ac:grpSpMkLst>
            <pc:docMk/>
            <pc:sldMk cId="3198592949" sldId="6108"/>
            <ac:grpSpMk id="7" creationId="{6E165DA9-117E-73CD-F683-690BAC3C3B5B}"/>
          </ac:grpSpMkLst>
        </pc:grpChg>
        <pc:grpChg chg="mod">
          <ac:chgData name="松浦英宗" userId="9b03fd3a-662f-49ff-9af1-1b93cf7aab22" providerId="ADAL" clId="{56E9DFAE-DDAD-4FCA-8AED-56B2D15DB479}" dt="2026-02-18T08:23:50.224" v="21125" actId="12788"/>
          <ac:grpSpMkLst>
            <pc:docMk/>
            <pc:sldMk cId="3198592949" sldId="6108"/>
            <ac:grpSpMk id="11" creationId="{0A9DD879-A2E0-F525-1752-0E3A610B92D1}"/>
          </ac:grpSpMkLst>
        </pc:grpChg>
        <pc:grpChg chg="del">
          <ac:chgData name="松浦英宗" userId="9b03fd3a-662f-49ff-9af1-1b93cf7aab22" providerId="ADAL" clId="{56E9DFAE-DDAD-4FCA-8AED-56B2D15DB479}" dt="2026-02-18T08:23:42.676" v="21122" actId="165"/>
          <ac:grpSpMkLst>
            <pc:docMk/>
            <pc:sldMk cId="3198592949" sldId="6108"/>
            <ac:grpSpMk id="15" creationId="{35D1ED58-67C6-2EAF-A633-AAAD032EDCF5}"/>
          </ac:grpSpMkLst>
        </pc:grpChg>
        <pc:picChg chg="add mod">
          <ac:chgData name="松浦英宗" userId="9b03fd3a-662f-49ff-9af1-1b93cf7aab22" providerId="ADAL" clId="{56E9DFAE-DDAD-4FCA-8AED-56B2D15DB479}" dt="2026-02-18T08:24:09.350" v="21157" actId="1035"/>
          <ac:picMkLst>
            <pc:docMk/>
            <pc:sldMk cId="3198592949" sldId="6108"/>
            <ac:picMk id="2" creationId="{BDC36013-0E72-CE74-AB44-24572F1DF126}"/>
          </ac:picMkLst>
        </pc:picChg>
        <pc:picChg chg="add mod">
          <ac:chgData name="松浦英宗" userId="9b03fd3a-662f-49ff-9af1-1b93cf7aab22" providerId="ADAL" clId="{56E9DFAE-DDAD-4FCA-8AED-56B2D15DB479}" dt="2026-02-18T08:24:09.350" v="21157" actId="1035"/>
          <ac:picMkLst>
            <pc:docMk/>
            <pc:sldMk cId="3198592949" sldId="6108"/>
            <ac:picMk id="17" creationId="{27250542-2FBA-922D-4547-17AF6736140A}"/>
          </ac:picMkLst>
        </pc:picChg>
        <pc:picChg chg="add mod">
          <ac:chgData name="松浦英宗" userId="9b03fd3a-662f-49ff-9af1-1b93cf7aab22" providerId="ADAL" clId="{56E9DFAE-DDAD-4FCA-8AED-56B2D15DB479}" dt="2026-02-18T08:24:03.722" v="21155" actId="1076"/>
          <ac:picMkLst>
            <pc:docMk/>
            <pc:sldMk cId="3198592949" sldId="6108"/>
            <ac:picMk id="18" creationId="{8905D4DD-B358-9213-9C8F-C58BE8F88D25}"/>
          </ac:picMkLst>
        </pc:picChg>
      </pc:sldChg>
      <pc:sldChg chg="addSp modSp add del mod">
        <pc:chgData name="松浦英宗" userId="9b03fd3a-662f-49ff-9af1-1b93cf7aab22" providerId="ADAL" clId="{56E9DFAE-DDAD-4FCA-8AED-56B2D15DB479}" dt="2026-02-19T00:12:05.695" v="23772" actId="47"/>
        <pc:sldMkLst>
          <pc:docMk/>
          <pc:sldMk cId="1223414728" sldId="6109"/>
        </pc:sldMkLst>
        <pc:spChg chg="mod">
          <ac:chgData name="松浦英宗" userId="9b03fd3a-662f-49ff-9af1-1b93cf7aab22" providerId="ADAL" clId="{56E9DFAE-DDAD-4FCA-8AED-56B2D15DB479}" dt="2026-02-18T07:44:28.790" v="20454" actId="1035"/>
          <ac:spMkLst>
            <pc:docMk/>
            <pc:sldMk cId="1223414728" sldId="6109"/>
            <ac:spMk id="3" creationId="{199E2814-2E1D-4953-AE13-806A3A1FB3C6}"/>
          </ac:spMkLst>
        </pc:spChg>
        <pc:spChg chg="mod">
          <ac:chgData name="松浦英宗" userId="9b03fd3a-662f-49ff-9af1-1b93cf7aab22" providerId="ADAL" clId="{56E9DFAE-DDAD-4FCA-8AED-56B2D15DB479}" dt="2026-02-18T07:44:28.790" v="20454" actId="1035"/>
          <ac:spMkLst>
            <pc:docMk/>
            <pc:sldMk cId="1223414728" sldId="6109"/>
            <ac:spMk id="4" creationId="{E41672EC-7141-95CE-47B2-4C94E28709BD}"/>
          </ac:spMkLst>
        </pc:spChg>
        <pc:spChg chg="mod">
          <ac:chgData name="松浦英宗" userId="9b03fd3a-662f-49ff-9af1-1b93cf7aab22" providerId="ADAL" clId="{56E9DFAE-DDAD-4FCA-8AED-56B2D15DB479}" dt="2026-02-18T07:54:47.402" v="20576" actId="1035"/>
          <ac:spMkLst>
            <pc:docMk/>
            <pc:sldMk cId="1223414728" sldId="6109"/>
            <ac:spMk id="5" creationId="{2AD5A25E-2ECF-69BB-B241-9769F4B98B2F}"/>
          </ac:spMkLst>
        </pc:spChg>
        <pc:spChg chg="mod">
          <ac:chgData name="松浦英宗" userId="9b03fd3a-662f-49ff-9af1-1b93cf7aab22" providerId="ADAL" clId="{56E9DFAE-DDAD-4FCA-8AED-56B2D15DB479}" dt="2026-02-18T08:24:52.573" v="21167" actId="1076"/>
          <ac:spMkLst>
            <pc:docMk/>
            <pc:sldMk cId="1223414728" sldId="6109"/>
            <ac:spMk id="8" creationId="{521F496F-4D43-473F-3703-0D11C1811DFF}"/>
          </ac:spMkLst>
        </pc:spChg>
        <pc:spChg chg="mod">
          <ac:chgData name="松浦英宗" userId="9b03fd3a-662f-49ff-9af1-1b93cf7aab22" providerId="ADAL" clId="{56E9DFAE-DDAD-4FCA-8AED-56B2D15DB479}" dt="2026-02-18T08:24:52.573" v="21167" actId="1076"/>
          <ac:spMkLst>
            <pc:docMk/>
            <pc:sldMk cId="1223414728" sldId="6109"/>
            <ac:spMk id="9" creationId="{75593F5A-815B-E11E-979C-C7CF9E0C8B67}"/>
          </ac:spMkLst>
        </pc:spChg>
        <pc:spChg chg="mod">
          <ac:chgData name="松浦英宗" userId="9b03fd3a-662f-49ff-9af1-1b93cf7aab22" providerId="ADAL" clId="{56E9DFAE-DDAD-4FCA-8AED-56B2D15DB479}" dt="2026-02-18T08:24:52.573" v="21167" actId="1076"/>
          <ac:spMkLst>
            <pc:docMk/>
            <pc:sldMk cId="1223414728" sldId="6109"/>
            <ac:spMk id="10" creationId="{F36BD821-F454-DF21-CBFB-B171AAA96570}"/>
          </ac:spMkLst>
        </pc:spChg>
        <pc:picChg chg="add mod">
          <ac:chgData name="松浦英宗" userId="9b03fd3a-662f-49ff-9af1-1b93cf7aab22" providerId="ADAL" clId="{56E9DFAE-DDAD-4FCA-8AED-56B2D15DB479}" dt="2026-02-18T08:24:38.957" v="21165" actId="14100"/>
          <ac:picMkLst>
            <pc:docMk/>
            <pc:sldMk cId="1223414728" sldId="6109"/>
            <ac:picMk id="2" creationId="{F27A75F0-ED18-14DE-17E1-5DD301F63549}"/>
          </ac:picMkLst>
        </pc:picChg>
        <pc:picChg chg="add mod">
          <ac:chgData name="松浦英宗" userId="9b03fd3a-662f-49ff-9af1-1b93cf7aab22" providerId="ADAL" clId="{56E9DFAE-DDAD-4FCA-8AED-56B2D15DB479}" dt="2026-02-18T08:24:52.573" v="21167" actId="1076"/>
          <ac:picMkLst>
            <pc:docMk/>
            <pc:sldMk cId="1223414728" sldId="6109"/>
            <ac:picMk id="6" creationId="{8B78B51B-9E8B-4A3E-247F-7353D0E67614}"/>
          </ac:picMkLst>
        </pc:picChg>
      </pc:sldChg>
      <pc:sldChg chg="addSp delSp modSp add del mod">
        <pc:chgData name="松浦英宗" userId="9b03fd3a-662f-49ff-9af1-1b93cf7aab22" providerId="ADAL" clId="{56E9DFAE-DDAD-4FCA-8AED-56B2D15DB479}" dt="2026-02-18T09:11:44.645" v="21538" actId="47"/>
        <pc:sldMkLst>
          <pc:docMk/>
          <pc:sldMk cId="441661080" sldId="6110"/>
        </pc:sldMkLst>
        <pc:spChg chg="mod topLvl">
          <ac:chgData name="松浦英宗" userId="9b03fd3a-662f-49ff-9af1-1b93cf7aab22" providerId="ADAL" clId="{56E9DFAE-DDAD-4FCA-8AED-56B2D15DB479}" dt="2026-02-18T07:46:21.107" v="20493" actId="164"/>
          <ac:spMkLst>
            <pc:docMk/>
            <pc:sldMk cId="441661080" sldId="6110"/>
            <ac:spMk id="3" creationId="{018E1081-8D70-C3EA-BC68-8DD752563351}"/>
          </ac:spMkLst>
        </pc:spChg>
        <pc:spChg chg="mod topLvl">
          <ac:chgData name="松浦英宗" userId="9b03fd3a-662f-49ff-9af1-1b93cf7aab22" providerId="ADAL" clId="{56E9DFAE-DDAD-4FCA-8AED-56B2D15DB479}" dt="2026-02-18T07:46:21.107" v="20493" actId="164"/>
          <ac:spMkLst>
            <pc:docMk/>
            <pc:sldMk cId="441661080" sldId="6110"/>
            <ac:spMk id="4" creationId="{544BC8A6-F6A9-5BE0-22B0-33711BD0B6D3}"/>
          </ac:spMkLst>
        </pc:spChg>
        <pc:spChg chg="mod topLvl">
          <ac:chgData name="松浦英宗" userId="9b03fd3a-662f-49ff-9af1-1b93cf7aab22" providerId="ADAL" clId="{56E9DFAE-DDAD-4FCA-8AED-56B2D15DB479}" dt="2026-02-18T08:23:05.616" v="21114" actId="14100"/>
          <ac:spMkLst>
            <pc:docMk/>
            <pc:sldMk cId="441661080" sldId="6110"/>
            <ac:spMk id="5" creationId="{4423B5A7-F3A4-9783-557F-FCDD3CBE61E4}"/>
          </ac:spMkLst>
        </pc:spChg>
        <pc:spChg chg="mod topLvl">
          <ac:chgData name="松浦英宗" userId="9b03fd3a-662f-49ff-9af1-1b93cf7aab22" providerId="ADAL" clId="{56E9DFAE-DDAD-4FCA-8AED-56B2D15DB479}" dt="2026-02-18T07:46:18.811" v="20492" actId="164"/>
          <ac:spMkLst>
            <pc:docMk/>
            <pc:sldMk cId="441661080" sldId="6110"/>
            <ac:spMk id="8" creationId="{341C0FDD-A9E3-6400-F131-7F1878D8DF4C}"/>
          </ac:spMkLst>
        </pc:spChg>
        <pc:spChg chg="mod topLvl">
          <ac:chgData name="松浦英宗" userId="9b03fd3a-662f-49ff-9af1-1b93cf7aab22" providerId="ADAL" clId="{56E9DFAE-DDAD-4FCA-8AED-56B2D15DB479}" dt="2026-02-18T07:46:18.811" v="20492" actId="164"/>
          <ac:spMkLst>
            <pc:docMk/>
            <pc:sldMk cId="441661080" sldId="6110"/>
            <ac:spMk id="9" creationId="{CEB97023-5962-4F42-60B6-95505AB39C33}"/>
          </ac:spMkLst>
        </pc:spChg>
        <pc:spChg chg="mod topLvl">
          <ac:chgData name="松浦英宗" userId="9b03fd3a-662f-49ff-9af1-1b93cf7aab22" providerId="ADAL" clId="{56E9DFAE-DDAD-4FCA-8AED-56B2D15DB479}" dt="2026-02-18T08:23:05.616" v="21114" actId="14100"/>
          <ac:spMkLst>
            <pc:docMk/>
            <pc:sldMk cId="441661080" sldId="6110"/>
            <ac:spMk id="10" creationId="{6AD27A64-7C0D-E24F-F981-679B3EFFF016}"/>
          </ac:spMkLst>
        </pc:spChg>
        <pc:spChg chg="mod topLvl">
          <ac:chgData name="松浦英宗" userId="9b03fd3a-662f-49ff-9af1-1b93cf7aab22" providerId="ADAL" clId="{56E9DFAE-DDAD-4FCA-8AED-56B2D15DB479}" dt="2026-02-18T07:46:16.378" v="20491" actId="164"/>
          <ac:spMkLst>
            <pc:docMk/>
            <pc:sldMk cId="441661080" sldId="6110"/>
            <ac:spMk id="12" creationId="{1041F5BF-C224-2736-F76D-86C56487ACB1}"/>
          </ac:spMkLst>
        </pc:spChg>
        <pc:spChg chg="mod topLvl">
          <ac:chgData name="松浦英宗" userId="9b03fd3a-662f-49ff-9af1-1b93cf7aab22" providerId="ADAL" clId="{56E9DFAE-DDAD-4FCA-8AED-56B2D15DB479}" dt="2026-02-18T07:46:16.378" v="20491" actId="164"/>
          <ac:spMkLst>
            <pc:docMk/>
            <pc:sldMk cId="441661080" sldId="6110"/>
            <ac:spMk id="13" creationId="{4CB71934-6583-8994-47B2-6CACC5469748}"/>
          </ac:spMkLst>
        </pc:spChg>
        <pc:spChg chg="mod topLvl">
          <ac:chgData name="松浦英宗" userId="9b03fd3a-662f-49ff-9af1-1b93cf7aab22" providerId="ADAL" clId="{56E9DFAE-DDAD-4FCA-8AED-56B2D15DB479}" dt="2026-02-18T08:23:05.616" v="21114" actId="14100"/>
          <ac:spMkLst>
            <pc:docMk/>
            <pc:sldMk cId="441661080" sldId="6110"/>
            <ac:spMk id="14" creationId="{B2CD2BC0-D513-02E4-8515-FDD52A7D3B8A}"/>
          </ac:spMkLst>
        </pc:spChg>
        <pc:grpChg chg="add del mod">
          <ac:chgData name="松浦英宗" userId="9b03fd3a-662f-49ff-9af1-1b93cf7aab22" providerId="ADAL" clId="{56E9DFAE-DDAD-4FCA-8AED-56B2D15DB479}" dt="2026-02-18T07:45:34.547" v="20485" actId="165"/>
          <ac:grpSpMkLst>
            <pc:docMk/>
            <pc:sldMk cId="441661080" sldId="6110"/>
            <ac:grpSpMk id="2" creationId="{3D0D7040-7774-1A3C-488C-3562D4543493}"/>
          </ac:grpSpMkLst>
        </pc:grpChg>
        <pc:grpChg chg="mod">
          <ac:chgData name="松浦英宗" userId="9b03fd3a-662f-49ff-9af1-1b93cf7aab22" providerId="ADAL" clId="{56E9DFAE-DDAD-4FCA-8AED-56B2D15DB479}" dt="2026-02-18T07:45:02.723" v="20463" actId="14100"/>
          <ac:grpSpMkLst>
            <pc:docMk/>
            <pc:sldMk cId="441661080" sldId="6110"/>
            <ac:grpSpMk id="6" creationId="{83FB30C6-DFFC-E984-AD24-C290F4930290}"/>
          </ac:grpSpMkLst>
        </pc:grpChg>
        <pc:grpChg chg="mod topLvl">
          <ac:chgData name="松浦英宗" userId="9b03fd3a-662f-49ff-9af1-1b93cf7aab22" providerId="ADAL" clId="{56E9DFAE-DDAD-4FCA-8AED-56B2D15DB479}" dt="2026-02-18T07:45:02.723" v="20463" actId="14100"/>
          <ac:grpSpMkLst>
            <pc:docMk/>
            <pc:sldMk cId="441661080" sldId="6110"/>
            <ac:grpSpMk id="7" creationId="{2F17DD8B-30EF-E511-5481-669D67050EF7}"/>
          </ac:grpSpMkLst>
        </pc:grpChg>
        <pc:grpChg chg="del mod">
          <ac:chgData name="松浦英宗" userId="9b03fd3a-662f-49ff-9af1-1b93cf7aab22" providerId="ADAL" clId="{56E9DFAE-DDAD-4FCA-8AED-56B2D15DB479}" dt="2026-02-18T07:45:06.900" v="20464" actId="165"/>
          <ac:grpSpMkLst>
            <pc:docMk/>
            <pc:sldMk cId="441661080" sldId="6110"/>
            <ac:grpSpMk id="11" creationId="{FEF887D8-BAC3-BEEC-6585-159A887D93DD}"/>
          </ac:grpSpMkLst>
        </pc:grpChg>
        <pc:grpChg chg="add mod">
          <ac:chgData name="松浦英宗" userId="9b03fd3a-662f-49ff-9af1-1b93cf7aab22" providerId="ADAL" clId="{56E9DFAE-DDAD-4FCA-8AED-56B2D15DB479}" dt="2026-02-18T07:45:31.799" v="20484" actId="1076"/>
          <ac:grpSpMkLst>
            <pc:docMk/>
            <pc:sldMk cId="441661080" sldId="6110"/>
            <ac:grpSpMk id="17" creationId="{7686248D-6AFF-D115-CB01-F2BABAAAF027}"/>
          </ac:grpSpMkLst>
        </pc:grpChg>
        <pc:grpChg chg="add mod">
          <ac:chgData name="松浦英宗" userId="9b03fd3a-662f-49ff-9af1-1b93cf7aab22" providerId="ADAL" clId="{56E9DFAE-DDAD-4FCA-8AED-56B2D15DB479}" dt="2026-02-18T07:45:27.284" v="20483" actId="164"/>
          <ac:grpSpMkLst>
            <pc:docMk/>
            <pc:sldMk cId="441661080" sldId="6110"/>
            <ac:grpSpMk id="18" creationId="{0C079043-F8C9-7F33-FF0E-9002D3328B7A}"/>
          </ac:grpSpMkLst>
        </pc:grpChg>
        <pc:grpChg chg="add mod">
          <ac:chgData name="松浦英宗" userId="9b03fd3a-662f-49ff-9af1-1b93cf7aab22" providerId="ADAL" clId="{56E9DFAE-DDAD-4FCA-8AED-56B2D15DB479}" dt="2026-02-18T08:22:43.743" v="21109" actId="164"/>
          <ac:grpSpMkLst>
            <pc:docMk/>
            <pc:sldMk cId="441661080" sldId="6110"/>
            <ac:grpSpMk id="19" creationId="{A4BB3637-39AA-211F-0CD9-323C5E591F6C}"/>
          </ac:grpSpMkLst>
        </pc:grpChg>
        <pc:grpChg chg="add mod">
          <ac:chgData name="松浦英宗" userId="9b03fd3a-662f-49ff-9af1-1b93cf7aab22" providerId="ADAL" clId="{56E9DFAE-DDAD-4FCA-8AED-56B2D15DB479}" dt="2026-02-18T08:22:43.743" v="21109" actId="164"/>
          <ac:grpSpMkLst>
            <pc:docMk/>
            <pc:sldMk cId="441661080" sldId="6110"/>
            <ac:grpSpMk id="20" creationId="{E2FD5492-0ABA-0627-59BC-269967AF639A}"/>
          </ac:grpSpMkLst>
        </pc:grpChg>
        <pc:grpChg chg="add mod">
          <ac:chgData name="松浦英宗" userId="9b03fd3a-662f-49ff-9af1-1b93cf7aab22" providerId="ADAL" clId="{56E9DFAE-DDAD-4FCA-8AED-56B2D15DB479}" dt="2026-02-18T08:22:43.743" v="21109" actId="164"/>
          <ac:grpSpMkLst>
            <pc:docMk/>
            <pc:sldMk cId="441661080" sldId="6110"/>
            <ac:grpSpMk id="21" creationId="{FE3A9D75-9CAD-59B4-4047-867485A65857}"/>
          </ac:grpSpMkLst>
        </pc:grpChg>
        <pc:grpChg chg="add mod">
          <ac:chgData name="松浦英宗" userId="9b03fd3a-662f-49ff-9af1-1b93cf7aab22" providerId="ADAL" clId="{56E9DFAE-DDAD-4FCA-8AED-56B2D15DB479}" dt="2026-02-18T08:22:46.858" v="21111" actId="12788"/>
          <ac:grpSpMkLst>
            <pc:docMk/>
            <pc:sldMk cId="441661080" sldId="6110"/>
            <ac:grpSpMk id="25" creationId="{C33235BD-8D3D-6532-41DC-B49AA07ADFC3}"/>
          </ac:grpSpMkLst>
        </pc:grpChg>
        <pc:picChg chg="add mod">
          <ac:chgData name="松浦英宗" userId="9b03fd3a-662f-49ff-9af1-1b93cf7aab22" providerId="ADAL" clId="{56E9DFAE-DDAD-4FCA-8AED-56B2D15DB479}" dt="2026-02-18T08:23:01.334" v="21113" actId="1076"/>
          <ac:picMkLst>
            <pc:docMk/>
            <pc:sldMk cId="441661080" sldId="6110"/>
            <ac:picMk id="22" creationId="{05DE609B-7215-520E-C589-3D78E97B089D}"/>
          </ac:picMkLst>
        </pc:picChg>
        <pc:picChg chg="add mod">
          <ac:chgData name="松浦英宗" userId="9b03fd3a-662f-49ff-9af1-1b93cf7aab22" providerId="ADAL" clId="{56E9DFAE-DDAD-4FCA-8AED-56B2D15DB479}" dt="2026-02-18T08:23:01.334" v="21113" actId="1076"/>
          <ac:picMkLst>
            <pc:docMk/>
            <pc:sldMk cId="441661080" sldId="6110"/>
            <ac:picMk id="23" creationId="{214FA17F-CF97-1C16-2213-C1160147B0A2}"/>
          </ac:picMkLst>
        </pc:picChg>
        <pc:picChg chg="add mod">
          <ac:chgData name="松浦英宗" userId="9b03fd3a-662f-49ff-9af1-1b93cf7aab22" providerId="ADAL" clId="{56E9DFAE-DDAD-4FCA-8AED-56B2D15DB479}" dt="2026-02-18T08:23:01.334" v="21113" actId="1076"/>
          <ac:picMkLst>
            <pc:docMk/>
            <pc:sldMk cId="441661080" sldId="6110"/>
            <ac:picMk id="24" creationId="{CA184BC1-55F5-C482-5840-1B940F3529D4}"/>
          </ac:picMkLst>
        </pc:picChg>
      </pc:sldChg>
      <pc:sldChg chg="add del">
        <pc:chgData name="松浦英宗" userId="9b03fd3a-662f-49ff-9af1-1b93cf7aab22" providerId="ADAL" clId="{56E9DFAE-DDAD-4FCA-8AED-56B2D15DB479}" dt="2026-02-18T07:53:15.666" v="20546" actId="47"/>
        <pc:sldMkLst>
          <pc:docMk/>
          <pc:sldMk cId="2972333863" sldId="6111"/>
        </pc:sldMkLst>
      </pc:sldChg>
      <pc:sldChg chg="addSp delSp modSp add del mod">
        <pc:chgData name="松浦英宗" userId="9b03fd3a-662f-49ff-9af1-1b93cf7aab22" providerId="ADAL" clId="{56E9DFAE-DDAD-4FCA-8AED-56B2D15DB479}" dt="2026-02-19T00:12:05.695" v="23772" actId="47"/>
        <pc:sldMkLst>
          <pc:docMk/>
          <pc:sldMk cId="3614415252" sldId="6111"/>
        </pc:sldMkLst>
        <pc:spChg chg="mod">
          <ac:chgData name="松浦英宗" userId="9b03fd3a-662f-49ff-9af1-1b93cf7aab22" providerId="ADAL" clId="{56E9DFAE-DDAD-4FCA-8AED-56B2D15DB479}" dt="2026-02-18T08:18:45.061" v="20953" actId="1036"/>
          <ac:spMkLst>
            <pc:docMk/>
            <pc:sldMk cId="3614415252" sldId="6111"/>
            <ac:spMk id="4" creationId="{702D4F17-16E0-BE79-6700-F9E183FAD95A}"/>
          </ac:spMkLst>
        </pc:spChg>
        <pc:spChg chg="mod">
          <ac:chgData name="松浦英宗" userId="9b03fd3a-662f-49ff-9af1-1b93cf7aab22" providerId="ADAL" clId="{56E9DFAE-DDAD-4FCA-8AED-56B2D15DB479}" dt="2026-02-18T07:54:30.066" v="20565" actId="14100"/>
          <ac:spMkLst>
            <pc:docMk/>
            <pc:sldMk cId="3614415252" sldId="6111"/>
            <ac:spMk id="5" creationId="{DE4BA9D5-B637-3BD7-AAAD-C2AACFA04362}"/>
          </ac:spMkLst>
        </pc:spChg>
        <pc:spChg chg="mod">
          <ac:chgData name="松浦英宗" userId="9b03fd3a-662f-49ff-9af1-1b93cf7aab22" providerId="ADAL" clId="{56E9DFAE-DDAD-4FCA-8AED-56B2D15DB479}" dt="2026-02-18T08:18:45.061" v="20953" actId="1036"/>
          <ac:spMkLst>
            <pc:docMk/>
            <pc:sldMk cId="3614415252" sldId="6111"/>
            <ac:spMk id="9" creationId="{D387AED5-6C70-F84B-45BB-B0BA6FC400CF}"/>
          </ac:spMkLst>
        </pc:spChg>
        <pc:spChg chg="mod">
          <ac:chgData name="松浦英宗" userId="9b03fd3a-662f-49ff-9af1-1b93cf7aab22" providerId="ADAL" clId="{56E9DFAE-DDAD-4FCA-8AED-56B2D15DB479}" dt="2026-02-18T07:54:30.066" v="20565" actId="14100"/>
          <ac:spMkLst>
            <pc:docMk/>
            <pc:sldMk cId="3614415252" sldId="6111"/>
            <ac:spMk id="10" creationId="{053A03A2-16E2-C5F0-682E-D84307CFCE8C}"/>
          </ac:spMkLst>
        </pc:spChg>
        <pc:spChg chg="mod">
          <ac:chgData name="松浦英宗" userId="9b03fd3a-662f-49ff-9af1-1b93cf7aab22" providerId="ADAL" clId="{56E9DFAE-DDAD-4FCA-8AED-56B2D15DB479}" dt="2026-02-18T08:18:45.061" v="20953" actId="1036"/>
          <ac:spMkLst>
            <pc:docMk/>
            <pc:sldMk cId="3614415252" sldId="6111"/>
            <ac:spMk id="13" creationId="{4EC2F9EC-0072-5787-3A37-68E8953DFC86}"/>
          </ac:spMkLst>
        </pc:spChg>
        <pc:spChg chg="mod">
          <ac:chgData name="松浦英宗" userId="9b03fd3a-662f-49ff-9af1-1b93cf7aab22" providerId="ADAL" clId="{56E9DFAE-DDAD-4FCA-8AED-56B2D15DB479}" dt="2026-02-18T07:54:30.066" v="20565" actId="14100"/>
          <ac:spMkLst>
            <pc:docMk/>
            <pc:sldMk cId="3614415252" sldId="6111"/>
            <ac:spMk id="14" creationId="{464030A9-764E-EC72-7E7D-35AC7234A370}"/>
          </ac:spMkLst>
        </pc:spChg>
        <pc:spChg chg="mod">
          <ac:chgData name="松浦英宗" userId="9b03fd3a-662f-49ff-9af1-1b93cf7aab22" providerId="ADAL" clId="{56E9DFAE-DDAD-4FCA-8AED-56B2D15DB479}" dt="2026-02-18T08:18:45.061" v="20953" actId="1036"/>
          <ac:spMkLst>
            <pc:docMk/>
            <pc:sldMk cId="3614415252" sldId="6111"/>
            <ac:spMk id="27" creationId="{EDBD5F18-C4F7-AB57-DD84-AE50CA867AC3}"/>
          </ac:spMkLst>
        </pc:spChg>
        <pc:spChg chg="mod">
          <ac:chgData name="松浦英宗" userId="9b03fd3a-662f-49ff-9af1-1b93cf7aab22" providerId="ADAL" clId="{56E9DFAE-DDAD-4FCA-8AED-56B2D15DB479}" dt="2026-02-18T07:54:30.066" v="20565" actId="14100"/>
          <ac:spMkLst>
            <pc:docMk/>
            <pc:sldMk cId="3614415252" sldId="6111"/>
            <ac:spMk id="28" creationId="{2A4CC2B5-1762-EF62-D1EB-AF1FDBF0D7F8}"/>
          </ac:spMkLst>
        </pc:spChg>
        <pc:grpChg chg="add mod">
          <ac:chgData name="松浦英宗" userId="9b03fd3a-662f-49ff-9af1-1b93cf7aab22" providerId="ADAL" clId="{56E9DFAE-DDAD-4FCA-8AED-56B2D15DB479}" dt="2026-02-18T07:54:26.378" v="20564" actId="164"/>
          <ac:grpSpMkLst>
            <pc:docMk/>
            <pc:sldMk cId="3614415252" sldId="6111"/>
            <ac:grpSpMk id="2" creationId="{3267DDBC-2C62-2A60-32C6-99A31B1EA6EF}"/>
          </ac:grpSpMkLst>
        </pc:grpChg>
        <pc:grpChg chg="mod">
          <ac:chgData name="松浦英宗" userId="9b03fd3a-662f-49ff-9af1-1b93cf7aab22" providerId="ADAL" clId="{56E9DFAE-DDAD-4FCA-8AED-56B2D15DB479}" dt="2026-02-18T07:54:26.378" v="20564" actId="164"/>
          <ac:grpSpMkLst>
            <pc:docMk/>
            <pc:sldMk cId="3614415252" sldId="6111"/>
            <ac:grpSpMk id="6" creationId="{20BBAE5F-BD82-3950-46C8-17B271360B45}"/>
          </ac:grpSpMkLst>
        </pc:grpChg>
        <pc:grpChg chg="mod">
          <ac:chgData name="松浦英宗" userId="9b03fd3a-662f-49ff-9af1-1b93cf7aab22" providerId="ADAL" clId="{56E9DFAE-DDAD-4FCA-8AED-56B2D15DB479}" dt="2026-02-18T07:54:26.378" v="20564" actId="164"/>
          <ac:grpSpMkLst>
            <pc:docMk/>
            <pc:sldMk cId="3614415252" sldId="6111"/>
            <ac:grpSpMk id="7" creationId="{C1C81FCD-5FF3-FCA2-08D2-74C62E38F6FA}"/>
          </ac:grpSpMkLst>
        </pc:grpChg>
        <pc:grpChg chg="mod">
          <ac:chgData name="松浦英宗" userId="9b03fd3a-662f-49ff-9af1-1b93cf7aab22" providerId="ADAL" clId="{56E9DFAE-DDAD-4FCA-8AED-56B2D15DB479}" dt="2026-02-18T07:54:26.378" v="20564" actId="164"/>
          <ac:grpSpMkLst>
            <pc:docMk/>
            <pc:sldMk cId="3614415252" sldId="6111"/>
            <ac:grpSpMk id="11" creationId="{CEE0390D-3918-5C29-95AE-5290F1AEAB11}"/>
          </ac:grpSpMkLst>
        </pc:grpChg>
        <pc:grpChg chg="mod">
          <ac:chgData name="松浦英宗" userId="9b03fd3a-662f-49ff-9af1-1b93cf7aab22" providerId="ADAL" clId="{56E9DFAE-DDAD-4FCA-8AED-56B2D15DB479}" dt="2026-02-18T07:54:26.378" v="20564" actId="164"/>
          <ac:grpSpMkLst>
            <pc:docMk/>
            <pc:sldMk cId="3614415252" sldId="6111"/>
            <ac:grpSpMk id="17" creationId="{3C8DC89E-6646-C573-E94B-F502842FA4CA}"/>
          </ac:grpSpMkLst>
        </pc:grpChg>
        <pc:grpChg chg="del">
          <ac:chgData name="松浦英宗" userId="9b03fd3a-662f-49ff-9af1-1b93cf7aab22" providerId="ADAL" clId="{56E9DFAE-DDAD-4FCA-8AED-56B2D15DB479}" dt="2026-02-18T07:53:59.583" v="20557" actId="478"/>
          <ac:grpSpMkLst>
            <pc:docMk/>
            <pc:sldMk cId="3614415252" sldId="6111"/>
            <ac:grpSpMk id="18" creationId="{676452DB-0D8F-2512-224B-6C78AB6AEF08}"/>
          </ac:grpSpMkLst>
        </pc:grpChg>
        <pc:grpChg chg="del">
          <ac:chgData name="松浦英宗" userId="9b03fd3a-662f-49ff-9af1-1b93cf7aab22" providerId="ADAL" clId="{56E9DFAE-DDAD-4FCA-8AED-56B2D15DB479}" dt="2026-02-18T07:53:59.583" v="20557" actId="478"/>
          <ac:grpSpMkLst>
            <pc:docMk/>
            <pc:sldMk cId="3614415252" sldId="6111"/>
            <ac:grpSpMk id="19" creationId="{47304605-C408-0328-1213-989EFAB3BE09}"/>
          </ac:grpSpMkLst>
        </pc:grpChg>
        <pc:picChg chg="add del mod">
          <ac:chgData name="松浦英宗" userId="9b03fd3a-662f-49ff-9af1-1b93cf7aab22" providerId="ADAL" clId="{56E9DFAE-DDAD-4FCA-8AED-56B2D15DB479}" dt="2026-02-18T08:18:19.372" v="20936" actId="478"/>
          <ac:picMkLst>
            <pc:docMk/>
            <pc:sldMk cId="3614415252" sldId="6111"/>
            <ac:picMk id="15" creationId="{58BE62C3-78A7-4BEF-23E6-620CC75DB8EF}"/>
          </ac:picMkLst>
        </pc:picChg>
        <pc:picChg chg="add del mod">
          <ac:chgData name="松浦英宗" userId="9b03fd3a-662f-49ff-9af1-1b93cf7aab22" providerId="ADAL" clId="{56E9DFAE-DDAD-4FCA-8AED-56B2D15DB479}" dt="2026-02-18T08:18:19.372" v="20936" actId="478"/>
          <ac:picMkLst>
            <pc:docMk/>
            <pc:sldMk cId="3614415252" sldId="6111"/>
            <ac:picMk id="29" creationId="{40093131-BC5D-9454-9304-4440368F0C41}"/>
          </ac:picMkLst>
        </pc:picChg>
        <pc:picChg chg="add del mod">
          <ac:chgData name="松浦英宗" userId="9b03fd3a-662f-49ff-9af1-1b93cf7aab22" providerId="ADAL" clId="{56E9DFAE-DDAD-4FCA-8AED-56B2D15DB479}" dt="2026-02-18T08:18:19.372" v="20936" actId="478"/>
          <ac:picMkLst>
            <pc:docMk/>
            <pc:sldMk cId="3614415252" sldId="6111"/>
            <ac:picMk id="30" creationId="{7D786523-2782-1045-E067-87E2048DCECF}"/>
          </ac:picMkLst>
        </pc:picChg>
        <pc:picChg chg="add del mod">
          <ac:chgData name="松浦英宗" userId="9b03fd3a-662f-49ff-9af1-1b93cf7aab22" providerId="ADAL" clId="{56E9DFAE-DDAD-4FCA-8AED-56B2D15DB479}" dt="2026-02-18T08:18:19.372" v="20936" actId="478"/>
          <ac:picMkLst>
            <pc:docMk/>
            <pc:sldMk cId="3614415252" sldId="6111"/>
            <ac:picMk id="31" creationId="{247CC579-BD3D-3FEB-D6F8-EA7DDC4FE1BC}"/>
          </ac:picMkLst>
        </pc:picChg>
        <pc:picChg chg="add del mod">
          <ac:chgData name="松浦英宗" userId="9b03fd3a-662f-49ff-9af1-1b93cf7aab22" providerId="ADAL" clId="{56E9DFAE-DDAD-4FCA-8AED-56B2D15DB479}" dt="2026-02-18T08:18:19.372" v="20936" actId="478"/>
          <ac:picMkLst>
            <pc:docMk/>
            <pc:sldMk cId="3614415252" sldId="6111"/>
            <ac:picMk id="32" creationId="{C49CCC50-064D-C59E-89E7-4932C1908195}"/>
          </ac:picMkLst>
        </pc:picChg>
        <pc:picChg chg="add del mod">
          <ac:chgData name="松浦英宗" userId="9b03fd3a-662f-49ff-9af1-1b93cf7aab22" providerId="ADAL" clId="{56E9DFAE-DDAD-4FCA-8AED-56B2D15DB479}" dt="2026-02-18T08:18:19.372" v="20936" actId="478"/>
          <ac:picMkLst>
            <pc:docMk/>
            <pc:sldMk cId="3614415252" sldId="6111"/>
            <ac:picMk id="33" creationId="{5589436F-FB05-F383-9F9F-A15731D1E417}"/>
          </ac:picMkLst>
        </pc:picChg>
        <pc:picChg chg="add mod">
          <ac:chgData name="松浦英宗" userId="9b03fd3a-662f-49ff-9af1-1b93cf7aab22" providerId="ADAL" clId="{56E9DFAE-DDAD-4FCA-8AED-56B2D15DB479}" dt="2026-02-18T08:18:32.114" v="20941" actId="1036"/>
          <ac:picMkLst>
            <pc:docMk/>
            <pc:sldMk cId="3614415252" sldId="6111"/>
            <ac:picMk id="34" creationId="{4FADAC26-7CDC-5EAC-2317-C2F242AB3D99}"/>
          </ac:picMkLst>
        </pc:picChg>
        <pc:picChg chg="add mod">
          <ac:chgData name="松浦英宗" userId="9b03fd3a-662f-49ff-9af1-1b93cf7aab22" providerId="ADAL" clId="{56E9DFAE-DDAD-4FCA-8AED-56B2D15DB479}" dt="2026-02-18T08:18:35.047" v="20942" actId="1076"/>
          <ac:picMkLst>
            <pc:docMk/>
            <pc:sldMk cId="3614415252" sldId="6111"/>
            <ac:picMk id="35" creationId="{F9873877-9269-43AC-3A76-84BC522F4406}"/>
          </ac:picMkLst>
        </pc:picChg>
        <pc:picChg chg="add mod">
          <ac:chgData name="松浦英宗" userId="9b03fd3a-662f-49ff-9af1-1b93cf7aab22" providerId="ADAL" clId="{56E9DFAE-DDAD-4FCA-8AED-56B2D15DB479}" dt="2026-02-18T08:18:39.730" v="20944" actId="1076"/>
          <ac:picMkLst>
            <pc:docMk/>
            <pc:sldMk cId="3614415252" sldId="6111"/>
            <ac:picMk id="36" creationId="{CC9FEAFD-5563-9FEF-2862-8F183846172C}"/>
          </ac:picMkLst>
        </pc:picChg>
        <pc:picChg chg="add mod">
          <ac:chgData name="松浦英宗" userId="9b03fd3a-662f-49ff-9af1-1b93cf7aab22" providerId="ADAL" clId="{56E9DFAE-DDAD-4FCA-8AED-56B2D15DB479}" dt="2026-02-18T08:18:37.041" v="20943" actId="1076"/>
          <ac:picMkLst>
            <pc:docMk/>
            <pc:sldMk cId="3614415252" sldId="6111"/>
            <ac:picMk id="37" creationId="{9866D0D2-6B59-7BF3-66A5-CDED73CDE999}"/>
          </ac:picMkLst>
        </pc:picChg>
      </pc:sldChg>
      <pc:sldChg chg="addSp delSp modSp add del mod">
        <pc:chgData name="松浦英宗" userId="9b03fd3a-662f-49ff-9af1-1b93cf7aab22" providerId="ADAL" clId="{56E9DFAE-DDAD-4FCA-8AED-56B2D15DB479}" dt="2026-02-19T00:12:05.695" v="23772" actId="47"/>
        <pc:sldMkLst>
          <pc:docMk/>
          <pc:sldMk cId="1552544671" sldId="6112"/>
        </pc:sldMkLst>
        <pc:grpChg chg="del">
          <ac:chgData name="松浦英宗" userId="9b03fd3a-662f-49ff-9af1-1b93cf7aab22" providerId="ADAL" clId="{56E9DFAE-DDAD-4FCA-8AED-56B2D15DB479}" dt="2026-02-18T07:55:21.863" v="20580" actId="478"/>
          <ac:grpSpMkLst>
            <pc:docMk/>
            <pc:sldMk cId="1552544671" sldId="6112"/>
            <ac:grpSpMk id="19" creationId="{357AF9FB-CFA8-1643-76DE-054F94A43DBE}"/>
          </ac:grpSpMkLst>
        </pc:grpChg>
        <pc:picChg chg="add mod">
          <ac:chgData name="松浦英宗" userId="9b03fd3a-662f-49ff-9af1-1b93cf7aab22" providerId="ADAL" clId="{56E9DFAE-DDAD-4FCA-8AED-56B2D15DB479}" dt="2026-02-18T08:18:12.275" v="20933"/>
          <ac:picMkLst>
            <pc:docMk/>
            <pc:sldMk cId="1552544671" sldId="6112"/>
            <ac:picMk id="2" creationId="{3E92A8F5-5398-6671-2E77-C4FB412461D0}"/>
          </ac:picMkLst>
        </pc:picChg>
        <pc:picChg chg="add mod">
          <ac:chgData name="松浦英宗" userId="9b03fd3a-662f-49ff-9af1-1b93cf7aab22" providerId="ADAL" clId="{56E9DFAE-DDAD-4FCA-8AED-56B2D15DB479}" dt="2026-02-18T08:18:12.275" v="20933"/>
          <ac:picMkLst>
            <pc:docMk/>
            <pc:sldMk cId="1552544671" sldId="6112"/>
            <ac:picMk id="15" creationId="{B83204A1-D0F0-B565-D48C-779B5AE3E7EA}"/>
          </ac:picMkLst>
        </pc:picChg>
        <pc:picChg chg="add mod">
          <ac:chgData name="松浦英宗" userId="9b03fd3a-662f-49ff-9af1-1b93cf7aab22" providerId="ADAL" clId="{56E9DFAE-DDAD-4FCA-8AED-56B2D15DB479}" dt="2026-02-18T08:18:12.275" v="20933"/>
          <ac:picMkLst>
            <pc:docMk/>
            <pc:sldMk cId="1552544671" sldId="6112"/>
            <ac:picMk id="29" creationId="{81FB4639-1F72-B89E-EB39-EE31E8278839}"/>
          </ac:picMkLst>
        </pc:picChg>
        <pc:picChg chg="add mod">
          <ac:chgData name="松浦英宗" userId="9b03fd3a-662f-49ff-9af1-1b93cf7aab22" providerId="ADAL" clId="{56E9DFAE-DDAD-4FCA-8AED-56B2D15DB479}" dt="2026-02-18T08:18:12.275" v="20933"/>
          <ac:picMkLst>
            <pc:docMk/>
            <pc:sldMk cId="1552544671" sldId="6112"/>
            <ac:picMk id="30" creationId="{E23869D6-7E9D-ADE2-4185-4A680954DE72}"/>
          </ac:picMkLst>
        </pc:picChg>
        <pc:picChg chg="add mod">
          <ac:chgData name="松浦英宗" userId="9b03fd3a-662f-49ff-9af1-1b93cf7aab22" providerId="ADAL" clId="{56E9DFAE-DDAD-4FCA-8AED-56B2D15DB479}" dt="2026-02-18T08:18:12.275" v="20933"/>
          <ac:picMkLst>
            <pc:docMk/>
            <pc:sldMk cId="1552544671" sldId="6112"/>
            <ac:picMk id="31" creationId="{594E9049-40D6-82C3-96E3-1C4AC674AF39}"/>
          </ac:picMkLst>
        </pc:picChg>
        <pc:picChg chg="add del mod">
          <ac:chgData name="松浦英宗" userId="9b03fd3a-662f-49ff-9af1-1b93cf7aab22" providerId="ADAL" clId="{56E9DFAE-DDAD-4FCA-8AED-56B2D15DB479}" dt="2026-02-18T08:18:13.973" v="20934" actId="478"/>
          <ac:picMkLst>
            <pc:docMk/>
            <pc:sldMk cId="1552544671" sldId="6112"/>
            <ac:picMk id="32" creationId="{14D60B1C-7039-37C9-454F-899C5BB365DA}"/>
          </ac:picMkLst>
        </pc:picChg>
      </pc:sldChg>
      <pc:sldChg chg="add del">
        <pc:chgData name="松浦英宗" userId="9b03fd3a-662f-49ff-9af1-1b93cf7aab22" providerId="ADAL" clId="{56E9DFAE-DDAD-4FCA-8AED-56B2D15DB479}" dt="2026-02-18T08:26:09.210" v="21231" actId="47"/>
        <pc:sldMkLst>
          <pc:docMk/>
          <pc:sldMk cId="1748707932" sldId="6113"/>
        </pc:sldMkLst>
      </pc:sldChg>
      <pc:sldChg chg="addSp modSp add del">
        <pc:chgData name="松浦英宗" userId="9b03fd3a-662f-49ff-9af1-1b93cf7aab22" providerId="ADAL" clId="{56E9DFAE-DDAD-4FCA-8AED-56B2D15DB479}" dt="2026-02-18T08:26:09.210" v="21231" actId="47"/>
        <pc:sldMkLst>
          <pc:docMk/>
          <pc:sldMk cId="2730956085" sldId="6114"/>
        </pc:sldMkLst>
        <pc:picChg chg="add mod">
          <ac:chgData name="松浦英宗" userId="9b03fd3a-662f-49ff-9af1-1b93cf7aab22" providerId="ADAL" clId="{56E9DFAE-DDAD-4FCA-8AED-56B2D15DB479}" dt="2026-02-18T08:26:02.476" v="21230"/>
          <ac:picMkLst>
            <pc:docMk/>
            <pc:sldMk cId="2730956085" sldId="6114"/>
            <ac:picMk id="2" creationId="{5C1B8953-03E1-F0B0-36A7-15602A1407D4}"/>
          </ac:picMkLst>
        </pc:picChg>
        <pc:picChg chg="add mod">
          <ac:chgData name="松浦英宗" userId="9b03fd3a-662f-49ff-9af1-1b93cf7aab22" providerId="ADAL" clId="{56E9DFAE-DDAD-4FCA-8AED-56B2D15DB479}" dt="2026-02-18T08:26:02.476" v="21230"/>
          <ac:picMkLst>
            <pc:docMk/>
            <pc:sldMk cId="2730956085" sldId="6114"/>
            <ac:picMk id="6" creationId="{54886B92-7EEA-52E0-F2E6-CE28D1494E1A}"/>
          </ac:picMkLst>
        </pc:picChg>
      </pc:sldChg>
      <pc:sldChg chg="addSp delSp modSp add del mod">
        <pc:chgData name="松浦英宗" userId="9b03fd3a-662f-49ff-9af1-1b93cf7aab22" providerId="ADAL" clId="{56E9DFAE-DDAD-4FCA-8AED-56B2D15DB479}" dt="2026-02-19T00:12:05.695" v="23772" actId="47"/>
        <pc:sldMkLst>
          <pc:docMk/>
          <pc:sldMk cId="3005587401" sldId="6115"/>
        </pc:sldMkLst>
        <pc:spChg chg="mod">
          <ac:chgData name="松浦英宗" userId="9b03fd3a-662f-49ff-9af1-1b93cf7aab22" providerId="ADAL" clId="{56E9DFAE-DDAD-4FCA-8AED-56B2D15DB479}" dt="2026-02-18T08:18:02.861" v="20932" actId="1036"/>
          <ac:spMkLst>
            <pc:docMk/>
            <pc:sldMk cId="3005587401" sldId="6115"/>
            <ac:spMk id="4" creationId="{306C1672-ACCC-76CE-24BE-F94D46784485}"/>
          </ac:spMkLst>
        </pc:spChg>
        <pc:spChg chg="mod">
          <ac:chgData name="松浦英宗" userId="9b03fd3a-662f-49ff-9af1-1b93cf7aab22" providerId="ADAL" clId="{56E9DFAE-DDAD-4FCA-8AED-56B2D15DB479}" dt="2026-02-18T07:56:04.638" v="20590" actId="14100"/>
          <ac:spMkLst>
            <pc:docMk/>
            <pc:sldMk cId="3005587401" sldId="6115"/>
            <ac:spMk id="5" creationId="{CE65469D-FBBB-512F-3925-5F91F564E06B}"/>
          </ac:spMkLst>
        </pc:spChg>
        <pc:spChg chg="mod">
          <ac:chgData name="松浦英宗" userId="9b03fd3a-662f-49ff-9af1-1b93cf7aab22" providerId="ADAL" clId="{56E9DFAE-DDAD-4FCA-8AED-56B2D15DB479}" dt="2026-02-18T08:18:02.861" v="20932" actId="1036"/>
          <ac:spMkLst>
            <pc:docMk/>
            <pc:sldMk cId="3005587401" sldId="6115"/>
            <ac:spMk id="9" creationId="{29983951-9060-736D-CEA4-DB8E54943736}"/>
          </ac:spMkLst>
        </pc:spChg>
        <pc:spChg chg="mod">
          <ac:chgData name="松浦英宗" userId="9b03fd3a-662f-49ff-9af1-1b93cf7aab22" providerId="ADAL" clId="{56E9DFAE-DDAD-4FCA-8AED-56B2D15DB479}" dt="2026-02-18T07:56:04.638" v="20590" actId="14100"/>
          <ac:spMkLst>
            <pc:docMk/>
            <pc:sldMk cId="3005587401" sldId="6115"/>
            <ac:spMk id="10" creationId="{4F58DF1F-96DE-EFE4-D875-6F38C2E63F15}"/>
          </ac:spMkLst>
        </pc:spChg>
        <pc:spChg chg="mod">
          <ac:chgData name="松浦英宗" userId="9b03fd3a-662f-49ff-9af1-1b93cf7aab22" providerId="ADAL" clId="{56E9DFAE-DDAD-4FCA-8AED-56B2D15DB479}" dt="2026-02-18T08:18:02.861" v="20932" actId="1036"/>
          <ac:spMkLst>
            <pc:docMk/>
            <pc:sldMk cId="3005587401" sldId="6115"/>
            <ac:spMk id="13" creationId="{29B477A0-52ED-B732-DE4C-61F512949930}"/>
          </ac:spMkLst>
        </pc:spChg>
        <pc:spChg chg="mod">
          <ac:chgData name="松浦英宗" userId="9b03fd3a-662f-49ff-9af1-1b93cf7aab22" providerId="ADAL" clId="{56E9DFAE-DDAD-4FCA-8AED-56B2D15DB479}" dt="2026-02-18T07:56:04.638" v="20590" actId="14100"/>
          <ac:spMkLst>
            <pc:docMk/>
            <pc:sldMk cId="3005587401" sldId="6115"/>
            <ac:spMk id="14" creationId="{5AEDC681-264E-1DE2-C6E1-AFBE3FE92369}"/>
          </ac:spMkLst>
        </pc:spChg>
        <pc:spChg chg="mod">
          <ac:chgData name="松浦英宗" userId="9b03fd3a-662f-49ff-9af1-1b93cf7aab22" providerId="ADAL" clId="{56E9DFAE-DDAD-4FCA-8AED-56B2D15DB479}" dt="2026-02-18T08:18:02.861" v="20932" actId="1036"/>
          <ac:spMkLst>
            <pc:docMk/>
            <pc:sldMk cId="3005587401" sldId="6115"/>
            <ac:spMk id="24" creationId="{38D6716B-3CFD-2EE2-A868-A0EE78F15170}"/>
          </ac:spMkLst>
        </pc:spChg>
        <pc:spChg chg="mod">
          <ac:chgData name="松浦英宗" userId="9b03fd3a-662f-49ff-9af1-1b93cf7aab22" providerId="ADAL" clId="{56E9DFAE-DDAD-4FCA-8AED-56B2D15DB479}" dt="2026-02-18T07:56:04.638" v="20590" actId="14100"/>
          <ac:spMkLst>
            <pc:docMk/>
            <pc:sldMk cId="3005587401" sldId="6115"/>
            <ac:spMk id="25" creationId="{77EF71DF-FE6A-6ABB-CA6D-4C32911F180B}"/>
          </ac:spMkLst>
        </pc:spChg>
        <pc:spChg chg="mod">
          <ac:chgData name="松浦英宗" userId="9b03fd3a-662f-49ff-9af1-1b93cf7aab22" providerId="ADAL" clId="{56E9DFAE-DDAD-4FCA-8AED-56B2D15DB479}" dt="2026-02-18T08:18:02.861" v="20932" actId="1036"/>
          <ac:spMkLst>
            <pc:docMk/>
            <pc:sldMk cId="3005587401" sldId="6115"/>
            <ac:spMk id="27" creationId="{3E407153-ACC6-CCBC-D4C6-B2AA16431FA5}"/>
          </ac:spMkLst>
        </pc:spChg>
        <pc:spChg chg="mod">
          <ac:chgData name="松浦英宗" userId="9b03fd3a-662f-49ff-9af1-1b93cf7aab22" providerId="ADAL" clId="{56E9DFAE-DDAD-4FCA-8AED-56B2D15DB479}" dt="2026-02-18T07:56:04.638" v="20590" actId="14100"/>
          <ac:spMkLst>
            <pc:docMk/>
            <pc:sldMk cId="3005587401" sldId="6115"/>
            <ac:spMk id="28" creationId="{A0B6BFF0-C7A7-22C9-86E2-03DC556375B3}"/>
          </ac:spMkLst>
        </pc:spChg>
        <pc:grpChg chg="add mod">
          <ac:chgData name="松浦英宗" userId="9b03fd3a-662f-49ff-9af1-1b93cf7aab22" providerId="ADAL" clId="{56E9DFAE-DDAD-4FCA-8AED-56B2D15DB479}" dt="2026-02-18T07:56:00.719" v="20589" actId="164"/>
          <ac:grpSpMkLst>
            <pc:docMk/>
            <pc:sldMk cId="3005587401" sldId="6115"/>
            <ac:grpSpMk id="2" creationId="{FBD22D0A-5F04-B31A-D4F7-FEF7EACEB820}"/>
          </ac:grpSpMkLst>
        </pc:grpChg>
        <pc:grpChg chg="mod">
          <ac:chgData name="松浦英宗" userId="9b03fd3a-662f-49ff-9af1-1b93cf7aab22" providerId="ADAL" clId="{56E9DFAE-DDAD-4FCA-8AED-56B2D15DB479}" dt="2026-02-18T07:56:00.719" v="20589" actId="164"/>
          <ac:grpSpMkLst>
            <pc:docMk/>
            <pc:sldMk cId="3005587401" sldId="6115"/>
            <ac:grpSpMk id="6" creationId="{F0DCD495-EF2A-D8CE-10C7-12CF0AD86C90}"/>
          </ac:grpSpMkLst>
        </pc:grpChg>
        <pc:grpChg chg="mod">
          <ac:chgData name="松浦英宗" userId="9b03fd3a-662f-49ff-9af1-1b93cf7aab22" providerId="ADAL" clId="{56E9DFAE-DDAD-4FCA-8AED-56B2D15DB479}" dt="2026-02-18T07:56:00.719" v="20589" actId="164"/>
          <ac:grpSpMkLst>
            <pc:docMk/>
            <pc:sldMk cId="3005587401" sldId="6115"/>
            <ac:grpSpMk id="7" creationId="{1BFEF7FA-BAAD-9D7D-78A8-8BDCBE780085}"/>
          </ac:grpSpMkLst>
        </pc:grpChg>
        <pc:grpChg chg="mod">
          <ac:chgData name="松浦英宗" userId="9b03fd3a-662f-49ff-9af1-1b93cf7aab22" providerId="ADAL" clId="{56E9DFAE-DDAD-4FCA-8AED-56B2D15DB479}" dt="2026-02-18T07:56:00.719" v="20589" actId="164"/>
          <ac:grpSpMkLst>
            <pc:docMk/>
            <pc:sldMk cId="3005587401" sldId="6115"/>
            <ac:grpSpMk id="11" creationId="{18EE1C52-71DC-0644-A4F3-6D47663764B1}"/>
          </ac:grpSpMkLst>
        </pc:grpChg>
        <pc:grpChg chg="mod">
          <ac:chgData name="松浦英宗" userId="9b03fd3a-662f-49ff-9af1-1b93cf7aab22" providerId="ADAL" clId="{56E9DFAE-DDAD-4FCA-8AED-56B2D15DB479}" dt="2026-02-18T07:56:00.719" v="20589" actId="164"/>
          <ac:grpSpMkLst>
            <pc:docMk/>
            <pc:sldMk cId="3005587401" sldId="6115"/>
            <ac:grpSpMk id="17" creationId="{FB3D8BF2-1C28-D2C4-323E-DA2ED2CD6EC3}"/>
          </ac:grpSpMkLst>
        </pc:grpChg>
        <pc:grpChg chg="mod">
          <ac:chgData name="松浦英宗" userId="9b03fd3a-662f-49ff-9af1-1b93cf7aab22" providerId="ADAL" clId="{56E9DFAE-DDAD-4FCA-8AED-56B2D15DB479}" dt="2026-02-18T07:56:00.719" v="20589" actId="164"/>
          <ac:grpSpMkLst>
            <pc:docMk/>
            <pc:sldMk cId="3005587401" sldId="6115"/>
            <ac:grpSpMk id="18" creationId="{8AE736C4-525D-096D-95ED-623FCD61AE1C}"/>
          </ac:grpSpMkLst>
        </pc:grpChg>
        <pc:grpChg chg="del">
          <ac:chgData name="松浦英宗" userId="9b03fd3a-662f-49ff-9af1-1b93cf7aab22" providerId="ADAL" clId="{56E9DFAE-DDAD-4FCA-8AED-56B2D15DB479}" dt="2026-02-18T07:55:33.048" v="20582" actId="478"/>
          <ac:grpSpMkLst>
            <pc:docMk/>
            <pc:sldMk cId="3005587401" sldId="6115"/>
            <ac:grpSpMk id="19" creationId="{B4593955-DF2B-002E-033A-53E7D9852D96}"/>
          </ac:grpSpMkLst>
        </pc:grpChg>
        <pc:picChg chg="add mod">
          <ac:chgData name="松浦英宗" userId="9b03fd3a-662f-49ff-9af1-1b93cf7aab22" providerId="ADAL" clId="{56E9DFAE-DDAD-4FCA-8AED-56B2D15DB479}" dt="2026-02-18T08:17:45.085" v="20919" actId="1076"/>
          <ac:picMkLst>
            <pc:docMk/>
            <pc:sldMk cId="3005587401" sldId="6115"/>
            <ac:picMk id="15" creationId="{70AFD76D-5746-ABAF-EFC3-5743FDDE4B41}"/>
          </ac:picMkLst>
        </pc:picChg>
        <pc:picChg chg="add mod">
          <ac:chgData name="松浦英宗" userId="9b03fd3a-662f-49ff-9af1-1b93cf7aab22" providerId="ADAL" clId="{56E9DFAE-DDAD-4FCA-8AED-56B2D15DB479}" dt="2026-02-18T08:17:54.773" v="20923" actId="1076"/>
          <ac:picMkLst>
            <pc:docMk/>
            <pc:sldMk cId="3005587401" sldId="6115"/>
            <ac:picMk id="29" creationId="{191C754D-A737-0903-C506-0D45150A4170}"/>
          </ac:picMkLst>
        </pc:picChg>
        <pc:picChg chg="add mod">
          <ac:chgData name="松浦英宗" userId="9b03fd3a-662f-49ff-9af1-1b93cf7aab22" providerId="ADAL" clId="{56E9DFAE-DDAD-4FCA-8AED-56B2D15DB479}" dt="2026-02-18T08:17:50.532" v="20921" actId="1076"/>
          <ac:picMkLst>
            <pc:docMk/>
            <pc:sldMk cId="3005587401" sldId="6115"/>
            <ac:picMk id="30" creationId="{8473DAD5-C35A-F713-6422-A11A477AEB71}"/>
          </ac:picMkLst>
        </pc:picChg>
        <pc:picChg chg="add mod">
          <ac:chgData name="松浦英宗" userId="9b03fd3a-662f-49ff-9af1-1b93cf7aab22" providerId="ADAL" clId="{56E9DFAE-DDAD-4FCA-8AED-56B2D15DB479}" dt="2026-02-18T08:17:52.441" v="20922" actId="1076"/>
          <ac:picMkLst>
            <pc:docMk/>
            <pc:sldMk cId="3005587401" sldId="6115"/>
            <ac:picMk id="31" creationId="{EEB6725B-206A-C028-2A98-3A1DB8806EE8}"/>
          </ac:picMkLst>
        </pc:picChg>
        <pc:picChg chg="add mod">
          <ac:chgData name="松浦英宗" userId="9b03fd3a-662f-49ff-9af1-1b93cf7aab22" providerId="ADAL" clId="{56E9DFAE-DDAD-4FCA-8AED-56B2D15DB479}" dt="2026-02-18T08:17:47.897" v="20920" actId="1076"/>
          <ac:picMkLst>
            <pc:docMk/>
            <pc:sldMk cId="3005587401" sldId="6115"/>
            <ac:picMk id="32" creationId="{68046778-5358-E514-AFEA-E173E52476AC}"/>
          </ac:picMkLst>
        </pc:picChg>
      </pc:sldChg>
      <pc:sldChg chg="addSp modSp add del mod">
        <pc:chgData name="松浦英宗" userId="9b03fd3a-662f-49ff-9af1-1b93cf7aab22" providerId="ADAL" clId="{56E9DFAE-DDAD-4FCA-8AED-56B2D15DB479}" dt="2026-02-19T00:12:05.695" v="23772" actId="47"/>
        <pc:sldMkLst>
          <pc:docMk/>
          <pc:sldMk cId="894558044" sldId="6116"/>
        </pc:sldMkLst>
        <pc:spChg chg="mod">
          <ac:chgData name="松浦英宗" userId="9b03fd3a-662f-49ff-9af1-1b93cf7aab22" providerId="ADAL" clId="{56E9DFAE-DDAD-4FCA-8AED-56B2D15DB479}" dt="2026-02-18T07:57:39.314" v="20603" actId="14100"/>
          <ac:spMkLst>
            <pc:docMk/>
            <pc:sldMk cId="894558044" sldId="6116"/>
            <ac:spMk id="5" creationId="{573D01BE-A434-2D8F-A906-11A013C6D9B0}"/>
          </ac:spMkLst>
        </pc:spChg>
        <pc:spChg chg="mod">
          <ac:chgData name="松浦英宗" userId="9b03fd3a-662f-49ff-9af1-1b93cf7aab22" providerId="ADAL" clId="{56E9DFAE-DDAD-4FCA-8AED-56B2D15DB479}" dt="2026-02-18T07:57:39.314" v="20603" actId="14100"/>
          <ac:spMkLst>
            <pc:docMk/>
            <pc:sldMk cId="894558044" sldId="6116"/>
            <ac:spMk id="10" creationId="{A8B67A73-0C96-2547-D077-7F0C61CE6112}"/>
          </ac:spMkLst>
        </pc:spChg>
        <pc:spChg chg="mod">
          <ac:chgData name="松浦英宗" userId="9b03fd3a-662f-49ff-9af1-1b93cf7aab22" providerId="ADAL" clId="{56E9DFAE-DDAD-4FCA-8AED-56B2D15DB479}" dt="2026-02-18T07:57:39.314" v="20603" actId="14100"/>
          <ac:spMkLst>
            <pc:docMk/>
            <pc:sldMk cId="894558044" sldId="6116"/>
            <ac:spMk id="14" creationId="{1F98BCF5-90EB-D749-FAEF-D95607234162}"/>
          </ac:spMkLst>
        </pc:spChg>
        <pc:spChg chg="mod">
          <ac:chgData name="松浦英宗" userId="9b03fd3a-662f-49ff-9af1-1b93cf7aab22" providerId="ADAL" clId="{56E9DFAE-DDAD-4FCA-8AED-56B2D15DB479}" dt="2026-02-18T07:57:39.314" v="20603" actId="14100"/>
          <ac:spMkLst>
            <pc:docMk/>
            <pc:sldMk cId="894558044" sldId="6116"/>
            <ac:spMk id="22" creationId="{87F62B1D-97FC-6A19-7008-678D21EEADE1}"/>
          </ac:spMkLst>
        </pc:spChg>
        <pc:spChg chg="mod">
          <ac:chgData name="松浦英宗" userId="9b03fd3a-662f-49ff-9af1-1b93cf7aab22" providerId="ADAL" clId="{56E9DFAE-DDAD-4FCA-8AED-56B2D15DB479}" dt="2026-02-18T07:57:39.314" v="20603" actId="14100"/>
          <ac:spMkLst>
            <pc:docMk/>
            <pc:sldMk cId="894558044" sldId="6116"/>
            <ac:spMk id="25" creationId="{8001073C-85C1-8A30-D7FA-F490ACF268B1}"/>
          </ac:spMkLst>
        </pc:spChg>
        <pc:spChg chg="mod">
          <ac:chgData name="松浦英宗" userId="9b03fd3a-662f-49ff-9af1-1b93cf7aab22" providerId="ADAL" clId="{56E9DFAE-DDAD-4FCA-8AED-56B2D15DB479}" dt="2026-02-18T07:57:39.314" v="20603" actId="14100"/>
          <ac:spMkLst>
            <pc:docMk/>
            <pc:sldMk cId="894558044" sldId="6116"/>
            <ac:spMk id="28" creationId="{2138EAE9-50B3-2D45-8124-E0CFBB4AEB87}"/>
          </ac:spMkLst>
        </pc:spChg>
        <pc:grpChg chg="add mod">
          <ac:chgData name="松浦英宗" userId="9b03fd3a-662f-49ff-9af1-1b93cf7aab22" providerId="ADAL" clId="{56E9DFAE-DDAD-4FCA-8AED-56B2D15DB479}" dt="2026-02-18T07:57:46.305" v="20623" actId="1036"/>
          <ac:grpSpMkLst>
            <pc:docMk/>
            <pc:sldMk cId="894558044" sldId="6116"/>
            <ac:grpSpMk id="2" creationId="{4CED1218-ADE5-894E-9776-217B23D19F55}"/>
          </ac:grpSpMkLst>
        </pc:grpChg>
        <pc:grpChg chg="mod">
          <ac:chgData name="松浦英宗" userId="9b03fd3a-662f-49ff-9af1-1b93cf7aab22" providerId="ADAL" clId="{56E9DFAE-DDAD-4FCA-8AED-56B2D15DB479}" dt="2026-02-18T07:57:34.617" v="20602" actId="164"/>
          <ac:grpSpMkLst>
            <pc:docMk/>
            <pc:sldMk cId="894558044" sldId="6116"/>
            <ac:grpSpMk id="6" creationId="{5318BA22-A0DA-C13F-51FD-BBBBB98CC1A7}"/>
          </ac:grpSpMkLst>
        </pc:grpChg>
        <pc:grpChg chg="mod">
          <ac:chgData name="松浦英宗" userId="9b03fd3a-662f-49ff-9af1-1b93cf7aab22" providerId="ADAL" clId="{56E9DFAE-DDAD-4FCA-8AED-56B2D15DB479}" dt="2026-02-18T07:57:34.617" v="20602" actId="164"/>
          <ac:grpSpMkLst>
            <pc:docMk/>
            <pc:sldMk cId="894558044" sldId="6116"/>
            <ac:grpSpMk id="7" creationId="{EB2EB19D-A3AD-6396-28FF-35B2A1ADC145}"/>
          </ac:grpSpMkLst>
        </pc:grpChg>
        <pc:grpChg chg="mod">
          <ac:chgData name="松浦英宗" userId="9b03fd3a-662f-49ff-9af1-1b93cf7aab22" providerId="ADAL" clId="{56E9DFAE-DDAD-4FCA-8AED-56B2D15DB479}" dt="2026-02-18T07:57:34.617" v="20602" actId="164"/>
          <ac:grpSpMkLst>
            <pc:docMk/>
            <pc:sldMk cId="894558044" sldId="6116"/>
            <ac:grpSpMk id="11" creationId="{137A328E-6A7D-C781-3E60-8C84E235438F}"/>
          </ac:grpSpMkLst>
        </pc:grpChg>
        <pc:grpChg chg="mod">
          <ac:chgData name="松浦英宗" userId="9b03fd3a-662f-49ff-9af1-1b93cf7aab22" providerId="ADAL" clId="{56E9DFAE-DDAD-4FCA-8AED-56B2D15DB479}" dt="2026-02-18T07:57:34.617" v="20602" actId="164"/>
          <ac:grpSpMkLst>
            <pc:docMk/>
            <pc:sldMk cId="894558044" sldId="6116"/>
            <ac:grpSpMk id="17" creationId="{83D03F51-58FB-D014-3B44-8AB5F718AE2C}"/>
          </ac:grpSpMkLst>
        </pc:grpChg>
        <pc:grpChg chg="mod">
          <ac:chgData name="松浦英宗" userId="9b03fd3a-662f-49ff-9af1-1b93cf7aab22" providerId="ADAL" clId="{56E9DFAE-DDAD-4FCA-8AED-56B2D15DB479}" dt="2026-02-18T07:57:34.617" v="20602" actId="164"/>
          <ac:grpSpMkLst>
            <pc:docMk/>
            <pc:sldMk cId="894558044" sldId="6116"/>
            <ac:grpSpMk id="18" creationId="{52BE301F-2C63-D76E-C23B-0C3DDC488235}"/>
          </ac:grpSpMkLst>
        </pc:grpChg>
        <pc:grpChg chg="mod">
          <ac:chgData name="松浦英宗" userId="9b03fd3a-662f-49ff-9af1-1b93cf7aab22" providerId="ADAL" clId="{56E9DFAE-DDAD-4FCA-8AED-56B2D15DB479}" dt="2026-02-18T07:57:34.617" v="20602" actId="164"/>
          <ac:grpSpMkLst>
            <pc:docMk/>
            <pc:sldMk cId="894558044" sldId="6116"/>
            <ac:grpSpMk id="19" creationId="{4D3A99C3-13A5-3F6D-B894-94F0656316D3}"/>
          </ac:grpSpMkLst>
        </pc:grpChg>
        <pc:picChg chg="add mod">
          <ac:chgData name="松浦英宗" userId="9b03fd3a-662f-49ff-9af1-1b93cf7aab22" providerId="ADAL" clId="{56E9DFAE-DDAD-4FCA-8AED-56B2D15DB479}" dt="2026-02-18T08:14:39.584" v="20861" actId="1076"/>
          <ac:picMkLst>
            <pc:docMk/>
            <pc:sldMk cId="894558044" sldId="6116"/>
            <ac:picMk id="15" creationId="{35A1D035-4336-BB73-E87C-4A2DE23B4434}"/>
          </ac:picMkLst>
        </pc:picChg>
        <pc:picChg chg="add mod">
          <ac:chgData name="松浦英宗" userId="9b03fd3a-662f-49ff-9af1-1b93cf7aab22" providerId="ADAL" clId="{56E9DFAE-DDAD-4FCA-8AED-56B2D15DB479}" dt="2026-02-18T08:14:39.584" v="20861" actId="1076"/>
          <ac:picMkLst>
            <pc:docMk/>
            <pc:sldMk cId="894558044" sldId="6116"/>
            <ac:picMk id="29" creationId="{A4768F67-D706-8CE4-FD57-3B27CE4A3FE5}"/>
          </ac:picMkLst>
        </pc:picChg>
        <pc:picChg chg="add mod">
          <ac:chgData name="松浦英宗" userId="9b03fd3a-662f-49ff-9af1-1b93cf7aab22" providerId="ADAL" clId="{56E9DFAE-DDAD-4FCA-8AED-56B2D15DB479}" dt="2026-02-18T08:14:39.584" v="20861" actId="1076"/>
          <ac:picMkLst>
            <pc:docMk/>
            <pc:sldMk cId="894558044" sldId="6116"/>
            <ac:picMk id="30" creationId="{5E54CCB7-B72D-7762-9700-8095E9CBF1C1}"/>
          </ac:picMkLst>
        </pc:picChg>
        <pc:picChg chg="add mod">
          <ac:chgData name="松浦英宗" userId="9b03fd3a-662f-49ff-9af1-1b93cf7aab22" providerId="ADAL" clId="{56E9DFAE-DDAD-4FCA-8AED-56B2D15DB479}" dt="2026-02-18T08:14:39.584" v="20861" actId="1076"/>
          <ac:picMkLst>
            <pc:docMk/>
            <pc:sldMk cId="894558044" sldId="6116"/>
            <ac:picMk id="31" creationId="{C19633EB-6A55-9FCC-6548-D74CC1F0E6CD}"/>
          </ac:picMkLst>
        </pc:picChg>
        <pc:picChg chg="add mod">
          <ac:chgData name="松浦英宗" userId="9b03fd3a-662f-49ff-9af1-1b93cf7aab22" providerId="ADAL" clId="{56E9DFAE-DDAD-4FCA-8AED-56B2D15DB479}" dt="2026-02-18T08:14:39.584" v="20861" actId="1076"/>
          <ac:picMkLst>
            <pc:docMk/>
            <pc:sldMk cId="894558044" sldId="6116"/>
            <ac:picMk id="32" creationId="{000699E1-C4BD-DD64-BAD9-0208B98BB831}"/>
          </ac:picMkLst>
        </pc:picChg>
        <pc:picChg chg="add mod">
          <ac:chgData name="松浦英宗" userId="9b03fd3a-662f-49ff-9af1-1b93cf7aab22" providerId="ADAL" clId="{56E9DFAE-DDAD-4FCA-8AED-56B2D15DB479}" dt="2026-02-18T08:14:39.584" v="20861" actId="1076"/>
          <ac:picMkLst>
            <pc:docMk/>
            <pc:sldMk cId="894558044" sldId="6116"/>
            <ac:picMk id="33" creationId="{56A7619C-7075-4C00-287A-C18E59EC8A04}"/>
          </ac:picMkLst>
        </pc:picChg>
      </pc:sldChg>
      <pc:sldChg chg="addSp modSp add del mod ord">
        <pc:chgData name="松浦英宗" userId="9b03fd3a-662f-49ff-9af1-1b93cf7aab22" providerId="ADAL" clId="{56E9DFAE-DDAD-4FCA-8AED-56B2D15DB479}" dt="2026-02-19T00:12:05.695" v="23772" actId="47"/>
        <pc:sldMkLst>
          <pc:docMk/>
          <pc:sldMk cId="4105226105" sldId="6117"/>
        </pc:sldMkLst>
        <pc:picChg chg="add mod">
          <ac:chgData name="松浦英宗" userId="9b03fd3a-662f-49ff-9af1-1b93cf7aab22" providerId="ADAL" clId="{56E9DFAE-DDAD-4FCA-8AED-56B2D15DB479}" dt="2026-02-18T08:17:30.452" v="20917" actId="1035"/>
          <ac:picMkLst>
            <pc:docMk/>
            <pc:sldMk cId="4105226105" sldId="6117"/>
            <ac:picMk id="2" creationId="{CFB4CA5E-EB43-9F1E-9F1A-A0B72BDDA2F2}"/>
          </ac:picMkLst>
        </pc:picChg>
        <pc:picChg chg="add mod">
          <ac:chgData name="松浦英宗" userId="9b03fd3a-662f-49ff-9af1-1b93cf7aab22" providerId="ADAL" clId="{56E9DFAE-DDAD-4FCA-8AED-56B2D15DB479}" dt="2026-02-18T08:17:30.452" v="20917" actId="1035"/>
          <ac:picMkLst>
            <pc:docMk/>
            <pc:sldMk cId="4105226105" sldId="6117"/>
            <ac:picMk id="15" creationId="{201BA0B8-DCB8-0475-88E0-5950EDD4804A}"/>
          </ac:picMkLst>
        </pc:picChg>
        <pc:picChg chg="add mod">
          <ac:chgData name="松浦英宗" userId="9b03fd3a-662f-49ff-9af1-1b93cf7aab22" providerId="ADAL" clId="{56E9DFAE-DDAD-4FCA-8AED-56B2D15DB479}" dt="2026-02-18T08:17:30.452" v="20917" actId="1035"/>
          <ac:picMkLst>
            <pc:docMk/>
            <pc:sldMk cId="4105226105" sldId="6117"/>
            <ac:picMk id="29" creationId="{D23AE4ED-3A61-E8FF-24CF-4319874B2039}"/>
          </ac:picMkLst>
        </pc:picChg>
        <pc:picChg chg="add mod">
          <ac:chgData name="松浦英宗" userId="9b03fd3a-662f-49ff-9af1-1b93cf7aab22" providerId="ADAL" clId="{56E9DFAE-DDAD-4FCA-8AED-56B2D15DB479}" dt="2026-02-18T08:17:30.452" v="20917" actId="1035"/>
          <ac:picMkLst>
            <pc:docMk/>
            <pc:sldMk cId="4105226105" sldId="6117"/>
            <ac:picMk id="30" creationId="{22A4067D-9D47-FADB-A114-09289A7138A0}"/>
          </ac:picMkLst>
        </pc:picChg>
        <pc:picChg chg="add mod">
          <ac:chgData name="松浦英宗" userId="9b03fd3a-662f-49ff-9af1-1b93cf7aab22" providerId="ADAL" clId="{56E9DFAE-DDAD-4FCA-8AED-56B2D15DB479}" dt="2026-02-18T08:17:30.452" v="20917" actId="1035"/>
          <ac:picMkLst>
            <pc:docMk/>
            <pc:sldMk cId="4105226105" sldId="6117"/>
            <ac:picMk id="31" creationId="{C82ACBF0-C4F1-D37E-0517-BAB16EF058A4}"/>
          </ac:picMkLst>
        </pc:picChg>
        <pc:picChg chg="add mod">
          <ac:chgData name="松浦英宗" userId="9b03fd3a-662f-49ff-9af1-1b93cf7aab22" providerId="ADAL" clId="{56E9DFAE-DDAD-4FCA-8AED-56B2D15DB479}" dt="2026-02-18T08:17:30.452" v="20917" actId="1035"/>
          <ac:picMkLst>
            <pc:docMk/>
            <pc:sldMk cId="4105226105" sldId="6117"/>
            <ac:picMk id="32" creationId="{22DF8C78-ABA7-19F2-3F9B-EE473203487F}"/>
          </ac:picMkLst>
        </pc:picChg>
      </pc:sldChg>
      <pc:sldChg chg="addSp modSp add del">
        <pc:chgData name="松浦英宗" userId="9b03fd3a-662f-49ff-9af1-1b93cf7aab22" providerId="ADAL" clId="{56E9DFAE-DDAD-4FCA-8AED-56B2D15DB479}" dt="2026-02-18T08:25:50.171" v="21227" actId="47"/>
        <pc:sldMkLst>
          <pc:docMk/>
          <pc:sldMk cId="2408651488" sldId="6118"/>
        </pc:sldMkLst>
        <pc:picChg chg="add mod">
          <ac:chgData name="松浦英宗" userId="9b03fd3a-662f-49ff-9af1-1b93cf7aab22" providerId="ADAL" clId="{56E9DFAE-DDAD-4FCA-8AED-56B2D15DB479}" dt="2026-02-18T08:25:43.597" v="21226"/>
          <ac:picMkLst>
            <pc:docMk/>
            <pc:sldMk cId="2408651488" sldId="6118"/>
            <ac:picMk id="2" creationId="{8F83D0FF-E33B-2B29-BC8A-58DA1CABDDF5}"/>
          </ac:picMkLst>
        </pc:picChg>
        <pc:picChg chg="add mod">
          <ac:chgData name="松浦英宗" userId="9b03fd3a-662f-49ff-9af1-1b93cf7aab22" providerId="ADAL" clId="{56E9DFAE-DDAD-4FCA-8AED-56B2D15DB479}" dt="2026-02-18T08:25:43.597" v="21226"/>
          <ac:picMkLst>
            <pc:docMk/>
            <pc:sldMk cId="2408651488" sldId="6118"/>
            <ac:picMk id="6" creationId="{F21525E1-BAE4-7AA4-1BA8-D241ADC80EC0}"/>
          </ac:picMkLst>
        </pc:picChg>
      </pc:sldChg>
      <pc:sldChg chg="addSp delSp modSp add del mod">
        <pc:chgData name="松浦英宗" userId="9b03fd3a-662f-49ff-9af1-1b93cf7aab22" providerId="ADAL" clId="{56E9DFAE-DDAD-4FCA-8AED-56B2D15DB479}" dt="2026-02-18T13:56:00.960" v="22778" actId="47"/>
        <pc:sldMkLst>
          <pc:docMk/>
          <pc:sldMk cId="507687429" sldId="6119"/>
        </pc:sldMkLst>
        <pc:spChg chg="add del mod ord">
          <ac:chgData name="松浦英宗" userId="9b03fd3a-662f-49ff-9af1-1b93cf7aab22" providerId="ADAL" clId="{56E9DFAE-DDAD-4FCA-8AED-56B2D15DB479}" dt="2026-02-18T08:25:53.266" v="21229" actId="478"/>
          <ac:spMkLst>
            <pc:docMk/>
            <pc:sldMk cId="507687429" sldId="6119"/>
            <ac:spMk id="2" creationId="{2AB9BC37-0BC5-5B97-C4BB-E75182B22F99}"/>
          </ac:spMkLst>
        </pc:spChg>
        <pc:spChg chg="mod">
          <ac:chgData name="松浦英宗" userId="9b03fd3a-662f-49ff-9af1-1b93cf7aab22" providerId="ADAL" clId="{56E9DFAE-DDAD-4FCA-8AED-56B2D15DB479}" dt="2026-02-18T13:55:56.909" v="22777" actId="1076"/>
          <ac:spMkLst>
            <pc:docMk/>
            <pc:sldMk cId="507687429" sldId="6119"/>
            <ac:spMk id="3" creationId="{7413CA0C-AFA5-654C-1913-69B8A0AABF0C}"/>
          </ac:spMkLst>
        </pc:spChg>
        <pc:spChg chg="mod">
          <ac:chgData name="松浦英宗" userId="9b03fd3a-662f-49ff-9af1-1b93cf7aab22" providerId="ADAL" clId="{56E9DFAE-DDAD-4FCA-8AED-56B2D15DB479}" dt="2026-02-18T13:55:56.909" v="22777" actId="1076"/>
          <ac:spMkLst>
            <pc:docMk/>
            <pc:sldMk cId="507687429" sldId="6119"/>
            <ac:spMk id="4" creationId="{3A7AD71C-32A2-9ADC-4E77-EDF68A8FAD81}"/>
          </ac:spMkLst>
        </pc:spChg>
        <pc:spChg chg="mod">
          <ac:chgData name="松浦英宗" userId="9b03fd3a-662f-49ff-9af1-1b93cf7aab22" providerId="ADAL" clId="{56E9DFAE-DDAD-4FCA-8AED-56B2D15DB479}" dt="2026-02-18T08:25:37.877" v="21225" actId="1035"/>
          <ac:spMkLst>
            <pc:docMk/>
            <pc:sldMk cId="507687429" sldId="6119"/>
            <ac:spMk id="5" creationId="{8C81EDBF-73D6-8075-4A84-83EE5265D530}"/>
          </ac:spMkLst>
        </pc:spChg>
        <pc:spChg chg="del mod">
          <ac:chgData name="松浦英宗" userId="9b03fd3a-662f-49ff-9af1-1b93cf7aab22" providerId="ADAL" clId="{56E9DFAE-DDAD-4FCA-8AED-56B2D15DB479}" dt="2026-02-18T13:55:52.311" v="22775" actId="478"/>
          <ac:spMkLst>
            <pc:docMk/>
            <pc:sldMk cId="507687429" sldId="6119"/>
            <ac:spMk id="8" creationId="{D0390BD7-2A63-40E7-B6F4-8D85A5D92ED6}"/>
          </ac:spMkLst>
        </pc:spChg>
        <pc:spChg chg="del mod">
          <ac:chgData name="松浦英宗" userId="9b03fd3a-662f-49ff-9af1-1b93cf7aab22" providerId="ADAL" clId="{56E9DFAE-DDAD-4FCA-8AED-56B2D15DB479}" dt="2026-02-18T13:55:52.311" v="22775" actId="478"/>
          <ac:spMkLst>
            <pc:docMk/>
            <pc:sldMk cId="507687429" sldId="6119"/>
            <ac:spMk id="9" creationId="{4BB8F517-5C5A-4360-6C5E-A322F6654FB8}"/>
          </ac:spMkLst>
        </pc:spChg>
        <pc:spChg chg="del mod">
          <ac:chgData name="松浦英宗" userId="9b03fd3a-662f-49ff-9af1-1b93cf7aab22" providerId="ADAL" clId="{56E9DFAE-DDAD-4FCA-8AED-56B2D15DB479}" dt="2026-02-18T13:55:52.311" v="22775" actId="478"/>
          <ac:spMkLst>
            <pc:docMk/>
            <pc:sldMk cId="507687429" sldId="6119"/>
            <ac:spMk id="10" creationId="{3E6CE259-CB96-8537-6428-365ADA61FBB8}"/>
          </ac:spMkLst>
        </pc:spChg>
        <pc:picChg chg="add mod">
          <ac:chgData name="松浦英宗" userId="9b03fd3a-662f-49ff-9af1-1b93cf7aab22" providerId="ADAL" clId="{56E9DFAE-DDAD-4FCA-8AED-56B2D15DB479}" dt="2026-02-18T08:25:33.145" v="21209"/>
          <ac:picMkLst>
            <pc:docMk/>
            <pc:sldMk cId="507687429" sldId="6119"/>
            <ac:picMk id="6" creationId="{75115D09-A607-9E72-473A-7885701F8376}"/>
          </ac:picMkLst>
        </pc:picChg>
        <pc:picChg chg="add del mod">
          <ac:chgData name="松浦英宗" userId="9b03fd3a-662f-49ff-9af1-1b93cf7aab22" providerId="ADAL" clId="{56E9DFAE-DDAD-4FCA-8AED-56B2D15DB479}" dt="2026-02-18T13:55:52.311" v="22775" actId="478"/>
          <ac:picMkLst>
            <pc:docMk/>
            <pc:sldMk cId="507687429" sldId="6119"/>
            <ac:picMk id="7" creationId="{91F04E5C-07AC-E4C8-09DD-369351418E4E}"/>
          </ac:picMkLst>
        </pc:picChg>
      </pc:sldChg>
      <pc:sldChg chg="addSp modSp add del mod">
        <pc:chgData name="松浦英宗" userId="9b03fd3a-662f-49ff-9af1-1b93cf7aab22" providerId="ADAL" clId="{56E9DFAE-DDAD-4FCA-8AED-56B2D15DB479}" dt="2026-02-18T08:22:15.803" v="21104" actId="47"/>
        <pc:sldMkLst>
          <pc:docMk/>
          <pc:sldMk cId="1389718721" sldId="6120"/>
        </pc:sldMkLst>
        <pc:grpChg chg="add mod">
          <ac:chgData name="松浦英宗" userId="9b03fd3a-662f-49ff-9af1-1b93cf7aab22" providerId="ADAL" clId="{56E9DFAE-DDAD-4FCA-8AED-56B2D15DB479}" dt="2026-02-18T08:21:57.120" v="21102" actId="164"/>
          <ac:grpSpMkLst>
            <pc:docMk/>
            <pc:sldMk cId="1389718721" sldId="6120"/>
            <ac:grpSpMk id="11" creationId="{C30C1E01-6D1D-8A8D-E852-754438CD0FD8}"/>
          </ac:grpSpMkLst>
        </pc:grpChg>
        <pc:grpChg chg="add mod">
          <ac:chgData name="松浦英宗" userId="9b03fd3a-662f-49ff-9af1-1b93cf7aab22" providerId="ADAL" clId="{56E9DFAE-DDAD-4FCA-8AED-56B2D15DB479}" dt="2026-02-18T08:21:57.120" v="21102" actId="164"/>
          <ac:grpSpMkLst>
            <pc:docMk/>
            <pc:sldMk cId="1389718721" sldId="6120"/>
            <ac:grpSpMk id="15" creationId="{43F47B08-452E-4931-FAFF-ADE6BA4F1F3A}"/>
          </ac:grpSpMkLst>
        </pc:grpChg>
        <pc:grpChg chg="add mod">
          <ac:chgData name="松浦英宗" userId="9b03fd3a-662f-49ff-9af1-1b93cf7aab22" providerId="ADAL" clId="{56E9DFAE-DDAD-4FCA-8AED-56B2D15DB479}" dt="2026-02-18T08:21:57.120" v="21102" actId="164"/>
          <ac:grpSpMkLst>
            <pc:docMk/>
            <pc:sldMk cId="1389718721" sldId="6120"/>
            <ac:grpSpMk id="17" creationId="{5F6BF29D-89FD-95CD-6880-EFA6A87AC8EB}"/>
          </ac:grpSpMkLst>
        </pc:grpChg>
        <pc:grpChg chg="add mod">
          <ac:chgData name="松浦英宗" userId="9b03fd3a-662f-49ff-9af1-1b93cf7aab22" providerId="ADAL" clId="{56E9DFAE-DDAD-4FCA-8AED-56B2D15DB479}" dt="2026-02-18T08:21:58.367" v="21103" actId="12788"/>
          <ac:grpSpMkLst>
            <pc:docMk/>
            <pc:sldMk cId="1389718721" sldId="6120"/>
            <ac:grpSpMk id="18" creationId="{8B29BA38-710E-2EC7-BE73-7F5A79679DD6}"/>
          </ac:grpSpMkLst>
        </pc:grpChg>
        <pc:grpChg chg="mod">
          <ac:chgData name="松浦英宗" userId="9b03fd3a-662f-49ff-9af1-1b93cf7aab22" providerId="ADAL" clId="{56E9DFAE-DDAD-4FCA-8AED-56B2D15DB479}" dt="2026-02-18T08:20:48.404" v="21073" actId="164"/>
          <ac:grpSpMkLst>
            <pc:docMk/>
            <pc:sldMk cId="1389718721" sldId="6120"/>
            <ac:grpSpMk id="19" creationId="{11B78204-0441-080B-C361-2CC9F738C587}"/>
          </ac:grpSpMkLst>
        </pc:grpChg>
        <pc:grpChg chg="mod">
          <ac:chgData name="松浦英宗" userId="9b03fd3a-662f-49ff-9af1-1b93cf7aab22" providerId="ADAL" clId="{56E9DFAE-DDAD-4FCA-8AED-56B2D15DB479}" dt="2026-02-18T08:20:54.634" v="21075" actId="164"/>
          <ac:grpSpMkLst>
            <pc:docMk/>
            <pc:sldMk cId="1389718721" sldId="6120"/>
            <ac:grpSpMk id="20" creationId="{2106D12C-65A9-6488-D20A-56219942A0E2}"/>
          </ac:grpSpMkLst>
        </pc:grpChg>
        <pc:grpChg chg="mod">
          <ac:chgData name="松浦英宗" userId="9b03fd3a-662f-49ff-9af1-1b93cf7aab22" providerId="ADAL" clId="{56E9DFAE-DDAD-4FCA-8AED-56B2D15DB479}" dt="2026-02-18T08:20:51.427" v="21074" actId="164"/>
          <ac:grpSpMkLst>
            <pc:docMk/>
            <pc:sldMk cId="1389718721" sldId="6120"/>
            <ac:grpSpMk id="21" creationId="{34D91A63-7919-45F1-C733-3FA58C95D0A2}"/>
          </ac:grpSpMkLst>
        </pc:grpChg>
        <pc:picChg chg="add mod">
          <ac:chgData name="松浦英宗" userId="9b03fd3a-662f-49ff-9af1-1b93cf7aab22" providerId="ADAL" clId="{56E9DFAE-DDAD-4FCA-8AED-56B2D15DB479}" dt="2026-02-18T08:20:51.427" v="21074" actId="164"/>
          <ac:picMkLst>
            <pc:docMk/>
            <pc:sldMk cId="1389718721" sldId="6120"/>
            <ac:picMk id="2" creationId="{592300BA-6DD7-285E-7326-C8520C0907F7}"/>
          </ac:picMkLst>
        </pc:picChg>
        <pc:picChg chg="add mod">
          <ac:chgData name="松浦英宗" userId="9b03fd3a-662f-49ff-9af1-1b93cf7aab22" providerId="ADAL" clId="{56E9DFAE-DDAD-4FCA-8AED-56B2D15DB479}" dt="2026-02-18T08:20:54.634" v="21075" actId="164"/>
          <ac:picMkLst>
            <pc:docMk/>
            <pc:sldMk cId="1389718721" sldId="6120"/>
            <ac:picMk id="6" creationId="{37DB93D5-B0FB-C86F-9601-9E02890A83BE}"/>
          </ac:picMkLst>
        </pc:picChg>
        <pc:picChg chg="add mod">
          <ac:chgData name="松浦英宗" userId="9b03fd3a-662f-49ff-9af1-1b93cf7aab22" providerId="ADAL" clId="{56E9DFAE-DDAD-4FCA-8AED-56B2D15DB479}" dt="2026-02-18T08:20:48.404" v="21073" actId="164"/>
          <ac:picMkLst>
            <pc:docMk/>
            <pc:sldMk cId="1389718721" sldId="6120"/>
            <ac:picMk id="7" creationId="{A0AB9358-1D45-F817-9496-55D6B486F56F}"/>
          </ac:picMkLst>
        </pc:picChg>
      </pc:sldChg>
      <pc:sldChg chg="addSp delSp modSp add del mod">
        <pc:chgData name="松浦英宗" userId="9b03fd3a-662f-49ff-9af1-1b93cf7aab22" providerId="ADAL" clId="{56E9DFAE-DDAD-4FCA-8AED-56B2D15DB479}" dt="2026-02-19T00:12:05.695" v="23772" actId="47"/>
        <pc:sldMkLst>
          <pc:docMk/>
          <pc:sldMk cId="75842036" sldId="6121"/>
        </pc:sldMkLst>
        <pc:spChg chg="mod">
          <ac:chgData name="松浦英宗" userId="9b03fd3a-662f-49ff-9af1-1b93cf7aab22" providerId="ADAL" clId="{56E9DFAE-DDAD-4FCA-8AED-56B2D15DB479}" dt="2026-02-18T08:00:42.602" v="20648" actId="165"/>
          <ac:spMkLst>
            <pc:docMk/>
            <pc:sldMk cId="75842036" sldId="6121"/>
            <ac:spMk id="3" creationId="{D2F34E37-A78C-5AEC-B959-0B2F63805A08}"/>
          </ac:spMkLst>
        </pc:spChg>
        <pc:spChg chg="mod">
          <ac:chgData name="松浦英宗" userId="9b03fd3a-662f-49ff-9af1-1b93cf7aab22" providerId="ADAL" clId="{56E9DFAE-DDAD-4FCA-8AED-56B2D15DB479}" dt="2026-02-18T08:00:42.602" v="20648" actId="165"/>
          <ac:spMkLst>
            <pc:docMk/>
            <pc:sldMk cId="75842036" sldId="6121"/>
            <ac:spMk id="4" creationId="{B7B3BD98-8AAF-CDB9-30FA-0D0E3226524F}"/>
          </ac:spMkLst>
        </pc:spChg>
        <pc:spChg chg="del">
          <ac:chgData name="松浦英宗" userId="9b03fd3a-662f-49ff-9af1-1b93cf7aab22" providerId="ADAL" clId="{56E9DFAE-DDAD-4FCA-8AED-56B2D15DB479}" dt="2026-02-18T08:00:33.521" v="20647" actId="478"/>
          <ac:spMkLst>
            <pc:docMk/>
            <pc:sldMk cId="75842036" sldId="6121"/>
            <ac:spMk id="5" creationId="{DC5BD172-9A78-58F2-3F1A-C446FC031B6B}"/>
          </ac:spMkLst>
        </pc:spChg>
        <pc:spChg chg="del">
          <ac:chgData name="松浦英宗" userId="9b03fd3a-662f-49ff-9af1-1b93cf7aab22" providerId="ADAL" clId="{56E9DFAE-DDAD-4FCA-8AED-56B2D15DB479}" dt="2026-02-18T08:00:33.521" v="20647" actId="478"/>
          <ac:spMkLst>
            <pc:docMk/>
            <pc:sldMk cId="75842036" sldId="6121"/>
            <ac:spMk id="10" creationId="{296FA7BD-77DE-49F6-B9D4-E18957291E4A}"/>
          </ac:spMkLst>
        </pc:spChg>
        <pc:spChg chg="mod">
          <ac:chgData name="松浦英宗" userId="9b03fd3a-662f-49ff-9af1-1b93cf7aab22" providerId="ADAL" clId="{56E9DFAE-DDAD-4FCA-8AED-56B2D15DB479}" dt="2026-02-18T08:00:42.602" v="20648" actId="165"/>
          <ac:spMkLst>
            <pc:docMk/>
            <pc:sldMk cId="75842036" sldId="6121"/>
            <ac:spMk id="12" creationId="{B85B5840-FF83-D8BF-562D-C6E684705675}"/>
          </ac:spMkLst>
        </pc:spChg>
        <pc:spChg chg="mod">
          <ac:chgData name="松浦英宗" userId="9b03fd3a-662f-49ff-9af1-1b93cf7aab22" providerId="ADAL" clId="{56E9DFAE-DDAD-4FCA-8AED-56B2D15DB479}" dt="2026-02-18T08:00:42.602" v="20648" actId="165"/>
          <ac:spMkLst>
            <pc:docMk/>
            <pc:sldMk cId="75842036" sldId="6121"/>
            <ac:spMk id="13" creationId="{6046ADCD-CF7E-BE59-8D79-D66A21CF7183}"/>
          </ac:spMkLst>
        </pc:spChg>
        <pc:spChg chg="del">
          <ac:chgData name="松浦英宗" userId="9b03fd3a-662f-49ff-9af1-1b93cf7aab22" providerId="ADAL" clId="{56E9DFAE-DDAD-4FCA-8AED-56B2D15DB479}" dt="2026-02-18T08:00:33.521" v="20647" actId="478"/>
          <ac:spMkLst>
            <pc:docMk/>
            <pc:sldMk cId="75842036" sldId="6121"/>
            <ac:spMk id="14" creationId="{82591061-4B0D-E194-5B6B-CE13D223B676}"/>
          </ac:spMkLst>
        </pc:spChg>
        <pc:spChg chg="mod">
          <ac:chgData name="松浦英宗" userId="9b03fd3a-662f-49ff-9af1-1b93cf7aab22" providerId="ADAL" clId="{56E9DFAE-DDAD-4FCA-8AED-56B2D15DB479}" dt="2026-02-18T08:00:42.602" v="20648" actId="165"/>
          <ac:spMkLst>
            <pc:docMk/>
            <pc:sldMk cId="75842036" sldId="6121"/>
            <ac:spMk id="20" creationId="{FAA6A5B3-F9E2-A529-77B5-2A39AA7F8D84}"/>
          </ac:spMkLst>
        </pc:spChg>
        <pc:spChg chg="mod">
          <ac:chgData name="松浦英宗" userId="9b03fd3a-662f-49ff-9af1-1b93cf7aab22" providerId="ADAL" clId="{56E9DFAE-DDAD-4FCA-8AED-56B2D15DB479}" dt="2026-02-18T08:00:42.602" v="20648" actId="165"/>
          <ac:spMkLst>
            <pc:docMk/>
            <pc:sldMk cId="75842036" sldId="6121"/>
            <ac:spMk id="21" creationId="{8DD44AB9-19A4-7E98-D1C2-367FDF5F5E46}"/>
          </ac:spMkLst>
        </pc:spChg>
        <pc:spChg chg="del">
          <ac:chgData name="松浦英宗" userId="9b03fd3a-662f-49ff-9af1-1b93cf7aab22" providerId="ADAL" clId="{56E9DFAE-DDAD-4FCA-8AED-56B2D15DB479}" dt="2026-02-18T08:00:33.521" v="20647" actId="478"/>
          <ac:spMkLst>
            <pc:docMk/>
            <pc:sldMk cId="75842036" sldId="6121"/>
            <ac:spMk id="22" creationId="{EF047588-6114-D919-4A74-2AA665032DC8}"/>
          </ac:spMkLst>
        </pc:spChg>
        <pc:spChg chg="mod">
          <ac:chgData name="松浦英宗" userId="9b03fd3a-662f-49ff-9af1-1b93cf7aab22" providerId="ADAL" clId="{56E9DFAE-DDAD-4FCA-8AED-56B2D15DB479}" dt="2026-02-18T08:00:42.602" v="20648" actId="165"/>
          <ac:spMkLst>
            <pc:docMk/>
            <pc:sldMk cId="75842036" sldId="6121"/>
            <ac:spMk id="23" creationId="{BB2325C1-F7AD-3432-08A4-FE91F92A07D8}"/>
          </ac:spMkLst>
        </pc:spChg>
        <pc:spChg chg="mod">
          <ac:chgData name="松浦英宗" userId="9b03fd3a-662f-49ff-9af1-1b93cf7aab22" providerId="ADAL" clId="{56E9DFAE-DDAD-4FCA-8AED-56B2D15DB479}" dt="2026-02-18T08:00:42.602" v="20648" actId="165"/>
          <ac:spMkLst>
            <pc:docMk/>
            <pc:sldMk cId="75842036" sldId="6121"/>
            <ac:spMk id="24" creationId="{44C37472-FEFD-D4D5-A54D-34F8B635ED87}"/>
          </ac:spMkLst>
        </pc:spChg>
        <pc:spChg chg="del">
          <ac:chgData name="松浦英宗" userId="9b03fd3a-662f-49ff-9af1-1b93cf7aab22" providerId="ADAL" clId="{56E9DFAE-DDAD-4FCA-8AED-56B2D15DB479}" dt="2026-02-18T08:00:33.521" v="20647" actId="478"/>
          <ac:spMkLst>
            <pc:docMk/>
            <pc:sldMk cId="75842036" sldId="6121"/>
            <ac:spMk id="25" creationId="{15949A65-1B2D-6482-0BF1-797E0E094F9F}"/>
          </ac:spMkLst>
        </pc:spChg>
        <pc:spChg chg="mod">
          <ac:chgData name="松浦英宗" userId="9b03fd3a-662f-49ff-9af1-1b93cf7aab22" providerId="ADAL" clId="{56E9DFAE-DDAD-4FCA-8AED-56B2D15DB479}" dt="2026-02-18T08:00:42.602" v="20648" actId="165"/>
          <ac:spMkLst>
            <pc:docMk/>
            <pc:sldMk cId="75842036" sldId="6121"/>
            <ac:spMk id="26" creationId="{383FA762-5E92-EBD2-59D0-9E473C26F1D0}"/>
          </ac:spMkLst>
        </pc:spChg>
        <pc:spChg chg="mod">
          <ac:chgData name="松浦英宗" userId="9b03fd3a-662f-49ff-9af1-1b93cf7aab22" providerId="ADAL" clId="{56E9DFAE-DDAD-4FCA-8AED-56B2D15DB479}" dt="2026-02-18T08:00:42.602" v="20648" actId="165"/>
          <ac:spMkLst>
            <pc:docMk/>
            <pc:sldMk cId="75842036" sldId="6121"/>
            <ac:spMk id="27" creationId="{B4F20ECB-1871-4F8B-5CAA-8884042D1CE5}"/>
          </ac:spMkLst>
        </pc:spChg>
        <pc:spChg chg="del">
          <ac:chgData name="松浦英宗" userId="9b03fd3a-662f-49ff-9af1-1b93cf7aab22" providerId="ADAL" clId="{56E9DFAE-DDAD-4FCA-8AED-56B2D15DB479}" dt="2026-02-18T08:00:33.521" v="20647" actId="478"/>
          <ac:spMkLst>
            <pc:docMk/>
            <pc:sldMk cId="75842036" sldId="6121"/>
            <ac:spMk id="28" creationId="{2D77ADCE-0505-E60E-2E0B-2C227C90278C}"/>
          </ac:spMkLst>
        </pc:spChg>
        <pc:spChg chg="add mod">
          <ac:chgData name="松浦英宗" userId="9b03fd3a-662f-49ff-9af1-1b93cf7aab22" providerId="ADAL" clId="{56E9DFAE-DDAD-4FCA-8AED-56B2D15DB479}" dt="2026-02-18T08:43:32.397" v="21284" actId="164"/>
          <ac:spMkLst>
            <pc:docMk/>
            <pc:sldMk cId="75842036" sldId="6121"/>
            <ac:spMk id="29" creationId="{E0F98691-5009-E529-811A-D7894DFA07E8}"/>
          </ac:spMkLst>
        </pc:spChg>
        <pc:spChg chg="add mod">
          <ac:chgData name="松浦英宗" userId="9b03fd3a-662f-49ff-9af1-1b93cf7aab22" providerId="ADAL" clId="{56E9DFAE-DDAD-4FCA-8AED-56B2D15DB479}" dt="2026-02-18T08:43:32.397" v="21284" actId="164"/>
          <ac:spMkLst>
            <pc:docMk/>
            <pc:sldMk cId="75842036" sldId="6121"/>
            <ac:spMk id="30" creationId="{14F2F6F1-AAC5-7390-2A18-FD0E919906AB}"/>
          </ac:spMkLst>
        </pc:spChg>
        <pc:grpChg chg="mod">
          <ac:chgData name="松浦英宗" userId="9b03fd3a-662f-49ff-9af1-1b93cf7aab22" providerId="ADAL" clId="{56E9DFAE-DDAD-4FCA-8AED-56B2D15DB479}" dt="2026-02-18T08:00:44.295" v="20649" actId="164"/>
          <ac:grpSpMkLst>
            <pc:docMk/>
            <pc:sldMk cId="75842036" sldId="6121"/>
            <ac:grpSpMk id="6" creationId="{7EC2B002-A48E-F9D3-2C4A-1C22F2D957B3}"/>
          </ac:grpSpMkLst>
        </pc:grpChg>
        <pc:grpChg chg="mod">
          <ac:chgData name="松浦英宗" userId="9b03fd3a-662f-49ff-9af1-1b93cf7aab22" providerId="ADAL" clId="{56E9DFAE-DDAD-4FCA-8AED-56B2D15DB479}" dt="2026-02-18T08:00:44.295" v="20649" actId="164"/>
          <ac:grpSpMkLst>
            <pc:docMk/>
            <pc:sldMk cId="75842036" sldId="6121"/>
            <ac:grpSpMk id="7" creationId="{BC845F63-4E58-386E-163C-4C9F76CE4435}"/>
          </ac:grpSpMkLst>
        </pc:grpChg>
        <pc:grpChg chg="mod">
          <ac:chgData name="松浦英宗" userId="9b03fd3a-662f-49ff-9af1-1b93cf7aab22" providerId="ADAL" clId="{56E9DFAE-DDAD-4FCA-8AED-56B2D15DB479}" dt="2026-02-18T08:00:44.295" v="20649" actId="164"/>
          <ac:grpSpMkLst>
            <pc:docMk/>
            <pc:sldMk cId="75842036" sldId="6121"/>
            <ac:grpSpMk id="11" creationId="{2BBF7830-1AEE-C765-2842-B01B874E5E33}"/>
          </ac:grpSpMkLst>
        </pc:grpChg>
        <pc:grpChg chg="add mod">
          <ac:chgData name="松浦英宗" userId="9b03fd3a-662f-49ff-9af1-1b93cf7aab22" providerId="ADAL" clId="{56E9DFAE-DDAD-4FCA-8AED-56B2D15DB479}" dt="2026-02-18T08:43:45.955" v="21286" actId="1076"/>
          <ac:grpSpMkLst>
            <pc:docMk/>
            <pc:sldMk cId="75842036" sldId="6121"/>
            <ac:grpSpMk id="15" creationId="{AB158F30-C7FC-451B-08EB-6B37F78198C8}"/>
          </ac:grpSpMkLst>
        </pc:grpChg>
        <pc:grpChg chg="mod">
          <ac:chgData name="松浦英宗" userId="9b03fd3a-662f-49ff-9af1-1b93cf7aab22" providerId="ADAL" clId="{56E9DFAE-DDAD-4FCA-8AED-56B2D15DB479}" dt="2026-02-18T08:00:44.295" v="20649" actId="164"/>
          <ac:grpSpMkLst>
            <pc:docMk/>
            <pc:sldMk cId="75842036" sldId="6121"/>
            <ac:grpSpMk id="17" creationId="{321471F6-5BC8-DB26-2658-57C509F68C7C}"/>
          </ac:grpSpMkLst>
        </pc:grpChg>
        <pc:grpChg chg="mod">
          <ac:chgData name="松浦英宗" userId="9b03fd3a-662f-49ff-9af1-1b93cf7aab22" providerId="ADAL" clId="{56E9DFAE-DDAD-4FCA-8AED-56B2D15DB479}" dt="2026-02-18T08:00:44.295" v="20649" actId="164"/>
          <ac:grpSpMkLst>
            <pc:docMk/>
            <pc:sldMk cId="75842036" sldId="6121"/>
            <ac:grpSpMk id="18" creationId="{6A164D55-89FD-C459-FF2B-8E160CF2F68D}"/>
          </ac:grpSpMkLst>
        </pc:grpChg>
        <pc:grpChg chg="mod">
          <ac:chgData name="松浦英宗" userId="9b03fd3a-662f-49ff-9af1-1b93cf7aab22" providerId="ADAL" clId="{56E9DFAE-DDAD-4FCA-8AED-56B2D15DB479}" dt="2026-02-18T08:00:44.295" v="20649" actId="164"/>
          <ac:grpSpMkLst>
            <pc:docMk/>
            <pc:sldMk cId="75842036" sldId="6121"/>
            <ac:grpSpMk id="19" creationId="{2308DCB8-E2AF-11EF-E71D-992028272829}"/>
          </ac:grpSpMkLst>
        </pc:grpChg>
        <pc:grpChg chg="add mod">
          <ac:chgData name="松浦英宗" userId="9b03fd3a-662f-49ff-9af1-1b93cf7aab22" providerId="ADAL" clId="{56E9DFAE-DDAD-4FCA-8AED-56B2D15DB479}" dt="2026-02-18T08:43:49.764" v="21300" actId="1035"/>
          <ac:grpSpMkLst>
            <pc:docMk/>
            <pc:sldMk cId="75842036" sldId="6121"/>
            <ac:grpSpMk id="41" creationId="{54D87240-1407-5678-DB1D-70C7C02AABEB}"/>
          </ac:grpSpMkLst>
        </pc:grpChg>
        <pc:picChg chg="add mod">
          <ac:chgData name="松浦英宗" userId="9b03fd3a-662f-49ff-9af1-1b93cf7aab22" providerId="ADAL" clId="{56E9DFAE-DDAD-4FCA-8AED-56B2D15DB479}" dt="2026-02-18T08:43:45.955" v="21286" actId="1076"/>
          <ac:picMkLst>
            <pc:docMk/>
            <pc:sldMk cId="75842036" sldId="6121"/>
            <ac:picMk id="31" creationId="{FCD81932-777B-6A08-F0D7-B0A3DF60E609}"/>
          </ac:picMkLst>
        </pc:picChg>
        <pc:picChg chg="add mod">
          <ac:chgData name="松浦英宗" userId="9b03fd3a-662f-49ff-9af1-1b93cf7aab22" providerId="ADAL" clId="{56E9DFAE-DDAD-4FCA-8AED-56B2D15DB479}" dt="2026-02-18T08:43:45.955" v="21286" actId="1076"/>
          <ac:picMkLst>
            <pc:docMk/>
            <pc:sldMk cId="75842036" sldId="6121"/>
            <ac:picMk id="32" creationId="{153F34F6-DF2F-BE50-A976-59D1D21A750F}"/>
          </ac:picMkLst>
        </pc:picChg>
        <pc:picChg chg="add mod">
          <ac:chgData name="松浦英宗" userId="9b03fd3a-662f-49ff-9af1-1b93cf7aab22" providerId="ADAL" clId="{56E9DFAE-DDAD-4FCA-8AED-56B2D15DB479}" dt="2026-02-18T08:43:45.955" v="21286" actId="1076"/>
          <ac:picMkLst>
            <pc:docMk/>
            <pc:sldMk cId="75842036" sldId="6121"/>
            <ac:picMk id="34" creationId="{0B191B9C-810D-EC9E-1674-EA618C2A9EA6}"/>
          </ac:picMkLst>
        </pc:picChg>
        <pc:picChg chg="add mod">
          <ac:chgData name="松浦英宗" userId="9b03fd3a-662f-49ff-9af1-1b93cf7aab22" providerId="ADAL" clId="{56E9DFAE-DDAD-4FCA-8AED-56B2D15DB479}" dt="2026-02-18T08:43:45.955" v="21286" actId="1076"/>
          <ac:picMkLst>
            <pc:docMk/>
            <pc:sldMk cId="75842036" sldId="6121"/>
            <ac:picMk id="36" creationId="{1203F517-3B43-864C-1C31-03D8A434B777}"/>
          </ac:picMkLst>
        </pc:picChg>
        <pc:picChg chg="add mod">
          <ac:chgData name="松浦英宗" userId="9b03fd3a-662f-49ff-9af1-1b93cf7aab22" providerId="ADAL" clId="{56E9DFAE-DDAD-4FCA-8AED-56B2D15DB479}" dt="2026-02-18T08:43:45.955" v="21286" actId="1076"/>
          <ac:picMkLst>
            <pc:docMk/>
            <pc:sldMk cId="75842036" sldId="6121"/>
            <ac:picMk id="38" creationId="{A80D772E-864A-ACAE-029B-BD2B6688DBB5}"/>
          </ac:picMkLst>
        </pc:picChg>
        <pc:picChg chg="add mod">
          <ac:chgData name="松浦英宗" userId="9b03fd3a-662f-49ff-9af1-1b93cf7aab22" providerId="ADAL" clId="{56E9DFAE-DDAD-4FCA-8AED-56B2D15DB479}" dt="2026-02-18T08:43:45.955" v="21286" actId="1076"/>
          <ac:picMkLst>
            <pc:docMk/>
            <pc:sldMk cId="75842036" sldId="6121"/>
            <ac:picMk id="40" creationId="{9E625E3D-0A0F-B68A-3172-455E255D30EB}"/>
          </ac:picMkLst>
        </pc:picChg>
      </pc:sldChg>
      <pc:sldChg chg="addSp delSp modSp add del mod">
        <pc:chgData name="松浦英宗" userId="9b03fd3a-662f-49ff-9af1-1b93cf7aab22" providerId="ADAL" clId="{56E9DFAE-DDAD-4FCA-8AED-56B2D15DB479}" dt="2026-02-19T00:12:05.695" v="23772" actId="47"/>
        <pc:sldMkLst>
          <pc:docMk/>
          <pc:sldMk cId="3997030845" sldId="6122"/>
        </pc:sldMkLst>
        <pc:spChg chg="mod">
          <ac:chgData name="松浦英宗" userId="9b03fd3a-662f-49ff-9af1-1b93cf7aab22" providerId="ADAL" clId="{56E9DFAE-DDAD-4FCA-8AED-56B2D15DB479}" dt="2026-02-18T08:16:33.585" v="20886" actId="14100"/>
          <ac:spMkLst>
            <pc:docMk/>
            <pc:sldMk cId="3997030845" sldId="6122"/>
            <ac:spMk id="3" creationId="{56768562-75BF-1204-0C50-6C59069BA96F}"/>
          </ac:spMkLst>
        </pc:spChg>
        <pc:spChg chg="mod topLvl">
          <ac:chgData name="松浦英宗" userId="9b03fd3a-662f-49ff-9af1-1b93cf7aab22" providerId="ADAL" clId="{56E9DFAE-DDAD-4FCA-8AED-56B2D15DB479}" dt="2026-02-18T08:16:33.585" v="20886" actId="14100"/>
          <ac:spMkLst>
            <pc:docMk/>
            <pc:sldMk cId="3997030845" sldId="6122"/>
            <ac:spMk id="4" creationId="{5AC6D9BF-CA05-7990-CB35-A3A9EE0BD97A}"/>
          </ac:spMkLst>
        </pc:spChg>
        <pc:spChg chg="mod topLvl">
          <ac:chgData name="松浦英宗" userId="9b03fd3a-662f-49ff-9af1-1b93cf7aab22" providerId="ADAL" clId="{56E9DFAE-DDAD-4FCA-8AED-56B2D15DB479}" dt="2026-02-18T08:16:19.381" v="20885" actId="165"/>
          <ac:spMkLst>
            <pc:docMk/>
            <pc:sldMk cId="3997030845" sldId="6122"/>
            <ac:spMk id="5" creationId="{7E8D427E-829C-B69B-1DE8-986772AADF24}"/>
          </ac:spMkLst>
        </pc:spChg>
        <pc:spChg chg="mod">
          <ac:chgData name="松浦英宗" userId="9b03fd3a-662f-49ff-9af1-1b93cf7aab22" providerId="ADAL" clId="{56E9DFAE-DDAD-4FCA-8AED-56B2D15DB479}" dt="2026-02-18T08:16:33.585" v="20886" actId="14100"/>
          <ac:spMkLst>
            <pc:docMk/>
            <pc:sldMk cId="3997030845" sldId="6122"/>
            <ac:spMk id="8" creationId="{27B71B6E-DE15-60B4-4571-B859B26F4B35}"/>
          </ac:spMkLst>
        </pc:spChg>
        <pc:spChg chg="mod topLvl">
          <ac:chgData name="松浦英宗" userId="9b03fd3a-662f-49ff-9af1-1b93cf7aab22" providerId="ADAL" clId="{56E9DFAE-DDAD-4FCA-8AED-56B2D15DB479}" dt="2026-02-18T08:16:33.585" v="20886" actId="14100"/>
          <ac:spMkLst>
            <pc:docMk/>
            <pc:sldMk cId="3997030845" sldId="6122"/>
            <ac:spMk id="9" creationId="{777E0E5A-BD3F-0618-677A-42CB8F226BE5}"/>
          </ac:spMkLst>
        </pc:spChg>
        <pc:spChg chg="mod topLvl">
          <ac:chgData name="松浦英宗" userId="9b03fd3a-662f-49ff-9af1-1b93cf7aab22" providerId="ADAL" clId="{56E9DFAE-DDAD-4FCA-8AED-56B2D15DB479}" dt="2026-02-18T08:16:19.381" v="20885" actId="165"/>
          <ac:spMkLst>
            <pc:docMk/>
            <pc:sldMk cId="3997030845" sldId="6122"/>
            <ac:spMk id="10" creationId="{DB7F3B7C-B2E1-B8AF-92CE-1FD35253D7DF}"/>
          </ac:spMkLst>
        </pc:spChg>
        <pc:spChg chg="mod">
          <ac:chgData name="松浦英宗" userId="9b03fd3a-662f-49ff-9af1-1b93cf7aab22" providerId="ADAL" clId="{56E9DFAE-DDAD-4FCA-8AED-56B2D15DB479}" dt="2026-02-18T08:16:33.585" v="20886" actId="14100"/>
          <ac:spMkLst>
            <pc:docMk/>
            <pc:sldMk cId="3997030845" sldId="6122"/>
            <ac:spMk id="12" creationId="{B5DF8979-D07B-F5EA-CD85-2EF0C90B8D01}"/>
          </ac:spMkLst>
        </pc:spChg>
        <pc:spChg chg="mod">
          <ac:chgData name="松浦英宗" userId="9b03fd3a-662f-49ff-9af1-1b93cf7aab22" providerId="ADAL" clId="{56E9DFAE-DDAD-4FCA-8AED-56B2D15DB479}" dt="2026-02-18T08:16:33.585" v="20886" actId="14100"/>
          <ac:spMkLst>
            <pc:docMk/>
            <pc:sldMk cId="3997030845" sldId="6122"/>
            <ac:spMk id="13" creationId="{8B792D22-F843-B6F4-166C-10AA20E10D76}"/>
          </ac:spMkLst>
        </pc:spChg>
        <pc:spChg chg="mod topLvl">
          <ac:chgData name="松浦英宗" userId="9b03fd3a-662f-49ff-9af1-1b93cf7aab22" providerId="ADAL" clId="{56E9DFAE-DDAD-4FCA-8AED-56B2D15DB479}" dt="2026-02-18T08:16:19.381" v="20885" actId="165"/>
          <ac:spMkLst>
            <pc:docMk/>
            <pc:sldMk cId="3997030845" sldId="6122"/>
            <ac:spMk id="14" creationId="{C5893797-EDEF-4B0B-628A-48AD6AD5DD2D}"/>
          </ac:spMkLst>
        </pc:spChg>
        <pc:spChg chg="mod topLvl">
          <ac:chgData name="松浦英宗" userId="9b03fd3a-662f-49ff-9af1-1b93cf7aab22" providerId="ADAL" clId="{56E9DFAE-DDAD-4FCA-8AED-56B2D15DB479}" dt="2026-02-18T08:16:33.585" v="20886" actId="14100"/>
          <ac:spMkLst>
            <pc:docMk/>
            <pc:sldMk cId="3997030845" sldId="6122"/>
            <ac:spMk id="20" creationId="{1A2EE879-6EF9-350D-FBFD-046DAFA9C19C}"/>
          </ac:spMkLst>
        </pc:spChg>
        <pc:spChg chg="mod">
          <ac:chgData name="松浦英宗" userId="9b03fd3a-662f-49ff-9af1-1b93cf7aab22" providerId="ADAL" clId="{56E9DFAE-DDAD-4FCA-8AED-56B2D15DB479}" dt="2026-02-18T08:16:33.585" v="20886" actId="14100"/>
          <ac:spMkLst>
            <pc:docMk/>
            <pc:sldMk cId="3997030845" sldId="6122"/>
            <ac:spMk id="21" creationId="{7364D6EE-55C5-6842-315B-B0A90977B8C6}"/>
          </ac:spMkLst>
        </pc:spChg>
        <pc:spChg chg="mod">
          <ac:chgData name="松浦英宗" userId="9b03fd3a-662f-49ff-9af1-1b93cf7aab22" providerId="ADAL" clId="{56E9DFAE-DDAD-4FCA-8AED-56B2D15DB479}" dt="2026-02-18T08:04:29.205" v="20721" actId="14100"/>
          <ac:spMkLst>
            <pc:docMk/>
            <pc:sldMk cId="3997030845" sldId="6122"/>
            <ac:spMk id="22" creationId="{54823907-4BFC-948F-234A-ED58CD9177E5}"/>
          </ac:spMkLst>
        </pc:spChg>
        <pc:spChg chg="mod topLvl">
          <ac:chgData name="松浦英宗" userId="9b03fd3a-662f-49ff-9af1-1b93cf7aab22" providerId="ADAL" clId="{56E9DFAE-DDAD-4FCA-8AED-56B2D15DB479}" dt="2026-02-18T08:16:33.585" v="20886" actId="14100"/>
          <ac:spMkLst>
            <pc:docMk/>
            <pc:sldMk cId="3997030845" sldId="6122"/>
            <ac:spMk id="23" creationId="{A9833B5A-8353-7689-D4A8-C0D5A0881866}"/>
          </ac:spMkLst>
        </pc:spChg>
        <pc:spChg chg="mod topLvl">
          <ac:chgData name="松浦英宗" userId="9b03fd3a-662f-49ff-9af1-1b93cf7aab22" providerId="ADAL" clId="{56E9DFAE-DDAD-4FCA-8AED-56B2D15DB479}" dt="2026-02-18T08:16:19.381" v="20885" actId="165"/>
          <ac:spMkLst>
            <pc:docMk/>
            <pc:sldMk cId="3997030845" sldId="6122"/>
            <ac:spMk id="24" creationId="{D44D8EFE-B1B1-A70A-0165-82FDC316CD12}"/>
          </ac:spMkLst>
        </pc:spChg>
        <pc:spChg chg="mod topLvl">
          <ac:chgData name="松浦英宗" userId="9b03fd3a-662f-49ff-9af1-1b93cf7aab22" providerId="ADAL" clId="{56E9DFAE-DDAD-4FCA-8AED-56B2D15DB479}" dt="2026-02-18T08:16:19.381" v="20885" actId="165"/>
          <ac:spMkLst>
            <pc:docMk/>
            <pc:sldMk cId="3997030845" sldId="6122"/>
            <ac:spMk id="25" creationId="{0D4CA7BE-4A0C-12BB-8AB1-F3B75215DA57}"/>
          </ac:spMkLst>
        </pc:spChg>
        <pc:spChg chg="mod topLvl">
          <ac:chgData name="松浦英宗" userId="9b03fd3a-662f-49ff-9af1-1b93cf7aab22" providerId="ADAL" clId="{56E9DFAE-DDAD-4FCA-8AED-56B2D15DB479}" dt="2026-02-18T08:16:19.381" v="20885" actId="165"/>
          <ac:spMkLst>
            <pc:docMk/>
            <pc:sldMk cId="3997030845" sldId="6122"/>
            <ac:spMk id="26" creationId="{D6D5CB86-F4C5-6343-F272-3B908AEFFCDF}"/>
          </ac:spMkLst>
        </pc:spChg>
        <pc:spChg chg="mod">
          <ac:chgData name="松浦英宗" userId="9b03fd3a-662f-49ff-9af1-1b93cf7aab22" providerId="ADAL" clId="{56E9DFAE-DDAD-4FCA-8AED-56B2D15DB479}" dt="2026-02-18T08:16:33.585" v="20886" actId="14100"/>
          <ac:spMkLst>
            <pc:docMk/>
            <pc:sldMk cId="3997030845" sldId="6122"/>
            <ac:spMk id="27" creationId="{FF3E9A22-F323-6289-76E2-DE9350480B9C}"/>
          </ac:spMkLst>
        </pc:spChg>
        <pc:spChg chg="mod">
          <ac:chgData name="松浦英宗" userId="9b03fd3a-662f-49ff-9af1-1b93cf7aab22" providerId="ADAL" clId="{56E9DFAE-DDAD-4FCA-8AED-56B2D15DB479}" dt="2026-02-18T08:04:29.205" v="20721" actId="14100"/>
          <ac:spMkLst>
            <pc:docMk/>
            <pc:sldMk cId="3997030845" sldId="6122"/>
            <ac:spMk id="28" creationId="{D7CC99E9-11A8-D854-D1DC-D2D1D9ABF17C}"/>
          </ac:spMkLst>
        </pc:spChg>
        <pc:grpChg chg="add mod">
          <ac:chgData name="松浦英宗" userId="9b03fd3a-662f-49ff-9af1-1b93cf7aab22" providerId="ADAL" clId="{56E9DFAE-DDAD-4FCA-8AED-56B2D15DB479}" dt="2026-02-18T08:04:17.505" v="20720" actId="164"/>
          <ac:grpSpMkLst>
            <pc:docMk/>
            <pc:sldMk cId="3997030845" sldId="6122"/>
            <ac:grpSpMk id="2" creationId="{3A1642B6-B8A6-FD4B-AFC7-8E22ABB01404}"/>
          </ac:grpSpMkLst>
        </pc:grpChg>
        <pc:grpChg chg="mod">
          <ac:chgData name="松浦英宗" userId="9b03fd3a-662f-49ff-9af1-1b93cf7aab22" providerId="ADAL" clId="{56E9DFAE-DDAD-4FCA-8AED-56B2D15DB479}" dt="2026-02-18T08:15:59.613" v="20882" actId="555"/>
          <ac:grpSpMkLst>
            <pc:docMk/>
            <pc:sldMk cId="3997030845" sldId="6122"/>
            <ac:grpSpMk id="6" creationId="{4E7B26D8-EB7E-DFAC-E8FA-73E6BD30C452}"/>
          </ac:grpSpMkLst>
        </pc:grpChg>
        <pc:grpChg chg="mod">
          <ac:chgData name="松浦英宗" userId="9b03fd3a-662f-49ff-9af1-1b93cf7aab22" providerId="ADAL" clId="{56E9DFAE-DDAD-4FCA-8AED-56B2D15DB479}" dt="2026-02-18T08:15:42.752" v="20878" actId="12788"/>
          <ac:grpSpMkLst>
            <pc:docMk/>
            <pc:sldMk cId="3997030845" sldId="6122"/>
            <ac:grpSpMk id="7" creationId="{3CFF7634-17AE-4A5D-BB43-61DFAF61A6FF}"/>
          </ac:grpSpMkLst>
        </pc:grpChg>
        <pc:grpChg chg="mod">
          <ac:chgData name="松浦英宗" userId="9b03fd3a-662f-49ff-9af1-1b93cf7aab22" providerId="ADAL" clId="{56E9DFAE-DDAD-4FCA-8AED-56B2D15DB479}" dt="2026-02-18T08:15:55.703" v="20881" actId="555"/>
          <ac:grpSpMkLst>
            <pc:docMk/>
            <pc:sldMk cId="3997030845" sldId="6122"/>
            <ac:grpSpMk id="11" creationId="{5399D0EB-3EBC-6408-35A1-FDEF3D6F8808}"/>
          </ac:grpSpMkLst>
        </pc:grpChg>
        <pc:grpChg chg="mod">
          <ac:chgData name="松浦英宗" userId="9b03fd3a-662f-49ff-9af1-1b93cf7aab22" providerId="ADAL" clId="{56E9DFAE-DDAD-4FCA-8AED-56B2D15DB479}" dt="2026-02-18T08:04:59.220" v="20759" actId="465"/>
          <ac:grpSpMkLst>
            <pc:docMk/>
            <pc:sldMk cId="3997030845" sldId="6122"/>
            <ac:grpSpMk id="17" creationId="{5F9FF9AA-8D06-D4CD-079B-E4709943DEC9}"/>
          </ac:grpSpMkLst>
        </pc:grpChg>
        <pc:grpChg chg="mod">
          <ac:chgData name="松浦英宗" userId="9b03fd3a-662f-49ff-9af1-1b93cf7aab22" providerId="ADAL" clId="{56E9DFAE-DDAD-4FCA-8AED-56B2D15DB479}" dt="2026-02-18T08:15:46.927" v="20879" actId="12788"/>
          <ac:grpSpMkLst>
            <pc:docMk/>
            <pc:sldMk cId="3997030845" sldId="6122"/>
            <ac:grpSpMk id="18" creationId="{1745AACC-133B-7F11-43EE-F1C831126580}"/>
          </ac:grpSpMkLst>
        </pc:grpChg>
        <pc:grpChg chg="mod">
          <ac:chgData name="松浦英宗" userId="9b03fd3a-662f-49ff-9af1-1b93cf7aab22" providerId="ADAL" clId="{56E9DFAE-DDAD-4FCA-8AED-56B2D15DB479}" dt="2026-02-18T08:15:51.775" v="20880" actId="555"/>
          <ac:grpSpMkLst>
            <pc:docMk/>
            <pc:sldMk cId="3997030845" sldId="6122"/>
            <ac:grpSpMk id="19" creationId="{FBF2AB60-A85D-2618-7F5C-6BEBB16BC555}"/>
          </ac:grpSpMkLst>
        </pc:grpChg>
        <pc:picChg chg="add mod">
          <ac:chgData name="松浦英宗" userId="9b03fd3a-662f-49ff-9af1-1b93cf7aab22" providerId="ADAL" clId="{56E9DFAE-DDAD-4FCA-8AED-56B2D15DB479}" dt="2026-02-18T08:16:12.567" v="20884" actId="1076"/>
          <ac:picMkLst>
            <pc:docMk/>
            <pc:sldMk cId="3997030845" sldId="6122"/>
            <ac:picMk id="15" creationId="{A780811E-8027-C742-9CA4-1ACAE9CC8DA9}"/>
          </ac:picMkLst>
        </pc:picChg>
        <pc:picChg chg="add mod">
          <ac:chgData name="松浦英宗" userId="9b03fd3a-662f-49ff-9af1-1b93cf7aab22" providerId="ADAL" clId="{56E9DFAE-DDAD-4FCA-8AED-56B2D15DB479}" dt="2026-02-18T08:16:12.567" v="20884" actId="1076"/>
          <ac:picMkLst>
            <pc:docMk/>
            <pc:sldMk cId="3997030845" sldId="6122"/>
            <ac:picMk id="29" creationId="{92BB709B-6306-0B74-997E-C2F71DAFFB31}"/>
          </ac:picMkLst>
        </pc:picChg>
        <pc:picChg chg="add mod">
          <ac:chgData name="松浦英宗" userId="9b03fd3a-662f-49ff-9af1-1b93cf7aab22" providerId="ADAL" clId="{56E9DFAE-DDAD-4FCA-8AED-56B2D15DB479}" dt="2026-02-18T08:16:12.567" v="20884" actId="1076"/>
          <ac:picMkLst>
            <pc:docMk/>
            <pc:sldMk cId="3997030845" sldId="6122"/>
            <ac:picMk id="30" creationId="{A89C4FC8-BAC7-5F90-42EC-B6AFF0887B36}"/>
          </ac:picMkLst>
        </pc:picChg>
        <pc:picChg chg="add mod">
          <ac:chgData name="松浦英宗" userId="9b03fd3a-662f-49ff-9af1-1b93cf7aab22" providerId="ADAL" clId="{56E9DFAE-DDAD-4FCA-8AED-56B2D15DB479}" dt="2026-02-18T08:16:12.567" v="20884" actId="1076"/>
          <ac:picMkLst>
            <pc:docMk/>
            <pc:sldMk cId="3997030845" sldId="6122"/>
            <ac:picMk id="31" creationId="{6C12B218-627C-9167-AB80-43A93DA5704A}"/>
          </ac:picMkLst>
        </pc:picChg>
        <pc:picChg chg="add mod">
          <ac:chgData name="松浦英宗" userId="9b03fd3a-662f-49ff-9af1-1b93cf7aab22" providerId="ADAL" clId="{56E9DFAE-DDAD-4FCA-8AED-56B2D15DB479}" dt="2026-02-18T08:16:12.567" v="20884" actId="1076"/>
          <ac:picMkLst>
            <pc:docMk/>
            <pc:sldMk cId="3997030845" sldId="6122"/>
            <ac:picMk id="32" creationId="{FED6A999-07B0-C28F-4008-33978BF047C0}"/>
          </ac:picMkLst>
        </pc:picChg>
        <pc:picChg chg="add mod">
          <ac:chgData name="松浦英宗" userId="9b03fd3a-662f-49ff-9af1-1b93cf7aab22" providerId="ADAL" clId="{56E9DFAE-DDAD-4FCA-8AED-56B2D15DB479}" dt="2026-02-18T08:16:12.567" v="20884" actId="1076"/>
          <ac:picMkLst>
            <pc:docMk/>
            <pc:sldMk cId="3997030845" sldId="6122"/>
            <ac:picMk id="33" creationId="{51F1BF42-9C66-0B6A-62AB-EC7BF8D091B7}"/>
          </ac:picMkLst>
        </pc:picChg>
      </pc:sldChg>
      <pc:sldChg chg="addSp delSp modSp add del mod">
        <pc:chgData name="松浦英宗" userId="9b03fd3a-662f-49ff-9af1-1b93cf7aab22" providerId="ADAL" clId="{56E9DFAE-DDAD-4FCA-8AED-56B2D15DB479}" dt="2026-02-19T00:12:05.695" v="23772" actId="47"/>
        <pc:sldMkLst>
          <pc:docMk/>
          <pc:sldMk cId="3868570703" sldId="6123"/>
        </pc:sldMkLst>
        <pc:spChg chg="del mod ord">
          <ac:chgData name="松浦英宗" userId="9b03fd3a-662f-49ff-9af1-1b93cf7aab22" providerId="ADAL" clId="{56E9DFAE-DDAD-4FCA-8AED-56B2D15DB479}" dt="2026-02-18T08:27:22.907" v="21239" actId="478"/>
          <ac:spMkLst>
            <pc:docMk/>
            <pc:sldMk cId="3868570703" sldId="6123"/>
            <ac:spMk id="3" creationId="{75B67C01-A0FD-4C24-2718-BE7C7541F589}"/>
          </ac:spMkLst>
        </pc:spChg>
        <pc:spChg chg="del mod ord">
          <ac:chgData name="松浦英宗" userId="9b03fd3a-662f-49ff-9af1-1b93cf7aab22" providerId="ADAL" clId="{56E9DFAE-DDAD-4FCA-8AED-56B2D15DB479}" dt="2026-02-18T08:27:22.907" v="21239" actId="478"/>
          <ac:spMkLst>
            <pc:docMk/>
            <pc:sldMk cId="3868570703" sldId="6123"/>
            <ac:spMk id="4" creationId="{F99E7641-F1B6-718C-6C22-B268367A4E2D}"/>
          </ac:spMkLst>
        </pc:spChg>
        <pc:spChg chg="del mod ord">
          <ac:chgData name="松浦英宗" userId="9b03fd3a-662f-49ff-9af1-1b93cf7aab22" providerId="ADAL" clId="{56E9DFAE-DDAD-4FCA-8AED-56B2D15DB479}" dt="2026-02-18T08:27:22.907" v="21239" actId="478"/>
          <ac:spMkLst>
            <pc:docMk/>
            <pc:sldMk cId="3868570703" sldId="6123"/>
            <ac:spMk id="5" creationId="{7513C980-E11A-5C17-089F-167D7D68F365}"/>
          </ac:spMkLst>
        </pc:spChg>
        <pc:spChg chg="add mod">
          <ac:chgData name="松浦英宗" userId="9b03fd3a-662f-49ff-9af1-1b93cf7aab22" providerId="ADAL" clId="{56E9DFAE-DDAD-4FCA-8AED-56B2D15DB479}" dt="2026-02-18T08:27:29.109" v="21245" actId="1035"/>
          <ac:spMkLst>
            <pc:docMk/>
            <pc:sldMk cId="3868570703" sldId="6123"/>
            <ac:spMk id="6" creationId="{27B4AA02-C31E-8998-44F7-E7D844F24593}"/>
          </ac:spMkLst>
        </pc:spChg>
        <pc:spChg chg="add mod">
          <ac:chgData name="松浦英宗" userId="9b03fd3a-662f-49ff-9af1-1b93cf7aab22" providerId="ADAL" clId="{56E9DFAE-DDAD-4FCA-8AED-56B2D15DB479}" dt="2026-02-18T08:27:29.109" v="21245" actId="1035"/>
          <ac:spMkLst>
            <pc:docMk/>
            <pc:sldMk cId="3868570703" sldId="6123"/>
            <ac:spMk id="7" creationId="{CADE6C6C-1DBA-A240-C874-2EDF5F52986C}"/>
          </ac:spMkLst>
        </pc:spChg>
        <pc:spChg chg="del mod ord">
          <ac:chgData name="松浦英宗" userId="9b03fd3a-662f-49ff-9af1-1b93cf7aab22" providerId="ADAL" clId="{56E9DFAE-DDAD-4FCA-8AED-56B2D15DB479}" dt="2026-02-18T08:27:22.907" v="21239" actId="478"/>
          <ac:spMkLst>
            <pc:docMk/>
            <pc:sldMk cId="3868570703" sldId="6123"/>
            <ac:spMk id="8" creationId="{D2805465-5EB3-107E-0DD2-892A37A98191}"/>
          </ac:spMkLst>
        </pc:spChg>
        <pc:spChg chg="del mod ord">
          <ac:chgData name="松浦英宗" userId="9b03fd3a-662f-49ff-9af1-1b93cf7aab22" providerId="ADAL" clId="{56E9DFAE-DDAD-4FCA-8AED-56B2D15DB479}" dt="2026-02-18T08:27:22.907" v="21239" actId="478"/>
          <ac:spMkLst>
            <pc:docMk/>
            <pc:sldMk cId="3868570703" sldId="6123"/>
            <ac:spMk id="9" creationId="{FFAE89FA-3DAC-5B3F-2DAD-C3FFBC220011}"/>
          </ac:spMkLst>
        </pc:spChg>
        <pc:spChg chg="del mod ord">
          <ac:chgData name="松浦英宗" userId="9b03fd3a-662f-49ff-9af1-1b93cf7aab22" providerId="ADAL" clId="{56E9DFAE-DDAD-4FCA-8AED-56B2D15DB479}" dt="2026-02-18T08:27:22.907" v="21239" actId="478"/>
          <ac:spMkLst>
            <pc:docMk/>
            <pc:sldMk cId="3868570703" sldId="6123"/>
            <ac:spMk id="10" creationId="{92373FB4-9763-F9E7-DC7C-53254458AEBB}"/>
          </ac:spMkLst>
        </pc:spChg>
        <pc:spChg chg="add mod">
          <ac:chgData name="松浦英宗" userId="9b03fd3a-662f-49ff-9af1-1b93cf7aab22" providerId="ADAL" clId="{56E9DFAE-DDAD-4FCA-8AED-56B2D15DB479}" dt="2026-02-18T08:27:23.179" v="21240"/>
          <ac:spMkLst>
            <pc:docMk/>
            <pc:sldMk cId="3868570703" sldId="6123"/>
            <ac:spMk id="13" creationId="{252603F0-E8E3-8336-4DA0-40D6F021E893}"/>
          </ac:spMkLst>
        </pc:spChg>
        <pc:spChg chg="add mod">
          <ac:chgData name="松浦英宗" userId="9b03fd3a-662f-49ff-9af1-1b93cf7aab22" providerId="ADAL" clId="{56E9DFAE-DDAD-4FCA-8AED-56B2D15DB479}" dt="2026-02-18T08:27:23.179" v="21240"/>
          <ac:spMkLst>
            <pc:docMk/>
            <pc:sldMk cId="3868570703" sldId="6123"/>
            <ac:spMk id="14" creationId="{ACD78C7B-54D8-D2CE-F1F9-B19482CFF022}"/>
          </ac:spMkLst>
        </pc:spChg>
        <pc:spChg chg="add mod">
          <ac:chgData name="松浦英宗" userId="9b03fd3a-662f-49ff-9af1-1b93cf7aab22" providerId="ADAL" clId="{56E9DFAE-DDAD-4FCA-8AED-56B2D15DB479}" dt="2026-02-18T08:27:23.179" v="21240"/>
          <ac:spMkLst>
            <pc:docMk/>
            <pc:sldMk cId="3868570703" sldId="6123"/>
            <ac:spMk id="15" creationId="{3DF3C19A-452A-B16E-CD8B-71C9754CE3AB}"/>
          </ac:spMkLst>
        </pc:spChg>
        <pc:spChg chg="add mod">
          <ac:chgData name="松浦英宗" userId="9b03fd3a-662f-49ff-9af1-1b93cf7aab22" providerId="ADAL" clId="{56E9DFAE-DDAD-4FCA-8AED-56B2D15DB479}" dt="2026-02-18T08:27:23.179" v="21240"/>
          <ac:spMkLst>
            <pc:docMk/>
            <pc:sldMk cId="3868570703" sldId="6123"/>
            <ac:spMk id="17" creationId="{0AF2CABC-9C6D-DDC7-D13B-815EFEC3E030}"/>
          </ac:spMkLst>
        </pc:spChg>
        <pc:spChg chg="add mod">
          <ac:chgData name="松浦英宗" userId="9b03fd3a-662f-49ff-9af1-1b93cf7aab22" providerId="ADAL" clId="{56E9DFAE-DDAD-4FCA-8AED-56B2D15DB479}" dt="2026-02-18T08:27:23.179" v="21240"/>
          <ac:spMkLst>
            <pc:docMk/>
            <pc:sldMk cId="3868570703" sldId="6123"/>
            <ac:spMk id="18" creationId="{9EB69E08-12D3-6B7C-3EA8-56203E6081D2}"/>
          </ac:spMkLst>
        </pc:spChg>
        <pc:spChg chg="add mod">
          <ac:chgData name="松浦英宗" userId="9b03fd3a-662f-49ff-9af1-1b93cf7aab22" providerId="ADAL" clId="{56E9DFAE-DDAD-4FCA-8AED-56B2D15DB479}" dt="2026-02-18T08:27:23.179" v="21240"/>
          <ac:spMkLst>
            <pc:docMk/>
            <pc:sldMk cId="3868570703" sldId="6123"/>
            <ac:spMk id="19" creationId="{C43C87CC-80D7-91AB-012B-7414E4A397A9}"/>
          </ac:spMkLst>
        </pc:spChg>
        <pc:picChg chg="add mod">
          <ac:chgData name="松浦英宗" userId="9b03fd3a-662f-49ff-9af1-1b93cf7aab22" providerId="ADAL" clId="{56E9DFAE-DDAD-4FCA-8AED-56B2D15DB479}" dt="2026-02-18T08:25:28.465" v="21208" actId="1035"/>
          <ac:picMkLst>
            <pc:docMk/>
            <pc:sldMk cId="3868570703" sldId="6123"/>
            <ac:picMk id="11" creationId="{F6213934-D2D5-C4F1-9800-B76BAE701F84}"/>
          </ac:picMkLst>
        </pc:picChg>
        <pc:picChg chg="add mod">
          <ac:chgData name="松浦英宗" userId="9b03fd3a-662f-49ff-9af1-1b93cf7aab22" providerId="ADAL" clId="{56E9DFAE-DDAD-4FCA-8AED-56B2D15DB479}" dt="2026-02-18T08:25:28.465" v="21208" actId="1035"/>
          <ac:picMkLst>
            <pc:docMk/>
            <pc:sldMk cId="3868570703" sldId="6123"/>
            <ac:picMk id="12" creationId="{A7E90157-38CD-FF43-B4A5-996E5E2F3B28}"/>
          </ac:picMkLst>
        </pc:picChg>
      </pc:sldChg>
      <pc:sldChg chg="addSp delSp modSp add del mod ord">
        <pc:chgData name="松浦英宗" userId="9b03fd3a-662f-49ff-9af1-1b93cf7aab22" providerId="ADAL" clId="{56E9DFAE-DDAD-4FCA-8AED-56B2D15DB479}" dt="2026-02-19T00:12:05.695" v="23772" actId="47"/>
        <pc:sldMkLst>
          <pc:docMk/>
          <pc:sldMk cId="2058610321" sldId="6124"/>
        </pc:sldMkLst>
        <pc:spChg chg="mod">
          <ac:chgData name="松浦英宗" userId="9b03fd3a-662f-49ff-9af1-1b93cf7aab22" providerId="ADAL" clId="{56E9DFAE-DDAD-4FCA-8AED-56B2D15DB479}" dt="2026-02-18T08:52:32.459" v="21374" actId="207"/>
          <ac:spMkLst>
            <pc:docMk/>
            <pc:sldMk cId="2058610321" sldId="6124"/>
            <ac:spMk id="2" creationId="{95EE0E1D-5016-59B1-F4CA-D016912B014A}"/>
          </ac:spMkLst>
        </pc:spChg>
        <pc:spChg chg="mod">
          <ac:chgData name="松浦英宗" userId="9b03fd3a-662f-49ff-9af1-1b93cf7aab22" providerId="ADAL" clId="{56E9DFAE-DDAD-4FCA-8AED-56B2D15DB479}" dt="2026-02-18T08:52:32.459" v="21374" actId="207"/>
          <ac:spMkLst>
            <pc:docMk/>
            <pc:sldMk cId="2058610321" sldId="6124"/>
            <ac:spMk id="3" creationId="{F1A1A65B-AD64-50F1-D6B3-3FCA731C7D38}"/>
          </ac:spMkLst>
        </pc:spChg>
        <pc:spChg chg="mod">
          <ac:chgData name="松浦英宗" userId="9b03fd3a-662f-49ff-9af1-1b93cf7aab22" providerId="ADAL" clId="{56E9DFAE-DDAD-4FCA-8AED-56B2D15DB479}" dt="2026-02-18T08:52:32.459" v="21374" actId="207"/>
          <ac:spMkLst>
            <pc:docMk/>
            <pc:sldMk cId="2058610321" sldId="6124"/>
            <ac:spMk id="4" creationId="{35F28CA0-78C1-4B75-1AFD-0F8066D09F65}"/>
          </ac:spMkLst>
        </pc:spChg>
        <pc:spChg chg="mod">
          <ac:chgData name="松浦英宗" userId="9b03fd3a-662f-49ff-9af1-1b93cf7aab22" providerId="ADAL" clId="{56E9DFAE-DDAD-4FCA-8AED-56B2D15DB479}" dt="2026-02-18T08:52:32.459" v="21374" actId="207"/>
          <ac:spMkLst>
            <pc:docMk/>
            <pc:sldMk cId="2058610321" sldId="6124"/>
            <ac:spMk id="5" creationId="{91CF6A49-CD26-7BAF-5077-EB3C3BE7077B}"/>
          </ac:spMkLst>
        </pc:spChg>
        <pc:spChg chg="mod">
          <ac:chgData name="松浦英宗" userId="9b03fd3a-662f-49ff-9af1-1b93cf7aab22" providerId="ADAL" clId="{56E9DFAE-DDAD-4FCA-8AED-56B2D15DB479}" dt="2026-02-18T08:52:32.459" v="21374" actId="207"/>
          <ac:spMkLst>
            <pc:docMk/>
            <pc:sldMk cId="2058610321" sldId="6124"/>
            <ac:spMk id="8" creationId="{25626B3A-3F71-1676-E2B3-714987AD449F}"/>
          </ac:spMkLst>
        </pc:spChg>
        <pc:spChg chg="mod">
          <ac:chgData name="松浦英宗" userId="9b03fd3a-662f-49ff-9af1-1b93cf7aab22" providerId="ADAL" clId="{56E9DFAE-DDAD-4FCA-8AED-56B2D15DB479}" dt="2026-02-18T08:52:32.459" v="21374" actId="207"/>
          <ac:spMkLst>
            <pc:docMk/>
            <pc:sldMk cId="2058610321" sldId="6124"/>
            <ac:spMk id="9" creationId="{0F5F1A42-7012-8991-080C-AEB86D7D1FB7}"/>
          </ac:spMkLst>
        </pc:spChg>
        <pc:spChg chg="mod">
          <ac:chgData name="松浦英宗" userId="9b03fd3a-662f-49ff-9af1-1b93cf7aab22" providerId="ADAL" clId="{56E9DFAE-DDAD-4FCA-8AED-56B2D15DB479}" dt="2026-02-18T08:52:32.459" v="21374" actId="207"/>
          <ac:spMkLst>
            <pc:docMk/>
            <pc:sldMk cId="2058610321" sldId="6124"/>
            <ac:spMk id="10" creationId="{18452561-B227-62DB-8279-39D74C1183A1}"/>
          </ac:spMkLst>
        </pc:spChg>
        <pc:spChg chg="mod">
          <ac:chgData name="松浦英宗" userId="9b03fd3a-662f-49ff-9af1-1b93cf7aab22" providerId="ADAL" clId="{56E9DFAE-DDAD-4FCA-8AED-56B2D15DB479}" dt="2026-02-18T08:52:32.459" v="21374" actId="207"/>
          <ac:spMkLst>
            <pc:docMk/>
            <pc:sldMk cId="2058610321" sldId="6124"/>
            <ac:spMk id="16" creationId="{E7982F47-2F8B-C088-0348-AB34F1904D0D}"/>
          </ac:spMkLst>
        </pc:spChg>
        <pc:picChg chg="del mod">
          <ac:chgData name="松浦英宗" userId="9b03fd3a-662f-49ff-9af1-1b93cf7aab22" providerId="ADAL" clId="{56E9DFAE-DDAD-4FCA-8AED-56B2D15DB479}" dt="2026-02-18T13:58:15.492" v="22782" actId="478"/>
          <ac:picMkLst>
            <pc:docMk/>
            <pc:sldMk cId="2058610321" sldId="6124"/>
            <ac:picMk id="6" creationId="{57A4195D-C452-261B-F73A-379788CABA40}"/>
          </ac:picMkLst>
        </pc:picChg>
        <pc:picChg chg="del mod">
          <ac:chgData name="松浦英宗" userId="9b03fd3a-662f-49ff-9af1-1b93cf7aab22" providerId="ADAL" clId="{56E9DFAE-DDAD-4FCA-8AED-56B2D15DB479}" dt="2026-02-18T13:58:15.492" v="22782" actId="478"/>
          <ac:picMkLst>
            <pc:docMk/>
            <pc:sldMk cId="2058610321" sldId="6124"/>
            <ac:picMk id="7" creationId="{FD713A5E-356B-D064-D286-444E8D43FDED}"/>
          </ac:picMkLst>
        </pc:picChg>
        <pc:picChg chg="add mod">
          <ac:chgData name="松浦英宗" userId="9b03fd3a-662f-49ff-9af1-1b93cf7aab22" providerId="ADAL" clId="{56E9DFAE-DDAD-4FCA-8AED-56B2D15DB479}" dt="2026-02-18T13:58:18.809" v="22783"/>
          <ac:picMkLst>
            <pc:docMk/>
            <pc:sldMk cId="2058610321" sldId="6124"/>
            <ac:picMk id="11" creationId="{B7EA933F-2693-C5EB-BEF7-6AA080BADBE4}"/>
          </ac:picMkLst>
        </pc:picChg>
        <pc:picChg chg="add mod">
          <ac:chgData name="松浦英宗" userId="9b03fd3a-662f-49ff-9af1-1b93cf7aab22" providerId="ADAL" clId="{56E9DFAE-DDAD-4FCA-8AED-56B2D15DB479}" dt="2026-02-18T13:58:18.809" v="22783"/>
          <ac:picMkLst>
            <pc:docMk/>
            <pc:sldMk cId="2058610321" sldId="6124"/>
            <ac:picMk id="12" creationId="{B32C9A14-511F-440D-F875-6C91C03121FE}"/>
          </ac:picMkLst>
        </pc:picChg>
      </pc:sldChg>
      <pc:sldChg chg="modSp add del">
        <pc:chgData name="松浦英宗" userId="9b03fd3a-662f-49ff-9af1-1b93cf7aab22" providerId="ADAL" clId="{56E9DFAE-DDAD-4FCA-8AED-56B2D15DB479}" dt="2026-02-19T00:12:05.695" v="23772" actId="47"/>
        <pc:sldMkLst>
          <pc:docMk/>
          <pc:sldMk cId="3074488602" sldId="6125"/>
        </pc:sldMkLst>
        <pc:picChg chg="mod">
          <ac:chgData name="松浦英宗" userId="9b03fd3a-662f-49ff-9af1-1b93cf7aab22" providerId="ADAL" clId="{56E9DFAE-DDAD-4FCA-8AED-56B2D15DB479}" dt="2026-02-18T08:26:21.359" v="21235" actId="11530"/>
          <ac:picMkLst>
            <pc:docMk/>
            <pc:sldMk cId="3074488602" sldId="6125"/>
            <ac:picMk id="6" creationId="{28CFF90B-57D1-42ED-E8CD-8ACD71341C90}"/>
          </ac:picMkLst>
        </pc:picChg>
        <pc:picChg chg="mod">
          <ac:chgData name="松浦英宗" userId="9b03fd3a-662f-49ff-9af1-1b93cf7aab22" providerId="ADAL" clId="{56E9DFAE-DDAD-4FCA-8AED-56B2D15DB479}" dt="2026-02-18T08:26:21.359" v="21235" actId="11530"/>
          <ac:picMkLst>
            <pc:docMk/>
            <pc:sldMk cId="3074488602" sldId="6125"/>
            <ac:picMk id="7" creationId="{3F410595-CBFC-FCB2-FC44-4882899180E0}"/>
          </ac:picMkLst>
        </pc:picChg>
      </pc:sldChg>
      <pc:sldChg chg="modSp add del mod">
        <pc:chgData name="松浦英宗" userId="9b03fd3a-662f-49ff-9af1-1b93cf7aab22" providerId="ADAL" clId="{56E9DFAE-DDAD-4FCA-8AED-56B2D15DB479}" dt="2026-02-19T00:12:05.695" v="23772" actId="47"/>
        <pc:sldMkLst>
          <pc:docMk/>
          <pc:sldMk cId="2239400847" sldId="6126"/>
        </pc:sldMkLst>
        <pc:picChg chg="mod">
          <ac:chgData name="松浦英宗" userId="9b03fd3a-662f-49ff-9af1-1b93cf7aab22" providerId="ADAL" clId="{56E9DFAE-DDAD-4FCA-8AED-56B2D15DB479}" dt="2026-02-18T08:46:49.793" v="21330" actId="2085"/>
          <ac:picMkLst>
            <pc:docMk/>
            <pc:sldMk cId="2239400847" sldId="6126"/>
            <ac:picMk id="6" creationId="{44D65A84-3B29-0D99-0C50-DDAA6E202CCC}"/>
          </ac:picMkLst>
        </pc:picChg>
        <pc:picChg chg="mod">
          <ac:chgData name="松浦英宗" userId="9b03fd3a-662f-49ff-9af1-1b93cf7aab22" providerId="ADAL" clId="{56E9DFAE-DDAD-4FCA-8AED-56B2D15DB479}" dt="2026-02-18T08:46:49.793" v="21330" actId="2085"/>
          <ac:picMkLst>
            <pc:docMk/>
            <pc:sldMk cId="2239400847" sldId="6126"/>
            <ac:picMk id="7" creationId="{0605A023-7D96-A5B6-3A39-78751DA7A2EA}"/>
          </ac:picMkLst>
        </pc:picChg>
      </pc:sldChg>
      <pc:sldChg chg="modSp add del">
        <pc:chgData name="松浦英宗" userId="9b03fd3a-662f-49ff-9af1-1b93cf7aab22" providerId="ADAL" clId="{56E9DFAE-DDAD-4FCA-8AED-56B2D15DB479}" dt="2026-02-19T00:12:05.695" v="23772" actId="47"/>
        <pc:sldMkLst>
          <pc:docMk/>
          <pc:sldMk cId="1073439749" sldId="6127"/>
        </pc:sldMkLst>
        <pc:picChg chg="mod">
          <ac:chgData name="松浦英宗" userId="9b03fd3a-662f-49ff-9af1-1b93cf7aab22" providerId="ADAL" clId="{56E9DFAE-DDAD-4FCA-8AED-56B2D15DB479}" dt="2026-02-18T08:27:06.199" v="21238" actId="1366"/>
          <ac:picMkLst>
            <pc:docMk/>
            <pc:sldMk cId="1073439749" sldId="6127"/>
            <ac:picMk id="6" creationId="{CCC1C055-B004-2BA3-B460-7B796A0B6E0D}"/>
          </ac:picMkLst>
        </pc:picChg>
        <pc:picChg chg="mod">
          <ac:chgData name="松浦英宗" userId="9b03fd3a-662f-49ff-9af1-1b93cf7aab22" providerId="ADAL" clId="{56E9DFAE-DDAD-4FCA-8AED-56B2D15DB479}" dt="2026-02-18T08:27:06.199" v="21238" actId="1366"/>
          <ac:picMkLst>
            <pc:docMk/>
            <pc:sldMk cId="1073439749" sldId="6127"/>
            <ac:picMk id="7" creationId="{D76A048A-AE83-8086-D73C-0BFCD58C8B7E}"/>
          </ac:picMkLst>
        </pc:picChg>
      </pc:sldChg>
      <pc:sldChg chg="addSp modSp add del mod">
        <pc:chgData name="松浦英宗" userId="9b03fd3a-662f-49ff-9af1-1b93cf7aab22" providerId="ADAL" clId="{56E9DFAE-DDAD-4FCA-8AED-56B2D15DB479}" dt="2026-02-19T00:12:05.695" v="23772" actId="47"/>
        <pc:sldMkLst>
          <pc:docMk/>
          <pc:sldMk cId="2470494239" sldId="6128"/>
        </pc:sldMkLst>
        <pc:spChg chg="add mod ord">
          <ac:chgData name="松浦英宗" userId="9b03fd3a-662f-49ff-9af1-1b93cf7aab22" providerId="ADAL" clId="{56E9DFAE-DDAD-4FCA-8AED-56B2D15DB479}" dt="2026-02-18T08:45:59.043" v="21327" actId="167"/>
          <ac:spMkLst>
            <pc:docMk/>
            <pc:sldMk cId="2470494239" sldId="6128"/>
            <ac:spMk id="33" creationId="{2F50F3BC-CA87-441F-7CAA-153B95800D33}"/>
          </ac:spMkLst>
        </pc:spChg>
        <pc:spChg chg="add mod ord">
          <ac:chgData name="松浦英宗" userId="9b03fd3a-662f-49ff-9af1-1b93cf7aab22" providerId="ADAL" clId="{56E9DFAE-DDAD-4FCA-8AED-56B2D15DB479}" dt="2026-02-18T09:15:56.346" v="21597" actId="1036"/>
          <ac:spMkLst>
            <pc:docMk/>
            <pc:sldMk cId="2470494239" sldId="6128"/>
            <ac:spMk id="34" creationId="{122F209F-CC88-F599-D29D-45AE06432126}"/>
          </ac:spMkLst>
        </pc:spChg>
        <pc:spChg chg="add mod ord">
          <ac:chgData name="松浦英宗" userId="9b03fd3a-662f-49ff-9af1-1b93cf7aab22" providerId="ADAL" clId="{56E9DFAE-DDAD-4FCA-8AED-56B2D15DB479}" dt="2026-02-18T09:15:56.346" v="21597" actId="1036"/>
          <ac:spMkLst>
            <pc:docMk/>
            <pc:sldMk cId="2470494239" sldId="6128"/>
            <ac:spMk id="35" creationId="{6334E916-930E-D2B8-660A-F2B8049EBBFE}"/>
          </ac:spMkLst>
        </pc:spChg>
        <pc:spChg chg="add mod ord">
          <ac:chgData name="松浦英宗" userId="9b03fd3a-662f-49ff-9af1-1b93cf7aab22" providerId="ADAL" clId="{56E9DFAE-DDAD-4FCA-8AED-56B2D15DB479}" dt="2026-02-18T09:15:56.346" v="21597" actId="1036"/>
          <ac:spMkLst>
            <pc:docMk/>
            <pc:sldMk cId="2470494239" sldId="6128"/>
            <ac:spMk id="36" creationId="{D3DA1A8D-C37C-CD1A-3851-DCB821F2909A}"/>
          </ac:spMkLst>
        </pc:spChg>
        <pc:spChg chg="add mod ord">
          <ac:chgData name="松浦英宗" userId="9b03fd3a-662f-49ff-9af1-1b93cf7aab22" providerId="ADAL" clId="{56E9DFAE-DDAD-4FCA-8AED-56B2D15DB479}" dt="2026-02-18T09:15:56.346" v="21597" actId="1036"/>
          <ac:spMkLst>
            <pc:docMk/>
            <pc:sldMk cId="2470494239" sldId="6128"/>
            <ac:spMk id="37" creationId="{00729D95-AAA2-D005-5C55-91E9E30EFE50}"/>
          </ac:spMkLst>
        </pc:spChg>
        <pc:spChg chg="add mod ord">
          <ac:chgData name="松浦英宗" userId="9b03fd3a-662f-49ff-9af1-1b93cf7aab22" providerId="ADAL" clId="{56E9DFAE-DDAD-4FCA-8AED-56B2D15DB479}" dt="2026-02-18T09:15:56.346" v="21597" actId="1036"/>
          <ac:spMkLst>
            <pc:docMk/>
            <pc:sldMk cId="2470494239" sldId="6128"/>
            <ac:spMk id="38" creationId="{26F921EE-BB80-C640-5AC0-EDD47168E6D4}"/>
          </ac:spMkLst>
        </pc:spChg>
        <pc:spChg chg="add mod ord">
          <ac:chgData name="松浦英宗" userId="9b03fd3a-662f-49ff-9af1-1b93cf7aab22" providerId="ADAL" clId="{56E9DFAE-DDAD-4FCA-8AED-56B2D15DB479}" dt="2026-02-18T09:15:56.346" v="21597" actId="1036"/>
          <ac:spMkLst>
            <pc:docMk/>
            <pc:sldMk cId="2470494239" sldId="6128"/>
            <ac:spMk id="39" creationId="{997F41E6-2049-192A-8E5D-B1BFD8A54155}"/>
          </ac:spMkLst>
        </pc:spChg>
      </pc:sldChg>
      <pc:sldChg chg="modSp add del">
        <pc:chgData name="松浦英宗" userId="9b03fd3a-662f-49ff-9af1-1b93cf7aab22" providerId="ADAL" clId="{56E9DFAE-DDAD-4FCA-8AED-56B2D15DB479}" dt="2026-02-19T00:12:05.695" v="23772" actId="47"/>
        <pc:sldMkLst>
          <pc:docMk/>
          <pc:sldMk cId="159303064" sldId="6129"/>
        </pc:sldMkLst>
        <pc:spChg chg="mod">
          <ac:chgData name="松浦英宗" userId="9b03fd3a-662f-49ff-9af1-1b93cf7aab22" providerId="ADAL" clId="{56E9DFAE-DDAD-4FCA-8AED-56B2D15DB479}" dt="2026-02-18T08:46:12.121" v="21329" actId="11530"/>
          <ac:spMkLst>
            <pc:docMk/>
            <pc:sldMk cId="159303064" sldId="6129"/>
            <ac:spMk id="34" creationId="{BD3741B6-B44D-2E66-5A6D-A78B148FF093}"/>
          </ac:spMkLst>
        </pc:spChg>
        <pc:spChg chg="mod">
          <ac:chgData name="松浦英宗" userId="9b03fd3a-662f-49ff-9af1-1b93cf7aab22" providerId="ADAL" clId="{56E9DFAE-DDAD-4FCA-8AED-56B2D15DB479}" dt="2026-02-18T08:46:12.121" v="21329" actId="11530"/>
          <ac:spMkLst>
            <pc:docMk/>
            <pc:sldMk cId="159303064" sldId="6129"/>
            <ac:spMk id="35" creationId="{74AA0859-968E-23BA-99D0-60FB7624F816}"/>
          </ac:spMkLst>
        </pc:spChg>
        <pc:spChg chg="mod">
          <ac:chgData name="松浦英宗" userId="9b03fd3a-662f-49ff-9af1-1b93cf7aab22" providerId="ADAL" clId="{56E9DFAE-DDAD-4FCA-8AED-56B2D15DB479}" dt="2026-02-18T08:46:12.121" v="21329" actId="11530"/>
          <ac:spMkLst>
            <pc:docMk/>
            <pc:sldMk cId="159303064" sldId="6129"/>
            <ac:spMk id="36" creationId="{2D1E2BA3-5B81-4879-5B04-415D8DA1DDD0}"/>
          </ac:spMkLst>
        </pc:spChg>
        <pc:spChg chg="mod">
          <ac:chgData name="松浦英宗" userId="9b03fd3a-662f-49ff-9af1-1b93cf7aab22" providerId="ADAL" clId="{56E9DFAE-DDAD-4FCA-8AED-56B2D15DB479}" dt="2026-02-18T08:46:12.121" v="21329" actId="11530"/>
          <ac:spMkLst>
            <pc:docMk/>
            <pc:sldMk cId="159303064" sldId="6129"/>
            <ac:spMk id="37" creationId="{0E099760-85A9-E013-044E-F585ADC9FF66}"/>
          </ac:spMkLst>
        </pc:spChg>
        <pc:spChg chg="mod">
          <ac:chgData name="松浦英宗" userId="9b03fd3a-662f-49ff-9af1-1b93cf7aab22" providerId="ADAL" clId="{56E9DFAE-DDAD-4FCA-8AED-56B2D15DB479}" dt="2026-02-18T08:46:12.121" v="21329" actId="11530"/>
          <ac:spMkLst>
            <pc:docMk/>
            <pc:sldMk cId="159303064" sldId="6129"/>
            <ac:spMk id="38" creationId="{911AED75-9DB1-2D87-7E87-440552D15F91}"/>
          </ac:spMkLst>
        </pc:spChg>
        <pc:spChg chg="mod">
          <ac:chgData name="松浦英宗" userId="9b03fd3a-662f-49ff-9af1-1b93cf7aab22" providerId="ADAL" clId="{56E9DFAE-DDAD-4FCA-8AED-56B2D15DB479}" dt="2026-02-18T08:46:12.121" v="21329" actId="11530"/>
          <ac:spMkLst>
            <pc:docMk/>
            <pc:sldMk cId="159303064" sldId="6129"/>
            <ac:spMk id="39" creationId="{2634BABB-DB67-247F-D427-F65D0414709C}"/>
          </ac:spMkLst>
        </pc:spChg>
        <pc:picChg chg="mod">
          <ac:chgData name="松浦英宗" userId="9b03fd3a-662f-49ff-9af1-1b93cf7aab22" providerId="ADAL" clId="{56E9DFAE-DDAD-4FCA-8AED-56B2D15DB479}" dt="2026-02-18T09:22:08.769" v="21649" actId="11530"/>
          <ac:picMkLst>
            <pc:docMk/>
            <pc:sldMk cId="159303064" sldId="6129"/>
            <ac:picMk id="2" creationId="{448E82B1-7C0B-69E6-7B3C-E0BEDF8C133A}"/>
          </ac:picMkLst>
        </pc:picChg>
        <pc:picChg chg="mod">
          <ac:chgData name="松浦英宗" userId="9b03fd3a-662f-49ff-9af1-1b93cf7aab22" providerId="ADAL" clId="{56E9DFAE-DDAD-4FCA-8AED-56B2D15DB479}" dt="2026-02-18T09:22:08.769" v="21649" actId="11530"/>
          <ac:picMkLst>
            <pc:docMk/>
            <pc:sldMk cId="159303064" sldId="6129"/>
            <ac:picMk id="15" creationId="{9D98C437-B8D4-8DE9-5EC3-844799C337F5}"/>
          </ac:picMkLst>
        </pc:picChg>
        <pc:picChg chg="mod">
          <ac:chgData name="松浦英宗" userId="9b03fd3a-662f-49ff-9af1-1b93cf7aab22" providerId="ADAL" clId="{56E9DFAE-DDAD-4FCA-8AED-56B2D15DB479}" dt="2026-02-18T09:22:08.769" v="21649" actId="11530"/>
          <ac:picMkLst>
            <pc:docMk/>
            <pc:sldMk cId="159303064" sldId="6129"/>
            <ac:picMk id="29" creationId="{D2A2C0C8-AA07-4A77-24C5-62702202CED4}"/>
          </ac:picMkLst>
        </pc:picChg>
        <pc:picChg chg="mod">
          <ac:chgData name="松浦英宗" userId="9b03fd3a-662f-49ff-9af1-1b93cf7aab22" providerId="ADAL" clId="{56E9DFAE-DDAD-4FCA-8AED-56B2D15DB479}" dt="2026-02-18T09:22:08.769" v="21649" actId="11530"/>
          <ac:picMkLst>
            <pc:docMk/>
            <pc:sldMk cId="159303064" sldId="6129"/>
            <ac:picMk id="30" creationId="{B02AE042-62FD-437E-AA96-54D123AEC439}"/>
          </ac:picMkLst>
        </pc:picChg>
        <pc:picChg chg="mod">
          <ac:chgData name="松浦英宗" userId="9b03fd3a-662f-49ff-9af1-1b93cf7aab22" providerId="ADAL" clId="{56E9DFAE-DDAD-4FCA-8AED-56B2D15DB479}" dt="2026-02-18T09:22:08.769" v="21649" actId="11530"/>
          <ac:picMkLst>
            <pc:docMk/>
            <pc:sldMk cId="159303064" sldId="6129"/>
            <ac:picMk id="31" creationId="{C5C6CCB9-1CFC-1793-7582-4B3A723D5223}"/>
          </ac:picMkLst>
        </pc:picChg>
        <pc:picChg chg="mod">
          <ac:chgData name="松浦英宗" userId="9b03fd3a-662f-49ff-9af1-1b93cf7aab22" providerId="ADAL" clId="{56E9DFAE-DDAD-4FCA-8AED-56B2D15DB479}" dt="2026-02-18T09:22:08.769" v="21649" actId="11530"/>
          <ac:picMkLst>
            <pc:docMk/>
            <pc:sldMk cId="159303064" sldId="6129"/>
            <ac:picMk id="32" creationId="{2F096E3D-4FE6-76B8-FFE5-C1BBDEC8A60C}"/>
          </ac:picMkLst>
        </pc:picChg>
      </pc:sldChg>
      <pc:sldChg chg="modSp add del mod">
        <pc:chgData name="松浦英宗" userId="9b03fd3a-662f-49ff-9af1-1b93cf7aab22" providerId="ADAL" clId="{56E9DFAE-DDAD-4FCA-8AED-56B2D15DB479}" dt="2026-02-19T00:12:05.695" v="23772" actId="47"/>
        <pc:sldMkLst>
          <pc:docMk/>
          <pc:sldMk cId="2494403395" sldId="6130"/>
        </pc:sldMkLst>
        <pc:picChg chg="mod">
          <ac:chgData name="松浦英宗" userId="9b03fd3a-662f-49ff-9af1-1b93cf7aab22" providerId="ADAL" clId="{56E9DFAE-DDAD-4FCA-8AED-56B2D15DB479}" dt="2026-02-18T14:09:17.278" v="23194" actId="14861"/>
          <ac:picMkLst>
            <pc:docMk/>
            <pc:sldMk cId="2494403395" sldId="6130"/>
            <ac:picMk id="6" creationId="{DCC87C62-8394-F8F8-4B9D-2602EF258AFD}"/>
          </ac:picMkLst>
        </pc:picChg>
        <pc:picChg chg="mod">
          <ac:chgData name="松浦英宗" userId="9b03fd3a-662f-49ff-9af1-1b93cf7aab22" providerId="ADAL" clId="{56E9DFAE-DDAD-4FCA-8AED-56B2D15DB479}" dt="2026-02-18T14:09:17.278" v="23194" actId="14861"/>
          <ac:picMkLst>
            <pc:docMk/>
            <pc:sldMk cId="2494403395" sldId="6130"/>
            <ac:picMk id="7" creationId="{68298892-120A-4BB8-6FEA-9BB36A00DC3C}"/>
          </ac:picMkLst>
        </pc:picChg>
      </pc:sldChg>
      <pc:sldChg chg="modSp add del">
        <pc:chgData name="松浦英宗" userId="9b03fd3a-662f-49ff-9af1-1b93cf7aab22" providerId="ADAL" clId="{56E9DFAE-DDAD-4FCA-8AED-56B2D15DB479}" dt="2026-02-19T00:12:05.695" v="23772" actId="47"/>
        <pc:sldMkLst>
          <pc:docMk/>
          <pc:sldMk cId="74765061" sldId="6131"/>
        </pc:sldMkLst>
        <pc:picChg chg="mod">
          <ac:chgData name="松浦英宗" userId="9b03fd3a-662f-49ff-9af1-1b93cf7aab22" providerId="ADAL" clId="{56E9DFAE-DDAD-4FCA-8AED-56B2D15DB479}" dt="2026-02-18T08:47:18.884" v="21334" actId="1366"/>
          <ac:picMkLst>
            <pc:docMk/>
            <pc:sldMk cId="74765061" sldId="6131"/>
            <ac:picMk id="6" creationId="{2FDA2538-98C1-C6D1-ED6E-48983F703F17}"/>
          </ac:picMkLst>
        </pc:picChg>
        <pc:picChg chg="mod">
          <ac:chgData name="松浦英宗" userId="9b03fd3a-662f-49ff-9af1-1b93cf7aab22" providerId="ADAL" clId="{56E9DFAE-DDAD-4FCA-8AED-56B2D15DB479}" dt="2026-02-18T08:47:18.884" v="21334" actId="1366"/>
          <ac:picMkLst>
            <pc:docMk/>
            <pc:sldMk cId="74765061" sldId="6131"/>
            <ac:picMk id="7" creationId="{E17B1E2B-C1A8-CD7D-2DC5-C5193921BDE9}"/>
          </ac:picMkLst>
        </pc:picChg>
      </pc:sldChg>
      <pc:sldChg chg="addSp delSp modSp add del mod ord">
        <pc:chgData name="松浦英宗" userId="9b03fd3a-662f-49ff-9af1-1b93cf7aab22" providerId="ADAL" clId="{56E9DFAE-DDAD-4FCA-8AED-56B2D15DB479}" dt="2026-02-19T00:12:05.695" v="23772" actId="47"/>
        <pc:sldMkLst>
          <pc:docMk/>
          <pc:sldMk cId="1151168842" sldId="6132"/>
        </pc:sldMkLst>
        <pc:spChg chg="mod">
          <ac:chgData name="松浦英宗" userId="9b03fd3a-662f-49ff-9af1-1b93cf7aab22" providerId="ADAL" clId="{56E9DFAE-DDAD-4FCA-8AED-56B2D15DB479}" dt="2026-02-18T08:50:15.536" v="21362" actId="165"/>
          <ac:spMkLst>
            <pc:docMk/>
            <pc:sldMk cId="1151168842" sldId="6132"/>
            <ac:spMk id="3" creationId="{E3F365D6-C465-393D-12B4-4949376C47B2}"/>
          </ac:spMkLst>
        </pc:spChg>
        <pc:spChg chg="mod">
          <ac:chgData name="松浦英宗" userId="9b03fd3a-662f-49ff-9af1-1b93cf7aab22" providerId="ADAL" clId="{56E9DFAE-DDAD-4FCA-8AED-56B2D15DB479}" dt="2026-02-18T08:50:15.536" v="21362" actId="165"/>
          <ac:spMkLst>
            <pc:docMk/>
            <pc:sldMk cId="1151168842" sldId="6132"/>
            <ac:spMk id="4" creationId="{EE7BFB3C-A374-C6E8-8980-9ABEA02D2311}"/>
          </ac:spMkLst>
        </pc:spChg>
        <pc:spChg chg="mod">
          <ac:chgData name="松浦英宗" userId="9b03fd3a-662f-49ff-9af1-1b93cf7aab22" providerId="ADAL" clId="{56E9DFAE-DDAD-4FCA-8AED-56B2D15DB479}" dt="2026-02-18T08:50:15.536" v="21362" actId="165"/>
          <ac:spMkLst>
            <pc:docMk/>
            <pc:sldMk cId="1151168842" sldId="6132"/>
            <ac:spMk id="5" creationId="{969CAD72-48F3-29E9-2BFF-C9B1991F0259}"/>
          </ac:spMkLst>
        </pc:spChg>
        <pc:spChg chg="mod">
          <ac:chgData name="松浦英宗" userId="9b03fd3a-662f-49ff-9af1-1b93cf7aab22" providerId="ADAL" clId="{56E9DFAE-DDAD-4FCA-8AED-56B2D15DB479}" dt="2026-02-18T08:50:15.536" v="21362" actId="165"/>
          <ac:spMkLst>
            <pc:docMk/>
            <pc:sldMk cId="1151168842" sldId="6132"/>
            <ac:spMk id="8" creationId="{EE6C091B-453B-4903-BDE9-786F6413A271}"/>
          </ac:spMkLst>
        </pc:spChg>
        <pc:spChg chg="mod">
          <ac:chgData name="松浦英宗" userId="9b03fd3a-662f-49ff-9af1-1b93cf7aab22" providerId="ADAL" clId="{56E9DFAE-DDAD-4FCA-8AED-56B2D15DB479}" dt="2026-02-18T08:50:15.536" v="21362" actId="165"/>
          <ac:spMkLst>
            <pc:docMk/>
            <pc:sldMk cId="1151168842" sldId="6132"/>
            <ac:spMk id="9" creationId="{3F79406C-AA34-1E90-DD58-EFCB77C274CF}"/>
          </ac:spMkLst>
        </pc:spChg>
        <pc:spChg chg="mod">
          <ac:chgData name="松浦英宗" userId="9b03fd3a-662f-49ff-9af1-1b93cf7aab22" providerId="ADAL" clId="{56E9DFAE-DDAD-4FCA-8AED-56B2D15DB479}" dt="2026-02-18T08:50:15.536" v="21362" actId="165"/>
          <ac:spMkLst>
            <pc:docMk/>
            <pc:sldMk cId="1151168842" sldId="6132"/>
            <ac:spMk id="10" creationId="{A37D9091-18AA-62AD-0608-01F61A8C3F43}"/>
          </ac:spMkLst>
        </pc:spChg>
        <pc:spChg chg="mod">
          <ac:chgData name="松浦英宗" userId="9b03fd3a-662f-49ff-9af1-1b93cf7aab22" providerId="ADAL" clId="{56E9DFAE-DDAD-4FCA-8AED-56B2D15DB479}" dt="2026-02-18T08:49:57.140" v="21348" actId="404"/>
          <ac:spMkLst>
            <pc:docMk/>
            <pc:sldMk cId="1151168842" sldId="6132"/>
            <ac:spMk id="16" creationId="{1154993E-0C69-7773-A211-486E00BBBB22}"/>
          </ac:spMkLst>
        </pc:spChg>
        <pc:grpChg chg="add mod topLvl">
          <ac:chgData name="松浦英宗" userId="9b03fd3a-662f-49ff-9af1-1b93cf7aab22" providerId="ADAL" clId="{56E9DFAE-DDAD-4FCA-8AED-56B2D15DB479}" dt="2026-02-18T08:50:21.705" v="21364" actId="164"/>
          <ac:grpSpMkLst>
            <pc:docMk/>
            <pc:sldMk cId="1151168842" sldId="6132"/>
            <ac:grpSpMk id="2" creationId="{7AFAA739-A44F-11C8-0E88-D9C43C3D4F9F}"/>
          </ac:grpSpMkLst>
        </pc:grpChg>
        <pc:grpChg chg="add mod topLvl">
          <ac:chgData name="松浦英宗" userId="9b03fd3a-662f-49ff-9af1-1b93cf7aab22" providerId="ADAL" clId="{56E9DFAE-DDAD-4FCA-8AED-56B2D15DB479}" dt="2026-02-18T08:50:21.705" v="21364" actId="164"/>
          <ac:grpSpMkLst>
            <pc:docMk/>
            <pc:sldMk cId="1151168842" sldId="6132"/>
            <ac:grpSpMk id="11" creationId="{F912EC81-068D-8102-34D6-D52B7DA5DC61}"/>
          </ac:grpSpMkLst>
        </pc:grpChg>
        <pc:grpChg chg="add mod">
          <ac:chgData name="松浦英宗" userId="9b03fd3a-662f-49ff-9af1-1b93cf7aab22" providerId="ADAL" clId="{56E9DFAE-DDAD-4FCA-8AED-56B2D15DB479}" dt="2026-02-18T08:50:06.732" v="21352" actId="1076"/>
          <ac:grpSpMkLst>
            <pc:docMk/>
            <pc:sldMk cId="1151168842" sldId="6132"/>
            <ac:grpSpMk id="12" creationId="{59AFDB87-8C95-0964-643A-9F264EE1EB8D}"/>
          </ac:grpSpMkLst>
        </pc:grpChg>
        <pc:grpChg chg="add mod">
          <ac:chgData name="松浦英宗" userId="9b03fd3a-662f-49ff-9af1-1b93cf7aab22" providerId="ADAL" clId="{56E9DFAE-DDAD-4FCA-8AED-56B2D15DB479}" dt="2026-02-18T08:50:25.401" v="21366" actId="12789"/>
          <ac:grpSpMkLst>
            <pc:docMk/>
            <pc:sldMk cId="1151168842" sldId="6132"/>
            <ac:grpSpMk id="13" creationId="{A8D8B978-C15F-E55C-07CD-9B04F0D86EA0}"/>
          </ac:grpSpMkLst>
        </pc:grpChg>
        <pc:picChg chg="mod topLvl">
          <ac:chgData name="松浦英宗" userId="9b03fd3a-662f-49ff-9af1-1b93cf7aab22" providerId="ADAL" clId="{56E9DFAE-DDAD-4FCA-8AED-56B2D15DB479}" dt="2026-02-18T08:50:21.705" v="21364" actId="164"/>
          <ac:picMkLst>
            <pc:docMk/>
            <pc:sldMk cId="1151168842" sldId="6132"/>
            <ac:picMk id="6" creationId="{F8393412-6EC5-8896-AF76-3590EF3C6DF1}"/>
          </ac:picMkLst>
        </pc:picChg>
        <pc:picChg chg="mod topLvl">
          <ac:chgData name="松浦英宗" userId="9b03fd3a-662f-49ff-9af1-1b93cf7aab22" providerId="ADAL" clId="{56E9DFAE-DDAD-4FCA-8AED-56B2D15DB479}" dt="2026-02-18T08:50:21.705" v="21364" actId="164"/>
          <ac:picMkLst>
            <pc:docMk/>
            <pc:sldMk cId="1151168842" sldId="6132"/>
            <ac:picMk id="7" creationId="{269360A4-80EC-CD88-8745-48AD5F01EEEC}"/>
          </ac:picMkLst>
        </pc:picChg>
      </pc:sldChg>
      <pc:sldChg chg="add del">
        <pc:chgData name="松浦英宗" userId="9b03fd3a-662f-49ff-9af1-1b93cf7aab22" providerId="ADAL" clId="{56E9DFAE-DDAD-4FCA-8AED-56B2D15DB479}" dt="2026-02-19T00:12:05.695" v="23772" actId="47"/>
        <pc:sldMkLst>
          <pc:docMk/>
          <pc:sldMk cId="577583718" sldId="6133"/>
        </pc:sldMkLst>
      </pc:sldChg>
      <pc:sldChg chg="addSp delSp modSp add del mod">
        <pc:chgData name="松浦英宗" userId="9b03fd3a-662f-49ff-9af1-1b93cf7aab22" providerId="ADAL" clId="{56E9DFAE-DDAD-4FCA-8AED-56B2D15DB479}" dt="2026-02-19T00:12:05.695" v="23772" actId="47"/>
        <pc:sldMkLst>
          <pc:docMk/>
          <pc:sldMk cId="1220337410" sldId="6134"/>
        </pc:sldMkLst>
        <pc:spChg chg="mod topLvl">
          <ac:chgData name="松浦英宗" userId="9b03fd3a-662f-49ff-9af1-1b93cf7aab22" providerId="ADAL" clId="{56E9DFAE-DDAD-4FCA-8AED-56B2D15DB479}" dt="2026-02-18T08:55:43.028" v="21445" actId="122"/>
          <ac:spMkLst>
            <pc:docMk/>
            <pc:sldMk cId="1220337410" sldId="6134"/>
            <ac:spMk id="3" creationId="{C692B6A6-233B-61C8-31BD-16ED0FF16F81}"/>
          </ac:spMkLst>
        </pc:spChg>
        <pc:spChg chg="mod topLvl">
          <ac:chgData name="松浦英宗" userId="9b03fd3a-662f-49ff-9af1-1b93cf7aab22" providerId="ADAL" clId="{56E9DFAE-DDAD-4FCA-8AED-56B2D15DB479}" dt="2026-02-18T08:55:43.028" v="21445" actId="122"/>
          <ac:spMkLst>
            <pc:docMk/>
            <pc:sldMk cId="1220337410" sldId="6134"/>
            <ac:spMk id="4" creationId="{98EB15D7-8B9B-0E39-980D-85962E3FDD10}"/>
          </ac:spMkLst>
        </pc:spChg>
        <pc:spChg chg="mod topLvl">
          <ac:chgData name="松浦英宗" userId="9b03fd3a-662f-49ff-9af1-1b93cf7aab22" providerId="ADAL" clId="{56E9DFAE-DDAD-4FCA-8AED-56B2D15DB479}" dt="2026-02-18T08:56:27.311" v="21460" actId="948"/>
          <ac:spMkLst>
            <pc:docMk/>
            <pc:sldMk cId="1220337410" sldId="6134"/>
            <ac:spMk id="5" creationId="{78A704FF-678D-1670-EB5D-23D99D098F68}"/>
          </ac:spMkLst>
        </pc:spChg>
        <pc:spChg chg="mod topLvl">
          <ac:chgData name="松浦英宗" userId="9b03fd3a-662f-49ff-9af1-1b93cf7aab22" providerId="ADAL" clId="{56E9DFAE-DDAD-4FCA-8AED-56B2D15DB479}" dt="2026-02-18T08:55:43.028" v="21445" actId="122"/>
          <ac:spMkLst>
            <pc:docMk/>
            <pc:sldMk cId="1220337410" sldId="6134"/>
            <ac:spMk id="8" creationId="{42C5800D-CAF4-080F-CEA4-193F996BBB4E}"/>
          </ac:spMkLst>
        </pc:spChg>
        <pc:spChg chg="mod topLvl">
          <ac:chgData name="松浦英宗" userId="9b03fd3a-662f-49ff-9af1-1b93cf7aab22" providerId="ADAL" clId="{56E9DFAE-DDAD-4FCA-8AED-56B2D15DB479}" dt="2026-02-18T08:55:43.028" v="21445" actId="122"/>
          <ac:spMkLst>
            <pc:docMk/>
            <pc:sldMk cId="1220337410" sldId="6134"/>
            <ac:spMk id="9" creationId="{BC1C0CCE-F848-C108-8012-14B3A4720426}"/>
          </ac:spMkLst>
        </pc:spChg>
        <pc:spChg chg="mod topLvl">
          <ac:chgData name="松浦英宗" userId="9b03fd3a-662f-49ff-9af1-1b93cf7aab22" providerId="ADAL" clId="{56E9DFAE-DDAD-4FCA-8AED-56B2D15DB479}" dt="2026-02-18T08:56:27.311" v="21460" actId="948"/>
          <ac:spMkLst>
            <pc:docMk/>
            <pc:sldMk cId="1220337410" sldId="6134"/>
            <ac:spMk id="10" creationId="{617EEAE2-EC2A-4490-77FE-064C0DE1F323}"/>
          </ac:spMkLst>
        </pc:spChg>
        <pc:spChg chg="mod topLvl">
          <ac:chgData name="松浦英宗" userId="9b03fd3a-662f-49ff-9af1-1b93cf7aab22" providerId="ADAL" clId="{56E9DFAE-DDAD-4FCA-8AED-56B2D15DB479}" dt="2026-02-18T08:55:43.028" v="21445" actId="122"/>
          <ac:spMkLst>
            <pc:docMk/>
            <pc:sldMk cId="1220337410" sldId="6134"/>
            <ac:spMk id="12" creationId="{E35936B0-975E-AEBA-A304-7E99E01E80F1}"/>
          </ac:spMkLst>
        </pc:spChg>
        <pc:spChg chg="mod topLvl">
          <ac:chgData name="松浦英宗" userId="9b03fd3a-662f-49ff-9af1-1b93cf7aab22" providerId="ADAL" clId="{56E9DFAE-DDAD-4FCA-8AED-56B2D15DB479}" dt="2026-02-18T08:55:43.028" v="21445" actId="122"/>
          <ac:spMkLst>
            <pc:docMk/>
            <pc:sldMk cId="1220337410" sldId="6134"/>
            <ac:spMk id="13" creationId="{A3041374-DBAF-B0A5-576C-0957367E36CA}"/>
          </ac:spMkLst>
        </pc:spChg>
        <pc:spChg chg="mod topLvl">
          <ac:chgData name="松浦英宗" userId="9b03fd3a-662f-49ff-9af1-1b93cf7aab22" providerId="ADAL" clId="{56E9DFAE-DDAD-4FCA-8AED-56B2D15DB479}" dt="2026-02-18T08:56:27.311" v="21460" actId="948"/>
          <ac:spMkLst>
            <pc:docMk/>
            <pc:sldMk cId="1220337410" sldId="6134"/>
            <ac:spMk id="14" creationId="{58E71FF8-FB48-B53E-1199-B7F3105AD05D}"/>
          </ac:spMkLst>
        </pc:spChg>
        <pc:spChg chg="add mod">
          <ac:chgData name="松浦英宗" userId="9b03fd3a-662f-49ff-9af1-1b93cf7aab22" providerId="ADAL" clId="{56E9DFAE-DDAD-4FCA-8AED-56B2D15DB479}" dt="2026-02-18T08:55:45.854" v="21446" actId="12788"/>
          <ac:spMkLst>
            <pc:docMk/>
            <pc:sldMk cId="1220337410" sldId="6134"/>
            <ac:spMk id="19" creationId="{FF7D2AE6-BE60-C872-EBC7-38B377EBBA4E}"/>
          </ac:spMkLst>
        </pc:spChg>
        <pc:spChg chg="add mod">
          <ac:chgData name="松浦英宗" userId="9b03fd3a-662f-49ff-9af1-1b93cf7aab22" providerId="ADAL" clId="{56E9DFAE-DDAD-4FCA-8AED-56B2D15DB479}" dt="2026-02-18T08:55:05.068" v="21416" actId="552"/>
          <ac:spMkLst>
            <pc:docMk/>
            <pc:sldMk cId="1220337410" sldId="6134"/>
            <ac:spMk id="20" creationId="{7F237E73-1097-7A86-7191-051CCEB36CC6}"/>
          </ac:spMkLst>
        </pc:spChg>
        <pc:spChg chg="add mod">
          <ac:chgData name="松浦英宗" userId="9b03fd3a-662f-49ff-9af1-1b93cf7aab22" providerId="ADAL" clId="{56E9DFAE-DDAD-4FCA-8AED-56B2D15DB479}" dt="2026-02-18T08:55:05.068" v="21416" actId="552"/>
          <ac:spMkLst>
            <pc:docMk/>
            <pc:sldMk cId="1220337410" sldId="6134"/>
            <ac:spMk id="21" creationId="{87BE6F71-C4B4-6145-08B3-2E6BF50E8EE8}"/>
          </ac:spMkLst>
        </pc:spChg>
        <pc:grpChg chg="add mod">
          <ac:chgData name="松浦英宗" userId="9b03fd3a-662f-49ff-9af1-1b93cf7aab22" providerId="ADAL" clId="{56E9DFAE-DDAD-4FCA-8AED-56B2D15DB479}" dt="2026-02-18T08:53:25.500" v="21377" actId="164"/>
          <ac:grpSpMkLst>
            <pc:docMk/>
            <pc:sldMk cId="1220337410" sldId="6134"/>
            <ac:grpSpMk id="6" creationId="{2A77F7EC-3F10-BFF3-C252-939BE718B44C}"/>
          </ac:grpSpMkLst>
        </pc:grpChg>
        <pc:grpChg chg="add mod">
          <ac:chgData name="松浦英宗" userId="9b03fd3a-662f-49ff-9af1-1b93cf7aab22" providerId="ADAL" clId="{56E9DFAE-DDAD-4FCA-8AED-56B2D15DB479}" dt="2026-02-18T08:53:27.563" v="21378" actId="164"/>
          <ac:grpSpMkLst>
            <pc:docMk/>
            <pc:sldMk cId="1220337410" sldId="6134"/>
            <ac:grpSpMk id="7" creationId="{1A21B76B-E03C-E7BD-2DEF-6011A656F12E}"/>
          </ac:grpSpMkLst>
        </pc:grpChg>
        <pc:grpChg chg="add mod">
          <ac:chgData name="松浦英宗" userId="9b03fd3a-662f-49ff-9af1-1b93cf7aab22" providerId="ADAL" clId="{56E9DFAE-DDAD-4FCA-8AED-56B2D15DB479}" dt="2026-02-18T08:53:32.527" v="21380" actId="164"/>
          <ac:grpSpMkLst>
            <pc:docMk/>
            <pc:sldMk cId="1220337410" sldId="6134"/>
            <ac:grpSpMk id="11" creationId="{7DA58EC6-873A-53A6-21F7-8EB44246B6E7}"/>
          </ac:grpSpMkLst>
        </pc:grpChg>
        <pc:grpChg chg="add del mod">
          <ac:chgData name="松浦英宗" userId="9b03fd3a-662f-49ff-9af1-1b93cf7aab22" providerId="ADAL" clId="{56E9DFAE-DDAD-4FCA-8AED-56B2D15DB479}" dt="2026-02-18T08:53:52.261" v="21382" actId="165"/>
          <ac:grpSpMkLst>
            <pc:docMk/>
            <pc:sldMk cId="1220337410" sldId="6134"/>
            <ac:grpSpMk id="15" creationId="{CAAB7F84-9B30-2582-6275-57A055CAB8CD}"/>
          </ac:grpSpMkLst>
        </pc:grpChg>
        <pc:grpChg chg="add mod ord">
          <ac:chgData name="松浦英宗" userId="9b03fd3a-662f-49ff-9af1-1b93cf7aab22" providerId="ADAL" clId="{56E9DFAE-DDAD-4FCA-8AED-56B2D15DB479}" dt="2026-02-18T08:55:45.854" v="21446" actId="12788"/>
          <ac:grpSpMkLst>
            <pc:docMk/>
            <pc:sldMk cId="1220337410" sldId="6134"/>
            <ac:grpSpMk id="22" creationId="{85A0ABDB-8551-8418-AC7B-1645F2493233}"/>
          </ac:grpSpMkLst>
        </pc:grpChg>
        <pc:grpChg chg="add mod ord">
          <ac:chgData name="松浦英宗" userId="9b03fd3a-662f-49ff-9af1-1b93cf7aab22" providerId="ADAL" clId="{56E9DFAE-DDAD-4FCA-8AED-56B2D15DB479}" dt="2026-02-18T08:55:45.854" v="21446" actId="12788"/>
          <ac:grpSpMkLst>
            <pc:docMk/>
            <pc:sldMk cId="1220337410" sldId="6134"/>
            <ac:grpSpMk id="23" creationId="{8D889C04-1A1A-FC92-576E-827280ADEBDF}"/>
          </ac:grpSpMkLst>
        </pc:grpChg>
        <pc:grpChg chg="add mod ord">
          <ac:chgData name="松浦英宗" userId="9b03fd3a-662f-49ff-9af1-1b93cf7aab22" providerId="ADAL" clId="{56E9DFAE-DDAD-4FCA-8AED-56B2D15DB479}" dt="2026-02-18T08:55:45.854" v="21446" actId="12788"/>
          <ac:grpSpMkLst>
            <pc:docMk/>
            <pc:sldMk cId="1220337410" sldId="6134"/>
            <ac:grpSpMk id="24" creationId="{92918AAB-8FE7-7EF8-AF5C-E6005D38DD05}"/>
          </ac:grpSpMkLst>
        </pc:grpChg>
        <pc:picChg chg="mod">
          <ac:chgData name="松浦英宗" userId="9b03fd3a-662f-49ff-9af1-1b93cf7aab22" providerId="ADAL" clId="{56E9DFAE-DDAD-4FCA-8AED-56B2D15DB479}" dt="2026-02-18T08:54:32.846" v="21392" actId="1076"/>
          <ac:picMkLst>
            <pc:docMk/>
            <pc:sldMk cId="1220337410" sldId="6134"/>
            <ac:picMk id="2" creationId="{E71A5CBA-4EC4-E99D-A96C-D9A63F4AA7F4}"/>
          </ac:picMkLst>
        </pc:picChg>
        <pc:picChg chg="mod">
          <ac:chgData name="松浦英宗" userId="9b03fd3a-662f-49ff-9af1-1b93cf7aab22" providerId="ADAL" clId="{56E9DFAE-DDAD-4FCA-8AED-56B2D15DB479}" dt="2026-02-18T08:54:34.970" v="21393" actId="1076"/>
          <ac:picMkLst>
            <pc:docMk/>
            <pc:sldMk cId="1220337410" sldId="6134"/>
            <ac:picMk id="17" creationId="{32816B00-4968-018D-197A-8ACEFE93DF80}"/>
          </ac:picMkLst>
        </pc:picChg>
        <pc:picChg chg="mod">
          <ac:chgData name="松浦英宗" userId="9b03fd3a-662f-49ff-9af1-1b93cf7aab22" providerId="ADAL" clId="{56E9DFAE-DDAD-4FCA-8AED-56B2D15DB479}" dt="2026-02-18T08:54:29.877" v="21391" actId="14100"/>
          <ac:picMkLst>
            <pc:docMk/>
            <pc:sldMk cId="1220337410" sldId="6134"/>
            <ac:picMk id="18" creationId="{4FD5EFE6-2C5F-06DF-FF68-98FB18ECE850}"/>
          </ac:picMkLst>
        </pc:picChg>
      </pc:sldChg>
      <pc:sldChg chg="addSp delSp modSp add del mod ord">
        <pc:chgData name="松浦英宗" userId="9b03fd3a-662f-49ff-9af1-1b93cf7aab22" providerId="ADAL" clId="{56E9DFAE-DDAD-4FCA-8AED-56B2D15DB479}" dt="2026-02-19T00:12:05.695" v="23772" actId="47"/>
        <pc:sldMkLst>
          <pc:docMk/>
          <pc:sldMk cId="3981543943" sldId="6135"/>
        </pc:sldMkLst>
        <pc:spChg chg="mod topLvl">
          <ac:chgData name="松浦英宗" userId="9b03fd3a-662f-49ff-9af1-1b93cf7aab22" providerId="ADAL" clId="{56E9DFAE-DDAD-4FCA-8AED-56B2D15DB479}" dt="2026-02-18T09:17:32.458" v="21607" actId="165"/>
          <ac:spMkLst>
            <pc:docMk/>
            <pc:sldMk cId="3981543943" sldId="6135"/>
            <ac:spMk id="3" creationId="{43B26A21-6EB7-3299-C03D-D7D11C7F1D6A}"/>
          </ac:spMkLst>
        </pc:spChg>
        <pc:spChg chg="mod topLvl">
          <ac:chgData name="松浦英宗" userId="9b03fd3a-662f-49ff-9af1-1b93cf7aab22" providerId="ADAL" clId="{56E9DFAE-DDAD-4FCA-8AED-56B2D15DB479}" dt="2026-02-18T09:17:32.458" v="21607" actId="165"/>
          <ac:spMkLst>
            <pc:docMk/>
            <pc:sldMk cId="3981543943" sldId="6135"/>
            <ac:spMk id="4" creationId="{8A9568BF-AB68-81A6-07EB-B5CB7F024A55}"/>
          </ac:spMkLst>
        </pc:spChg>
        <pc:spChg chg="mod topLvl">
          <ac:chgData name="松浦英宗" userId="9b03fd3a-662f-49ff-9af1-1b93cf7aab22" providerId="ADAL" clId="{56E9DFAE-DDAD-4FCA-8AED-56B2D15DB479}" dt="2026-02-18T09:19:13.516" v="21633" actId="14100"/>
          <ac:spMkLst>
            <pc:docMk/>
            <pc:sldMk cId="3981543943" sldId="6135"/>
            <ac:spMk id="5" creationId="{380D1ED4-54D2-3AFD-736D-E8F6CE8EEFA0}"/>
          </ac:spMkLst>
        </pc:spChg>
        <pc:spChg chg="mod topLvl">
          <ac:chgData name="松浦英宗" userId="9b03fd3a-662f-49ff-9af1-1b93cf7aab22" providerId="ADAL" clId="{56E9DFAE-DDAD-4FCA-8AED-56B2D15DB479}" dt="2026-02-18T09:19:59.185" v="21648" actId="121"/>
          <ac:spMkLst>
            <pc:docMk/>
            <pc:sldMk cId="3981543943" sldId="6135"/>
            <ac:spMk id="8" creationId="{FD02D7DD-CA92-0E0B-4584-3DD1B6ADE1A8}"/>
          </ac:spMkLst>
        </pc:spChg>
        <pc:spChg chg="mod topLvl">
          <ac:chgData name="松浦英宗" userId="9b03fd3a-662f-49ff-9af1-1b93cf7aab22" providerId="ADAL" clId="{56E9DFAE-DDAD-4FCA-8AED-56B2D15DB479}" dt="2026-02-18T09:19:59.185" v="21648" actId="121"/>
          <ac:spMkLst>
            <pc:docMk/>
            <pc:sldMk cId="3981543943" sldId="6135"/>
            <ac:spMk id="9" creationId="{CE490845-7157-1BAB-46DF-83779CC574E4}"/>
          </ac:spMkLst>
        </pc:spChg>
        <pc:spChg chg="mod topLvl">
          <ac:chgData name="松浦英宗" userId="9b03fd3a-662f-49ff-9af1-1b93cf7aab22" providerId="ADAL" clId="{56E9DFAE-DDAD-4FCA-8AED-56B2D15DB479}" dt="2026-02-18T09:19:54.074" v="21647" actId="121"/>
          <ac:spMkLst>
            <pc:docMk/>
            <pc:sldMk cId="3981543943" sldId="6135"/>
            <ac:spMk id="10" creationId="{D40A0CCA-F6D4-66F6-CFAD-AD6A0B7275D9}"/>
          </ac:spMkLst>
        </pc:spChg>
        <pc:grpChg chg="add del mod">
          <ac:chgData name="松浦英宗" userId="9b03fd3a-662f-49ff-9af1-1b93cf7aab22" providerId="ADAL" clId="{56E9DFAE-DDAD-4FCA-8AED-56B2D15DB479}" dt="2026-02-18T09:39:37.345" v="21937" actId="1035"/>
          <ac:grpSpMkLst>
            <pc:docMk/>
            <pc:sldMk cId="3981543943" sldId="6135"/>
            <ac:grpSpMk id="2" creationId="{D0C19606-3E85-A55F-2A4A-1A676F905B46}"/>
          </ac:grpSpMkLst>
        </pc:grpChg>
        <pc:grpChg chg="add del mod">
          <ac:chgData name="松浦英宗" userId="9b03fd3a-662f-49ff-9af1-1b93cf7aab22" providerId="ADAL" clId="{56E9DFAE-DDAD-4FCA-8AED-56B2D15DB479}" dt="2026-02-18T09:19:43.590" v="21645" actId="1038"/>
          <ac:grpSpMkLst>
            <pc:docMk/>
            <pc:sldMk cId="3981543943" sldId="6135"/>
            <ac:grpSpMk id="11" creationId="{97778E2D-11E7-7346-9151-F1A3F281502C}"/>
          </ac:grpSpMkLst>
        </pc:grpChg>
        <pc:picChg chg="del mod modCrop">
          <ac:chgData name="松浦英宗" userId="9b03fd3a-662f-49ff-9af1-1b93cf7aab22" providerId="ADAL" clId="{56E9DFAE-DDAD-4FCA-8AED-56B2D15DB479}" dt="2026-02-18T09:17:21.458" v="21599" actId="478"/>
          <ac:picMkLst>
            <pc:docMk/>
            <pc:sldMk cId="3981543943" sldId="6135"/>
            <ac:picMk id="6" creationId="{A277A080-2AEF-21FC-61D2-6DB69E62C3A7}"/>
          </ac:picMkLst>
        </pc:picChg>
        <pc:picChg chg="del mod modCrop">
          <ac:chgData name="松浦英宗" userId="9b03fd3a-662f-49ff-9af1-1b93cf7aab22" providerId="ADAL" clId="{56E9DFAE-DDAD-4FCA-8AED-56B2D15DB479}" dt="2026-02-18T09:17:21.458" v="21599" actId="478"/>
          <ac:picMkLst>
            <pc:docMk/>
            <pc:sldMk cId="3981543943" sldId="6135"/>
            <ac:picMk id="7" creationId="{DA1B34C2-8039-31E3-C0FE-EA1F574FE4C7}"/>
          </ac:picMkLst>
        </pc:picChg>
        <pc:picChg chg="add mod modCrop">
          <ac:chgData name="松浦英宗" userId="9b03fd3a-662f-49ff-9af1-1b93cf7aab22" providerId="ADAL" clId="{56E9DFAE-DDAD-4FCA-8AED-56B2D15DB479}" dt="2026-02-18T09:18:35.997" v="21624" actId="14100"/>
          <ac:picMkLst>
            <pc:docMk/>
            <pc:sldMk cId="3981543943" sldId="6135"/>
            <ac:picMk id="12" creationId="{902E601F-3B6B-F49D-4B2E-CCD132BE3F44}"/>
          </ac:picMkLst>
        </pc:picChg>
        <pc:picChg chg="add mod modCrop">
          <ac:chgData name="松浦英宗" userId="9b03fd3a-662f-49ff-9af1-1b93cf7aab22" providerId="ADAL" clId="{56E9DFAE-DDAD-4FCA-8AED-56B2D15DB479}" dt="2026-02-18T09:18:51.683" v="21627" actId="14100"/>
          <ac:picMkLst>
            <pc:docMk/>
            <pc:sldMk cId="3981543943" sldId="6135"/>
            <ac:picMk id="13" creationId="{B1C5AD37-F997-09D1-FA00-45D953B18958}"/>
          </ac:picMkLst>
        </pc:picChg>
      </pc:sldChg>
      <pc:sldChg chg="addSp modSp add del mod ord">
        <pc:chgData name="松浦英宗" userId="9b03fd3a-662f-49ff-9af1-1b93cf7aab22" providerId="ADAL" clId="{56E9DFAE-DDAD-4FCA-8AED-56B2D15DB479}" dt="2026-02-19T00:12:05.695" v="23772" actId="47"/>
        <pc:sldMkLst>
          <pc:docMk/>
          <pc:sldMk cId="1643300162" sldId="6136"/>
        </pc:sldMkLst>
        <pc:spChg chg="mod">
          <ac:chgData name="松浦英宗" userId="9b03fd3a-662f-49ff-9af1-1b93cf7aab22" providerId="ADAL" clId="{56E9DFAE-DDAD-4FCA-8AED-56B2D15DB479}" dt="2026-02-18T09:06:09.672" v="21528" actId="207"/>
          <ac:spMkLst>
            <pc:docMk/>
            <pc:sldMk cId="1643300162" sldId="6136"/>
            <ac:spMk id="3" creationId="{E9799C5B-8633-CF2B-6F3B-0F8FF4769E9F}"/>
          </ac:spMkLst>
        </pc:spChg>
        <pc:spChg chg="mod">
          <ac:chgData name="松浦英宗" userId="9b03fd3a-662f-49ff-9af1-1b93cf7aab22" providerId="ADAL" clId="{56E9DFAE-DDAD-4FCA-8AED-56B2D15DB479}" dt="2026-02-18T09:06:09.672" v="21528" actId="207"/>
          <ac:spMkLst>
            <pc:docMk/>
            <pc:sldMk cId="1643300162" sldId="6136"/>
            <ac:spMk id="4" creationId="{5532FDE4-ED99-9778-F8CB-A7C1AD612A82}"/>
          </ac:spMkLst>
        </pc:spChg>
        <pc:spChg chg="mod">
          <ac:chgData name="松浦英宗" userId="9b03fd3a-662f-49ff-9af1-1b93cf7aab22" providerId="ADAL" clId="{56E9DFAE-DDAD-4FCA-8AED-56B2D15DB479}" dt="2026-02-18T09:06:09.672" v="21528" actId="207"/>
          <ac:spMkLst>
            <pc:docMk/>
            <pc:sldMk cId="1643300162" sldId="6136"/>
            <ac:spMk id="5" creationId="{4DE196B6-0092-36A8-829E-409DA97E3021}"/>
          </ac:spMkLst>
        </pc:spChg>
        <pc:spChg chg="mod">
          <ac:chgData name="松浦英宗" userId="9b03fd3a-662f-49ff-9af1-1b93cf7aab22" providerId="ADAL" clId="{56E9DFAE-DDAD-4FCA-8AED-56B2D15DB479}" dt="2026-02-18T09:06:09.672" v="21528" actId="207"/>
          <ac:spMkLst>
            <pc:docMk/>
            <pc:sldMk cId="1643300162" sldId="6136"/>
            <ac:spMk id="8" creationId="{3DA3B40F-9A9C-4065-C74D-CD9FBB1BAAA0}"/>
          </ac:spMkLst>
        </pc:spChg>
        <pc:spChg chg="mod">
          <ac:chgData name="松浦英宗" userId="9b03fd3a-662f-49ff-9af1-1b93cf7aab22" providerId="ADAL" clId="{56E9DFAE-DDAD-4FCA-8AED-56B2D15DB479}" dt="2026-02-18T09:06:09.672" v="21528" actId="207"/>
          <ac:spMkLst>
            <pc:docMk/>
            <pc:sldMk cId="1643300162" sldId="6136"/>
            <ac:spMk id="9" creationId="{8BF4220B-EE4A-B799-F678-6CC34070DDC8}"/>
          </ac:spMkLst>
        </pc:spChg>
        <pc:spChg chg="mod">
          <ac:chgData name="松浦英宗" userId="9b03fd3a-662f-49ff-9af1-1b93cf7aab22" providerId="ADAL" clId="{56E9DFAE-DDAD-4FCA-8AED-56B2D15DB479}" dt="2026-02-18T09:06:09.672" v="21528" actId="207"/>
          <ac:spMkLst>
            <pc:docMk/>
            <pc:sldMk cId="1643300162" sldId="6136"/>
            <ac:spMk id="10" creationId="{30DB3CC1-7D2A-70C7-B96D-6B234A85CB5A}"/>
          </ac:spMkLst>
        </pc:spChg>
        <pc:spChg chg="add mod ord">
          <ac:chgData name="松浦英宗" userId="9b03fd3a-662f-49ff-9af1-1b93cf7aab22" providerId="ADAL" clId="{56E9DFAE-DDAD-4FCA-8AED-56B2D15DB479}" dt="2026-02-18T09:06:09.672" v="21528" actId="207"/>
          <ac:spMkLst>
            <pc:docMk/>
            <pc:sldMk cId="1643300162" sldId="6136"/>
            <ac:spMk id="12" creationId="{E9A2E1AC-8083-404E-6B0F-29FED013DE28}"/>
          </ac:spMkLst>
        </pc:spChg>
        <pc:spChg chg="mod">
          <ac:chgData name="松浦英宗" userId="9b03fd3a-662f-49ff-9af1-1b93cf7aab22" providerId="ADAL" clId="{56E9DFAE-DDAD-4FCA-8AED-56B2D15DB479}" dt="2026-02-18T09:06:09.672" v="21528" actId="207"/>
          <ac:spMkLst>
            <pc:docMk/>
            <pc:sldMk cId="1643300162" sldId="6136"/>
            <ac:spMk id="16" creationId="{91F0703C-2BE1-1928-DBB4-2229311F4837}"/>
          </ac:spMkLst>
        </pc:spChg>
        <pc:picChg chg="mod">
          <ac:chgData name="松浦英宗" userId="9b03fd3a-662f-49ff-9af1-1b93cf7aab22" providerId="ADAL" clId="{56E9DFAE-DDAD-4FCA-8AED-56B2D15DB479}" dt="2026-02-18T09:06:15.010" v="21529" actId="1366"/>
          <ac:picMkLst>
            <pc:docMk/>
            <pc:sldMk cId="1643300162" sldId="6136"/>
            <ac:picMk id="6" creationId="{3A33724E-1E97-2891-9DE5-800482A3D19D}"/>
          </ac:picMkLst>
        </pc:picChg>
        <pc:picChg chg="mod">
          <ac:chgData name="松浦英宗" userId="9b03fd3a-662f-49ff-9af1-1b93cf7aab22" providerId="ADAL" clId="{56E9DFAE-DDAD-4FCA-8AED-56B2D15DB479}" dt="2026-02-18T09:06:15.010" v="21529" actId="1366"/>
          <ac:picMkLst>
            <pc:docMk/>
            <pc:sldMk cId="1643300162" sldId="6136"/>
            <ac:picMk id="7" creationId="{6990646D-0959-E159-13E4-2B7D9EB64F0C}"/>
          </ac:picMkLst>
        </pc:picChg>
      </pc:sldChg>
      <pc:sldChg chg="modSp add del">
        <pc:chgData name="松浦英宗" userId="9b03fd3a-662f-49ff-9af1-1b93cf7aab22" providerId="ADAL" clId="{56E9DFAE-DDAD-4FCA-8AED-56B2D15DB479}" dt="2026-02-19T00:12:05.695" v="23772" actId="47"/>
        <pc:sldMkLst>
          <pc:docMk/>
          <pc:sldMk cId="4190737923" sldId="6137"/>
        </pc:sldMkLst>
        <pc:picChg chg="mod">
          <ac:chgData name="松浦英宗" userId="9b03fd3a-662f-49ff-9af1-1b93cf7aab22" providerId="ADAL" clId="{56E9DFAE-DDAD-4FCA-8AED-56B2D15DB479}" dt="2026-02-18T09:09:47.471" v="21536" actId="11530"/>
          <ac:picMkLst>
            <pc:docMk/>
            <pc:sldMk cId="4190737923" sldId="6137"/>
            <ac:picMk id="22" creationId="{FF0A328A-86EA-DF38-3463-59C3EBE22ED5}"/>
          </ac:picMkLst>
        </pc:picChg>
        <pc:picChg chg="mod">
          <ac:chgData name="松浦英宗" userId="9b03fd3a-662f-49ff-9af1-1b93cf7aab22" providerId="ADAL" clId="{56E9DFAE-DDAD-4FCA-8AED-56B2D15DB479}" dt="2026-02-18T09:09:47.471" v="21536" actId="11530"/>
          <ac:picMkLst>
            <pc:docMk/>
            <pc:sldMk cId="4190737923" sldId="6137"/>
            <ac:picMk id="23" creationId="{AFB75FEB-EF45-ED1D-6636-292D84F6670D}"/>
          </ac:picMkLst>
        </pc:picChg>
        <pc:picChg chg="mod">
          <ac:chgData name="松浦英宗" userId="9b03fd3a-662f-49ff-9af1-1b93cf7aab22" providerId="ADAL" clId="{56E9DFAE-DDAD-4FCA-8AED-56B2D15DB479}" dt="2026-02-18T09:09:47.471" v="21536" actId="11530"/>
          <ac:picMkLst>
            <pc:docMk/>
            <pc:sldMk cId="4190737923" sldId="6137"/>
            <ac:picMk id="24" creationId="{95D8E6CC-58D0-196C-BAEC-C5660B8979CF}"/>
          </ac:picMkLst>
        </pc:picChg>
      </pc:sldChg>
      <pc:sldChg chg="addSp delSp modSp add del mod">
        <pc:chgData name="松浦英宗" userId="9b03fd3a-662f-49ff-9af1-1b93cf7aab22" providerId="ADAL" clId="{56E9DFAE-DDAD-4FCA-8AED-56B2D15DB479}" dt="2026-02-19T00:12:05.695" v="23772" actId="47"/>
        <pc:sldMkLst>
          <pc:docMk/>
          <pc:sldMk cId="2348941483" sldId="6138"/>
        </pc:sldMkLst>
        <pc:spChg chg="mod topLvl">
          <ac:chgData name="松浦英宗" userId="9b03fd3a-662f-49ff-9af1-1b93cf7aab22" providerId="ADAL" clId="{56E9DFAE-DDAD-4FCA-8AED-56B2D15DB479}" dt="2026-02-18T09:13:50.078" v="21592" actId="164"/>
          <ac:spMkLst>
            <pc:docMk/>
            <pc:sldMk cId="2348941483" sldId="6138"/>
            <ac:spMk id="3" creationId="{B5336BD0-F639-0F47-8042-2A8468D5E55A}"/>
          </ac:spMkLst>
        </pc:spChg>
        <pc:spChg chg="mod topLvl">
          <ac:chgData name="松浦英宗" userId="9b03fd3a-662f-49ff-9af1-1b93cf7aab22" providerId="ADAL" clId="{56E9DFAE-DDAD-4FCA-8AED-56B2D15DB479}" dt="2026-02-18T09:13:50.078" v="21592" actId="164"/>
          <ac:spMkLst>
            <pc:docMk/>
            <pc:sldMk cId="2348941483" sldId="6138"/>
            <ac:spMk id="4" creationId="{8585A747-4B71-1E57-95F5-A1AEF1E3F837}"/>
          </ac:spMkLst>
        </pc:spChg>
        <pc:spChg chg="mod topLvl">
          <ac:chgData name="松浦英宗" userId="9b03fd3a-662f-49ff-9af1-1b93cf7aab22" providerId="ADAL" clId="{56E9DFAE-DDAD-4FCA-8AED-56B2D15DB479}" dt="2026-02-18T09:13:50.078" v="21592" actId="164"/>
          <ac:spMkLst>
            <pc:docMk/>
            <pc:sldMk cId="2348941483" sldId="6138"/>
            <ac:spMk id="5" creationId="{F6A425AA-2525-A28D-3367-71A309521716}"/>
          </ac:spMkLst>
        </pc:spChg>
        <pc:spChg chg="mod topLvl">
          <ac:chgData name="松浦英宗" userId="9b03fd3a-662f-49ff-9af1-1b93cf7aab22" providerId="ADAL" clId="{56E9DFAE-DDAD-4FCA-8AED-56B2D15DB479}" dt="2026-02-18T09:13:50.078" v="21592" actId="164"/>
          <ac:spMkLst>
            <pc:docMk/>
            <pc:sldMk cId="2348941483" sldId="6138"/>
            <ac:spMk id="8" creationId="{FC3E7A89-19B4-7139-97C5-0D66ABE1AB88}"/>
          </ac:spMkLst>
        </pc:spChg>
        <pc:spChg chg="mod topLvl">
          <ac:chgData name="松浦英宗" userId="9b03fd3a-662f-49ff-9af1-1b93cf7aab22" providerId="ADAL" clId="{56E9DFAE-DDAD-4FCA-8AED-56B2D15DB479}" dt="2026-02-18T09:13:50.078" v="21592" actId="164"/>
          <ac:spMkLst>
            <pc:docMk/>
            <pc:sldMk cId="2348941483" sldId="6138"/>
            <ac:spMk id="9" creationId="{AAC17CCD-86B7-3ADE-207A-20FC9B96855C}"/>
          </ac:spMkLst>
        </pc:spChg>
        <pc:spChg chg="mod topLvl">
          <ac:chgData name="松浦英宗" userId="9b03fd3a-662f-49ff-9af1-1b93cf7aab22" providerId="ADAL" clId="{56E9DFAE-DDAD-4FCA-8AED-56B2D15DB479}" dt="2026-02-18T09:13:50.078" v="21592" actId="164"/>
          <ac:spMkLst>
            <pc:docMk/>
            <pc:sldMk cId="2348941483" sldId="6138"/>
            <ac:spMk id="10" creationId="{65482E86-7801-5179-9C1E-092208D7DF27}"/>
          </ac:spMkLst>
        </pc:spChg>
        <pc:spChg chg="mod topLvl">
          <ac:chgData name="松浦英宗" userId="9b03fd3a-662f-49ff-9af1-1b93cf7aab22" providerId="ADAL" clId="{56E9DFAE-DDAD-4FCA-8AED-56B2D15DB479}" dt="2026-02-18T09:13:50.078" v="21592" actId="164"/>
          <ac:spMkLst>
            <pc:docMk/>
            <pc:sldMk cId="2348941483" sldId="6138"/>
            <ac:spMk id="12" creationId="{C27D0E99-7980-3FA4-409B-E945321E41D2}"/>
          </ac:spMkLst>
        </pc:spChg>
        <pc:spChg chg="mod topLvl">
          <ac:chgData name="松浦英宗" userId="9b03fd3a-662f-49ff-9af1-1b93cf7aab22" providerId="ADAL" clId="{56E9DFAE-DDAD-4FCA-8AED-56B2D15DB479}" dt="2026-02-18T09:13:50.078" v="21592" actId="164"/>
          <ac:spMkLst>
            <pc:docMk/>
            <pc:sldMk cId="2348941483" sldId="6138"/>
            <ac:spMk id="13" creationId="{1EF2B1EF-7765-F4F2-CF06-DF92B4388443}"/>
          </ac:spMkLst>
        </pc:spChg>
        <pc:spChg chg="mod topLvl">
          <ac:chgData name="松浦英宗" userId="9b03fd3a-662f-49ff-9af1-1b93cf7aab22" providerId="ADAL" clId="{56E9DFAE-DDAD-4FCA-8AED-56B2D15DB479}" dt="2026-02-18T09:13:50.078" v="21592" actId="164"/>
          <ac:spMkLst>
            <pc:docMk/>
            <pc:sldMk cId="2348941483" sldId="6138"/>
            <ac:spMk id="14" creationId="{11056024-6CC6-014C-391A-AB1C88AA2B7F}"/>
          </ac:spMkLst>
        </pc:spChg>
        <pc:grpChg chg="add mod">
          <ac:chgData name="松浦英宗" userId="9b03fd3a-662f-49ff-9af1-1b93cf7aab22" providerId="ADAL" clId="{56E9DFAE-DDAD-4FCA-8AED-56B2D15DB479}" dt="2026-02-18T09:13:18.506" v="21570" actId="1076"/>
          <ac:grpSpMkLst>
            <pc:docMk/>
            <pc:sldMk cId="2348941483" sldId="6138"/>
            <ac:grpSpMk id="6" creationId="{FE9CE3BE-3A5E-989C-D261-44502824B8CE}"/>
          </ac:grpSpMkLst>
        </pc:grpChg>
        <pc:grpChg chg="add del mod">
          <ac:chgData name="松浦英宗" userId="9b03fd3a-662f-49ff-9af1-1b93cf7aab22" providerId="ADAL" clId="{56E9DFAE-DDAD-4FCA-8AED-56B2D15DB479}" dt="2026-02-18T09:13:23.280" v="21571" actId="165"/>
          <ac:grpSpMkLst>
            <pc:docMk/>
            <pc:sldMk cId="2348941483" sldId="6138"/>
            <ac:grpSpMk id="7" creationId="{1FB2C495-C2A1-C546-BE21-AE1840CA2B3F}"/>
          </ac:grpSpMkLst>
        </pc:grpChg>
        <pc:grpChg chg="add mod">
          <ac:chgData name="松浦英宗" userId="9b03fd3a-662f-49ff-9af1-1b93cf7aab22" providerId="ADAL" clId="{56E9DFAE-DDAD-4FCA-8AED-56B2D15DB479}" dt="2026-02-18T09:13:18.506" v="21570" actId="1076"/>
          <ac:grpSpMkLst>
            <pc:docMk/>
            <pc:sldMk cId="2348941483" sldId="6138"/>
            <ac:grpSpMk id="11" creationId="{D0FE0EC1-F30C-9CCA-1A7C-EC4B8971BBA9}"/>
          </ac:grpSpMkLst>
        </pc:grpChg>
        <pc:grpChg chg="mod">
          <ac:chgData name="松浦英宗" userId="9b03fd3a-662f-49ff-9af1-1b93cf7aab22" providerId="ADAL" clId="{56E9DFAE-DDAD-4FCA-8AED-56B2D15DB479}" dt="2026-02-18T09:13:51.061" v="21593" actId="12788"/>
          <ac:grpSpMkLst>
            <pc:docMk/>
            <pc:sldMk cId="2348941483" sldId="6138"/>
            <ac:grpSpMk id="15" creationId="{02605AD2-55B1-1536-3B1A-922754452B15}"/>
          </ac:grpSpMkLst>
        </pc:grpChg>
        <pc:picChg chg="mod">
          <ac:chgData name="松浦英宗" userId="9b03fd3a-662f-49ff-9af1-1b93cf7aab22" providerId="ADAL" clId="{56E9DFAE-DDAD-4FCA-8AED-56B2D15DB479}" dt="2026-02-18T09:13:18.506" v="21570" actId="1076"/>
          <ac:picMkLst>
            <pc:docMk/>
            <pc:sldMk cId="2348941483" sldId="6138"/>
            <ac:picMk id="2" creationId="{8ADB06D6-D022-5360-6480-58E001E9E2E9}"/>
          </ac:picMkLst>
        </pc:picChg>
        <pc:picChg chg="mod">
          <ac:chgData name="松浦英宗" userId="9b03fd3a-662f-49ff-9af1-1b93cf7aab22" providerId="ADAL" clId="{56E9DFAE-DDAD-4FCA-8AED-56B2D15DB479}" dt="2026-02-18T09:13:50.078" v="21592" actId="164"/>
          <ac:picMkLst>
            <pc:docMk/>
            <pc:sldMk cId="2348941483" sldId="6138"/>
            <ac:picMk id="17" creationId="{EFCB09C2-103D-BFC5-06C7-E956F4E4C753}"/>
          </ac:picMkLst>
        </pc:picChg>
        <pc:picChg chg="mod">
          <ac:chgData name="松浦英宗" userId="9b03fd3a-662f-49ff-9af1-1b93cf7aab22" providerId="ADAL" clId="{56E9DFAE-DDAD-4FCA-8AED-56B2D15DB479}" dt="2026-02-18T09:13:18.506" v="21570" actId="1076"/>
          <ac:picMkLst>
            <pc:docMk/>
            <pc:sldMk cId="2348941483" sldId="6138"/>
            <ac:picMk id="18" creationId="{959D3CE7-0EDA-BE9A-C528-2254803B7D49}"/>
          </ac:picMkLst>
        </pc:picChg>
      </pc:sldChg>
      <pc:sldChg chg="add del">
        <pc:chgData name="松浦英宗" userId="9b03fd3a-662f-49ff-9af1-1b93cf7aab22" providerId="ADAL" clId="{56E9DFAE-DDAD-4FCA-8AED-56B2D15DB479}" dt="2026-02-19T00:12:05.695" v="23772" actId="47"/>
        <pc:sldMkLst>
          <pc:docMk/>
          <pc:sldMk cId="4037570769" sldId="6139"/>
        </pc:sldMkLst>
      </pc:sldChg>
      <pc:sldChg chg="addSp delSp modSp add del mod">
        <pc:chgData name="松浦英宗" userId="9b03fd3a-662f-49ff-9af1-1b93cf7aab22" providerId="ADAL" clId="{56E9DFAE-DDAD-4FCA-8AED-56B2D15DB479}" dt="2026-02-19T00:12:05.695" v="23772" actId="47"/>
        <pc:sldMkLst>
          <pc:docMk/>
          <pc:sldMk cId="905165275" sldId="6140"/>
        </pc:sldMkLst>
        <pc:spChg chg="mod">
          <ac:chgData name="松浦英宗" userId="9b03fd3a-662f-49ff-9af1-1b93cf7aab22" providerId="ADAL" clId="{56E9DFAE-DDAD-4FCA-8AED-56B2D15DB479}" dt="2026-02-18T09:25:26.183" v="21652" actId="404"/>
          <ac:spMkLst>
            <pc:docMk/>
            <pc:sldMk cId="905165275" sldId="6140"/>
            <ac:spMk id="3" creationId="{5E544212-3556-5323-113F-545090AA39D1}"/>
          </ac:spMkLst>
        </pc:spChg>
        <pc:spChg chg="mod">
          <ac:chgData name="松浦英宗" userId="9b03fd3a-662f-49ff-9af1-1b93cf7aab22" providerId="ADAL" clId="{56E9DFAE-DDAD-4FCA-8AED-56B2D15DB479}" dt="2026-02-18T09:25:26.183" v="21652" actId="404"/>
          <ac:spMkLst>
            <pc:docMk/>
            <pc:sldMk cId="905165275" sldId="6140"/>
            <ac:spMk id="5" creationId="{93A2E121-C8C4-8B2D-6B6B-2E1500C82670}"/>
          </ac:spMkLst>
        </pc:spChg>
        <pc:spChg chg="mod">
          <ac:chgData name="松浦英宗" userId="9b03fd3a-662f-49ff-9af1-1b93cf7aab22" providerId="ADAL" clId="{56E9DFAE-DDAD-4FCA-8AED-56B2D15DB479}" dt="2026-02-18T09:25:26.183" v="21652" actId="404"/>
          <ac:spMkLst>
            <pc:docMk/>
            <pc:sldMk cId="905165275" sldId="6140"/>
            <ac:spMk id="8" creationId="{4F7BA4E7-70F2-1B04-D166-C428E32C79BE}"/>
          </ac:spMkLst>
        </pc:spChg>
        <pc:spChg chg="mod">
          <ac:chgData name="松浦英宗" userId="9b03fd3a-662f-49ff-9af1-1b93cf7aab22" providerId="ADAL" clId="{56E9DFAE-DDAD-4FCA-8AED-56B2D15DB479}" dt="2026-02-18T09:25:26.183" v="21652" actId="404"/>
          <ac:spMkLst>
            <pc:docMk/>
            <pc:sldMk cId="905165275" sldId="6140"/>
            <ac:spMk id="10" creationId="{12A2086A-9889-CBA9-1F37-83710A86A7EC}"/>
          </ac:spMkLst>
        </pc:spChg>
        <pc:spChg chg="mod">
          <ac:chgData name="松浦英宗" userId="9b03fd3a-662f-49ff-9af1-1b93cf7aab22" providerId="ADAL" clId="{56E9DFAE-DDAD-4FCA-8AED-56B2D15DB479}" dt="2026-02-18T09:25:26.183" v="21652" actId="404"/>
          <ac:spMkLst>
            <pc:docMk/>
            <pc:sldMk cId="905165275" sldId="6140"/>
            <ac:spMk id="13" creationId="{B78F6B84-4326-6335-D4E1-092C01BDEBF4}"/>
          </ac:spMkLst>
        </pc:spChg>
        <pc:spChg chg="mod">
          <ac:chgData name="松浦英宗" userId="9b03fd3a-662f-49ff-9af1-1b93cf7aab22" providerId="ADAL" clId="{56E9DFAE-DDAD-4FCA-8AED-56B2D15DB479}" dt="2026-02-18T09:25:26.183" v="21652" actId="404"/>
          <ac:spMkLst>
            <pc:docMk/>
            <pc:sldMk cId="905165275" sldId="6140"/>
            <ac:spMk id="14" creationId="{13986F7F-2997-5298-E6D9-D7A860A8A316}"/>
          </ac:spMkLst>
        </pc:spChg>
        <pc:spChg chg="mod">
          <ac:chgData name="松浦英宗" userId="9b03fd3a-662f-49ff-9af1-1b93cf7aab22" providerId="ADAL" clId="{56E9DFAE-DDAD-4FCA-8AED-56B2D15DB479}" dt="2026-02-18T09:25:26.183" v="21652" actId="404"/>
          <ac:spMkLst>
            <pc:docMk/>
            <pc:sldMk cId="905165275" sldId="6140"/>
            <ac:spMk id="20" creationId="{CBD70F8B-2F03-E9B9-9FAF-78F3FB279B7C}"/>
          </ac:spMkLst>
        </pc:spChg>
        <pc:spChg chg="mod">
          <ac:chgData name="松浦英宗" userId="9b03fd3a-662f-49ff-9af1-1b93cf7aab22" providerId="ADAL" clId="{56E9DFAE-DDAD-4FCA-8AED-56B2D15DB479}" dt="2026-02-18T09:25:26.183" v="21652" actId="404"/>
          <ac:spMkLst>
            <pc:docMk/>
            <pc:sldMk cId="905165275" sldId="6140"/>
            <ac:spMk id="22" creationId="{474BC954-6A11-7EFC-0459-8399AD93144A}"/>
          </ac:spMkLst>
        </pc:spChg>
        <pc:spChg chg="mod">
          <ac:chgData name="松浦英宗" userId="9b03fd3a-662f-49ff-9af1-1b93cf7aab22" providerId="ADAL" clId="{56E9DFAE-DDAD-4FCA-8AED-56B2D15DB479}" dt="2026-02-18T09:25:26.183" v="21652" actId="404"/>
          <ac:spMkLst>
            <pc:docMk/>
            <pc:sldMk cId="905165275" sldId="6140"/>
            <ac:spMk id="27" creationId="{AA65B444-8FAF-FBFA-563B-2DD7C4ED68E3}"/>
          </ac:spMkLst>
        </pc:spChg>
        <pc:spChg chg="mod">
          <ac:chgData name="松浦英宗" userId="9b03fd3a-662f-49ff-9af1-1b93cf7aab22" providerId="ADAL" clId="{56E9DFAE-DDAD-4FCA-8AED-56B2D15DB479}" dt="2026-02-18T09:25:26.183" v="21652" actId="404"/>
          <ac:spMkLst>
            <pc:docMk/>
            <pc:sldMk cId="905165275" sldId="6140"/>
            <ac:spMk id="28" creationId="{7B0FC804-2452-6944-FFF7-23A6A67A3A46}"/>
          </ac:spMkLst>
        </pc:spChg>
        <pc:spChg chg="mod">
          <ac:chgData name="松浦英宗" userId="9b03fd3a-662f-49ff-9af1-1b93cf7aab22" providerId="ADAL" clId="{56E9DFAE-DDAD-4FCA-8AED-56B2D15DB479}" dt="2026-02-18T09:31:02.697" v="21732"/>
          <ac:spMkLst>
            <pc:docMk/>
            <pc:sldMk cId="905165275" sldId="6140"/>
            <ac:spMk id="42" creationId="{ECEF6680-0070-A699-CB6A-4A729944798C}"/>
          </ac:spMkLst>
        </pc:spChg>
        <pc:spChg chg="mod">
          <ac:chgData name="松浦英宗" userId="9b03fd3a-662f-49ff-9af1-1b93cf7aab22" providerId="ADAL" clId="{56E9DFAE-DDAD-4FCA-8AED-56B2D15DB479}" dt="2026-02-18T09:30:57.799" v="21730"/>
          <ac:spMkLst>
            <pc:docMk/>
            <pc:sldMk cId="905165275" sldId="6140"/>
            <ac:spMk id="43" creationId="{CB48728A-25B0-ED6C-8337-B743F39C8E9D}"/>
          </ac:spMkLst>
        </pc:spChg>
        <pc:spChg chg="mod">
          <ac:chgData name="松浦英宗" userId="9b03fd3a-662f-49ff-9af1-1b93cf7aab22" providerId="ADAL" clId="{56E9DFAE-DDAD-4FCA-8AED-56B2D15DB479}" dt="2026-02-18T09:32:10.734" v="21740"/>
          <ac:spMkLst>
            <pc:docMk/>
            <pc:sldMk cId="905165275" sldId="6140"/>
            <ac:spMk id="44" creationId="{AF22F0F3-08F1-A2EE-A50F-A7D659E3E3BE}"/>
          </ac:spMkLst>
        </pc:spChg>
        <pc:spChg chg="mod">
          <ac:chgData name="松浦英宗" userId="9b03fd3a-662f-49ff-9af1-1b93cf7aab22" providerId="ADAL" clId="{56E9DFAE-DDAD-4FCA-8AED-56B2D15DB479}" dt="2026-02-18T09:31:17.995" v="21736"/>
          <ac:spMkLst>
            <pc:docMk/>
            <pc:sldMk cId="905165275" sldId="6140"/>
            <ac:spMk id="48" creationId="{19C1A06B-99EC-264D-062A-EE6FF327864C}"/>
          </ac:spMkLst>
        </pc:spChg>
        <pc:spChg chg="mod">
          <ac:chgData name="松浦英宗" userId="9b03fd3a-662f-49ff-9af1-1b93cf7aab22" providerId="ADAL" clId="{56E9DFAE-DDAD-4FCA-8AED-56B2D15DB479}" dt="2026-02-18T09:31:12.560" v="21734"/>
          <ac:spMkLst>
            <pc:docMk/>
            <pc:sldMk cId="905165275" sldId="6140"/>
            <ac:spMk id="49" creationId="{2CBFB0A9-46FF-D07D-441E-FF40D9466199}"/>
          </ac:spMkLst>
        </pc:spChg>
        <pc:spChg chg="mod">
          <ac:chgData name="松浦英宗" userId="9b03fd3a-662f-49ff-9af1-1b93cf7aab22" providerId="ADAL" clId="{56E9DFAE-DDAD-4FCA-8AED-56B2D15DB479}" dt="2026-02-18T09:32:25.802" v="21751" actId="20577"/>
          <ac:spMkLst>
            <pc:docMk/>
            <pc:sldMk cId="905165275" sldId="6140"/>
            <ac:spMk id="50" creationId="{D538EA8B-0349-F541-71DF-C2839B507C3E}"/>
          </ac:spMkLst>
        </pc:spChg>
        <pc:grpChg chg="mod">
          <ac:chgData name="松浦英宗" userId="9b03fd3a-662f-49ff-9af1-1b93cf7aab22" providerId="ADAL" clId="{56E9DFAE-DDAD-4FCA-8AED-56B2D15DB479}" dt="2026-02-18T09:25:48.138" v="21658" actId="164"/>
          <ac:grpSpMkLst>
            <pc:docMk/>
            <pc:sldMk cId="905165275" sldId="6140"/>
            <ac:grpSpMk id="6" creationId="{91036E3E-7006-48F9-9815-EC4AF1AF9B10}"/>
          </ac:grpSpMkLst>
        </pc:grpChg>
        <pc:grpChg chg="mod">
          <ac:chgData name="松浦英宗" userId="9b03fd3a-662f-49ff-9af1-1b93cf7aab22" providerId="ADAL" clId="{56E9DFAE-DDAD-4FCA-8AED-56B2D15DB479}" dt="2026-02-18T09:25:50.426" v="21659" actId="164"/>
          <ac:grpSpMkLst>
            <pc:docMk/>
            <pc:sldMk cId="905165275" sldId="6140"/>
            <ac:grpSpMk id="7" creationId="{2F37372E-20FD-A254-32F2-5A857FEE6B73}"/>
          </ac:grpSpMkLst>
        </pc:grpChg>
        <pc:grpChg chg="mod">
          <ac:chgData name="松浦英宗" userId="9b03fd3a-662f-49ff-9af1-1b93cf7aab22" providerId="ADAL" clId="{56E9DFAE-DDAD-4FCA-8AED-56B2D15DB479}" dt="2026-02-18T09:25:52.658" v="21660" actId="164"/>
          <ac:grpSpMkLst>
            <pc:docMk/>
            <pc:sldMk cId="905165275" sldId="6140"/>
            <ac:grpSpMk id="11" creationId="{21A4DA9A-AAFE-0B91-1CC6-9C600A3DEB9A}"/>
          </ac:grpSpMkLst>
        </pc:grpChg>
        <pc:grpChg chg="mod">
          <ac:chgData name="松浦英宗" userId="9b03fd3a-662f-49ff-9af1-1b93cf7aab22" providerId="ADAL" clId="{56E9DFAE-DDAD-4FCA-8AED-56B2D15DB479}" dt="2026-02-18T09:25:55.265" v="21661" actId="164"/>
          <ac:grpSpMkLst>
            <pc:docMk/>
            <pc:sldMk cId="905165275" sldId="6140"/>
            <ac:grpSpMk id="17" creationId="{A5DF15BF-BADB-02C5-FC3D-1BB1075A34B7}"/>
          </ac:grpSpMkLst>
        </pc:grpChg>
        <pc:grpChg chg="mod">
          <ac:chgData name="松浦英宗" userId="9b03fd3a-662f-49ff-9af1-1b93cf7aab22" providerId="ADAL" clId="{56E9DFAE-DDAD-4FCA-8AED-56B2D15DB479}" dt="2026-02-18T09:25:57.527" v="21662" actId="164"/>
          <ac:grpSpMkLst>
            <pc:docMk/>
            <pc:sldMk cId="905165275" sldId="6140"/>
            <ac:grpSpMk id="18" creationId="{11637D76-FBEC-23F5-9F0C-32039CC462E7}"/>
          </ac:grpSpMkLst>
        </pc:grpChg>
        <pc:grpChg chg="mod">
          <ac:chgData name="松浦英宗" userId="9b03fd3a-662f-49ff-9af1-1b93cf7aab22" providerId="ADAL" clId="{56E9DFAE-DDAD-4FCA-8AED-56B2D15DB479}" dt="2026-02-18T09:25:59.713" v="21663" actId="164"/>
          <ac:grpSpMkLst>
            <pc:docMk/>
            <pc:sldMk cId="905165275" sldId="6140"/>
            <ac:grpSpMk id="19" creationId="{B2E53058-F8CD-B512-58E3-8FCB5BF27AFA}"/>
          </ac:grpSpMkLst>
        </pc:grpChg>
        <pc:grpChg chg="add mod">
          <ac:chgData name="松浦英宗" userId="9b03fd3a-662f-49ff-9af1-1b93cf7aab22" providerId="ADAL" clId="{56E9DFAE-DDAD-4FCA-8AED-56B2D15DB479}" dt="2026-02-18T09:38:51.899" v="21918" actId="164"/>
          <ac:grpSpMkLst>
            <pc:docMk/>
            <pc:sldMk cId="905165275" sldId="6140"/>
            <ac:grpSpMk id="33" creationId="{5A6E8719-6D75-5F64-9926-16AF530C8605}"/>
          </ac:grpSpMkLst>
        </pc:grpChg>
        <pc:grpChg chg="add mod">
          <ac:chgData name="松浦英宗" userId="9b03fd3a-662f-49ff-9af1-1b93cf7aab22" providerId="ADAL" clId="{56E9DFAE-DDAD-4FCA-8AED-56B2D15DB479}" dt="2026-02-18T09:38:51.899" v="21918" actId="164"/>
          <ac:grpSpMkLst>
            <pc:docMk/>
            <pc:sldMk cId="905165275" sldId="6140"/>
            <ac:grpSpMk id="34" creationId="{4ED1C334-035C-E3F4-1655-29FC03B90C2C}"/>
          </ac:grpSpMkLst>
        </pc:grpChg>
        <pc:grpChg chg="add mod">
          <ac:chgData name="松浦英宗" userId="9b03fd3a-662f-49ff-9af1-1b93cf7aab22" providerId="ADAL" clId="{56E9DFAE-DDAD-4FCA-8AED-56B2D15DB479}" dt="2026-02-18T09:38:51.899" v="21918" actId="164"/>
          <ac:grpSpMkLst>
            <pc:docMk/>
            <pc:sldMk cId="905165275" sldId="6140"/>
            <ac:grpSpMk id="35" creationId="{349AAA26-2672-5809-5291-B23799485DD3}"/>
          </ac:grpSpMkLst>
        </pc:grpChg>
        <pc:grpChg chg="add mod">
          <ac:chgData name="松浦英宗" userId="9b03fd3a-662f-49ff-9af1-1b93cf7aab22" providerId="ADAL" clId="{56E9DFAE-DDAD-4FCA-8AED-56B2D15DB479}" dt="2026-02-18T09:38:51.899" v="21918" actId="164"/>
          <ac:grpSpMkLst>
            <pc:docMk/>
            <pc:sldMk cId="905165275" sldId="6140"/>
            <ac:grpSpMk id="36" creationId="{5338E40D-F753-FB36-0D8D-ACD8937D955F}"/>
          </ac:grpSpMkLst>
        </pc:grpChg>
        <pc:grpChg chg="add mod">
          <ac:chgData name="松浦英宗" userId="9b03fd3a-662f-49ff-9af1-1b93cf7aab22" providerId="ADAL" clId="{56E9DFAE-DDAD-4FCA-8AED-56B2D15DB479}" dt="2026-02-18T09:38:51.899" v="21918" actId="164"/>
          <ac:grpSpMkLst>
            <pc:docMk/>
            <pc:sldMk cId="905165275" sldId="6140"/>
            <ac:grpSpMk id="37" creationId="{B88AC33C-2CCF-1F58-27FA-6ED79FEDBC53}"/>
          </ac:grpSpMkLst>
        </pc:grpChg>
        <pc:grpChg chg="add mod">
          <ac:chgData name="松浦英宗" userId="9b03fd3a-662f-49ff-9af1-1b93cf7aab22" providerId="ADAL" clId="{56E9DFAE-DDAD-4FCA-8AED-56B2D15DB479}" dt="2026-02-18T09:38:51.899" v="21918" actId="164"/>
          <ac:grpSpMkLst>
            <pc:docMk/>
            <pc:sldMk cId="905165275" sldId="6140"/>
            <ac:grpSpMk id="38" creationId="{5CE00CC0-E7ED-F3A1-E4A2-7CBC2E6847FF}"/>
          </ac:grpSpMkLst>
        </pc:grpChg>
        <pc:grpChg chg="add mod">
          <ac:chgData name="松浦英宗" userId="9b03fd3a-662f-49ff-9af1-1b93cf7aab22" providerId="ADAL" clId="{56E9DFAE-DDAD-4FCA-8AED-56B2D15DB479}" dt="2026-02-18T09:27:05.688" v="21687" actId="408"/>
          <ac:grpSpMkLst>
            <pc:docMk/>
            <pc:sldMk cId="905165275" sldId="6140"/>
            <ac:grpSpMk id="39" creationId="{A0DB6920-E6CE-2F1F-F3DF-924509D05668}"/>
          </ac:grpSpMkLst>
        </pc:grpChg>
        <pc:grpChg chg="mod topLvl">
          <ac:chgData name="松浦英宗" userId="9b03fd3a-662f-49ff-9af1-1b93cf7aab22" providerId="ADAL" clId="{56E9DFAE-DDAD-4FCA-8AED-56B2D15DB479}" dt="2026-02-18T09:29:46.055" v="21728" actId="164"/>
          <ac:grpSpMkLst>
            <pc:docMk/>
            <pc:sldMk cId="905165275" sldId="6140"/>
            <ac:grpSpMk id="40" creationId="{EE0DD703-F38E-34A6-2CA6-B423DECAB895}"/>
          </ac:grpSpMkLst>
        </pc:grpChg>
        <pc:grpChg chg="add del mod">
          <ac:chgData name="松浦英宗" userId="9b03fd3a-662f-49ff-9af1-1b93cf7aab22" providerId="ADAL" clId="{56E9DFAE-DDAD-4FCA-8AED-56B2D15DB479}" dt="2026-02-18T09:29:17.494" v="21702" actId="478"/>
          <ac:grpSpMkLst>
            <pc:docMk/>
            <pc:sldMk cId="905165275" sldId="6140"/>
            <ac:grpSpMk id="45" creationId="{1DBF0A99-EF21-897F-0828-910ECC624804}"/>
          </ac:grpSpMkLst>
        </pc:grpChg>
        <pc:grpChg chg="mod topLvl">
          <ac:chgData name="松浦英宗" userId="9b03fd3a-662f-49ff-9af1-1b93cf7aab22" providerId="ADAL" clId="{56E9DFAE-DDAD-4FCA-8AED-56B2D15DB479}" dt="2026-02-18T09:29:43.530" v="21727" actId="164"/>
          <ac:grpSpMkLst>
            <pc:docMk/>
            <pc:sldMk cId="905165275" sldId="6140"/>
            <ac:grpSpMk id="46" creationId="{1EF0F5CB-B687-8D8C-3652-DA52C0C2E1AA}"/>
          </ac:grpSpMkLst>
        </pc:grpChg>
        <pc:grpChg chg="add del mod">
          <ac:chgData name="松浦英宗" userId="9b03fd3a-662f-49ff-9af1-1b93cf7aab22" providerId="ADAL" clId="{56E9DFAE-DDAD-4FCA-8AED-56B2D15DB479}" dt="2026-02-18T09:38:31.479" v="21913" actId="478"/>
          <ac:grpSpMkLst>
            <pc:docMk/>
            <pc:sldMk cId="905165275" sldId="6140"/>
            <ac:grpSpMk id="55" creationId="{4A932E49-B149-0974-FA6A-C871D0A65008}"/>
          </ac:grpSpMkLst>
        </pc:grpChg>
        <pc:grpChg chg="add mod">
          <ac:chgData name="松浦英宗" userId="9b03fd3a-662f-49ff-9af1-1b93cf7aab22" providerId="ADAL" clId="{56E9DFAE-DDAD-4FCA-8AED-56B2D15DB479}" dt="2026-02-18T09:38:51.899" v="21918" actId="164"/>
          <ac:grpSpMkLst>
            <pc:docMk/>
            <pc:sldMk cId="905165275" sldId="6140"/>
            <ac:grpSpMk id="56" creationId="{483FB097-FADE-E03E-E4AC-3990C0D64099}"/>
          </ac:grpSpMkLst>
        </pc:grpChg>
        <pc:grpChg chg="add mod">
          <ac:chgData name="松浦英宗" userId="9b03fd3a-662f-49ff-9af1-1b93cf7aab22" providerId="ADAL" clId="{56E9DFAE-DDAD-4FCA-8AED-56B2D15DB479}" dt="2026-02-18T09:38:54.814" v="21921" actId="1036"/>
          <ac:grpSpMkLst>
            <pc:docMk/>
            <pc:sldMk cId="905165275" sldId="6140"/>
            <ac:grpSpMk id="57" creationId="{88648C69-D0E1-E80C-617B-3FD3A8A17554}"/>
          </ac:grpSpMkLst>
        </pc:grpChg>
        <pc:picChg chg="mod">
          <ac:chgData name="松浦英宗" userId="9b03fd3a-662f-49ff-9af1-1b93cf7aab22" providerId="ADAL" clId="{56E9DFAE-DDAD-4FCA-8AED-56B2D15DB479}" dt="2026-02-18T09:25:48.138" v="21658" actId="164"/>
          <ac:picMkLst>
            <pc:docMk/>
            <pc:sldMk cId="905165275" sldId="6140"/>
            <ac:picMk id="2" creationId="{1E13E1AE-6DD3-8CBE-D924-850551F6F4F0}"/>
          </ac:picMkLst>
        </pc:picChg>
        <pc:picChg chg="mod">
          <ac:chgData name="松浦英宗" userId="9b03fd3a-662f-49ff-9af1-1b93cf7aab22" providerId="ADAL" clId="{56E9DFAE-DDAD-4FCA-8AED-56B2D15DB479}" dt="2026-02-18T09:25:50.426" v="21659" actId="164"/>
          <ac:picMkLst>
            <pc:docMk/>
            <pc:sldMk cId="905165275" sldId="6140"/>
            <ac:picMk id="15" creationId="{F2E02338-9268-F513-C380-DF74F368A7B0}"/>
          </ac:picMkLst>
        </pc:picChg>
        <pc:picChg chg="mod">
          <ac:chgData name="松浦英宗" userId="9b03fd3a-662f-49ff-9af1-1b93cf7aab22" providerId="ADAL" clId="{56E9DFAE-DDAD-4FCA-8AED-56B2D15DB479}" dt="2026-02-18T09:25:55.265" v="21661" actId="164"/>
          <ac:picMkLst>
            <pc:docMk/>
            <pc:sldMk cId="905165275" sldId="6140"/>
            <ac:picMk id="29" creationId="{E736DD85-3CDA-639C-FF24-5BA6A9364B84}"/>
          </ac:picMkLst>
        </pc:picChg>
        <pc:picChg chg="mod">
          <ac:chgData name="松浦英宗" userId="9b03fd3a-662f-49ff-9af1-1b93cf7aab22" providerId="ADAL" clId="{56E9DFAE-DDAD-4FCA-8AED-56B2D15DB479}" dt="2026-02-18T09:25:52.658" v="21660" actId="164"/>
          <ac:picMkLst>
            <pc:docMk/>
            <pc:sldMk cId="905165275" sldId="6140"/>
            <ac:picMk id="30" creationId="{48E44BC7-8757-495B-6657-D5024003197D}"/>
          </ac:picMkLst>
        </pc:picChg>
        <pc:picChg chg="mod">
          <ac:chgData name="松浦英宗" userId="9b03fd3a-662f-49ff-9af1-1b93cf7aab22" providerId="ADAL" clId="{56E9DFAE-DDAD-4FCA-8AED-56B2D15DB479}" dt="2026-02-18T09:25:57.527" v="21662" actId="164"/>
          <ac:picMkLst>
            <pc:docMk/>
            <pc:sldMk cId="905165275" sldId="6140"/>
            <ac:picMk id="31" creationId="{43E385C5-0077-1BF5-4060-32A2E86FC149}"/>
          </ac:picMkLst>
        </pc:picChg>
        <pc:picChg chg="mod">
          <ac:chgData name="松浦英宗" userId="9b03fd3a-662f-49ff-9af1-1b93cf7aab22" providerId="ADAL" clId="{56E9DFAE-DDAD-4FCA-8AED-56B2D15DB479}" dt="2026-02-18T09:25:59.713" v="21663" actId="164"/>
          <ac:picMkLst>
            <pc:docMk/>
            <pc:sldMk cId="905165275" sldId="6140"/>
            <ac:picMk id="32" creationId="{8985973E-EAAA-3932-3A5D-6B6D438E2918}"/>
          </ac:picMkLst>
        </pc:picChg>
        <pc:picChg chg="del mod topLvl">
          <ac:chgData name="松浦英宗" userId="9b03fd3a-662f-49ff-9af1-1b93cf7aab22" providerId="ADAL" clId="{56E9DFAE-DDAD-4FCA-8AED-56B2D15DB479}" dt="2026-02-18T09:29:29.819" v="21724" actId="478"/>
          <ac:picMkLst>
            <pc:docMk/>
            <pc:sldMk cId="905165275" sldId="6140"/>
            <ac:picMk id="41" creationId="{C2CD930F-213E-6B3B-D3D4-C6DDF4A4A214}"/>
          </ac:picMkLst>
        </pc:picChg>
        <pc:picChg chg="del mod topLvl">
          <ac:chgData name="松浦英宗" userId="9b03fd3a-662f-49ff-9af1-1b93cf7aab22" providerId="ADAL" clId="{56E9DFAE-DDAD-4FCA-8AED-56B2D15DB479}" dt="2026-02-18T09:29:29.819" v="21724" actId="478"/>
          <ac:picMkLst>
            <pc:docMk/>
            <pc:sldMk cId="905165275" sldId="6140"/>
            <ac:picMk id="47" creationId="{0C0CF883-ECE2-56D9-364C-CD1483ABB0E6}"/>
          </ac:picMkLst>
        </pc:picChg>
        <pc:picChg chg="add mod ord">
          <ac:chgData name="松浦英宗" userId="9b03fd3a-662f-49ff-9af1-1b93cf7aab22" providerId="ADAL" clId="{56E9DFAE-DDAD-4FCA-8AED-56B2D15DB479}" dt="2026-02-18T09:29:43.530" v="21727" actId="164"/>
          <ac:picMkLst>
            <pc:docMk/>
            <pc:sldMk cId="905165275" sldId="6140"/>
            <ac:picMk id="52" creationId="{D1EFF831-3E65-1311-7C09-7A9954234861}"/>
          </ac:picMkLst>
        </pc:picChg>
        <pc:picChg chg="add mod">
          <ac:chgData name="松浦英宗" userId="9b03fd3a-662f-49ff-9af1-1b93cf7aab22" providerId="ADAL" clId="{56E9DFAE-DDAD-4FCA-8AED-56B2D15DB479}" dt="2026-02-18T09:29:46.055" v="21728" actId="164"/>
          <ac:picMkLst>
            <pc:docMk/>
            <pc:sldMk cId="905165275" sldId="6140"/>
            <ac:picMk id="54" creationId="{EBA72FA4-AFED-549D-57D5-574F1F4A7B7A}"/>
          </ac:picMkLst>
        </pc:picChg>
      </pc:sldChg>
      <pc:sldChg chg="addSp delSp modSp add del mod">
        <pc:chgData name="松浦英宗" userId="9b03fd3a-662f-49ff-9af1-1b93cf7aab22" providerId="ADAL" clId="{56E9DFAE-DDAD-4FCA-8AED-56B2D15DB479}" dt="2026-02-19T00:12:05.695" v="23772" actId="47"/>
        <pc:sldMkLst>
          <pc:docMk/>
          <pc:sldMk cId="584185281" sldId="6141"/>
        </pc:sldMkLst>
        <pc:spChg chg="mod">
          <ac:chgData name="松浦英宗" userId="9b03fd3a-662f-49ff-9af1-1b93cf7aab22" providerId="ADAL" clId="{56E9DFAE-DDAD-4FCA-8AED-56B2D15DB479}" dt="2026-02-18T09:38:22.866" v="21911" actId="1036"/>
          <ac:spMkLst>
            <pc:docMk/>
            <pc:sldMk cId="584185281" sldId="6141"/>
            <ac:spMk id="3" creationId="{37526535-C330-E03A-CC4F-483D7B7AD9B8}"/>
          </ac:spMkLst>
        </pc:spChg>
        <pc:spChg chg="mod">
          <ac:chgData name="松浦英宗" userId="9b03fd3a-662f-49ff-9af1-1b93cf7aab22" providerId="ADAL" clId="{56E9DFAE-DDAD-4FCA-8AED-56B2D15DB479}" dt="2026-02-18T09:38:22.866" v="21911" actId="1036"/>
          <ac:spMkLst>
            <pc:docMk/>
            <pc:sldMk cId="584185281" sldId="6141"/>
            <ac:spMk id="4" creationId="{2492F740-0003-CC87-4478-84D9FB6A1F4A}"/>
          </ac:spMkLst>
        </pc:spChg>
        <pc:spChg chg="mod">
          <ac:chgData name="松浦英宗" userId="9b03fd3a-662f-49ff-9af1-1b93cf7aab22" providerId="ADAL" clId="{56E9DFAE-DDAD-4FCA-8AED-56B2D15DB479}" dt="2026-02-18T09:37:45.668" v="21896" actId="552"/>
          <ac:spMkLst>
            <pc:docMk/>
            <pc:sldMk cId="584185281" sldId="6141"/>
            <ac:spMk id="5" creationId="{41A926B8-092B-3DB6-90BF-5BCAD404170A}"/>
          </ac:spMkLst>
        </pc:spChg>
        <pc:spChg chg="mod">
          <ac:chgData name="松浦英宗" userId="9b03fd3a-662f-49ff-9af1-1b93cf7aab22" providerId="ADAL" clId="{56E9DFAE-DDAD-4FCA-8AED-56B2D15DB479}" dt="2026-02-18T09:38:22.866" v="21911" actId="1036"/>
          <ac:spMkLst>
            <pc:docMk/>
            <pc:sldMk cId="584185281" sldId="6141"/>
            <ac:spMk id="8" creationId="{51622203-4161-D1A1-1D4F-9912F1902378}"/>
          </ac:spMkLst>
        </pc:spChg>
        <pc:spChg chg="mod">
          <ac:chgData name="松浦英宗" userId="9b03fd3a-662f-49ff-9af1-1b93cf7aab22" providerId="ADAL" clId="{56E9DFAE-DDAD-4FCA-8AED-56B2D15DB479}" dt="2026-02-18T09:38:01.186" v="21905" actId="1037"/>
          <ac:spMkLst>
            <pc:docMk/>
            <pc:sldMk cId="584185281" sldId="6141"/>
            <ac:spMk id="9" creationId="{E70A1A3A-AA02-238B-11AD-47FE6D644D17}"/>
          </ac:spMkLst>
        </pc:spChg>
        <pc:spChg chg="mod">
          <ac:chgData name="松浦英宗" userId="9b03fd3a-662f-49ff-9af1-1b93cf7aab22" providerId="ADAL" clId="{56E9DFAE-DDAD-4FCA-8AED-56B2D15DB479}" dt="2026-02-18T09:37:38.813" v="21895" actId="552"/>
          <ac:spMkLst>
            <pc:docMk/>
            <pc:sldMk cId="584185281" sldId="6141"/>
            <ac:spMk id="10" creationId="{C86A472E-C1CC-1EDF-597A-2D1F2B31B32E}"/>
          </ac:spMkLst>
        </pc:spChg>
        <pc:spChg chg="mod">
          <ac:chgData name="松浦英宗" userId="9b03fd3a-662f-49ff-9af1-1b93cf7aab22" providerId="ADAL" clId="{56E9DFAE-DDAD-4FCA-8AED-56B2D15DB479}" dt="2026-02-18T09:37:45.668" v="21896" actId="552"/>
          <ac:spMkLst>
            <pc:docMk/>
            <pc:sldMk cId="584185281" sldId="6141"/>
            <ac:spMk id="12" creationId="{BEF16415-E8E3-C8B0-36EE-4FF3ECF61E60}"/>
          </ac:spMkLst>
        </pc:spChg>
        <pc:spChg chg="mod">
          <ac:chgData name="松浦英宗" userId="9b03fd3a-662f-49ff-9af1-1b93cf7aab22" providerId="ADAL" clId="{56E9DFAE-DDAD-4FCA-8AED-56B2D15DB479}" dt="2026-02-18T09:38:01.186" v="21905" actId="1037"/>
          <ac:spMkLst>
            <pc:docMk/>
            <pc:sldMk cId="584185281" sldId="6141"/>
            <ac:spMk id="13" creationId="{F30ED135-DA78-428A-EAB4-8D8B984A6005}"/>
          </ac:spMkLst>
        </pc:spChg>
        <pc:spChg chg="mod">
          <ac:chgData name="松浦英宗" userId="9b03fd3a-662f-49ff-9af1-1b93cf7aab22" providerId="ADAL" clId="{56E9DFAE-DDAD-4FCA-8AED-56B2D15DB479}" dt="2026-02-18T09:37:45.668" v="21896" actId="552"/>
          <ac:spMkLst>
            <pc:docMk/>
            <pc:sldMk cId="584185281" sldId="6141"/>
            <ac:spMk id="14" creationId="{275180E9-BA97-8CCA-CC57-8BD305A3031C}"/>
          </ac:spMkLst>
        </pc:spChg>
        <pc:spChg chg="mod">
          <ac:chgData name="松浦英宗" userId="9b03fd3a-662f-49ff-9af1-1b93cf7aab22" providerId="ADAL" clId="{56E9DFAE-DDAD-4FCA-8AED-56B2D15DB479}" dt="2026-02-18T09:37:38.813" v="21895" actId="552"/>
          <ac:spMkLst>
            <pc:docMk/>
            <pc:sldMk cId="584185281" sldId="6141"/>
            <ac:spMk id="20" creationId="{6453DE79-714D-916C-A2CC-391EBED87AE6}"/>
          </ac:spMkLst>
        </pc:spChg>
        <pc:spChg chg="mod">
          <ac:chgData name="松浦英宗" userId="9b03fd3a-662f-49ff-9af1-1b93cf7aab22" providerId="ADAL" clId="{56E9DFAE-DDAD-4FCA-8AED-56B2D15DB479}" dt="2026-02-18T09:38:01.186" v="21905" actId="1037"/>
          <ac:spMkLst>
            <pc:docMk/>
            <pc:sldMk cId="584185281" sldId="6141"/>
            <ac:spMk id="21" creationId="{6F38C0AA-09CB-B1A0-0998-E0CF9835B86B}"/>
          </ac:spMkLst>
        </pc:spChg>
        <pc:spChg chg="mod">
          <ac:chgData name="松浦英宗" userId="9b03fd3a-662f-49ff-9af1-1b93cf7aab22" providerId="ADAL" clId="{56E9DFAE-DDAD-4FCA-8AED-56B2D15DB479}" dt="2026-02-18T09:37:38.813" v="21895" actId="552"/>
          <ac:spMkLst>
            <pc:docMk/>
            <pc:sldMk cId="584185281" sldId="6141"/>
            <ac:spMk id="22" creationId="{7B995092-4FFF-4619-DC17-C17382478562}"/>
          </ac:spMkLst>
        </pc:spChg>
        <pc:spChg chg="mod">
          <ac:chgData name="松浦英宗" userId="9b03fd3a-662f-49ff-9af1-1b93cf7aab22" providerId="ADAL" clId="{56E9DFAE-DDAD-4FCA-8AED-56B2D15DB479}" dt="2026-02-18T09:38:22.866" v="21911" actId="1036"/>
          <ac:spMkLst>
            <pc:docMk/>
            <pc:sldMk cId="584185281" sldId="6141"/>
            <ac:spMk id="23" creationId="{DBB39915-B444-6659-9951-E17839C75FE5}"/>
          </ac:spMkLst>
        </pc:spChg>
        <pc:spChg chg="mod">
          <ac:chgData name="松浦英宗" userId="9b03fd3a-662f-49ff-9af1-1b93cf7aab22" providerId="ADAL" clId="{56E9DFAE-DDAD-4FCA-8AED-56B2D15DB479}" dt="2026-02-18T09:38:22.866" v="21911" actId="1036"/>
          <ac:spMkLst>
            <pc:docMk/>
            <pc:sldMk cId="584185281" sldId="6141"/>
            <ac:spMk id="24" creationId="{AB8183F7-FA3F-950E-1C5F-D755BD0540A0}"/>
          </ac:spMkLst>
        </pc:spChg>
        <pc:spChg chg="mod">
          <ac:chgData name="松浦英宗" userId="9b03fd3a-662f-49ff-9af1-1b93cf7aab22" providerId="ADAL" clId="{56E9DFAE-DDAD-4FCA-8AED-56B2D15DB479}" dt="2026-02-18T09:37:45.668" v="21896" actId="552"/>
          <ac:spMkLst>
            <pc:docMk/>
            <pc:sldMk cId="584185281" sldId="6141"/>
            <ac:spMk id="25" creationId="{DC256409-DBB0-7A66-4275-5CE75A532268}"/>
          </ac:spMkLst>
        </pc:spChg>
        <pc:spChg chg="mod">
          <ac:chgData name="松浦英宗" userId="9b03fd3a-662f-49ff-9af1-1b93cf7aab22" providerId="ADAL" clId="{56E9DFAE-DDAD-4FCA-8AED-56B2D15DB479}" dt="2026-02-18T09:38:22.866" v="21911" actId="1036"/>
          <ac:spMkLst>
            <pc:docMk/>
            <pc:sldMk cId="584185281" sldId="6141"/>
            <ac:spMk id="26" creationId="{A4967CDB-044B-B80A-AFAB-20126ECCED6A}"/>
          </ac:spMkLst>
        </pc:spChg>
        <pc:spChg chg="mod">
          <ac:chgData name="松浦英宗" userId="9b03fd3a-662f-49ff-9af1-1b93cf7aab22" providerId="ADAL" clId="{56E9DFAE-DDAD-4FCA-8AED-56B2D15DB479}" dt="2026-02-18T09:38:22.866" v="21911" actId="1036"/>
          <ac:spMkLst>
            <pc:docMk/>
            <pc:sldMk cId="584185281" sldId="6141"/>
            <ac:spMk id="27" creationId="{C3445796-33DF-EA1C-B5A4-1D5A513BDB64}"/>
          </ac:spMkLst>
        </pc:spChg>
        <pc:spChg chg="mod">
          <ac:chgData name="松浦英宗" userId="9b03fd3a-662f-49ff-9af1-1b93cf7aab22" providerId="ADAL" clId="{56E9DFAE-DDAD-4FCA-8AED-56B2D15DB479}" dt="2026-02-18T09:37:38.813" v="21895" actId="552"/>
          <ac:spMkLst>
            <pc:docMk/>
            <pc:sldMk cId="584185281" sldId="6141"/>
            <ac:spMk id="28" creationId="{789779F1-B8E9-B72C-C38E-579316ACE7C4}"/>
          </ac:spMkLst>
        </pc:spChg>
        <pc:spChg chg="mod">
          <ac:chgData name="松浦英宗" userId="9b03fd3a-662f-49ff-9af1-1b93cf7aab22" providerId="ADAL" clId="{56E9DFAE-DDAD-4FCA-8AED-56B2D15DB479}" dt="2026-02-18T09:38:22.866" v="21911" actId="1036"/>
          <ac:spMkLst>
            <pc:docMk/>
            <pc:sldMk cId="584185281" sldId="6141"/>
            <ac:spMk id="42" creationId="{45BBADD8-8466-0841-6994-D077470105AE}"/>
          </ac:spMkLst>
        </pc:spChg>
        <pc:spChg chg="mod">
          <ac:chgData name="松浦英宗" userId="9b03fd3a-662f-49ff-9af1-1b93cf7aab22" providerId="ADAL" clId="{56E9DFAE-DDAD-4FCA-8AED-56B2D15DB479}" dt="2026-02-18T09:38:22.866" v="21911" actId="1036"/>
          <ac:spMkLst>
            <pc:docMk/>
            <pc:sldMk cId="584185281" sldId="6141"/>
            <ac:spMk id="43" creationId="{7BCDB92F-7DE8-EAD4-26A6-908EE645EE7E}"/>
          </ac:spMkLst>
        </pc:spChg>
        <pc:spChg chg="mod">
          <ac:chgData name="松浦英宗" userId="9b03fd3a-662f-49ff-9af1-1b93cf7aab22" providerId="ADAL" clId="{56E9DFAE-DDAD-4FCA-8AED-56B2D15DB479}" dt="2026-02-18T09:37:45.668" v="21896" actId="552"/>
          <ac:spMkLst>
            <pc:docMk/>
            <pc:sldMk cId="584185281" sldId="6141"/>
            <ac:spMk id="44" creationId="{CCF87F91-6A52-E2A8-2D65-FB089B31702F}"/>
          </ac:spMkLst>
        </pc:spChg>
        <pc:spChg chg="del mod">
          <ac:chgData name="松浦英宗" userId="9b03fd3a-662f-49ff-9af1-1b93cf7aab22" providerId="ADAL" clId="{56E9DFAE-DDAD-4FCA-8AED-56B2D15DB479}" dt="2026-02-18T09:38:35.179" v="21914" actId="478"/>
          <ac:spMkLst>
            <pc:docMk/>
            <pc:sldMk cId="584185281" sldId="6141"/>
            <ac:spMk id="48" creationId="{0E18B9F0-B213-FB88-AB74-AF68353953BD}"/>
          </ac:spMkLst>
        </pc:spChg>
        <pc:spChg chg="del mod">
          <ac:chgData name="松浦英宗" userId="9b03fd3a-662f-49ff-9af1-1b93cf7aab22" providerId="ADAL" clId="{56E9DFAE-DDAD-4FCA-8AED-56B2D15DB479}" dt="2026-02-18T09:38:35.179" v="21914" actId="478"/>
          <ac:spMkLst>
            <pc:docMk/>
            <pc:sldMk cId="584185281" sldId="6141"/>
            <ac:spMk id="49" creationId="{8FFA09C7-53BA-EFF9-D527-B6D8B6A7A1A9}"/>
          </ac:spMkLst>
        </pc:spChg>
        <pc:spChg chg="del mod">
          <ac:chgData name="松浦英宗" userId="9b03fd3a-662f-49ff-9af1-1b93cf7aab22" providerId="ADAL" clId="{56E9DFAE-DDAD-4FCA-8AED-56B2D15DB479}" dt="2026-02-18T09:38:35.179" v="21914" actId="478"/>
          <ac:spMkLst>
            <pc:docMk/>
            <pc:sldMk cId="584185281" sldId="6141"/>
            <ac:spMk id="50" creationId="{FF792184-1EBA-3F84-84DF-D6146E8E10B3}"/>
          </ac:spMkLst>
        </pc:spChg>
        <pc:grpChg chg="mod">
          <ac:chgData name="松浦英宗" userId="9b03fd3a-662f-49ff-9af1-1b93cf7aab22" providerId="ADAL" clId="{56E9DFAE-DDAD-4FCA-8AED-56B2D15DB479}" dt="2026-02-18T09:36:53.558" v="21891" actId="164"/>
          <ac:grpSpMkLst>
            <pc:docMk/>
            <pc:sldMk cId="584185281" sldId="6141"/>
            <ac:grpSpMk id="33" creationId="{0959E683-4969-0145-B6A8-3F52D0ECB798}"/>
          </ac:grpSpMkLst>
        </pc:grpChg>
        <pc:grpChg chg="mod">
          <ac:chgData name="松浦英宗" userId="9b03fd3a-662f-49ff-9af1-1b93cf7aab22" providerId="ADAL" clId="{56E9DFAE-DDAD-4FCA-8AED-56B2D15DB479}" dt="2026-02-18T09:36:53.558" v="21891" actId="164"/>
          <ac:grpSpMkLst>
            <pc:docMk/>
            <pc:sldMk cId="584185281" sldId="6141"/>
            <ac:grpSpMk id="34" creationId="{AAADB624-EB71-F377-4209-E656946F146C}"/>
          </ac:grpSpMkLst>
        </pc:grpChg>
        <pc:grpChg chg="mod">
          <ac:chgData name="松浦英宗" userId="9b03fd3a-662f-49ff-9af1-1b93cf7aab22" providerId="ADAL" clId="{56E9DFAE-DDAD-4FCA-8AED-56B2D15DB479}" dt="2026-02-18T09:36:53.558" v="21891" actId="164"/>
          <ac:grpSpMkLst>
            <pc:docMk/>
            <pc:sldMk cId="584185281" sldId="6141"/>
            <ac:grpSpMk id="35" creationId="{CDCE8796-9710-318B-2751-29B92BD0BF83}"/>
          </ac:grpSpMkLst>
        </pc:grpChg>
        <pc:grpChg chg="mod">
          <ac:chgData name="松浦英宗" userId="9b03fd3a-662f-49ff-9af1-1b93cf7aab22" providerId="ADAL" clId="{56E9DFAE-DDAD-4FCA-8AED-56B2D15DB479}" dt="2026-02-18T09:36:53.558" v="21891" actId="164"/>
          <ac:grpSpMkLst>
            <pc:docMk/>
            <pc:sldMk cId="584185281" sldId="6141"/>
            <ac:grpSpMk id="36" creationId="{E67210A5-915D-9403-123D-A402D0AFBC6B}"/>
          </ac:grpSpMkLst>
        </pc:grpChg>
        <pc:grpChg chg="mod">
          <ac:chgData name="松浦英宗" userId="9b03fd3a-662f-49ff-9af1-1b93cf7aab22" providerId="ADAL" clId="{56E9DFAE-DDAD-4FCA-8AED-56B2D15DB479}" dt="2026-02-18T09:36:53.558" v="21891" actId="164"/>
          <ac:grpSpMkLst>
            <pc:docMk/>
            <pc:sldMk cId="584185281" sldId="6141"/>
            <ac:grpSpMk id="37" creationId="{60035833-6E71-0BF9-9C5F-EFE98DAE298D}"/>
          </ac:grpSpMkLst>
        </pc:grpChg>
        <pc:grpChg chg="mod">
          <ac:chgData name="松浦英宗" userId="9b03fd3a-662f-49ff-9af1-1b93cf7aab22" providerId="ADAL" clId="{56E9DFAE-DDAD-4FCA-8AED-56B2D15DB479}" dt="2026-02-18T09:36:53.558" v="21891" actId="164"/>
          <ac:grpSpMkLst>
            <pc:docMk/>
            <pc:sldMk cId="584185281" sldId="6141"/>
            <ac:grpSpMk id="38" creationId="{07AFE009-DE04-F0A9-2C14-DEAEFDD4D244}"/>
          </ac:grpSpMkLst>
        </pc:grpChg>
        <pc:grpChg chg="add mod">
          <ac:chgData name="松浦英宗" userId="9b03fd3a-662f-49ff-9af1-1b93cf7aab22" providerId="ADAL" clId="{56E9DFAE-DDAD-4FCA-8AED-56B2D15DB479}" dt="2026-02-18T09:33:23.301" v="21760" actId="164"/>
          <ac:grpSpMkLst>
            <pc:docMk/>
            <pc:sldMk cId="584185281" sldId="6141"/>
            <ac:grpSpMk id="39" creationId="{CD705FF1-FA07-6E0E-CCF5-A1C60E1CF7B6}"/>
          </ac:grpSpMkLst>
        </pc:grpChg>
        <pc:grpChg chg="add mod">
          <ac:chgData name="松浦英宗" userId="9b03fd3a-662f-49ff-9af1-1b93cf7aab22" providerId="ADAL" clId="{56E9DFAE-DDAD-4FCA-8AED-56B2D15DB479}" dt="2026-02-18T09:33:39.210" v="21763" actId="164"/>
          <ac:grpSpMkLst>
            <pc:docMk/>
            <pc:sldMk cId="584185281" sldId="6141"/>
            <ac:grpSpMk id="41" creationId="{731FD40A-CC60-5416-CC63-83074BF6CB97}"/>
          </ac:grpSpMkLst>
        </pc:grpChg>
        <pc:grpChg chg="add mod">
          <ac:chgData name="松浦英宗" userId="9b03fd3a-662f-49ff-9af1-1b93cf7aab22" providerId="ADAL" clId="{56E9DFAE-DDAD-4FCA-8AED-56B2D15DB479}" dt="2026-02-18T09:38:59.945" v="21922" actId="12788"/>
          <ac:grpSpMkLst>
            <pc:docMk/>
            <pc:sldMk cId="584185281" sldId="6141"/>
            <ac:grpSpMk id="45" creationId="{C9B2A0DF-0726-6366-1D17-55BF93473560}"/>
          </ac:grpSpMkLst>
        </pc:grpChg>
        <pc:grpChg chg="del">
          <ac:chgData name="松浦英宗" userId="9b03fd3a-662f-49ff-9af1-1b93cf7aab22" providerId="ADAL" clId="{56E9DFAE-DDAD-4FCA-8AED-56B2D15DB479}" dt="2026-02-18T09:38:35.179" v="21914" actId="478"/>
          <ac:grpSpMkLst>
            <pc:docMk/>
            <pc:sldMk cId="584185281" sldId="6141"/>
            <ac:grpSpMk id="46" creationId="{5188F58A-930A-99CE-3471-7EF30DFE2A46}"/>
          </ac:grpSpMkLst>
        </pc:grpChg>
        <pc:grpChg chg="del mod">
          <ac:chgData name="松浦英宗" userId="9b03fd3a-662f-49ff-9af1-1b93cf7aab22" providerId="ADAL" clId="{56E9DFAE-DDAD-4FCA-8AED-56B2D15DB479}" dt="2026-02-18T09:38:35.179" v="21914" actId="478"/>
          <ac:grpSpMkLst>
            <pc:docMk/>
            <pc:sldMk cId="584185281" sldId="6141"/>
            <ac:grpSpMk id="55" creationId="{423F4A12-B2CB-B982-026C-09D1F18153F4}"/>
          </ac:grpSpMkLst>
        </pc:grpChg>
        <pc:grpChg chg="mod">
          <ac:chgData name="松浦英宗" userId="9b03fd3a-662f-49ff-9af1-1b93cf7aab22" providerId="ADAL" clId="{56E9DFAE-DDAD-4FCA-8AED-56B2D15DB479}" dt="2026-02-18T09:36:53.558" v="21891" actId="164"/>
          <ac:grpSpMkLst>
            <pc:docMk/>
            <pc:sldMk cId="584185281" sldId="6141"/>
            <ac:grpSpMk id="56" creationId="{5A55204E-E2A5-F258-EA43-FD7C2A375119}"/>
          </ac:grpSpMkLst>
        </pc:grpChg>
        <pc:picChg chg="mod">
          <ac:chgData name="松浦英宗" userId="9b03fd3a-662f-49ff-9af1-1b93cf7aab22" providerId="ADAL" clId="{56E9DFAE-DDAD-4FCA-8AED-56B2D15DB479}" dt="2026-02-18T09:37:23.608" v="21894" actId="14100"/>
          <ac:picMkLst>
            <pc:docMk/>
            <pc:sldMk cId="584185281" sldId="6141"/>
            <ac:picMk id="2" creationId="{521C094F-EE51-A3C7-BA84-971F7D42AD23}"/>
          </ac:picMkLst>
        </pc:picChg>
        <pc:picChg chg="mod">
          <ac:chgData name="松浦英宗" userId="9b03fd3a-662f-49ff-9af1-1b93cf7aab22" providerId="ADAL" clId="{56E9DFAE-DDAD-4FCA-8AED-56B2D15DB479}" dt="2026-02-18T09:37:23.608" v="21894" actId="14100"/>
          <ac:picMkLst>
            <pc:docMk/>
            <pc:sldMk cId="584185281" sldId="6141"/>
            <ac:picMk id="15" creationId="{C433DCFE-983D-175F-3B1E-7CA466867665}"/>
          </ac:picMkLst>
        </pc:picChg>
        <pc:picChg chg="mod">
          <ac:chgData name="松浦英宗" userId="9b03fd3a-662f-49ff-9af1-1b93cf7aab22" providerId="ADAL" clId="{56E9DFAE-DDAD-4FCA-8AED-56B2D15DB479}" dt="2026-02-18T09:37:23.608" v="21894" actId="14100"/>
          <ac:picMkLst>
            <pc:docMk/>
            <pc:sldMk cId="584185281" sldId="6141"/>
            <ac:picMk id="29" creationId="{35C4E47C-8864-AD08-E720-13C9BBD0B2B7}"/>
          </ac:picMkLst>
        </pc:picChg>
        <pc:picChg chg="mod">
          <ac:chgData name="松浦英宗" userId="9b03fd3a-662f-49ff-9af1-1b93cf7aab22" providerId="ADAL" clId="{56E9DFAE-DDAD-4FCA-8AED-56B2D15DB479}" dt="2026-02-18T09:37:23.608" v="21894" actId="14100"/>
          <ac:picMkLst>
            <pc:docMk/>
            <pc:sldMk cId="584185281" sldId="6141"/>
            <ac:picMk id="30" creationId="{8C9B2B2B-636C-1D45-9320-6F19F6D6E253}"/>
          </ac:picMkLst>
        </pc:picChg>
        <pc:picChg chg="mod">
          <ac:chgData name="松浦英宗" userId="9b03fd3a-662f-49ff-9af1-1b93cf7aab22" providerId="ADAL" clId="{56E9DFAE-DDAD-4FCA-8AED-56B2D15DB479}" dt="2026-02-18T09:37:23.608" v="21894" actId="14100"/>
          <ac:picMkLst>
            <pc:docMk/>
            <pc:sldMk cId="584185281" sldId="6141"/>
            <ac:picMk id="31" creationId="{894303E5-9384-73DF-A6A8-219899F07453}"/>
          </ac:picMkLst>
        </pc:picChg>
        <pc:picChg chg="mod">
          <ac:chgData name="松浦英宗" userId="9b03fd3a-662f-49ff-9af1-1b93cf7aab22" providerId="ADAL" clId="{56E9DFAE-DDAD-4FCA-8AED-56B2D15DB479}" dt="2026-02-18T09:37:23.608" v="21894" actId="14100"/>
          <ac:picMkLst>
            <pc:docMk/>
            <pc:sldMk cId="584185281" sldId="6141"/>
            <ac:picMk id="32" creationId="{04CBFEC9-A262-90C2-024B-5BBFF71F5803}"/>
          </ac:picMkLst>
        </pc:picChg>
        <pc:picChg chg="del mod">
          <ac:chgData name="松浦英宗" userId="9b03fd3a-662f-49ff-9af1-1b93cf7aab22" providerId="ADAL" clId="{56E9DFAE-DDAD-4FCA-8AED-56B2D15DB479}" dt="2026-02-18T09:38:35.179" v="21914" actId="478"/>
          <ac:picMkLst>
            <pc:docMk/>
            <pc:sldMk cId="584185281" sldId="6141"/>
            <ac:picMk id="52" creationId="{8901F6B5-4524-562F-5ED0-3D60074D02AE}"/>
          </ac:picMkLst>
        </pc:picChg>
        <pc:picChg chg="mod">
          <ac:chgData name="松浦英宗" userId="9b03fd3a-662f-49ff-9af1-1b93cf7aab22" providerId="ADAL" clId="{56E9DFAE-DDAD-4FCA-8AED-56B2D15DB479}" dt="2026-02-18T09:37:23.608" v="21894" actId="14100"/>
          <ac:picMkLst>
            <pc:docMk/>
            <pc:sldMk cId="584185281" sldId="6141"/>
            <ac:picMk id="54" creationId="{1528E764-BEAD-221F-9A18-7E55A749B03B}"/>
          </ac:picMkLst>
        </pc:picChg>
      </pc:sldChg>
      <pc:sldChg chg="addSp modSp add del mod">
        <pc:chgData name="松浦英宗" userId="9b03fd3a-662f-49ff-9af1-1b93cf7aab22" providerId="ADAL" clId="{56E9DFAE-DDAD-4FCA-8AED-56B2D15DB479}" dt="2026-02-19T00:12:05.695" v="23772" actId="47"/>
        <pc:sldMkLst>
          <pc:docMk/>
          <pc:sldMk cId="1373434762" sldId="6142"/>
        </pc:sldMkLst>
        <pc:spChg chg="mod">
          <ac:chgData name="松浦英宗" userId="9b03fd3a-662f-49ff-9af1-1b93cf7aab22" providerId="ADAL" clId="{56E9DFAE-DDAD-4FCA-8AED-56B2D15DB479}" dt="2026-02-18T09:38:44.837" v="21915" actId="123"/>
          <ac:spMkLst>
            <pc:docMk/>
            <pc:sldMk cId="1373434762" sldId="6142"/>
            <ac:spMk id="4" creationId="{2A9869C0-D810-347F-4870-8C6AE239A194}"/>
          </ac:spMkLst>
        </pc:spChg>
        <pc:spChg chg="mod">
          <ac:chgData name="松浦英宗" userId="9b03fd3a-662f-49ff-9af1-1b93cf7aab22" providerId="ADAL" clId="{56E9DFAE-DDAD-4FCA-8AED-56B2D15DB479}" dt="2026-02-18T09:38:44.837" v="21915" actId="123"/>
          <ac:spMkLst>
            <pc:docMk/>
            <pc:sldMk cId="1373434762" sldId="6142"/>
            <ac:spMk id="8" creationId="{5C58C310-1C46-F47D-C66C-051A2F55AABC}"/>
          </ac:spMkLst>
        </pc:spChg>
        <pc:spChg chg="mod">
          <ac:chgData name="松浦英宗" userId="9b03fd3a-662f-49ff-9af1-1b93cf7aab22" providerId="ADAL" clId="{56E9DFAE-DDAD-4FCA-8AED-56B2D15DB479}" dt="2026-02-18T09:38:44.837" v="21915" actId="123"/>
          <ac:spMkLst>
            <pc:docMk/>
            <pc:sldMk cId="1373434762" sldId="6142"/>
            <ac:spMk id="9" creationId="{ABE2A0E1-FCD6-664B-8993-73E5C68B27DE}"/>
          </ac:spMkLst>
        </pc:spChg>
        <pc:spChg chg="mod">
          <ac:chgData name="松浦英宗" userId="9b03fd3a-662f-49ff-9af1-1b93cf7aab22" providerId="ADAL" clId="{56E9DFAE-DDAD-4FCA-8AED-56B2D15DB479}" dt="2026-02-18T09:38:44.837" v="21915" actId="123"/>
          <ac:spMkLst>
            <pc:docMk/>
            <pc:sldMk cId="1373434762" sldId="6142"/>
            <ac:spMk id="10" creationId="{EC15CFF9-77F8-6DCB-9B1F-6E60AE09F080}"/>
          </ac:spMkLst>
        </pc:spChg>
        <pc:spChg chg="mod">
          <ac:chgData name="松浦英宗" userId="9b03fd3a-662f-49ff-9af1-1b93cf7aab22" providerId="ADAL" clId="{56E9DFAE-DDAD-4FCA-8AED-56B2D15DB479}" dt="2026-02-18T09:38:44.837" v="21915" actId="123"/>
          <ac:spMkLst>
            <pc:docMk/>
            <pc:sldMk cId="1373434762" sldId="6142"/>
            <ac:spMk id="14" creationId="{7CFCB606-E30C-399E-D68B-5DBD6A1680D4}"/>
          </ac:spMkLst>
        </pc:spChg>
        <pc:spChg chg="mod">
          <ac:chgData name="松浦英宗" userId="9b03fd3a-662f-49ff-9af1-1b93cf7aab22" providerId="ADAL" clId="{56E9DFAE-DDAD-4FCA-8AED-56B2D15DB479}" dt="2026-02-18T09:38:44.837" v="21915" actId="123"/>
          <ac:spMkLst>
            <pc:docMk/>
            <pc:sldMk cId="1373434762" sldId="6142"/>
            <ac:spMk id="23" creationId="{D117C52B-2112-CA56-C6F6-8D555BBE2BAF}"/>
          </ac:spMkLst>
        </pc:spChg>
        <pc:spChg chg="mod">
          <ac:chgData name="松浦英宗" userId="9b03fd3a-662f-49ff-9af1-1b93cf7aab22" providerId="ADAL" clId="{56E9DFAE-DDAD-4FCA-8AED-56B2D15DB479}" dt="2026-02-18T09:38:44.837" v="21915" actId="123"/>
          <ac:spMkLst>
            <pc:docMk/>
            <pc:sldMk cId="1373434762" sldId="6142"/>
            <ac:spMk id="24" creationId="{9D98337A-378C-852D-FD61-3F4EE078FAF7}"/>
          </ac:spMkLst>
        </pc:spChg>
        <pc:spChg chg="mod">
          <ac:chgData name="松浦英宗" userId="9b03fd3a-662f-49ff-9af1-1b93cf7aab22" providerId="ADAL" clId="{56E9DFAE-DDAD-4FCA-8AED-56B2D15DB479}" dt="2026-02-18T09:38:44.837" v="21915" actId="123"/>
          <ac:spMkLst>
            <pc:docMk/>
            <pc:sldMk cId="1373434762" sldId="6142"/>
            <ac:spMk id="28" creationId="{40D61892-8ECE-E085-7C91-BBDD583A05D3}"/>
          </ac:spMkLst>
        </pc:spChg>
        <pc:spChg chg="mod">
          <ac:chgData name="松浦英宗" userId="9b03fd3a-662f-49ff-9af1-1b93cf7aab22" providerId="ADAL" clId="{56E9DFAE-DDAD-4FCA-8AED-56B2D15DB479}" dt="2026-02-18T09:38:44.837" v="21915" actId="123"/>
          <ac:spMkLst>
            <pc:docMk/>
            <pc:sldMk cId="1373434762" sldId="6142"/>
            <ac:spMk id="43" creationId="{626119DB-692E-63C4-40D5-A773FDCBF2D2}"/>
          </ac:spMkLst>
        </pc:spChg>
        <pc:spChg chg="mod">
          <ac:chgData name="松浦英宗" userId="9b03fd3a-662f-49ff-9af1-1b93cf7aab22" providerId="ADAL" clId="{56E9DFAE-DDAD-4FCA-8AED-56B2D15DB479}" dt="2026-02-18T09:38:44.837" v="21915" actId="123"/>
          <ac:spMkLst>
            <pc:docMk/>
            <pc:sldMk cId="1373434762" sldId="6142"/>
            <ac:spMk id="49" creationId="{05AB4731-37F6-FFAB-C204-E06C276E827E}"/>
          </ac:spMkLst>
        </pc:spChg>
        <pc:grpChg chg="mod">
          <ac:chgData name="松浦英宗" userId="9b03fd3a-662f-49ff-9af1-1b93cf7aab22" providerId="ADAL" clId="{56E9DFAE-DDAD-4FCA-8AED-56B2D15DB479}" dt="2026-02-18T09:38:45.805" v="21916" actId="164"/>
          <ac:grpSpMkLst>
            <pc:docMk/>
            <pc:sldMk cId="1373434762" sldId="6142"/>
            <ac:grpSpMk id="33" creationId="{CC16238E-A15E-AC89-53C3-B654E320BDB0}"/>
          </ac:grpSpMkLst>
        </pc:grpChg>
        <pc:grpChg chg="mod">
          <ac:chgData name="松浦英宗" userId="9b03fd3a-662f-49ff-9af1-1b93cf7aab22" providerId="ADAL" clId="{56E9DFAE-DDAD-4FCA-8AED-56B2D15DB479}" dt="2026-02-18T09:38:45.805" v="21916" actId="164"/>
          <ac:grpSpMkLst>
            <pc:docMk/>
            <pc:sldMk cId="1373434762" sldId="6142"/>
            <ac:grpSpMk id="34" creationId="{5D38132E-DC4B-9B8F-1662-C24762BC01E6}"/>
          </ac:grpSpMkLst>
        </pc:grpChg>
        <pc:grpChg chg="mod">
          <ac:chgData name="松浦英宗" userId="9b03fd3a-662f-49ff-9af1-1b93cf7aab22" providerId="ADAL" clId="{56E9DFAE-DDAD-4FCA-8AED-56B2D15DB479}" dt="2026-02-18T09:38:45.805" v="21916" actId="164"/>
          <ac:grpSpMkLst>
            <pc:docMk/>
            <pc:sldMk cId="1373434762" sldId="6142"/>
            <ac:grpSpMk id="35" creationId="{5655ACC7-38D8-EBDD-4A90-2C5EE27E9C58}"/>
          </ac:grpSpMkLst>
        </pc:grpChg>
        <pc:grpChg chg="mod">
          <ac:chgData name="松浦英宗" userId="9b03fd3a-662f-49ff-9af1-1b93cf7aab22" providerId="ADAL" clId="{56E9DFAE-DDAD-4FCA-8AED-56B2D15DB479}" dt="2026-02-18T09:38:45.805" v="21916" actId="164"/>
          <ac:grpSpMkLst>
            <pc:docMk/>
            <pc:sldMk cId="1373434762" sldId="6142"/>
            <ac:grpSpMk id="36" creationId="{B9C58ACF-8841-E1FB-3B88-D6FE7F50197A}"/>
          </ac:grpSpMkLst>
        </pc:grpChg>
        <pc:grpChg chg="mod">
          <ac:chgData name="松浦英宗" userId="9b03fd3a-662f-49ff-9af1-1b93cf7aab22" providerId="ADAL" clId="{56E9DFAE-DDAD-4FCA-8AED-56B2D15DB479}" dt="2026-02-18T09:38:45.805" v="21916" actId="164"/>
          <ac:grpSpMkLst>
            <pc:docMk/>
            <pc:sldMk cId="1373434762" sldId="6142"/>
            <ac:grpSpMk id="37" creationId="{7D770C1A-EB5E-46C2-AB27-D0E7D420A75D}"/>
          </ac:grpSpMkLst>
        </pc:grpChg>
        <pc:grpChg chg="mod">
          <ac:chgData name="松浦英宗" userId="9b03fd3a-662f-49ff-9af1-1b93cf7aab22" providerId="ADAL" clId="{56E9DFAE-DDAD-4FCA-8AED-56B2D15DB479}" dt="2026-02-18T09:38:45.805" v="21916" actId="164"/>
          <ac:grpSpMkLst>
            <pc:docMk/>
            <pc:sldMk cId="1373434762" sldId="6142"/>
            <ac:grpSpMk id="38" creationId="{3869051D-F739-5F01-F666-0C9A72FF0449}"/>
          </ac:grpSpMkLst>
        </pc:grpChg>
        <pc:grpChg chg="add mod">
          <ac:chgData name="松浦英宗" userId="9b03fd3a-662f-49ff-9af1-1b93cf7aab22" providerId="ADAL" clId="{56E9DFAE-DDAD-4FCA-8AED-56B2D15DB479}" dt="2026-02-18T09:38:46.848" v="21917" actId="12788"/>
          <ac:grpSpMkLst>
            <pc:docMk/>
            <pc:sldMk cId="1373434762" sldId="6142"/>
            <ac:grpSpMk id="39" creationId="{AA837C11-A13A-CEFF-4666-8DDC87AA9A46}"/>
          </ac:grpSpMkLst>
        </pc:grpChg>
        <pc:grpChg chg="mod">
          <ac:chgData name="松浦英宗" userId="9b03fd3a-662f-49ff-9af1-1b93cf7aab22" providerId="ADAL" clId="{56E9DFAE-DDAD-4FCA-8AED-56B2D15DB479}" dt="2026-02-18T09:38:45.805" v="21916" actId="164"/>
          <ac:grpSpMkLst>
            <pc:docMk/>
            <pc:sldMk cId="1373434762" sldId="6142"/>
            <ac:grpSpMk id="55" creationId="{915FD156-1CC4-12B4-6588-AB3AA5FA4AF4}"/>
          </ac:grpSpMkLst>
        </pc:grpChg>
        <pc:grpChg chg="mod">
          <ac:chgData name="松浦英宗" userId="9b03fd3a-662f-49ff-9af1-1b93cf7aab22" providerId="ADAL" clId="{56E9DFAE-DDAD-4FCA-8AED-56B2D15DB479}" dt="2026-02-18T09:38:45.805" v="21916" actId="164"/>
          <ac:grpSpMkLst>
            <pc:docMk/>
            <pc:sldMk cId="1373434762" sldId="6142"/>
            <ac:grpSpMk id="56" creationId="{E73D248C-A353-A969-56F4-35BA18EAE543}"/>
          </ac:grpSpMkLst>
        </pc:grpChg>
      </pc:sldChg>
      <pc:sldChg chg="modSp add del mod">
        <pc:chgData name="松浦英宗" userId="9b03fd3a-662f-49ff-9af1-1b93cf7aab22" providerId="ADAL" clId="{56E9DFAE-DDAD-4FCA-8AED-56B2D15DB479}" dt="2026-02-19T00:12:05.695" v="23772" actId="47"/>
        <pc:sldMkLst>
          <pc:docMk/>
          <pc:sldMk cId="2197303357" sldId="6143"/>
        </pc:sldMkLst>
        <pc:grpChg chg="mod">
          <ac:chgData name="松浦英宗" userId="9b03fd3a-662f-49ff-9af1-1b93cf7aab22" providerId="ADAL" clId="{56E9DFAE-DDAD-4FCA-8AED-56B2D15DB479}" dt="2026-02-18T09:39:04.147" v="21923" actId="12788"/>
          <ac:grpSpMkLst>
            <pc:docMk/>
            <pc:sldMk cId="2197303357" sldId="6143"/>
            <ac:grpSpMk id="45" creationId="{3601F129-A4DD-98C3-A5E0-49502C902F8B}"/>
          </ac:grpSpMkLst>
        </pc:grpChg>
      </pc:sldChg>
      <pc:sldChg chg="modSp add del mod">
        <pc:chgData name="松浦英宗" userId="9b03fd3a-662f-49ff-9af1-1b93cf7aab22" providerId="ADAL" clId="{56E9DFAE-DDAD-4FCA-8AED-56B2D15DB479}" dt="2026-02-19T00:12:05.695" v="23772" actId="47"/>
        <pc:sldMkLst>
          <pc:docMk/>
          <pc:sldMk cId="2875185071" sldId="6144"/>
        </pc:sldMkLst>
        <pc:spChg chg="mod">
          <ac:chgData name="松浦英宗" userId="9b03fd3a-662f-49ff-9af1-1b93cf7aab22" providerId="ADAL" clId="{56E9DFAE-DDAD-4FCA-8AED-56B2D15DB479}" dt="2026-02-18T09:43:11.907" v="21944" actId="14100"/>
          <ac:spMkLst>
            <pc:docMk/>
            <pc:sldMk cId="2875185071" sldId="6144"/>
            <ac:spMk id="3" creationId="{7A49C58D-C26D-B3E5-F191-8C70C234ACB7}"/>
          </ac:spMkLst>
        </pc:spChg>
        <pc:spChg chg="mod">
          <ac:chgData name="松浦英宗" userId="9b03fd3a-662f-49ff-9af1-1b93cf7aab22" providerId="ADAL" clId="{56E9DFAE-DDAD-4FCA-8AED-56B2D15DB479}" dt="2026-02-18T09:43:11.907" v="21944" actId="14100"/>
          <ac:spMkLst>
            <pc:docMk/>
            <pc:sldMk cId="2875185071" sldId="6144"/>
            <ac:spMk id="8" creationId="{AD4E62A7-BC8A-CD41-A3A1-025AA27040C1}"/>
          </ac:spMkLst>
        </pc:spChg>
        <pc:picChg chg="mod">
          <ac:chgData name="松浦英宗" userId="9b03fd3a-662f-49ff-9af1-1b93cf7aab22" providerId="ADAL" clId="{56E9DFAE-DDAD-4FCA-8AED-56B2D15DB479}" dt="2026-02-18T13:57:54.798" v="22781" actId="1076"/>
          <ac:picMkLst>
            <pc:docMk/>
            <pc:sldMk cId="2875185071" sldId="6144"/>
            <ac:picMk id="6" creationId="{26EF6339-7041-4098-68F7-178F3D4631F7}"/>
          </ac:picMkLst>
        </pc:picChg>
        <pc:picChg chg="mod">
          <ac:chgData name="松浦英宗" userId="9b03fd3a-662f-49ff-9af1-1b93cf7aab22" providerId="ADAL" clId="{56E9DFAE-DDAD-4FCA-8AED-56B2D15DB479}" dt="2026-02-18T13:57:54.798" v="22781" actId="1076"/>
          <ac:picMkLst>
            <pc:docMk/>
            <pc:sldMk cId="2875185071" sldId="6144"/>
            <ac:picMk id="7" creationId="{2E34C463-27FE-A25A-544E-D48A02BF5451}"/>
          </ac:picMkLst>
        </pc:picChg>
      </pc:sldChg>
      <pc:sldChg chg="addSp delSp modSp add del mod ord">
        <pc:chgData name="松浦英宗" userId="9b03fd3a-662f-49ff-9af1-1b93cf7aab22" providerId="ADAL" clId="{56E9DFAE-DDAD-4FCA-8AED-56B2D15DB479}" dt="2026-02-19T00:12:05.695" v="23772" actId="47"/>
        <pc:sldMkLst>
          <pc:docMk/>
          <pc:sldMk cId="3168166136" sldId="6145"/>
        </pc:sldMkLst>
        <pc:spChg chg="mod">
          <ac:chgData name="松浦英宗" userId="9b03fd3a-662f-49ff-9af1-1b93cf7aab22" providerId="ADAL" clId="{56E9DFAE-DDAD-4FCA-8AED-56B2D15DB479}" dt="2026-02-18T09:46:52.558" v="22063" actId="207"/>
          <ac:spMkLst>
            <pc:docMk/>
            <pc:sldMk cId="3168166136" sldId="6145"/>
            <ac:spMk id="3" creationId="{47639037-4880-7C7C-D156-F6FF4FD9FC21}"/>
          </ac:spMkLst>
        </pc:spChg>
        <pc:spChg chg="mod">
          <ac:chgData name="松浦英宗" userId="9b03fd3a-662f-49ff-9af1-1b93cf7aab22" providerId="ADAL" clId="{56E9DFAE-DDAD-4FCA-8AED-56B2D15DB479}" dt="2026-02-18T09:46:52.558" v="22063" actId="207"/>
          <ac:spMkLst>
            <pc:docMk/>
            <pc:sldMk cId="3168166136" sldId="6145"/>
            <ac:spMk id="4" creationId="{FAD7FDE2-755B-AE84-999E-337FF1B3F061}"/>
          </ac:spMkLst>
        </pc:spChg>
        <pc:spChg chg="del">
          <ac:chgData name="松浦英宗" userId="9b03fd3a-662f-49ff-9af1-1b93cf7aab22" providerId="ADAL" clId="{56E9DFAE-DDAD-4FCA-8AED-56B2D15DB479}" dt="2026-02-18T09:44:24.568" v="21948" actId="478"/>
          <ac:spMkLst>
            <pc:docMk/>
            <pc:sldMk cId="3168166136" sldId="6145"/>
            <ac:spMk id="5" creationId="{DC0B1CDB-D9D7-FD1D-6089-BD2265C6639E}"/>
          </ac:spMkLst>
        </pc:spChg>
        <pc:spChg chg="mod">
          <ac:chgData name="松浦英宗" userId="9b03fd3a-662f-49ff-9af1-1b93cf7aab22" providerId="ADAL" clId="{56E9DFAE-DDAD-4FCA-8AED-56B2D15DB479}" dt="2026-02-18T09:46:52.558" v="22063" actId="207"/>
          <ac:spMkLst>
            <pc:docMk/>
            <pc:sldMk cId="3168166136" sldId="6145"/>
            <ac:spMk id="9" creationId="{14F7449F-F67E-35E1-21D0-6D8DF70F3D4A}"/>
          </ac:spMkLst>
        </pc:spChg>
        <pc:spChg chg="del">
          <ac:chgData name="松浦英宗" userId="9b03fd3a-662f-49ff-9af1-1b93cf7aab22" providerId="ADAL" clId="{56E9DFAE-DDAD-4FCA-8AED-56B2D15DB479}" dt="2026-02-18T09:44:24.568" v="21948" actId="478"/>
          <ac:spMkLst>
            <pc:docMk/>
            <pc:sldMk cId="3168166136" sldId="6145"/>
            <ac:spMk id="10" creationId="{5BC8A318-E12D-4596-AD83-1FBB457A1367}"/>
          </ac:spMkLst>
        </pc:spChg>
        <pc:spChg chg="del">
          <ac:chgData name="松浦英宗" userId="9b03fd3a-662f-49ff-9af1-1b93cf7aab22" providerId="ADAL" clId="{56E9DFAE-DDAD-4FCA-8AED-56B2D15DB479}" dt="2026-02-18T09:44:24.568" v="21948" actId="478"/>
          <ac:spMkLst>
            <pc:docMk/>
            <pc:sldMk cId="3168166136" sldId="6145"/>
            <ac:spMk id="14" creationId="{6585354F-DB34-4085-7FCB-84F1D0F329F0}"/>
          </ac:spMkLst>
        </pc:spChg>
        <pc:spChg chg="mod">
          <ac:chgData name="松浦英宗" userId="9b03fd3a-662f-49ff-9af1-1b93cf7aab22" providerId="ADAL" clId="{56E9DFAE-DDAD-4FCA-8AED-56B2D15DB479}" dt="2026-02-18T09:46:52.558" v="22063" actId="207"/>
          <ac:spMkLst>
            <pc:docMk/>
            <pc:sldMk cId="3168166136" sldId="6145"/>
            <ac:spMk id="20" creationId="{D4D32A51-A160-3113-592E-029A5D420B6C}"/>
          </ac:spMkLst>
        </pc:spChg>
        <pc:spChg chg="mod">
          <ac:chgData name="松浦英宗" userId="9b03fd3a-662f-49ff-9af1-1b93cf7aab22" providerId="ADAL" clId="{56E9DFAE-DDAD-4FCA-8AED-56B2D15DB479}" dt="2026-02-18T09:46:52.558" v="22063" actId="207"/>
          <ac:spMkLst>
            <pc:docMk/>
            <pc:sldMk cId="3168166136" sldId="6145"/>
            <ac:spMk id="21" creationId="{0857C75C-2DCE-850E-7883-5BB7A4CAF410}"/>
          </ac:spMkLst>
        </pc:spChg>
        <pc:spChg chg="del">
          <ac:chgData name="松浦英宗" userId="9b03fd3a-662f-49ff-9af1-1b93cf7aab22" providerId="ADAL" clId="{56E9DFAE-DDAD-4FCA-8AED-56B2D15DB479}" dt="2026-02-18T09:44:24.568" v="21948" actId="478"/>
          <ac:spMkLst>
            <pc:docMk/>
            <pc:sldMk cId="3168166136" sldId="6145"/>
            <ac:spMk id="22" creationId="{1C76254D-4841-149C-F97D-4E48A7C183D0}"/>
          </ac:spMkLst>
        </pc:spChg>
        <pc:spChg chg="mod">
          <ac:chgData name="松浦英宗" userId="9b03fd3a-662f-49ff-9af1-1b93cf7aab22" providerId="ADAL" clId="{56E9DFAE-DDAD-4FCA-8AED-56B2D15DB479}" dt="2026-02-18T09:46:52.558" v="22063" actId="207"/>
          <ac:spMkLst>
            <pc:docMk/>
            <pc:sldMk cId="3168166136" sldId="6145"/>
            <ac:spMk id="23" creationId="{D5584F49-CA17-BBD6-F72D-D83E80864627}"/>
          </ac:spMkLst>
        </pc:spChg>
        <pc:spChg chg="mod">
          <ac:chgData name="松浦英宗" userId="9b03fd3a-662f-49ff-9af1-1b93cf7aab22" providerId="ADAL" clId="{56E9DFAE-DDAD-4FCA-8AED-56B2D15DB479}" dt="2026-02-18T09:46:52.558" v="22063" actId="207"/>
          <ac:spMkLst>
            <pc:docMk/>
            <pc:sldMk cId="3168166136" sldId="6145"/>
            <ac:spMk id="24" creationId="{23EB1576-1B21-33FD-C710-4699B23859AE}"/>
          </ac:spMkLst>
        </pc:spChg>
        <pc:spChg chg="del">
          <ac:chgData name="松浦英宗" userId="9b03fd3a-662f-49ff-9af1-1b93cf7aab22" providerId="ADAL" clId="{56E9DFAE-DDAD-4FCA-8AED-56B2D15DB479}" dt="2026-02-18T09:44:24.568" v="21948" actId="478"/>
          <ac:spMkLst>
            <pc:docMk/>
            <pc:sldMk cId="3168166136" sldId="6145"/>
            <ac:spMk id="25" creationId="{6B59F200-AD5C-46B0-E53A-82AE3DB029B9}"/>
          </ac:spMkLst>
        </pc:spChg>
        <pc:spChg chg="mod">
          <ac:chgData name="松浦英宗" userId="9b03fd3a-662f-49ff-9af1-1b93cf7aab22" providerId="ADAL" clId="{56E9DFAE-DDAD-4FCA-8AED-56B2D15DB479}" dt="2026-02-18T09:46:52.558" v="22063" actId="207"/>
          <ac:spMkLst>
            <pc:docMk/>
            <pc:sldMk cId="3168166136" sldId="6145"/>
            <ac:spMk id="26" creationId="{8C42731E-767E-A63A-F567-B8A3BA04B2C2}"/>
          </ac:spMkLst>
        </pc:spChg>
        <pc:spChg chg="mod">
          <ac:chgData name="松浦英宗" userId="9b03fd3a-662f-49ff-9af1-1b93cf7aab22" providerId="ADAL" clId="{56E9DFAE-DDAD-4FCA-8AED-56B2D15DB479}" dt="2026-02-18T09:46:52.558" v="22063" actId="207"/>
          <ac:spMkLst>
            <pc:docMk/>
            <pc:sldMk cId="3168166136" sldId="6145"/>
            <ac:spMk id="27" creationId="{3D0D3C3D-9F31-F4C8-C135-FBB19B651EEB}"/>
          </ac:spMkLst>
        </pc:spChg>
        <pc:spChg chg="del">
          <ac:chgData name="松浦英宗" userId="9b03fd3a-662f-49ff-9af1-1b93cf7aab22" providerId="ADAL" clId="{56E9DFAE-DDAD-4FCA-8AED-56B2D15DB479}" dt="2026-02-18T09:44:24.568" v="21948" actId="478"/>
          <ac:spMkLst>
            <pc:docMk/>
            <pc:sldMk cId="3168166136" sldId="6145"/>
            <ac:spMk id="28" creationId="{458AC322-D8D2-838C-3A6D-A6073253E08D}"/>
          </ac:spMkLst>
        </pc:spChg>
        <pc:spChg chg="add mod">
          <ac:chgData name="松浦英宗" userId="9b03fd3a-662f-49ff-9af1-1b93cf7aab22" providerId="ADAL" clId="{56E9DFAE-DDAD-4FCA-8AED-56B2D15DB479}" dt="2026-02-18T09:47:39.677" v="22077" actId="1036"/>
          <ac:spMkLst>
            <pc:docMk/>
            <pc:sldMk cId="3168166136" sldId="6145"/>
            <ac:spMk id="41" creationId="{C2FE7A67-251E-8A58-3114-8C1C28D1792D}"/>
          </ac:spMkLst>
        </pc:spChg>
        <pc:spChg chg="mod">
          <ac:chgData name="松浦英宗" userId="9b03fd3a-662f-49ff-9af1-1b93cf7aab22" providerId="ADAL" clId="{56E9DFAE-DDAD-4FCA-8AED-56B2D15DB479}" dt="2026-02-18T09:46:52.558" v="22063" actId="207"/>
          <ac:spMkLst>
            <pc:docMk/>
            <pc:sldMk cId="3168166136" sldId="6145"/>
            <ac:spMk id="42" creationId="{BF19F18C-D310-DC3C-1EAE-BCCFC89C60A4}"/>
          </ac:spMkLst>
        </pc:spChg>
        <pc:spChg chg="del">
          <ac:chgData name="松浦英宗" userId="9b03fd3a-662f-49ff-9af1-1b93cf7aab22" providerId="ADAL" clId="{56E9DFAE-DDAD-4FCA-8AED-56B2D15DB479}" dt="2026-02-18T09:44:24.568" v="21948" actId="478"/>
          <ac:spMkLst>
            <pc:docMk/>
            <pc:sldMk cId="3168166136" sldId="6145"/>
            <ac:spMk id="44" creationId="{7F155F46-82F3-5B26-EF1D-EA72E2E27BA7}"/>
          </ac:spMkLst>
        </pc:spChg>
        <pc:spChg chg="add mod">
          <ac:chgData name="松浦英宗" userId="9b03fd3a-662f-49ff-9af1-1b93cf7aab22" providerId="ADAL" clId="{56E9DFAE-DDAD-4FCA-8AED-56B2D15DB479}" dt="2026-02-18T09:47:39.677" v="22077" actId="1036"/>
          <ac:spMkLst>
            <pc:docMk/>
            <pc:sldMk cId="3168166136" sldId="6145"/>
            <ac:spMk id="45" creationId="{26BB9EA3-018F-89B0-F574-4E90DB753C51}"/>
          </ac:spMkLst>
        </pc:spChg>
        <pc:spChg chg="add mod">
          <ac:chgData name="松浦英宗" userId="9b03fd3a-662f-49ff-9af1-1b93cf7aab22" providerId="ADAL" clId="{56E9DFAE-DDAD-4FCA-8AED-56B2D15DB479}" dt="2026-02-18T09:47:39.677" v="22077" actId="1036"/>
          <ac:spMkLst>
            <pc:docMk/>
            <pc:sldMk cId="3168166136" sldId="6145"/>
            <ac:spMk id="47" creationId="{787AA46D-D5CB-0B11-5F30-B65A530FF549}"/>
          </ac:spMkLst>
        </pc:spChg>
        <pc:spChg chg="mod">
          <ac:chgData name="松浦英宗" userId="9b03fd3a-662f-49ff-9af1-1b93cf7aab22" providerId="ADAL" clId="{56E9DFAE-DDAD-4FCA-8AED-56B2D15DB479}" dt="2026-02-18T09:45:02.582" v="21956" actId="122"/>
          <ac:spMkLst>
            <pc:docMk/>
            <pc:sldMk cId="3168166136" sldId="6145"/>
            <ac:spMk id="49" creationId="{D621A935-7053-C7BC-23BB-6FF93552D623}"/>
          </ac:spMkLst>
        </pc:spChg>
        <pc:spChg chg="del">
          <ac:chgData name="松浦英宗" userId="9b03fd3a-662f-49ff-9af1-1b93cf7aab22" providerId="ADAL" clId="{56E9DFAE-DDAD-4FCA-8AED-56B2D15DB479}" dt="2026-02-18T09:44:24.568" v="21948" actId="478"/>
          <ac:spMkLst>
            <pc:docMk/>
            <pc:sldMk cId="3168166136" sldId="6145"/>
            <ac:spMk id="50" creationId="{36A35D82-0875-71C4-7146-8E192738673B}"/>
          </ac:spMkLst>
        </pc:spChg>
        <pc:spChg chg="add mod">
          <ac:chgData name="松浦英宗" userId="9b03fd3a-662f-49ff-9af1-1b93cf7aab22" providerId="ADAL" clId="{56E9DFAE-DDAD-4FCA-8AED-56B2D15DB479}" dt="2026-02-18T09:47:39.677" v="22077" actId="1036"/>
          <ac:spMkLst>
            <pc:docMk/>
            <pc:sldMk cId="3168166136" sldId="6145"/>
            <ac:spMk id="51" creationId="{8FFFF0F5-0963-4A6A-B857-96DA56DE4226}"/>
          </ac:spMkLst>
        </pc:spChg>
        <pc:spChg chg="add mod">
          <ac:chgData name="松浦英宗" userId="9b03fd3a-662f-49ff-9af1-1b93cf7aab22" providerId="ADAL" clId="{56E9DFAE-DDAD-4FCA-8AED-56B2D15DB479}" dt="2026-02-18T09:47:39.677" v="22077" actId="1036"/>
          <ac:spMkLst>
            <pc:docMk/>
            <pc:sldMk cId="3168166136" sldId="6145"/>
            <ac:spMk id="53" creationId="{AAB64958-4526-09A1-06EC-DD842657B0F0}"/>
          </ac:spMkLst>
        </pc:spChg>
        <pc:spChg chg="add mod">
          <ac:chgData name="松浦英宗" userId="9b03fd3a-662f-49ff-9af1-1b93cf7aab22" providerId="ADAL" clId="{56E9DFAE-DDAD-4FCA-8AED-56B2D15DB479}" dt="2026-02-18T09:47:39.677" v="22077" actId="1036"/>
          <ac:spMkLst>
            <pc:docMk/>
            <pc:sldMk cId="3168166136" sldId="6145"/>
            <ac:spMk id="57" creationId="{CAD9145C-A85D-FE9D-8450-8985BA9863E9}"/>
          </ac:spMkLst>
        </pc:spChg>
        <pc:spChg chg="add mod">
          <ac:chgData name="松浦英宗" userId="9b03fd3a-662f-49ff-9af1-1b93cf7aab22" providerId="ADAL" clId="{56E9DFAE-DDAD-4FCA-8AED-56B2D15DB479}" dt="2026-02-18T09:47:39.677" v="22077" actId="1036"/>
          <ac:spMkLst>
            <pc:docMk/>
            <pc:sldMk cId="3168166136" sldId="6145"/>
            <ac:spMk id="58" creationId="{710FC481-BA96-D591-8445-9E98D9DA2921}"/>
          </ac:spMkLst>
        </pc:spChg>
        <pc:spChg chg="add mod">
          <ac:chgData name="松浦英宗" userId="9b03fd3a-662f-49ff-9af1-1b93cf7aab22" providerId="ADAL" clId="{56E9DFAE-DDAD-4FCA-8AED-56B2D15DB479}" dt="2026-02-18T09:47:39.677" v="22077" actId="1036"/>
          <ac:spMkLst>
            <pc:docMk/>
            <pc:sldMk cId="3168166136" sldId="6145"/>
            <ac:spMk id="59" creationId="{CAAC7BAA-1384-5227-E2B1-4DDFC1C7A83D}"/>
          </ac:spMkLst>
        </pc:spChg>
        <pc:grpChg chg="mod ord">
          <ac:chgData name="松浦英宗" userId="9b03fd3a-662f-49ff-9af1-1b93cf7aab22" providerId="ADAL" clId="{56E9DFAE-DDAD-4FCA-8AED-56B2D15DB479}" dt="2026-02-18T09:47:39.677" v="22077" actId="1036"/>
          <ac:grpSpMkLst>
            <pc:docMk/>
            <pc:sldMk cId="3168166136" sldId="6145"/>
            <ac:grpSpMk id="6" creationId="{A45304A9-1EBC-BD7F-84AE-CED50479C4C7}"/>
          </ac:grpSpMkLst>
        </pc:grpChg>
        <pc:grpChg chg="mod ord">
          <ac:chgData name="松浦英宗" userId="9b03fd3a-662f-49ff-9af1-1b93cf7aab22" providerId="ADAL" clId="{56E9DFAE-DDAD-4FCA-8AED-56B2D15DB479}" dt="2026-02-18T09:47:28.168" v="22072" actId="166"/>
          <ac:grpSpMkLst>
            <pc:docMk/>
            <pc:sldMk cId="3168166136" sldId="6145"/>
            <ac:grpSpMk id="7" creationId="{AF3FF8FC-FE53-FD40-CFA9-D947C532A1CE}"/>
          </ac:grpSpMkLst>
        </pc:grpChg>
        <pc:grpChg chg="mod ord">
          <ac:chgData name="松浦英宗" userId="9b03fd3a-662f-49ff-9af1-1b93cf7aab22" providerId="ADAL" clId="{56E9DFAE-DDAD-4FCA-8AED-56B2D15DB479}" dt="2026-02-18T09:47:28.168" v="22072" actId="166"/>
          <ac:grpSpMkLst>
            <pc:docMk/>
            <pc:sldMk cId="3168166136" sldId="6145"/>
            <ac:grpSpMk id="11" creationId="{C7B91BE6-6A22-5CFE-1215-A477CB7BAEAC}"/>
          </ac:grpSpMkLst>
        </pc:grpChg>
        <pc:grpChg chg="mod ord">
          <ac:chgData name="松浦英宗" userId="9b03fd3a-662f-49ff-9af1-1b93cf7aab22" providerId="ADAL" clId="{56E9DFAE-DDAD-4FCA-8AED-56B2D15DB479}" dt="2026-02-18T09:47:28.168" v="22072" actId="166"/>
          <ac:grpSpMkLst>
            <pc:docMk/>
            <pc:sldMk cId="3168166136" sldId="6145"/>
            <ac:grpSpMk id="17" creationId="{8A2975E7-3CFB-DD3A-CDF3-369188B19EB5}"/>
          </ac:grpSpMkLst>
        </pc:grpChg>
        <pc:grpChg chg="mod ord">
          <ac:chgData name="松浦英宗" userId="9b03fd3a-662f-49ff-9af1-1b93cf7aab22" providerId="ADAL" clId="{56E9DFAE-DDAD-4FCA-8AED-56B2D15DB479}" dt="2026-02-18T09:47:28.168" v="22072" actId="166"/>
          <ac:grpSpMkLst>
            <pc:docMk/>
            <pc:sldMk cId="3168166136" sldId="6145"/>
            <ac:grpSpMk id="18" creationId="{A30802F1-0AF5-4D00-F3D4-4237D877235F}"/>
          </ac:grpSpMkLst>
        </pc:grpChg>
        <pc:grpChg chg="mod ord">
          <ac:chgData name="松浦英宗" userId="9b03fd3a-662f-49ff-9af1-1b93cf7aab22" providerId="ADAL" clId="{56E9DFAE-DDAD-4FCA-8AED-56B2D15DB479}" dt="2026-02-18T09:47:28.168" v="22072" actId="166"/>
          <ac:grpSpMkLst>
            <pc:docMk/>
            <pc:sldMk cId="3168166136" sldId="6145"/>
            <ac:grpSpMk id="19" creationId="{D1161109-27CE-84AD-EB7C-CC98A8FDEEE1}"/>
          </ac:grpSpMkLst>
        </pc:grpChg>
        <pc:grpChg chg="mod ord">
          <ac:chgData name="松浦英宗" userId="9b03fd3a-662f-49ff-9af1-1b93cf7aab22" providerId="ADAL" clId="{56E9DFAE-DDAD-4FCA-8AED-56B2D15DB479}" dt="2026-02-18T09:47:39.677" v="22077" actId="1036"/>
          <ac:grpSpMkLst>
            <pc:docMk/>
            <pc:sldMk cId="3168166136" sldId="6145"/>
            <ac:grpSpMk id="40" creationId="{88EC35B2-A56B-BACB-8CE9-51F9CE7312FD}"/>
          </ac:grpSpMkLst>
        </pc:grpChg>
        <pc:grpChg chg="mod ord">
          <ac:chgData name="松浦英宗" userId="9b03fd3a-662f-49ff-9af1-1b93cf7aab22" providerId="ADAL" clId="{56E9DFAE-DDAD-4FCA-8AED-56B2D15DB479}" dt="2026-02-18T09:47:28.168" v="22072" actId="166"/>
          <ac:grpSpMkLst>
            <pc:docMk/>
            <pc:sldMk cId="3168166136" sldId="6145"/>
            <ac:grpSpMk id="46" creationId="{E3C408D8-DD42-66FD-D1E9-6FD3DE2A0999}"/>
          </ac:grpSpMkLst>
        </pc:grpChg>
        <pc:picChg chg="mod">
          <ac:chgData name="松浦英宗" userId="9b03fd3a-662f-49ff-9af1-1b93cf7aab22" providerId="ADAL" clId="{56E9DFAE-DDAD-4FCA-8AED-56B2D15DB479}" dt="2026-02-18T09:45:58.296" v="22045" actId="12788"/>
          <ac:picMkLst>
            <pc:docMk/>
            <pc:sldMk cId="3168166136" sldId="6145"/>
            <ac:picMk id="2" creationId="{2FDBDFD3-90E0-E5CB-1D81-77581C6A828E}"/>
          </ac:picMkLst>
        </pc:picChg>
        <pc:picChg chg="mod">
          <ac:chgData name="松浦英宗" userId="9b03fd3a-662f-49ff-9af1-1b93cf7aab22" providerId="ADAL" clId="{56E9DFAE-DDAD-4FCA-8AED-56B2D15DB479}" dt="2026-02-18T09:45:26.954" v="22011" actId="12788"/>
          <ac:picMkLst>
            <pc:docMk/>
            <pc:sldMk cId="3168166136" sldId="6145"/>
            <ac:picMk id="15" creationId="{F48C57FF-98FD-A323-BE42-CD0B1F09E171}"/>
          </ac:picMkLst>
        </pc:picChg>
        <pc:picChg chg="mod">
          <ac:chgData name="松浦英宗" userId="9b03fd3a-662f-49ff-9af1-1b93cf7aab22" providerId="ADAL" clId="{56E9DFAE-DDAD-4FCA-8AED-56B2D15DB479}" dt="2026-02-18T09:45:19.673" v="22009" actId="12788"/>
          <ac:picMkLst>
            <pc:docMk/>
            <pc:sldMk cId="3168166136" sldId="6145"/>
            <ac:picMk id="29" creationId="{EDA35664-9C3E-EF76-4096-227CF3D5D163}"/>
          </ac:picMkLst>
        </pc:picChg>
        <pc:picChg chg="mod">
          <ac:chgData name="松浦英宗" userId="9b03fd3a-662f-49ff-9af1-1b93cf7aab22" providerId="ADAL" clId="{56E9DFAE-DDAD-4FCA-8AED-56B2D15DB479}" dt="2026-02-18T09:45:23.152" v="22010" actId="12788"/>
          <ac:picMkLst>
            <pc:docMk/>
            <pc:sldMk cId="3168166136" sldId="6145"/>
            <ac:picMk id="30" creationId="{902BE220-1EE5-5EFC-5A17-9E783D868E4F}"/>
          </ac:picMkLst>
        </pc:picChg>
        <pc:picChg chg="mod">
          <ac:chgData name="松浦英宗" userId="9b03fd3a-662f-49ff-9af1-1b93cf7aab22" providerId="ADAL" clId="{56E9DFAE-DDAD-4FCA-8AED-56B2D15DB479}" dt="2026-02-18T09:45:30.566" v="22012" actId="12788"/>
          <ac:picMkLst>
            <pc:docMk/>
            <pc:sldMk cId="3168166136" sldId="6145"/>
            <ac:picMk id="31" creationId="{8DAB37C7-EBC6-B46F-E328-DD78F09C1024}"/>
          </ac:picMkLst>
        </pc:picChg>
        <pc:picChg chg="mod">
          <ac:chgData name="松浦英宗" userId="9b03fd3a-662f-49ff-9af1-1b93cf7aab22" providerId="ADAL" clId="{56E9DFAE-DDAD-4FCA-8AED-56B2D15DB479}" dt="2026-02-18T09:45:26.954" v="22011" actId="12788"/>
          <ac:picMkLst>
            <pc:docMk/>
            <pc:sldMk cId="3168166136" sldId="6145"/>
            <ac:picMk id="32" creationId="{4B45D5A0-9148-90A0-3655-E6143F14C7EA}"/>
          </ac:picMkLst>
        </pc:picChg>
        <pc:picChg chg="mod">
          <ac:chgData name="松浦英宗" userId="9b03fd3a-662f-49ff-9af1-1b93cf7aab22" providerId="ADAL" clId="{56E9DFAE-DDAD-4FCA-8AED-56B2D15DB479}" dt="2026-02-18T09:45:19.673" v="22009" actId="12788"/>
          <ac:picMkLst>
            <pc:docMk/>
            <pc:sldMk cId="3168166136" sldId="6145"/>
            <ac:picMk id="52" creationId="{E61A1303-24E5-815F-54AC-4A3E22F4050C}"/>
          </ac:picMkLst>
        </pc:picChg>
        <pc:picChg chg="mod">
          <ac:chgData name="松浦英宗" userId="9b03fd3a-662f-49ff-9af1-1b93cf7aab22" providerId="ADAL" clId="{56E9DFAE-DDAD-4FCA-8AED-56B2D15DB479}" dt="2026-02-18T09:45:23.152" v="22010" actId="12788"/>
          <ac:picMkLst>
            <pc:docMk/>
            <pc:sldMk cId="3168166136" sldId="6145"/>
            <ac:picMk id="54" creationId="{6A24EF0C-5161-D283-0A6B-46DB03C5FF47}"/>
          </ac:picMkLst>
        </pc:picChg>
      </pc:sldChg>
      <pc:sldChg chg="delSp add del mod">
        <pc:chgData name="松浦英宗" userId="9b03fd3a-662f-49ff-9af1-1b93cf7aab22" providerId="ADAL" clId="{56E9DFAE-DDAD-4FCA-8AED-56B2D15DB479}" dt="2026-02-19T00:12:05.695" v="23772" actId="47"/>
        <pc:sldMkLst>
          <pc:docMk/>
          <pc:sldMk cId="3404009480" sldId="6146"/>
        </pc:sldMkLst>
        <pc:spChg chg="del">
          <ac:chgData name="松浦英宗" userId="9b03fd3a-662f-49ff-9af1-1b93cf7aab22" providerId="ADAL" clId="{56E9DFAE-DDAD-4FCA-8AED-56B2D15DB479}" dt="2026-02-18T09:47:47.055" v="22079" actId="478"/>
          <ac:spMkLst>
            <pc:docMk/>
            <pc:sldMk cId="3404009480" sldId="6146"/>
            <ac:spMk id="59" creationId="{D1435AF1-EB6D-145F-AFBD-32CED03CAC0D}"/>
          </ac:spMkLst>
        </pc:spChg>
        <pc:grpChg chg="del">
          <ac:chgData name="松浦英宗" userId="9b03fd3a-662f-49ff-9af1-1b93cf7aab22" providerId="ADAL" clId="{56E9DFAE-DDAD-4FCA-8AED-56B2D15DB479}" dt="2026-02-18T09:47:47.055" v="22079" actId="478"/>
          <ac:grpSpMkLst>
            <pc:docMk/>
            <pc:sldMk cId="3404009480" sldId="6146"/>
            <ac:grpSpMk id="46" creationId="{AF0EF9B1-DA69-2D1C-251F-85E2035D1EB7}"/>
          </ac:grpSpMkLst>
        </pc:grpChg>
        <pc:picChg chg="del">
          <ac:chgData name="松浦英宗" userId="9b03fd3a-662f-49ff-9af1-1b93cf7aab22" providerId="ADAL" clId="{56E9DFAE-DDAD-4FCA-8AED-56B2D15DB479}" dt="2026-02-18T09:47:47.055" v="22079" actId="478"/>
          <ac:picMkLst>
            <pc:docMk/>
            <pc:sldMk cId="3404009480" sldId="6146"/>
            <ac:picMk id="52" creationId="{F1B8C400-4F9E-D68A-13D8-08F2A1D9D908}"/>
          </ac:picMkLst>
        </pc:picChg>
      </pc:sldChg>
      <pc:sldChg chg="addSp delSp modSp add del mod ord">
        <pc:chgData name="松浦英宗" userId="9b03fd3a-662f-49ff-9af1-1b93cf7aab22" providerId="ADAL" clId="{56E9DFAE-DDAD-4FCA-8AED-56B2D15DB479}" dt="2026-02-19T00:12:05.695" v="23772" actId="47"/>
        <pc:sldMkLst>
          <pc:docMk/>
          <pc:sldMk cId="2184363007" sldId="6147"/>
        </pc:sldMkLst>
        <pc:spChg chg="mod topLvl">
          <ac:chgData name="松浦英宗" userId="9b03fd3a-662f-49ff-9af1-1b93cf7aab22" providerId="ADAL" clId="{56E9DFAE-DDAD-4FCA-8AED-56B2D15DB479}" dt="2026-02-18T13:33:52.163" v="22575" actId="164"/>
          <ac:spMkLst>
            <pc:docMk/>
            <pc:sldMk cId="2184363007" sldId="6147"/>
            <ac:spMk id="3" creationId="{D0BB23A6-848B-6940-7D08-5393C462681E}"/>
          </ac:spMkLst>
        </pc:spChg>
        <pc:spChg chg="mod topLvl">
          <ac:chgData name="松浦英宗" userId="9b03fd3a-662f-49ff-9af1-1b93cf7aab22" providerId="ADAL" clId="{56E9DFAE-DDAD-4FCA-8AED-56B2D15DB479}" dt="2026-02-18T13:33:52.163" v="22575" actId="164"/>
          <ac:spMkLst>
            <pc:docMk/>
            <pc:sldMk cId="2184363007" sldId="6147"/>
            <ac:spMk id="4" creationId="{ECE4B0F4-A50A-C885-5595-EFF121A066B1}"/>
          </ac:spMkLst>
        </pc:spChg>
        <pc:spChg chg="mod topLvl">
          <ac:chgData name="松浦英宗" userId="9b03fd3a-662f-49ff-9af1-1b93cf7aab22" providerId="ADAL" clId="{56E9DFAE-DDAD-4FCA-8AED-56B2D15DB479}" dt="2026-02-18T13:33:52.163" v="22575" actId="164"/>
          <ac:spMkLst>
            <pc:docMk/>
            <pc:sldMk cId="2184363007" sldId="6147"/>
            <ac:spMk id="5" creationId="{9324D7FC-8745-604D-2715-BF53879E9518}"/>
          </ac:spMkLst>
        </pc:spChg>
        <pc:spChg chg="mod topLvl">
          <ac:chgData name="松浦英宗" userId="9b03fd3a-662f-49ff-9af1-1b93cf7aab22" providerId="ADAL" clId="{56E9DFAE-DDAD-4FCA-8AED-56B2D15DB479}" dt="2026-02-18T13:33:49.406" v="22574" actId="164"/>
          <ac:spMkLst>
            <pc:docMk/>
            <pc:sldMk cId="2184363007" sldId="6147"/>
            <ac:spMk id="8" creationId="{0DC68E53-21F8-8C6A-77D0-6976EA026113}"/>
          </ac:spMkLst>
        </pc:spChg>
        <pc:spChg chg="mod topLvl">
          <ac:chgData name="松浦英宗" userId="9b03fd3a-662f-49ff-9af1-1b93cf7aab22" providerId="ADAL" clId="{56E9DFAE-DDAD-4FCA-8AED-56B2D15DB479}" dt="2026-02-18T13:33:49.406" v="22574" actId="164"/>
          <ac:spMkLst>
            <pc:docMk/>
            <pc:sldMk cId="2184363007" sldId="6147"/>
            <ac:spMk id="9" creationId="{3F82F00A-4EC5-11DD-8789-52BB1BF17153}"/>
          </ac:spMkLst>
        </pc:spChg>
        <pc:spChg chg="mod topLvl">
          <ac:chgData name="松浦英宗" userId="9b03fd3a-662f-49ff-9af1-1b93cf7aab22" providerId="ADAL" clId="{56E9DFAE-DDAD-4FCA-8AED-56B2D15DB479}" dt="2026-02-18T13:33:49.406" v="22574" actId="164"/>
          <ac:spMkLst>
            <pc:docMk/>
            <pc:sldMk cId="2184363007" sldId="6147"/>
            <ac:spMk id="10" creationId="{D267333B-EDE9-B3D4-B212-2F37107138B9}"/>
          </ac:spMkLst>
        </pc:spChg>
        <pc:spChg chg="add mod topLvl">
          <ac:chgData name="松浦英宗" userId="9b03fd3a-662f-49ff-9af1-1b93cf7aab22" providerId="ADAL" clId="{56E9DFAE-DDAD-4FCA-8AED-56B2D15DB479}" dt="2026-02-18T13:34:11.652" v="22593" actId="14100"/>
          <ac:spMkLst>
            <pc:docMk/>
            <pc:sldMk cId="2184363007" sldId="6147"/>
            <ac:spMk id="11" creationId="{9998D5B1-6F62-137E-425A-70C654EB9520}"/>
          </ac:spMkLst>
        </pc:spChg>
        <pc:spChg chg="add mod topLvl">
          <ac:chgData name="松浦英宗" userId="9b03fd3a-662f-49ff-9af1-1b93cf7aab22" providerId="ADAL" clId="{56E9DFAE-DDAD-4FCA-8AED-56B2D15DB479}" dt="2026-02-18T13:34:11.652" v="22593" actId="14100"/>
          <ac:spMkLst>
            <pc:docMk/>
            <pc:sldMk cId="2184363007" sldId="6147"/>
            <ac:spMk id="14" creationId="{A4BD2003-2236-8024-A4DA-1F9FE849C6C9}"/>
          </ac:spMkLst>
        </pc:spChg>
        <pc:grpChg chg="add del mod">
          <ac:chgData name="松浦英宗" userId="9b03fd3a-662f-49ff-9af1-1b93cf7aab22" providerId="ADAL" clId="{56E9DFAE-DDAD-4FCA-8AED-56B2D15DB479}" dt="2026-02-18T09:54:50.550" v="22163" actId="165"/>
          <ac:grpSpMkLst>
            <pc:docMk/>
            <pc:sldMk cId="2184363007" sldId="6147"/>
            <ac:grpSpMk id="2" creationId="{D5BB1952-C4AA-F8B4-ADF5-3DD1DBC447E3}"/>
          </ac:grpSpMkLst>
        </pc:grpChg>
        <pc:grpChg chg="add mod topLvl">
          <ac:chgData name="松浦英宗" userId="9b03fd3a-662f-49ff-9af1-1b93cf7aab22" providerId="ADAL" clId="{56E9DFAE-DDAD-4FCA-8AED-56B2D15DB479}" dt="2026-02-18T09:57:59.112" v="22459" actId="164"/>
          <ac:grpSpMkLst>
            <pc:docMk/>
            <pc:sldMk cId="2184363007" sldId="6147"/>
            <ac:grpSpMk id="12" creationId="{3762F5F9-8375-D543-0C26-51A672B59ED1}"/>
          </ac:grpSpMkLst>
        </pc:grpChg>
        <pc:grpChg chg="add mod">
          <ac:chgData name="松浦英宗" userId="9b03fd3a-662f-49ff-9af1-1b93cf7aab22" providerId="ADAL" clId="{56E9DFAE-DDAD-4FCA-8AED-56B2D15DB479}" dt="2026-02-18T09:57:17.097" v="22436" actId="12788"/>
          <ac:grpSpMkLst>
            <pc:docMk/>
            <pc:sldMk cId="2184363007" sldId="6147"/>
            <ac:grpSpMk id="13" creationId="{68DA2AF3-D317-F3C9-0B20-1594646AA2A2}"/>
          </ac:grpSpMkLst>
        </pc:grpChg>
        <pc:grpChg chg="add mod">
          <ac:chgData name="松浦英宗" userId="9b03fd3a-662f-49ff-9af1-1b93cf7aab22" providerId="ADAL" clId="{56E9DFAE-DDAD-4FCA-8AED-56B2D15DB479}" dt="2026-02-18T09:57:59.112" v="22459" actId="164"/>
          <ac:grpSpMkLst>
            <pc:docMk/>
            <pc:sldMk cId="2184363007" sldId="6147"/>
            <ac:grpSpMk id="15" creationId="{03981005-5546-8D01-7630-418B8FA9FA5D}"/>
          </ac:grpSpMkLst>
        </pc:grpChg>
        <pc:grpChg chg="add mod">
          <ac:chgData name="松浦英宗" userId="9b03fd3a-662f-49ff-9af1-1b93cf7aab22" providerId="ADAL" clId="{56E9DFAE-DDAD-4FCA-8AED-56B2D15DB479}" dt="2026-02-18T09:58:00.075" v="22460" actId="12788"/>
          <ac:grpSpMkLst>
            <pc:docMk/>
            <pc:sldMk cId="2184363007" sldId="6147"/>
            <ac:grpSpMk id="17" creationId="{299605D0-610A-925D-BC68-B32E0B8BCCC9}"/>
          </ac:grpSpMkLst>
        </pc:grpChg>
        <pc:grpChg chg="add mod">
          <ac:chgData name="松浦英宗" userId="9b03fd3a-662f-49ff-9af1-1b93cf7aab22" providerId="ADAL" clId="{56E9DFAE-DDAD-4FCA-8AED-56B2D15DB479}" dt="2026-02-18T13:34:10.464" v="22592" actId="14100"/>
          <ac:grpSpMkLst>
            <pc:docMk/>
            <pc:sldMk cId="2184363007" sldId="6147"/>
            <ac:grpSpMk id="18" creationId="{83878334-0835-DC2B-2264-817FE3F91148}"/>
          </ac:grpSpMkLst>
        </pc:grpChg>
        <pc:grpChg chg="add mod">
          <ac:chgData name="松浦英宗" userId="9b03fd3a-662f-49ff-9af1-1b93cf7aab22" providerId="ADAL" clId="{56E9DFAE-DDAD-4FCA-8AED-56B2D15DB479}" dt="2026-02-18T13:33:56.310" v="22578" actId="164"/>
          <ac:grpSpMkLst>
            <pc:docMk/>
            <pc:sldMk cId="2184363007" sldId="6147"/>
            <ac:grpSpMk id="19" creationId="{806FC7D7-8D94-3D4D-B65E-247F87D72091}"/>
          </ac:grpSpMkLst>
        </pc:grpChg>
        <pc:grpChg chg="add mod">
          <ac:chgData name="松浦英宗" userId="9b03fd3a-662f-49ff-9af1-1b93cf7aab22" providerId="ADAL" clId="{56E9DFAE-DDAD-4FCA-8AED-56B2D15DB479}" dt="2026-02-18T13:33:56.310" v="22578" actId="164"/>
          <ac:grpSpMkLst>
            <pc:docMk/>
            <pc:sldMk cId="2184363007" sldId="6147"/>
            <ac:grpSpMk id="20" creationId="{D665BC66-8B18-AA9F-8576-7DFC28DE6590}"/>
          </ac:grpSpMkLst>
        </pc:grpChg>
        <pc:grpChg chg="add mod">
          <ac:chgData name="松浦英宗" userId="9b03fd3a-662f-49ff-9af1-1b93cf7aab22" providerId="ADAL" clId="{56E9DFAE-DDAD-4FCA-8AED-56B2D15DB479}" dt="2026-02-18T13:33:59.893" v="22589" actId="1036"/>
          <ac:grpSpMkLst>
            <pc:docMk/>
            <pc:sldMk cId="2184363007" sldId="6147"/>
            <ac:grpSpMk id="21" creationId="{88373958-EC83-BEAC-BB71-6FAB7D04D509}"/>
          </ac:grpSpMkLst>
        </pc:grpChg>
        <pc:picChg chg="mod topLvl">
          <ac:chgData name="松浦英宗" userId="9b03fd3a-662f-49ff-9af1-1b93cf7aab22" providerId="ADAL" clId="{56E9DFAE-DDAD-4FCA-8AED-56B2D15DB479}" dt="2026-02-18T13:33:52.163" v="22575" actId="164"/>
          <ac:picMkLst>
            <pc:docMk/>
            <pc:sldMk cId="2184363007" sldId="6147"/>
            <ac:picMk id="6" creationId="{FD98C84C-CB8B-CDF4-0EDB-77C2DF0C73A7}"/>
          </ac:picMkLst>
        </pc:picChg>
        <pc:picChg chg="mod topLvl">
          <ac:chgData name="松浦英宗" userId="9b03fd3a-662f-49ff-9af1-1b93cf7aab22" providerId="ADAL" clId="{56E9DFAE-DDAD-4FCA-8AED-56B2D15DB479}" dt="2026-02-18T13:33:49.406" v="22574" actId="164"/>
          <ac:picMkLst>
            <pc:docMk/>
            <pc:sldMk cId="2184363007" sldId="6147"/>
            <ac:picMk id="7" creationId="{79B2619B-7F23-39CA-145D-7BA01343A832}"/>
          </ac:picMkLst>
        </pc:picChg>
      </pc:sldChg>
      <pc:sldChg chg="addSp delSp modSp add del mod">
        <pc:chgData name="松浦英宗" userId="9b03fd3a-662f-49ff-9af1-1b93cf7aab22" providerId="ADAL" clId="{56E9DFAE-DDAD-4FCA-8AED-56B2D15DB479}" dt="2026-02-19T00:12:05.695" v="23772" actId="47"/>
        <pc:sldMkLst>
          <pc:docMk/>
          <pc:sldMk cId="1957398081" sldId="6148"/>
        </pc:sldMkLst>
        <pc:spChg chg="mod">
          <ac:chgData name="松浦英宗" userId="9b03fd3a-662f-49ff-9af1-1b93cf7aab22" providerId="ADAL" clId="{56E9DFAE-DDAD-4FCA-8AED-56B2D15DB479}" dt="2026-02-18T13:44:57.135" v="22655" actId="403"/>
          <ac:spMkLst>
            <pc:docMk/>
            <pc:sldMk cId="1957398081" sldId="6148"/>
            <ac:spMk id="3" creationId="{C6E8BDF3-6A6D-F201-597E-0146393FA843}"/>
          </ac:spMkLst>
        </pc:spChg>
        <pc:spChg chg="mod">
          <ac:chgData name="松浦英宗" userId="9b03fd3a-662f-49ff-9af1-1b93cf7aab22" providerId="ADAL" clId="{56E9DFAE-DDAD-4FCA-8AED-56B2D15DB479}" dt="2026-02-18T13:44:57.135" v="22655" actId="403"/>
          <ac:spMkLst>
            <pc:docMk/>
            <pc:sldMk cId="1957398081" sldId="6148"/>
            <ac:spMk id="8" creationId="{AED22B5B-14A0-0E5B-FE82-3E586BBC230D}"/>
          </ac:spMkLst>
        </pc:spChg>
        <pc:spChg chg="mod">
          <ac:chgData name="松浦英宗" userId="9b03fd3a-662f-49ff-9af1-1b93cf7aab22" providerId="ADAL" clId="{56E9DFAE-DDAD-4FCA-8AED-56B2D15DB479}" dt="2026-02-18T13:44:50.253" v="22650" actId="165"/>
          <ac:spMkLst>
            <pc:docMk/>
            <pc:sldMk cId="1957398081" sldId="6148"/>
            <ac:spMk id="9" creationId="{9D7B01F7-0446-6262-5671-DB5F4BBCCB47}"/>
          </ac:spMkLst>
        </pc:spChg>
        <pc:spChg chg="mod">
          <ac:chgData name="松浦英宗" userId="9b03fd3a-662f-49ff-9af1-1b93cf7aab22" providerId="ADAL" clId="{56E9DFAE-DDAD-4FCA-8AED-56B2D15DB479}" dt="2026-02-18T13:44:57.135" v="22655" actId="403"/>
          <ac:spMkLst>
            <pc:docMk/>
            <pc:sldMk cId="1957398081" sldId="6148"/>
            <ac:spMk id="12" creationId="{6E312C4A-ADC9-7753-9A1B-D56F0754BD87}"/>
          </ac:spMkLst>
        </pc:spChg>
        <pc:spChg chg="mod">
          <ac:chgData name="松浦英宗" userId="9b03fd3a-662f-49ff-9af1-1b93cf7aab22" providerId="ADAL" clId="{56E9DFAE-DDAD-4FCA-8AED-56B2D15DB479}" dt="2026-02-18T13:30:49.127" v="22493" actId="1076"/>
          <ac:spMkLst>
            <pc:docMk/>
            <pc:sldMk cId="1957398081" sldId="6148"/>
            <ac:spMk id="16" creationId="{79326AAE-B443-42E1-D6DE-F3DB988E2769}"/>
          </ac:spMkLst>
        </pc:spChg>
        <pc:spChg chg="mod">
          <ac:chgData name="松浦英宗" userId="9b03fd3a-662f-49ff-9af1-1b93cf7aab22" providerId="ADAL" clId="{56E9DFAE-DDAD-4FCA-8AED-56B2D15DB479}" dt="2026-02-18T13:44:57.135" v="22655" actId="403"/>
          <ac:spMkLst>
            <pc:docMk/>
            <pc:sldMk cId="1957398081" sldId="6148"/>
            <ac:spMk id="20" creationId="{6C406913-5D86-022D-2FEC-BCEED7EC9A6A}"/>
          </ac:spMkLst>
        </pc:spChg>
        <pc:spChg chg="mod">
          <ac:chgData name="松浦英宗" userId="9b03fd3a-662f-49ff-9af1-1b93cf7aab22" providerId="ADAL" clId="{56E9DFAE-DDAD-4FCA-8AED-56B2D15DB479}" dt="2026-02-18T13:44:57.135" v="22655" actId="403"/>
          <ac:spMkLst>
            <pc:docMk/>
            <pc:sldMk cId="1957398081" sldId="6148"/>
            <ac:spMk id="21" creationId="{75836908-1FE9-DEFC-8202-9308BEAD25A0}"/>
          </ac:spMkLst>
        </pc:spChg>
        <pc:spChg chg="mod">
          <ac:chgData name="松浦英宗" userId="9b03fd3a-662f-49ff-9af1-1b93cf7aab22" providerId="ADAL" clId="{56E9DFAE-DDAD-4FCA-8AED-56B2D15DB479}" dt="2026-02-18T13:44:50.253" v="22650" actId="165"/>
          <ac:spMkLst>
            <pc:docMk/>
            <pc:sldMk cId="1957398081" sldId="6148"/>
            <ac:spMk id="23" creationId="{66751373-71CA-EE01-0BAE-EED9CE6B350A}"/>
          </ac:spMkLst>
        </pc:spChg>
        <pc:spChg chg="mod">
          <ac:chgData name="松浦英宗" userId="9b03fd3a-662f-49ff-9af1-1b93cf7aab22" providerId="ADAL" clId="{56E9DFAE-DDAD-4FCA-8AED-56B2D15DB479}" dt="2026-02-18T13:44:57.135" v="22655" actId="403"/>
          <ac:spMkLst>
            <pc:docMk/>
            <pc:sldMk cId="1957398081" sldId="6148"/>
            <ac:spMk id="24" creationId="{A09A21BD-CBF1-7AC8-881D-EB657A6B0EAD}"/>
          </ac:spMkLst>
        </pc:spChg>
        <pc:spChg chg="mod">
          <ac:chgData name="松浦英宗" userId="9b03fd3a-662f-49ff-9af1-1b93cf7aab22" providerId="ADAL" clId="{56E9DFAE-DDAD-4FCA-8AED-56B2D15DB479}" dt="2026-02-18T13:44:50.253" v="22650" actId="165"/>
          <ac:spMkLst>
            <pc:docMk/>
            <pc:sldMk cId="1957398081" sldId="6148"/>
            <ac:spMk id="26" creationId="{5C4F88F6-BE32-E9DE-97E8-6B8B062D9F35}"/>
          </ac:spMkLst>
        </pc:spChg>
        <pc:spChg chg="mod">
          <ac:chgData name="松浦英宗" userId="9b03fd3a-662f-49ff-9af1-1b93cf7aab22" providerId="ADAL" clId="{56E9DFAE-DDAD-4FCA-8AED-56B2D15DB479}" dt="2026-02-18T13:44:57.135" v="22655" actId="403"/>
          <ac:spMkLst>
            <pc:docMk/>
            <pc:sldMk cId="1957398081" sldId="6148"/>
            <ac:spMk id="27" creationId="{C75A7CE2-BC36-96BA-85F3-DF759D80A9ED}"/>
          </ac:spMkLst>
        </pc:spChg>
        <pc:spChg chg="add mod">
          <ac:chgData name="松浦英宗" userId="9b03fd3a-662f-49ff-9af1-1b93cf7aab22" providerId="ADAL" clId="{56E9DFAE-DDAD-4FCA-8AED-56B2D15DB479}" dt="2026-02-18T13:45:12.747" v="22659" actId="14100"/>
          <ac:spMkLst>
            <pc:docMk/>
            <pc:sldMk cId="1957398081" sldId="6148"/>
            <ac:spMk id="36" creationId="{8D0DF039-76C8-7084-939C-5F25645CBD8B}"/>
          </ac:spMkLst>
        </pc:spChg>
        <pc:spChg chg="del mod">
          <ac:chgData name="松浦英宗" userId="9b03fd3a-662f-49ff-9af1-1b93cf7aab22" providerId="ADAL" clId="{56E9DFAE-DDAD-4FCA-8AED-56B2D15DB479}" dt="2026-02-18T13:43:54.555" v="22594" actId="478"/>
          <ac:spMkLst>
            <pc:docMk/>
            <pc:sldMk cId="1957398081" sldId="6148"/>
            <ac:spMk id="41" creationId="{3B0B1C38-5821-95BB-CF68-25F8AB3056F7}"/>
          </ac:spMkLst>
        </pc:spChg>
        <pc:spChg chg="mod">
          <ac:chgData name="松浦英宗" userId="9b03fd3a-662f-49ff-9af1-1b93cf7aab22" providerId="ADAL" clId="{56E9DFAE-DDAD-4FCA-8AED-56B2D15DB479}" dt="2026-02-18T13:44:57.135" v="22655" actId="403"/>
          <ac:spMkLst>
            <pc:docMk/>
            <pc:sldMk cId="1957398081" sldId="6148"/>
            <ac:spMk id="42" creationId="{55F9B92F-C181-A06E-3A51-DF061CA5D6C4}"/>
          </ac:spMkLst>
        </pc:spChg>
        <pc:spChg chg="mod">
          <ac:chgData name="松浦英宗" userId="9b03fd3a-662f-49ff-9af1-1b93cf7aab22" providerId="ADAL" clId="{56E9DFAE-DDAD-4FCA-8AED-56B2D15DB479}" dt="2026-02-18T13:44:57.135" v="22655" actId="403"/>
          <ac:spMkLst>
            <pc:docMk/>
            <pc:sldMk cId="1957398081" sldId="6148"/>
            <ac:spMk id="43" creationId="{11D91B1A-99AC-EC02-E0B3-E771CB70CA41}"/>
          </ac:spMkLst>
        </pc:spChg>
        <pc:spChg chg="del mod">
          <ac:chgData name="松浦英宗" userId="9b03fd3a-662f-49ff-9af1-1b93cf7aab22" providerId="ADAL" clId="{56E9DFAE-DDAD-4FCA-8AED-56B2D15DB479}" dt="2026-02-18T13:43:54.555" v="22594" actId="478"/>
          <ac:spMkLst>
            <pc:docMk/>
            <pc:sldMk cId="1957398081" sldId="6148"/>
            <ac:spMk id="45" creationId="{ECA039CD-C104-D40F-40F2-1A638907A1AC}"/>
          </ac:spMkLst>
        </pc:spChg>
        <pc:spChg chg="del mod">
          <ac:chgData name="松浦英宗" userId="9b03fd3a-662f-49ff-9af1-1b93cf7aab22" providerId="ADAL" clId="{56E9DFAE-DDAD-4FCA-8AED-56B2D15DB479}" dt="2026-02-18T13:43:54.555" v="22594" actId="478"/>
          <ac:spMkLst>
            <pc:docMk/>
            <pc:sldMk cId="1957398081" sldId="6148"/>
            <ac:spMk id="47" creationId="{B1ABF211-780A-65BA-2F29-DFA37D41C994}"/>
          </ac:spMkLst>
        </pc:spChg>
        <pc:spChg chg="mod">
          <ac:chgData name="松浦英宗" userId="9b03fd3a-662f-49ff-9af1-1b93cf7aab22" providerId="ADAL" clId="{56E9DFAE-DDAD-4FCA-8AED-56B2D15DB479}" dt="2026-02-18T13:44:57.135" v="22655" actId="403"/>
          <ac:spMkLst>
            <pc:docMk/>
            <pc:sldMk cId="1957398081" sldId="6148"/>
            <ac:spMk id="48" creationId="{D89EE465-0822-DAE6-9B23-C180E75ACC47}"/>
          </ac:spMkLst>
        </pc:spChg>
        <pc:spChg chg="del mod">
          <ac:chgData name="松浦英宗" userId="9b03fd3a-662f-49ff-9af1-1b93cf7aab22" providerId="ADAL" clId="{56E9DFAE-DDAD-4FCA-8AED-56B2D15DB479}" dt="2026-02-18T13:43:54.555" v="22594" actId="478"/>
          <ac:spMkLst>
            <pc:docMk/>
            <pc:sldMk cId="1957398081" sldId="6148"/>
            <ac:spMk id="51" creationId="{BD8DED72-4A75-2DFA-28C9-971C99CE444C}"/>
          </ac:spMkLst>
        </pc:spChg>
        <pc:spChg chg="del mod">
          <ac:chgData name="松浦英宗" userId="9b03fd3a-662f-49ff-9af1-1b93cf7aab22" providerId="ADAL" clId="{56E9DFAE-DDAD-4FCA-8AED-56B2D15DB479}" dt="2026-02-18T13:43:54.555" v="22594" actId="478"/>
          <ac:spMkLst>
            <pc:docMk/>
            <pc:sldMk cId="1957398081" sldId="6148"/>
            <ac:spMk id="53" creationId="{8C51B8FD-5F5C-1394-1AEC-096FCD0D9BE0}"/>
          </ac:spMkLst>
        </pc:spChg>
        <pc:spChg chg="del mod">
          <ac:chgData name="松浦英宗" userId="9b03fd3a-662f-49ff-9af1-1b93cf7aab22" providerId="ADAL" clId="{56E9DFAE-DDAD-4FCA-8AED-56B2D15DB479}" dt="2026-02-18T13:43:54.555" v="22594" actId="478"/>
          <ac:spMkLst>
            <pc:docMk/>
            <pc:sldMk cId="1957398081" sldId="6148"/>
            <ac:spMk id="57" creationId="{CB8AC429-9344-754C-190D-AFBC9AFCFE79}"/>
          </ac:spMkLst>
        </pc:spChg>
        <pc:spChg chg="del mod">
          <ac:chgData name="松浦英宗" userId="9b03fd3a-662f-49ff-9af1-1b93cf7aab22" providerId="ADAL" clId="{56E9DFAE-DDAD-4FCA-8AED-56B2D15DB479}" dt="2026-02-18T13:43:54.555" v="22594" actId="478"/>
          <ac:spMkLst>
            <pc:docMk/>
            <pc:sldMk cId="1957398081" sldId="6148"/>
            <ac:spMk id="58" creationId="{EADD5307-DBBE-8E0A-06A1-54DFEA5D6D9B}"/>
          </ac:spMkLst>
        </pc:spChg>
        <pc:spChg chg="del mod">
          <ac:chgData name="松浦英宗" userId="9b03fd3a-662f-49ff-9af1-1b93cf7aab22" providerId="ADAL" clId="{56E9DFAE-DDAD-4FCA-8AED-56B2D15DB479}" dt="2026-02-18T13:43:54.555" v="22594" actId="478"/>
          <ac:spMkLst>
            <pc:docMk/>
            <pc:sldMk cId="1957398081" sldId="6148"/>
            <ac:spMk id="59" creationId="{4533801A-B4FB-BD25-48DE-8EB52A8F4C92}"/>
          </ac:spMkLst>
        </pc:spChg>
        <pc:grpChg chg="add mod">
          <ac:chgData name="松浦英宗" userId="9b03fd3a-662f-49ff-9af1-1b93cf7aab22" providerId="ADAL" clId="{56E9DFAE-DDAD-4FCA-8AED-56B2D15DB479}" dt="2026-02-18T13:30:13.448" v="22477" actId="164"/>
          <ac:grpSpMkLst>
            <pc:docMk/>
            <pc:sldMk cId="1957398081" sldId="6148"/>
            <ac:grpSpMk id="5" creationId="{23E01B29-28C9-7222-FA3F-CA9012C8B4A7}"/>
          </ac:grpSpMkLst>
        </pc:grpChg>
        <pc:grpChg chg="mod ord">
          <ac:chgData name="松浦英宗" userId="9b03fd3a-662f-49ff-9af1-1b93cf7aab22" providerId="ADAL" clId="{56E9DFAE-DDAD-4FCA-8AED-56B2D15DB479}" dt="2026-02-18T13:44:58.563" v="22657" actId="14100"/>
          <ac:grpSpMkLst>
            <pc:docMk/>
            <pc:sldMk cId="1957398081" sldId="6148"/>
            <ac:grpSpMk id="6" creationId="{1BFC8392-6ACB-5582-9B65-C231303B032A}"/>
          </ac:grpSpMkLst>
        </pc:grpChg>
        <pc:grpChg chg="mod ord">
          <ac:chgData name="松浦英宗" userId="9b03fd3a-662f-49ff-9af1-1b93cf7aab22" providerId="ADAL" clId="{56E9DFAE-DDAD-4FCA-8AED-56B2D15DB479}" dt="2026-02-18T13:44:58.563" v="22657" actId="14100"/>
          <ac:grpSpMkLst>
            <pc:docMk/>
            <pc:sldMk cId="1957398081" sldId="6148"/>
            <ac:grpSpMk id="7" creationId="{72B7065E-A7FC-0BA8-EDC8-C60A0462E353}"/>
          </ac:grpSpMkLst>
        </pc:grpChg>
        <pc:grpChg chg="add mod">
          <ac:chgData name="松浦英宗" userId="9b03fd3a-662f-49ff-9af1-1b93cf7aab22" providerId="ADAL" clId="{56E9DFAE-DDAD-4FCA-8AED-56B2D15DB479}" dt="2026-02-18T13:30:13.448" v="22477" actId="164"/>
          <ac:grpSpMkLst>
            <pc:docMk/>
            <pc:sldMk cId="1957398081" sldId="6148"/>
            <ac:grpSpMk id="10" creationId="{6FD34E15-DBD4-CFD7-FDBB-009B00F3240A}"/>
          </ac:grpSpMkLst>
        </pc:grpChg>
        <pc:grpChg chg="mod ord">
          <ac:chgData name="松浦英宗" userId="9b03fd3a-662f-49ff-9af1-1b93cf7aab22" providerId="ADAL" clId="{56E9DFAE-DDAD-4FCA-8AED-56B2D15DB479}" dt="2026-02-18T13:44:58.563" v="22657" actId="14100"/>
          <ac:grpSpMkLst>
            <pc:docMk/>
            <pc:sldMk cId="1957398081" sldId="6148"/>
            <ac:grpSpMk id="11" creationId="{30799437-40B3-B67A-C93A-87B315848E27}"/>
          </ac:grpSpMkLst>
        </pc:grpChg>
        <pc:grpChg chg="add mod">
          <ac:chgData name="松浦英宗" userId="9b03fd3a-662f-49ff-9af1-1b93cf7aab22" providerId="ADAL" clId="{56E9DFAE-DDAD-4FCA-8AED-56B2D15DB479}" dt="2026-02-18T13:30:13.448" v="22477" actId="164"/>
          <ac:grpSpMkLst>
            <pc:docMk/>
            <pc:sldMk cId="1957398081" sldId="6148"/>
            <ac:grpSpMk id="14" creationId="{C030603F-8123-7A89-12CF-CDC0C83323C7}"/>
          </ac:grpSpMkLst>
        </pc:grpChg>
        <pc:grpChg chg="mod ord">
          <ac:chgData name="松浦英宗" userId="9b03fd3a-662f-49ff-9af1-1b93cf7aab22" providerId="ADAL" clId="{56E9DFAE-DDAD-4FCA-8AED-56B2D15DB479}" dt="2026-02-18T13:44:58.563" v="22657" actId="14100"/>
          <ac:grpSpMkLst>
            <pc:docMk/>
            <pc:sldMk cId="1957398081" sldId="6148"/>
            <ac:grpSpMk id="17" creationId="{67E56CE0-906C-8C7A-1CDA-2FBAA650F77F}"/>
          </ac:grpSpMkLst>
        </pc:grpChg>
        <pc:grpChg chg="mod ord">
          <ac:chgData name="松浦英宗" userId="9b03fd3a-662f-49ff-9af1-1b93cf7aab22" providerId="ADAL" clId="{56E9DFAE-DDAD-4FCA-8AED-56B2D15DB479}" dt="2026-02-18T13:44:58.563" v="22657" actId="14100"/>
          <ac:grpSpMkLst>
            <pc:docMk/>
            <pc:sldMk cId="1957398081" sldId="6148"/>
            <ac:grpSpMk id="18" creationId="{6EFB6FB5-5776-845E-62F4-7D0250245411}"/>
          </ac:grpSpMkLst>
        </pc:grpChg>
        <pc:grpChg chg="mod ord">
          <ac:chgData name="松浦英宗" userId="9b03fd3a-662f-49ff-9af1-1b93cf7aab22" providerId="ADAL" clId="{56E9DFAE-DDAD-4FCA-8AED-56B2D15DB479}" dt="2026-02-18T13:44:58.563" v="22657" actId="14100"/>
          <ac:grpSpMkLst>
            <pc:docMk/>
            <pc:sldMk cId="1957398081" sldId="6148"/>
            <ac:grpSpMk id="19" creationId="{05A2EE19-85A6-D9C2-B663-97436C994384}"/>
          </ac:grpSpMkLst>
        </pc:grpChg>
        <pc:grpChg chg="add mod">
          <ac:chgData name="松浦英宗" userId="9b03fd3a-662f-49ff-9af1-1b93cf7aab22" providerId="ADAL" clId="{56E9DFAE-DDAD-4FCA-8AED-56B2D15DB479}" dt="2026-02-18T13:30:13.448" v="22477" actId="164"/>
          <ac:grpSpMkLst>
            <pc:docMk/>
            <pc:sldMk cId="1957398081" sldId="6148"/>
            <ac:grpSpMk id="22" creationId="{CB3B2497-DB52-6A99-1238-BADE1D2B6C52}"/>
          </ac:grpSpMkLst>
        </pc:grpChg>
        <pc:grpChg chg="add mod">
          <ac:chgData name="松浦英宗" userId="9b03fd3a-662f-49ff-9af1-1b93cf7aab22" providerId="ADAL" clId="{56E9DFAE-DDAD-4FCA-8AED-56B2D15DB479}" dt="2026-02-18T13:30:13.448" v="22477" actId="164"/>
          <ac:grpSpMkLst>
            <pc:docMk/>
            <pc:sldMk cId="1957398081" sldId="6148"/>
            <ac:grpSpMk id="25" creationId="{26BB7146-1A60-B62D-8AD4-D1A20CCBDA1B}"/>
          </ac:grpSpMkLst>
        </pc:grpChg>
        <pc:grpChg chg="add mod">
          <ac:chgData name="松浦英宗" userId="9b03fd3a-662f-49ff-9af1-1b93cf7aab22" providerId="ADAL" clId="{56E9DFAE-DDAD-4FCA-8AED-56B2D15DB479}" dt="2026-02-18T13:30:13.448" v="22477" actId="164"/>
          <ac:grpSpMkLst>
            <pc:docMk/>
            <pc:sldMk cId="1957398081" sldId="6148"/>
            <ac:grpSpMk id="28" creationId="{163BA29A-26B9-3B35-6152-E9F00E9A0789}"/>
          </ac:grpSpMkLst>
        </pc:grpChg>
        <pc:grpChg chg="add mod">
          <ac:chgData name="松浦英宗" userId="9b03fd3a-662f-49ff-9af1-1b93cf7aab22" providerId="ADAL" clId="{56E9DFAE-DDAD-4FCA-8AED-56B2D15DB479}" dt="2026-02-18T13:30:13.448" v="22477" actId="164"/>
          <ac:grpSpMkLst>
            <pc:docMk/>
            <pc:sldMk cId="1957398081" sldId="6148"/>
            <ac:grpSpMk id="33" creationId="{7B199924-D72D-1A20-3591-474F029AFA7C}"/>
          </ac:grpSpMkLst>
        </pc:grpChg>
        <pc:grpChg chg="add mod">
          <ac:chgData name="松浦英宗" userId="9b03fd3a-662f-49ff-9af1-1b93cf7aab22" providerId="ADAL" clId="{56E9DFAE-DDAD-4FCA-8AED-56B2D15DB479}" dt="2026-02-18T13:30:13.448" v="22477" actId="164"/>
          <ac:grpSpMkLst>
            <pc:docMk/>
            <pc:sldMk cId="1957398081" sldId="6148"/>
            <ac:grpSpMk id="34" creationId="{6418BC0F-C4DC-5EA8-5D81-74D8C17990BD}"/>
          </ac:grpSpMkLst>
        </pc:grpChg>
        <pc:grpChg chg="add mod ord">
          <ac:chgData name="松浦英宗" userId="9b03fd3a-662f-49ff-9af1-1b93cf7aab22" providerId="ADAL" clId="{56E9DFAE-DDAD-4FCA-8AED-56B2D15DB479}" dt="2026-02-18T13:30:45.336" v="22492" actId="14100"/>
          <ac:grpSpMkLst>
            <pc:docMk/>
            <pc:sldMk cId="1957398081" sldId="6148"/>
            <ac:grpSpMk id="35" creationId="{0AC276C7-A34F-88C6-4D6E-384088CBD096}"/>
          </ac:grpSpMkLst>
        </pc:grpChg>
        <pc:grpChg chg="mod ord">
          <ac:chgData name="松浦英宗" userId="9b03fd3a-662f-49ff-9af1-1b93cf7aab22" providerId="ADAL" clId="{56E9DFAE-DDAD-4FCA-8AED-56B2D15DB479}" dt="2026-02-18T13:44:58.563" v="22657" actId="14100"/>
          <ac:grpSpMkLst>
            <pc:docMk/>
            <pc:sldMk cId="1957398081" sldId="6148"/>
            <ac:grpSpMk id="40" creationId="{EB15C9B2-3C0D-285B-0AF7-11266F7AD7A5}"/>
          </ac:grpSpMkLst>
        </pc:grpChg>
        <pc:grpChg chg="mod ord">
          <ac:chgData name="松浦英宗" userId="9b03fd3a-662f-49ff-9af1-1b93cf7aab22" providerId="ADAL" clId="{56E9DFAE-DDAD-4FCA-8AED-56B2D15DB479}" dt="2026-02-18T13:44:58.563" v="22657" actId="14100"/>
          <ac:grpSpMkLst>
            <pc:docMk/>
            <pc:sldMk cId="1957398081" sldId="6148"/>
            <ac:grpSpMk id="46" creationId="{BAD1D80E-F106-4AA1-052A-DE20B627A48B}"/>
          </ac:grpSpMkLst>
        </pc:grpChg>
        <pc:picChg chg="mod">
          <ac:chgData name="松浦英宗" userId="9b03fd3a-662f-49ff-9af1-1b93cf7aab22" providerId="ADAL" clId="{56E9DFAE-DDAD-4FCA-8AED-56B2D15DB479}" dt="2026-02-18T13:31:06.578" v="22494" actId="1366"/>
          <ac:picMkLst>
            <pc:docMk/>
            <pc:sldMk cId="1957398081" sldId="6148"/>
            <ac:picMk id="2" creationId="{13CBE2A6-820D-EDF0-CE1C-4830B446141A}"/>
          </ac:picMkLst>
        </pc:picChg>
        <pc:picChg chg="mod">
          <ac:chgData name="松浦英宗" userId="9b03fd3a-662f-49ff-9af1-1b93cf7aab22" providerId="ADAL" clId="{56E9DFAE-DDAD-4FCA-8AED-56B2D15DB479}" dt="2026-02-18T13:31:06.578" v="22494" actId="1366"/>
          <ac:picMkLst>
            <pc:docMk/>
            <pc:sldMk cId="1957398081" sldId="6148"/>
            <ac:picMk id="15" creationId="{B753335F-9966-E2AE-3D07-7F386396A689}"/>
          </ac:picMkLst>
        </pc:picChg>
        <pc:picChg chg="mod">
          <ac:chgData name="松浦英宗" userId="9b03fd3a-662f-49ff-9af1-1b93cf7aab22" providerId="ADAL" clId="{56E9DFAE-DDAD-4FCA-8AED-56B2D15DB479}" dt="2026-02-18T13:31:06.578" v="22494" actId="1366"/>
          <ac:picMkLst>
            <pc:docMk/>
            <pc:sldMk cId="1957398081" sldId="6148"/>
            <ac:picMk id="29" creationId="{74AB9092-187E-18E8-827D-2D4C5F5D7BAE}"/>
          </ac:picMkLst>
        </pc:picChg>
        <pc:picChg chg="mod">
          <ac:chgData name="松浦英宗" userId="9b03fd3a-662f-49ff-9af1-1b93cf7aab22" providerId="ADAL" clId="{56E9DFAE-DDAD-4FCA-8AED-56B2D15DB479}" dt="2026-02-18T13:31:06.578" v="22494" actId="1366"/>
          <ac:picMkLst>
            <pc:docMk/>
            <pc:sldMk cId="1957398081" sldId="6148"/>
            <ac:picMk id="30" creationId="{EE5E4F38-8A26-0B90-C471-12023840BA86}"/>
          </ac:picMkLst>
        </pc:picChg>
        <pc:picChg chg="mod">
          <ac:chgData name="松浦英宗" userId="9b03fd3a-662f-49ff-9af1-1b93cf7aab22" providerId="ADAL" clId="{56E9DFAE-DDAD-4FCA-8AED-56B2D15DB479}" dt="2026-02-18T13:31:06.578" v="22494" actId="1366"/>
          <ac:picMkLst>
            <pc:docMk/>
            <pc:sldMk cId="1957398081" sldId="6148"/>
            <ac:picMk id="31" creationId="{45403C99-4710-4E29-BF17-EA99587D221A}"/>
          </ac:picMkLst>
        </pc:picChg>
        <pc:picChg chg="mod">
          <ac:chgData name="松浦英宗" userId="9b03fd3a-662f-49ff-9af1-1b93cf7aab22" providerId="ADAL" clId="{56E9DFAE-DDAD-4FCA-8AED-56B2D15DB479}" dt="2026-02-18T13:31:06.578" v="22494" actId="1366"/>
          <ac:picMkLst>
            <pc:docMk/>
            <pc:sldMk cId="1957398081" sldId="6148"/>
            <ac:picMk id="32" creationId="{EB3A88B6-AFA0-63C8-D06C-3E34107F9D77}"/>
          </ac:picMkLst>
        </pc:picChg>
        <pc:picChg chg="mod">
          <ac:chgData name="松浦英宗" userId="9b03fd3a-662f-49ff-9af1-1b93cf7aab22" providerId="ADAL" clId="{56E9DFAE-DDAD-4FCA-8AED-56B2D15DB479}" dt="2026-02-18T13:31:06.578" v="22494" actId="1366"/>
          <ac:picMkLst>
            <pc:docMk/>
            <pc:sldMk cId="1957398081" sldId="6148"/>
            <ac:picMk id="52" creationId="{05384D31-301E-118D-A3C3-26B4138BC176}"/>
          </ac:picMkLst>
        </pc:picChg>
        <pc:picChg chg="mod">
          <ac:chgData name="松浦英宗" userId="9b03fd3a-662f-49ff-9af1-1b93cf7aab22" providerId="ADAL" clId="{56E9DFAE-DDAD-4FCA-8AED-56B2D15DB479}" dt="2026-02-18T13:31:06.578" v="22494" actId="1366"/>
          <ac:picMkLst>
            <pc:docMk/>
            <pc:sldMk cId="1957398081" sldId="6148"/>
            <ac:picMk id="54" creationId="{AAD3EE6D-E2C0-6910-2D9C-C87043A9DDDB}"/>
          </ac:picMkLst>
        </pc:picChg>
      </pc:sldChg>
      <pc:sldChg chg="addSp delSp modSp add del mod">
        <pc:chgData name="松浦英宗" userId="9b03fd3a-662f-49ff-9af1-1b93cf7aab22" providerId="ADAL" clId="{56E9DFAE-DDAD-4FCA-8AED-56B2D15DB479}" dt="2026-02-19T00:12:05.695" v="23772" actId="47"/>
        <pc:sldMkLst>
          <pc:docMk/>
          <pc:sldMk cId="2836774446" sldId="6149"/>
        </pc:sldMkLst>
        <pc:spChg chg="mod topLvl">
          <ac:chgData name="松浦英宗" userId="9b03fd3a-662f-49ff-9af1-1b93cf7aab22" providerId="ADAL" clId="{56E9DFAE-DDAD-4FCA-8AED-56B2D15DB479}" dt="2026-02-18T13:53:35.114" v="22768" actId="164"/>
          <ac:spMkLst>
            <pc:docMk/>
            <pc:sldMk cId="2836774446" sldId="6149"/>
            <ac:spMk id="3" creationId="{14C25E65-BFD1-2D78-1504-97C6906246C3}"/>
          </ac:spMkLst>
        </pc:spChg>
        <pc:spChg chg="mod topLvl">
          <ac:chgData name="松浦英宗" userId="9b03fd3a-662f-49ff-9af1-1b93cf7aab22" providerId="ADAL" clId="{56E9DFAE-DDAD-4FCA-8AED-56B2D15DB479}" dt="2026-02-18T13:53:35.114" v="22768" actId="164"/>
          <ac:spMkLst>
            <pc:docMk/>
            <pc:sldMk cId="2836774446" sldId="6149"/>
            <ac:spMk id="4" creationId="{B0CCA87B-D392-A87E-8B99-F128CE32F84B}"/>
          </ac:spMkLst>
        </pc:spChg>
        <pc:spChg chg="mod topLvl">
          <ac:chgData name="松浦英宗" userId="9b03fd3a-662f-49ff-9af1-1b93cf7aab22" providerId="ADAL" clId="{56E9DFAE-DDAD-4FCA-8AED-56B2D15DB479}" dt="2026-02-18T13:53:42.102" v="22769" actId="14100"/>
          <ac:spMkLst>
            <pc:docMk/>
            <pc:sldMk cId="2836774446" sldId="6149"/>
            <ac:spMk id="5" creationId="{63EE4D2E-BB21-D4B3-1018-7A76BD3EFCF9}"/>
          </ac:spMkLst>
        </pc:spChg>
        <pc:spChg chg="mod topLvl">
          <ac:chgData name="松浦英宗" userId="9b03fd3a-662f-49ff-9af1-1b93cf7aab22" providerId="ADAL" clId="{56E9DFAE-DDAD-4FCA-8AED-56B2D15DB479}" dt="2026-02-18T13:53:35.114" v="22768" actId="164"/>
          <ac:spMkLst>
            <pc:docMk/>
            <pc:sldMk cId="2836774446" sldId="6149"/>
            <ac:spMk id="9" creationId="{850E49D8-4A18-CE43-A78F-5A974CC517E9}"/>
          </ac:spMkLst>
        </pc:spChg>
        <pc:spChg chg="mod topLvl">
          <ac:chgData name="松浦英宗" userId="9b03fd3a-662f-49ff-9af1-1b93cf7aab22" providerId="ADAL" clId="{56E9DFAE-DDAD-4FCA-8AED-56B2D15DB479}" dt="2026-02-18T13:53:42.102" v="22769" actId="14100"/>
          <ac:spMkLst>
            <pc:docMk/>
            <pc:sldMk cId="2836774446" sldId="6149"/>
            <ac:spMk id="10" creationId="{AC449B05-D9B2-E289-FEED-2FDB25E2E9A8}"/>
          </ac:spMkLst>
        </pc:spChg>
        <pc:spChg chg="mod topLvl">
          <ac:chgData name="松浦英宗" userId="9b03fd3a-662f-49ff-9af1-1b93cf7aab22" providerId="ADAL" clId="{56E9DFAE-DDAD-4FCA-8AED-56B2D15DB479}" dt="2026-02-18T13:53:35.114" v="22768" actId="164"/>
          <ac:spMkLst>
            <pc:docMk/>
            <pc:sldMk cId="2836774446" sldId="6149"/>
            <ac:spMk id="12" creationId="{5DB3DE36-9421-168D-D7F5-3E66FE0CF95B}"/>
          </ac:spMkLst>
        </pc:spChg>
        <pc:spChg chg="mod topLvl">
          <ac:chgData name="松浦英宗" userId="9b03fd3a-662f-49ff-9af1-1b93cf7aab22" providerId="ADAL" clId="{56E9DFAE-DDAD-4FCA-8AED-56B2D15DB479}" dt="2026-02-18T13:53:35.114" v="22768" actId="164"/>
          <ac:spMkLst>
            <pc:docMk/>
            <pc:sldMk cId="2836774446" sldId="6149"/>
            <ac:spMk id="13" creationId="{0E3EF070-0597-C152-07F1-F1B4F84A6486}"/>
          </ac:spMkLst>
        </pc:spChg>
        <pc:spChg chg="mod topLvl">
          <ac:chgData name="松浦英宗" userId="9b03fd3a-662f-49ff-9af1-1b93cf7aab22" providerId="ADAL" clId="{56E9DFAE-DDAD-4FCA-8AED-56B2D15DB479}" dt="2026-02-18T13:53:42.102" v="22769" actId="14100"/>
          <ac:spMkLst>
            <pc:docMk/>
            <pc:sldMk cId="2836774446" sldId="6149"/>
            <ac:spMk id="14" creationId="{F5B3CCF6-FB72-FA77-2576-DD53B3C2C1F9}"/>
          </ac:spMkLst>
        </pc:spChg>
        <pc:spChg chg="mod">
          <ac:chgData name="松浦英宗" userId="9b03fd3a-662f-49ff-9af1-1b93cf7aab22" providerId="ADAL" clId="{56E9DFAE-DDAD-4FCA-8AED-56B2D15DB479}" dt="2026-02-18T13:50:46.547" v="22725" actId="207"/>
          <ac:spMkLst>
            <pc:docMk/>
            <pc:sldMk cId="2836774446" sldId="6149"/>
            <ac:spMk id="16" creationId="{AB334630-00FA-064D-11C5-A8E77D3E2EE0}"/>
          </ac:spMkLst>
        </pc:spChg>
        <pc:spChg chg="add mod ord">
          <ac:chgData name="松浦英宗" userId="9b03fd3a-662f-49ff-9af1-1b93cf7aab22" providerId="ADAL" clId="{56E9DFAE-DDAD-4FCA-8AED-56B2D15DB479}" dt="2026-02-18T13:50:41.408" v="22724" actId="167"/>
          <ac:spMkLst>
            <pc:docMk/>
            <pc:sldMk cId="2836774446" sldId="6149"/>
            <ac:spMk id="22" creationId="{EF48E158-B78D-B3D2-7781-0464B95590A3}"/>
          </ac:spMkLst>
        </pc:spChg>
        <pc:spChg chg="mod topLvl">
          <ac:chgData name="松浦英宗" userId="9b03fd3a-662f-49ff-9af1-1b93cf7aab22" providerId="ADAL" clId="{56E9DFAE-DDAD-4FCA-8AED-56B2D15DB479}" dt="2026-02-18T13:53:35.114" v="22768" actId="164"/>
          <ac:spMkLst>
            <pc:docMk/>
            <pc:sldMk cId="2836774446" sldId="6149"/>
            <ac:spMk id="27" creationId="{0475A832-15BD-9244-562A-0B31C15B4014}"/>
          </ac:spMkLst>
        </pc:spChg>
        <pc:spChg chg="mod topLvl">
          <ac:chgData name="松浦英宗" userId="9b03fd3a-662f-49ff-9af1-1b93cf7aab22" providerId="ADAL" clId="{56E9DFAE-DDAD-4FCA-8AED-56B2D15DB479}" dt="2026-02-18T13:53:42.102" v="22769" actId="14100"/>
          <ac:spMkLst>
            <pc:docMk/>
            <pc:sldMk cId="2836774446" sldId="6149"/>
            <ac:spMk id="28" creationId="{89B09F94-A708-1B03-7725-E448524F4F8B}"/>
          </ac:spMkLst>
        </pc:spChg>
        <pc:grpChg chg="add mod">
          <ac:chgData name="松浦英宗" userId="9b03fd3a-662f-49ff-9af1-1b93cf7aab22" providerId="ADAL" clId="{56E9DFAE-DDAD-4FCA-8AED-56B2D15DB479}" dt="2026-02-18T13:53:30.625" v="22767" actId="14100"/>
          <ac:grpSpMkLst>
            <pc:docMk/>
            <pc:sldMk cId="2836774446" sldId="6149"/>
            <ac:grpSpMk id="24" creationId="{7BE3C41C-C766-EEA1-B967-80450DF27CF0}"/>
          </ac:grpSpMkLst>
        </pc:grpChg>
        <pc:grpChg chg="mod">
          <ac:chgData name="松浦英宗" userId="9b03fd3a-662f-49ff-9af1-1b93cf7aab22" providerId="ADAL" clId="{56E9DFAE-DDAD-4FCA-8AED-56B2D15DB479}" dt="2026-02-18T13:53:53.653" v="22772" actId="14100"/>
          <ac:grpSpMkLst>
            <pc:docMk/>
            <pc:sldMk cId="2836774446" sldId="6149"/>
            <ac:grpSpMk id="25" creationId="{4C3A66BA-6170-B82E-63CC-BFB2C13940EC}"/>
          </ac:grpSpMkLst>
        </pc:grpChg>
        <pc:picChg chg="mod">
          <ac:chgData name="松浦英宗" userId="9b03fd3a-662f-49ff-9af1-1b93cf7aab22" providerId="ADAL" clId="{56E9DFAE-DDAD-4FCA-8AED-56B2D15DB479}" dt="2026-02-18T13:52:10.994" v="22759" actId="14100"/>
          <ac:picMkLst>
            <pc:docMk/>
            <pc:sldMk cId="2836774446" sldId="6149"/>
            <ac:picMk id="34" creationId="{AF8B281A-9616-4D00-3D75-AB2E54B6F972}"/>
          </ac:picMkLst>
        </pc:picChg>
        <pc:picChg chg="mod">
          <ac:chgData name="松浦英宗" userId="9b03fd3a-662f-49ff-9af1-1b93cf7aab22" providerId="ADAL" clId="{56E9DFAE-DDAD-4FCA-8AED-56B2D15DB479}" dt="2026-02-18T13:52:10.994" v="22759" actId="14100"/>
          <ac:picMkLst>
            <pc:docMk/>
            <pc:sldMk cId="2836774446" sldId="6149"/>
            <ac:picMk id="35" creationId="{38DD0B7B-6D75-A88C-9A46-1355765BC383}"/>
          </ac:picMkLst>
        </pc:picChg>
        <pc:picChg chg="mod">
          <ac:chgData name="松浦英宗" userId="9b03fd3a-662f-49ff-9af1-1b93cf7aab22" providerId="ADAL" clId="{56E9DFAE-DDAD-4FCA-8AED-56B2D15DB479}" dt="2026-02-18T13:52:10.994" v="22759" actId="14100"/>
          <ac:picMkLst>
            <pc:docMk/>
            <pc:sldMk cId="2836774446" sldId="6149"/>
            <ac:picMk id="36" creationId="{0E09CE53-7D75-6BD8-0855-4DBFB068702E}"/>
          </ac:picMkLst>
        </pc:picChg>
        <pc:picChg chg="mod">
          <ac:chgData name="松浦英宗" userId="9b03fd3a-662f-49ff-9af1-1b93cf7aab22" providerId="ADAL" clId="{56E9DFAE-DDAD-4FCA-8AED-56B2D15DB479}" dt="2026-02-18T13:52:10.994" v="22759" actId="14100"/>
          <ac:picMkLst>
            <pc:docMk/>
            <pc:sldMk cId="2836774446" sldId="6149"/>
            <ac:picMk id="37" creationId="{BB7F07AF-2739-A8A0-2522-E50DEC1FDAFA}"/>
          </ac:picMkLst>
        </pc:picChg>
        <pc:cxnChg chg="add mod">
          <ac:chgData name="松浦英宗" userId="9b03fd3a-662f-49ff-9af1-1b93cf7aab22" providerId="ADAL" clId="{56E9DFAE-DDAD-4FCA-8AED-56B2D15DB479}" dt="2026-02-18T13:53:18.617" v="22766" actId="208"/>
          <ac:cxnSpMkLst>
            <pc:docMk/>
            <pc:sldMk cId="2836774446" sldId="6149"/>
            <ac:cxnSpMk id="15" creationId="{95D4CA05-B85F-5458-C273-85973F385D43}"/>
          </ac:cxnSpMkLst>
        </pc:cxnChg>
        <pc:cxnChg chg="add mod">
          <ac:chgData name="松浦英宗" userId="9b03fd3a-662f-49ff-9af1-1b93cf7aab22" providerId="ADAL" clId="{56E9DFAE-DDAD-4FCA-8AED-56B2D15DB479}" dt="2026-02-18T13:53:18.617" v="22766" actId="208"/>
          <ac:cxnSpMkLst>
            <pc:docMk/>
            <pc:sldMk cId="2836774446" sldId="6149"/>
            <ac:cxnSpMk id="19" creationId="{661D307E-B3E8-DC44-6572-306E524E0439}"/>
          </ac:cxnSpMkLst>
        </pc:cxnChg>
        <pc:cxnChg chg="add mod">
          <ac:chgData name="松浦英宗" userId="9b03fd3a-662f-49ff-9af1-1b93cf7aab22" providerId="ADAL" clId="{56E9DFAE-DDAD-4FCA-8AED-56B2D15DB479}" dt="2026-02-18T13:53:18.617" v="22766" actId="208"/>
          <ac:cxnSpMkLst>
            <pc:docMk/>
            <pc:sldMk cId="2836774446" sldId="6149"/>
            <ac:cxnSpMk id="20" creationId="{9CFF9E93-582F-3C25-38A3-90132C079A41}"/>
          </ac:cxnSpMkLst>
        </pc:cxnChg>
        <pc:cxnChg chg="add mod">
          <ac:chgData name="松浦英宗" userId="9b03fd3a-662f-49ff-9af1-1b93cf7aab22" providerId="ADAL" clId="{56E9DFAE-DDAD-4FCA-8AED-56B2D15DB479}" dt="2026-02-18T13:53:18.617" v="22766" actId="208"/>
          <ac:cxnSpMkLst>
            <pc:docMk/>
            <pc:sldMk cId="2836774446" sldId="6149"/>
            <ac:cxnSpMk id="21" creationId="{893E225B-5A8F-B8DE-97EB-718929488B5F}"/>
          </ac:cxnSpMkLst>
        </pc:cxnChg>
      </pc:sldChg>
      <pc:sldChg chg="modSp add del mod">
        <pc:chgData name="松浦英宗" userId="9b03fd3a-662f-49ff-9af1-1b93cf7aab22" providerId="ADAL" clId="{56E9DFAE-DDAD-4FCA-8AED-56B2D15DB479}" dt="2026-02-19T00:12:05.695" v="23772" actId="47"/>
        <pc:sldMkLst>
          <pc:docMk/>
          <pc:sldMk cId="4287305124" sldId="6150"/>
        </pc:sldMkLst>
        <pc:picChg chg="mod">
          <ac:chgData name="松浦英宗" userId="9b03fd3a-662f-49ff-9af1-1b93cf7aab22" providerId="ADAL" clId="{56E9DFAE-DDAD-4FCA-8AED-56B2D15DB479}" dt="2026-02-18T13:57:50.543" v="22780" actId="1076"/>
          <ac:picMkLst>
            <pc:docMk/>
            <pc:sldMk cId="4287305124" sldId="6150"/>
            <ac:picMk id="6" creationId="{55F6DAB9-157A-C814-6DCD-2243C4391388}"/>
          </ac:picMkLst>
        </pc:picChg>
        <pc:picChg chg="mod">
          <ac:chgData name="松浦英宗" userId="9b03fd3a-662f-49ff-9af1-1b93cf7aab22" providerId="ADAL" clId="{56E9DFAE-DDAD-4FCA-8AED-56B2D15DB479}" dt="2026-02-18T13:57:50.543" v="22780" actId="1076"/>
          <ac:picMkLst>
            <pc:docMk/>
            <pc:sldMk cId="4287305124" sldId="6150"/>
            <ac:picMk id="7" creationId="{1B4E968C-B13C-C3EB-1B93-BCC9163E1075}"/>
          </ac:picMkLst>
        </pc:picChg>
      </pc:sldChg>
      <pc:sldChg chg="addSp delSp modSp add del mod">
        <pc:chgData name="松浦英宗" userId="9b03fd3a-662f-49ff-9af1-1b93cf7aab22" providerId="ADAL" clId="{56E9DFAE-DDAD-4FCA-8AED-56B2D15DB479}" dt="2026-02-19T00:12:05.695" v="23772" actId="47"/>
        <pc:sldMkLst>
          <pc:docMk/>
          <pc:sldMk cId="4000718990" sldId="6151"/>
        </pc:sldMkLst>
        <pc:spChg chg="add del mod">
          <ac:chgData name="松浦英宗" userId="9b03fd3a-662f-49ff-9af1-1b93cf7aab22" providerId="ADAL" clId="{56E9DFAE-DDAD-4FCA-8AED-56B2D15DB479}" dt="2026-02-18T14:01:36.982" v="22834" actId="478"/>
          <ac:spMkLst>
            <pc:docMk/>
            <pc:sldMk cId="4000718990" sldId="6151"/>
            <ac:spMk id="6" creationId="{CF6350CB-8957-9732-8EBF-D6C566F6BEF6}"/>
          </ac:spMkLst>
        </pc:spChg>
        <pc:spChg chg="add del mod">
          <ac:chgData name="松浦英宗" userId="9b03fd3a-662f-49ff-9af1-1b93cf7aab22" providerId="ADAL" clId="{56E9DFAE-DDAD-4FCA-8AED-56B2D15DB479}" dt="2026-02-18T14:01:36.982" v="22834" actId="478"/>
          <ac:spMkLst>
            <pc:docMk/>
            <pc:sldMk cId="4000718990" sldId="6151"/>
            <ac:spMk id="8" creationId="{776E0014-D075-5994-CCF5-6AA8A1AFB148}"/>
          </ac:spMkLst>
        </pc:spChg>
        <pc:spChg chg="mod">
          <ac:chgData name="松浦英宗" userId="9b03fd3a-662f-49ff-9af1-1b93cf7aab22" providerId="ADAL" clId="{56E9DFAE-DDAD-4FCA-8AED-56B2D15DB479}" dt="2026-02-18T14:01:48.895" v="22840" actId="403"/>
          <ac:spMkLst>
            <pc:docMk/>
            <pc:sldMk cId="4000718990" sldId="6151"/>
            <ac:spMk id="10" creationId="{FF237574-23E2-EAAB-045A-A72AB9145E7E}"/>
          </ac:spMkLst>
        </pc:spChg>
        <pc:spChg chg="mod">
          <ac:chgData name="松浦英宗" userId="9b03fd3a-662f-49ff-9af1-1b93cf7aab22" providerId="ADAL" clId="{56E9DFAE-DDAD-4FCA-8AED-56B2D15DB479}" dt="2026-02-18T14:01:48.895" v="22840" actId="403"/>
          <ac:spMkLst>
            <pc:docMk/>
            <pc:sldMk cId="4000718990" sldId="6151"/>
            <ac:spMk id="11" creationId="{BAE8AD64-41A5-A878-EFBC-0F0141887EAC}"/>
          </ac:spMkLst>
        </pc:spChg>
        <pc:grpChg chg="add mod">
          <ac:chgData name="松浦英宗" userId="9b03fd3a-662f-49ff-9af1-1b93cf7aab22" providerId="ADAL" clId="{56E9DFAE-DDAD-4FCA-8AED-56B2D15DB479}" dt="2026-02-18T14:01:59.273" v="22845" actId="1076"/>
          <ac:grpSpMkLst>
            <pc:docMk/>
            <pc:sldMk cId="4000718990" sldId="6151"/>
            <ac:grpSpMk id="9" creationId="{88DF1A04-43EC-13DD-610E-27F08FD40A47}"/>
          </ac:grpSpMkLst>
        </pc:grpChg>
      </pc:sldChg>
      <pc:sldChg chg="addSp delSp modSp add del mod">
        <pc:chgData name="松浦英宗" userId="9b03fd3a-662f-49ff-9af1-1b93cf7aab22" providerId="ADAL" clId="{56E9DFAE-DDAD-4FCA-8AED-56B2D15DB479}" dt="2026-02-19T00:12:05.695" v="23772" actId="47"/>
        <pc:sldMkLst>
          <pc:docMk/>
          <pc:sldMk cId="1644002843" sldId="6152"/>
        </pc:sldMkLst>
        <pc:picChg chg="del mod modCrop">
          <ac:chgData name="松浦英宗" userId="9b03fd3a-662f-49ff-9af1-1b93cf7aab22" providerId="ADAL" clId="{56E9DFAE-DDAD-4FCA-8AED-56B2D15DB479}" dt="2026-02-18T14:07:16.756" v="23158" actId="478"/>
          <ac:picMkLst>
            <pc:docMk/>
            <pc:sldMk cId="1644002843" sldId="6152"/>
            <ac:picMk id="5" creationId="{5FE0A20E-990A-F889-638F-5929F54E9CDD}"/>
          </ac:picMkLst>
        </pc:picChg>
        <pc:picChg chg="add mod">
          <ac:chgData name="松浦英宗" userId="9b03fd3a-662f-49ff-9af1-1b93cf7aab22" providerId="ADAL" clId="{56E9DFAE-DDAD-4FCA-8AED-56B2D15DB479}" dt="2026-02-18T14:07:56.047" v="23189" actId="1076"/>
          <ac:picMkLst>
            <pc:docMk/>
            <pc:sldMk cId="1644002843" sldId="6152"/>
            <ac:picMk id="6" creationId="{FA23E625-7DFC-6C1E-7214-110EC80A23A2}"/>
          </ac:picMkLst>
        </pc:picChg>
      </pc:sldChg>
      <pc:sldChg chg="addSp modSp add del mod">
        <pc:chgData name="松浦英宗" userId="9b03fd3a-662f-49ff-9af1-1b93cf7aab22" providerId="ADAL" clId="{56E9DFAE-DDAD-4FCA-8AED-56B2D15DB479}" dt="2026-02-18T14:05:23.051" v="23152" actId="47"/>
        <pc:sldMkLst>
          <pc:docMk/>
          <pc:sldMk cId="3491496688" sldId="6152"/>
        </pc:sldMkLst>
        <pc:spChg chg="ord">
          <ac:chgData name="松浦英宗" userId="9b03fd3a-662f-49ff-9af1-1b93cf7aab22" providerId="ADAL" clId="{56E9DFAE-DDAD-4FCA-8AED-56B2D15DB479}" dt="2026-02-18T14:03:39.278" v="22923" actId="166"/>
          <ac:spMkLst>
            <pc:docMk/>
            <pc:sldMk cId="3491496688" sldId="6152"/>
            <ac:spMk id="2" creationId="{BD3D88EC-B8B4-874D-1313-3A400C2346AE}"/>
          </ac:spMkLst>
        </pc:spChg>
        <pc:spChg chg="ord">
          <ac:chgData name="松浦英宗" userId="9b03fd3a-662f-49ff-9af1-1b93cf7aab22" providerId="ADAL" clId="{56E9DFAE-DDAD-4FCA-8AED-56B2D15DB479}" dt="2026-02-18T14:03:39.278" v="22923" actId="166"/>
          <ac:spMkLst>
            <pc:docMk/>
            <pc:sldMk cId="3491496688" sldId="6152"/>
            <ac:spMk id="3" creationId="{81082458-9361-55E5-1B8F-E99D4CEFA87E}"/>
          </ac:spMkLst>
        </pc:spChg>
        <pc:spChg chg="ord">
          <ac:chgData name="松浦英宗" userId="9b03fd3a-662f-49ff-9af1-1b93cf7aab22" providerId="ADAL" clId="{56E9DFAE-DDAD-4FCA-8AED-56B2D15DB479}" dt="2026-02-18T14:03:39.278" v="22923" actId="166"/>
          <ac:spMkLst>
            <pc:docMk/>
            <pc:sldMk cId="3491496688" sldId="6152"/>
            <ac:spMk id="4" creationId="{8F09B83D-84BE-A4D5-0308-19A3AC163116}"/>
          </ac:spMkLst>
        </pc:spChg>
        <pc:spChg chg="add mod ord">
          <ac:chgData name="松浦英宗" userId="9b03fd3a-662f-49ff-9af1-1b93cf7aab22" providerId="ADAL" clId="{56E9DFAE-DDAD-4FCA-8AED-56B2D15DB479}" dt="2026-02-18T14:05:17.932" v="23151" actId="1076"/>
          <ac:spMkLst>
            <pc:docMk/>
            <pc:sldMk cId="3491496688" sldId="6152"/>
            <ac:spMk id="6" creationId="{3B4B8646-EE69-5E95-5722-F33F9E756D3F}"/>
          </ac:spMkLst>
        </pc:spChg>
        <pc:picChg chg="mod modCrop">
          <ac:chgData name="松浦英宗" userId="9b03fd3a-662f-49ff-9af1-1b93cf7aab22" providerId="ADAL" clId="{56E9DFAE-DDAD-4FCA-8AED-56B2D15DB479}" dt="2026-02-18T14:05:16.292" v="23150" actId="14100"/>
          <ac:picMkLst>
            <pc:docMk/>
            <pc:sldMk cId="3491496688" sldId="6152"/>
            <ac:picMk id="5" creationId="{903B5297-51AE-2156-417B-18F835645F2B}"/>
          </ac:picMkLst>
        </pc:picChg>
      </pc:sldChg>
      <pc:sldChg chg="addSp delSp modSp add del mod">
        <pc:chgData name="松浦英宗" userId="9b03fd3a-662f-49ff-9af1-1b93cf7aab22" providerId="ADAL" clId="{56E9DFAE-DDAD-4FCA-8AED-56B2D15DB479}" dt="2026-02-19T00:12:05.695" v="23772" actId="47"/>
        <pc:sldMkLst>
          <pc:docMk/>
          <pc:sldMk cId="880075273" sldId="6153"/>
        </pc:sldMkLst>
        <pc:spChg chg="mod topLvl">
          <ac:chgData name="松浦英宗" userId="9b03fd3a-662f-49ff-9af1-1b93cf7aab22" providerId="ADAL" clId="{56E9DFAE-DDAD-4FCA-8AED-56B2D15DB479}" dt="2026-02-18T14:14:06.129" v="23307" actId="164"/>
          <ac:spMkLst>
            <pc:docMk/>
            <pc:sldMk cId="880075273" sldId="6153"/>
            <ac:spMk id="3" creationId="{DF2A02EC-4835-21CE-5A86-41BB26F4BA63}"/>
          </ac:spMkLst>
        </pc:spChg>
        <pc:spChg chg="mod topLvl">
          <ac:chgData name="松浦英宗" userId="9b03fd3a-662f-49ff-9af1-1b93cf7aab22" providerId="ADAL" clId="{56E9DFAE-DDAD-4FCA-8AED-56B2D15DB479}" dt="2026-02-18T14:14:06.129" v="23307" actId="164"/>
          <ac:spMkLst>
            <pc:docMk/>
            <pc:sldMk cId="880075273" sldId="6153"/>
            <ac:spMk id="4" creationId="{AA39E55B-B21E-5FC3-174D-AC2AE4709FC0}"/>
          </ac:spMkLst>
        </pc:spChg>
        <pc:spChg chg="mod topLvl">
          <ac:chgData name="松浦英宗" userId="9b03fd3a-662f-49ff-9af1-1b93cf7aab22" providerId="ADAL" clId="{56E9DFAE-DDAD-4FCA-8AED-56B2D15DB479}" dt="2026-02-18T14:14:06.129" v="23307" actId="164"/>
          <ac:spMkLst>
            <pc:docMk/>
            <pc:sldMk cId="880075273" sldId="6153"/>
            <ac:spMk id="5" creationId="{31E07DF7-C84E-AAD1-1B22-F47182AF89C9}"/>
          </ac:spMkLst>
        </pc:spChg>
        <pc:spChg chg="mod topLvl">
          <ac:chgData name="松浦英宗" userId="9b03fd3a-662f-49ff-9af1-1b93cf7aab22" providerId="ADAL" clId="{56E9DFAE-DDAD-4FCA-8AED-56B2D15DB479}" dt="2026-02-18T14:14:09.151" v="23308" actId="164"/>
          <ac:spMkLst>
            <pc:docMk/>
            <pc:sldMk cId="880075273" sldId="6153"/>
            <ac:spMk id="8" creationId="{68D17E3F-F63B-7DC6-9665-C8CF0437A07A}"/>
          </ac:spMkLst>
        </pc:spChg>
        <pc:spChg chg="mod topLvl">
          <ac:chgData name="松浦英宗" userId="9b03fd3a-662f-49ff-9af1-1b93cf7aab22" providerId="ADAL" clId="{56E9DFAE-DDAD-4FCA-8AED-56B2D15DB479}" dt="2026-02-18T14:14:09.151" v="23308" actId="164"/>
          <ac:spMkLst>
            <pc:docMk/>
            <pc:sldMk cId="880075273" sldId="6153"/>
            <ac:spMk id="9" creationId="{11754F00-354F-5DB2-9C03-6745F01B3102}"/>
          </ac:spMkLst>
        </pc:spChg>
        <pc:spChg chg="mod topLvl">
          <ac:chgData name="松浦英宗" userId="9b03fd3a-662f-49ff-9af1-1b93cf7aab22" providerId="ADAL" clId="{56E9DFAE-DDAD-4FCA-8AED-56B2D15DB479}" dt="2026-02-18T14:14:09.151" v="23308" actId="164"/>
          <ac:spMkLst>
            <pc:docMk/>
            <pc:sldMk cId="880075273" sldId="6153"/>
            <ac:spMk id="10" creationId="{F5D306B0-DBF4-A93F-C445-1E0B19796EC9}"/>
          </ac:spMkLst>
        </pc:spChg>
        <pc:spChg chg="add del mod ord">
          <ac:chgData name="松浦英宗" userId="9b03fd3a-662f-49ff-9af1-1b93cf7aab22" providerId="ADAL" clId="{56E9DFAE-DDAD-4FCA-8AED-56B2D15DB479}" dt="2026-02-18T14:12:32.466" v="23225" actId="478"/>
          <ac:spMkLst>
            <pc:docMk/>
            <pc:sldMk cId="880075273" sldId="6153"/>
            <ac:spMk id="12" creationId="{AE115C62-7ACD-95BB-7370-1B34ECC14CBA}"/>
          </ac:spMkLst>
        </pc:spChg>
        <pc:spChg chg="add mod ord">
          <ac:chgData name="松浦英宗" userId="9b03fd3a-662f-49ff-9af1-1b93cf7aab22" providerId="ADAL" clId="{56E9DFAE-DDAD-4FCA-8AED-56B2D15DB479}" dt="2026-02-18T14:14:34.026" v="23313" actId="207"/>
          <ac:spMkLst>
            <pc:docMk/>
            <pc:sldMk cId="880075273" sldId="6153"/>
            <ac:spMk id="13" creationId="{12057836-F854-990F-4D7F-6ED4637BA2D3}"/>
          </ac:spMkLst>
        </pc:spChg>
        <pc:spChg chg="add mod">
          <ac:chgData name="松浦英宗" userId="9b03fd3a-662f-49ff-9af1-1b93cf7aab22" providerId="ADAL" clId="{56E9DFAE-DDAD-4FCA-8AED-56B2D15DB479}" dt="2026-02-18T14:14:13.282" v="23310" actId="12789"/>
          <ac:spMkLst>
            <pc:docMk/>
            <pc:sldMk cId="880075273" sldId="6153"/>
            <ac:spMk id="14" creationId="{68AF965C-0A29-D7C2-B16B-A558CC36F1D8}"/>
          </ac:spMkLst>
        </pc:spChg>
        <pc:spChg chg="add mod">
          <ac:chgData name="松浦英宗" userId="9b03fd3a-662f-49ff-9af1-1b93cf7aab22" providerId="ADAL" clId="{56E9DFAE-DDAD-4FCA-8AED-56B2D15DB479}" dt="2026-02-18T14:13:28.924" v="23252" actId="1076"/>
          <ac:spMkLst>
            <pc:docMk/>
            <pc:sldMk cId="880075273" sldId="6153"/>
            <ac:spMk id="15" creationId="{241748A6-9177-E56B-4BD8-46B6858637B7}"/>
          </ac:spMkLst>
        </pc:spChg>
        <pc:grpChg chg="add del mod ord">
          <ac:chgData name="松浦英宗" userId="9b03fd3a-662f-49ff-9af1-1b93cf7aab22" providerId="ADAL" clId="{56E9DFAE-DDAD-4FCA-8AED-56B2D15DB479}" dt="2026-02-18T14:13:52.014" v="23274" actId="165"/>
          <ac:grpSpMkLst>
            <pc:docMk/>
            <pc:sldMk cId="880075273" sldId="6153"/>
            <ac:grpSpMk id="7" creationId="{B3CCE76F-E0F0-3B68-CF99-2D17E27F2B20}"/>
          </ac:grpSpMkLst>
        </pc:grpChg>
        <pc:grpChg chg="add del mod ord">
          <ac:chgData name="松浦英宗" userId="9b03fd3a-662f-49ff-9af1-1b93cf7aab22" providerId="ADAL" clId="{56E9DFAE-DDAD-4FCA-8AED-56B2D15DB479}" dt="2026-02-18T14:13:52.014" v="23274" actId="165"/>
          <ac:grpSpMkLst>
            <pc:docMk/>
            <pc:sldMk cId="880075273" sldId="6153"/>
            <ac:grpSpMk id="11" creationId="{6DE0CEE7-F591-FC4E-37CA-6AC5371EB511}"/>
          </ac:grpSpMkLst>
        </pc:grpChg>
        <pc:grpChg chg="add mod">
          <ac:chgData name="松浦英宗" userId="9b03fd3a-662f-49ff-9af1-1b93cf7aab22" providerId="ADAL" clId="{56E9DFAE-DDAD-4FCA-8AED-56B2D15DB479}" dt="2026-02-18T14:14:24.492" v="23311" actId="1076"/>
          <ac:grpSpMkLst>
            <pc:docMk/>
            <pc:sldMk cId="880075273" sldId="6153"/>
            <ac:grpSpMk id="17" creationId="{0EE95FBF-3894-EBEB-9984-47344FD8E493}"/>
          </ac:grpSpMkLst>
        </pc:grpChg>
        <pc:grpChg chg="add mod">
          <ac:chgData name="松浦英宗" userId="9b03fd3a-662f-49ff-9af1-1b93cf7aab22" providerId="ADAL" clId="{56E9DFAE-DDAD-4FCA-8AED-56B2D15DB479}" dt="2026-02-18T14:14:13.282" v="23310" actId="12789"/>
          <ac:grpSpMkLst>
            <pc:docMk/>
            <pc:sldMk cId="880075273" sldId="6153"/>
            <ac:grpSpMk id="18" creationId="{D2FE2CAE-68E9-13C2-9526-232DD10DC56F}"/>
          </ac:grpSpMkLst>
        </pc:grpChg>
        <pc:picChg chg="mod">
          <ac:chgData name="松浦英宗" userId="9b03fd3a-662f-49ff-9af1-1b93cf7aab22" providerId="ADAL" clId="{56E9DFAE-DDAD-4FCA-8AED-56B2D15DB479}" dt="2026-02-18T14:12:10.983" v="23224" actId="1036"/>
          <ac:picMkLst>
            <pc:docMk/>
            <pc:sldMk cId="880075273" sldId="6153"/>
            <ac:picMk id="2" creationId="{B78391CB-81B9-84C1-049B-373A747DA1F6}"/>
          </ac:picMkLst>
        </pc:picChg>
        <pc:picChg chg="mod">
          <ac:chgData name="松浦英宗" userId="9b03fd3a-662f-49ff-9af1-1b93cf7aab22" providerId="ADAL" clId="{56E9DFAE-DDAD-4FCA-8AED-56B2D15DB479}" dt="2026-02-18T14:13:16.762" v="23250" actId="12789"/>
          <ac:picMkLst>
            <pc:docMk/>
            <pc:sldMk cId="880075273" sldId="6153"/>
            <ac:picMk id="6" creationId="{E72AD517-41EC-D0A4-5CDC-17EB597098B5}"/>
          </ac:picMkLst>
        </pc:picChg>
      </pc:sldChg>
      <pc:sldChg chg="modSp add del mod">
        <pc:chgData name="松浦英宗" userId="9b03fd3a-662f-49ff-9af1-1b93cf7aab22" providerId="ADAL" clId="{56E9DFAE-DDAD-4FCA-8AED-56B2D15DB479}" dt="2026-02-18T14:09:24.897" v="23195" actId="47"/>
        <pc:sldMkLst>
          <pc:docMk/>
          <pc:sldMk cId="2321654316" sldId="6153"/>
        </pc:sldMkLst>
        <pc:picChg chg="mod">
          <ac:chgData name="松浦英宗" userId="9b03fd3a-662f-49ff-9af1-1b93cf7aab22" providerId="ADAL" clId="{56E9DFAE-DDAD-4FCA-8AED-56B2D15DB479}" dt="2026-02-18T14:08:55.737" v="23193" actId="14861"/>
          <ac:picMkLst>
            <pc:docMk/>
            <pc:sldMk cId="2321654316" sldId="6153"/>
            <ac:picMk id="6" creationId="{04D508DD-A00C-C1FF-B04E-E1CF4E7288F8}"/>
          </ac:picMkLst>
        </pc:picChg>
        <pc:picChg chg="mod">
          <ac:chgData name="松浦英宗" userId="9b03fd3a-662f-49ff-9af1-1b93cf7aab22" providerId="ADAL" clId="{56E9DFAE-DDAD-4FCA-8AED-56B2D15DB479}" dt="2026-02-18T14:08:55.737" v="23193" actId="14861"/>
          <ac:picMkLst>
            <pc:docMk/>
            <pc:sldMk cId="2321654316" sldId="6153"/>
            <ac:picMk id="7" creationId="{5C7754D3-599F-0755-EEDC-5B350ADDF78E}"/>
          </ac:picMkLst>
        </pc:picChg>
      </pc:sldChg>
      <pc:sldChg chg="modSp add del mod">
        <pc:chgData name="松浦英宗" userId="9b03fd3a-662f-49ff-9af1-1b93cf7aab22" providerId="ADAL" clId="{56E9DFAE-DDAD-4FCA-8AED-56B2D15DB479}" dt="2026-02-19T00:12:05.695" v="23772" actId="47"/>
        <pc:sldMkLst>
          <pc:docMk/>
          <pc:sldMk cId="855905673" sldId="6154"/>
        </pc:sldMkLst>
        <pc:spChg chg="mod">
          <ac:chgData name="松浦英宗" userId="9b03fd3a-662f-49ff-9af1-1b93cf7aab22" providerId="ADAL" clId="{56E9DFAE-DDAD-4FCA-8AED-56B2D15DB479}" dt="2026-02-18T14:15:56.791" v="23351" actId="1036"/>
          <ac:spMkLst>
            <pc:docMk/>
            <pc:sldMk cId="855905673" sldId="6154"/>
            <ac:spMk id="2" creationId="{AF75AFEE-3775-5214-361D-7EE386D80935}"/>
          </ac:spMkLst>
        </pc:spChg>
        <pc:spChg chg="mod">
          <ac:chgData name="松浦英宗" userId="9b03fd3a-662f-49ff-9af1-1b93cf7aab22" providerId="ADAL" clId="{56E9DFAE-DDAD-4FCA-8AED-56B2D15DB479}" dt="2026-02-18T14:15:56.791" v="23351" actId="1036"/>
          <ac:spMkLst>
            <pc:docMk/>
            <pc:sldMk cId="855905673" sldId="6154"/>
            <ac:spMk id="3" creationId="{00AA7E8A-1214-85F9-31AB-4E7A402519CA}"/>
          </ac:spMkLst>
        </pc:spChg>
        <pc:spChg chg="mod">
          <ac:chgData name="松浦英宗" userId="9b03fd3a-662f-49ff-9af1-1b93cf7aab22" providerId="ADAL" clId="{56E9DFAE-DDAD-4FCA-8AED-56B2D15DB479}" dt="2026-02-18T14:15:59.097" v="23352" actId="14100"/>
          <ac:spMkLst>
            <pc:docMk/>
            <pc:sldMk cId="855905673" sldId="6154"/>
            <ac:spMk id="4" creationId="{9430BB64-4703-1C6E-A199-32569FEE5B8B}"/>
          </ac:spMkLst>
        </pc:spChg>
      </pc:sldChg>
      <pc:sldChg chg="addSp delSp modSp add del mod">
        <pc:chgData name="松浦英宗" userId="9b03fd3a-662f-49ff-9af1-1b93cf7aab22" providerId="ADAL" clId="{56E9DFAE-DDAD-4FCA-8AED-56B2D15DB479}" dt="2026-02-19T00:12:05.695" v="23772" actId="47"/>
        <pc:sldMkLst>
          <pc:docMk/>
          <pc:sldMk cId="848876488" sldId="6155"/>
        </pc:sldMkLst>
        <pc:spChg chg="mod">
          <ac:chgData name="松浦英宗" userId="9b03fd3a-662f-49ff-9af1-1b93cf7aab22" providerId="ADAL" clId="{56E9DFAE-DDAD-4FCA-8AED-56B2D15DB479}" dt="2026-02-18T23:45:14.130" v="23614" actId="571"/>
          <ac:spMkLst>
            <pc:docMk/>
            <pc:sldMk cId="848876488" sldId="6155"/>
            <ac:spMk id="4" creationId="{A36F8DE8-1EEF-57DD-626D-57E8B4F68094}"/>
          </ac:spMkLst>
        </pc:spChg>
        <pc:spChg chg="mod">
          <ac:chgData name="松浦英宗" userId="9b03fd3a-662f-49ff-9af1-1b93cf7aab22" providerId="ADAL" clId="{56E9DFAE-DDAD-4FCA-8AED-56B2D15DB479}" dt="2026-02-18T23:45:14.130" v="23614" actId="571"/>
          <ac:spMkLst>
            <pc:docMk/>
            <pc:sldMk cId="848876488" sldId="6155"/>
            <ac:spMk id="5" creationId="{C8A06842-F784-A243-E93B-016B22903F74}"/>
          </ac:spMkLst>
        </pc:spChg>
        <pc:spChg chg="mod">
          <ac:chgData name="松浦英宗" userId="9b03fd3a-662f-49ff-9af1-1b93cf7aab22" providerId="ADAL" clId="{56E9DFAE-DDAD-4FCA-8AED-56B2D15DB479}" dt="2026-02-18T23:45:14.130" v="23614" actId="571"/>
          <ac:spMkLst>
            <pc:docMk/>
            <pc:sldMk cId="848876488" sldId="6155"/>
            <ac:spMk id="6" creationId="{894A77A6-4573-0200-5A64-0172A73484D1}"/>
          </ac:spMkLst>
        </pc:spChg>
        <pc:spChg chg="mod">
          <ac:chgData name="松浦英宗" userId="9b03fd3a-662f-49ff-9af1-1b93cf7aab22" providerId="ADAL" clId="{56E9DFAE-DDAD-4FCA-8AED-56B2D15DB479}" dt="2026-02-18T23:45:14.130" v="23614" actId="571"/>
          <ac:spMkLst>
            <pc:docMk/>
            <pc:sldMk cId="848876488" sldId="6155"/>
            <ac:spMk id="7" creationId="{7BB4D604-8A18-ACDF-95E7-F2D05A5A8508}"/>
          </ac:spMkLst>
        </pc:spChg>
        <pc:spChg chg="mod">
          <ac:chgData name="松浦英宗" userId="9b03fd3a-662f-49ff-9af1-1b93cf7aab22" providerId="ADAL" clId="{56E9DFAE-DDAD-4FCA-8AED-56B2D15DB479}" dt="2026-02-18T23:46:54.394" v="23648" actId="165"/>
          <ac:spMkLst>
            <pc:docMk/>
            <pc:sldMk cId="848876488" sldId="6155"/>
            <ac:spMk id="8" creationId="{5ACD9C1E-D83F-E794-F84E-A2B66AFBE43C}"/>
          </ac:spMkLst>
        </pc:spChg>
        <pc:spChg chg="mod">
          <ac:chgData name="松浦英宗" userId="9b03fd3a-662f-49ff-9af1-1b93cf7aab22" providerId="ADAL" clId="{56E9DFAE-DDAD-4FCA-8AED-56B2D15DB479}" dt="2026-02-18T23:46:54.394" v="23648" actId="165"/>
          <ac:spMkLst>
            <pc:docMk/>
            <pc:sldMk cId="848876488" sldId="6155"/>
            <ac:spMk id="9" creationId="{4C7A9FF2-2A17-7581-BA24-7456D7BC178A}"/>
          </ac:spMkLst>
        </pc:spChg>
        <pc:spChg chg="mod">
          <ac:chgData name="松浦英宗" userId="9b03fd3a-662f-49ff-9af1-1b93cf7aab22" providerId="ADAL" clId="{56E9DFAE-DDAD-4FCA-8AED-56B2D15DB479}" dt="2026-02-18T23:47:27.976" v="23678" actId="1035"/>
          <ac:spMkLst>
            <pc:docMk/>
            <pc:sldMk cId="848876488" sldId="6155"/>
            <ac:spMk id="10" creationId="{4DF243A0-9E48-9757-AC9A-8D90D909B727}"/>
          </ac:spMkLst>
        </pc:spChg>
        <pc:spChg chg="mod topLvl">
          <ac:chgData name="松浦英宗" userId="9b03fd3a-662f-49ff-9af1-1b93cf7aab22" providerId="ADAL" clId="{56E9DFAE-DDAD-4FCA-8AED-56B2D15DB479}" dt="2026-02-18T23:47:27.976" v="23678" actId="1035"/>
          <ac:spMkLst>
            <pc:docMk/>
            <pc:sldMk cId="848876488" sldId="6155"/>
            <ac:spMk id="11" creationId="{115CE8BC-C36F-C065-5C38-2A784BCB7097}"/>
          </ac:spMkLst>
        </pc:spChg>
        <pc:spChg chg="mod topLvl">
          <ac:chgData name="松浦英宗" userId="9b03fd3a-662f-49ff-9af1-1b93cf7aab22" providerId="ADAL" clId="{56E9DFAE-DDAD-4FCA-8AED-56B2D15DB479}" dt="2026-02-18T23:47:27.976" v="23678" actId="1035"/>
          <ac:spMkLst>
            <pc:docMk/>
            <pc:sldMk cId="848876488" sldId="6155"/>
            <ac:spMk id="12" creationId="{7FAE5E6C-D35B-092B-C8B4-D7C7277B6F0F}"/>
          </ac:spMkLst>
        </pc:spChg>
        <pc:spChg chg="mod">
          <ac:chgData name="松浦英宗" userId="9b03fd3a-662f-49ff-9af1-1b93cf7aab22" providerId="ADAL" clId="{56E9DFAE-DDAD-4FCA-8AED-56B2D15DB479}" dt="2026-02-18T23:47:27.976" v="23678" actId="1035"/>
          <ac:spMkLst>
            <pc:docMk/>
            <pc:sldMk cId="848876488" sldId="6155"/>
            <ac:spMk id="13" creationId="{CD95142A-C248-0196-6435-2F7E3C8A4C7B}"/>
          </ac:spMkLst>
        </pc:spChg>
        <pc:spChg chg="mod topLvl">
          <ac:chgData name="松浦英宗" userId="9b03fd3a-662f-49ff-9af1-1b93cf7aab22" providerId="ADAL" clId="{56E9DFAE-DDAD-4FCA-8AED-56B2D15DB479}" dt="2026-02-18T23:47:27.976" v="23678" actId="1035"/>
          <ac:spMkLst>
            <pc:docMk/>
            <pc:sldMk cId="848876488" sldId="6155"/>
            <ac:spMk id="14" creationId="{29D0FA72-5F96-CD85-CA35-1DBEECC78E26}"/>
          </ac:spMkLst>
        </pc:spChg>
        <pc:spChg chg="mod">
          <ac:chgData name="松浦英宗" userId="9b03fd3a-662f-49ff-9af1-1b93cf7aab22" providerId="ADAL" clId="{56E9DFAE-DDAD-4FCA-8AED-56B2D15DB479}" dt="2026-02-18T23:47:27.976" v="23678" actId="1035"/>
          <ac:spMkLst>
            <pc:docMk/>
            <pc:sldMk cId="848876488" sldId="6155"/>
            <ac:spMk id="15" creationId="{A3AB79C2-A73F-9FDB-4C30-35BF1BAFACB4}"/>
          </ac:spMkLst>
        </pc:spChg>
        <pc:spChg chg="mod topLvl">
          <ac:chgData name="松浦英宗" userId="9b03fd3a-662f-49ff-9af1-1b93cf7aab22" providerId="ADAL" clId="{56E9DFAE-DDAD-4FCA-8AED-56B2D15DB479}" dt="2026-02-18T23:47:21.924" v="23670" actId="1035"/>
          <ac:spMkLst>
            <pc:docMk/>
            <pc:sldMk cId="848876488" sldId="6155"/>
            <ac:spMk id="17" creationId="{3531E414-32B9-8F1E-C874-A189ADC5172C}"/>
          </ac:spMkLst>
        </pc:spChg>
        <pc:spChg chg="mod topLvl">
          <ac:chgData name="松浦英宗" userId="9b03fd3a-662f-49ff-9af1-1b93cf7aab22" providerId="ADAL" clId="{56E9DFAE-DDAD-4FCA-8AED-56B2D15DB479}" dt="2026-02-18T23:47:21.924" v="23670" actId="1035"/>
          <ac:spMkLst>
            <pc:docMk/>
            <pc:sldMk cId="848876488" sldId="6155"/>
            <ac:spMk id="18" creationId="{383A49C2-B21F-B7A3-9250-0D1A1478405A}"/>
          </ac:spMkLst>
        </pc:spChg>
        <pc:spChg chg="mod topLvl">
          <ac:chgData name="松浦英宗" userId="9b03fd3a-662f-49ff-9af1-1b93cf7aab22" providerId="ADAL" clId="{56E9DFAE-DDAD-4FCA-8AED-56B2D15DB479}" dt="2026-02-18T23:47:21.924" v="23670" actId="1035"/>
          <ac:spMkLst>
            <pc:docMk/>
            <pc:sldMk cId="848876488" sldId="6155"/>
            <ac:spMk id="19" creationId="{7E458BB6-6EE5-9CA4-83DB-B1A2D1E09D9E}"/>
          </ac:spMkLst>
        </pc:spChg>
        <pc:spChg chg="mod topLvl">
          <ac:chgData name="松浦英宗" userId="9b03fd3a-662f-49ff-9af1-1b93cf7aab22" providerId="ADAL" clId="{56E9DFAE-DDAD-4FCA-8AED-56B2D15DB479}" dt="2026-02-18T23:46:54.394" v="23648" actId="165"/>
          <ac:spMkLst>
            <pc:docMk/>
            <pc:sldMk cId="848876488" sldId="6155"/>
            <ac:spMk id="24" creationId="{04B57CF9-CCA0-8CDD-EBBB-629CB248DDB8}"/>
          </ac:spMkLst>
        </pc:spChg>
        <pc:spChg chg="mod">
          <ac:chgData name="松浦英宗" userId="9b03fd3a-662f-49ff-9af1-1b93cf7aab22" providerId="ADAL" clId="{56E9DFAE-DDAD-4FCA-8AED-56B2D15DB479}" dt="2026-02-18T23:46:54.394" v="23648" actId="165"/>
          <ac:spMkLst>
            <pc:docMk/>
            <pc:sldMk cId="848876488" sldId="6155"/>
            <ac:spMk id="25" creationId="{C317A024-139B-D342-1D0D-880F9599EB98}"/>
          </ac:spMkLst>
        </pc:spChg>
        <pc:spChg chg="mod topLvl">
          <ac:chgData name="松浦英宗" userId="9b03fd3a-662f-49ff-9af1-1b93cf7aab22" providerId="ADAL" clId="{56E9DFAE-DDAD-4FCA-8AED-56B2D15DB479}" dt="2026-02-18T23:44:55.863" v="23604" actId="164"/>
          <ac:spMkLst>
            <pc:docMk/>
            <pc:sldMk cId="848876488" sldId="6155"/>
            <ac:spMk id="26" creationId="{615841D9-196B-EBF3-4268-1751C8AA99E5}"/>
          </ac:spMkLst>
        </pc:spChg>
        <pc:spChg chg="mod topLvl">
          <ac:chgData name="松浦英宗" userId="9b03fd3a-662f-49ff-9af1-1b93cf7aab22" providerId="ADAL" clId="{56E9DFAE-DDAD-4FCA-8AED-56B2D15DB479}" dt="2026-02-18T23:46:54.394" v="23648" actId="165"/>
          <ac:spMkLst>
            <pc:docMk/>
            <pc:sldMk cId="848876488" sldId="6155"/>
            <ac:spMk id="27" creationId="{6F2A96F1-BC97-776C-AED4-3404DF604155}"/>
          </ac:spMkLst>
        </pc:spChg>
        <pc:spChg chg="mod topLvl">
          <ac:chgData name="松浦英宗" userId="9b03fd3a-662f-49ff-9af1-1b93cf7aab22" providerId="ADAL" clId="{56E9DFAE-DDAD-4FCA-8AED-56B2D15DB479}" dt="2026-02-18T23:44:55.863" v="23604" actId="164"/>
          <ac:spMkLst>
            <pc:docMk/>
            <pc:sldMk cId="848876488" sldId="6155"/>
            <ac:spMk id="28" creationId="{6F7B097C-C4B3-49BD-19E6-6E20E90EE50A}"/>
          </ac:spMkLst>
        </pc:spChg>
        <pc:spChg chg="mod">
          <ac:chgData name="松浦英宗" userId="9b03fd3a-662f-49ff-9af1-1b93cf7aab22" providerId="ADAL" clId="{56E9DFAE-DDAD-4FCA-8AED-56B2D15DB479}" dt="2026-02-18T23:46:54.394" v="23648" actId="165"/>
          <ac:spMkLst>
            <pc:docMk/>
            <pc:sldMk cId="848876488" sldId="6155"/>
            <ac:spMk id="29" creationId="{33490D3D-7C1C-958C-4626-C419DFEA6096}"/>
          </ac:spMkLst>
        </pc:spChg>
        <pc:spChg chg="del">
          <ac:chgData name="松浦英宗" userId="9b03fd3a-662f-49ff-9af1-1b93cf7aab22" providerId="ADAL" clId="{56E9DFAE-DDAD-4FCA-8AED-56B2D15DB479}" dt="2026-02-18T23:44:14.123" v="23602" actId="478"/>
          <ac:spMkLst>
            <pc:docMk/>
            <pc:sldMk cId="848876488" sldId="6155"/>
            <ac:spMk id="30" creationId="{02057C90-5A44-5015-8ED3-C74D301375FF}"/>
          </ac:spMkLst>
        </pc:spChg>
        <pc:spChg chg="mod">
          <ac:chgData name="松浦英宗" userId="9b03fd3a-662f-49ff-9af1-1b93cf7aab22" providerId="ADAL" clId="{56E9DFAE-DDAD-4FCA-8AED-56B2D15DB479}" dt="2026-02-18T23:44:02.671" v="23599" actId="404"/>
          <ac:spMkLst>
            <pc:docMk/>
            <pc:sldMk cId="848876488" sldId="6155"/>
            <ac:spMk id="32" creationId="{A47A3EA5-23B8-CC16-2537-636209210F0D}"/>
          </ac:spMkLst>
        </pc:spChg>
        <pc:grpChg chg="add mod">
          <ac:chgData name="松浦英宗" userId="9b03fd3a-662f-49ff-9af1-1b93cf7aab22" providerId="ADAL" clId="{56E9DFAE-DDAD-4FCA-8AED-56B2D15DB479}" dt="2026-02-18T23:47:05.983" v="23653" actId="164"/>
          <ac:grpSpMkLst>
            <pc:docMk/>
            <pc:sldMk cId="848876488" sldId="6155"/>
            <ac:grpSpMk id="2" creationId="{3B991032-3D75-FE5F-3489-23A1E25490DD}"/>
          </ac:grpSpMkLst>
        </pc:grpChg>
        <pc:grpChg chg="add mod">
          <ac:chgData name="松浦英宗" userId="9b03fd3a-662f-49ff-9af1-1b93cf7aab22" providerId="ADAL" clId="{56E9DFAE-DDAD-4FCA-8AED-56B2D15DB479}" dt="2026-02-18T23:47:05.983" v="23653" actId="164"/>
          <ac:grpSpMkLst>
            <pc:docMk/>
            <pc:sldMk cId="848876488" sldId="6155"/>
            <ac:grpSpMk id="3" creationId="{E6C1E96F-9826-77EA-A052-65FCCA09A184}"/>
          </ac:grpSpMkLst>
        </pc:grpChg>
        <pc:grpChg chg="add mod">
          <ac:chgData name="松浦英宗" userId="9b03fd3a-662f-49ff-9af1-1b93cf7aab22" providerId="ADAL" clId="{56E9DFAE-DDAD-4FCA-8AED-56B2D15DB479}" dt="2026-02-18T23:47:05.983" v="23653" actId="164"/>
          <ac:grpSpMkLst>
            <pc:docMk/>
            <pc:sldMk cId="848876488" sldId="6155"/>
            <ac:grpSpMk id="23" creationId="{C40F5AC9-CC89-6164-300B-DA0E8BF7387B}"/>
          </ac:grpSpMkLst>
        </pc:grpChg>
        <pc:grpChg chg="add mod">
          <ac:chgData name="松浦英宗" userId="9b03fd3a-662f-49ff-9af1-1b93cf7aab22" providerId="ADAL" clId="{56E9DFAE-DDAD-4FCA-8AED-56B2D15DB479}" dt="2026-02-18T23:47:05.983" v="23653" actId="164"/>
          <ac:grpSpMkLst>
            <pc:docMk/>
            <pc:sldMk cId="848876488" sldId="6155"/>
            <ac:grpSpMk id="33" creationId="{08EECFC3-C01E-4A89-09A9-F589E36E92A8}"/>
          </ac:grpSpMkLst>
        </pc:grpChg>
        <pc:grpChg chg="add mod">
          <ac:chgData name="松浦英宗" userId="9b03fd3a-662f-49ff-9af1-1b93cf7aab22" providerId="ADAL" clId="{56E9DFAE-DDAD-4FCA-8AED-56B2D15DB479}" dt="2026-02-18T23:47:05.983" v="23653" actId="164"/>
          <ac:grpSpMkLst>
            <pc:docMk/>
            <pc:sldMk cId="848876488" sldId="6155"/>
            <ac:grpSpMk id="34" creationId="{E3DA7565-94C0-83EB-5D25-2BFB8607152A}"/>
          </ac:grpSpMkLst>
        </pc:grpChg>
        <pc:grpChg chg="add mod">
          <ac:chgData name="松浦英宗" userId="9b03fd3a-662f-49ff-9af1-1b93cf7aab22" providerId="ADAL" clId="{56E9DFAE-DDAD-4FCA-8AED-56B2D15DB479}" dt="2026-02-18T23:46:24.328" v="23646" actId="12788"/>
          <ac:grpSpMkLst>
            <pc:docMk/>
            <pc:sldMk cId="848876488" sldId="6155"/>
            <ac:grpSpMk id="35" creationId="{CC1EDCF2-CD61-8A08-51A2-7B77FD349C0E}"/>
          </ac:grpSpMkLst>
        </pc:grpChg>
        <pc:grpChg chg="add mod">
          <ac:chgData name="松浦英宗" userId="9b03fd3a-662f-49ff-9af1-1b93cf7aab22" providerId="ADAL" clId="{56E9DFAE-DDAD-4FCA-8AED-56B2D15DB479}" dt="2026-02-18T23:47:07.064" v="23654" actId="12788"/>
          <ac:grpSpMkLst>
            <pc:docMk/>
            <pc:sldMk cId="848876488" sldId="6155"/>
            <ac:grpSpMk id="36" creationId="{F5A22D32-FB40-6A59-230B-94B736BB6793}"/>
          </ac:grpSpMkLst>
        </pc:grpChg>
        <pc:picChg chg="mod">
          <ac:chgData name="松浦英宗" userId="9b03fd3a-662f-49ff-9af1-1b93cf7aab22" providerId="ADAL" clId="{56E9DFAE-DDAD-4FCA-8AED-56B2D15DB479}" dt="2026-02-18T23:45:28.452" v="23618" actId="164"/>
          <ac:picMkLst>
            <pc:docMk/>
            <pc:sldMk cId="848876488" sldId="6155"/>
            <ac:picMk id="20" creationId="{8660CCEB-CF9C-7D7D-EC3C-0247CC4C280D}"/>
          </ac:picMkLst>
        </pc:picChg>
        <pc:picChg chg="mod">
          <ac:chgData name="松浦英宗" userId="9b03fd3a-662f-49ff-9af1-1b93cf7aab22" providerId="ADAL" clId="{56E9DFAE-DDAD-4FCA-8AED-56B2D15DB479}" dt="2026-02-18T23:46:49.587" v="23647" actId="14100"/>
          <ac:picMkLst>
            <pc:docMk/>
            <pc:sldMk cId="848876488" sldId="6155"/>
            <ac:picMk id="21" creationId="{8B35B55B-AC54-D4DC-ECEE-93DEC0DA9708}"/>
          </ac:picMkLst>
        </pc:picChg>
        <pc:picChg chg="mod">
          <ac:chgData name="松浦英宗" userId="9b03fd3a-662f-49ff-9af1-1b93cf7aab22" providerId="ADAL" clId="{56E9DFAE-DDAD-4FCA-8AED-56B2D15DB479}" dt="2026-02-18T23:46:49.587" v="23647" actId="14100"/>
          <ac:picMkLst>
            <pc:docMk/>
            <pc:sldMk cId="848876488" sldId="6155"/>
            <ac:picMk id="22" creationId="{8B44C874-0E2F-7A81-C998-D3739C37DE7C}"/>
          </ac:picMkLst>
        </pc:picChg>
      </pc:sldChg>
      <pc:sldChg chg="addSp delSp modSp add del mod">
        <pc:chgData name="松浦英宗" userId="9b03fd3a-662f-49ff-9af1-1b93cf7aab22" providerId="ADAL" clId="{56E9DFAE-DDAD-4FCA-8AED-56B2D15DB479}" dt="2026-02-19T00:25:53.766" v="23773"/>
        <pc:sldMkLst>
          <pc:docMk/>
          <pc:sldMk cId="3758769" sldId="6156"/>
        </pc:sldMkLst>
        <pc:spChg chg="mod">
          <ac:chgData name="松浦英宗" userId="9b03fd3a-662f-49ff-9af1-1b93cf7aab22" providerId="ADAL" clId="{56E9DFAE-DDAD-4FCA-8AED-56B2D15DB479}" dt="2026-02-18T23:51:35.095" v="23717" actId="1037"/>
          <ac:spMkLst>
            <pc:docMk/>
            <pc:sldMk cId="3758769" sldId="6156"/>
            <ac:spMk id="3" creationId="{542EBB2B-7B41-214C-A638-D1EC7D5686BD}"/>
          </ac:spMkLst>
        </pc:spChg>
        <pc:spChg chg="mod">
          <ac:chgData name="松浦英宗" userId="9b03fd3a-662f-49ff-9af1-1b93cf7aab22" providerId="ADAL" clId="{56E9DFAE-DDAD-4FCA-8AED-56B2D15DB479}" dt="2026-02-18T23:51:35.095" v="23717" actId="1037"/>
          <ac:spMkLst>
            <pc:docMk/>
            <pc:sldMk cId="3758769" sldId="6156"/>
            <ac:spMk id="4" creationId="{70DA024A-8D43-E9B7-48EE-AD8174C9201B}"/>
          </ac:spMkLst>
        </pc:spChg>
        <pc:spChg chg="del">
          <ac:chgData name="松浦英宗" userId="9b03fd3a-662f-49ff-9af1-1b93cf7aab22" providerId="ADAL" clId="{56E9DFAE-DDAD-4FCA-8AED-56B2D15DB479}" dt="2026-02-18T23:50:27.534" v="23681" actId="478"/>
          <ac:spMkLst>
            <pc:docMk/>
            <pc:sldMk cId="3758769" sldId="6156"/>
            <ac:spMk id="5" creationId="{3A902FBA-9669-D9D2-8897-36121FDDAA2D}"/>
          </ac:spMkLst>
        </pc:spChg>
        <pc:spChg chg="mod">
          <ac:chgData name="松浦英宗" userId="9b03fd3a-662f-49ff-9af1-1b93cf7aab22" providerId="ADAL" clId="{56E9DFAE-DDAD-4FCA-8AED-56B2D15DB479}" dt="2026-02-18T23:51:35.095" v="23717" actId="1037"/>
          <ac:spMkLst>
            <pc:docMk/>
            <pc:sldMk cId="3758769" sldId="6156"/>
            <ac:spMk id="8" creationId="{FD630C7A-13C6-B005-057A-BFE9B01C8980}"/>
          </ac:spMkLst>
        </pc:spChg>
        <pc:spChg chg="mod">
          <ac:chgData name="松浦英宗" userId="9b03fd3a-662f-49ff-9af1-1b93cf7aab22" providerId="ADAL" clId="{56E9DFAE-DDAD-4FCA-8AED-56B2D15DB479}" dt="2026-02-18T23:51:35.095" v="23717" actId="1037"/>
          <ac:spMkLst>
            <pc:docMk/>
            <pc:sldMk cId="3758769" sldId="6156"/>
            <ac:spMk id="9" creationId="{C8F55E92-3FA6-6732-28F0-B326177DF8B5}"/>
          </ac:spMkLst>
        </pc:spChg>
        <pc:spChg chg="del">
          <ac:chgData name="松浦英宗" userId="9b03fd3a-662f-49ff-9af1-1b93cf7aab22" providerId="ADAL" clId="{56E9DFAE-DDAD-4FCA-8AED-56B2D15DB479}" dt="2026-02-18T23:50:27.534" v="23681" actId="478"/>
          <ac:spMkLst>
            <pc:docMk/>
            <pc:sldMk cId="3758769" sldId="6156"/>
            <ac:spMk id="10" creationId="{6CCD039D-0767-C5B4-46BE-4BBF8249049D}"/>
          </ac:spMkLst>
        </pc:spChg>
        <pc:spChg chg="del topLvl">
          <ac:chgData name="松浦英宗" userId="9b03fd3a-662f-49ff-9af1-1b93cf7aab22" providerId="ADAL" clId="{56E9DFAE-DDAD-4FCA-8AED-56B2D15DB479}" dt="2026-02-18T23:50:30.534" v="23682" actId="478"/>
          <ac:spMkLst>
            <pc:docMk/>
            <pc:sldMk cId="3758769" sldId="6156"/>
            <ac:spMk id="11" creationId="{9483929A-96A9-D5C2-A3D0-DBC1F8DF2CEB}"/>
          </ac:spMkLst>
        </pc:spChg>
        <pc:spChg chg="mod topLvl">
          <ac:chgData name="松浦英宗" userId="9b03fd3a-662f-49ff-9af1-1b93cf7aab22" providerId="ADAL" clId="{56E9DFAE-DDAD-4FCA-8AED-56B2D15DB479}" dt="2026-02-18T23:52:19.945" v="23755" actId="1036"/>
          <ac:spMkLst>
            <pc:docMk/>
            <pc:sldMk cId="3758769" sldId="6156"/>
            <ac:spMk id="13" creationId="{5B03E7AD-A9B6-E6DC-92FD-368AB0101FF6}"/>
          </ac:spMkLst>
        </pc:spChg>
        <pc:spChg chg="del topLvl">
          <ac:chgData name="松浦英宗" userId="9b03fd3a-662f-49ff-9af1-1b93cf7aab22" providerId="ADAL" clId="{56E9DFAE-DDAD-4FCA-8AED-56B2D15DB479}" dt="2026-02-18T23:50:32.547" v="23683" actId="478"/>
          <ac:spMkLst>
            <pc:docMk/>
            <pc:sldMk cId="3758769" sldId="6156"/>
            <ac:spMk id="14" creationId="{4BD51E1A-C78F-A83F-609E-787A1A78E6BC}"/>
          </ac:spMkLst>
        </pc:spChg>
        <pc:spChg chg="del mod topLvl">
          <ac:chgData name="松浦英宗" userId="9b03fd3a-662f-49ff-9af1-1b93cf7aab22" providerId="ADAL" clId="{56E9DFAE-DDAD-4FCA-8AED-56B2D15DB479}" dt="2026-02-18T23:52:00.641" v="23731" actId="478"/>
          <ac:spMkLst>
            <pc:docMk/>
            <pc:sldMk cId="3758769" sldId="6156"/>
            <ac:spMk id="15" creationId="{B3E55A77-71EB-5F0B-486B-D482F1725D56}"/>
          </ac:spMkLst>
        </pc:spChg>
        <pc:spChg chg="add mod">
          <ac:chgData name="松浦英宗" userId="9b03fd3a-662f-49ff-9af1-1b93cf7aab22" providerId="ADAL" clId="{56E9DFAE-DDAD-4FCA-8AED-56B2D15DB479}" dt="2026-02-18T23:53:25.582" v="23766" actId="404"/>
          <ac:spMkLst>
            <pc:docMk/>
            <pc:sldMk cId="3758769" sldId="6156"/>
            <ac:spMk id="17" creationId="{5ABD6387-6A8A-2031-30E4-41EB4DA11AF8}"/>
          </ac:spMkLst>
        </pc:spChg>
        <pc:grpChg chg="add mod">
          <ac:chgData name="松浦英宗" userId="9b03fd3a-662f-49ff-9af1-1b93cf7aab22" providerId="ADAL" clId="{56E9DFAE-DDAD-4FCA-8AED-56B2D15DB479}" dt="2026-02-18T23:53:39.682" v="23769" actId="1076"/>
          <ac:grpSpMkLst>
            <pc:docMk/>
            <pc:sldMk cId="3758769" sldId="6156"/>
            <ac:grpSpMk id="2" creationId="{C6971B66-96D9-8E1D-835D-4637187D32AC}"/>
          </ac:grpSpMkLst>
        </pc:grpChg>
        <pc:grpChg chg="add del mod">
          <ac:chgData name="松浦英宗" userId="9b03fd3a-662f-49ff-9af1-1b93cf7aab22" providerId="ADAL" clId="{56E9DFAE-DDAD-4FCA-8AED-56B2D15DB479}" dt="2026-02-18T23:52:00.641" v="23731" actId="478"/>
          <ac:grpSpMkLst>
            <pc:docMk/>
            <pc:sldMk cId="3758769" sldId="6156"/>
            <ac:grpSpMk id="12" creationId="{21187679-FD11-4AEA-E7B6-1D041F5FA96D}"/>
          </ac:grpSpMkLst>
        </pc:grpChg>
        <pc:grpChg chg="del">
          <ac:chgData name="松浦英宗" userId="9b03fd3a-662f-49ff-9af1-1b93cf7aab22" providerId="ADAL" clId="{56E9DFAE-DDAD-4FCA-8AED-56B2D15DB479}" dt="2026-02-18T23:50:30.534" v="23682" actId="478"/>
          <ac:grpSpMkLst>
            <pc:docMk/>
            <pc:sldMk cId="3758769" sldId="6156"/>
            <ac:grpSpMk id="18" creationId="{D06E7088-0242-1100-161B-144981F403F0}"/>
          </ac:grpSpMkLst>
        </pc:grpChg>
        <pc:grpChg chg="mod topLvl">
          <ac:chgData name="松浦英宗" userId="9b03fd3a-662f-49ff-9af1-1b93cf7aab22" providerId="ADAL" clId="{56E9DFAE-DDAD-4FCA-8AED-56B2D15DB479}" dt="2026-02-18T23:50:46.652" v="23689" actId="164"/>
          <ac:grpSpMkLst>
            <pc:docMk/>
            <pc:sldMk cId="3758769" sldId="6156"/>
            <ac:grpSpMk id="19" creationId="{D3D46BBD-35A5-91EE-56E4-6917B09F3CFD}"/>
          </ac:grpSpMkLst>
        </pc:grpChg>
        <pc:grpChg chg="mod topLvl">
          <ac:chgData name="松浦英宗" userId="9b03fd3a-662f-49ff-9af1-1b93cf7aab22" providerId="ADAL" clId="{56E9DFAE-DDAD-4FCA-8AED-56B2D15DB479}" dt="2026-02-18T23:50:46.652" v="23689" actId="164"/>
          <ac:grpSpMkLst>
            <pc:docMk/>
            <pc:sldMk cId="3758769" sldId="6156"/>
            <ac:grpSpMk id="20" creationId="{1E37D961-D591-4986-39AF-DCD19814E803}"/>
          </ac:grpSpMkLst>
        </pc:grpChg>
        <pc:grpChg chg="del">
          <ac:chgData name="松浦英宗" userId="9b03fd3a-662f-49ff-9af1-1b93cf7aab22" providerId="ADAL" clId="{56E9DFAE-DDAD-4FCA-8AED-56B2D15DB479}" dt="2026-02-18T23:50:35.051" v="23684" actId="165"/>
          <ac:grpSpMkLst>
            <pc:docMk/>
            <pc:sldMk cId="3758769" sldId="6156"/>
            <ac:grpSpMk id="21" creationId="{A2550DF3-6F74-3D0B-4386-93BEE3717C79}"/>
          </ac:grpSpMkLst>
        </pc:grpChg>
        <pc:picChg chg="mod">
          <ac:chgData name="松浦英宗" userId="9b03fd3a-662f-49ff-9af1-1b93cf7aab22" providerId="ADAL" clId="{56E9DFAE-DDAD-4FCA-8AED-56B2D15DB479}" dt="2026-02-18T23:50:35.051" v="23684" actId="165"/>
          <ac:picMkLst>
            <pc:docMk/>
            <pc:sldMk cId="3758769" sldId="6156"/>
            <ac:picMk id="6" creationId="{CF9B03DD-3AC0-779D-ABF4-F2D57C7AB06E}"/>
          </ac:picMkLst>
        </pc:picChg>
        <pc:picChg chg="mod">
          <ac:chgData name="松浦英宗" userId="9b03fd3a-662f-49ff-9af1-1b93cf7aab22" providerId="ADAL" clId="{56E9DFAE-DDAD-4FCA-8AED-56B2D15DB479}" dt="2026-02-18T23:50:35.051" v="23684" actId="165"/>
          <ac:picMkLst>
            <pc:docMk/>
            <pc:sldMk cId="3758769" sldId="6156"/>
            <ac:picMk id="7" creationId="{5C6E1DAF-7956-F75A-B7F9-1CD755015B0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1CDACB-0E19-E085-84D2-551AC3323A2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6AC6311-2AD9-71EB-FCC3-F1E64C6B8B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735CFEE-595D-EAF1-0EF4-F60339B45152}"/>
              </a:ext>
            </a:extLst>
          </p:cNvPr>
          <p:cNvSpPr>
            <a:spLocks noGrp="1"/>
          </p:cNvSpPr>
          <p:nvPr>
            <p:ph type="dt" sz="half" idx="10"/>
          </p:nvPr>
        </p:nvSpPr>
        <p:spPr/>
        <p:txBody>
          <a:bodyPr/>
          <a:lstStyle/>
          <a:p>
            <a:fld id="{460DD940-17F3-4077-8D5C-AC70DACB15DC}" type="datetimeFigureOut">
              <a:rPr kumimoji="1" lang="ja-JP" altLang="en-US" smtClean="0"/>
              <a:t>2026/2/19</a:t>
            </a:fld>
            <a:endParaRPr kumimoji="1" lang="ja-JP" altLang="en-US"/>
          </a:p>
        </p:txBody>
      </p:sp>
      <p:sp>
        <p:nvSpPr>
          <p:cNvPr id="5" name="フッター プレースホルダー 4">
            <a:extLst>
              <a:ext uri="{FF2B5EF4-FFF2-40B4-BE49-F238E27FC236}">
                <a16:creationId xmlns:a16="http://schemas.microsoft.com/office/drawing/2014/main" id="{FAF99101-9A33-CBEB-D19A-772A2A135D9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5975934-EFA2-30FF-F98F-C1ED46B93423}"/>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312721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DED932-160C-DBE9-5650-A54C834A17A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927B253-A3FA-3535-6E15-EE41E78B8D3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2CCE3BC-F4F1-57E8-90B7-486227F9EB97}"/>
              </a:ext>
            </a:extLst>
          </p:cNvPr>
          <p:cNvSpPr>
            <a:spLocks noGrp="1"/>
          </p:cNvSpPr>
          <p:nvPr>
            <p:ph type="dt" sz="half" idx="10"/>
          </p:nvPr>
        </p:nvSpPr>
        <p:spPr/>
        <p:txBody>
          <a:bodyPr/>
          <a:lstStyle/>
          <a:p>
            <a:fld id="{460DD940-17F3-4077-8D5C-AC70DACB15DC}" type="datetimeFigureOut">
              <a:rPr kumimoji="1" lang="ja-JP" altLang="en-US" smtClean="0"/>
              <a:t>2026/2/19</a:t>
            </a:fld>
            <a:endParaRPr kumimoji="1" lang="ja-JP" altLang="en-US"/>
          </a:p>
        </p:txBody>
      </p:sp>
      <p:sp>
        <p:nvSpPr>
          <p:cNvPr id="5" name="フッター プレースホルダー 4">
            <a:extLst>
              <a:ext uri="{FF2B5EF4-FFF2-40B4-BE49-F238E27FC236}">
                <a16:creationId xmlns:a16="http://schemas.microsoft.com/office/drawing/2014/main" id="{C22A9BF3-E52C-1E09-C7B3-15EBAAC5FE4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B60E686-E303-2185-AB9B-92CBA47FF4DC}"/>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1075784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F5053BE-CC51-5B3F-3E96-526EDC62D24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AD3F5C2-F3A0-0DBC-0F84-4FB9E39EF99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DF1E5D3-F2E2-DC67-4449-65E7FBFD1B8A}"/>
              </a:ext>
            </a:extLst>
          </p:cNvPr>
          <p:cNvSpPr>
            <a:spLocks noGrp="1"/>
          </p:cNvSpPr>
          <p:nvPr>
            <p:ph type="dt" sz="half" idx="10"/>
          </p:nvPr>
        </p:nvSpPr>
        <p:spPr/>
        <p:txBody>
          <a:bodyPr/>
          <a:lstStyle/>
          <a:p>
            <a:fld id="{460DD940-17F3-4077-8D5C-AC70DACB15DC}" type="datetimeFigureOut">
              <a:rPr kumimoji="1" lang="ja-JP" altLang="en-US" smtClean="0"/>
              <a:t>2026/2/19</a:t>
            </a:fld>
            <a:endParaRPr kumimoji="1" lang="ja-JP" altLang="en-US"/>
          </a:p>
        </p:txBody>
      </p:sp>
      <p:sp>
        <p:nvSpPr>
          <p:cNvPr id="5" name="フッター プレースホルダー 4">
            <a:extLst>
              <a:ext uri="{FF2B5EF4-FFF2-40B4-BE49-F238E27FC236}">
                <a16:creationId xmlns:a16="http://schemas.microsoft.com/office/drawing/2014/main" id="{254A530F-7251-8312-FCB5-5BA51CEFE03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E1340AA-84BD-66E5-C256-9146F88428B2}"/>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569616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89280F-1206-9779-2823-B86B4CEE177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F4ACD43-94C4-E33F-9A3A-6C5FF4C25D3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0A72E75-7CA2-64A3-293C-69AC5D3B6AB2}"/>
              </a:ext>
            </a:extLst>
          </p:cNvPr>
          <p:cNvSpPr>
            <a:spLocks noGrp="1"/>
          </p:cNvSpPr>
          <p:nvPr>
            <p:ph type="dt" sz="half" idx="10"/>
          </p:nvPr>
        </p:nvSpPr>
        <p:spPr/>
        <p:txBody>
          <a:bodyPr/>
          <a:lstStyle/>
          <a:p>
            <a:fld id="{460DD940-17F3-4077-8D5C-AC70DACB15DC}" type="datetimeFigureOut">
              <a:rPr kumimoji="1" lang="ja-JP" altLang="en-US" smtClean="0"/>
              <a:t>2026/2/19</a:t>
            </a:fld>
            <a:endParaRPr kumimoji="1" lang="ja-JP" altLang="en-US"/>
          </a:p>
        </p:txBody>
      </p:sp>
      <p:sp>
        <p:nvSpPr>
          <p:cNvPr id="5" name="フッター プレースホルダー 4">
            <a:extLst>
              <a:ext uri="{FF2B5EF4-FFF2-40B4-BE49-F238E27FC236}">
                <a16:creationId xmlns:a16="http://schemas.microsoft.com/office/drawing/2014/main" id="{43D6A641-B2CC-3958-DBF5-CF02773DF4F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E2B78DA-E9BD-57F8-4891-D8E11720965A}"/>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2435077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167648-02C1-C041-7DCD-017A1F2C385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57B6435-70B3-553C-3610-E776BEFCF9A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3066244-5FD6-DB51-5330-E7917AA962CD}"/>
              </a:ext>
            </a:extLst>
          </p:cNvPr>
          <p:cNvSpPr>
            <a:spLocks noGrp="1"/>
          </p:cNvSpPr>
          <p:nvPr>
            <p:ph type="dt" sz="half" idx="10"/>
          </p:nvPr>
        </p:nvSpPr>
        <p:spPr/>
        <p:txBody>
          <a:bodyPr/>
          <a:lstStyle/>
          <a:p>
            <a:fld id="{460DD940-17F3-4077-8D5C-AC70DACB15DC}" type="datetimeFigureOut">
              <a:rPr kumimoji="1" lang="ja-JP" altLang="en-US" smtClean="0"/>
              <a:t>2026/2/19</a:t>
            </a:fld>
            <a:endParaRPr kumimoji="1" lang="ja-JP" altLang="en-US"/>
          </a:p>
        </p:txBody>
      </p:sp>
      <p:sp>
        <p:nvSpPr>
          <p:cNvPr id="5" name="フッター プレースホルダー 4">
            <a:extLst>
              <a:ext uri="{FF2B5EF4-FFF2-40B4-BE49-F238E27FC236}">
                <a16:creationId xmlns:a16="http://schemas.microsoft.com/office/drawing/2014/main" id="{86296F3C-8A19-27EB-FF25-66F3C1FBECD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E12A261-2B82-C9FA-F00D-96C24536FD2B}"/>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2596889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F55001-5487-099A-5F6C-9E35EF6BCF6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A2BF4FA-678F-D00B-3954-686BD135DB3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9915258-4582-1E05-6040-C8848219340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E9CEB00-AF03-C4DA-2F1C-74C11150A9BB}"/>
              </a:ext>
            </a:extLst>
          </p:cNvPr>
          <p:cNvSpPr>
            <a:spLocks noGrp="1"/>
          </p:cNvSpPr>
          <p:nvPr>
            <p:ph type="dt" sz="half" idx="10"/>
          </p:nvPr>
        </p:nvSpPr>
        <p:spPr/>
        <p:txBody>
          <a:bodyPr/>
          <a:lstStyle/>
          <a:p>
            <a:fld id="{460DD940-17F3-4077-8D5C-AC70DACB15DC}" type="datetimeFigureOut">
              <a:rPr kumimoji="1" lang="ja-JP" altLang="en-US" smtClean="0"/>
              <a:t>2026/2/19</a:t>
            </a:fld>
            <a:endParaRPr kumimoji="1" lang="ja-JP" altLang="en-US"/>
          </a:p>
        </p:txBody>
      </p:sp>
      <p:sp>
        <p:nvSpPr>
          <p:cNvPr id="6" name="フッター プレースホルダー 5">
            <a:extLst>
              <a:ext uri="{FF2B5EF4-FFF2-40B4-BE49-F238E27FC236}">
                <a16:creationId xmlns:a16="http://schemas.microsoft.com/office/drawing/2014/main" id="{B471CADB-CC99-C22B-E57F-E68E573FF34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266BD22-C180-0578-D6B3-1BC874E26BD3}"/>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1506765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0026FF-FDDF-A7E8-029A-596E86BE82E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63FA10A-4943-58D3-C307-6B9FB2B876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92A3D48-DF30-FC79-BBDA-D2D978759533}"/>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CB57807-DB5D-4713-625E-3E1A198233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8FA46BB-9E25-64C6-5D38-58A20B7A2BA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17A621A-A88D-761F-1930-1C9D4CC644B1}"/>
              </a:ext>
            </a:extLst>
          </p:cNvPr>
          <p:cNvSpPr>
            <a:spLocks noGrp="1"/>
          </p:cNvSpPr>
          <p:nvPr>
            <p:ph type="dt" sz="half" idx="10"/>
          </p:nvPr>
        </p:nvSpPr>
        <p:spPr/>
        <p:txBody>
          <a:bodyPr/>
          <a:lstStyle/>
          <a:p>
            <a:fld id="{460DD940-17F3-4077-8D5C-AC70DACB15DC}" type="datetimeFigureOut">
              <a:rPr kumimoji="1" lang="ja-JP" altLang="en-US" smtClean="0"/>
              <a:t>2026/2/19</a:t>
            </a:fld>
            <a:endParaRPr kumimoji="1" lang="ja-JP" altLang="en-US"/>
          </a:p>
        </p:txBody>
      </p:sp>
      <p:sp>
        <p:nvSpPr>
          <p:cNvPr id="8" name="フッター プレースホルダー 7">
            <a:extLst>
              <a:ext uri="{FF2B5EF4-FFF2-40B4-BE49-F238E27FC236}">
                <a16:creationId xmlns:a16="http://schemas.microsoft.com/office/drawing/2014/main" id="{58D89654-62BF-1FA1-6698-50B5AC1B8EF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6F601F4-673C-4DA7-80F1-92B9A6A5BC55}"/>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231865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93E751-E97D-77B0-10A8-422EA12BCF5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3B62CA5-B320-8433-2239-33DFA3BAC470}"/>
              </a:ext>
            </a:extLst>
          </p:cNvPr>
          <p:cNvSpPr>
            <a:spLocks noGrp="1"/>
          </p:cNvSpPr>
          <p:nvPr>
            <p:ph type="dt" sz="half" idx="10"/>
          </p:nvPr>
        </p:nvSpPr>
        <p:spPr/>
        <p:txBody>
          <a:bodyPr/>
          <a:lstStyle/>
          <a:p>
            <a:fld id="{460DD940-17F3-4077-8D5C-AC70DACB15DC}" type="datetimeFigureOut">
              <a:rPr kumimoji="1" lang="ja-JP" altLang="en-US" smtClean="0"/>
              <a:t>2026/2/19</a:t>
            </a:fld>
            <a:endParaRPr kumimoji="1" lang="ja-JP" altLang="en-US"/>
          </a:p>
        </p:txBody>
      </p:sp>
      <p:sp>
        <p:nvSpPr>
          <p:cNvPr id="4" name="フッター プレースホルダー 3">
            <a:extLst>
              <a:ext uri="{FF2B5EF4-FFF2-40B4-BE49-F238E27FC236}">
                <a16:creationId xmlns:a16="http://schemas.microsoft.com/office/drawing/2014/main" id="{003FACAE-40CC-4BC5-8826-3EE54067670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FF7C75B-C95B-A14E-6020-D405EF25485B}"/>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1376876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68C1130-907E-3CB4-6567-2B19B635B589}"/>
              </a:ext>
            </a:extLst>
          </p:cNvPr>
          <p:cNvSpPr>
            <a:spLocks noGrp="1"/>
          </p:cNvSpPr>
          <p:nvPr>
            <p:ph type="dt" sz="half" idx="10"/>
          </p:nvPr>
        </p:nvSpPr>
        <p:spPr/>
        <p:txBody>
          <a:bodyPr/>
          <a:lstStyle/>
          <a:p>
            <a:fld id="{460DD940-17F3-4077-8D5C-AC70DACB15DC}" type="datetimeFigureOut">
              <a:rPr kumimoji="1" lang="ja-JP" altLang="en-US" smtClean="0"/>
              <a:t>2026/2/19</a:t>
            </a:fld>
            <a:endParaRPr kumimoji="1" lang="ja-JP" altLang="en-US"/>
          </a:p>
        </p:txBody>
      </p:sp>
      <p:sp>
        <p:nvSpPr>
          <p:cNvPr id="3" name="フッター プレースホルダー 2">
            <a:extLst>
              <a:ext uri="{FF2B5EF4-FFF2-40B4-BE49-F238E27FC236}">
                <a16:creationId xmlns:a16="http://schemas.microsoft.com/office/drawing/2014/main" id="{90C5C501-DD79-1527-ABB9-D9E2A51581C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857F2B3-3658-E656-2F70-66D28D50D7B8}"/>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3470788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AF44B3-52FC-D611-CA21-2B01CE3464A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954589D-0031-75A0-A015-CA9FC07431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E417D3A-1DB7-8D63-6655-27F45A6E56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955E17F-028B-4446-D592-3B01752AE6BB}"/>
              </a:ext>
            </a:extLst>
          </p:cNvPr>
          <p:cNvSpPr>
            <a:spLocks noGrp="1"/>
          </p:cNvSpPr>
          <p:nvPr>
            <p:ph type="dt" sz="half" idx="10"/>
          </p:nvPr>
        </p:nvSpPr>
        <p:spPr/>
        <p:txBody>
          <a:bodyPr/>
          <a:lstStyle/>
          <a:p>
            <a:fld id="{460DD940-17F3-4077-8D5C-AC70DACB15DC}" type="datetimeFigureOut">
              <a:rPr kumimoji="1" lang="ja-JP" altLang="en-US" smtClean="0"/>
              <a:t>2026/2/19</a:t>
            </a:fld>
            <a:endParaRPr kumimoji="1" lang="ja-JP" altLang="en-US"/>
          </a:p>
        </p:txBody>
      </p:sp>
      <p:sp>
        <p:nvSpPr>
          <p:cNvPr id="6" name="フッター プレースホルダー 5">
            <a:extLst>
              <a:ext uri="{FF2B5EF4-FFF2-40B4-BE49-F238E27FC236}">
                <a16:creationId xmlns:a16="http://schemas.microsoft.com/office/drawing/2014/main" id="{34A205B7-B394-8FB4-19D8-11B080D4EB4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BD4B0E1-F0FE-6F66-497E-FF6DB57C2507}"/>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3581220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71EC23-766D-4D8D-1BB2-45795DA51E9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DFDE0A9-0CF1-57D5-957A-FCAC2AA5A7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3E0EF76-882E-8DBB-75B9-A2699BA8F3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B5A8676-96CD-BA0C-3AAE-D781A9B1BD3B}"/>
              </a:ext>
            </a:extLst>
          </p:cNvPr>
          <p:cNvSpPr>
            <a:spLocks noGrp="1"/>
          </p:cNvSpPr>
          <p:nvPr>
            <p:ph type="dt" sz="half" idx="10"/>
          </p:nvPr>
        </p:nvSpPr>
        <p:spPr/>
        <p:txBody>
          <a:bodyPr/>
          <a:lstStyle/>
          <a:p>
            <a:fld id="{460DD940-17F3-4077-8D5C-AC70DACB15DC}" type="datetimeFigureOut">
              <a:rPr kumimoji="1" lang="ja-JP" altLang="en-US" smtClean="0"/>
              <a:t>2026/2/19</a:t>
            </a:fld>
            <a:endParaRPr kumimoji="1" lang="ja-JP" altLang="en-US"/>
          </a:p>
        </p:txBody>
      </p:sp>
      <p:sp>
        <p:nvSpPr>
          <p:cNvPr id="6" name="フッター プレースホルダー 5">
            <a:extLst>
              <a:ext uri="{FF2B5EF4-FFF2-40B4-BE49-F238E27FC236}">
                <a16:creationId xmlns:a16="http://schemas.microsoft.com/office/drawing/2014/main" id="{98E501F5-A800-7544-5712-1CFEEF4E769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3FA97C1-56C6-081F-9873-1D8D051F89F8}"/>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1657205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85185A1-FF76-3A04-62C6-11CCCFB5F4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27796B0-FACD-FE71-EB7B-A91FA6C2EA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42A0635-39BC-BA95-A8EA-460446F42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60DD940-17F3-4077-8D5C-AC70DACB15DC}" type="datetimeFigureOut">
              <a:rPr kumimoji="1" lang="ja-JP" altLang="en-US" smtClean="0"/>
              <a:t>2026/2/19</a:t>
            </a:fld>
            <a:endParaRPr kumimoji="1" lang="ja-JP" altLang="en-US"/>
          </a:p>
        </p:txBody>
      </p:sp>
      <p:sp>
        <p:nvSpPr>
          <p:cNvPr id="5" name="フッター プレースホルダー 4">
            <a:extLst>
              <a:ext uri="{FF2B5EF4-FFF2-40B4-BE49-F238E27FC236}">
                <a16:creationId xmlns:a16="http://schemas.microsoft.com/office/drawing/2014/main" id="{1A201CFE-F6C7-70D1-2FFE-A99ED9E8AB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5B9E108-FE19-A6C3-2CE8-9E1AF56945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1975614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hyperlink" Target="https://business-jungle.com/material/sample-material/" TargetMode="Externa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8.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hyperlink" Target="https://business-jungle.com/material/download-material/" TargetMode="External"/><Relationship Id="rId30"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5E050-C438-FCE9-A4C1-0D166E47EA9E}"/>
            </a:ext>
          </a:extLst>
        </p:cNvPr>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288DB26C-FD62-2F79-706A-48A99137DA22}"/>
              </a:ext>
            </a:extLst>
          </p:cNvPr>
          <p:cNvSpPr/>
          <p:nvPr/>
        </p:nvSpPr>
        <p:spPr>
          <a:xfrm>
            <a:off x="786301" y="324430"/>
            <a:ext cx="10619397" cy="3877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rPr>
              <a:t>メンバー紹介</a:t>
            </a:r>
          </a:p>
        </p:txBody>
      </p:sp>
      <p:grpSp>
        <p:nvGrpSpPr>
          <p:cNvPr id="2" name="グループ化 1">
            <a:extLst>
              <a:ext uri="{FF2B5EF4-FFF2-40B4-BE49-F238E27FC236}">
                <a16:creationId xmlns:a16="http://schemas.microsoft.com/office/drawing/2014/main" id="{C6971B66-96D9-8E1D-835D-4637187D32AC}"/>
              </a:ext>
            </a:extLst>
          </p:cNvPr>
          <p:cNvGrpSpPr/>
          <p:nvPr/>
        </p:nvGrpSpPr>
        <p:grpSpPr>
          <a:xfrm>
            <a:off x="7733048" y="1303761"/>
            <a:ext cx="3988985" cy="5025301"/>
            <a:chOff x="6475366" y="1638062"/>
            <a:chExt cx="3626350" cy="4568455"/>
          </a:xfrm>
        </p:grpSpPr>
        <p:grpSp>
          <p:nvGrpSpPr>
            <p:cNvPr id="20" name="グループ化 19">
              <a:extLst>
                <a:ext uri="{FF2B5EF4-FFF2-40B4-BE49-F238E27FC236}">
                  <a16:creationId xmlns:a16="http://schemas.microsoft.com/office/drawing/2014/main" id="{1E37D961-D591-4986-39AF-DCD19814E803}"/>
                </a:ext>
              </a:extLst>
            </p:cNvPr>
            <p:cNvGrpSpPr/>
            <p:nvPr/>
          </p:nvGrpSpPr>
          <p:grpSpPr>
            <a:xfrm>
              <a:off x="6475366" y="1638062"/>
              <a:ext cx="3591086" cy="1991154"/>
              <a:chOff x="2547399" y="1462540"/>
              <a:chExt cx="3591086" cy="1991154"/>
            </a:xfrm>
          </p:grpSpPr>
          <p:sp>
            <p:nvSpPr>
              <p:cNvPr id="3" name="正方形/長方形 2">
                <a:extLst>
                  <a:ext uri="{FF2B5EF4-FFF2-40B4-BE49-F238E27FC236}">
                    <a16:creationId xmlns:a16="http://schemas.microsoft.com/office/drawing/2014/main" id="{542EBB2B-7B41-214C-A638-D1EC7D5686BD}"/>
                  </a:ext>
                </a:extLst>
              </p:cNvPr>
              <p:cNvSpPr/>
              <p:nvPr/>
            </p:nvSpPr>
            <p:spPr>
              <a:xfrm>
                <a:off x="4802436" y="2984462"/>
                <a:ext cx="1336049" cy="4692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rPr>
                  <a:t>黒川 恒一</a:t>
                </a:r>
              </a:p>
            </p:txBody>
          </p:sp>
          <p:sp>
            <p:nvSpPr>
              <p:cNvPr id="4" name="正方形/長方形 3">
                <a:extLst>
                  <a:ext uri="{FF2B5EF4-FFF2-40B4-BE49-F238E27FC236}">
                    <a16:creationId xmlns:a16="http://schemas.microsoft.com/office/drawing/2014/main" id="{70DA024A-8D43-E9B7-48EE-AD8174C9201B}"/>
                  </a:ext>
                </a:extLst>
              </p:cNvPr>
              <p:cNvSpPr/>
              <p:nvPr/>
            </p:nvSpPr>
            <p:spPr>
              <a:xfrm>
                <a:off x="4802436" y="2608636"/>
                <a:ext cx="1336049" cy="3204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rPr>
                  <a:t>代表取締役</a:t>
                </a:r>
                <a:r>
                  <a:rPr kumimoji="1" lang="en-US" altLang="ja-JP" sz="1100" dirty="0">
                    <a:solidFill>
                      <a:schemeClr val="tx1"/>
                    </a:solidFill>
                  </a:rPr>
                  <a:t>CEO</a:t>
                </a:r>
                <a:endParaRPr kumimoji="1" lang="ja-JP" altLang="en-US" sz="1100" dirty="0">
                  <a:solidFill>
                    <a:schemeClr val="tx1"/>
                  </a:solidFill>
                </a:endParaRPr>
              </a:p>
            </p:txBody>
          </p:sp>
          <p:pic>
            <p:nvPicPr>
              <p:cNvPr id="6" name="図 5" descr="スーツを着て立っている男性&#10;&#10;AI 生成コンテンツは誤りを含む可能性があります。">
                <a:extLst>
                  <a:ext uri="{FF2B5EF4-FFF2-40B4-BE49-F238E27FC236}">
                    <a16:creationId xmlns:a16="http://schemas.microsoft.com/office/drawing/2014/main" id="{CF9B03DD-3AC0-779D-ABF4-F2D57C7AB0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7399" y="1462540"/>
                <a:ext cx="1991153" cy="1991153"/>
              </a:xfrm>
              <a:prstGeom prst="rect">
                <a:avLst/>
              </a:prstGeom>
            </p:spPr>
          </p:pic>
        </p:grpSp>
        <p:grpSp>
          <p:nvGrpSpPr>
            <p:cNvPr id="19" name="グループ化 18">
              <a:extLst>
                <a:ext uri="{FF2B5EF4-FFF2-40B4-BE49-F238E27FC236}">
                  <a16:creationId xmlns:a16="http://schemas.microsoft.com/office/drawing/2014/main" id="{D3D46BBD-35A5-91EE-56E4-6917B09F3CFD}"/>
                </a:ext>
              </a:extLst>
            </p:cNvPr>
            <p:cNvGrpSpPr/>
            <p:nvPr/>
          </p:nvGrpSpPr>
          <p:grpSpPr>
            <a:xfrm>
              <a:off x="6510630" y="4215363"/>
              <a:ext cx="3591086" cy="1991154"/>
              <a:chOff x="7150666" y="1462540"/>
              <a:chExt cx="3591086" cy="1991154"/>
            </a:xfrm>
          </p:grpSpPr>
          <p:sp>
            <p:nvSpPr>
              <p:cNvPr id="8" name="正方形/長方形 7">
                <a:extLst>
                  <a:ext uri="{FF2B5EF4-FFF2-40B4-BE49-F238E27FC236}">
                    <a16:creationId xmlns:a16="http://schemas.microsoft.com/office/drawing/2014/main" id="{FD630C7A-13C6-B005-057A-BFE9B01C8980}"/>
                  </a:ext>
                </a:extLst>
              </p:cNvPr>
              <p:cNvSpPr/>
              <p:nvPr/>
            </p:nvSpPr>
            <p:spPr>
              <a:xfrm>
                <a:off x="9405703" y="2984462"/>
                <a:ext cx="1336049" cy="4692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rPr>
                  <a:t>村瀬 祐樹</a:t>
                </a:r>
              </a:p>
            </p:txBody>
          </p:sp>
          <p:sp>
            <p:nvSpPr>
              <p:cNvPr id="9" name="正方形/長方形 8">
                <a:extLst>
                  <a:ext uri="{FF2B5EF4-FFF2-40B4-BE49-F238E27FC236}">
                    <a16:creationId xmlns:a16="http://schemas.microsoft.com/office/drawing/2014/main" id="{C8F55E92-3FA6-6732-28F0-B326177DF8B5}"/>
                  </a:ext>
                </a:extLst>
              </p:cNvPr>
              <p:cNvSpPr/>
              <p:nvPr/>
            </p:nvSpPr>
            <p:spPr>
              <a:xfrm>
                <a:off x="9405703" y="2608636"/>
                <a:ext cx="1336049" cy="3204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rPr>
                  <a:t>取締役</a:t>
                </a:r>
                <a:r>
                  <a:rPr kumimoji="1" lang="en-US" altLang="ja-JP" sz="1100" dirty="0">
                    <a:solidFill>
                      <a:schemeClr val="tx1"/>
                    </a:solidFill>
                  </a:rPr>
                  <a:t>COO</a:t>
                </a:r>
                <a:endParaRPr kumimoji="1" lang="ja-JP" altLang="en-US" sz="1100" dirty="0">
                  <a:solidFill>
                    <a:schemeClr val="tx1"/>
                  </a:solidFill>
                </a:endParaRPr>
              </a:p>
            </p:txBody>
          </p:sp>
          <p:pic>
            <p:nvPicPr>
              <p:cNvPr id="7" name="図 6" descr="スーツを着た男性&#10;&#10;AI 生成コンテンツは誤りを含む可能性があります。">
                <a:extLst>
                  <a:ext uri="{FF2B5EF4-FFF2-40B4-BE49-F238E27FC236}">
                    <a16:creationId xmlns:a16="http://schemas.microsoft.com/office/drawing/2014/main" id="{5C6E1DAF-7956-F75A-B7F9-1CD755015B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0666" y="1462540"/>
                <a:ext cx="1991153" cy="1991153"/>
              </a:xfrm>
              <a:prstGeom prst="rect">
                <a:avLst/>
              </a:prstGeom>
            </p:spPr>
          </p:pic>
        </p:grpSp>
      </p:grpSp>
      <p:sp>
        <p:nvSpPr>
          <p:cNvPr id="13" name="正方形/長方形 12">
            <a:extLst>
              <a:ext uri="{FF2B5EF4-FFF2-40B4-BE49-F238E27FC236}">
                <a16:creationId xmlns:a16="http://schemas.microsoft.com/office/drawing/2014/main" id="{5B03E7AD-A9B6-E6DC-92FD-368AB0101FF6}"/>
              </a:ext>
            </a:extLst>
          </p:cNvPr>
          <p:cNvSpPr/>
          <p:nvPr/>
        </p:nvSpPr>
        <p:spPr>
          <a:xfrm>
            <a:off x="786302" y="1441735"/>
            <a:ext cx="6172764" cy="8105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t"/>
          <a:lstStyle/>
          <a:p>
            <a:pPr>
              <a:spcBef>
                <a:spcPts val="600"/>
              </a:spcBef>
            </a:pPr>
            <a:r>
              <a:rPr kumimoji="1" lang="ja-JP" altLang="en-US" b="1" dirty="0">
                <a:solidFill>
                  <a:schemeClr val="tx1"/>
                </a:solidFill>
              </a:rPr>
              <a:t>これまで数多くのクライアントを支援してきた私たちが</a:t>
            </a:r>
            <a:endParaRPr kumimoji="1" lang="en-US" altLang="ja-JP" b="1" dirty="0">
              <a:solidFill>
                <a:schemeClr val="tx1"/>
              </a:solidFill>
            </a:endParaRPr>
          </a:p>
          <a:p>
            <a:pPr>
              <a:spcBef>
                <a:spcPts val="600"/>
              </a:spcBef>
            </a:pPr>
            <a:r>
              <a:rPr kumimoji="1" lang="ja-JP" altLang="en-US" b="1" dirty="0">
                <a:solidFill>
                  <a:schemeClr val="tx1"/>
                </a:solidFill>
              </a:rPr>
              <a:t>本プロジェクトの成功と成果創出をお約束します。</a:t>
            </a:r>
          </a:p>
        </p:txBody>
      </p:sp>
      <p:sp>
        <p:nvSpPr>
          <p:cNvPr id="17" name="正方形/長方形 16">
            <a:extLst>
              <a:ext uri="{FF2B5EF4-FFF2-40B4-BE49-F238E27FC236}">
                <a16:creationId xmlns:a16="http://schemas.microsoft.com/office/drawing/2014/main" id="{5ABD6387-6A8A-2031-30E4-41EB4DA11AF8}"/>
              </a:ext>
            </a:extLst>
          </p:cNvPr>
          <p:cNvSpPr/>
          <p:nvPr/>
        </p:nvSpPr>
        <p:spPr>
          <a:xfrm>
            <a:off x="786300" y="2571414"/>
            <a:ext cx="6172763" cy="38775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t"/>
          <a:lstStyle/>
          <a:p>
            <a:pPr>
              <a:lnSpc>
                <a:spcPct val="150000"/>
              </a:lnSpc>
              <a:spcBef>
                <a:spcPts val="600"/>
              </a:spcBef>
            </a:pPr>
            <a:r>
              <a:rPr kumimoji="1" lang="ja-JP" altLang="en-US" sz="1600" dirty="0">
                <a:solidFill>
                  <a:schemeClr val="tx1"/>
                </a:solidFill>
              </a:rPr>
              <a:t>私たちは、変化の激しい時代においても揺るがない軸を持つことが重要だと考えています。</a:t>
            </a:r>
            <a:endParaRPr kumimoji="1" lang="en-US" altLang="ja-JP" sz="1600" dirty="0">
              <a:solidFill>
                <a:schemeClr val="tx1"/>
              </a:solidFill>
            </a:endParaRPr>
          </a:p>
          <a:p>
            <a:pPr>
              <a:lnSpc>
                <a:spcPct val="150000"/>
              </a:lnSpc>
              <a:spcBef>
                <a:spcPts val="600"/>
              </a:spcBef>
            </a:pPr>
            <a:r>
              <a:rPr kumimoji="1" lang="ja-JP" altLang="en-US" sz="1600" dirty="0">
                <a:solidFill>
                  <a:schemeClr val="tx1"/>
                </a:solidFill>
              </a:rPr>
              <a:t>目先の成果だけを追うのではなく、社会や顧客にどのような価値を提供し続けられるかを問い続けること。</a:t>
            </a:r>
            <a:endParaRPr kumimoji="1" lang="en-US" altLang="ja-JP" sz="1600" dirty="0">
              <a:solidFill>
                <a:schemeClr val="tx1"/>
              </a:solidFill>
            </a:endParaRPr>
          </a:p>
          <a:p>
            <a:pPr>
              <a:lnSpc>
                <a:spcPct val="150000"/>
              </a:lnSpc>
              <a:spcBef>
                <a:spcPts val="600"/>
              </a:spcBef>
            </a:pPr>
            <a:r>
              <a:rPr kumimoji="1" lang="ja-JP" altLang="en-US" sz="1600" dirty="0">
                <a:solidFill>
                  <a:schemeClr val="tx1"/>
                </a:solidFill>
              </a:rPr>
              <a:t>それが企業としての責任であり、存在意義でもあります。</a:t>
            </a:r>
            <a:endParaRPr kumimoji="1" lang="en-US" altLang="ja-JP" sz="1600" dirty="0">
              <a:solidFill>
                <a:schemeClr val="tx1"/>
              </a:solidFill>
            </a:endParaRPr>
          </a:p>
          <a:p>
            <a:pPr>
              <a:lnSpc>
                <a:spcPct val="150000"/>
              </a:lnSpc>
              <a:spcBef>
                <a:spcPts val="600"/>
              </a:spcBef>
            </a:pPr>
            <a:r>
              <a:rPr kumimoji="1" lang="ja-JP" altLang="en-US" sz="1600" dirty="0">
                <a:solidFill>
                  <a:schemeClr val="tx1"/>
                </a:solidFill>
              </a:rPr>
              <a:t>一人ひとりの挑戦が組織の成長につながり、その積み重ねが未来を形づくる。</a:t>
            </a:r>
            <a:endParaRPr kumimoji="1" lang="en-US" altLang="ja-JP" sz="1600" dirty="0">
              <a:solidFill>
                <a:schemeClr val="tx1"/>
              </a:solidFill>
            </a:endParaRPr>
          </a:p>
          <a:p>
            <a:pPr>
              <a:lnSpc>
                <a:spcPct val="150000"/>
              </a:lnSpc>
              <a:spcBef>
                <a:spcPts val="600"/>
              </a:spcBef>
            </a:pPr>
            <a:r>
              <a:rPr kumimoji="1" lang="ja-JP" altLang="en-US" sz="1600" dirty="0">
                <a:solidFill>
                  <a:schemeClr val="tx1"/>
                </a:solidFill>
              </a:rPr>
              <a:t>私たちは挑戦を歓迎し、失敗から学び、より良い選択を重ねながら、持続的な成長を実現していきます。</a:t>
            </a:r>
            <a:endParaRPr kumimoji="1" lang="en-US" altLang="ja-JP" sz="1600" dirty="0">
              <a:solidFill>
                <a:schemeClr val="tx1"/>
              </a:solidFill>
            </a:endParaRPr>
          </a:p>
        </p:txBody>
      </p:sp>
    </p:spTree>
    <p:extLst>
      <p:ext uri="{BB962C8B-B14F-4D97-AF65-F5344CB8AC3E}">
        <p14:creationId xmlns:p14="http://schemas.microsoft.com/office/powerpoint/2010/main" val="3758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64F34-89AB-5B37-2E42-53116E9033C0}"/>
            </a:ext>
          </a:extLst>
        </p:cNvPr>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A24D783B-E095-43E4-C28E-3055D403DAF0}"/>
              </a:ext>
            </a:extLst>
          </p:cNvPr>
          <p:cNvGrpSpPr/>
          <p:nvPr/>
        </p:nvGrpSpPr>
        <p:grpSpPr>
          <a:xfrm>
            <a:off x="0" y="-2"/>
            <a:ext cx="12192000" cy="6858002"/>
            <a:chOff x="0" y="-2"/>
            <a:chExt cx="12192000" cy="6858002"/>
          </a:xfrm>
        </p:grpSpPr>
        <p:pic>
          <p:nvPicPr>
            <p:cNvPr id="7" name="図 6" descr="食品 が含まれている画像&#10;&#10;AI 生成コンテンツは誤りを含む可能性があります。">
              <a:extLst>
                <a:ext uri="{FF2B5EF4-FFF2-40B4-BE49-F238E27FC236}">
                  <a16:creationId xmlns:a16="http://schemas.microsoft.com/office/drawing/2014/main" id="{1B4108FE-FC85-65FA-51AE-F883FB6D57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 cy="1371602"/>
            </a:xfrm>
            <a:prstGeom prst="rect">
              <a:avLst/>
            </a:prstGeom>
          </p:spPr>
        </p:pic>
        <p:pic>
          <p:nvPicPr>
            <p:cNvPr id="9" name="図 8" descr="タイムライン&#10;&#10;AI 生成コンテンツは誤りを含む可能性があります。">
              <a:extLst>
                <a:ext uri="{FF2B5EF4-FFF2-40B4-BE49-F238E27FC236}">
                  <a16:creationId xmlns:a16="http://schemas.microsoft.com/office/drawing/2014/main" id="{DC808580-3D12-F680-994F-3283B0423B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1"/>
              <a:ext cx="2438400" cy="1371602"/>
            </a:xfrm>
            <a:prstGeom prst="rect">
              <a:avLst/>
            </a:prstGeom>
          </p:spPr>
        </p:pic>
        <p:pic>
          <p:nvPicPr>
            <p:cNvPr id="11" name="図 10" descr="人, 男, 写真, 女性 が含まれている画像&#10;&#10;AI 生成コンテンツは誤りを含む可能性があります。">
              <a:extLst>
                <a:ext uri="{FF2B5EF4-FFF2-40B4-BE49-F238E27FC236}">
                  <a16:creationId xmlns:a16="http://schemas.microsoft.com/office/drawing/2014/main" id="{60C11B02-FDE4-C764-37F5-3BAC6E9E61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2"/>
              <a:ext cx="2438400" cy="1371602"/>
            </a:xfrm>
            <a:prstGeom prst="rect">
              <a:avLst/>
            </a:prstGeom>
          </p:spPr>
        </p:pic>
        <p:pic>
          <p:nvPicPr>
            <p:cNvPr id="13" name="図 12" descr="グラフィカル ユーザー インターフェイス, テキスト&#10;&#10;AI 生成コンテンツは誤りを含む可能性があります。">
              <a:extLst>
                <a:ext uri="{FF2B5EF4-FFF2-40B4-BE49-F238E27FC236}">
                  <a16:creationId xmlns:a16="http://schemas.microsoft.com/office/drawing/2014/main" id="{8392EC66-253B-2C21-546A-B915363018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5200" y="0"/>
              <a:ext cx="2438400" cy="1371602"/>
            </a:xfrm>
            <a:prstGeom prst="rect">
              <a:avLst/>
            </a:prstGeom>
          </p:spPr>
        </p:pic>
        <p:pic>
          <p:nvPicPr>
            <p:cNvPr id="15" name="図 14" descr="グラフィカル ユーザー インターフェイス, テキスト&#10;&#10;AI 生成コンテンツは誤りを含む可能性があります。">
              <a:extLst>
                <a:ext uri="{FF2B5EF4-FFF2-40B4-BE49-F238E27FC236}">
                  <a16:creationId xmlns:a16="http://schemas.microsoft.com/office/drawing/2014/main" id="{0FEA3D38-004C-7376-E9B8-F63CCAB1C3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53600" y="0"/>
              <a:ext cx="2438400" cy="1371602"/>
            </a:xfrm>
            <a:prstGeom prst="rect">
              <a:avLst/>
            </a:prstGeom>
          </p:spPr>
        </p:pic>
        <p:pic>
          <p:nvPicPr>
            <p:cNvPr id="17" name="図 16" descr="ダイアグラム&#10;&#10;AI 生成コンテンツは誤りを含む可能性があります。">
              <a:extLst>
                <a:ext uri="{FF2B5EF4-FFF2-40B4-BE49-F238E27FC236}">
                  <a16:creationId xmlns:a16="http://schemas.microsoft.com/office/drawing/2014/main" id="{50B46F08-CF99-DA36-8120-2234A70C5B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371600"/>
              <a:ext cx="2438400" cy="1371602"/>
            </a:xfrm>
            <a:prstGeom prst="rect">
              <a:avLst/>
            </a:prstGeom>
          </p:spPr>
        </p:pic>
        <p:pic>
          <p:nvPicPr>
            <p:cNvPr id="19" name="図 18" descr="人, 持つ, 小さい, 座る が含まれている画像&#10;&#10;AI 生成コンテンツは誤りを含む可能性があります。">
              <a:extLst>
                <a:ext uri="{FF2B5EF4-FFF2-40B4-BE49-F238E27FC236}">
                  <a16:creationId xmlns:a16="http://schemas.microsoft.com/office/drawing/2014/main" id="{B3EB6E78-D555-5A02-88E8-B6B94A5615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38400" y="2743202"/>
              <a:ext cx="2438400" cy="1371602"/>
            </a:xfrm>
            <a:prstGeom prst="rect">
              <a:avLst/>
            </a:prstGeom>
          </p:spPr>
        </p:pic>
        <p:pic>
          <p:nvPicPr>
            <p:cNvPr id="21" name="図 20" descr="グラフ&#10;&#10;AI 生成コンテンツは誤りを含む可能性があります。">
              <a:extLst>
                <a:ext uri="{FF2B5EF4-FFF2-40B4-BE49-F238E27FC236}">
                  <a16:creationId xmlns:a16="http://schemas.microsoft.com/office/drawing/2014/main" id="{47328D9F-0FCB-795D-4716-EF69E5DF419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76800" y="2743202"/>
              <a:ext cx="2438400" cy="1371602"/>
            </a:xfrm>
            <a:prstGeom prst="rect">
              <a:avLst/>
            </a:prstGeom>
          </p:spPr>
        </p:pic>
        <p:pic>
          <p:nvPicPr>
            <p:cNvPr id="23" name="図 22" descr="山の中の道路&#10;&#10;AI 生成コンテンツは誤りを含む可能性があります。">
              <a:extLst>
                <a:ext uri="{FF2B5EF4-FFF2-40B4-BE49-F238E27FC236}">
                  <a16:creationId xmlns:a16="http://schemas.microsoft.com/office/drawing/2014/main" id="{CC661F88-B7EC-3264-C72B-C963183AE21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15200" y="2743201"/>
              <a:ext cx="2438400" cy="1371602"/>
            </a:xfrm>
            <a:prstGeom prst="rect">
              <a:avLst/>
            </a:prstGeom>
          </p:spPr>
        </p:pic>
        <p:pic>
          <p:nvPicPr>
            <p:cNvPr id="25" name="図 24" descr="ダイアグラム が含まれている画像&#10;&#10;AI 生成コンテンツは誤りを含む可能性があります。">
              <a:extLst>
                <a:ext uri="{FF2B5EF4-FFF2-40B4-BE49-F238E27FC236}">
                  <a16:creationId xmlns:a16="http://schemas.microsoft.com/office/drawing/2014/main" id="{102A1416-760D-6A85-F0DC-6397426F129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53600" y="2743201"/>
              <a:ext cx="2438400" cy="1371602"/>
            </a:xfrm>
            <a:prstGeom prst="rect">
              <a:avLst/>
            </a:prstGeom>
          </p:spPr>
        </p:pic>
        <p:pic>
          <p:nvPicPr>
            <p:cNvPr id="27" name="図 26" descr="文字と写真のスクリーンショット&#10;&#10;AI 生成コンテンツは誤りを含む可能性があります。">
              <a:extLst>
                <a:ext uri="{FF2B5EF4-FFF2-40B4-BE49-F238E27FC236}">
                  <a16:creationId xmlns:a16="http://schemas.microsoft.com/office/drawing/2014/main" id="{D435D696-8F14-6806-3816-A496B199528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4114801"/>
              <a:ext cx="2438400" cy="1371602"/>
            </a:xfrm>
            <a:prstGeom prst="rect">
              <a:avLst/>
            </a:prstGeom>
          </p:spPr>
        </p:pic>
        <p:pic>
          <p:nvPicPr>
            <p:cNvPr id="30" name="図 29" descr="テキスト&#10;&#10;AI 生成コンテンツは誤りを含む可能性があります。">
              <a:extLst>
                <a:ext uri="{FF2B5EF4-FFF2-40B4-BE49-F238E27FC236}">
                  <a16:creationId xmlns:a16="http://schemas.microsoft.com/office/drawing/2014/main" id="{48C5DB55-C225-3A6B-B72B-C35ECF426A7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38400" y="4114799"/>
              <a:ext cx="2438400" cy="1371602"/>
            </a:xfrm>
            <a:prstGeom prst="rect">
              <a:avLst/>
            </a:prstGeom>
          </p:spPr>
        </p:pic>
        <p:pic>
          <p:nvPicPr>
            <p:cNvPr id="33" name="図 32" descr="グラフィカル ユーザー インターフェイス, アプリケーション&#10;&#10;AI 生成コンテンツは誤りを含む可能性があります。">
              <a:extLst>
                <a:ext uri="{FF2B5EF4-FFF2-40B4-BE49-F238E27FC236}">
                  <a16:creationId xmlns:a16="http://schemas.microsoft.com/office/drawing/2014/main" id="{FD570E2A-AE94-067D-410E-D716FD184E7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76800" y="4114798"/>
              <a:ext cx="2438400" cy="1371602"/>
            </a:xfrm>
            <a:prstGeom prst="rect">
              <a:avLst/>
            </a:prstGeom>
          </p:spPr>
        </p:pic>
        <p:pic>
          <p:nvPicPr>
            <p:cNvPr id="36" name="図 35" descr="グラフィカル ユーザー インターフェイス が含まれている画像&#10;&#10;AI 生成コンテンツは誤りを含む可能性があります。">
              <a:extLst>
                <a:ext uri="{FF2B5EF4-FFF2-40B4-BE49-F238E27FC236}">
                  <a16:creationId xmlns:a16="http://schemas.microsoft.com/office/drawing/2014/main" id="{5E5519E2-677B-8C89-C4B7-653B5816F1F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315200" y="4114797"/>
              <a:ext cx="2438400" cy="1371602"/>
            </a:xfrm>
            <a:prstGeom prst="rect">
              <a:avLst/>
            </a:prstGeom>
          </p:spPr>
        </p:pic>
        <p:pic>
          <p:nvPicPr>
            <p:cNvPr id="40" name="図 39" descr="テーブル, バス, 大きい, 水 が含まれている画像&#10;&#10;AI 生成コンテンツは誤りを含む可能性があります。">
              <a:extLst>
                <a:ext uri="{FF2B5EF4-FFF2-40B4-BE49-F238E27FC236}">
                  <a16:creationId xmlns:a16="http://schemas.microsoft.com/office/drawing/2014/main" id="{4E824AA0-883C-4D17-3836-5D0A60C06B7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753600" y="4114796"/>
              <a:ext cx="2438400" cy="1371602"/>
            </a:xfrm>
            <a:prstGeom prst="rect">
              <a:avLst/>
            </a:prstGeom>
          </p:spPr>
        </p:pic>
        <p:pic>
          <p:nvPicPr>
            <p:cNvPr id="44" name="図 43" descr="グラフィカル ユーザー インターフェイス&#10;&#10;AI 生成コンテンツは誤りを含む可能性があります。">
              <a:extLst>
                <a:ext uri="{FF2B5EF4-FFF2-40B4-BE49-F238E27FC236}">
                  <a16:creationId xmlns:a16="http://schemas.microsoft.com/office/drawing/2014/main" id="{3351C23D-908D-9F12-3106-BCF2F2BC3AB2}"/>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5486398"/>
              <a:ext cx="2438400" cy="1371602"/>
            </a:xfrm>
            <a:prstGeom prst="rect">
              <a:avLst/>
            </a:prstGeom>
          </p:spPr>
        </p:pic>
        <p:pic>
          <p:nvPicPr>
            <p:cNvPr id="46" name="図 45" descr="人, 男, テーブル, 若い が含まれている画像&#10;&#10;AI 生成コンテンツは誤りを含む可能性があります。">
              <a:extLst>
                <a:ext uri="{FF2B5EF4-FFF2-40B4-BE49-F238E27FC236}">
                  <a16:creationId xmlns:a16="http://schemas.microsoft.com/office/drawing/2014/main" id="{DA5A5BD1-28A8-5581-267F-88D96AD96FC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438400" y="5486393"/>
              <a:ext cx="2438400" cy="1371602"/>
            </a:xfrm>
            <a:prstGeom prst="rect">
              <a:avLst/>
            </a:prstGeom>
          </p:spPr>
        </p:pic>
        <p:pic>
          <p:nvPicPr>
            <p:cNvPr id="48" name="図 47" descr="アイコン&#10;&#10;AI 生成コンテンツは誤りを含む可能性があります。">
              <a:extLst>
                <a:ext uri="{FF2B5EF4-FFF2-40B4-BE49-F238E27FC236}">
                  <a16:creationId xmlns:a16="http://schemas.microsoft.com/office/drawing/2014/main" id="{6F46A2F9-3854-3079-B798-F9AD378409E3}"/>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876800" y="5486387"/>
              <a:ext cx="2438400" cy="1371602"/>
            </a:xfrm>
            <a:prstGeom prst="rect">
              <a:avLst/>
            </a:prstGeom>
          </p:spPr>
        </p:pic>
        <p:pic>
          <p:nvPicPr>
            <p:cNvPr id="52" name="図 51" descr="グラフィカル ユーザー インターフェイス&#10;&#10;AI 生成コンテンツは誤りを含む可能性があります。">
              <a:extLst>
                <a:ext uri="{FF2B5EF4-FFF2-40B4-BE49-F238E27FC236}">
                  <a16:creationId xmlns:a16="http://schemas.microsoft.com/office/drawing/2014/main" id="{388654BD-B55F-C5FF-FB87-87DD8A276B2B}"/>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315200" y="5486386"/>
              <a:ext cx="2438400" cy="1371602"/>
            </a:xfrm>
            <a:prstGeom prst="rect">
              <a:avLst/>
            </a:prstGeom>
          </p:spPr>
        </p:pic>
        <p:pic>
          <p:nvPicPr>
            <p:cNvPr id="56" name="図 55"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153C18D6-9324-4722-9D16-2C28F56FFDAC}"/>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753600" y="5486386"/>
              <a:ext cx="2438400" cy="1371602"/>
            </a:xfrm>
            <a:prstGeom prst="rect">
              <a:avLst/>
            </a:prstGeom>
          </p:spPr>
        </p:pic>
        <p:pic>
          <p:nvPicPr>
            <p:cNvPr id="58" name="図 57" descr="テキスト&#10;&#10;AI 生成コンテンツは誤りを含む可能性があります。">
              <a:extLst>
                <a:ext uri="{FF2B5EF4-FFF2-40B4-BE49-F238E27FC236}">
                  <a16:creationId xmlns:a16="http://schemas.microsoft.com/office/drawing/2014/main" id="{861E775D-E286-C874-28CC-DE0452C02EAB}"/>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438400" y="1371597"/>
              <a:ext cx="2438400" cy="1371602"/>
            </a:xfrm>
            <a:prstGeom prst="rect">
              <a:avLst/>
            </a:prstGeom>
          </p:spPr>
        </p:pic>
        <p:pic>
          <p:nvPicPr>
            <p:cNvPr id="62" name="図 61" descr="人, 立つ, 屋内, ポーズ が含まれている画像&#10;&#10;AI 生成コンテンツは誤りを含む可能性があります。">
              <a:extLst>
                <a:ext uri="{FF2B5EF4-FFF2-40B4-BE49-F238E27FC236}">
                  <a16:creationId xmlns:a16="http://schemas.microsoft.com/office/drawing/2014/main" id="{9950C013-8A78-683A-DFBD-D424DA2E62F5}"/>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876800" y="1371596"/>
              <a:ext cx="2438400" cy="1371602"/>
            </a:xfrm>
            <a:prstGeom prst="rect">
              <a:avLst/>
            </a:prstGeom>
          </p:spPr>
        </p:pic>
        <p:pic>
          <p:nvPicPr>
            <p:cNvPr id="66" name="図 65" descr="テキスト, ホワイトボード&#10;&#10;AI 生成コンテンツは誤りを含む可能性があります。">
              <a:extLst>
                <a:ext uri="{FF2B5EF4-FFF2-40B4-BE49-F238E27FC236}">
                  <a16:creationId xmlns:a16="http://schemas.microsoft.com/office/drawing/2014/main" id="{CE6A119D-B830-1EC3-EDCB-AECC7D4D852A}"/>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315200" y="1371580"/>
              <a:ext cx="2438400" cy="1371602"/>
            </a:xfrm>
            <a:prstGeom prst="rect">
              <a:avLst/>
            </a:prstGeom>
          </p:spPr>
        </p:pic>
        <p:pic>
          <p:nvPicPr>
            <p:cNvPr id="69" name="図 68" descr="背景パターン&#10;&#10;AI 生成コンテンツは誤りを含む可能性があります。">
              <a:extLst>
                <a:ext uri="{FF2B5EF4-FFF2-40B4-BE49-F238E27FC236}">
                  <a16:creationId xmlns:a16="http://schemas.microsoft.com/office/drawing/2014/main" id="{17A48FD0-EDB4-2093-1DF3-8FBF7716EFD9}"/>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9753600" y="1371580"/>
              <a:ext cx="2438400" cy="1371602"/>
            </a:xfrm>
            <a:prstGeom prst="rect">
              <a:avLst/>
            </a:prstGeom>
          </p:spPr>
        </p:pic>
        <p:pic>
          <p:nvPicPr>
            <p:cNvPr id="72" name="図 71" descr="グラフ, ウォーターフォール図&#10;&#10;AI 生成コンテンツは誤りを含む可能性があります。">
              <a:extLst>
                <a:ext uri="{FF2B5EF4-FFF2-40B4-BE49-F238E27FC236}">
                  <a16:creationId xmlns:a16="http://schemas.microsoft.com/office/drawing/2014/main" id="{533D39EC-406F-5F20-B4C5-9DAC71E86708}"/>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0" y="2743194"/>
              <a:ext cx="2438400" cy="1371602"/>
            </a:xfrm>
            <a:prstGeom prst="rect">
              <a:avLst/>
            </a:prstGeom>
          </p:spPr>
        </p:pic>
        <p:sp>
          <p:nvSpPr>
            <p:cNvPr id="87" name="正方形/長方形 86">
              <a:extLst>
                <a:ext uri="{FF2B5EF4-FFF2-40B4-BE49-F238E27FC236}">
                  <a16:creationId xmlns:a16="http://schemas.microsoft.com/office/drawing/2014/main" id="{F0FF465F-97D4-5D9E-73AB-2FD7EFEBC074}"/>
                </a:ext>
              </a:extLst>
            </p:cNvPr>
            <p:cNvSpPr/>
            <p:nvPr/>
          </p:nvSpPr>
          <p:spPr>
            <a:xfrm>
              <a:off x="0" y="0"/>
              <a:ext cx="12192000" cy="6858000"/>
            </a:xfrm>
            <a:prstGeom prst="rect">
              <a:avLst/>
            </a:prstGeom>
            <a:gradFill flip="none" rotWithShape="1">
              <a:gsLst>
                <a:gs pos="0">
                  <a:srgbClr val="1F915B">
                    <a:lumMod val="70000"/>
                    <a:alpha val="80000"/>
                  </a:srgbClr>
                </a:gs>
                <a:gs pos="100000">
                  <a:schemeClr val="tx1">
                    <a:alpha val="9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endParaRPr kumimoji="1" lang="ja-JP" altLang="en-US" dirty="0">
                <a:solidFill>
                  <a:schemeClr val="bg1"/>
                </a:solidFill>
                <a:latin typeface="+mn-ea"/>
              </a:endParaRPr>
            </a:p>
          </p:txBody>
        </p:sp>
        <p:sp>
          <p:nvSpPr>
            <p:cNvPr id="95" name="正方形/長方形 94">
              <a:extLst>
                <a:ext uri="{FF2B5EF4-FFF2-40B4-BE49-F238E27FC236}">
                  <a16:creationId xmlns:a16="http://schemas.microsoft.com/office/drawing/2014/main" id="{D7C1DBEB-DC33-54A5-F030-952866F57816}"/>
                </a:ext>
              </a:extLst>
            </p:cNvPr>
            <p:cNvSpPr/>
            <p:nvPr/>
          </p:nvSpPr>
          <p:spPr>
            <a:xfrm>
              <a:off x="647007" y="519162"/>
              <a:ext cx="10897986" cy="51615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2800" b="1" dirty="0">
                  <a:solidFill>
                    <a:schemeClr val="bg1"/>
                  </a:solidFill>
                  <a:latin typeface="+mn-ea"/>
                </a:rPr>
                <a:t>テンプレートをダウンロードいただき、ありがとうございました！</a:t>
              </a:r>
            </a:p>
          </p:txBody>
        </p:sp>
        <p:sp>
          <p:nvSpPr>
            <p:cNvPr id="99" name="四角形: 角を丸くする 98">
              <a:extLst>
                <a:ext uri="{FF2B5EF4-FFF2-40B4-BE49-F238E27FC236}">
                  <a16:creationId xmlns:a16="http://schemas.microsoft.com/office/drawing/2014/main" id="{6B182326-7CD2-5DD5-CA51-CE902D46E056}"/>
                </a:ext>
              </a:extLst>
            </p:cNvPr>
            <p:cNvSpPr/>
            <p:nvPr/>
          </p:nvSpPr>
          <p:spPr>
            <a:xfrm>
              <a:off x="1491916" y="1540440"/>
              <a:ext cx="6802125" cy="540177"/>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2400" b="1" dirty="0">
                  <a:solidFill>
                    <a:srgbClr val="145D3A"/>
                  </a:solidFill>
                  <a:latin typeface="+mn-ea"/>
                </a:rPr>
                <a:t>自分一人で資料を作る</a:t>
              </a:r>
              <a:r>
                <a:rPr lang="ja-JP" altLang="en-US" sz="2400" b="1" dirty="0">
                  <a:solidFill>
                    <a:srgbClr val="145D3A"/>
                  </a:solidFill>
                  <a:latin typeface="+mn-ea"/>
                </a:rPr>
                <a:t>のはムズカシイ（汗）</a:t>
              </a:r>
              <a:endParaRPr kumimoji="1" lang="ja-JP" altLang="en-US" sz="2400" b="1" dirty="0">
                <a:solidFill>
                  <a:srgbClr val="145D3A"/>
                </a:solidFill>
                <a:latin typeface="+mn-ea"/>
              </a:endParaRPr>
            </a:p>
          </p:txBody>
        </p:sp>
        <p:sp>
          <p:nvSpPr>
            <p:cNvPr id="100" name="正方形/長方形 99">
              <a:extLst>
                <a:ext uri="{FF2B5EF4-FFF2-40B4-BE49-F238E27FC236}">
                  <a16:creationId xmlns:a16="http://schemas.microsoft.com/office/drawing/2014/main" id="{31BFEFE4-48D7-DCB5-F4CF-AC75CB6A13AC}"/>
                </a:ext>
              </a:extLst>
            </p:cNvPr>
            <p:cNvSpPr/>
            <p:nvPr/>
          </p:nvSpPr>
          <p:spPr>
            <a:xfrm>
              <a:off x="8415016" y="1540440"/>
              <a:ext cx="1770611" cy="5401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2400" b="1" dirty="0">
                  <a:solidFill>
                    <a:schemeClr val="bg1"/>
                  </a:solidFill>
                  <a:latin typeface="+mn-ea"/>
                </a:rPr>
                <a:t>と思ったら</a:t>
              </a:r>
            </a:p>
          </p:txBody>
        </p:sp>
        <p:sp>
          <p:nvSpPr>
            <p:cNvPr id="101" name="正方形/長方形 100">
              <a:extLst>
                <a:ext uri="{FF2B5EF4-FFF2-40B4-BE49-F238E27FC236}">
                  <a16:creationId xmlns:a16="http://schemas.microsoft.com/office/drawing/2014/main" id="{22E3F6B5-6A76-6D71-5A01-0042A7AF8E98}"/>
                </a:ext>
              </a:extLst>
            </p:cNvPr>
            <p:cNvSpPr/>
            <p:nvPr/>
          </p:nvSpPr>
          <p:spPr>
            <a:xfrm>
              <a:off x="5732515" y="2305523"/>
              <a:ext cx="5664864" cy="5401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2400" b="1" dirty="0">
                  <a:solidFill>
                    <a:schemeClr val="bg1"/>
                  </a:solidFill>
                  <a:latin typeface="+mn-ea"/>
                </a:rPr>
                <a:t>と一緒に作りましょう</a:t>
              </a:r>
              <a:r>
                <a:rPr kumimoji="1" lang="ja-JP" altLang="en-US" b="1" dirty="0">
                  <a:solidFill>
                    <a:schemeClr val="bg1"/>
                  </a:solidFill>
                  <a:latin typeface="+mn-ea"/>
                </a:rPr>
                <a:t>（</a:t>
              </a:r>
              <a:r>
                <a:rPr kumimoji="1" lang="en-US" altLang="ja-JP" b="1" dirty="0">
                  <a:solidFill>
                    <a:schemeClr val="bg1"/>
                  </a:solidFill>
                  <a:latin typeface="+mn-ea"/>
                </a:rPr>
                <a:t>1</a:t>
              </a:r>
              <a:r>
                <a:rPr kumimoji="1" lang="ja-JP" altLang="en-US" b="1" dirty="0">
                  <a:solidFill>
                    <a:schemeClr val="bg1"/>
                  </a:solidFill>
                  <a:latin typeface="+mn-ea"/>
                </a:rPr>
                <a:t>スライド</a:t>
              </a:r>
              <a:r>
                <a:rPr kumimoji="1" lang="en-US" altLang="ja-JP" b="1" dirty="0">
                  <a:solidFill>
                    <a:schemeClr val="bg1"/>
                  </a:solidFill>
                  <a:latin typeface="+mn-ea"/>
                </a:rPr>
                <a:t>3,000</a:t>
              </a:r>
              <a:r>
                <a:rPr kumimoji="1" lang="ja-JP" altLang="en-US" b="1" dirty="0">
                  <a:solidFill>
                    <a:schemeClr val="bg1"/>
                  </a:solidFill>
                  <a:latin typeface="+mn-ea"/>
                </a:rPr>
                <a:t>円～）</a:t>
              </a:r>
            </a:p>
          </p:txBody>
        </p:sp>
        <p:sp>
          <p:nvSpPr>
            <p:cNvPr id="102" name="正方形/長方形 101">
              <a:extLst>
                <a:ext uri="{FF2B5EF4-FFF2-40B4-BE49-F238E27FC236}">
                  <a16:creationId xmlns:a16="http://schemas.microsoft.com/office/drawing/2014/main" id="{B34D0F0F-44BD-4087-3E8B-8454991DE442}"/>
                </a:ext>
              </a:extLst>
            </p:cNvPr>
            <p:cNvSpPr/>
            <p:nvPr/>
          </p:nvSpPr>
          <p:spPr>
            <a:xfrm>
              <a:off x="794621" y="2305523"/>
              <a:ext cx="4737380" cy="540177"/>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lang="en-US" altLang="ja-JP" sz="2400" b="1" dirty="0">
                  <a:solidFill>
                    <a:schemeClr val="bg1"/>
                  </a:solidFill>
                  <a:latin typeface="+mn-ea"/>
                </a:rPr>
                <a:t>Business Jungle </a:t>
              </a:r>
              <a:r>
                <a:rPr lang="ja-JP" altLang="en-US" sz="2400" b="1" dirty="0">
                  <a:solidFill>
                    <a:schemeClr val="bg1"/>
                  </a:solidFill>
                  <a:latin typeface="+mn-ea"/>
                </a:rPr>
                <a:t>資料作成　　</a:t>
              </a:r>
            </a:p>
          </p:txBody>
        </p:sp>
        <p:sp>
          <p:nvSpPr>
            <p:cNvPr id="116" name="楕円 115">
              <a:extLst>
                <a:ext uri="{FF2B5EF4-FFF2-40B4-BE49-F238E27FC236}">
                  <a16:creationId xmlns:a16="http://schemas.microsoft.com/office/drawing/2014/main" id="{CFB4B6C4-E9F0-05AC-A13C-E9EAAD0162AB}"/>
                </a:ext>
              </a:extLst>
            </p:cNvPr>
            <p:cNvSpPr/>
            <p:nvPr/>
          </p:nvSpPr>
          <p:spPr>
            <a:xfrm>
              <a:off x="5022217" y="2448579"/>
              <a:ext cx="216378" cy="216378"/>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endParaRPr lang="ja-JP" altLang="en-US" sz="2400" b="1" dirty="0">
                <a:solidFill>
                  <a:schemeClr val="bg1"/>
                </a:solidFill>
                <a:latin typeface="+mn-ea"/>
              </a:endParaRPr>
            </a:p>
          </p:txBody>
        </p:sp>
        <p:cxnSp>
          <p:nvCxnSpPr>
            <p:cNvPr id="117" name="直線矢印コネクタ 116">
              <a:extLst>
                <a:ext uri="{FF2B5EF4-FFF2-40B4-BE49-F238E27FC236}">
                  <a16:creationId xmlns:a16="http://schemas.microsoft.com/office/drawing/2014/main" id="{21D2FC49-0123-B8F1-DB2A-A13244D6D901}"/>
                </a:ext>
              </a:extLst>
            </p:cNvPr>
            <p:cNvCxnSpPr>
              <a:cxnSpLocks/>
              <a:stCxn id="116" idx="5"/>
            </p:cNvCxnSpPr>
            <p:nvPr/>
          </p:nvCxnSpPr>
          <p:spPr>
            <a:xfrm>
              <a:off x="5206907" y="2633269"/>
              <a:ext cx="64154" cy="69374"/>
            </a:xfrm>
            <a:prstGeom prst="straightConnector1">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nvGrpSpPr>
            <p:cNvPr id="6" name="グループ化 5">
              <a:extLst>
                <a:ext uri="{FF2B5EF4-FFF2-40B4-BE49-F238E27FC236}">
                  <a16:creationId xmlns:a16="http://schemas.microsoft.com/office/drawing/2014/main" id="{42C68696-0DF6-AC04-BEA6-EDA3433F8ED7}"/>
                </a:ext>
              </a:extLst>
            </p:cNvPr>
            <p:cNvGrpSpPr/>
            <p:nvPr/>
          </p:nvGrpSpPr>
          <p:grpSpPr>
            <a:xfrm>
              <a:off x="1595808" y="3705691"/>
              <a:ext cx="9000384" cy="2725122"/>
              <a:chOff x="1841306" y="3705691"/>
              <a:chExt cx="9000384" cy="2725122"/>
            </a:xfrm>
          </p:grpSpPr>
          <p:grpSp>
            <p:nvGrpSpPr>
              <p:cNvPr id="4" name="グループ化 3">
                <a:extLst>
                  <a:ext uri="{FF2B5EF4-FFF2-40B4-BE49-F238E27FC236}">
                    <a16:creationId xmlns:a16="http://schemas.microsoft.com/office/drawing/2014/main" id="{E843FD5F-3E0D-8B2B-EB83-723386C50CA5}"/>
                  </a:ext>
                </a:extLst>
              </p:cNvPr>
              <p:cNvGrpSpPr/>
              <p:nvPr/>
            </p:nvGrpSpPr>
            <p:grpSpPr>
              <a:xfrm>
                <a:off x="1841306" y="3705691"/>
                <a:ext cx="4201645" cy="2725122"/>
                <a:chOff x="2032290" y="3829560"/>
                <a:chExt cx="3819677" cy="2477384"/>
              </a:xfrm>
            </p:grpSpPr>
            <p:sp>
              <p:nvSpPr>
                <p:cNvPr id="145" name="正方形/長方形 144">
                  <a:extLst>
                    <a:ext uri="{FF2B5EF4-FFF2-40B4-BE49-F238E27FC236}">
                      <a16:creationId xmlns:a16="http://schemas.microsoft.com/office/drawing/2014/main" id="{799D05BF-B7AF-CD6A-9AC3-83EC52E7788F}"/>
                    </a:ext>
                  </a:extLst>
                </p:cNvPr>
                <p:cNvSpPr/>
                <p:nvPr/>
              </p:nvSpPr>
              <p:spPr>
                <a:xfrm>
                  <a:off x="2205911" y="4226034"/>
                  <a:ext cx="3472434" cy="3204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1600" b="1" dirty="0">
                      <a:solidFill>
                        <a:schemeClr val="bg1"/>
                      </a:solidFill>
                      <a:latin typeface="+mn-ea"/>
                    </a:rPr>
                    <a:t>サービス紹介資料をダウンロードする</a:t>
                  </a:r>
                </a:p>
              </p:txBody>
            </p:sp>
            <p:sp>
              <p:nvSpPr>
                <p:cNvPr id="146" name="正方形/長方形 145">
                  <a:extLst>
                    <a:ext uri="{FF2B5EF4-FFF2-40B4-BE49-F238E27FC236}">
                      <a16:creationId xmlns:a16="http://schemas.microsoft.com/office/drawing/2014/main" id="{B3477912-2AC5-E746-09B8-F16D9ADDB2AE}"/>
                    </a:ext>
                  </a:extLst>
                </p:cNvPr>
                <p:cNvSpPr/>
                <p:nvPr/>
              </p:nvSpPr>
              <p:spPr>
                <a:xfrm>
                  <a:off x="2032290" y="5880369"/>
                  <a:ext cx="3819677" cy="4265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algn="ctr">
                    <a:spcBef>
                      <a:spcPts val="1200"/>
                    </a:spcBef>
                  </a:pPr>
                  <a:r>
                    <a:rPr lang="en-US" altLang="ja-JP" sz="1600" dirty="0">
                      <a:solidFill>
                        <a:schemeClr val="bg1"/>
                      </a:solidFill>
                      <a:latin typeface="+mn-ea"/>
                      <a:hlinkClick r:id="rId27">
                        <a:extLst>
                          <a:ext uri="{A12FA001-AC4F-418D-AE19-62706E023703}">
                            <ahyp:hlinkClr xmlns:ahyp="http://schemas.microsoft.com/office/drawing/2018/hyperlinkcolor" val="tx"/>
                          </a:ext>
                        </a:extLst>
                      </a:hlinkClick>
                    </a:rPr>
                    <a:t>https://business-jungle.com/material/download-material/</a:t>
                  </a:r>
                  <a:endParaRPr lang="en-US" altLang="ja-JP" sz="1600" dirty="0">
                    <a:solidFill>
                      <a:schemeClr val="bg1"/>
                    </a:solidFill>
                    <a:latin typeface="+mn-ea"/>
                  </a:endParaRPr>
                </a:p>
              </p:txBody>
            </p:sp>
            <p:sp>
              <p:nvSpPr>
                <p:cNvPr id="148" name="正方形/長方形 147">
                  <a:extLst>
                    <a:ext uri="{FF2B5EF4-FFF2-40B4-BE49-F238E27FC236}">
                      <a16:creationId xmlns:a16="http://schemas.microsoft.com/office/drawing/2014/main" id="{09F4A81C-7627-7118-B398-3F5EA712B884}"/>
                    </a:ext>
                  </a:extLst>
                </p:cNvPr>
                <p:cNvSpPr/>
                <p:nvPr/>
              </p:nvSpPr>
              <p:spPr>
                <a:xfrm>
                  <a:off x="2205911" y="3829560"/>
                  <a:ext cx="3472434" cy="32049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lang="ja-JP" altLang="en-US" sz="1600" dirty="0">
                      <a:solidFill>
                        <a:schemeClr val="bg1"/>
                      </a:solidFill>
                      <a:latin typeface="+mn-ea"/>
                    </a:rPr>
                    <a:t>そもそも</a:t>
                  </a:r>
                  <a:r>
                    <a:rPr lang="en-US" altLang="ja-JP" sz="1600" dirty="0">
                      <a:solidFill>
                        <a:schemeClr val="bg1"/>
                      </a:solidFill>
                      <a:latin typeface="+mn-ea"/>
                    </a:rPr>
                    <a:t>Business</a:t>
                  </a:r>
                  <a:r>
                    <a:rPr lang="ja-JP" altLang="en-US" sz="1600" dirty="0">
                      <a:solidFill>
                        <a:schemeClr val="bg1"/>
                      </a:solidFill>
                      <a:latin typeface="+mn-ea"/>
                    </a:rPr>
                    <a:t> </a:t>
                  </a:r>
                  <a:r>
                    <a:rPr lang="en-US" altLang="ja-JP" sz="1600" dirty="0">
                      <a:solidFill>
                        <a:schemeClr val="bg1"/>
                      </a:solidFill>
                      <a:latin typeface="+mn-ea"/>
                    </a:rPr>
                    <a:t>Jungle</a:t>
                  </a:r>
                  <a:r>
                    <a:rPr lang="ja-JP" altLang="en-US" sz="1600" dirty="0">
                      <a:solidFill>
                        <a:schemeClr val="bg1"/>
                      </a:solidFill>
                      <a:latin typeface="+mn-ea"/>
                    </a:rPr>
                    <a:t>って何者！？</a:t>
                  </a:r>
                </a:p>
              </p:txBody>
            </p:sp>
            <p:pic>
              <p:nvPicPr>
                <p:cNvPr id="159" name="図 158" descr="QR コード&#10;&#10;AI 生成コンテンツは誤りを含む可能性があります。">
                  <a:extLst>
                    <a:ext uri="{FF2B5EF4-FFF2-40B4-BE49-F238E27FC236}">
                      <a16:creationId xmlns:a16="http://schemas.microsoft.com/office/drawing/2014/main" id="{F87DBD82-2057-8CBA-8437-833F63BB608F}"/>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478766" y="4695534"/>
                  <a:ext cx="926725" cy="926725"/>
                </a:xfrm>
                <a:prstGeom prst="rect">
                  <a:avLst/>
                </a:prstGeom>
              </p:spPr>
            </p:pic>
          </p:grpSp>
          <p:grpSp>
            <p:nvGrpSpPr>
              <p:cNvPr id="5" name="グループ化 4">
                <a:extLst>
                  <a:ext uri="{FF2B5EF4-FFF2-40B4-BE49-F238E27FC236}">
                    <a16:creationId xmlns:a16="http://schemas.microsoft.com/office/drawing/2014/main" id="{56991C44-E270-610B-A21E-B8967A2944F9}"/>
                  </a:ext>
                </a:extLst>
              </p:cNvPr>
              <p:cNvGrpSpPr/>
              <p:nvPr/>
            </p:nvGrpSpPr>
            <p:grpSpPr>
              <a:xfrm>
                <a:off x="6640045" y="3705691"/>
                <a:ext cx="4201645" cy="2725122"/>
                <a:chOff x="6340033" y="3829560"/>
                <a:chExt cx="3819677" cy="2477384"/>
              </a:xfrm>
            </p:grpSpPr>
            <p:sp>
              <p:nvSpPr>
                <p:cNvPr id="140" name="正方形/長方形 139">
                  <a:extLst>
                    <a:ext uri="{FF2B5EF4-FFF2-40B4-BE49-F238E27FC236}">
                      <a16:creationId xmlns:a16="http://schemas.microsoft.com/office/drawing/2014/main" id="{23FF4B30-7963-19D1-FB88-7F7DC8CF553C}"/>
                    </a:ext>
                  </a:extLst>
                </p:cNvPr>
                <p:cNvSpPr/>
                <p:nvPr/>
              </p:nvSpPr>
              <p:spPr>
                <a:xfrm>
                  <a:off x="6513654" y="4226034"/>
                  <a:ext cx="3472434" cy="3204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1600" b="1" dirty="0">
                      <a:solidFill>
                        <a:schemeClr val="bg1"/>
                      </a:solidFill>
                      <a:latin typeface="+mn-ea"/>
                    </a:rPr>
                    <a:t>お見積もり</a:t>
                  </a:r>
                  <a:r>
                    <a:rPr kumimoji="1" lang="en-US" altLang="ja-JP" sz="1600" b="1" dirty="0">
                      <a:solidFill>
                        <a:schemeClr val="bg1"/>
                      </a:solidFill>
                      <a:latin typeface="+mn-ea"/>
                    </a:rPr>
                    <a:t>/</a:t>
                  </a:r>
                  <a:r>
                    <a:rPr kumimoji="1" lang="ja-JP" altLang="en-US" sz="1600" b="1" dirty="0">
                      <a:solidFill>
                        <a:schemeClr val="bg1"/>
                      </a:solidFill>
                      <a:latin typeface="+mn-ea"/>
                    </a:rPr>
                    <a:t>サンプル作成を依頼する</a:t>
                  </a:r>
                </a:p>
              </p:txBody>
            </p:sp>
            <p:sp>
              <p:nvSpPr>
                <p:cNvPr id="141" name="正方形/長方形 140">
                  <a:extLst>
                    <a:ext uri="{FF2B5EF4-FFF2-40B4-BE49-F238E27FC236}">
                      <a16:creationId xmlns:a16="http://schemas.microsoft.com/office/drawing/2014/main" id="{B3CC0CE7-C408-0391-C899-FEA766621294}"/>
                    </a:ext>
                  </a:extLst>
                </p:cNvPr>
                <p:cNvSpPr/>
                <p:nvPr/>
              </p:nvSpPr>
              <p:spPr>
                <a:xfrm>
                  <a:off x="6340033" y="5880369"/>
                  <a:ext cx="3819677" cy="4265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algn="ctr">
                    <a:spcBef>
                      <a:spcPts val="1200"/>
                    </a:spcBef>
                  </a:pPr>
                  <a:r>
                    <a:rPr lang="en-US" altLang="ja-JP" sz="1600" dirty="0">
                      <a:solidFill>
                        <a:schemeClr val="bg1"/>
                      </a:solidFill>
                      <a:latin typeface="+mn-ea"/>
                      <a:hlinkClick r:id="rId29">
                        <a:extLst>
                          <a:ext uri="{A12FA001-AC4F-418D-AE19-62706E023703}">
                            <ahyp:hlinkClr xmlns:ahyp="http://schemas.microsoft.com/office/drawing/2018/hyperlinkcolor" val="tx"/>
                          </a:ext>
                        </a:extLst>
                      </a:hlinkClick>
                    </a:rPr>
                    <a:t>https://business-jungle.com/material/sample-material/</a:t>
                  </a:r>
                  <a:endParaRPr kumimoji="1" lang="ja-JP" altLang="en-US" sz="1600" dirty="0">
                    <a:solidFill>
                      <a:schemeClr val="bg1"/>
                    </a:solidFill>
                    <a:latin typeface="+mn-ea"/>
                  </a:endParaRPr>
                </a:p>
              </p:txBody>
            </p:sp>
            <p:sp>
              <p:nvSpPr>
                <p:cNvPr id="143" name="正方形/長方形 142">
                  <a:extLst>
                    <a:ext uri="{FF2B5EF4-FFF2-40B4-BE49-F238E27FC236}">
                      <a16:creationId xmlns:a16="http://schemas.microsoft.com/office/drawing/2014/main" id="{22372699-2132-0236-3DE2-EF49FC8BAE7D}"/>
                    </a:ext>
                  </a:extLst>
                </p:cNvPr>
                <p:cNvSpPr/>
                <p:nvPr/>
              </p:nvSpPr>
              <p:spPr>
                <a:xfrm>
                  <a:off x="6513654" y="3829560"/>
                  <a:ext cx="3472434" cy="32049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1600" dirty="0">
                      <a:solidFill>
                        <a:schemeClr val="bg1"/>
                      </a:solidFill>
                      <a:latin typeface="+mn-ea"/>
                    </a:rPr>
                    <a:t>さて、価格と品質はどんな感じだい？</a:t>
                  </a:r>
                </a:p>
              </p:txBody>
            </p:sp>
            <p:pic>
              <p:nvPicPr>
                <p:cNvPr id="161" name="図 160" descr="QR コード&#10;&#10;AI 生成コンテンツは誤りを含む可能性があります。">
                  <a:extLst>
                    <a:ext uri="{FF2B5EF4-FFF2-40B4-BE49-F238E27FC236}">
                      <a16:creationId xmlns:a16="http://schemas.microsoft.com/office/drawing/2014/main" id="{60478842-1932-A701-EDAC-595D99B74EDF}"/>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7786509" y="4693527"/>
                  <a:ext cx="926725" cy="926725"/>
                </a:xfrm>
                <a:prstGeom prst="rect">
                  <a:avLst/>
                </a:prstGeom>
              </p:spPr>
            </p:pic>
          </p:grpSp>
        </p:grpSp>
        <p:grpSp>
          <p:nvGrpSpPr>
            <p:cNvPr id="14" name="グループ化 13">
              <a:extLst>
                <a:ext uri="{FF2B5EF4-FFF2-40B4-BE49-F238E27FC236}">
                  <a16:creationId xmlns:a16="http://schemas.microsoft.com/office/drawing/2014/main" id="{C7767A64-5A6E-8ED5-5608-D87BD9F5AAAA}"/>
                </a:ext>
              </a:extLst>
            </p:cNvPr>
            <p:cNvGrpSpPr/>
            <p:nvPr/>
          </p:nvGrpSpPr>
          <p:grpSpPr>
            <a:xfrm>
              <a:off x="8178350" y="1173904"/>
              <a:ext cx="356050" cy="321002"/>
              <a:chOff x="8122417" y="1154643"/>
              <a:chExt cx="356050" cy="321002"/>
            </a:xfrm>
          </p:grpSpPr>
          <p:sp>
            <p:nvSpPr>
              <p:cNvPr id="10" name="涙形 9">
                <a:extLst>
                  <a:ext uri="{FF2B5EF4-FFF2-40B4-BE49-F238E27FC236}">
                    <a16:creationId xmlns:a16="http://schemas.microsoft.com/office/drawing/2014/main" id="{253AA95E-865E-11B3-DD22-BE39ADB11821}"/>
                  </a:ext>
                </a:extLst>
              </p:cNvPr>
              <p:cNvSpPr/>
              <p:nvPr/>
            </p:nvSpPr>
            <p:spPr>
              <a:xfrm rot="9900000">
                <a:off x="8122417" y="1154643"/>
                <a:ext cx="164463" cy="164463"/>
              </a:xfrm>
              <a:prstGeom prst="teardrop">
                <a:avLst>
                  <a:gd name="adj" fmla="val 20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涙形 11">
                <a:extLst>
                  <a:ext uri="{FF2B5EF4-FFF2-40B4-BE49-F238E27FC236}">
                    <a16:creationId xmlns:a16="http://schemas.microsoft.com/office/drawing/2014/main" id="{6BD6186C-CB0B-41CA-9821-56E7A3FEB289}"/>
                  </a:ext>
                </a:extLst>
              </p:cNvPr>
              <p:cNvSpPr/>
              <p:nvPr/>
            </p:nvSpPr>
            <p:spPr>
              <a:xfrm rot="11700000">
                <a:off x="8314004" y="1311182"/>
                <a:ext cx="164463" cy="164463"/>
              </a:xfrm>
              <a:prstGeom prst="teardrop">
                <a:avLst>
                  <a:gd name="adj" fmla="val 20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179777294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C41C3E266D40784080AE7FC7FC3CF127" ma:contentTypeVersion="14" ma:contentTypeDescription="新しいドキュメントを作成します。" ma:contentTypeScope="" ma:versionID="75c7c3f1ea8c28eb2d2c96c6d94c3823">
  <xsd:schema xmlns:xsd="http://www.w3.org/2001/XMLSchema" xmlns:xs="http://www.w3.org/2001/XMLSchema" xmlns:p="http://schemas.microsoft.com/office/2006/metadata/properties" xmlns:ns2="ffd60cc4-70c0-4043-81e8-97be71ffa410" xmlns:ns3="1bf6ce71-f2af-4399-804e-8773bbe322f2" targetNamespace="http://schemas.microsoft.com/office/2006/metadata/properties" ma:root="true" ma:fieldsID="be19b96d4d9679c16e74a1bc78cf10a1" ns2:_="" ns3:_="">
    <xsd:import namespace="ffd60cc4-70c0-4043-81e8-97be71ffa410"/>
    <xsd:import namespace="1bf6ce71-f2af-4399-804e-8773bbe322f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d60cc4-70c0-4043-81e8-97be71ffa4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画像タグ" ma:readOnly="false" ma:fieldId="{5cf76f15-5ced-4ddc-b409-7134ff3c332f}" ma:taxonomyMulti="true" ma:sspId="e11d2887-7d44-46f2-be60-af6bd70e5d54"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bf6ce71-f2af-4399-804e-8773bbe322f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9ffa11d1-c12e-4afe-8e86-e16f823e0944}" ma:internalName="TaxCatchAll" ma:showField="CatchAllData" ma:web="1bf6ce71-f2af-4399-804e-8773bbe322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fd60cc4-70c0-4043-81e8-97be71ffa410">
      <Terms xmlns="http://schemas.microsoft.com/office/infopath/2007/PartnerControls"/>
    </lcf76f155ced4ddcb4097134ff3c332f>
    <TaxCatchAll xmlns="1bf6ce71-f2af-4399-804e-8773bbe322f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6AE323-8390-4798-BEA5-4B6468D51D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d60cc4-70c0-4043-81e8-97be71ffa410"/>
    <ds:schemaRef ds:uri="1bf6ce71-f2af-4399-804e-8773bbe322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8FE269-A7A8-4206-9C41-5DE4916A6645}">
  <ds:schemaRefs>
    <ds:schemaRef ds:uri="http://schemas.microsoft.com/office/2006/metadata/properties"/>
    <ds:schemaRef ds:uri="http://schemas.microsoft.com/office/infopath/2007/PartnerControls"/>
    <ds:schemaRef ds:uri="ffd60cc4-70c0-4043-81e8-97be71ffa410"/>
    <ds:schemaRef ds:uri="1bf6ce71-f2af-4399-804e-8773bbe322f2"/>
  </ds:schemaRefs>
</ds:datastoreItem>
</file>

<file path=customXml/itemProps3.xml><?xml version="1.0" encoding="utf-8"?>
<ds:datastoreItem xmlns:ds="http://schemas.openxmlformats.org/officeDocument/2006/customXml" ds:itemID="{A3DA9FB9-6363-47BF-9C3B-90ACB0E8D2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2914</TotalTime>
  <Words>226</Words>
  <Application>Microsoft Office PowerPoint</Application>
  <PresentationFormat>ワイド画面</PresentationFormat>
  <Paragraphs>23</Paragraphs>
  <Slides>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vt:i4>
      </vt:variant>
    </vt:vector>
  </HeadingPairs>
  <TitlesOfParts>
    <vt:vector size="6" baseType="lpstr">
      <vt:lpstr>游ゴシック</vt:lpstr>
      <vt:lpstr>游ゴシック Light</vt:lpstr>
      <vt:lpstr>Arial</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松浦</dc:creator>
  <cp:lastModifiedBy>松浦</cp:lastModifiedBy>
  <cp:revision>15</cp:revision>
  <dcterms:created xsi:type="dcterms:W3CDTF">2026-02-02T01:58:36Z</dcterms:created>
  <dcterms:modified xsi:type="dcterms:W3CDTF">2026-02-19T00:25:54Z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0x010100C41C3E266D40784080AE7FC7FC3CF127</vt:lpwstr>
  </property>
  <property fmtid="{D5CDD505-2E9C-101B-9397-08002B2CF9AE}" pid="3" name="MediaServiceImageTags">
    <vt:lpwstr/>
  </property>
</Properties>
</file>