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0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CE057-6A47-45EE-A1FF-1CC9F3142BEA}" v="1" dt="2026-02-19T00:32:42.138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2:42.138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32:42.138" v="23773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85093-C427-EAE4-F834-5D4B0C84D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BFE09E8-98DE-DB1F-260E-65E27F7DD9FF}"/>
              </a:ext>
            </a:extLst>
          </p:cNvPr>
          <p:cNvSpPr/>
          <p:nvPr/>
        </p:nvSpPr>
        <p:spPr>
          <a:xfrm>
            <a:off x="786301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E86772-4BE1-C714-3DB0-B4770E7CAFF7}"/>
              </a:ext>
            </a:extLst>
          </p:cNvPr>
          <p:cNvSpPr/>
          <p:nvPr/>
        </p:nvSpPr>
        <p:spPr>
          <a:xfrm>
            <a:off x="786301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F1E9E7-F91C-5509-10BC-B06B8364C061}"/>
              </a:ext>
            </a:extLst>
          </p:cNvPr>
          <p:cNvSpPr/>
          <p:nvPr/>
        </p:nvSpPr>
        <p:spPr>
          <a:xfrm>
            <a:off x="786301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tx1"/>
                </a:solidFill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</a:rPr>
              <a:t>年で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 dirty="0">
                <a:solidFill>
                  <a:schemeClr val="tx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pic>
        <p:nvPicPr>
          <p:cNvPr id="5" name="図 4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C602BB2E-5F5B-58B2-BCAB-5502BE880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5038"/>
          <a:stretch>
            <a:fillRect/>
          </a:stretch>
        </p:blipFill>
        <p:spPr>
          <a:xfrm>
            <a:off x="6342811" y="0"/>
            <a:ext cx="5849189" cy="685799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1059CCB-B79F-5496-1CA2-ED5C62EAACD8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</p:spTree>
    <p:extLst>
      <p:ext uri="{BB962C8B-B14F-4D97-AF65-F5344CB8AC3E}">
        <p14:creationId xmlns:p14="http://schemas.microsoft.com/office/powerpoint/2010/main" val="404302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198</Words>
  <Application>Microsoft Office PowerPoint</Application>
  <PresentationFormat>ワイド画面</PresentationFormat>
  <Paragraphs>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