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54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AFF3DC-56DF-4E8D-9598-63664894156D}" v="1" dt="2026-02-19T00:32:51.898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2:51.898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32:51.898" v="23773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66B9F-BDC7-CB44-9B1E-008B0BF94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F75AFEE-3775-5214-361D-7EE386D80935}"/>
              </a:ext>
            </a:extLst>
          </p:cNvPr>
          <p:cNvSpPr/>
          <p:nvPr/>
        </p:nvSpPr>
        <p:spPr>
          <a:xfrm>
            <a:off x="786301" y="1934458"/>
            <a:ext cx="514286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b="1" dirty="0">
                <a:solidFill>
                  <a:schemeClr val="tx1"/>
                </a:solidFill>
              </a:rPr>
              <a:t>黒川 恒一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0AA7E8A-1214-85F9-31AB-4E7A402519CA}"/>
              </a:ext>
            </a:extLst>
          </p:cNvPr>
          <p:cNvSpPr/>
          <p:nvPr/>
        </p:nvSpPr>
        <p:spPr>
          <a:xfrm>
            <a:off x="786301" y="1417797"/>
            <a:ext cx="514286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</a:rPr>
              <a:t>代表取締役</a:t>
            </a:r>
            <a:r>
              <a:rPr kumimoji="1" lang="en-US" altLang="ja-JP" sz="1600" dirty="0">
                <a:solidFill>
                  <a:schemeClr val="tx1"/>
                </a:solidFill>
              </a:rPr>
              <a:t>CEO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430BB64-4703-1C6E-A199-32569FEE5B8B}"/>
              </a:ext>
            </a:extLst>
          </p:cNvPr>
          <p:cNvSpPr/>
          <p:nvPr/>
        </p:nvSpPr>
        <p:spPr>
          <a:xfrm>
            <a:off x="786301" y="2704700"/>
            <a:ext cx="5142861" cy="3339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tx1"/>
                </a:solidFill>
              </a:rPr>
              <a:t>大学卒業後、大手総合商社に入社し、国内外の新規事業開発に従事。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tx1"/>
                </a:solidFill>
              </a:rPr>
              <a:t>東南アジアでの現地法人立ち上げや、スタートアップとの資本業務提携を担当し、複数のプロジェクトを黒字化へ導く。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tx1"/>
                </a:solidFill>
              </a:rPr>
              <a:t>その後、</a:t>
            </a:r>
            <a:r>
              <a:rPr kumimoji="1" lang="en-US" altLang="ja-JP" sz="1400" dirty="0">
                <a:solidFill>
                  <a:schemeClr val="tx1"/>
                </a:solidFill>
              </a:rPr>
              <a:t>IT</a:t>
            </a:r>
            <a:r>
              <a:rPr kumimoji="1" lang="ja-JP" altLang="en-US" sz="1400" dirty="0">
                <a:solidFill>
                  <a:schemeClr val="tx1"/>
                </a:solidFill>
              </a:rPr>
              <a:t>ベンチャーに転職し、事業統括責任者として組織再編と収益構造の再設計を実行。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tx1"/>
                </a:solidFill>
              </a:rPr>
              <a:t>売上規模を</a:t>
            </a:r>
            <a:r>
              <a:rPr kumimoji="1" lang="en-US" altLang="ja-JP" sz="1400" dirty="0">
                <a:solidFill>
                  <a:schemeClr val="tx1"/>
                </a:solidFill>
              </a:rPr>
              <a:t>3</a:t>
            </a:r>
            <a:r>
              <a:rPr kumimoji="1" lang="ja-JP" altLang="en-US" sz="1400" dirty="0">
                <a:solidFill>
                  <a:schemeClr val="tx1"/>
                </a:solidFill>
              </a:rPr>
              <a:t>年で</a:t>
            </a:r>
            <a:r>
              <a:rPr kumimoji="1" lang="en-US" altLang="ja-JP" sz="1400" dirty="0">
                <a:solidFill>
                  <a:schemeClr val="tx1"/>
                </a:solidFill>
              </a:rPr>
              <a:t>2</a:t>
            </a:r>
            <a:r>
              <a:rPr kumimoji="1" lang="ja-JP" altLang="en-US" sz="1400" dirty="0">
                <a:solidFill>
                  <a:schemeClr val="tx1"/>
                </a:solidFill>
              </a:rPr>
              <a:t>倍に拡大させた経験を持つ。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tx1"/>
                </a:solidFill>
              </a:rPr>
              <a:t>現在は自ら創業した企業で、戦略設計から資金調達、組織づくりまでを主導している。</a:t>
            </a:r>
          </a:p>
        </p:txBody>
      </p:sp>
      <p:pic>
        <p:nvPicPr>
          <p:cNvPr id="5" name="図 4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715BCFDF-EA66-1FAD-0025-78B87C9A7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r="5038"/>
          <a:stretch>
            <a:fillRect/>
          </a:stretch>
        </p:blipFill>
        <p:spPr>
          <a:xfrm>
            <a:off x="6342811" y="0"/>
            <a:ext cx="5849189" cy="685799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742140F-7B3D-D53E-C862-519BD0C87B85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</p:spTree>
    <p:extLst>
      <p:ext uri="{BB962C8B-B14F-4D97-AF65-F5344CB8AC3E}">
        <p14:creationId xmlns:p14="http://schemas.microsoft.com/office/powerpoint/2010/main" val="85590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2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198</Words>
  <Application>Microsoft Office PowerPoint</Application>
  <PresentationFormat>ワイド画面</PresentationFormat>
  <Paragraphs>19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