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5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0F15E-374B-44E2-8975-5B3C656BDF37}" v="1" dt="2026-02-19T00:33:10.276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3:10.265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33:10.265" v="23773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94A24-F878-A8AF-B3E0-62DF33E7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1392CE-C392-9C9C-031A-B1DE69E15FB5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BED4EF0-5BF7-15FF-EB23-A7CD7EA7701A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C25B77-8A7C-524C-7F3F-225DF309AC67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D7E46E-F5AF-9AD1-AE8A-BB39ADCB4BFB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FA23E625-7DFC-6C1E-7214-110EC80A2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68" y="1165931"/>
            <a:ext cx="5181607" cy="51816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4400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198</Words>
  <Application>Microsoft Office PowerPoint</Application>
  <PresentationFormat>ワイド画面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