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BA95C-DF1B-4EC5-88E7-9EF9FD46F986}" v="1" dt="2026-02-19T00:33:19.578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3:19.578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33:19.578" v="23773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ED8F-B6D4-9267-B60A-970DED87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AF5F05-738D-C94F-8680-88EB525CDF62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F1A5EDE-D2F6-2808-EE72-ED5CE8715558}"/>
              </a:ext>
            </a:extLst>
          </p:cNvPr>
          <p:cNvGrpSpPr/>
          <p:nvPr/>
        </p:nvGrpSpPr>
        <p:grpSpPr>
          <a:xfrm>
            <a:off x="662658" y="965412"/>
            <a:ext cx="10866684" cy="4751996"/>
            <a:chOff x="786301" y="1292673"/>
            <a:chExt cx="10866684" cy="4751996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AE0C6DF-4349-6325-C8E1-0DA92A8100F5}"/>
                </a:ext>
              </a:extLst>
            </p:cNvPr>
            <p:cNvSpPr/>
            <p:nvPr/>
          </p:nvSpPr>
          <p:spPr>
            <a:xfrm>
              <a:off x="786302" y="4290125"/>
              <a:ext cx="2351534" cy="240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黒川 恒一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C031BB8-564A-2E30-EE34-8F50B6CA9219}"/>
                </a:ext>
              </a:extLst>
            </p:cNvPr>
            <p:cNvSpPr/>
            <p:nvPr/>
          </p:nvSpPr>
          <p:spPr>
            <a:xfrm>
              <a:off x="786302" y="3949551"/>
              <a:ext cx="2351534" cy="218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CEO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87B1071-527E-B466-8006-0DB883BCB3D8}"/>
                </a:ext>
              </a:extLst>
            </p:cNvPr>
            <p:cNvSpPr/>
            <p:nvPr/>
          </p:nvSpPr>
          <p:spPr>
            <a:xfrm>
              <a:off x="786302" y="4719676"/>
              <a:ext cx="2351534" cy="1324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5C4778F-CD00-B8E8-593D-AF6DD16789E4}"/>
                </a:ext>
              </a:extLst>
            </p:cNvPr>
            <p:cNvSpPr/>
            <p:nvPr/>
          </p:nvSpPr>
          <p:spPr>
            <a:xfrm>
              <a:off x="3624685" y="4290125"/>
              <a:ext cx="2351534" cy="240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村瀬 祐樹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60960DD-33F9-F797-084A-3A2FF1EDE297}"/>
                </a:ext>
              </a:extLst>
            </p:cNvPr>
            <p:cNvSpPr/>
            <p:nvPr/>
          </p:nvSpPr>
          <p:spPr>
            <a:xfrm>
              <a:off x="3624685" y="3949551"/>
              <a:ext cx="2351534" cy="218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COO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1410229-3239-4FBE-9322-7601D1548694}"/>
                </a:ext>
              </a:extLst>
            </p:cNvPr>
            <p:cNvSpPr/>
            <p:nvPr/>
          </p:nvSpPr>
          <p:spPr>
            <a:xfrm>
              <a:off x="3624685" y="4719676"/>
              <a:ext cx="2351534" cy="1324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企業を中心に業務改善プロジェクトを担当し、データ分析と現場改革を組み合わせた実行支援を行う。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ADF35AE-6031-DABA-67BE-48BC118DCA0E}"/>
                </a:ext>
              </a:extLst>
            </p:cNvPr>
            <p:cNvSpPr/>
            <p:nvPr/>
          </p:nvSpPr>
          <p:spPr>
            <a:xfrm>
              <a:off x="6463068" y="4290125"/>
              <a:ext cx="2351534" cy="240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三宅 琢磨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5A5AFC6-8E7C-02E5-AC71-B2E8EECEF0EE}"/>
                </a:ext>
              </a:extLst>
            </p:cNvPr>
            <p:cNvSpPr/>
            <p:nvPr/>
          </p:nvSpPr>
          <p:spPr>
            <a:xfrm>
              <a:off x="6463068" y="3949551"/>
              <a:ext cx="2351534" cy="218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CFO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1EFB8B5-CD8D-1BE6-4E7B-4B1AD10B46F1}"/>
                </a:ext>
              </a:extLst>
            </p:cNvPr>
            <p:cNvSpPr/>
            <p:nvPr/>
          </p:nvSpPr>
          <p:spPr>
            <a:xfrm>
              <a:off x="6463068" y="4719676"/>
              <a:ext cx="2351534" cy="1324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</a:r>
            </a:p>
          </p:txBody>
        </p:sp>
        <p:pic>
          <p:nvPicPr>
            <p:cNvPr id="20" name="図 19" descr="スーツを着て立っている男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6C4BAD-29B9-714E-59EF-2D8E21073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01" y="1292674"/>
              <a:ext cx="2351532" cy="2351532"/>
            </a:xfrm>
            <a:prstGeom prst="rect">
              <a:avLst/>
            </a:prstGeom>
          </p:spPr>
        </p:pic>
        <p:pic>
          <p:nvPicPr>
            <p:cNvPr id="21" name="図 20" descr="スーツを着た男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92001FC-A666-5E77-68E6-9FF73AD77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685" y="1292674"/>
              <a:ext cx="2351532" cy="2351532"/>
            </a:xfrm>
            <a:prstGeom prst="rect">
              <a:avLst/>
            </a:prstGeom>
          </p:spPr>
        </p:pic>
        <p:pic>
          <p:nvPicPr>
            <p:cNvPr id="22" name="図 21" descr="スーツを着た男性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B579766-1C39-55F7-9245-08D78438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068" y="1292673"/>
              <a:ext cx="2351534" cy="2351534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0F40F84-3A42-49DC-FCC4-023CC25F519F}"/>
                </a:ext>
              </a:extLst>
            </p:cNvPr>
            <p:cNvSpPr/>
            <p:nvPr/>
          </p:nvSpPr>
          <p:spPr>
            <a:xfrm>
              <a:off x="9301451" y="4290125"/>
              <a:ext cx="2351534" cy="2407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D4E2BB2D-8DF1-1AA5-CCA9-D3D6BFE0218E}"/>
                </a:ext>
              </a:extLst>
            </p:cNvPr>
            <p:cNvSpPr/>
            <p:nvPr/>
          </p:nvSpPr>
          <p:spPr>
            <a:xfrm>
              <a:off x="9301451" y="3949551"/>
              <a:ext cx="2351534" cy="21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3128871-C9F9-1BAB-F0ED-35FB03F67833}"/>
                </a:ext>
              </a:extLst>
            </p:cNvPr>
            <p:cNvSpPr/>
            <p:nvPr/>
          </p:nvSpPr>
          <p:spPr>
            <a:xfrm>
              <a:off x="9301451" y="4719676"/>
              <a:ext cx="2351534" cy="13249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EF3A1EC-8881-91F6-31D4-7F53C0BA128A}"/>
                </a:ext>
              </a:extLst>
            </p:cNvPr>
            <p:cNvSpPr/>
            <p:nvPr/>
          </p:nvSpPr>
          <p:spPr>
            <a:xfrm>
              <a:off x="9301451" y="1292673"/>
              <a:ext cx="2351534" cy="2351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1B0432DE-BFFF-DED7-B40B-EB37F06DF3FA}"/>
                </a:ext>
              </a:extLst>
            </p:cNvPr>
            <p:cNvSpPr/>
            <p:nvPr/>
          </p:nvSpPr>
          <p:spPr>
            <a:xfrm>
              <a:off x="10136641" y="1558059"/>
              <a:ext cx="681155" cy="681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台形 28">
              <a:extLst>
                <a:ext uri="{FF2B5EF4-FFF2-40B4-BE49-F238E27FC236}">
                  <a16:creationId xmlns:a16="http://schemas.microsoft.com/office/drawing/2014/main" id="{C77CD16D-90EB-B11A-8814-BC3F39143C7A}"/>
                </a:ext>
              </a:extLst>
            </p:cNvPr>
            <p:cNvSpPr/>
            <p:nvPr/>
          </p:nvSpPr>
          <p:spPr>
            <a:xfrm>
              <a:off x="9873864" y="2437499"/>
              <a:ext cx="1206709" cy="1206707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CC1CCF90-12AC-4FF8-B2DF-7936906492D3}"/>
                </a:ext>
              </a:extLst>
            </p:cNvPr>
            <p:cNvSpPr/>
            <p:nvPr/>
          </p:nvSpPr>
          <p:spPr>
            <a:xfrm rot="20700000">
              <a:off x="9505510" y="2274542"/>
              <a:ext cx="1943416" cy="3877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</a:rPr>
                <a:t>YOU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320F1F-168F-98D8-EAD4-9033417CEBE1}"/>
              </a:ext>
            </a:extLst>
          </p:cNvPr>
          <p:cNvSpPr/>
          <p:nvPr/>
        </p:nvSpPr>
        <p:spPr>
          <a:xfrm>
            <a:off x="786301" y="6126525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あなたの参画をお待ちしています！</a:t>
            </a:r>
          </a:p>
        </p:txBody>
      </p:sp>
    </p:spTree>
    <p:extLst>
      <p:ext uri="{BB962C8B-B14F-4D97-AF65-F5344CB8AC3E}">
        <p14:creationId xmlns:p14="http://schemas.microsoft.com/office/powerpoint/2010/main" val="57114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239</Words>
  <Application>Microsoft Office PowerPoint</Application>
  <PresentationFormat>ワイド画面</PresentationFormat>
  <Paragraphs>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