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55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9F743-3ED8-4C49-AE2B-679EB53AEE3C}" v="1" dt="2026-02-19T00:33:30.234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3:30.234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33:30.234" v="23773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88E80-7CDE-B975-A074-7480F9CA8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19A1157-9300-AF81-5ACC-4502CEFF5860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47A3EA5-23B8-CC16-2537-636209210F0D}"/>
              </a:ext>
            </a:extLst>
          </p:cNvPr>
          <p:cNvSpPr/>
          <p:nvPr/>
        </p:nvSpPr>
        <p:spPr>
          <a:xfrm>
            <a:off x="786301" y="6126525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あなたの参画をお待ちしています！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F5A22D32-FB40-6A59-230B-94B736BB6793}"/>
              </a:ext>
            </a:extLst>
          </p:cNvPr>
          <p:cNvGrpSpPr/>
          <p:nvPr/>
        </p:nvGrpSpPr>
        <p:grpSpPr>
          <a:xfrm>
            <a:off x="231205" y="815402"/>
            <a:ext cx="11729590" cy="5025069"/>
            <a:chOff x="231205" y="815402"/>
            <a:chExt cx="11729590" cy="5025069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E3DA7565-94C0-83EB-5D25-2BFB8607152A}"/>
                </a:ext>
              </a:extLst>
            </p:cNvPr>
            <p:cNvGrpSpPr/>
            <p:nvPr/>
          </p:nvGrpSpPr>
          <p:grpSpPr>
            <a:xfrm>
              <a:off x="4802655" y="815402"/>
              <a:ext cx="2586689" cy="5025069"/>
              <a:chOff x="662658" y="965413"/>
              <a:chExt cx="2351535" cy="4568244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3531E414-32B9-8F1E-C874-A189ADC5172C}"/>
                  </a:ext>
                </a:extLst>
              </p:cNvPr>
              <p:cNvSpPr/>
              <p:nvPr/>
            </p:nvSpPr>
            <p:spPr>
              <a:xfrm>
                <a:off x="662659" y="3779110"/>
                <a:ext cx="2351534" cy="2407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黒川 恒一</a:t>
                </a:r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383A49C2-B21F-B7A3-9250-0D1A1478405A}"/>
                  </a:ext>
                </a:extLst>
              </p:cNvPr>
              <p:cNvSpPr/>
              <p:nvPr/>
            </p:nvSpPr>
            <p:spPr>
              <a:xfrm>
                <a:off x="662659" y="3438536"/>
                <a:ext cx="2351534" cy="218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代表取締役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CEO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7E458BB6-6EE5-9CA4-83DB-B1A2D1E09D9E}"/>
                  </a:ext>
                </a:extLst>
              </p:cNvPr>
              <p:cNvSpPr/>
              <p:nvPr/>
            </p:nvSpPr>
            <p:spPr>
              <a:xfrm>
                <a:off x="662659" y="4208664"/>
                <a:ext cx="2351534" cy="13249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  </a:r>
              </a:p>
            </p:txBody>
          </p:sp>
          <p:pic>
            <p:nvPicPr>
              <p:cNvPr id="20" name="図 19" descr="スーツを着て立っている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660CCEB-CF9C-7D7D-EC3C-0247CC4C2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58" y="965413"/>
                <a:ext cx="2351532" cy="2351532"/>
              </a:xfrm>
              <a:prstGeom prst="rect">
                <a:avLst/>
              </a:prstGeom>
            </p:spPr>
          </p:pic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C40F5AC9-CC89-6164-300B-DA0E8BF7387B}"/>
                </a:ext>
              </a:extLst>
            </p:cNvPr>
            <p:cNvGrpSpPr/>
            <p:nvPr/>
          </p:nvGrpSpPr>
          <p:grpSpPr>
            <a:xfrm>
              <a:off x="7722819" y="1106446"/>
              <a:ext cx="2137758" cy="4365978"/>
              <a:chOff x="3607930" y="1072301"/>
              <a:chExt cx="2137758" cy="436597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D95142A-C248-0196-6435-2F7E3C8A4C7B}"/>
                  </a:ext>
                </a:extLst>
              </p:cNvPr>
              <p:cNvSpPr/>
              <p:nvPr/>
            </p:nvSpPr>
            <p:spPr>
              <a:xfrm>
                <a:off x="3607930" y="3683735"/>
                <a:ext cx="2137758" cy="2407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村瀬 祐樹</a:t>
                </a: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29D0FA72-5F96-CD85-CA35-1DBEECC78E26}"/>
                  </a:ext>
                </a:extLst>
              </p:cNvPr>
              <p:cNvSpPr/>
              <p:nvPr/>
            </p:nvSpPr>
            <p:spPr>
              <a:xfrm>
                <a:off x="3607930" y="3343161"/>
                <a:ext cx="2137758" cy="218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COO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A3AB79C2-A73F-9FDB-4C30-35BF1BAFACB4}"/>
                  </a:ext>
                </a:extLst>
              </p:cNvPr>
              <p:cNvSpPr/>
              <p:nvPr/>
            </p:nvSpPr>
            <p:spPr>
              <a:xfrm>
                <a:off x="3607930" y="4113286"/>
                <a:ext cx="2137758" cy="13249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理工系大学院修了後、外資系コンサルティングファームに入社。製造業や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企業を中心に業務改善プロジェクトを担当し、データ分析と現場改革を組み合わせた実行支援を行う。</a:t>
                </a:r>
              </a:p>
            </p:txBody>
          </p:sp>
          <p:pic>
            <p:nvPicPr>
              <p:cNvPr id="21" name="図 20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B35B55B-AC54-D4DC-ECEE-93DEC0DA9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7930" y="1072301"/>
                <a:ext cx="2137756" cy="2137756"/>
              </a:xfrm>
              <a:prstGeom prst="rect">
                <a:avLst/>
              </a:prstGeom>
            </p:spPr>
          </p:pic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8EECFC3-C01E-4A89-09A9-F589E36E92A8}"/>
                </a:ext>
              </a:extLst>
            </p:cNvPr>
            <p:cNvGrpSpPr/>
            <p:nvPr/>
          </p:nvGrpSpPr>
          <p:grpSpPr>
            <a:xfrm>
              <a:off x="2331422" y="1106445"/>
              <a:ext cx="2137758" cy="4365979"/>
              <a:chOff x="6446313" y="1072300"/>
              <a:chExt cx="2137758" cy="4365979"/>
            </a:xfrm>
          </p:grpSpPr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4DF243A0-9E48-9757-AC9A-8D90D909B727}"/>
                  </a:ext>
                </a:extLst>
              </p:cNvPr>
              <p:cNvSpPr/>
              <p:nvPr/>
            </p:nvSpPr>
            <p:spPr>
              <a:xfrm>
                <a:off x="6446313" y="3683735"/>
                <a:ext cx="2137758" cy="2407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三宅 琢磨</a:t>
                </a:r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15CE8BC-C36F-C065-5C38-2A784BCB7097}"/>
                  </a:ext>
                </a:extLst>
              </p:cNvPr>
              <p:cNvSpPr/>
              <p:nvPr/>
            </p:nvSpPr>
            <p:spPr>
              <a:xfrm>
                <a:off x="6446313" y="3343161"/>
                <a:ext cx="2137758" cy="218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執行役員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CFO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7FAE5E6C-D35B-092B-C8B4-D7C7277B6F0F}"/>
                  </a:ext>
                </a:extLst>
              </p:cNvPr>
              <p:cNvSpPr/>
              <p:nvPr/>
            </p:nvSpPr>
            <p:spPr>
              <a:xfrm>
                <a:off x="6446313" y="4113286"/>
                <a:ext cx="2137758" cy="13249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  </a:r>
              </a:p>
            </p:txBody>
          </p:sp>
          <p:pic>
            <p:nvPicPr>
              <p:cNvPr id="22" name="図 21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B44C874-0E2F-7A81-C998-D3739C37D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6313" y="1072300"/>
                <a:ext cx="2137758" cy="2137758"/>
              </a:xfrm>
              <a:prstGeom prst="rect">
                <a:avLst/>
              </a:prstGeom>
            </p:spPr>
          </p:pic>
        </p:grp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3B991032-3D75-FE5F-3489-23A1E25490DD}"/>
                </a:ext>
              </a:extLst>
            </p:cNvPr>
            <p:cNvGrpSpPr/>
            <p:nvPr/>
          </p:nvGrpSpPr>
          <p:grpSpPr>
            <a:xfrm>
              <a:off x="10194053" y="1643877"/>
              <a:ext cx="1766742" cy="3570245"/>
              <a:chOff x="9177808" y="965412"/>
              <a:chExt cx="2351534" cy="4751996"/>
            </a:xfrm>
          </p:grpSpPr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04B57CF9-CCA0-8CDD-EBBB-629CB248DDB8}"/>
                  </a:ext>
                </a:extLst>
              </p:cNvPr>
              <p:cNvSpPr/>
              <p:nvPr/>
            </p:nvSpPr>
            <p:spPr>
              <a:xfrm>
                <a:off x="9177808" y="3962864"/>
                <a:ext cx="2351534" cy="2407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C317A024-139B-D342-1D0D-880F9599EB98}"/>
                  </a:ext>
                </a:extLst>
              </p:cNvPr>
              <p:cNvSpPr/>
              <p:nvPr/>
            </p:nvSpPr>
            <p:spPr>
              <a:xfrm>
                <a:off x="9177808" y="3622290"/>
                <a:ext cx="2351534" cy="218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615841D9-196B-EBF3-4268-1751C8AA99E5}"/>
                  </a:ext>
                </a:extLst>
              </p:cNvPr>
              <p:cNvSpPr/>
              <p:nvPr/>
            </p:nvSpPr>
            <p:spPr>
              <a:xfrm>
                <a:off x="9177808" y="4392415"/>
                <a:ext cx="2351534" cy="1324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6F2A96F1-BC97-776C-AED4-3404DF604155}"/>
                  </a:ext>
                </a:extLst>
              </p:cNvPr>
              <p:cNvSpPr/>
              <p:nvPr/>
            </p:nvSpPr>
            <p:spPr>
              <a:xfrm>
                <a:off x="9177808" y="965412"/>
                <a:ext cx="2351534" cy="23515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6F7B097C-C4B3-49BD-19E6-6E20E90EE50A}"/>
                  </a:ext>
                </a:extLst>
              </p:cNvPr>
              <p:cNvSpPr/>
              <p:nvPr/>
            </p:nvSpPr>
            <p:spPr>
              <a:xfrm>
                <a:off x="10012998" y="1230798"/>
                <a:ext cx="681155" cy="6811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台形 28">
                <a:extLst>
                  <a:ext uri="{FF2B5EF4-FFF2-40B4-BE49-F238E27FC236}">
                    <a16:creationId xmlns:a16="http://schemas.microsoft.com/office/drawing/2014/main" id="{33490D3D-7C1C-958C-4626-C419DFEA6096}"/>
                  </a:ext>
                </a:extLst>
              </p:cNvPr>
              <p:cNvSpPr/>
              <p:nvPr/>
            </p:nvSpPr>
            <p:spPr>
              <a:xfrm>
                <a:off x="9750221" y="2110238"/>
                <a:ext cx="1206709" cy="1206707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E6C1E96F-9826-77EA-A052-65FCCA09A184}"/>
                </a:ext>
              </a:extLst>
            </p:cNvPr>
            <p:cNvGrpSpPr/>
            <p:nvPr/>
          </p:nvGrpSpPr>
          <p:grpSpPr>
            <a:xfrm>
              <a:off x="231205" y="1643877"/>
              <a:ext cx="1766742" cy="3570245"/>
              <a:chOff x="9177808" y="965412"/>
              <a:chExt cx="2351534" cy="4751996"/>
            </a:xfrm>
          </p:grpSpPr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A36F8DE8-1EEF-57DD-626D-57E8B4F68094}"/>
                  </a:ext>
                </a:extLst>
              </p:cNvPr>
              <p:cNvSpPr/>
              <p:nvPr/>
            </p:nvSpPr>
            <p:spPr>
              <a:xfrm>
                <a:off x="9177808" y="3962864"/>
                <a:ext cx="2351534" cy="2407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8A06842-F784-A243-E93B-016B22903F74}"/>
                  </a:ext>
                </a:extLst>
              </p:cNvPr>
              <p:cNvSpPr/>
              <p:nvPr/>
            </p:nvSpPr>
            <p:spPr>
              <a:xfrm>
                <a:off x="9177808" y="3622290"/>
                <a:ext cx="2351534" cy="218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894A77A6-4573-0200-5A64-0172A73484D1}"/>
                  </a:ext>
                </a:extLst>
              </p:cNvPr>
              <p:cNvSpPr/>
              <p:nvPr/>
            </p:nvSpPr>
            <p:spPr>
              <a:xfrm>
                <a:off x="9177808" y="4392415"/>
                <a:ext cx="2351534" cy="1324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BB4D604-8A18-ACDF-95E7-F2D05A5A8508}"/>
                  </a:ext>
                </a:extLst>
              </p:cNvPr>
              <p:cNvSpPr/>
              <p:nvPr/>
            </p:nvSpPr>
            <p:spPr>
              <a:xfrm>
                <a:off x="9177808" y="965412"/>
                <a:ext cx="2351534" cy="23515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5ACD9C1E-D83F-E794-F84E-A2B66AFBE43C}"/>
                  </a:ext>
                </a:extLst>
              </p:cNvPr>
              <p:cNvSpPr/>
              <p:nvPr/>
            </p:nvSpPr>
            <p:spPr>
              <a:xfrm>
                <a:off x="10012998" y="1230798"/>
                <a:ext cx="681155" cy="6811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台形 8">
                <a:extLst>
                  <a:ext uri="{FF2B5EF4-FFF2-40B4-BE49-F238E27FC236}">
                    <a16:creationId xmlns:a16="http://schemas.microsoft.com/office/drawing/2014/main" id="{4C7A9FF2-2A17-7581-BA24-7456D7BC178A}"/>
                  </a:ext>
                </a:extLst>
              </p:cNvPr>
              <p:cNvSpPr/>
              <p:nvPr/>
            </p:nvSpPr>
            <p:spPr>
              <a:xfrm>
                <a:off x="9750221" y="2110238"/>
                <a:ext cx="1206709" cy="1206707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87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238</Words>
  <Application>Microsoft Office PowerPoint</Application>
  <PresentationFormat>ワイド画面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