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5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BD605-C254-4E70-ACB2-5CD007421DC0}" v="1" dt="2026-02-19T00:26:04.303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6:04.303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26:04.303" v="23773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FB082-82E1-E6D6-DF3D-C05AC9233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86BBCD9-5116-7645-98C6-6A586B2574E4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81FFF5-A8C8-FAEA-A7DA-881B26776A2B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FC6B95-EF91-A1E1-208A-58875B05032A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41BC85-B521-2DAE-FC47-9CA7F94222C7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F461246-DF07-B33F-F658-FCC56A9A3D38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6AC171-1EF1-40A4-7D32-36F355D427BF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FC8314F-565A-0EA1-7562-639A2FCB0205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28CFF90B-57D1-42ED-E8CD-8ACD71341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" y="1278086"/>
            <a:ext cx="2295358" cy="2295358"/>
          </a:xfrm>
          <a:prstGeom prst="ellipse">
            <a:avLst/>
          </a:prstGeom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3F410595-CBFC-FCB2-FC44-488289918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5" y="1278086"/>
            <a:ext cx="2295358" cy="22953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448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