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26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89860-A406-4F73-84A7-60B5AC848E7C}" v="1" dt="2026-02-19T00:26:14.055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6:14.055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26:14.055" v="23773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994F5-0759-0364-3B9C-15997E723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11E0461-4C8E-5637-8F0F-7371E30F1D3D}"/>
              </a:ext>
            </a:extLst>
          </p:cNvPr>
          <p:cNvSpPr/>
          <p:nvPr/>
        </p:nvSpPr>
        <p:spPr>
          <a:xfrm>
            <a:off x="786301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黒川 恒一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9ABC3F9-4B1B-DEE5-81D2-0922A40BACBE}"/>
              </a:ext>
            </a:extLst>
          </p:cNvPr>
          <p:cNvSpPr/>
          <p:nvPr/>
        </p:nvSpPr>
        <p:spPr>
          <a:xfrm>
            <a:off x="786301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代表取締役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CEO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123030F-F258-F534-BCD6-864ABC329F53}"/>
              </a:ext>
            </a:extLst>
          </p:cNvPr>
          <p:cNvSpPr/>
          <p:nvPr/>
        </p:nvSpPr>
        <p:spPr>
          <a:xfrm>
            <a:off x="786301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ベンチャーに転職し、事業統括責任者として組織再編と収益構造の再設計を実行。売上規模を</a:t>
            </a:r>
            <a:r>
              <a:rPr kumimoji="1" lang="en-US" altLang="ja-JP" sz="1100" dirty="0">
                <a:solidFill>
                  <a:schemeClr val="tx1"/>
                </a:solidFill>
              </a:rPr>
              <a:t>3</a:t>
            </a:r>
            <a:r>
              <a:rPr kumimoji="1" lang="ja-JP" altLang="en-US" sz="1100" dirty="0">
                <a:solidFill>
                  <a:schemeClr val="tx1"/>
                </a:solidFill>
              </a:rPr>
              <a:t>年で</a:t>
            </a:r>
            <a:r>
              <a:rPr kumimoji="1" lang="en-US" altLang="ja-JP" sz="1100" dirty="0">
                <a:solidFill>
                  <a:schemeClr val="tx1"/>
                </a:solidFill>
              </a:rPr>
              <a:t>2</a:t>
            </a:r>
            <a:r>
              <a:rPr kumimoji="1" lang="ja-JP" altLang="en-US" sz="1100" dirty="0">
                <a:solidFill>
                  <a:schemeClr val="tx1"/>
                </a:solidFill>
              </a:rPr>
              <a:t>倍に拡大させた経験を持つ。現在は自ら創業した企業で、戦略設計から資金調達、組織づくりまでを主導している。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3FE04C3-4E32-797B-31D4-51094C7F26B8}"/>
              </a:ext>
            </a:extLst>
          </p:cNvPr>
          <p:cNvSpPr/>
          <p:nvPr/>
        </p:nvSpPr>
        <p:spPr>
          <a:xfrm>
            <a:off x="6506820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村瀬 祐樹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D2D51CD-8B2F-C974-A565-26B14016CD64}"/>
              </a:ext>
            </a:extLst>
          </p:cNvPr>
          <p:cNvSpPr/>
          <p:nvPr/>
        </p:nvSpPr>
        <p:spPr>
          <a:xfrm>
            <a:off x="6506820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COO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FE37A3-4360-FE25-6388-4C9690D29AB4}"/>
              </a:ext>
            </a:extLst>
          </p:cNvPr>
          <p:cNvSpPr/>
          <p:nvPr/>
        </p:nvSpPr>
        <p:spPr>
          <a:xfrm>
            <a:off x="6506820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理工系大学院修了後、外資系コンサルティングファームに入社。製造業や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企業を中心に業務改善プロジェクトを担当し、データ分析と現場改革を組み合わせた実行支援を行う。独立後はスタートアップ数社のオペレーション設計を支援し、</a:t>
            </a:r>
            <a:r>
              <a:rPr kumimoji="1" lang="en-US" altLang="ja-JP" sz="1100" dirty="0">
                <a:solidFill>
                  <a:schemeClr val="tx1"/>
                </a:solidFill>
              </a:rPr>
              <a:t>KPI</a:t>
            </a:r>
            <a:r>
              <a:rPr kumimoji="1" lang="ja-JP" altLang="en-US" sz="1100" dirty="0">
                <a:solidFill>
                  <a:schemeClr val="tx1"/>
                </a:solidFill>
              </a:rPr>
              <a:t>管理体制や評価制度の構築を手がけた。現職では全社の業務プロセス設計と組織マネジメントを統括し、効率化と成長基盤の両立を推進している。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4E51818-16E4-40D2-E9A9-63FD8BC43EF9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pic>
        <p:nvPicPr>
          <p:cNvPr id="6" name="図 5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44D65A84-3B29-0D99-0C50-DDAA6E202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6" y="1278086"/>
            <a:ext cx="2295358" cy="2295358"/>
          </a:xfrm>
          <a:prstGeom prst="roundRect">
            <a:avLst/>
          </a:prstGeom>
          <a:ln>
            <a:noFill/>
          </a:ln>
        </p:spPr>
      </p:pic>
      <p:pic>
        <p:nvPicPr>
          <p:cNvPr id="7" name="図 6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0605A023-7D96-A5B6-3A39-78751DA7A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65" y="1278086"/>
            <a:ext cx="2295358" cy="2295358"/>
          </a:xfrm>
          <a:prstGeom prst="round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40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287</Words>
  <Application>Microsoft Office PowerPoint</Application>
  <PresentationFormat>ワイド画面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