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30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19CFA0-FAC9-4F47-A142-688469E18385}" v="1" dt="2026-02-19T00:26:25.190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6:25.190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26:25.190" v="23773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07E4-E0D0-7B9C-14FF-417C3F3A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7FE396-3E2F-DB9A-46D8-A7F7DFEE2F28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85A39A-810D-6463-C423-122DFED01237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CEO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F66885A-8894-DA3F-CFCB-DE6D07AD2AB0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tx1"/>
                </a:solidFill>
              </a:rPr>
              <a:t>3</a:t>
            </a:r>
            <a:r>
              <a:rPr kumimoji="1" lang="ja-JP" altLang="en-US" sz="1100" dirty="0">
                <a:solidFill>
                  <a:schemeClr val="tx1"/>
                </a:solidFill>
              </a:rPr>
              <a:t>年で</a:t>
            </a:r>
            <a:r>
              <a:rPr kumimoji="1" lang="en-US" altLang="ja-JP" sz="1100" dirty="0">
                <a:solidFill>
                  <a:schemeClr val="tx1"/>
                </a:solidFill>
              </a:rPr>
              <a:t>2</a:t>
            </a:r>
            <a:r>
              <a:rPr kumimoji="1" lang="ja-JP" altLang="en-US" sz="1100" dirty="0">
                <a:solidFill>
                  <a:schemeClr val="tx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1DF6DDC-B982-3369-9130-E676E9E407F5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99CE922-E7BC-C565-F0F4-A2DD1F54F07D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tx1"/>
                </a:solidFill>
              </a:rPr>
              <a:t>COO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AB78383-6130-F6FF-B769-815030348CE5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tx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tx1"/>
                </a:solidFill>
              </a:rPr>
              <a:t>IT</a:t>
            </a:r>
            <a:r>
              <a:rPr kumimoji="1" lang="ja-JP" altLang="en-US" sz="1100" dirty="0">
                <a:solidFill>
                  <a:schemeClr val="tx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tx1"/>
                </a:solidFill>
              </a:rPr>
              <a:t>KPI</a:t>
            </a:r>
            <a:r>
              <a:rPr kumimoji="1" lang="ja-JP" altLang="en-US" sz="1100" dirty="0">
                <a:solidFill>
                  <a:schemeClr val="tx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D38249-215E-5AD6-2024-4702A67C0273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</a:rPr>
              <a:t>メンバー紹介</a:t>
            </a:r>
          </a:p>
        </p:txBody>
      </p:sp>
      <p:pic>
        <p:nvPicPr>
          <p:cNvPr id="6" name="図 5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DCC87C62-8394-F8F8-4B9D-2602EF258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8298892-120A-4BB8-6FEA-9BB36A00D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40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2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