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27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87A98-12A8-4E37-96CB-DC667FBFC7D2}" v="1" dt="2026-02-19T00:26:47.464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6:47.464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26:47.464" v="23773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E8DED-98FD-DB2C-CDDA-FEF67304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E4F6B03-4579-9485-E40A-9B6C718F0C43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F07D092-4D5C-B8FA-492F-63EECA6AB3B2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899E5C-A8EC-0E36-D112-50EB4B6DA5B2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DDF00F-4606-ABE2-012F-5ACDF05AA686}"/>
              </a:ext>
            </a:extLst>
          </p:cNvPr>
          <p:cNvSpPr/>
          <p:nvPr/>
        </p:nvSpPr>
        <p:spPr>
          <a:xfrm>
            <a:off x="6506820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757B96-D8AF-E08D-866A-59A15C6C2F65}"/>
              </a:ext>
            </a:extLst>
          </p:cNvPr>
          <p:cNvSpPr/>
          <p:nvPr/>
        </p:nvSpPr>
        <p:spPr>
          <a:xfrm>
            <a:off x="6506820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057605B-4C9E-6911-E704-0CC5814536E9}"/>
              </a:ext>
            </a:extLst>
          </p:cNvPr>
          <p:cNvSpPr/>
          <p:nvPr/>
        </p:nvSpPr>
        <p:spPr>
          <a:xfrm>
            <a:off x="6506820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tx1"/>
                </a:solidFill>
              </a:rPr>
              <a:t>KPI</a:t>
            </a:r>
            <a:r>
              <a:rPr kumimoji="1" lang="ja-JP" altLang="en-US" sz="1100" dirty="0">
                <a:solidFill>
                  <a:schemeClr val="tx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BABC182-B196-15A2-936F-FF6026619139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CCC1C055-B004-2BA3-B460-7B796A0B6E0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6" y="1278086"/>
            <a:ext cx="2295358" cy="2295358"/>
          </a:xfrm>
          <a:prstGeom prst="rect">
            <a:avLst/>
          </a:prstGeom>
        </p:spPr>
      </p:pic>
      <p:pic>
        <p:nvPicPr>
          <p:cNvPr id="7" name="図 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D76A048A-AE83-8086-D73C-0BFCD58C8B7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65" y="1278086"/>
            <a:ext cx="2295358" cy="22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3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